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08" r:id="rId2"/>
    <p:sldId id="494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1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  <a:srgbClr val="E1D6BC"/>
    <a:srgbClr val="5E5E5E"/>
    <a:srgbClr val="142F4E"/>
    <a:srgbClr val="295120"/>
    <a:srgbClr val="283D1D"/>
    <a:srgbClr val="881B16"/>
    <a:srgbClr val="69C0AC"/>
    <a:srgbClr val="9E9E9E"/>
    <a:srgbClr val="283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2837" autoAdjust="0"/>
  </p:normalViewPr>
  <p:slideViewPr>
    <p:cSldViewPr snapToGrid="0" showGuides="1">
      <p:cViewPr varScale="1">
        <p:scale>
          <a:sx n="62" d="100"/>
          <a:sy n="62" d="100"/>
        </p:scale>
        <p:origin x="812" y="40"/>
      </p:cViewPr>
      <p:guideLst>
        <p:guide orient="horz" pos="2296"/>
        <p:guide pos="14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37C3128C-A0EC-4FBB-83BF-DF1CD5892743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55576EA1-6889-4141-AFB9-7E1338531B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3A8220DD-F815-4785-A1B2-3510446CFE34}" type="datetimeFigureOut">
              <a:rPr lang="en-IN" smtClean="0"/>
              <a:t>20-03-2024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1" tIns="47781" rIns="95561" bIns="47781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61" tIns="47781" rIns="95561" bIns="4778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83FF3364-A7DB-4F6B-AEA5-975291C6CB3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46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F3364-A7DB-4F6B-AEA5-975291C6CB3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109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1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Kreise mit Text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1539031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4425731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7316429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46700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445331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51025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63248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4424207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7314904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4016603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1" name="Freeform: Shape 7696">
            <a:extLst>
              <a:ext uri="{FF2B5EF4-FFF2-40B4-BE49-F238E27FC236}">
                <a16:creationId xmlns:a16="http://schemas.microsoft.com/office/drawing/2014/main" id="{436F1DCB-986E-4B98-B02B-18387C44B232}"/>
              </a:ext>
            </a:extLst>
          </p:cNvPr>
          <p:cNvSpPr/>
          <p:nvPr userDrawn="1"/>
        </p:nvSpPr>
        <p:spPr>
          <a:xfrm rot="4800">
            <a:off x="3454034" y="2341418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" name="Freeform: Shape 7697">
            <a:extLst>
              <a:ext uri="{FF2B5EF4-FFF2-40B4-BE49-F238E27FC236}">
                <a16:creationId xmlns:a16="http://schemas.microsoft.com/office/drawing/2014/main" id="{C2BF8B91-8714-46F1-87A4-C0FF850D5C8E}"/>
              </a:ext>
            </a:extLst>
          </p:cNvPr>
          <p:cNvSpPr/>
          <p:nvPr userDrawn="1"/>
        </p:nvSpPr>
        <p:spPr>
          <a:xfrm rot="4800">
            <a:off x="9014314" y="233704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8">
            <a:extLst>
              <a:ext uri="{FF2B5EF4-FFF2-40B4-BE49-F238E27FC236}">
                <a16:creationId xmlns:a16="http://schemas.microsoft.com/office/drawing/2014/main" id="{C4143B21-05F8-4ACB-AF23-F45BE008F213}"/>
              </a:ext>
            </a:extLst>
          </p:cNvPr>
          <p:cNvSpPr/>
          <p:nvPr userDrawn="1"/>
        </p:nvSpPr>
        <p:spPr>
          <a:xfrm rot="4800">
            <a:off x="6261351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9">
            <a:extLst>
              <a:ext uri="{FF2B5EF4-FFF2-40B4-BE49-F238E27FC236}">
                <a16:creationId xmlns:a16="http://schemas.microsoft.com/office/drawing/2014/main" id="{7B21221D-D32B-4583-942F-F5CD86C20BEE}"/>
              </a:ext>
            </a:extLst>
          </p:cNvPr>
          <p:cNvSpPr/>
          <p:nvPr userDrawn="1"/>
        </p:nvSpPr>
        <p:spPr>
          <a:xfrm rot="4800">
            <a:off x="698129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35555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37545" y="3759819"/>
            <a:ext cx="1440000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Schritt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39748" y="375300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937545" y="4134368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352940" y="3774368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05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3287488" y="2826475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984686" y="2440126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5984686" y="2819949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352940" y="4148500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chemeClr val="tx1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656000" y="4139654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3" name="Arc 23"/>
          <p:cNvSpPr/>
          <p:nvPr userDrawn="1"/>
        </p:nvSpPr>
        <p:spPr>
          <a:xfrm rot="10800000">
            <a:off x="165661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4" name="Arc 24"/>
          <p:cNvSpPr/>
          <p:nvPr userDrawn="1"/>
        </p:nvSpPr>
        <p:spPr>
          <a:xfrm>
            <a:off x="3011025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5" name="Arc 26"/>
          <p:cNvSpPr/>
          <p:nvPr userDrawn="1"/>
        </p:nvSpPr>
        <p:spPr>
          <a:xfrm rot="10800000">
            <a:off x="4365433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6" name="Arc 36"/>
          <p:cNvSpPr/>
          <p:nvPr userDrawn="1"/>
        </p:nvSpPr>
        <p:spPr>
          <a:xfrm>
            <a:off x="571983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7" name="Arc 40"/>
          <p:cNvSpPr/>
          <p:nvPr userDrawn="1"/>
        </p:nvSpPr>
        <p:spPr>
          <a:xfrm rot="10800000">
            <a:off x="7074245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8" name="Oval 41"/>
          <p:cNvSpPr/>
          <p:nvPr userDrawn="1"/>
        </p:nvSpPr>
        <p:spPr>
          <a:xfrm rot="10800000">
            <a:off x="7658315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9" name="Oval 42"/>
          <p:cNvSpPr/>
          <p:nvPr userDrawn="1"/>
        </p:nvSpPr>
        <p:spPr>
          <a:xfrm rot="10800000">
            <a:off x="630390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0" name="Oval 43"/>
          <p:cNvSpPr/>
          <p:nvPr userDrawn="1"/>
        </p:nvSpPr>
        <p:spPr>
          <a:xfrm rot="10800000">
            <a:off x="4949502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1" name="Oval 44"/>
          <p:cNvSpPr/>
          <p:nvPr userDrawn="1"/>
        </p:nvSpPr>
        <p:spPr>
          <a:xfrm rot="10800000">
            <a:off x="3595094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2" name="Oval 45"/>
          <p:cNvSpPr/>
          <p:nvPr userDrawn="1"/>
        </p:nvSpPr>
        <p:spPr>
          <a:xfrm rot="10800000">
            <a:off x="224068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287488" y="243638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2179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id="{315F156E-78BA-414D-8E38-FB1AA3393070}"/>
              </a:ext>
            </a:extLst>
          </p:cNvPr>
          <p:cNvSpPr/>
          <p:nvPr userDrawn="1"/>
        </p:nvSpPr>
        <p:spPr>
          <a:xfrm rot="10800000">
            <a:off x="148729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4" name="Arc 24">
            <a:extLst>
              <a:ext uri="{FF2B5EF4-FFF2-40B4-BE49-F238E27FC236}">
                <a16:creationId xmlns:a16="http://schemas.microsoft.com/office/drawing/2014/main" id="{464178C0-6AD0-477F-9B24-ADE95D1238C6}"/>
              </a:ext>
            </a:extLst>
          </p:cNvPr>
          <p:cNvSpPr/>
          <p:nvPr userDrawn="1"/>
        </p:nvSpPr>
        <p:spPr>
          <a:xfrm>
            <a:off x="2833754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6" name="Arc 26">
            <a:extLst>
              <a:ext uri="{FF2B5EF4-FFF2-40B4-BE49-F238E27FC236}">
                <a16:creationId xmlns:a16="http://schemas.microsoft.com/office/drawing/2014/main" id="{2B5D5254-973E-4F57-85FB-489599F5A0BA}"/>
              </a:ext>
            </a:extLst>
          </p:cNvPr>
          <p:cNvSpPr/>
          <p:nvPr userDrawn="1"/>
        </p:nvSpPr>
        <p:spPr>
          <a:xfrm rot="10800000">
            <a:off x="4182552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7" name="Arc 36">
            <a:extLst>
              <a:ext uri="{FF2B5EF4-FFF2-40B4-BE49-F238E27FC236}">
                <a16:creationId xmlns:a16="http://schemas.microsoft.com/office/drawing/2014/main" id="{8ECA0673-6AA5-416D-8003-F851CE43941E}"/>
              </a:ext>
            </a:extLst>
          </p:cNvPr>
          <p:cNvSpPr/>
          <p:nvPr userDrawn="1"/>
        </p:nvSpPr>
        <p:spPr>
          <a:xfrm>
            <a:off x="555051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8" name="Arc 40">
            <a:extLst>
              <a:ext uri="{FF2B5EF4-FFF2-40B4-BE49-F238E27FC236}">
                <a16:creationId xmlns:a16="http://schemas.microsoft.com/office/drawing/2014/main" id="{ED6F0805-11E8-4E24-AC04-EC52BC19996A}"/>
              </a:ext>
            </a:extLst>
          </p:cNvPr>
          <p:cNvSpPr/>
          <p:nvPr userDrawn="1"/>
        </p:nvSpPr>
        <p:spPr>
          <a:xfrm rot="10800000">
            <a:off x="6912876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0" name="Oval 41">
            <a:extLst>
              <a:ext uri="{FF2B5EF4-FFF2-40B4-BE49-F238E27FC236}">
                <a16:creationId xmlns:a16="http://schemas.microsoft.com/office/drawing/2014/main" id="{39DE561A-9179-40C8-A205-EE2D4C8927AD}"/>
              </a:ext>
            </a:extLst>
          </p:cNvPr>
          <p:cNvSpPr/>
          <p:nvPr userDrawn="1"/>
        </p:nvSpPr>
        <p:spPr>
          <a:xfrm rot="10800000">
            <a:off x="7496946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1" name="Oval 42">
            <a:extLst>
              <a:ext uri="{FF2B5EF4-FFF2-40B4-BE49-F238E27FC236}">
                <a16:creationId xmlns:a16="http://schemas.microsoft.com/office/drawing/2014/main" id="{2F642C47-2CDE-480E-AAC3-0C1616DAC067}"/>
              </a:ext>
            </a:extLst>
          </p:cNvPr>
          <p:cNvSpPr/>
          <p:nvPr userDrawn="1"/>
        </p:nvSpPr>
        <p:spPr>
          <a:xfrm rot="10800000">
            <a:off x="613458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2" name="Oval 43">
            <a:extLst>
              <a:ext uri="{FF2B5EF4-FFF2-40B4-BE49-F238E27FC236}">
                <a16:creationId xmlns:a16="http://schemas.microsoft.com/office/drawing/2014/main" id="{EE31AA18-B853-468D-B3A5-44D8D610FE81}"/>
              </a:ext>
            </a:extLst>
          </p:cNvPr>
          <p:cNvSpPr/>
          <p:nvPr userDrawn="1"/>
        </p:nvSpPr>
        <p:spPr>
          <a:xfrm rot="10800000">
            <a:off x="4772231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4" name="Oval 44">
            <a:extLst>
              <a:ext uri="{FF2B5EF4-FFF2-40B4-BE49-F238E27FC236}">
                <a16:creationId xmlns:a16="http://schemas.microsoft.com/office/drawing/2014/main" id="{316F0C1F-F966-4636-903F-6CFB7ED3BEAC}"/>
              </a:ext>
            </a:extLst>
          </p:cNvPr>
          <p:cNvSpPr/>
          <p:nvPr userDrawn="1"/>
        </p:nvSpPr>
        <p:spPr>
          <a:xfrm rot="10800000">
            <a:off x="3417823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6" name="Oval 45">
            <a:extLst>
              <a:ext uri="{FF2B5EF4-FFF2-40B4-BE49-F238E27FC236}">
                <a16:creationId xmlns:a16="http://schemas.microsoft.com/office/drawing/2014/main" id="{BDB98231-51C5-41B5-9AA1-AD20CC046873}"/>
              </a:ext>
            </a:extLst>
          </p:cNvPr>
          <p:cNvSpPr/>
          <p:nvPr userDrawn="1"/>
        </p:nvSpPr>
        <p:spPr>
          <a:xfrm rot="10800000">
            <a:off x="207136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213AB007-E04E-4B36-958F-D13185F98D84}"/>
              </a:ext>
            </a:extLst>
          </p:cNvPr>
          <p:cNvGrpSpPr/>
          <p:nvPr userDrawn="1"/>
        </p:nvGrpSpPr>
        <p:grpSpPr>
          <a:xfrm rot="10800000">
            <a:off x="8248110" y="1549631"/>
            <a:ext cx="1997391" cy="2384049"/>
            <a:chOff x="1816968" y="3572793"/>
            <a:chExt cx="1997391" cy="2384049"/>
          </a:xfrm>
        </p:grpSpPr>
        <p:sp>
          <p:nvSpPr>
            <p:cNvPr id="38" name="Arc 23">
              <a:extLst>
                <a:ext uri="{FF2B5EF4-FFF2-40B4-BE49-F238E27FC236}">
                  <a16:creationId xmlns:a16="http://schemas.microsoft.com/office/drawing/2014/main" id="{6AF4329E-3C95-4851-A015-F052BEC86D8D}"/>
                </a:ext>
              </a:extLst>
            </p:cNvPr>
            <p:cNvSpPr/>
            <p:nvPr/>
          </p:nvSpPr>
          <p:spPr>
            <a:xfrm rot="10800000">
              <a:off x="1816968" y="3572793"/>
              <a:ext cx="1997391" cy="1997395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sp>
          <p:nvSpPr>
            <p:cNvPr id="39" name="Oval 45">
              <a:extLst>
                <a:ext uri="{FF2B5EF4-FFF2-40B4-BE49-F238E27FC236}">
                  <a16:creationId xmlns:a16="http://schemas.microsoft.com/office/drawing/2014/main" id="{67D9C392-C1AB-43FA-9D7D-AAD554137ED4}"/>
                </a:ext>
              </a:extLst>
            </p:cNvPr>
            <p:cNvSpPr/>
            <p:nvPr/>
          </p:nvSpPr>
          <p:spPr>
            <a:xfrm rot="10800000">
              <a:off x="2401037" y="5127589"/>
              <a:ext cx="829253" cy="82925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02316CE7-3E94-4CF7-A49D-13BD9F7BCD17}"/>
              </a:ext>
            </a:extLst>
          </p:cNvPr>
          <p:cNvGrpSpPr/>
          <p:nvPr userDrawn="1"/>
        </p:nvGrpSpPr>
        <p:grpSpPr>
          <a:xfrm flipV="1">
            <a:off x="-3114902" y="1935565"/>
            <a:ext cx="5225852" cy="2042543"/>
            <a:chOff x="-1738482" y="3420393"/>
            <a:chExt cx="5225852" cy="1997396"/>
          </a:xfrm>
        </p:grpSpPr>
        <p:sp>
          <p:nvSpPr>
            <p:cNvPr id="41" name="Arc 23">
              <a:extLst>
                <a:ext uri="{FF2B5EF4-FFF2-40B4-BE49-F238E27FC236}">
                  <a16:creationId xmlns:a16="http://schemas.microsoft.com/office/drawing/2014/main" id="{207258EE-8983-4025-A157-7EC508E50C55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CE552398-4F2F-4700-9413-67A049CB7B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A0553E7-57C4-4646-A970-27188BC67B2D}"/>
              </a:ext>
            </a:extLst>
          </p:cNvPr>
          <p:cNvGrpSpPr/>
          <p:nvPr userDrawn="1"/>
        </p:nvGrpSpPr>
        <p:grpSpPr>
          <a:xfrm flipH="1">
            <a:off x="9672929" y="3332269"/>
            <a:ext cx="5225852" cy="1997396"/>
            <a:chOff x="-1738482" y="3420393"/>
            <a:chExt cx="5225852" cy="1997396"/>
          </a:xfrm>
        </p:grpSpPr>
        <p:sp>
          <p:nvSpPr>
            <p:cNvPr id="54" name="Arc 23">
              <a:extLst>
                <a:ext uri="{FF2B5EF4-FFF2-40B4-BE49-F238E27FC236}">
                  <a16:creationId xmlns:a16="http://schemas.microsoft.com/office/drawing/2014/main" id="{618FD7B8-7B9A-456D-AB79-A4743D053434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7076AE0D-4F41-4BE3-BA73-40E4C350B8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7338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2" name="Arc 24">
            <a:extLst>
              <a:ext uri="{FF2B5EF4-FFF2-40B4-BE49-F238E27FC236}">
                <a16:creationId xmlns:a16="http://schemas.microsoft.com/office/drawing/2014/main" id="{FCF08C51-551D-4777-B65F-39823A6F8B26}"/>
              </a:ext>
            </a:extLst>
          </p:cNvPr>
          <p:cNvSpPr/>
          <p:nvPr userDrawn="1"/>
        </p:nvSpPr>
        <p:spPr>
          <a:xfrm>
            <a:off x="3758031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142F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5" name="Arc 26">
            <a:extLst>
              <a:ext uri="{FF2B5EF4-FFF2-40B4-BE49-F238E27FC236}">
                <a16:creationId xmlns:a16="http://schemas.microsoft.com/office/drawing/2014/main" id="{005F7BBC-F0FD-4E79-86CC-8CCD2B286F6C}"/>
              </a:ext>
            </a:extLst>
          </p:cNvPr>
          <p:cNvSpPr/>
          <p:nvPr userDrawn="1"/>
        </p:nvSpPr>
        <p:spPr>
          <a:xfrm rot="10800000">
            <a:off x="5106829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E1D6B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9" name="Arc 36">
            <a:extLst>
              <a:ext uri="{FF2B5EF4-FFF2-40B4-BE49-F238E27FC236}">
                <a16:creationId xmlns:a16="http://schemas.microsoft.com/office/drawing/2014/main" id="{2151A2C2-6B89-478A-972C-009C0921C65A}"/>
              </a:ext>
            </a:extLst>
          </p:cNvPr>
          <p:cNvSpPr/>
          <p:nvPr userDrawn="1"/>
        </p:nvSpPr>
        <p:spPr>
          <a:xfrm>
            <a:off x="6472454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CCECF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3" name="Oval 41">
            <a:extLst>
              <a:ext uri="{FF2B5EF4-FFF2-40B4-BE49-F238E27FC236}">
                <a16:creationId xmlns:a16="http://schemas.microsoft.com/office/drawing/2014/main" id="{8E15561C-E8E9-4871-8421-61B7EE02E30F}"/>
              </a:ext>
            </a:extLst>
          </p:cNvPr>
          <p:cNvSpPr/>
          <p:nvPr userDrawn="1"/>
        </p:nvSpPr>
        <p:spPr>
          <a:xfrm rot="10800000">
            <a:off x="7056522" y="1527783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id="{324F29AB-FEB1-40C5-83C3-A68EFB49F100}"/>
              </a:ext>
            </a:extLst>
          </p:cNvPr>
          <p:cNvSpPr/>
          <p:nvPr userDrawn="1"/>
        </p:nvSpPr>
        <p:spPr>
          <a:xfrm rot="10800000">
            <a:off x="5681373" y="4975189"/>
            <a:ext cx="829253" cy="829253"/>
          </a:xfrm>
          <a:prstGeom prst="ellipse">
            <a:avLst/>
          </a:prstGeom>
          <a:solidFill>
            <a:srgbClr val="E1D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3" name="Oval 44">
            <a:extLst>
              <a:ext uri="{FF2B5EF4-FFF2-40B4-BE49-F238E27FC236}">
                <a16:creationId xmlns:a16="http://schemas.microsoft.com/office/drawing/2014/main" id="{A2E915BF-E38E-4DCA-9C30-AF4B972923E3}"/>
              </a:ext>
            </a:extLst>
          </p:cNvPr>
          <p:cNvSpPr/>
          <p:nvPr userDrawn="1"/>
        </p:nvSpPr>
        <p:spPr>
          <a:xfrm rot="10800000">
            <a:off x="4342100" y="1533729"/>
            <a:ext cx="829253" cy="829253"/>
          </a:xfrm>
          <a:prstGeom prst="ellipse">
            <a:avLst/>
          </a:prstGeom>
          <a:solidFill>
            <a:srgbClr val="142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19D05EC-F036-4062-A5F5-BDCDFA1E91D7}"/>
              </a:ext>
            </a:extLst>
          </p:cNvPr>
          <p:cNvGrpSpPr/>
          <p:nvPr userDrawn="1"/>
        </p:nvGrpSpPr>
        <p:grpSpPr>
          <a:xfrm>
            <a:off x="-819815" y="3420393"/>
            <a:ext cx="5225852" cy="1997396"/>
            <a:chOff x="-1738482" y="3420393"/>
            <a:chExt cx="5225852" cy="1997396"/>
          </a:xfrm>
        </p:grpSpPr>
        <p:sp>
          <p:nvSpPr>
            <p:cNvPr id="45" name="Arc 23">
              <a:extLst>
                <a:ext uri="{FF2B5EF4-FFF2-40B4-BE49-F238E27FC236}">
                  <a16:creationId xmlns:a16="http://schemas.microsoft.com/office/drawing/2014/main" id="{49B667A5-3DC0-43EC-9973-5427B718DF56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262B73FB-5129-415F-A98B-15289E58AA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08583742-4E0E-4407-AED6-CFFA3DAE7E0C}"/>
              </a:ext>
            </a:extLst>
          </p:cNvPr>
          <p:cNvGrpSpPr/>
          <p:nvPr userDrawn="1"/>
        </p:nvGrpSpPr>
        <p:grpSpPr>
          <a:xfrm>
            <a:off x="7826862" y="3429000"/>
            <a:ext cx="5559009" cy="1997396"/>
            <a:chOff x="7806117" y="3429000"/>
            <a:chExt cx="5559009" cy="1997396"/>
          </a:xfrm>
        </p:grpSpPr>
        <p:sp>
          <p:nvSpPr>
            <p:cNvPr id="48" name="Arc 23">
              <a:extLst>
                <a:ext uri="{FF2B5EF4-FFF2-40B4-BE49-F238E27FC236}">
                  <a16:creationId xmlns:a16="http://schemas.microsoft.com/office/drawing/2014/main" id="{1CAD2BA6-5A93-48D7-B7CB-48017CE30F15}"/>
                </a:ext>
              </a:extLst>
            </p:cNvPr>
            <p:cNvSpPr/>
            <p:nvPr/>
          </p:nvSpPr>
          <p:spPr>
            <a:xfrm rot="10800000" flipH="1">
              <a:off x="7806117" y="3429000"/>
              <a:ext cx="1996583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rgbClr val="CCECF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BA0B8790-DB22-4393-A524-9B4B7B75DDA7}"/>
                </a:ext>
              </a:extLst>
            </p:cNvPr>
            <p:cNvCxnSpPr>
              <a:cxnSpLocks/>
            </p:cNvCxnSpPr>
            <p:nvPr/>
          </p:nvCxnSpPr>
          <p:spPr>
            <a:xfrm>
              <a:off x="8812806" y="5426396"/>
              <a:ext cx="4552320" cy="0"/>
            </a:xfrm>
            <a:prstGeom prst="line">
              <a:avLst/>
            </a:prstGeom>
            <a:ln w="88900">
              <a:solidFill>
                <a:srgbClr val="CCECF9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658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Freeform 53">
            <a:extLst>
              <a:ext uri="{FF2B5EF4-FFF2-40B4-BE49-F238E27FC236}">
                <a16:creationId xmlns:a16="http://schemas.microsoft.com/office/drawing/2014/main" id="{0592DF35-A862-4A5D-B70F-9C5ACE35FD6E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-4698874" y="4640779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4" name="Freeform 54">
            <a:extLst>
              <a:ext uri="{FF2B5EF4-FFF2-40B4-BE49-F238E27FC236}">
                <a16:creationId xmlns:a16="http://schemas.microsoft.com/office/drawing/2014/main" id="{161C3B73-5634-4585-989E-16F9828F2E5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1641720" y="595888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6" name="Freeform 55">
            <a:extLst>
              <a:ext uri="{FF2B5EF4-FFF2-40B4-BE49-F238E27FC236}">
                <a16:creationId xmlns:a16="http://schemas.microsoft.com/office/drawing/2014/main" id="{FE95B20C-46FD-4E9D-945C-C9A00AEE9130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34" y="604207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id="{132ED3BB-3943-429D-BA0B-D7702DF41160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2233065" y="538327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id="{7AC1804E-106A-4B35-A042-A4821E29F92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66" y="489585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id="{3FC994C5-6593-4EF5-9075-1DC45B117531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2884543" y="4566566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1" name="Freeform 55">
            <a:extLst>
              <a:ext uri="{FF2B5EF4-FFF2-40B4-BE49-F238E27FC236}">
                <a16:creationId xmlns:a16="http://schemas.microsoft.com/office/drawing/2014/main" id="{030370B5-B780-4886-AC5C-71102ECC317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5416" y="4899191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2" name="Freeform 54">
            <a:extLst>
              <a:ext uri="{FF2B5EF4-FFF2-40B4-BE49-F238E27FC236}">
                <a16:creationId xmlns:a16="http://schemas.microsoft.com/office/drawing/2014/main" id="{09B7032C-FFB7-4F80-95C4-38F4096C5C65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4525970" y="4258137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4" name="Freeform 55">
            <a:extLst>
              <a:ext uri="{FF2B5EF4-FFF2-40B4-BE49-F238E27FC236}">
                <a16:creationId xmlns:a16="http://schemas.microsoft.com/office/drawing/2014/main" id="{BABA7E8F-D03C-4C65-8747-2A42F6BD6B9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4971" y="3770719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6" name="Freeform 45">
            <a:extLst>
              <a:ext uri="{FF2B5EF4-FFF2-40B4-BE49-F238E27FC236}">
                <a16:creationId xmlns:a16="http://schemas.microsoft.com/office/drawing/2014/main" id="{1EF5B9CF-061B-4C0B-8A33-EE0C364AE7BD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5160306" y="3443942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7" name="Freeform 55">
            <a:extLst>
              <a:ext uri="{FF2B5EF4-FFF2-40B4-BE49-F238E27FC236}">
                <a16:creationId xmlns:a16="http://schemas.microsoft.com/office/drawing/2014/main" id="{DA26F0C1-B9F1-465E-B0FB-1FD68E2D2BC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1179" y="377656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8" name="Freeform 54">
            <a:extLst>
              <a:ext uri="{FF2B5EF4-FFF2-40B4-BE49-F238E27FC236}">
                <a16:creationId xmlns:a16="http://schemas.microsoft.com/office/drawing/2014/main" id="{13EF3301-8ADD-43DA-9C83-3C7FED8DA559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6801733" y="3135513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39" name="Freeform 55">
            <a:extLst>
              <a:ext uri="{FF2B5EF4-FFF2-40B4-BE49-F238E27FC236}">
                <a16:creationId xmlns:a16="http://schemas.microsoft.com/office/drawing/2014/main" id="{0B21E9A6-7095-4129-B04C-A7C847D6350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0734" y="2648095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0" name="Freeform 45">
            <a:extLst>
              <a:ext uri="{FF2B5EF4-FFF2-40B4-BE49-F238E27FC236}">
                <a16:creationId xmlns:a16="http://schemas.microsoft.com/office/drawing/2014/main" id="{437DFAAD-6395-498C-BD68-3B1865455E97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7440516" y="2319827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41" name="Freeform 55">
            <a:extLst>
              <a:ext uri="{FF2B5EF4-FFF2-40B4-BE49-F238E27FC236}">
                <a16:creationId xmlns:a16="http://schemas.microsoft.com/office/drawing/2014/main" id="{B531E0F2-7780-45CD-9D32-153F98DDA951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1389" y="265245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2" name="Freeform 54">
            <a:extLst>
              <a:ext uri="{FF2B5EF4-FFF2-40B4-BE49-F238E27FC236}">
                <a16:creationId xmlns:a16="http://schemas.microsoft.com/office/drawing/2014/main" id="{FABFC33A-1B71-4958-B89E-2BC8811E3383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9081943" y="2011398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3" name="Freeform 55">
            <a:extLst>
              <a:ext uri="{FF2B5EF4-FFF2-40B4-BE49-F238E27FC236}">
                <a16:creationId xmlns:a16="http://schemas.microsoft.com/office/drawing/2014/main" id="{635E4D41-BEDE-49BB-B569-2D9077E795DD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0944" y="1523980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EC80629-A50E-41F6-9C67-20EDE12D6815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944439" y="128250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6" name="Freeform: Shape 7696">
            <a:extLst>
              <a:ext uri="{FF2B5EF4-FFF2-40B4-BE49-F238E27FC236}">
                <a16:creationId xmlns:a16="http://schemas.microsoft.com/office/drawing/2014/main" id="{63D1ACAB-44E7-4B78-8896-1DC990FC082D}"/>
              </a:ext>
            </a:extLst>
          </p:cNvPr>
          <p:cNvSpPr/>
          <p:nvPr/>
        </p:nvSpPr>
        <p:spPr>
          <a:xfrm rot="4800">
            <a:off x="8302042" y="3717401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5481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eile 1 cm = 10 %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2978">
            <a:extLst>
              <a:ext uri="{FF2B5EF4-FFF2-40B4-BE49-F238E27FC236}">
                <a16:creationId xmlns:a16="http://schemas.microsoft.com/office/drawing/2014/main" id="{BC4BF759-3320-8044-9488-185795DEF91D}"/>
              </a:ext>
            </a:extLst>
          </p:cNvPr>
          <p:cNvSpPr/>
          <p:nvPr userDrawn="1"/>
        </p:nvSpPr>
        <p:spPr>
          <a:xfrm>
            <a:off x="5770000" y="2561744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61" h="59">
                <a:moveTo>
                  <a:pt x="661" y="59"/>
                </a:moveTo>
                <a:lnTo>
                  <a:pt x="0" y="59"/>
                </a:lnTo>
                <a:lnTo>
                  <a:pt x="0" y="0"/>
                </a:lnTo>
                <a:lnTo>
                  <a:pt x="66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2991">
            <a:extLst>
              <a:ext uri="{FF2B5EF4-FFF2-40B4-BE49-F238E27FC236}">
                <a16:creationId xmlns:a16="http://schemas.microsoft.com/office/drawing/2014/main" id="{0ECB9FB3-D388-F34F-83E3-77EB25940642}"/>
              </a:ext>
            </a:extLst>
          </p:cNvPr>
          <p:cNvSpPr/>
          <p:nvPr userDrawn="1"/>
        </p:nvSpPr>
        <p:spPr>
          <a:xfrm>
            <a:off x="5770000" y="3558758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" h="60">
                <a:moveTo>
                  <a:pt x="353" y="60"/>
                </a:moveTo>
                <a:lnTo>
                  <a:pt x="0" y="60"/>
                </a:lnTo>
                <a:lnTo>
                  <a:pt x="0" y="0"/>
                </a:lnTo>
                <a:lnTo>
                  <a:pt x="35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3004">
            <a:extLst>
              <a:ext uri="{FF2B5EF4-FFF2-40B4-BE49-F238E27FC236}">
                <a16:creationId xmlns:a16="http://schemas.microsoft.com/office/drawing/2014/main" id="{65F92976-AF92-7E47-8FD1-64CEC51281A0}"/>
              </a:ext>
            </a:extLst>
          </p:cNvPr>
          <p:cNvSpPr/>
          <p:nvPr userDrawn="1"/>
        </p:nvSpPr>
        <p:spPr>
          <a:xfrm>
            <a:off x="5770000" y="4555772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55" h="60">
                <a:moveTo>
                  <a:pt x="1155" y="60"/>
                </a:moveTo>
                <a:lnTo>
                  <a:pt x="0" y="60"/>
                </a:lnTo>
                <a:lnTo>
                  <a:pt x="0" y="0"/>
                </a:lnTo>
                <a:lnTo>
                  <a:pt x="115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2986">
            <a:extLst>
              <a:ext uri="{FF2B5EF4-FFF2-40B4-BE49-F238E27FC236}">
                <a16:creationId xmlns:a16="http://schemas.microsoft.com/office/drawing/2014/main" id="{4DE66ACE-B362-FD40-B737-62784B993E03}"/>
              </a:ext>
            </a:extLst>
          </p:cNvPr>
          <p:cNvSpPr/>
          <p:nvPr userDrawn="1"/>
        </p:nvSpPr>
        <p:spPr>
          <a:xfrm>
            <a:off x="4631032" y="2230433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6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Freeform: Shape 2999">
            <a:extLst>
              <a:ext uri="{FF2B5EF4-FFF2-40B4-BE49-F238E27FC236}">
                <a16:creationId xmlns:a16="http://schemas.microsoft.com/office/drawing/2014/main" id="{2D3B525A-742E-0F43-A1C4-FE60DC1B4ECF}"/>
              </a:ext>
            </a:extLst>
          </p:cNvPr>
          <p:cNvSpPr/>
          <p:nvPr userDrawn="1"/>
        </p:nvSpPr>
        <p:spPr>
          <a:xfrm>
            <a:off x="4631032" y="3225362"/>
            <a:ext cx="876768" cy="880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2">
                <a:moveTo>
                  <a:pt x="231" y="116"/>
                </a:moveTo>
                <a:cubicBezTo>
                  <a:pt x="231" y="180"/>
                  <a:pt x="179" y="232"/>
                  <a:pt x="115" y="232"/>
                </a:cubicBezTo>
                <a:cubicBezTo>
                  <a:pt x="51" y="232"/>
                  <a:pt x="0" y="180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reeform: Shape 3014">
            <a:extLst>
              <a:ext uri="{FF2B5EF4-FFF2-40B4-BE49-F238E27FC236}">
                <a16:creationId xmlns:a16="http://schemas.microsoft.com/office/drawing/2014/main" id="{A9686BDF-DDEB-654F-B7B6-5A8C3CAA89E5}"/>
              </a:ext>
            </a:extLst>
          </p:cNvPr>
          <p:cNvSpPr/>
          <p:nvPr userDrawn="1"/>
        </p:nvSpPr>
        <p:spPr>
          <a:xfrm>
            <a:off x="4631032" y="4224125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5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5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5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89918" y="2534766"/>
            <a:ext cx="1940517" cy="26810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01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678448" y="3530652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02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678448" y="4527509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03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654288" y="2466835"/>
            <a:ext cx="853512" cy="6403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/>
            </a:lvl1pPr>
          </a:lstStyle>
          <a:p>
            <a:pPr lvl="0"/>
            <a:r>
              <a:rPr lang="de-DE" dirty="0"/>
              <a:t>50 %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642816" y="3457958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de-DE" dirty="0"/>
              <a:t>30 %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4642816" y="4453402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dirty="0"/>
              <a:t>80 %</a:t>
            </a:r>
          </a:p>
        </p:txBody>
      </p:sp>
    </p:spTree>
    <p:extLst>
      <p:ext uri="{BB962C8B-B14F-4D97-AF65-F5344CB8AC3E}">
        <p14:creationId xmlns:p14="http://schemas.microsoft.com/office/powerpoint/2010/main" val="908131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Bild u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695325" y="1700214"/>
            <a:ext cx="4321175" cy="5215844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Hier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910004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1" userDrawn="1">
          <p15:clr>
            <a:srgbClr val="FBAE40"/>
          </p15:clr>
        </p15:guide>
        <p15:guide id="3" pos="3840">
          <p15:clr>
            <a:srgbClr val="FBAE40"/>
          </p15:clr>
        </p15:guide>
        <p15:guide id="4" pos="3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/Grafik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5842000"/>
            <a:ext cx="9744075" cy="6826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5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für Text</a:t>
            </a:r>
            <a:endParaRPr lang="en-IN" dirty="0"/>
          </a:p>
        </p:txBody>
      </p:sp>
      <p:sp>
        <p:nvSpPr>
          <p:cNvPr id="7" name="Bildplatzhalter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-360600" y="620713"/>
            <a:ext cx="11160000" cy="5221287"/>
          </a:xfrm>
          <a:prstGeom prst="roundRect">
            <a:avLst>
              <a:gd name="adj" fmla="val 6086"/>
            </a:avLst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de-DE" dirty="0"/>
              <a:t>   Hier großflächig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500194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3680" userDrawn="1">
          <p15:clr>
            <a:srgbClr val="FBAE40"/>
          </p15:clr>
        </p15:guide>
        <p15:guide id="7" orient="horz" pos="411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cy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4172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6404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84371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ACBE998-B713-48BD-ACB9-2C2C4A5B7580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BC9DBB31-3642-429B-8493-00B04FAFFE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0CA2533C-D02C-4119-B06A-CC03161E29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35C59D4E-AF9E-4E82-A158-0B5784F9A7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F6F13981-3F7C-42DF-9380-9E18F4868D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4842B147-3FFC-4787-A930-C55F84F2BD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753C22CC-947F-4053-81B4-0B9EC60851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6">
              <a:extLst>
                <a:ext uri="{FF2B5EF4-FFF2-40B4-BE49-F238E27FC236}">
                  <a16:creationId xmlns:a16="http://schemas.microsoft.com/office/drawing/2014/main" id="{6B4EB9F6-5DE3-42AA-AF29-CF37824313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0400BC15-3BF8-4B64-8045-87FF54C38E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8D5FDBB1-46D5-4C4C-A02C-340DF75B11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84FFFE46-DD0A-4EA8-8072-2ED8B28FC0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4A2292E7-F956-41EA-A06A-EC53C399FB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DFE1F1D1-CD3A-4269-8F5A-A05EB43782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66A507F7-D777-4144-A884-BDB8D4341D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AC80351F-9D2D-4FF5-AB7D-4E86E6CE44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id="{6A8FDC9E-EDAA-4067-8967-06BC3D6332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97A6DCAA-2361-4B83-9136-7C67E9FC8A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51640512-74ED-4FD7-B812-D59FE664BB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34C26340-52A9-433F-BFEA-355D3ADF18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id="{CC5922FE-68A0-422A-B438-8053520AF2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9">
              <a:extLst>
                <a:ext uri="{FF2B5EF4-FFF2-40B4-BE49-F238E27FC236}">
                  <a16:creationId xmlns:a16="http://schemas.microsoft.com/office/drawing/2014/main" id="{D3EA94F6-7F64-4E29-924E-6DABE743C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0">
              <a:extLst>
                <a:ext uri="{FF2B5EF4-FFF2-40B4-BE49-F238E27FC236}">
                  <a16:creationId xmlns:a16="http://schemas.microsoft.com/office/drawing/2014/main" id="{28B6B618-7049-4130-92F8-50AF6EE52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1">
              <a:extLst>
                <a:ext uri="{FF2B5EF4-FFF2-40B4-BE49-F238E27FC236}">
                  <a16:creationId xmlns:a16="http://schemas.microsoft.com/office/drawing/2014/main" id="{C5C6A366-332A-4561-8519-C496F232D5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2">
              <a:extLst>
                <a:ext uri="{FF2B5EF4-FFF2-40B4-BE49-F238E27FC236}">
                  <a16:creationId xmlns:a16="http://schemas.microsoft.com/office/drawing/2014/main" id="{5958B795-C133-44D2-934D-FB72E71EAA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3">
              <a:extLst>
                <a:ext uri="{FF2B5EF4-FFF2-40B4-BE49-F238E27FC236}">
                  <a16:creationId xmlns:a16="http://schemas.microsoft.com/office/drawing/2014/main" id="{F7B3B2C4-D5DE-47B5-A265-44F300224F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4">
              <a:extLst>
                <a:ext uri="{FF2B5EF4-FFF2-40B4-BE49-F238E27FC236}">
                  <a16:creationId xmlns:a16="http://schemas.microsoft.com/office/drawing/2014/main" id="{E08B3F7E-7F8E-47FE-97B3-A695BC3332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5">
              <a:extLst>
                <a:ext uri="{FF2B5EF4-FFF2-40B4-BE49-F238E27FC236}">
                  <a16:creationId xmlns:a16="http://schemas.microsoft.com/office/drawing/2014/main" id="{FD4554B6-A6D2-4C8C-8532-95EF890ABB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6">
              <a:extLst>
                <a:ext uri="{FF2B5EF4-FFF2-40B4-BE49-F238E27FC236}">
                  <a16:creationId xmlns:a16="http://schemas.microsoft.com/office/drawing/2014/main" id="{1F134AA5-BEB5-44DD-870E-22E26015E4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7A1356C1-5224-42B0-9F61-ED954EAF2C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758510F2-B864-46A6-849D-8ED4B7CF73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737891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A1720E21-15B2-4F53-8B59-A25415C9DE91}"/>
              </a:ext>
            </a:extLst>
          </p:cNvPr>
          <p:cNvSpPr/>
          <p:nvPr userDrawn="1"/>
        </p:nvSpPr>
        <p:spPr>
          <a:xfrm>
            <a:off x="692376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49394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94CAEB98-D7A0-45ED-968D-3E86E430E7BF}"/>
              </a:ext>
            </a:extLst>
          </p:cNvPr>
          <p:cNvSpPr/>
          <p:nvPr userDrawn="1"/>
        </p:nvSpPr>
        <p:spPr>
          <a:xfrm>
            <a:off x="5687977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696">
            <a:extLst>
              <a:ext uri="{FF2B5EF4-FFF2-40B4-BE49-F238E27FC236}">
                <a16:creationId xmlns:a16="http://schemas.microsoft.com/office/drawing/2014/main" id="{06005970-6F62-4F3B-BEF9-C2ED1841E9BF}"/>
              </a:ext>
            </a:extLst>
          </p:cNvPr>
          <p:cNvSpPr/>
          <p:nvPr userDrawn="1"/>
        </p:nvSpPr>
        <p:spPr>
          <a:xfrm rot="4800">
            <a:off x="2638165" y="173861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66C7E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Freeform: Shape 7697">
            <a:extLst>
              <a:ext uri="{FF2B5EF4-FFF2-40B4-BE49-F238E27FC236}">
                <a16:creationId xmlns:a16="http://schemas.microsoft.com/office/drawing/2014/main" id="{3D465952-3F9F-4E18-B2FE-7EFE1FACE295}"/>
              </a:ext>
            </a:extLst>
          </p:cNvPr>
          <p:cNvSpPr/>
          <p:nvPr userDrawn="1"/>
        </p:nvSpPr>
        <p:spPr>
          <a:xfrm rot="4800">
            <a:off x="2420353" y="383587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Freeform: Shape 7699">
            <a:extLst>
              <a:ext uri="{FF2B5EF4-FFF2-40B4-BE49-F238E27FC236}">
                <a16:creationId xmlns:a16="http://schemas.microsoft.com/office/drawing/2014/main" id="{666A6208-3B9D-4D40-9E20-148B0A5508EA}"/>
              </a:ext>
            </a:extLst>
          </p:cNvPr>
          <p:cNvSpPr/>
          <p:nvPr userDrawn="1"/>
        </p:nvSpPr>
        <p:spPr>
          <a:xfrm rot="4800">
            <a:off x="694988" y="266067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73483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DD0E9604-C61E-4427-8FC9-71FEC680CBA0}"/>
              </a:ext>
            </a:extLst>
          </p:cNvPr>
          <p:cNvSpPr/>
          <p:nvPr userDrawn="1"/>
        </p:nvSpPr>
        <p:spPr>
          <a:xfrm>
            <a:off x="692376" y="1739160"/>
            <a:ext cx="5403623" cy="430458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0559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hellblau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6C23B-E0AD-4E75-96D4-2AB654861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3158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1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dunkel, suchend, Hügel, sitzend enthält.&#10;&#10;Automatisch generierte Beschreibung">
            <a:extLst>
              <a:ext uri="{FF2B5EF4-FFF2-40B4-BE49-F238E27FC236}">
                <a16:creationId xmlns:a16="http://schemas.microsoft.com/office/drawing/2014/main" id="{621E6BD5-0268-4DB3-B44D-DC6F0BB8B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9593" y="-1510621"/>
            <a:ext cx="24476997" cy="150779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6842730-F79E-4ADE-A462-1224E261F0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53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2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C563B52F-C2F5-4A1B-A90D-5892456E7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874" y="1343704"/>
            <a:ext cx="10766725" cy="54072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0611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02493" y="6412954"/>
            <a:ext cx="5673520" cy="365125"/>
          </a:xfrm>
        </p:spPr>
        <p:txBody>
          <a:bodyPr/>
          <a:lstStyle/>
          <a:p>
            <a:r>
              <a:rPr lang="de-DE" dirty="0"/>
              <a:t>Senatssitzung 09.11.2022 / E.M. Beck-Meuth</a:t>
            </a:r>
            <a:endParaRPr lang="en-IN" dirty="0"/>
          </a:p>
        </p:txBody>
      </p:sp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830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5911D560-9FE6-4FD5-AADC-03D8AB03006C}"/>
              </a:ext>
            </a:extLst>
          </p:cNvPr>
          <p:cNvSpPr/>
          <p:nvPr userDrawn="1"/>
        </p:nvSpPr>
        <p:spPr>
          <a:xfrm>
            <a:off x="692376" y="1739160"/>
            <a:ext cx="10132377" cy="42242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669C52E-9AE7-4994-AF86-9F65642EE252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90A55C32-8FFF-4168-8A5D-A52FD53FCA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24714B73-5C42-46DC-9563-3945DFEB17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5F93B15F-31A2-44E1-A92B-7700497B78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9A62F54D-AE81-49AA-9078-732F29FA44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D7D1FF84-07D9-478E-9B28-D180B97C1256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471DF305-1A04-4DDF-AEE1-D2719EE7DD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DB6484FB-4B3A-41F0-85F0-B348B18671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532F6517-C5B0-4C86-A334-84DC10A430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91C1949-6522-4390-873E-22E7730AD8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1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1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5052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6 Kästen 2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14" name="Rectangle: Rounded Corners 50">
            <a:extLst>
              <a:ext uri="{FF2B5EF4-FFF2-40B4-BE49-F238E27FC236}">
                <a16:creationId xmlns:a16="http://schemas.microsoft.com/office/drawing/2014/main" id="{B13CE8C3-7497-43F9-9787-7EF0B547C4D6}"/>
              </a:ext>
            </a:extLst>
          </p:cNvPr>
          <p:cNvSpPr/>
          <p:nvPr userDrawn="1"/>
        </p:nvSpPr>
        <p:spPr>
          <a:xfrm>
            <a:off x="6429376" y="4697110"/>
            <a:ext cx="3333748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BF14E30-F1AD-4578-9976-FA5755DA47DB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07DE0057-1410-44CD-84CB-F043DB183E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CF1FFCDF-A133-4A7C-8964-E846FBC4A3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69F28D14-6FAC-473D-AEE0-5D19EA07CE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2">
              <a:extLst>
                <a:ext uri="{FF2B5EF4-FFF2-40B4-BE49-F238E27FC236}">
                  <a16:creationId xmlns:a16="http://schemas.microsoft.com/office/drawing/2014/main" id="{4C15016C-F378-4D78-96EA-3234149311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D8330DC7-F7C5-473F-8ED4-01CFA2A32019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21" name="Freeform 39">
              <a:extLst>
                <a:ext uri="{FF2B5EF4-FFF2-40B4-BE49-F238E27FC236}">
                  <a16:creationId xmlns:a16="http://schemas.microsoft.com/office/drawing/2014/main" id="{0E180C5C-581F-4945-A7E8-D7B4A21F92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0">
              <a:extLst>
                <a:ext uri="{FF2B5EF4-FFF2-40B4-BE49-F238E27FC236}">
                  <a16:creationId xmlns:a16="http://schemas.microsoft.com/office/drawing/2014/main" id="{BA08A442-251E-4B35-A9EF-F7EE6667B9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1">
              <a:extLst>
                <a:ext uri="{FF2B5EF4-FFF2-40B4-BE49-F238E27FC236}">
                  <a16:creationId xmlns:a16="http://schemas.microsoft.com/office/drawing/2014/main" id="{0DDF75C0-2A8F-48D2-B135-C1618E1F6F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2">
              <a:extLst>
                <a:ext uri="{FF2B5EF4-FFF2-40B4-BE49-F238E27FC236}">
                  <a16:creationId xmlns:a16="http://schemas.microsoft.com/office/drawing/2014/main" id="{F91125BA-81AE-4877-BC6A-9514EF7B0C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5" name="Rectangle: Rounded Corners 50">
            <a:extLst>
              <a:ext uri="{FF2B5EF4-FFF2-40B4-BE49-F238E27FC236}">
                <a16:creationId xmlns:a16="http://schemas.microsoft.com/office/drawing/2014/main" id="{C338F6D6-57CC-4630-9588-2E3F525A9662}"/>
              </a:ext>
            </a:extLst>
          </p:cNvPr>
          <p:cNvSpPr/>
          <p:nvPr userDrawn="1"/>
        </p:nvSpPr>
        <p:spPr>
          <a:xfrm>
            <a:off x="4781665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Abgerundetes Rechteck 2">
            <a:extLst>
              <a:ext uri="{FF2B5EF4-FFF2-40B4-BE49-F238E27FC236}">
                <a16:creationId xmlns:a16="http://schemas.microsoft.com/office/drawing/2014/main" id="{CDA939EC-9271-4AFC-806A-46F2E284CB2C}"/>
              </a:ext>
            </a:extLst>
          </p:cNvPr>
          <p:cNvSpPr/>
          <p:nvPr userDrawn="1"/>
        </p:nvSpPr>
        <p:spPr>
          <a:xfrm rot="16200000">
            <a:off x="-339792" y="3170014"/>
            <a:ext cx="2434344" cy="4048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Freeform: Shape 7698">
            <a:extLst>
              <a:ext uri="{FF2B5EF4-FFF2-40B4-BE49-F238E27FC236}">
                <a16:creationId xmlns:a16="http://schemas.microsoft.com/office/drawing/2014/main" id="{A68EF2D0-835D-4A6E-930D-C3AD087315D9}"/>
              </a:ext>
            </a:extLst>
          </p:cNvPr>
          <p:cNvSpPr/>
          <p:nvPr userDrawn="1"/>
        </p:nvSpPr>
        <p:spPr>
          <a:xfrm rot="4800">
            <a:off x="990941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" name="Freeform: Shape 7698">
            <a:extLst>
              <a:ext uri="{FF2B5EF4-FFF2-40B4-BE49-F238E27FC236}">
                <a16:creationId xmlns:a16="http://schemas.microsoft.com/office/drawing/2014/main" id="{8F6FA783-8ADA-4897-B547-CBD78CCB303D}"/>
              </a:ext>
            </a:extLst>
          </p:cNvPr>
          <p:cNvSpPr/>
          <p:nvPr userDrawn="1"/>
        </p:nvSpPr>
        <p:spPr>
          <a:xfrm rot="4800">
            <a:off x="202173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" name="Rectangle: Rounded Corners 50">
            <a:extLst>
              <a:ext uri="{FF2B5EF4-FFF2-40B4-BE49-F238E27FC236}">
                <a16:creationId xmlns:a16="http://schemas.microsoft.com/office/drawing/2014/main" id="{B529CB76-4C3C-482D-92B3-70B65F128782}"/>
              </a:ext>
            </a:extLst>
          </p:cNvPr>
          <p:cNvSpPr/>
          <p:nvPr userDrawn="1"/>
        </p:nvSpPr>
        <p:spPr>
          <a:xfrm>
            <a:off x="3132396" y="4697110"/>
            <a:ext cx="3119286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Rectangle: Rounded Corners 50">
            <a:extLst>
              <a:ext uri="{FF2B5EF4-FFF2-40B4-BE49-F238E27FC236}">
                <a16:creationId xmlns:a16="http://schemas.microsoft.com/office/drawing/2014/main" id="{A0531D71-2E3C-4C0D-A53C-AF8823CBF0E0}"/>
              </a:ext>
            </a:extLst>
          </p:cNvPr>
          <p:cNvSpPr/>
          <p:nvPr userDrawn="1"/>
        </p:nvSpPr>
        <p:spPr>
          <a:xfrm>
            <a:off x="1359878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: Rounded Corners 50">
            <a:extLst>
              <a:ext uri="{FF2B5EF4-FFF2-40B4-BE49-F238E27FC236}">
                <a16:creationId xmlns:a16="http://schemas.microsoft.com/office/drawing/2014/main" id="{1F43EFAB-00EA-4451-82BF-C9A48FC74027}"/>
              </a:ext>
            </a:extLst>
          </p:cNvPr>
          <p:cNvSpPr/>
          <p:nvPr userDrawn="1"/>
        </p:nvSpPr>
        <p:spPr>
          <a:xfrm>
            <a:off x="8183072" y="2164353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48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C78782D-2414-410A-BEB3-DE08DAFFF50A}"/>
              </a:ext>
            </a:extLst>
          </p:cNvPr>
          <p:cNvSpPr/>
          <p:nvPr userDrawn="1"/>
        </p:nvSpPr>
        <p:spPr>
          <a:xfrm rot="4800">
            <a:off x="1250930" y="2741772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201BC647-AFF2-49EC-B991-BFCFF4647D7B}"/>
              </a:ext>
            </a:extLst>
          </p:cNvPr>
          <p:cNvSpPr/>
          <p:nvPr userDrawn="1"/>
        </p:nvSpPr>
        <p:spPr>
          <a:xfrm rot="4800">
            <a:off x="4803958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352D3E83-030A-4B9C-B800-8428F73EB347}"/>
              </a:ext>
            </a:extLst>
          </p:cNvPr>
          <p:cNvSpPr/>
          <p:nvPr userDrawn="1"/>
        </p:nvSpPr>
        <p:spPr>
          <a:xfrm rot="4800">
            <a:off x="8360474" y="2730032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9F4C7377-7E45-43F8-A50D-616952D59ADC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11266BF6-8408-4EFD-A345-C41FDFB022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5E041FDE-78CE-4A50-A755-D8325F8E39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21FA0EC3-42B4-4649-ABA9-97E2A72F4C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15D1DAFF-F861-46FC-A681-25353A9551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63C4D48-6588-408D-98FC-EE0566C1B76D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7D68FF0F-27DA-4114-A03A-402EA978B0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24809E3C-587B-47EF-B97A-041421A5E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A80BA4F3-323F-48DE-9F76-9C99F8DBFC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90DD0E-0A86-416D-B1B4-2CFE5FDB5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33208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zw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4409828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Folien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Textblöcken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605495" y="2340000"/>
            <a:ext cx="4409829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utseter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sanctus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</p:spTree>
    <p:extLst>
      <p:ext uri="{BB962C8B-B14F-4D97-AF65-F5344CB8AC3E}">
        <p14:creationId xmlns:p14="http://schemas.microsoft.com/office/powerpoint/2010/main" val="4180610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0836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3406F4AB-8983-49CC-82A7-DBB2BF95FFD7}"/>
              </a:ext>
            </a:extLst>
          </p:cNvPr>
          <p:cNvSpPr/>
          <p:nvPr userDrawn="1"/>
        </p:nvSpPr>
        <p:spPr>
          <a:xfrm>
            <a:off x="692376" y="1739160"/>
            <a:ext cx="9735417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3E1D49C-393F-4FC0-8715-0CC96FDE0C3D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A6434A32-9226-4A55-B796-F597A601A4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AB2C2C64-0AA0-4272-994B-43977379D5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0E1C1514-95C5-4D49-9301-812D534E40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2BDDFFD3-0766-45BD-9EB3-AA61C4A049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230A25D9-9125-491D-A901-BD8A7B374E00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7549AFE8-F93F-4846-BEAF-F354FE45B3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4363141F-0134-4272-A7CA-7ED7AD8DB4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E45ADC48-A976-4C30-90A3-0CEFF7FF59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D6EAB61-316C-49F8-8983-D8310E8B85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198715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4FB5860-65A2-463B-90B4-C2DA455CF07F}"/>
              </a:ext>
            </a:extLst>
          </p:cNvPr>
          <p:cNvSpPr/>
          <p:nvPr userDrawn="1"/>
        </p:nvSpPr>
        <p:spPr>
          <a:xfrm rot="4800">
            <a:off x="1250930" y="2741771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solidFill>
                <a:srgbClr val="66C7EE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0C51D1DA-D8BC-4E86-8193-7F18DB09F66B}"/>
              </a:ext>
            </a:extLst>
          </p:cNvPr>
          <p:cNvSpPr/>
          <p:nvPr userDrawn="1"/>
        </p:nvSpPr>
        <p:spPr>
          <a:xfrm rot="4800">
            <a:off x="4803958" y="2730030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F5BD0854-B203-42EE-B28C-E45EE4787E98}"/>
              </a:ext>
            </a:extLst>
          </p:cNvPr>
          <p:cNvSpPr/>
          <p:nvPr userDrawn="1"/>
        </p:nvSpPr>
        <p:spPr>
          <a:xfrm rot="4800">
            <a:off x="8360474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415C5523-F905-4954-9B4E-B1F7B7CE6E5C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278F5577-B135-4983-8227-730E2E26FE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89020FA5-1857-40F6-BE7E-CDF3F38A6F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E601C685-0C24-4EAC-A502-70025E5455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0CE6415C-86DE-4829-88FD-1F291FA64B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F3207F8-B8D5-4636-BD43-479139A937EC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0C64FEFF-6583-4763-908B-3304BEC38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9A379D34-8A72-44DB-B385-3F74162270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28243C97-127A-43F5-A27F-45DA29BFF3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E4C119-A8B6-4503-BA97-993DD86007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40835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weiß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00A1E3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360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3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26D2110-AC76-4715-BF83-B40AD1DF67BE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88D7F089-9463-4B22-A2CB-A87CBBD2FC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A50D1127-9CE6-4BC0-B2E8-1874C6BCD6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4CB51C9A-059C-4226-BD7A-3FC9B9C6A8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id="{BE3939B3-67C3-48C3-9D31-F57E60785C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EC5E2B3D-C41A-49A2-B630-67EC309951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id="{A00B6B8A-C9CC-43AE-9E75-007B74022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F42837EC-E867-4C5A-92D2-5FA669A41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8DEAEE0E-98D3-413E-80F6-E6DF5130BA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id="{C48848FD-AE6B-4123-8D48-35EB26378C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9">
              <a:extLst>
                <a:ext uri="{FF2B5EF4-FFF2-40B4-BE49-F238E27FC236}">
                  <a16:creationId xmlns:a16="http://schemas.microsoft.com/office/drawing/2014/main" id="{547C278D-65E2-4AC0-B77B-4CD18A6766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0">
              <a:extLst>
                <a:ext uri="{FF2B5EF4-FFF2-40B4-BE49-F238E27FC236}">
                  <a16:creationId xmlns:a16="http://schemas.microsoft.com/office/drawing/2014/main" id="{C5391069-39ED-4242-96F9-7FA18E234A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1">
              <a:extLst>
                <a:ext uri="{FF2B5EF4-FFF2-40B4-BE49-F238E27FC236}">
                  <a16:creationId xmlns:a16="http://schemas.microsoft.com/office/drawing/2014/main" id="{9396F293-66AB-4D06-AFEB-1C67E7AC8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2">
              <a:extLst>
                <a:ext uri="{FF2B5EF4-FFF2-40B4-BE49-F238E27FC236}">
                  <a16:creationId xmlns:a16="http://schemas.microsoft.com/office/drawing/2014/main" id="{F925C8DA-460A-4E05-9980-30BAB18AE3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3">
              <a:extLst>
                <a:ext uri="{FF2B5EF4-FFF2-40B4-BE49-F238E27FC236}">
                  <a16:creationId xmlns:a16="http://schemas.microsoft.com/office/drawing/2014/main" id="{3FAD494D-BEEB-48FB-9EB2-10E2FD1EC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id="{A8E9DD77-D022-4677-8325-00DDF6BEBA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154063E7-47BB-4035-9BBD-924BBACD76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882FACE1-3D07-4BE0-AAE5-4E8B1EC212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8AABDEDB-1C78-4AA9-8725-78FBC73285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8">
              <a:extLst>
                <a:ext uri="{FF2B5EF4-FFF2-40B4-BE49-F238E27FC236}">
                  <a16:creationId xmlns:a16="http://schemas.microsoft.com/office/drawing/2014/main" id="{929358BD-69D7-4F26-B02B-E29783D823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9">
              <a:extLst>
                <a:ext uri="{FF2B5EF4-FFF2-40B4-BE49-F238E27FC236}">
                  <a16:creationId xmlns:a16="http://schemas.microsoft.com/office/drawing/2014/main" id="{6A1BCCF6-4714-456D-9A65-9B9EA7BEC7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0">
              <a:extLst>
                <a:ext uri="{FF2B5EF4-FFF2-40B4-BE49-F238E27FC236}">
                  <a16:creationId xmlns:a16="http://schemas.microsoft.com/office/drawing/2014/main" id="{BC34DD16-228C-4A14-A339-719189FF0E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1">
              <a:extLst>
                <a:ext uri="{FF2B5EF4-FFF2-40B4-BE49-F238E27FC236}">
                  <a16:creationId xmlns:a16="http://schemas.microsoft.com/office/drawing/2014/main" id="{634549CA-B563-4BBF-9284-7FD1C236B9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2">
              <a:extLst>
                <a:ext uri="{FF2B5EF4-FFF2-40B4-BE49-F238E27FC236}">
                  <a16:creationId xmlns:a16="http://schemas.microsoft.com/office/drawing/2014/main" id="{C71CA5D7-6257-4981-9584-F5EA107230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3">
              <a:extLst>
                <a:ext uri="{FF2B5EF4-FFF2-40B4-BE49-F238E27FC236}">
                  <a16:creationId xmlns:a16="http://schemas.microsoft.com/office/drawing/2014/main" id="{7D074C46-9311-498E-A953-BD30B2961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4">
              <a:extLst>
                <a:ext uri="{FF2B5EF4-FFF2-40B4-BE49-F238E27FC236}">
                  <a16:creationId xmlns:a16="http://schemas.microsoft.com/office/drawing/2014/main" id="{1B417211-4AA8-439E-ADB4-05AF744D50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5">
              <a:extLst>
                <a:ext uri="{FF2B5EF4-FFF2-40B4-BE49-F238E27FC236}">
                  <a16:creationId xmlns:a16="http://schemas.microsoft.com/office/drawing/2014/main" id="{7BC8E87D-21AD-483C-B058-6B259B70CF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6">
              <a:extLst>
                <a:ext uri="{FF2B5EF4-FFF2-40B4-BE49-F238E27FC236}">
                  <a16:creationId xmlns:a16="http://schemas.microsoft.com/office/drawing/2014/main" id="{E93D002C-224B-435A-8003-35727AD1A0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45">
              <a:extLst>
                <a:ext uri="{FF2B5EF4-FFF2-40B4-BE49-F238E27FC236}">
                  <a16:creationId xmlns:a16="http://schemas.microsoft.com/office/drawing/2014/main" id="{C2459BB3-5F8B-4E39-AC65-54057EFD94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E49902D4-857A-47BA-8801-19EED45332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4030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752831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 userDrawn="1"/>
        </p:nvCxnSpPr>
        <p:spPr>
          <a:xfrm>
            <a:off x="411067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157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019606" y="1728209"/>
            <a:ext cx="2971073" cy="4110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435235" y="1728000"/>
            <a:ext cx="2973084" cy="411248"/>
          </a:xfrm>
          <a:prstGeom prst="rect">
            <a:avLst/>
          </a:prstGeom>
        </p:spPr>
        <p:txBody>
          <a:bodyPr/>
          <a:lstStyle>
            <a:lvl1pPr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de-DE" dirty="0"/>
              <a:t>Überschrift 03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383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Icons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432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5" hasCustomPrompt="1"/>
          </p:nvPr>
        </p:nvSpPr>
        <p:spPr>
          <a:xfrm>
            <a:off x="1550109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6" hasCustomPrompt="1"/>
          </p:nvPr>
        </p:nvSpPr>
        <p:spPr>
          <a:xfrm>
            <a:off x="5103798" y="1366578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23" name="Bildplatzhalter 22"/>
          <p:cNvSpPr>
            <a:spLocks noGrp="1"/>
          </p:cNvSpPr>
          <p:nvPr>
            <p:ph type="pic" sz="quarter" idx="17" hasCustomPrompt="1"/>
          </p:nvPr>
        </p:nvSpPr>
        <p:spPr>
          <a:xfrm>
            <a:off x="8381750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</p:spTree>
    <p:extLst>
      <p:ext uri="{BB962C8B-B14F-4D97-AF65-F5344CB8AC3E}">
        <p14:creationId xmlns:p14="http://schemas.microsoft.com/office/powerpoint/2010/main" val="1740621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Kästen mit Stichpunk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23965" y="2340000"/>
            <a:ext cx="2612571" cy="3556819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1728209"/>
            <a:ext cx="2874291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248130" y="2339976"/>
            <a:ext cx="2624943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671202" y="2339976"/>
            <a:ext cx="2588165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/>
        </p:nvSpPr>
        <p:spPr>
          <a:xfrm>
            <a:off x="695326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4118398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7529462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27925" y="1728000"/>
            <a:ext cx="2879725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Überschrift 03</a:t>
            </a:r>
          </a:p>
        </p:txBody>
      </p:sp>
    </p:spTree>
    <p:extLst>
      <p:ext uri="{BB962C8B-B14F-4D97-AF65-F5344CB8AC3E}">
        <p14:creationId xmlns:p14="http://schemas.microsoft.com/office/powerpoint/2010/main" val="147154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 und Stich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398">
            <a:extLst>
              <a:ext uri="{FF2B5EF4-FFF2-40B4-BE49-F238E27FC236}">
                <a16:creationId xmlns:a16="http://schemas.microsoft.com/office/drawing/2014/main" id="{477229A3-9E76-BB41-9771-27F74F13C79A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314C21F7-27E6-7043-AC62-772F4FA1BD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BAC78CA0-0A9B-C542-9870-908F8588CD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E49983F3-35C9-374C-980E-C025B62D63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CC868B2E-AF95-484D-8FC3-B01EB4DB26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75A62955-FB4E-754A-8E23-8E3745D346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E37B1423-A1F5-9043-9F2B-E465197C33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CE82EDE7-7279-2447-BDF6-601B815F81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7">
              <a:extLst>
                <a:ext uri="{FF2B5EF4-FFF2-40B4-BE49-F238E27FC236}">
                  <a16:creationId xmlns:a16="http://schemas.microsoft.com/office/drawing/2014/main" id="{1A4DEC4B-3129-6947-865E-97EFA4467E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AB90BC07-9FCA-E04E-8B9A-C898B1F794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94214701-70A7-0345-84B8-960F0F6BF0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id="{41B6DBD1-D1BC-BB46-A349-2F3EC98D43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id="{8A7D4422-8675-9341-82C0-8398B0F4E0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id="{8DEDB9C3-1413-5E44-BC8F-115F147479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id="{0A6E8A97-AC91-164F-BDD0-22E7079CA6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id="{BC627C2E-F04D-BC44-9059-B6E8EE4226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id="{5D053E5A-4181-274D-9162-DC847CC14C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id="{3FFCBEE2-9822-A54C-86E9-1FFEA97A52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47">
              <a:extLst>
                <a:ext uri="{FF2B5EF4-FFF2-40B4-BE49-F238E27FC236}">
                  <a16:creationId xmlns:a16="http://schemas.microsoft.com/office/drawing/2014/main" id="{3C4212A5-F0D0-1844-A3B4-0389EFF64D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8">
              <a:extLst>
                <a:ext uri="{FF2B5EF4-FFF2-40B4-BE49-F238E27FC236}">
                  <a16:creationId xmlns:a16="http://schemas.microsoft.com/office/drawing/2014/main" id="{53BE6F74-1A8B-1647-B3DE-683710C6CF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49">
              <a:extLst>
                <a:ext uri="{FF2B5EF4-FFF2-40B4-BE49-F238E27FC236}">
                  <a16:creationId xmlns:a16="http://schemas.microsoft.com/office/drawing/2014/main" id="{48CC0194-0522-9C4D-9BA7-8E494E9BA2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0">
              <a:extLst>
                <a:ext uri="{FF2B5EF4-FFF2-40B4-BE49-F238E27FC236}">
                  <a16:creationId xmlns:a16="http://schemas.microsoft.com/office/drawing/2014/main" id="{BB5AC2AA-DB50-CB4C-93A8-E15FCF252C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1">
              <a:extLst>
                <a:ext uri="{FF2B5EF4-FFF2-40B4-BE49-F238E27FC236}">
                  <a16:creationId xmlns:a16="http://schemas.microsoft.com/office/drawing/2014/main" id="{D754E386-5447-B34F-A2A3-0C35AAE4B8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2">
              <a:extLst>
                <a:ext uri="{FF2B5EF4-FFF2-40B4-BE49-F238E27FC236}">
                  <a16:creationId xmlns:a16="http://schemas.microsoft.com/office/drawing/2014/main" id="{05DFB958-C769-924C-93E3-BF0F257CCA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3">
              <a:extLst>
                <a:ext uri="{FF2B5EF4-FFF2-40B4-BE49-F238E27FC236}">
                  <a16:creationId xmlns:a16="http://schemas.microsoft.com/office/drawing/2014/main" id="{AD787F73-B71A-A548-AFE7-D917E9CEDC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54">
              <a:extLst>
                <a:ext uri="{FF2B5EF4-FFF2-40B4-BE49-F238E27FC236}">
                  <a16:creationId xmlns:a16="http://schemas.microsoft.com/office/drawing/2014/main" id="{3EE90314-4BE7-D542-B82E-F9AB99AD23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55">
              <a:extLst>
                <a:ext uri="{FF2B5EF4-FFF2-40B4-BE49-F238E27FC236}">
                  <a16:creationId xmlns:a16="http://schemas.microsoft.com/office/drawing/2014/main" id="{D7F90983-5C09-C14C-A8D5-5DB20A25E8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1" name="Freeform 56">
              <a:extLst>
                <a:ext uri="{FF2B5EF4-FFF2-40B4-BE49-F238E27FC236}">
                  <a16:creationId xmlns:a16="http://schemas.microsoft.com/office/drawing/2014/main" id="{49BA8D29-0CB1-1240-918D-D4DD05448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2" name="Freeform 45">
              <a:extLst>
                <a:ext uri="{FF2B5EF4-FFF2-40B4-BE49-F238E27FC236}">
                  <a16:creationId xmlns:a16="http://schemas.microsoft.com/office/drawing/2014/main" id="{EB72D185-DE48-E745-9883-CBEC2A8F4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3" name="Freeform 31">
              <a:extLst>
                <a:ext uri="{FF2B5EF4-FFF2-40B4-BE49-F238E27FC236}">
                  <a16:creationId xmlns:a16="http://schemas.microsoft.com/office/drawing/2014/main" id="{E15D5F49-AE8E-B540-A2BC-CFBAF98901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72493" y="1952317"/>
            <a:ext cx="9840749" cy="3656913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1600"/>
            </a:lvl1pPr>
            <a:lvl2pPr marL="685800" indent="-228600">
              <a:buFontTx/>
              <a:buBlip>
                <a:blip r:embed="rId2"/>
              </a:buBlip>
              <a:defRPr sz="1600"/>
            </a:lvl2pPr>
            <a:lvl3pPr marL="1200150" indent="-285750">
              <a:buFontTx/>
              <a:buBlip>
                <a:blip r:embed="rId2"/>
              </a:buBlip>
              <a:defRPr sz="16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236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704463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2502595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4275693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" name="Freeform: Shape 7699"/>
          <p:cNvSpPr/>
          <p:nvPr userDrawn="1"/>
        </p:nvSpPr>
        <p:spPr>
          <a:xfrm rot="4800">
            <a:off x="6041457" y="340083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Freeform: Shape 7700"/>
          <p:cNvSpPr/>
          <p:nvPr userDrawn="1"/>
        </p:nvSpPr>
        <p:spPr>
          <a:xfrm rot="4800">
            <a:off x="7814555" y="182255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04875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404595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09200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943849" y="2277457"/>
            <a:ext cx="1924051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05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2640112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2501071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6203574" y="3804046"/>
            <a:ext cx="1869142" cy="41945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04</a:t>
            </a:r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6039934" y="4276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Kreis8</a:t>
            </a:r>
          </a:p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859053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rgbClr val="002B6A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274168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3721553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 userDrawn="1">
          <p15:clr>
            <a:srgbClr val="FBAE40"/>
          </p15:clr>
        </p15:guide>
        <p15:guide id="7" orient="horz" pos="2568" userDrawn="1">
          <p15:clr>
            <a:srgbClr val="FBAE40"/>
          </p15:clr>
        </p15:guide>
        <p15:guide id="8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30" name="Freeform: Shape 7696">
            <a:extLst>
              <a:ext uri="{FF2B5EF4-FFF2-40B4-BE49-F238E27FC236}">
                <a16:creationId xmlns:a16="http://schemas.microsoft.com/office/drawing/2014/main" id="{AED0A2A9-C0FF-425A-85E7-C473D81E753E}"/>
              </a:ext>
            </a:extLst>
          </p:cNvPr>
          <p:cNvSpPr/>
          <p:nvPr userDrawn="1"/>
        </p:nvSpPr>
        <p:spPr>
          <a:xfrm rot="4800">
            <a:off x="1475988" y="139081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" name="Freeform: Shape 7697">
            <a:extLst>
              <a:ext uri="{FF2B5EF4-FFF2-40B4-BE49-F238E27FC236}">
                <a16:creationId xmlns:a16="http://schemas.microsoft.com/office/drawing/2014/main" id="{1B42B810-7961-498C-AC7E-4889B1F69F81}"/>
              </a:ext>
            </a:extLst>
          </p:cNvPr>
          <p:cNvSpPr/>
          <p:nvPr userDrawn="1"/>
        </p:nvSpPr>
        <p:spPr>
          <a:xfrm rot="4800">
            <a:off x="3274120" y="286651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" name="Freeform: Shape 7698">
            <a:extLst>
              <a:ext uri="{FF2B5EF4-FFF2-40B4-BE49-F238E27FC236}">
                <a16:creationId xmlns:a16="http://schemas.microsoft.com/office/drawing/2014/main" id="{61127368-4AD3-43B8-A22F-223254E28EAB}"/>
              </a:ext>
            </a:extLst>
          </p:cNvPr>
          <p:cNvSpPr/>
          <p:nvPr userDrawn="1"/>
        </p:nvSpPr>
        <p:spPr>
          <a:xfrm rot="4800">
            <a:off x="5047218" y="138643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" name="Freeform: Shape 7699">
            <a:extLst>
              <a:ext uri="{FF2B5EF4-FFF2-40B4-BE49-F238E27FC236}">
                <a16:creationId xmlns:a16="http://schemas.microsoft.com/office/drawing/2014/main" id="{D0B4A9D3-CF8E-4E24-85A6-D88E5209581F}"/>
              </a:ext>
            </a:extLst>
          </p:cNvPr>
          <p:cNvSpPr/>
          <p:nvPr userDrawn="1"/>
        </p:nvSpPr>
        <p:spPr>
          <a:xfrm rot="4800">
            <a:off x="6812982" y="286209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" name="Freeform: Shape 7700">
            <a:extLst>
              <a:ext uri="{FF2B5EF4-FFF2-40B4-BE49-F238E27FC236}">
                <a16:creationId xmlns:a16="http://schemas.microsoft.com/office/drawing/2014/main" id="{19001E2D-86C3-4FEE-A0C4-A201ED67C57E}"/>
              </a:ext>
            </a:extLst>
          </p:cNvPr>
          <p:cNvSpPr/>
          <p:nvPr userDrawn="1"/>
        </p:nvSpPr>
        <p:spPr>
          <a:xfrm rot="4800">
            <a:off x="8586080" y="137907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" name="Freeform: Shape 7696">
            <a:extLst>
              <a:ext uri="{FF2B5EF4-FFF2-40B4-BE49-F238E27FC236}">
                <a16:creationId xmlns:a16="http://schemas.microsoft.com/office/drawing/2014/main" id="{9E7F71B6-D4E1-4228-912E-3E199AA8C52F}"/>
              </a:ext>
            </a:extLst>
          </p:cNvPr>
          <p:cNvSpPr/>
          <p:nvPr userDrawn="1"/>
        </p:nvSpPr>
        <p:spPr>
          <a:xfrm rot="4800">
            <a:off x="1473834" y="434102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" name="Freeform: Shape 7698">
            <a:extLst>
              <a:ext uri="{FF2B5EF4-FFF2-40B4-BE49-F238E27FC236}">
                <a16:creationId xmlns:a16="http://schemas.microsoft.com/office/drawing/2014/main" id="{ED77EC34-271B-42AF-9525-6152F78CBB42}"/>
              </a:ext>
            </a:extLst>
          </p:cNvPr>
          <p:cNvSpPr/>
          <p:nvPr userDrawn="1"/>
        </p:nvSpPr>
        <p:spPr>
          <a:xfrm rot="4800">
            <a:off x="5045064" y="433664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" name="Freeform: Shape 7700">
            <a:extLst>
              <a:ext uri="{FF2B5EF4-FFF2-40B4-BE49-F238E27FC236}">
                <a16:creationId xmlns:a16="http://schemas.microsoft.com/office/drawing/2014/main" id="{70A31753-C7F5-4A9F-AF88-47CE52C9AA2B}"/>
              </a:ext>
            </a:extLst>
          </p:cNvPr>
          <p:cNvSpPr/>
          <p:nvPr userDrawn="1"/>
        </p:nvSpPr>
        <p:spPr>
          <a:xfrm rot="4800">
            <a:off x="8583926" y="432928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51107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433B3-2284-4207-BA6D-EED46F1A8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7545" y="6412956"/>
            <a:ext cx="1183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705ED-A37F-4FB2-9113-3C897B2E2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0374" y="6412955"/>
            <a:ext cx="5673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de-DE" dirty="0"/>
              <a:t>Senatssitzung 09.11.2022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A24B2-ADB8-40DD-85BF-4078676B5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748" y="6412954"/>
            <a:ext cx="14358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24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0" r:id="rId3"/>
    <p:sldLayoutId id="2147483655" r:id="rId4"/>
    <p:sldLayoutId id="2147483656" r:id="rId5"/>
    <p:sldLayoutId id="2147483657" r:id="rId6"/>
    <p:sldLayoutId id="2147483664" r:id="rId7"/>
    <p:sldLayoutId id="2147483661" r:id="rId8"/>
    <p:sldLayoutId id="2147483672" r:id="rId9"/>
    <p:sldLayoutId id="2147483667" r:id="rId10"/>
    <p:sldLayoutId id="2147483680" r:id="rId11"/>
    <p:sldLayoutId id="2147483663" r:id="rId12"/>
    <p:sldLayoutId id="2147483679" r:id="rId13"/>
    <p:sldLayoutId id="2147483681" r:id="rId14"/>
    <p:sldLayoutId id="2147483673" r:id="rId15"/>
    <p:sldLayoutId id="2147483665" r:id="rId16"/>
    <p:sldLayoutId id="2147483666" r:id="rId17"/>
    <p:sldLayoutId id="2147483659" r:id="rId18"/>
    <p:sldLayoutId id="2147483662" r:id="rId19"/>
    <p:sldLayoutId id="2147483682" r:id="rId20"/>
    <p:sldLayoutId id="2147483683" r:id="rId21"/>
    <p:sldLayoutId id="2147483684" r:id="rId22"/>
    <p:sldLayoutId id="2147483670" r:id="rId23"/>
    <p:sldLayoutId id="2147483686" r:id="rId24"/>
    <p:sldLayoutId id="2147483687" r:id="rId25"/>
    <p:sldLayoutId id="2147483653" r:id="rId26"/>
    <p:sldLayoutId id="2147483674" r:id="rId27"/>
    <p:sldLayoutId id="2147483675" r:id="rId28"/>
    <p:sldLayoutId id="2147483676" r:id="rId29"/>
    <p:sldLayoutId id="2147483654" r:id="rId30"/>
    <p:sldLayoutId id="2147483677" r:id="rId31"/>
    <p:sldLayoutId id="2147483678" r:id="rId32"/>
    <p:sldLayoutId id="2147483658" r:id="rId33"/>
    <p:sldLayoutId id="2147483660" r:id="rId34"/>
    <p:sldLayoutId id="2147483685" r:id="rId3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2pPr>
      <a:lvl3pPr marL="91440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1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BD01C-43B9-44CE-B37B-7F7101DD3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377" y="1428921"/>
            <a:ext cx="9144000" cy="2387600"/>
          </a:xfrm>
        </p:spPr>
        <p:txBody>
          <a:bodyPr>
            <a:normAutofit/>
          </a:bodyPr>
          <a:lstStyle/>
          <a:p>
            <a:r>
              <a:rPr lang="en-IN" sz="40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Immobilien</a:t>
            </a:r>
            <a:r>
              <a:rPr lang="en-IN" sz="4000" dirty="0">
                <a:latin typeface="Roboto Medium" panose="02000000000000000000" pitchFamily="2" charset="0"/>
                <a:ea typeface="Roboto Medium" panose="02000000000000000000" pitchFamily="2" charset="0"/>
              </a:rPr>
              <a:t> und </a:t>
            </a:r>
            <a:r>
              <a:rPr lang="en-IN" sz="40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Kapitalmärkte</a:t>
            </a:r>
            <a:br>
              <a:rPr lang="en-IN" sz="40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sz="40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sz="40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Immobilienfinanzierung</a:t>
            </a:r>
            <a:endParaRPr lang="en-IN" sz="40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2495" y="3983574"/>
            <a:ext cx="9144000" cy="1655762"/>
          </a:xfrm>
        </p:spPr>
        <p:txBody>
          <a:bodyPr/>
          <a:lstStyle/>
          <a:p>
            <a:br>
              <a:rPr lang="de-DE" dirty="0"/>
            </a:br>
            <a:r>
              <a:rPr lang="de-DE" dirty="0"/>
              <a:t>Holger Paschedag</a:t>
            </a:r>
          </a:p>
        </p:txBody>
      </p:sp>
      <p:grpSp>
        <p:nvGrpSpPr>
          <p:cNvPr id="5" name="Group 398">
            <a:extLst>
              <a:ext uri="{FF2B5EF4-FFF2-40B4-BE49-F238E27FC236}">
                <a16:creationId xmlns:a16="http://schemas.microsoft.com/office/drawing/2014/main" id="{F175539B-4ECD-48D6-826C-F93DA5F24015}"/>
              </a:ext>
            </a:extLst>
          </p:cNvPr>
          <p:cNvGrpSpPr/>
          <p:nvPr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6" name="Freeform 30">
              <a:extLst>
                <a:ext uri="{FF2B5EF4-FFF2-40B4-BE49-F238E27FC236}">
                  <a16:creationId xmlns:a16="http://schemas.microsoft.com/office/drawing/2014/main" id="{1530D972-1E31-4499-8EEA-9B2D679491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31">
              <a:extLst>
                <a:ext uri="{FF2B5EF4-FFF2-40B4-BE49-F238E27FC236}">
                  <a16:creationId xmlns:a16="http://schemas.microsoft.com/office/drawing/2014/main" id="{369D820E-29B9-4E44-B515-FAFC64A0C7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32">
              <a:extLst>
                <a:ext uri="{FF2B5EF4-FFF2-40B4-BE49-F238E27FC236}">
                  <a16:creationId xmlns:a16="http://schemas.microsoft.com/office/drawing/2014/main" id="{9C02D634-6A41-4272-94B7-617BEC8CD5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33">
              <a:extLst>
                <a:ext uri="{FF2B5EF4-FFF2-40B4-BE49-F238E27FC236}">
                  <a16:creationId xmlns:a16="http://schemas.microsoft.com/office/drawing/2014/main" id="{D94285C8-E856-41EB-8585-4EDD524C77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34">
              <a:extLst>
                <a:ext uri="{FF2B5EF4-FFF2-40B4-BE49-F238E27FC236}">
                  <a16:creationId xmlns:a16="http://schemas.microsoft.com/office/drawing/2014/main" id="{09B406DF-B904-4663-B93C-9E152573BC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5">
              <a:extLst>
                <a:ext uri="{FF2B5EF4-FFF2-40B4-BE49-F238E27FC236}">
                  <a16:creationId xmlns:a16="http://schemas.microsoft.com/office/drawing/2014/main" id="{A691D2A8-5B08-479C-AC14-68E89DB6AA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5FA702C2-385E-439D-BFE9-28C63331EC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7">
              <a:extLst>
                <a:ext uri="{FF2B5EF4-FFF2-40B4-BE49-F238E27FC236}">
                  <a16:creationId xmlns:a16="http://schemas.microsoft.com/office/drawing/2014/main" id="{691C0499-D038-4E73-998D-0467F24D5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8">
              <a:extLst>
                <a:ext uri="{FF2B5EF4-FFF2-40B4-BE49-F238E27FC236}">
                  <a16:creationId xmlns:a16="http://schemas.microsoft.com/office/drawing/2014/main" id="{FDAC4DD1-2C1D-4830-B995-17B0C98AD5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9">
              <a:extLst>
                <a:ext uri="{FF2B5EF4-FFF2-40B4-BE49-F238E27FC236}">
                  <a16:creationId xmlns:a16="http://schemas.microsoft.com/office/drawing/2014/main" id="{638F1F02-6509-418E-BD42-E54EF567AB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5F46D1EA-793C-4D86-A9DE-D575E109C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7B47CC18-08CD-455C-85FE-1F5F72B5D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500D47EC-6CF1-41AC-A4AE-AC78CDCB99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3603B5BF-2760-4D8F-B59C-9D60AB4226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AABF9745-A166-48CD-A229-A0ABE84607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D22EE56E-9C78-4AB9-9A61-2339982851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6">
              <a:extLst>
                <a:ext uri="{FF2B5EF4-FFF2-40B4-BE49-F238E27FC236}">
                  <a16:creationId xmlns:a16="http://schemas.microsoft.com/office/drawing/2014/main" id="{A4751DF4-CC6C-4DD0-82D5-0EB60E4383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7">
              <a:extLst>
                <a:ext uri="{FF2B5EF4-FFF2-40B4-BE49-F238E27FC236}">
                  <a16:creationId xmlns:a16="http://schemas.microsoft.com/office/drawing/2014/main" id="{17995381-7B41-465A-8714-32727AB8EE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8">
              <a:extLst>
                <a:ext uri="{FF2B5EF4-FFF2-40B4-BE49-F238E27FC236}">
                  <a16:creationId xmlns:a16="http://schemas.microsoft.com/office/drawing/2014/main" id="{C1755F02-1D25-40FC-BB5D-7532ED391C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9">
              <a:extLst>
                <a:ext uri="{FF2B5EF4-FFF2-40B4-BE49-F238E27FC236}">
                  <a16:creationId xmlns:a16="http://schemas.microsoft.com/office/drawing/2014/main" id="{AB3F257B-B424-4AA8-B09F-715E9BFB8D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50">
              <a:extLst>
                <a:ext uri="{FF2B5EF4-FFF2-40B4-BE49-F238E27FC236}">
                  <a16:creationId xmlns:a16="http://schemas.microsoft.com/office/drawing/2014/main" id="{02B075C4-0E80-4C75-A533-293820C2DE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51">
              <a:extLst>
                <a:ext uri="{FF2B5EF4-FFF2-40B4-BE49-F238E27FC236}">
                  <a16:creationId xmlns:a16="http://schemas.microsoft.com/office/drawing/2014/main" id="{FC5F528F-6664-41A1-B8F3-6CC8EEF28D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52">
              <a:extLst>
                <a:ext uri="{FF2B5EF4-FFF2-40B4-BE49-F238E27FC236}">
                  <a16:creationId xmlns:a16="http://schemas.microsoft.com/office/drawing/2014/main" id="{C042F8B4-E257-42E7-BE82-9811BD8350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53">
              <a:extLst>
                <a:ext uri="{FF2B5EF4-FFF2-40B4-BE49-F238E27FC236}">
                  <a16:creationId xmlns:a16="http://schemas.microsoft.com/office/drawing/2014/main" id="{2A8AFBBE-DD00-4724-B444-9D85635826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4">
              <a:extLst>
                <a:ext uri="{FF2B5EF4-FFF2-40B4-BE49-F238E27FC236}">
                  <a16:creationId xmlns:a16="http://schemas.microsoft.com/office/drawing/2014/main" id="{D04779C4-BF90-4B8D-9838-794AAAC4D5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5">
              <a:extLst>
                <a:ext uri="{FF2B5EF4-FFF2-40B4-BE49-F238E27FC236}">
                  <a16:creationId xmlns:a16="http://schemas.microsoft.com/office/drawing/2014/main" id="{E86280D6-F5A3-4C5B-A9C4-A213E0441A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6">
              <a:extLst>
                <a:ext uri="{FF2B5EF4-FFF2-40B4-BE49-F238E27FC236}">
                  <a16:creationId xmlns:a16="http://schemas.microsoft.com/office/drawing/2014/main" id="{01C19F31-0B67-4F39-964C-67255DA059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5">
              <a:extLst>
                <a:ext uri="{FF2B5EF4-FFF2-40B4-BE49-F238E27FC236}">
                  <a16:creationId xmlns:a16="http://schemas.microsoft.com/office/drawing/2014/main" id="{7C73A20D-9169-4D67-870D-07E8BC605E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D38103BE-C404-445C-BE4E-6B7009507C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5" name="Foliennummernplatzhalt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73835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32A1E-BB56-4681-9455-809A5E3D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Gliederung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894C5F4-9A30-48B4-962B-9D43F90F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H. Paschedag</a:t>
            </a:r>
            <a:endParaRPr lang="en-IN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3622E6-37F2-4275-B8F0-B9538C89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2</a:t>
            </a:fld>
            <a:endParaRPr lang="en-IN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CF9D7A-6441-4093-A6AC-75A270EC0D6C}"/>
              </a:ext>
            </a:extLst>
          </p:cNvPr>
          <p:cNvSpPr txBox="1"/>
          <p:nvPr/>
        </p:nvSpPr>
        <p:spPr>
          <a:xfrm>
            <a:off x="838200" y="1606731"/>
            <a:ext cx="10515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1. Zinstheorie / Zinsstrukturkurven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 Kreditangebot über Kreditinstitute /Refinanzierung der Banken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3. Baseler Eigenkapitalakkord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4. Mezzanine Finanzierung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5. Real Estate Private Equity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5. </a:t>
            </a:r>
            <a:r>
              <a:rPr lang="de-DE" sz="2000" dirty="0" err="1">
                <a:latin typeface="Roboto" panose="02000000000000000000" pitchFamily="2" charset="0"/>
                <a:ea typeface="Roboto" panose="02000000000000000000" pitchFamily="2" charset="0"/>
              </a:rPr>
              <a:t>Debt</a:t>
            </a: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de-DE" sz="2000" dirty="0" err="1">
                <a:latin typeface="Roboto" panose="02000000000000000000" pitchFamily="2" charset="0"/>
                <a:ea typeface="Roboto" panose="02000000000000000000" pitchFamily="2" charset="0"/>
              </a:rPr>
              <a:t>Crowd</a:t>
            </a: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 Funding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6. Finanzkrise 2008 und Vergleich zu </a:t>
            </a:r>
            <a:r>
              <a:rPr lang="de-DE" sz="2000">
                <a:latin typeface="Roboto" panose="02000000000000000000" pitchFamily="2" charset="0"/>
                <a:ea typeface="Roboto" panose="02000000000000000000" pitchFamily="2" charset="0"/>
              </a:rPr>
              <a:t>anderen Immobilienmarktkrisen</a:t>
            </a: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Exkurs: Bausparvertrag als besondere Finanzierungsform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317525"/>
      </p:ext>
    </p:extLst>
  </p:cSld>
  <p:clrMapOvr>
    <a:masterClrMapping/>
  </p:clrMapOvr>
</p:sld>
</file>

<file path=ppt/theme/theme1.xml><?xml version="1.0" encoding="utf-8"?>
<a:theme xmlns:a="http://schemas.openxmlformats.org/drawingml/2006/main" name="TH AB">
  <a:themeElements>
    <a:clrScheme name="TH Aschaffenburg">
      <a:dk1>
        <a:srgbClr val="5E5E5E"/>
      </a:dk1>
      <a:lt1>
        <a:srgbClr val="FFFFFF"/>
      </a:lt1>
      <a:dk2>
        <a:srgbClr val="00A1E3"/>
      </a:dk2>
      <a:lt2>
        <a:srgbClr val="99D9F4"/>
      </a:lt2>
      <a:accent1>
        <a:srgbClr val="142F4E"/>
      </a:accent1>
      <a:accent2>
        <a:srgbClr val="E1D6BC"/>
      </a:accent2>
      <a:accent3>
        <a:srgbClr val="66C7EE"/>
      </a:accent3>
      <a:accent4>
        <a:srgbClr val="9E9E9E"/>
      </a:accent4>
      <a:accent5>
        <a:srgbClr val="CCECF9"/>
      </a:accent5>
      <a:accent6>
        <a:srgbClr val="E9E9E9"/>
      </a:accent6>
      <a:hlink>
        <a:srgbClr val="7E7E7E"/>
      </a:hlink>
      <a:folHlink>
        <a:srgbClr val="33B4E9"/>
      </a:folHlink>
    </a:clrScheme>
    <a:fontScheme name="Custom 5">
      <a:majorFont>
        <a:latin typeface="Viga"/>
        <a:ea typeface=""/>
        <a:cs typeface=""/>
      </a:majorFont>
      <a:minorFont>
        <a:latin typeface="Signika Negativ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</Words>
  <Application>Microsoft Office PowerPoint</Application>
  <PresentationFormat>Breitbild</PresentationFormat>
  <Paragraphs>18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Arial</vt:lpstr>
      <vt:lpstr>Calibri</vt:lpstr>
      <vt:lpstr>Roboto</vt:lpstr>
      <vt:lpstr>Roboto Bold</vt:lpstr>
      <vt:lpstr>Roboto Cn</vt:lpstr>
      <vt:lpstr>Roboto Condensed</vt:lpstr>
      <vt:lpstr>Roboto Medium</vt:lpstr>
      <vt:lpstr>Signika Negative</vt:lpstr>
      <vt:lpstr>TH AB</vt:lpstr>
      <vt:lpstr>Immobilien und Kapitalmärkte  Immobilienfinanzierung</vt:lpstr>
      <vt:lpstr>Gliederung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INKPPT Adobe</dc:creator>
  <cp:lastModifiedBy>Paschedag, Holger</cp:lastModifiedBy>
  <cp:revision>756</cp:revision>
  <dcterms:created xsi:type="dcterms:W3CDTF">2018-09-08T07:02:11Z</dcterms:created>
  <dcterms:modified xsi:type="dcterms:W3CDTF">2024-03-20T09:25:34Z</dcterms:modified>
</cp:coreProperties>
</file>