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72" r:id="rId1"/>
  </p:sldMasterIdLst>
  <p:notesMasterIdLst>
    <p:notesMasterId r:id="rId25"/>
  </p:notesMasterIdLst>
  <p:handoutMasterIdLst>
    <p:handoutMasterId r:id="rId26"/>
  </p:handoutMasterIdLst>
  <p:sldIdLst>
    <p:sldId id="256" r:id="rId2"/>
    <p:sldId id="261" r:id="rId3"/>
    <p:sldId id="262" r:id="rId4"/>
    <p:sldId id="283" r:id="rId5"/>
    <p:sldId id="264" r:id="rId6"/>
    <p:sldId id="265" r:id="rId7"/>
    <p:sldId id="267" r:id="rId8"/>
    <p:sldId id="268" r:id="rId9"/>
    <p:sldId id="269" r:id="rId10"/>
    <p:sldId id="270" r:id="rId11"/>
    <p:sldId id="271" r:id="rId12"/>
    <p:sldId id="272" r:id="rId13"/>
    <p:sldId id="273" r:id="rId14"/>
    <p:sldId id="274" r:id="rId15"/>
    <p:sldId id="275" r:id="rId16"/>
    <p:sldId id="276" r:id="rId17"/>
    <p:sldId id="277" r:id="rId18"/>
    <p:sldId id="278" r:id="rId19"/>
    <p:sldId id="279" r:id="rId20"/>
    <p:sldId id="284" r:id="rId21"/>
    <p:sldId id="280" r:id="rId22"/>
    <p:sldId id="282" r:id="rId23"/>
    <p:sldId id="281" r:id="rId24"/>
  </p:sldIdLst>
  <p:sldSz cx="12192000" cy="6858000"/>
  <p:notesSz cx="6858000" cy="9144000"/>
  <p:defaultTextStyle>
    <a:defPPr rtl="0">
      <a:defRPr lang="de-DE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15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48" autoAdjust="0"/>
  </p:normalViewPr>
  <p:slideViewPr>
    <p:cSldViewPr snapToGrid="0">
      <p:cViewPr varScale="1">
        <p:scale>
          <a:sx n="106" d="100"/>
          <a:sy n="106" d="100"/>
        </p:scale>
        <p:origin x="180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93" d="100"/>
          <a:sy n="93" d="100"/>
        </p:scale>
        <p:origin x="2958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18/5/colors/Iconchunking_neutralbg_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bg1">
        <a:lumMod val="95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D9C16A6-8C48-4165-8DAF-8C957C12A8FA}" type="doc">
      <dgm:prSet loTypeId="urn:microsoft.com/office/officeart/2018/2/layout/IconLabelList" loCatId="icon" qsTypeId="urn:microsoft.com/office/officeart/2005/8/quickstyle/simple1" qsCatId="simple" csTypeId="urn:microsoft.com/office/officeart/2018/5/colors/Iconchunking_neutralbg_accent2_2" csCatId="accent2" phldr="1"/>
      <dgm:spPr/>
    </dgm:pt>
    <dgm:pt modelId="{701D68F5-42F8-47BC-8FED-84C50F595DF0}">
      <dgm:prSet phldrT="[Text]" custT="1"/>
      <dgm:spPr/>
      <dgm:t>
        <a:bodyPr rtlCol="0"/>
        <a:lstStyle/>
        <a:p>
          <a:pPr>
            <a:lnSpc>
              <a:spcPct val="100000"/>
            </a:lnSpc>
          </a:pPr>
          <a:endParaRPr lang="de-DE" sz="2400" b="1" i="0" dirty="0"/>
        </a:p>
        <a:p>
          <a:pPr>
            <a:lnSpc>
              <a:spcPct val="100000"/>
            </a:lnSpc>
          </a:pPr>
          <a:r>
            <a:rPr lang="de-DE" sz="2400" b="1" i="0" dirty="0"/>
            <a:t>Chance Nodes</a:t>
          </a:r>
          <a:endParaRPr lang="de-DE" sz="2400" noProof="0" dirty="0"/>
        </a:p>
      </dgm:t>
    </dgm:pt>
    <dgm:pt modelId="{9617668C-C38C-4017-8DDF-37855B15D110}" type="parTrans" cxnId="{C4BA385D-31ED-40EF-A5D6-98DFBA64E71A}">
      <dgm:prSet/>
      <dgm:spPr/>
      <dgm:t>
        <a:bodyPr rtlCol="0"/>
        <a:lstStyle/>
        <a:p>
          <a:pPr rtl="0"/>
          <a:endParaRPr lang="de-DE" noProof="0" dirty="0"/>
        </a:p>
      </dgm:t>
    </dgm:pt>
    <dgm:pt modelId="{0C95B389-AC0C-4055-9AA3-38815EFC8B0A}" type="sibTrans" cxnId="{C4BA385D-31ED-40EF-A5D6-98DFBA64E71A}">
      <dgm:prSet/>
      <dgm:spPr/>
      <dgm:t>
        <a:bodyPr rtlCol="0"/>
        <a:lstStyle/>
        <a:p>
          <a:pPr rtl="0"/>
          <a:endParaRPr lang="de-DE" noProof="0" dirty="0"/>
        </a:p>
      </dgm:t>
    </dgm:pt>
    <dgm:pt modelId="{91A66877-AC1C-46D9-BF2C-6024B638DEA9}">
      <dgm:prSet phldrT="[Text]" custT="1"/>
      <dgm:spPr/>
      <dgm:t>
        <a:bodyPr rtlCol="0"/>
        <a:lstStyle/>
        <a:p>
          <a:pPr>
            <a:lnSpc>
              <a:spcPct val="100000"/>
            </a:lnSpc>
          </a:pPr>
          <a:endParaRPr lang="de-DE" sz="2400" b="1" i="0" dirty="0"/>
        </a:p>
        <a:p>
          <a:pPr>
            <a:lnSpc>
              <a:spcPct val="100000"/>
            </a:lnSpc>
          </a:pPr>
          <a:r>
            <a:rPr lang="de-DE" sz="2400" b="1" i="0" dirty="0"/>
            <a:t>Action Nodes</a:t>
          </a:r>
          <a:endParaRPr lang="de-DE" sz="2400" noProof="0" dirty="0"/>
        </a:p>
      </dgm:t>
    </dgm:pt>
    <dgm:pt modelId="{913FED05-DF41-48A7-B1F8-81937A468EF9}" type="parTrans" cxnId="{7F0DAB6F-9257-4F2D-B31A-3418F73F6952}">
      <dgm:prSet/>
      <dgm:spPr/>
      <dgm:t>
        <a:bodyPr rtlCol="0"/>
        <a:lstStyle/>
        <a:p>
          <a:pPr rtl="0"/>
          <a:endParaRPr lang="de-DE" noProof="0" dirty="0"/>
        </a:p>
      </dgm:t>
    </dgm:pt>
    <dgm:pt modelId="{BFCE4A28-C381-46FF-935A-B11534EF7D87}" type="sibTrans" cxnId="{7F0DAB6F-9257-4F2D-B31A-3418F73F6952}">
      <dgm:prSet/>
      <dgm:spPr/>
      <dgm:t>
        <a:bodyPr rtlCol="0"/>
        <a:lstStyle/>
        <a:p>
          <a:pPr rtl="0"/>
          <a:endParaRPr lang="de-DE" noProof="0" dirty="0"/>
        </a:p>
      </dgm:t>
    </dgm:pt>
    <dgm:pt modelId="{76CC3289-2662-43F0-A3C6-BA04A135F08C}">
      <dgm:prSet phldrT="[Text]" custT="1"/>
      <dgm:spPr/>
      <dgm:t>
        <a:bodyPr rtlCol="0"/>
        <a:lstStyle/>
        <a:p>
          <a:pPr>
            <a:lnSpc>
              <a:spcPct val="100000"/>
            </a:lnSpc>
          </a:pPr>
          <a:endParaRPr lang="de-DE" sz="2400" b="1" i="0" dirty="0"/>
        </a:p>
        <a:p>
          <a:pPr>
            <a:lnSpc>
              <a:spcPct val="100000"/>
            </a:lnSpc>
          </a:pPr>
          <a:r>
            <a:rPr lang="de-DE" sz="2400" b="1" i="0" dirty="0"/>
            <a:t>Utility Nodes</a:t>
          </a:r>
          <a:endParaRPr lang="de-DE" sz="2400" noProof="0" dirty="0"/>
        </a:p>
      </dgm:t>
    </dgm:pt>
    <dgm:pt modelId="{D46DB4DA-1442-4ECE-89FE-BBB1E3489E3D}" type="parTrans" cxnId="{0400886E-8A1A-44C2-95A7-DB0EF4911494}">
      <dgm:prSet/>
      <dgm:spPr/>
      <dgm:t>
        <a:bodyPr rtlCol="0"/>
        <a:lstStyle/>
        <a:p>
          <a:pPr rtl="0"/>
          <a:endParaRPr lang="de-DE" noProof="0" dirty="0"/>
        </a:p>
      </dgm:t>
    </dgm:pt>
    <dgm:pt modelId="{FA28C9D6-476E-43CD-BA23-D6D990FD78D0}" type="sibTrans" cxnId="{0400886E-8A1A-44C2-95A7-DB0EF4911494}">
      <dgm:prSet/>
      <dgm:spPr/>
      <dgm:t>
        <a:bodyPr rtlCol="0"/>
        <a:lstStyle/>
        <a:p>
          <a:pPr rtl="0"/>
          <a:endParaRPr lang="de-DE" noProof="0" dirty="0"/>
        </a:p>
      </dgm:t>
    </dgm:pt>
    <dgm:pt modelId="{8994D886-A75F-411A-A9D7-D31991FF12BD}" type="pres">
      <dgm:prSet presAssocID="{7D9C16A6-8C48-4165-8DAF-8C957C12A8FA}" presName="root" presStyleCnt="0">
        <dgm:presLayoutVars>
          <dgm:dir/>
          <dgm:resizeHandles val="exact"/>
        </dgm:presLayoutVars>
      </dgm:prSet>
      <dgm:spPr/>
    </dgm:pt>
    <dgm:pt modelId="{E1DBA6D5-BD14-4CD2-A0CC-80F867FEFA81}" type="pres">
      <dgm:prSet presAssocID="{701D68F5-42F8-47BC-8FED-84C50F595DF0}" presName="compNode" presStyleCnt="0"/>
      <dgm:spPr/>
    </dgm:pt>
    <dgm:pt modelId="{19A8DC21-3E65-409D-AD53-DA51BB9198A0}" type="pres">
      <dgm:prSet presAssocID="{701D68F5-42F8-47BC-8FED-84C50F595DF0}" presName="iconRect" presStyleLbl="node1" presStyleIdx="0" presStyleCnt="3" custScaleX="150996" custScaleY="165438" custLinFactNeighborX="6867" custLinFactNeighborY="-6121"/>
      <dgm:spPr>
        <a:ln>
          <a:noFill/>
        </a:ln>
      </dgm:spPr>
    </dgm:pt>
    <dgm:pt modelId="{B9F90A48-FF94-4C94-A587-0190406F6FD3}" type="pres">
      <dgm:prSet presAssocID="{701D68F5-42F8-47BC-8FED-84C50F595DF0}" presName="spaceRect" presStyleCnt="0"/>
      <dgm:spPr/>
    </dgm:pt>
    <dgm:pt modelId="{A99B5DD6-89E9-4537-B415-4205CEB9323A}" type="pres">
      <dgm:prSet presAssocID="{701D68F5-42F8-47BC-8FED-84C50F595DF0}" presName="textRect" presStyleLbl="revTx" presStyleIdx="0" presStyleCnt="3">
        <dgm:presLayoutVars>
          <dgm:chMax val="1"/>
          <dgm:chPref val="1"/>
        </dgm:presLayoutVars>
      </dgm:prSet>
      <dgm:spPr/>
    </dgm:pt>
    <dgm:pt modelId="{8B391436-B9B0-45BD-A57F-792D6376D868}" type="pres">
      <dgm:prSet presAssocID="{0C95B389-AC0C-4055-9AA3-38815EFC8B0A}" presName="sibTrans" presStyleCnt="0"/>
      <dgm:spPr/>
    </dgm:pt>
    <dgm:pt modelId="{95872155-C45D-46D3-874C-D838089A06F8}" type="pres">
      <dgm:prSet presAssocID="{91A66877-AC1C-46D9-BF2C-6024B638DEA9}" presName="compNode" presStyleCnt="0"/>
      <dgm:spPr/>
    </dgm:pt>
    <dgm:pt modelId="{CE9DF0E8-B0DE-4E1E-9FF4-6006AD8428DB}" type="pres">
      <dgm:prSet presAssocID="{91A66877-AC1C-46D9-BF2C-6024B638DEA9}" presName="iconRect" presStyleLbl="node1" presStyleIdx="1" presStyleCnt="3" custScaleX="156897" custScaleY="153502" custLinFactNeighborX="4370" custLinFactNeighborY="3606"/>
      <dgm:spPr>
        <a:ln>
          <a:noFill/>
        </a:ln>
      </dgm:spPr>
    </dgm:pt>
    <dgm:pt modelId="{AA0423A1-55B2-45E9-BFE7-3FBE5BDA65ED}" type="pres">
      <dgm:prSet presAssocID="{91A66877-AC1C-46D9-BF2C-6024B638DEA9}" presName="spaceRect" presStyleCnt="0"/>
      <dgm:spPr/>
    </dgm:pt>
    <dgm:pt modelId="{55120873-6F5C-4053-8EAD-6287A7F1097E}" type="pres">
      <dgm:prSet presAssocID="{91A66877-AC1C-46D9-BF2C-6024B638DEA9}" presName="textRect" presStyleLbl="revTx" presStyleIdx="1" presStyleCnt="3" custScaleX="91585" custScaleY="85789">
        <dgm:presLayoutVars>
          <dgm:chMax val="1"/>
          <dgm:chPref val="1"/>
        </dgm:presLayoutVars>
      </dgm:prSet>
      <dgm:spPr/>
    </dgm:pt>
    <dgm:pt modelId="{F679C986-30E4-4F0A-A3A6-CAE528BFED76}" type="pres">
      <dgm:prSet presAssocID="{BFCE4A28-C381-46FF-935A-B11534EF7D87}" presName="sibTrans" presStyleCnt="0"/>
      <dgm:spPr/>
    </dgm:pt>
    <dgm:pt modelId="{2EC2FDE3-8908-45C7-A3FD-EB370213FE69}" type="pres">
      <dgm:prSet presAssocID="{76CC3289-2662-43F0-A3C6-BA04A135F08C}" presName="compNode" presStyleCnt="0"/>
      <dgm:spPr/>
    </dgm:pt>
    <dgm:pt modelId="{6DB1FE51-13D0-4A38-AD6E-48D4371A1AF3}" type="pres">
      <dgm:prSet presAssocID="{76CC3289-2662-43F0-A3C6-BA04A135F08C}" presName="iconRect" presStyleLbl="node1" presStyleIdx="2" presStyleCnt="3" custScaleX="157625" custScaleY="157625"/>
      <dgm:spPr>
        <a:ln>
          <a:noFill/>
        </a:ln>
      </dgm:spPr>
    </dgm:pt>
    <dgm:pt modelId="{0928538A-05CC-4A79-BD5D-92F985D1EEE5}" type="pres">
      <dgm:prSet presAssocID="{76CC3289-2662-43F0-A3C6-BA04A135F08C}" presName="spaceRect" presStyleCnt="0"/>
      <dgm:spPr/>
    </dgm:pt>
    <dgm:pt modelId="{133097FC-B1F8-4953-B0AB-E8E73D968D1C}" type="pres">
      <dgm:prSet presAssocID="{76CC3289-2662-43F0-A3C6-BA04A135F08C}" presName="textRect" presStyleLbl="revTx" presStyleIdx="2" presStyleCnt="3">
        <dgm:presLayoutVars>
          <dgm:chMax val="1"/>
          <dgm:chPref val="1"/>
        </dgm:presLayoutVars>
      </dgm:prSet>
      <dgm:spPr/>
    </dgm:pt>
  </dgm:ptLst>
  <dgm:cxnLst>
    <dgm:cxn modelId="{1B8CB22C-9648-419B-97E9-4AA6C3555723}" type="presOf" srcId="{701D68F5-42F8-47BC-8FED-84C50F595DF0}" destId="{A99B5DD6-89E9-4537-B415-4205CEB9323A}" srcOrd="0" destOrd="0" presId="urn:microsoft.com/office/officeart/2018/2/layout/IconLabelList"/>
    <dgm:cxn modelId="{C4BA385D-31ED-40EF-A5D6-98DFBA64E71A}" srcId="{7D9C16A6-8C48-4165-8DAF-8C957C12A8FA}" destId="{701D68F5-42F8-47BC-8FED-84C50F595DF0}" srcOrd="0" destOrd="0" parTransId="{9617668C-C38C-4017-8DDF-37855B15D110}" sibTransId="{0C95B389-AC0C-4055-9AA3-38815EFC8B0A}"/>
    <dgm:cxn modelId="{5574CC64-4BF2-43BE-BABC-6DF1E58A4C74}" type="presOf" srcId="{7D9C16A6-8C48-4165-8DAF-8C957C12A8FA}" destId="{8994D886-A75F-411A-A9D7-D31991FF12BD}" srcOrd="0" destOrd="0" presId="urn:microsoft.com/office/officeart/2018/2/layout/IconLabelList"/>
    <dgm:cxn modelId="{0400886E-8A1A-44C2-95A7-DB0EF4911494}" srcId="{7D9C16A6-8C48-4165-8DAF-8C957C12A8FA}" destId="{76CC3289-2662-43F0-A3C6-BA04A135F08C}" srcOrd="2" destOrd="0" parTransId="{D46DB4DA-1442-4ECE-89FE-BBB1E3489E3D}" sibTransId="{FA28C9D6-476E-43CD-BA23-D6D990FD78D0}"/>
    <dgm:cxn modelId="{7F0DAB6F-9257-4F2D-B31A-3418F73F6952}" srcId="{7D9C16A6-8C48-4165-8DAF-8C957C12A8FA}" destId="{91A66877-AC1C-46D9-BF2C-6024B638DEA9}" srcOrd="1" destOrd="0" parTransId="{913FED05-DF41-48A7-B1F8-81937A468EF9}" sibTransId="{BFCE4A28-C381-46FF-935A-B11534EF7D87}"/>
    <dgm:cxn modelId="{EC5C6E85-C523-4B60-976B-342F12E3A6CB}" type="presOf" srcId="{91A66877-AC1C-46D9-BF2C-6024B638DEA9}" destId="{55120873-6F5C-4053-8EAD-6287A7F1097E}" srcOrd="0" destOrd="0" presId="urn:microsoft.com/office/officeart/2018/2/layout/IconLabelList"/>
    <dgm:cxn modelId="{6E31C6AB-C9E6-448F-A8CC-566A63619D4D}" type="presOf" srcId="{76CC3289-2662-43F0-A3C6-BA04A135F08C}" destId="{133097FC-B1F8-4953-B0AB-E8E73D968D1C}" srcOrd="0" destOrd="0" presId="urn:microsoft.com/office/officeart/2018/2/layout/IconLabelList"/>
    <dgm:cxn modelId="{2AD6E781-3ED2-484E-B438-73386D2C583D}" type="presParOf" srcId="{8994D886-A75F-411A-A9D7-D31991FF12BD}" destId="{E1DBA6D5-BD14-4CD2-A0CC-80F867FEFA81}" srcOrd="0" destOrd="0" presId="urn:microsoft.com/office/officeart/2018/2/layout/IconLabelList"/>
    <dgm:cxn modelId="{10B2B212-528C-471D-ABD0-D66ED992B833}" type="presParOf" srcId="{E1DBA6D5-BD14-4CD2-A0CC-80F867FEFA81}" destId="{19A8DC21-3E65-409D-AD53-DA51BB9198A0}" srcOrd="0" destOrd="0" presId="urn:microsoft.com/office/officeart/2018/2/layout/IconLabelList"/>
    <dgm:cxn modelId="{2A8FB3D0-F98B-4F5A-BACA-4315E38776FB}" type="presParOf" srcId="{E1DBA6D5-BD14-4CD2-A0CC-80F867FEFA81}" destId="{B9F90A48-FF94-4C94-A587-0190406F6FD3}" srcOrd="1" destOrd="0" presId="urn:microsoft.com/office/officeart/2018/2/layout/IconLabelList"/>
    <dgm:cxn modelId="{95FEF629-9884-451C-89B4-41B897ABE3D6}" type="presParOf" srcId="{E1DBA6D5-BD14-4CD2-A0CC-80F867FEFA81}" destId="{A99B5DD6-89E9-4537-B415-4205CEB9323A}" srcOrd="2" destOrd="0" presId="urn:microsoft.com/office/officeart/2018/2/layout/IconLabelList"/>
    <dgm:cxn modelId="{0FE6827F-DE80-4F8A-8E9D-7F88C0F7EF29}" type="presParOf" srcId="{8994D886-A75F-411A-A9D7-D31991FF12BD}" destId="{8B391436-B9B0-45BD-A57F-792D6376D868}" srcOrd="1" destOrd="0" presId="urn:microsoft.com/office/officeart/2018/2/layout/IconLabelList"/>
    <dgm:cxn modelId="{4857BE3A-D518-473D-AC79-7B9BF18B9824}" type="presParOf" srcId="{8994D886-A75F-411A-A9D7-D31991FF12BD}" destId="{95872155-C45D-46D3-874C-D838089A06F8}" srcOrd="2" destOrd="0" presId="urn:microsoft.com/office/officeart/2018/2/layout/IconLabelList"/>
    <dgm:cxn modelId="{B4B325C4-81F2-4B3E-8CBF-4532B0BFA343}" type="presParOf" srcId="{95872155-C45D-46D3-874C-D838089A06F8}" destId="{CE9DF0E8-B0DE-4E1E-9FF4-6006AD8428DB}" srcOrd="0" destOrd="0" presId="urn:microsoft.com/office/officeart/2018/2/layout/IconLabelList"/>
    <dgm:cxn modelId="{0AE6D335-6E55-47E1-BAD8-0368620AB8F6}" type="presParOf" srcId="{95872155-C45D-46D3-874C-D838089A06F8}" destId="{AA0423A1-55B2-45E9-BFE7-3FBE5BDA65ED}" srcOrd="1" destOrd="0" presId="urn:microsoft.com/office/officeart/2018/2/layout/IconLabelList"/>
    <dgm:cxn modelId="{AFEE8CCD-97FE-4EFA-A584-DF6AFDAD2B20}" type="presParOf" srcId="{95872155-C45D-46D3-874C-D838089A06F8}" destId="{55120873-6F5C-4053-8EAD-6287A7F1097E}" srcOrd="2" destOrd="0" presId="urn:microsoft.com/office/officeart/2018/2/layout/IconLabelList"/>
    <dgm:cxn modelId="{26649F18-C204-4047-8300-905486AB3755}" type="presParOf" srcId="{8994D886-A75F-411A-A9D7-D31991FF12BD}" destId="{F679C986-30E4-4F0A-A3A6-CAE528BFED76}" srcOrd="3" destOrd="0" presId="urn:microsoft.com/office/officeart/2018/2/layout/IconLabelList"/>
    <dgm:cxn modelId="{898D629F-DA37-435F-A0B2-0617605D711A}" type="presParOf" srcId="{8994D886-A75F-411A-A9D7-D31991FF12BD}" destId="{2EC2FDE3-8908-45C7-A3FD-EB370213FE69}" srcOrd="4" destOrd="0" presId="urn:microsoft.com/office/officeart/2018/2/layout/IconLabelList"/>
    <dgm:cxn modelId="{2BDADB1C-15B1-4763-9B35-3792147F8F87}" type="presParOf" srcId="{2EC2FDE3-8908-45C7-A3FD-EB370213FE69}" destId="{6DB1FE51-13D0-4A38-AD6E-48D4371A1AF3}" srcOrd="0" destOrd="0" presId="urn:microsoft.com/office/officeart/2018/2/layout/IconLabelList"/>
    <dgm:cxn modelId="{F692F1E6-C6EC-4391-8432-EB6C34194240}" type="presParOf" srcId="{2EC2FDE3-8908-45C7-A3FD-EB370213FE69}" destId="{0928538A-05CC-4A79-BD5D-92F985D1EEE5}" srcOrd="1" destOrd="0" presId="urn:microsoft.com/office/officeart/2018/2/layout/IconLabelList"/>
    <dgm:cxn modelId="{0E6AF6C4-A4E5-4234-9E16-F9F2334264CD}" type="presParOf" srcId="{2EC2FDE3-8908-45C7-A3FD-EB370213FE69}" destId="{133097FC-B1F8-4953-B0AB-E8E73D968D1C}" srcOrd="2" destOrd="0" presId="urn:microsoft.com/office/officeart/2018/2/layout/IconLabel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9A8DC21-3E65-409D-AD53-DA51BB9198A0}">
      <dsp:nvSpPr>
        <dsp:cNvPr id="0" name=""/>
        <dsp:cNvSpPr/>
      </dsp:nvSpPr>
      <dsp:spPr>
        <a:xfrm>
          <a:off x="670897" y="346149"/>
          <a:ext cx="2189856" cy="2399304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2225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99B5DD6-89E9-4537-B415-4205CEB9323A}">
      <dsp:nvSpPr>
        <dsp:cNvPr id="0" name=""/>
        <dsp:cNvSpPr/>
      </dsp:nvSpPr>
      <dsp:spPr>
        <a:xfrm>
          <a:off x="54818" y="2762639"/>
          <a:ext cx="3222832" cy="76364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rtlCol="0" anchor="t" anchorCtr="0">
          <a:noAutofit/>
        </a:bodyPr>
        <a:lstStyle/>
        <a:p>
          <a:pPr marL="0" lvl="0" indent="0" algn="ctr" defTabSz="10668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endParaRPr lang="de-DE" sz="2400" b="1" i="0" kern="1200" dirty="0"/>
        </a:p>
        <a:p>
          <a:pPr marL="0" lvl="0" indent="0" algn="ctr" defTabSz="10668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2400" b="1" i="0" kern="1200" dirty="0"/>
            <a:t>Chance Nodes</a:t>
          </a:r>
          <a:endParaRPr lang="de-DE" sz="2400" kern="1200" noProof="0" dirty="0"/>
        </a:p>
      </dsp:txBody>
      <dsp:txXfrm>
        <a:off x="54818" y="2762639"/>
        <a:ext cx="3222832" cy="763644"/>
      </dsp:txXfrm>
    </dsp:sp>
    <dsp:sp modelId="{CE9DF0E8-B0DE-4E1E-9FF4-6006AD8428DB}">
      <dsp:nvSpPr>
        <dsp:cNvPr id="0" name=""/>
        <dsp:cNvSpPr/>
      </dsp:nvSpPr>
      <dsp:spPr>
        <a:xfrm>
          <a:off x="4378720" y="557624"/>
          <a:ext cx="2275437" cy="2226200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2225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5120873-6F5C-4053-8EAD-6287A7F1097E}">
      <dsp:nvSpPr>
        <dsp:cNvPr id="0" name=""/>
        <dsp:cNvSpPr/>
      </dsp:nvSpPr>
      <dsp:spPr>
        <a:xfrm>
          <a:off x="3841646" y="2800754"/>
          <a:ext cx="2951630" cy="65512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rtlCol="0" anchor="t" anchorCtr="0">
          <a:noAutofit/>
        </a:bodyPr>
        <a:lstStyle/>
        <a:p>
          <a:pPr marL="0" lvl="0" indent="0" algn="ctr" defTabSz="10668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endParaRPr lang="de-DE" sz="2400" b="1" i="0" kern="1200" dirty="0"/>
        </a:p>
        <a:p>
          <a:pPr marL="0" lvl="0" indent="0" algn="ctr" defTabSz="10668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2400" b="1" i="0" kern="1200" dirty="0"/>
            <a:t>Action Nodes</a:t>
          </a:r>
          <a:endParaRPr lang="de-DE" sz="2400" kern="1200" noProof="0" dirty="0"/>
        </a:p>
      </dsp:txBody>
      <dsp:txXfrm>
        <a:off x="3841646" y="2800754"/>
        <a:ext cx="2951630" cy="655122"/>
      </dsp:txXfrm>
    </dsp:sp>
    <dsp:sp modelId="{6DB1FE51-13D0-4A38-AD6E-48D4371A1AF3}">
      <dsp:nvSpPr>
        <dsp:cNvPr id="0" name=""/>
        <dsp:cNvSpPr/>
      </dsp:nvSpPr>
      <dsp:spPr>
        <a:xfrm>
          <a:off x="8096892" y="463248"/>
          <a:ext cx="2285995" cy="2285995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2225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33097FC-B1F8-4953-B0AB-E8E73D968D1C}">
      <dsp:nvSpPr>
        <dsp:cNvPr id="0" name=""/>
        <dsp:cNvSpPr/>
      </dsp:nvSpPr>
      <dsp:spPr>
        <a:xfrm>
          <a:off x="7628474" y="2734312"/>
          <a:ext cx="3222832" cy="76364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rtlCol="0" anchor="t" anchorCtr="0">
          <a:noAutofit/>
        </a:bodyPr>
        <a:lstStyle/>
        <a:p>
          <a:pPr marL="0" lvl="0" indent="0" algn="ctr" defTabSz="10668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endParaRPr lang="de-DE" sz="2400" b="1" i="0" kern="1200" dirty="0"/>
        </a:p>
        <a:p>
          <a:pPr marL="0" lvl="0" indent="0" algn="ctr" defTabSz="10668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2400" b="1" i="0" kern="1200" dirty="0"/>
            <a:t>Utility Nodes</a:t>
          </a:r>
          <a:endParaRPr lang="de-DE" sz="2400" kern="1200" noProof="0" dirty="0"/>
        </a:p>
      </dsp:txBody>
      <dsp:txXfrm>
        <a:off x="7628474" y="2734312"/>
        <a:ext cx="3222832" cy="76364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8/2/layout/IconLabelList">
  <dgm:title val="Symbolliste mit Bezeichnungen"/>
  <dgm:desc val="Hiermit zeigen Sie nicht sequenzielle oder gruppierte Informationsblöcke begleitet von einem zugehörigen visuellen Element an. Eignet sich am besten für Symbole oder kleine Bilder mit kurzen Textbeschriftungen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2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50"/>
          <dgm:constr type="h" for="des" forName="compNode" op="equ"/>
          <dgm:constr type="h" for="des" forName="textRect" op="equ"/>
        </dgm:constrLst>
      </dgm:if>
      <dgm:if name="Name5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6"/>
          <dgm:constr type="h" for="des" forName="compNode" op="equ"/>
          <dgm:constr type="h" for="des" forName="textRect" op="equ"/>
        </dgm:constrLst>
      </dgm:if>
      <dgm:else name="Name6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7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Rect" refType="w" fact="0.45"/>
          <dgm:constr type="h" for="ch" forName="iconRect" refType="w" refFor="ch" refForName="iconRect"/>
          <dgm:constr type="ctrX" for="ch" forName="iconRect" refType="w" fact="0.5"/>
          <dgm:constr type="t" for="ch" forName="iconRect"/>
          <dgm:constr type="h" for="ch" forName="spaceRect" refType="h" fact="0.15"/>
          <dgm:constr type="w" for="ch" forName="spaceRect" refType="w"/>
          <dgm:constr type="l" for="ch" forName="spaceRect"/>
          <dgm:constr type="t" for="ch" forName="spaceRect" refType="b" refFor="ch" refForName="icon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8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</dgm1612:lstStyle>
    </a:ext>
  </dgm:extLst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>
            <a:extLst>
              <a:ext uri="{FF2B5EF4-FFF2-40B4-BE49-F238E27FC236}">
                <a16:creationId xmlns:a16="http://schemas.microsoft.com/office/drawing/2014/main" id="{FF81CEA5-62FD-4C83-BDE3-91DFB9827D8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de-DE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3FA1CBFD-6AD0-48C4-B91B-58830F6F4C3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754A2EA4-0B56-441C-A9D3-5AD09C9F1422}" type="datetime1">
              <a:rPr lang="de-DE" smtClean="0"/>
              <a:t>25.11.2023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A9E55D22-46A3-4B8C-AD40-252FE7896C3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8E70DCEF-9071-4B17-801B-37B4465C8E1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8D90168E-626C-4E60-93C0-A00D2560946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4934770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de-DE" noProof="0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B085CE-6145-404E-B599-68FDF26648DF}" type="datetime1">
              <a:rPr lang="de-DE" smtClean="0"/>
              <a:pPr/>
              <a:t>25.11.2023</a:t>
            </a:fld>
            <a:endParaRPr lang="de-DE" dirty="0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de-DE" noProof="0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de-DE" noProof="0"/>
              <a:t>Textmasterformat durch Klicken bearbeiten</a:t>
            </a:r>
          </a:p>
          <a:p>
            <a:pPr lvl="1" rtl="0"/>
            <a:r>
              <a:rPr lang="de-DE" noProof="0"/>
              <a:t>Zweite Ebene</a:t>
            </a:r>
          </a:p>
          <a:p>
            <a:pPr lvl="2" rtl="0"/>
            <a:r>
              <a:rPr lang="de-DE" noProof="0"/>
              <a:t>Dritte Ebene</a:t>
            </a:r>
          </a:p>
          <a:p>
            <a:pPr lvl="3" rtl="0"/>
            <a:r>
              <a:rPr lang="de-DE" noProof="0"/>
              <a:t>Vierte Ebene</a:t>
            </a:r>
          </a:p>
          <a:p>
            <a:pPr lvl="4" rtl="0"/>
            <a:r>
              <a:rPr lang="de-DE" noProof="0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de-DE" noProof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C6B3AB32-59DF-41F1-9618-EDFBF5049629}" type="slidenum">
              <a:rPr lang="de-DE" noProof="0" smtClean="0"/>
              <a:t>‹Nr.›</a:t>
            </a:fld>
            <a:endParaRPr lang="de-DE" noProof="0"/>
          </a:p>
        </p:txBody>
      </p:sp>
    </p:spTree>
    <p:extLst>
      <p:ext uri="{BB962C8B-B14F-4D97-AF65-F5344CB8AC3E}">
        <p14:creationId xmlns:p14="http://schemas.microsoft.com/office/powerpoint/2010/main" val="3661805647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C6B3AB32-59DF-41F1-9618-EDFBF5049629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900470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C6B3AB32-59DF-41F1-9618-EDFBF5049629}" type="slidenum">
              <a:rPr lang="de-DE" smtClean="0"/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319275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eck 6"/>
          <p:cNvSpPr/>
          <p:nvPr/>
        </p:nvSpPr>
        <p:spPr>
          <a:xfrm>
            <a:off x="446534" y="3085765"/>
            <a:ext cx="11262866" cy="33048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el 1"/>
          <p:cNvSpPr>
            <a:spLocks noGrp="1"/>
          </p:cNvSpPr>
          <p:nvPr>
            <p:ph type="ctrTitle" hasCustomPrompt="1"/>
          </p:nvPr>
        </p:nvSpPr>
        <p:spPr>
          <a:xfrm>
            <a:off x="581191" y="1020431"/>
            <a:ext cx="10993549" cy="1475013"/>
          </a:xfrm>
          <a:effectLst/>
        </p:spPr>
        <p:txBody>
          <a:bodyPr rtlCol="0" anchor="b">
            <a:normAutofit/>
          </a:bodyPr>
          <a:lstStyle>
            <a:lvl1pPr>
              <a:defRPr sz="3600">
                <a:solidFill>
                  <a:schemeClr val="accent1"/>
                </a:solidFill>
              </a:defRPr>
            </a:lvl1pPr>
          </a:lstStyle>
          <a:p>
            <a:pPr rtl="0"/>
            <a:r>
              <a:rPr lang="de-DE" noProof="0"/>
              <a:t>Titelmasterformat durch Klicken bearbeiten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 hasCustomPrompt="1"/>
          </p:nvPr>
        </p:nvSpPr>
        <p:spPr>
          <a:xfrm>
            <a:off x="581194" y="2495445"/>
            <a:ext cx="10993546" cy="590321"/>
          </a:xfrm>
        </p:spPr>
        <p:txBody>
          <a:bodyPr rtlCol="0" anchor="t">
            <a:normAutofit/>
          </a:bodyPr>
          <a:lstStyle>
            <a:lvl1pPr marL="0" indent="0" algn="l">
              <a:buNone/>
              <a:defRPr sz="1600" cap="all">
                <a:solidFill>
                  <a:schemeClr val="accent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rtl="0"/>
            <a:r>
              <a:rPr lang="de-DE" noProof="0"/>
              <a:t>Formatvorlage des Untertitelmasters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>
          <a:xfrm>
            <a:off x="7605951" y="5956137"/>
            <a:ext cx="2844800" cy="365125"/>
          </a:xfrm>
        </p:spPr>
        <p:txBody>
          <a:bodyPr rtlCol="0"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fld id="{CAC03BF4-324D-444B-B2B4-5879EFE83EC5}" type="datetime1">
              <a:rPr lang="de-DE" noProof="0" smtClean="0"/>
              <a:t>25.11.2023</a:t>
            </a:fld>
            <a:endParaRPr lang="de-DE" noProof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581192" y="5951811"/>
            <a:ext cx="6917210" cy="365125"/>
          </a:xfrm>
        </p:spPr>
        <p:txBody>
          <a:bodyPr rtlCol="0"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endParaRPr lang="de-DE" noProof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10558300" y="5956137"/>
            <a:ext cx="1016440" cy="365125"/>
          </a:xfrm>
        </p:spPr>
        <p:txBody>
          <a:bodyPr rtlCol="0"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fld id="{D57F1E4F-1CFF-5643-939E-217C01CDF565}" type="slidenum">
              <a:rPr lang="de-DE" noProof="0" smtClean="0"/>
              <a:pPr rtl="0"/>
              <a:t>‹Nr.›</a:t>
            </a:fld>
            <a:endParaRPr lang="de-DE" noProof="0"/>
          </a:p>
        </p:txBody>
      </p:sp>
    </p:spTree>
    <p:extLst>
      <p:ext uri="{BB962C8B-B14F-4D97-AF65-F5344CB8AC3E}">
        <p14:creationId xmlns:p14="http://schemas.microsoft.com/office/powerpoint/2010/main" val="21030186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eck 7"/>
          <p:cNvSpPr>
            <a:spLocks noChangeAspect="1"/>
          </p:cNvSpPr>
          <p:nvPr/>
        </p:nvSpPr>
        <p:spPr>
          <a:xfrm>
            <a:off x="440286" y="614407"/>
            <a:ext cx="11309338" cy="118929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9" name="Titel 1"/>
          <p:cNvSpPr>
            <a:spLocks noGrp="1"/>
          </p:cNvSpPr>
          <p:nvPr>
            <p:ph type="title" hasCustomPrompt="1"/>
          </p:nvPr>
        </p:nvSpPr>
        <p:spPr>
          <a:xfrm>
            <a:off x="581192" y="702156"/>
            <a:ext cx="11029616" cy="1013800"/>
          </a:xfrm>
        </p:spPr>
        <p:txBody>
          <a:bodyPr rtlCol="0"/>
          <a:lstStyle/>
          <a:p>
            <a:pPr rtl="0"/>
            <a:r>
              <a:rPr lang="de-DE" noProof="0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 rtlCol="0" anchor="t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 rtl="0"/>
            <a:r>
              <a:rPr lang="de-DE" noProof="0"/>
              <a:t>Textmasterformate bearbeiten</a:t>
            </a:r>
          </a:p>
          <a:p>
            <a:pPr lvl="1" rtl="0"/>
            <a:r>
              <a:rPr lang="de-DE" noProof="0"/>
              <a:t>Zweite Ebene</a:t>
            </a:r>
          </a:p>
          <a:p>
            <a:pPr lvl="2" rtl="0"/>
            <a:r>
              <a:rPr lang="de-DE" noProof="0"/>
              <a:t>Dritte Ebene</a:t>
            </a:r>
          </a:p>
          <a:p>
            <a:pPr lvl="3" rtl="0"/>
            <a:r>
              <a:rPr lang="de-DE" noProof="0"/>
              <a:t>Vierte Ebene</a:t>
            </a:r>
          </a:p>
          <a:p>
            <a:pPr lvl="4" rtl="0"/>
            <a:r>
              <a:rPr lang="de-DE" noProof="0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6714D70A-F3C5-4A6E-9522-4175BD08EA7F}" type="datetime1">
              <a:rPr lang="de-DE" noProof="0" smtClean="0"/>
              <a:t>25.11.2023</a:t>
            </a:fld>
            <a:endParaRPr lang="de-DE" noProof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de-DE" noProof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57F1E4F-1CFF-5643-939E-217C01CDF565}" type="slidenum">
              <a:rPr lang="de-DE" noProof="0" smtClean="0"/>
              <a:pPr rtl="0"/>
              <a:t>‹Nr.›</a:t>
            </a:fld>
            <a:endParaRPr lang="de-DE" noProof="0"/>
          </a:p>
        </p:txBody>
      </p:sp>
    </p:spTree>
    <p:extLst>
      <p:ext uri="{BB962C8B-B14F-4D97-AF65-F5344CB8AC3E}">
        <p14:creationId xmlns:p14="http://schemas.microsoft.com/office/powerpoint/2010/main" val="34547011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eck 6"/>
          <p:cNvSpPr>
            <a:spLocks noChangeAspect="1"/>
          </p:cNvSpPr>
          <p:nvPr/>
        </p:nvSpPr>
        <p:spPr>
          <a:xfrm>
            <a:off x="8839201" y="599725"/>
            <a:ext cx="2906817" cy="581695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Vertikaler Titel 1"/>
          <p:cNvSpPr>
            <a:spLocks noGrp="1"/>
          </p:cNvSpPr>
          <p:nvPr>
            <p:ph type="title" orient="vert" hasCustomPrompt="1"/>
          </p:nvPr>
        </p:nvSpPr>
        <p:spPr>
          <a:xfrm>
            <a:off x="8839201" y="675726"/>
            <a:ext cx="2004164" cy="5183073"/>
          </a:xfrm>
        </p:spPr>
        <p:txBody>
          <a:bodyPr vert="eaVert" rtlCol="0"/>
          <a:lstStyle/>
          <a:p>
            <a:pPr rtl="0"/>
            <a:r>
              <a:rPr lang="de-DE" noProof="0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 hasCustomPrompt="1"/>
          </p:nvPr>
        </p:nvSpPr>
        <p:spPr>
          <a:xfrm>
            <a:off x="774923" y="675726"/>
            <a:ext cx="7896279" cy="5183073"/>
          </a:xfrm>
        </p:spPr>
        <p:txBody>
          <a:bodyPr vert="eaVert" rtlCol="0" anchor="t"/>
          <a:lstStyle/>
          <a:p>
            <a:pPr lvl="0" rtl="0"/>
            <a:r>
              <a:rPr lang="de-DE" noProof="0"/>
              <a:t>Textmasterformate bearbeiten</a:t>
            </a:r>
          </a:p>
          <a:p>
            <a:pPr lvl="1" rtl="0"/>
            <a:r>
              <a:rPr lang="de-DE" noProof="0"/>
              <a:t>Zweite Ebene</a:t>
            </a:r>
          </a:p>
          <a:p>
            <a:pPr lvl="2" rtl="0"/>
            <a:r>
              <a:rPr lang="de-DE" noProof="0"/>
              <a:t>Dritte Ebene</a:t>
            </a:r>
          </a:p>
          <a:p>
            <a:pPr lvl="3" rtl="0"/>
            <a:r>
              <a:rPr lang="de-DE" noProof="0"/>
              <a:t>Vierte Ebene</a:t>
            </a:r>
          </a:p>
          <a:p>
            <a:pPr lvl="4" rtl="0"/>
            <a:r>
              <a:rPr lang="de-DE" noProof="0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>
          <a:xfrm>
            <a:off x="8993673" y="5956137"/>
            <a:ext cx="1328141" cy="365125"/>
          </a:xfrm>
        </p:spPr>
        <p:txBody>
          <a:bodyPr rtlCol="0"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fld id="{E4688D79-9856-49D3-A6E5-0DDD62E7F21D}" type="datetime1">
              <a:rPr lang="de-DE" noProof="0" smtClean="0"/>
              <a:t>25.11.2023</a:t>
            </a:fld>
            <a:endParaRPr lang="de-DE" noProof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774923" y="5951811"/>
            <a:ext cx="7896279" cy="365125"/>
          </a:xfrm>
        </p:spPr>
        <p:txBody>
          <a:bodyPr rtlCol="0"/>
          <a:lstStyle/>
          <a:p>
            <a:pPr rtl="0"/>
            <a:endParaRPr lang="de-DE" noProof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10446615" y="5956137"/>
            <a:ext cx="1164195" cy="365125"/>
          </a:xfrm>
        </p:spPr>
        <p:txBody>
          <a:bodyPr rtlCol="0"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fld id="{D57F1E4F-1CFF-5643-939E-217C01CDF565}" type="slidenum">
              <a:rPr lang="de-DE" noProof="0" smtClean="0"/>
              <a:pPr rtl="0"/>
              <a:t>‹Nr.›</a:t>
            </a:fld>
            <a:endParaRPr lang="de-DE" noProof="0"/>
          </a:p>
        </p:txBody>
      </p:sp>
    </p:spTree>
    <p:extLst>
      <p:ext uri="{BB962C8B-B14F-4D97-AF65-F5344CB8AC3E}">
        <p14:creationId xmlns:p14="http://schemas.microsoft.com/office/powerpoint/2010/main" val="42915268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eck 6"/>
          <p:cNvSpPr>
            <a:spLocks noChangeAspect="1"/>
          </p:cNvSpPr>
          <p:nvPr/>
        </p:nvSpPr>
        <p:spPr>
          <a:xfrm>
            <a:off x="440286" y="614407"/>
            <a:ext cx="11309338" cy="118929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581192" y="702156"/>
            <a:ext cx="11029616" cy="1013800"/>
          </a:xfrm>
        </p:spPr>
        <p:txBody>
          <a:bodyPr rtlCol="0"/>
          <a:lstStyle/>
          <a:p>
            <a:pPr rtl="0"/>
            <a:r>
              <a:rPr lang="de-DE" noProof="0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 hasCustomPrompt="1"/>
          </p:nvPr>
        </p:nvSpPr>
        <p:spPr>
          <a:xfrm>
            <a:off x="581192" y="2180496"/>
            <a:ext cx="11029615" cy="3678303"/>
          </a:xfrm>
        </p:spPr>
        <p:txBody>
          <a:bodyPr rtlCol="0"/>
          <a:lstStyle/>
          <a:p>
            <a:pPr lvl="0" rtl="0"/>
            <a:r>
              <a:rPr lang="de-DE" noProof="0"/>
              <a:t>Textmasterformate bearbeiten</a:t>
            </a:r>
          </a:p>
          <a:p>
            <a:pPr lvl="1" rtl="0"/>
            <a:r>
              <a:rPr lang="de-DE" noProof="0"/>
              <a:t>Zweite Ebene</a:t>
            </a:r>
          </a:p>
          <a:p>
            <a:pPr lvl="2" rtl="0"/>
            <a:r>
              <a:rPr lang="de-DE" noProof="0"/>
              <a:t>Dritte Ebene</a:t>
            </a:r>
          </a:p>
          <a:p>
            <a:pPr lvl="3" rtl="0"/>
            <a:r>
              <a:rPr lang="de-DE" noProof="0"/>
              <a:t>Vierte Ebene</a:t>
            </a:r>
          </a:p>
          <a:p>
            <a:pPr lvl="4" rtl="0"/>
            <a:r>
              <a:rPr lang="de-DE" noProof="0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5BDE1979-03AF-4780-AA12-4B63DE69AC45}" type="datetime1">
              <a:rPr lang="de-DE" noProof="0" smtClean="0"/>
              <a:t>25.11.2023</a:t>
            </a:fld>
            <a:endParaRPr lang="de-DE" noProof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de-DE" noProof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10558300" y="5956137"/>
            <a:ext cx="1052508" cy="365125"/>
          </a:xfrm>
        </p:spPr>
        <p:txBody>
          <a:bodyPr rtlCol="0"/>
          <a:lstStyle/>
          <a:p>
            <a:pPr rtl="0"/>
            <a:fld id="{D57F1E4F-1CFF-5643-939E-217C01CDF565}" type="slidenum">
              <a:rPr lang="de-DE" noProof="0" smtClean="0"/>
              <a:pPr rtl="0"/>
              <a:t>‹Nr.›</a:t>
            </a:fld>
            <a:endParaRPr lang="de-DE" noProof="0"/>
          </a:p>
        </p:txBody>
      </p:sp>
    </p:spTree>
    <p:extLst>
      <p:ext uri="{BB962C8B-B14F-4D97-AF65-F5344CB8AC3E}">
        <p14:creationId xmlns:p14="http://schemas.microsoft.com/office/powerpoint/2010/main" val="27399816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eck 7"/>
          <p:cNvSpPr>
            <a:spLocks noChangeAspect="1"/>
          </p:cNvSpPr>
          <p:nvPr/>
        </p:nvSpPr>
        <p:spPr>
          <a:xfrm>
            <a:off x="447817" y="5141974"/>
            <a:ext cx="11290860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581193" y="3043910"/>
            <a:ext cx="11029615" cy="1497507"/>
          </a:xfrm>
        </p:spPr>
        <p:txBody>
          <a:bodyPr rtlCol="0" anchor="b">
            <a:normAutofit/>
          </a:bodyPr>
          <a:lstStyle>
            <a:lvl1pPr algn="l">
              <a:defRPr sz="3600" b="0" cap="all">
                <a:solidFill>
                  <a:schemeClr val="accent1"/>
                </a:solidFill>
              </a:defRPr>
            </a:lvl1pPr>
          </a:lstStyle>
          <a:p>
            <a:pPr rtl="0"/>
            <a:r>
              <a:rPr lang="de-DE" noProof="0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 hasCustomPrompt="1"/>
          </p:nvPr>
        </p:nvSpPr>
        <p:spPr>
          <a:xfrm>
            <a:off x="581192" y="4541417"/>
            <a:ext cx="11029615" cy="600556"/>
          </a:xfrm>
        </p:spPr>
        <p:txBody>
          <a:bodyPr rtlCol="0" anchor="t">
            <a:normAutofit/>
          </a:bodyPr>
          <a:lstStyle>
            <a:lvl1pPr marL="0" indent="0" algn="l">
              <a:buNone/>
              <a:defRPr sz="1800" cap="all">
                <a:solidFill>
                  <a:schemeClr val="accent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de-DE" noProof="0"/>
              <a:t>Textmasterformate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fld id="{5D6A1D9F-0411-49EB-8C99-09648CED7900}" type="datetime1">
              <a:rPr lang="de-DE" noProof="0" smtClean="0"/>
              <a:t>25.11.2023</a:t>
            </a:fld>
            <a:endParaRPr lang="de-DE" noProof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endParaRPr lang="de-DE" noProof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fld id="{D57F1E4F-1CFF-5643-939E-217C01CDF565}" type="slidenum">
              <a:rPr lang="de-DE" noProof="0" smtClean="0"/>
              <a:pPr rtl="0"/>
              <a:t>‹Nr.›</a:t>
            </a:fld>
            <a:endParaRPr lang="de-DE" noProof="0"/>
          </a:p>
        </p:txBody>
      </p:sp>
    </p:spTree>
    <p:extLst>
      <p:ext uri="{BB962C8B-B14F-4D97-AF65-F5344CB8AC3E}">
        <p14:creationId xmlns:p14="http://schemas.microsoft.com/office/powerpoint/2010/main" val="39092908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eck 7"/>
          <p:cNvSpPr>
            <a:spLocks noChangeAspect="1"/>
          </p:cNvSpPr>
          <p:nvPr/>
        </p:nvSpPr>
        <p:spPr>
          <a:xfrm>
            <a:off x="445982" y="606554"/>
            <a:ext cx="11300036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581193" y="729658"/>
            <a:ext cx="11029616" cy="988332"/>
          </a:xfrm>
        </p:spPr>
        <p:txBody>
          <a:bodyPr rtlCol="0"/>
          <a:lstStyle/>
          <a:p>
            <a:pPr rtl="0"/>
            <a:r>
              <a:rPr lang="de-DE" noProof="0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 hasCustomPrompt="1"/>
          </p:nvPr>
        </p:nvSpPr>
        <p:spPr>
          <a:xfrm>
            <a:off x="581193" y="2228003"/>
            <a:ext cx="5422390" cy="3633047"/>
          </a:xfrm>
        </p:spPr>
        <p:txBody>
          <a:bodyPr rtlCol="0">
            <a:normAutofit/>
          </a:bodyPr>
          <a:lstStyle/>
          <a:p>
            <a:pPr lvl="0" rtl="0"/>
            <a:r>
              <a:rPr lang="de-DE" noProof="0"/>
              <a:t>Textmasterformate bearbeiten</a:t>
            </a:r>
          </a:p>
          <a:p>
            <a:pPr lvl="1" rtl="0"/>
            <a:r>
              <a:rPr lang="de-DE" noProof="0"/>
              <a:t>Zweite Ebene</a:t>
            </a:r>
          </a:p>
          <a:p>
            <a:pPr lvl="2" rtl="0"/>
            <a:r>
              <a:rPr lang="de-DE" noProof="0"/>
              <a:t>Dritte Ebene</a:t>
            </a:r>
          </a:p>
          <a:p>
            <a:pPr lvl="3" rtl="0"/>
            <a:r>
              <a:rPr lang="de-DE" noProof="0"/>
              <a:t>Vierte Ebene</a:t>
            </a:r>
          </a:p>
          <a:p>
            <a:pPr lvl="4" rtl="0"/>
            <a:r>
              <a:rPr lang="de-DE" noProof="0"/>
              <a:t>Fünfte Ebene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 hasCustomPrompt="1"/>
          </p:nvPr>
        </p:nvSpPr>
        <p:spPr>
          <a:xfrm>
            <a:off x="6188417" y="2228003"/>
            <a:ext cx="5422392" cy="3633047"/>
          </a:xfrm>
        </p:spPr>
        <p:txBody>
          <a:bodyPr rtlCol="0">
            <a:normAutofit/>
          </a:bodyPr>
          <a:lstStyle/>
          <a:p>
            <a:pPr lvl="0" rtl="0"/>
            <a:r>
              <a:rPr lang="de-DE" noProof="0"/>
              <a:t>Textmasterformate bearbeiten</a:t>
            </a:r>
          </a:p>
          <a:p>
            <a:pPr lvl="1" rtl="0"/>
            <a:r>
              <a:rPr lang="de-DE" noProof="0"/>
              <a:t>Zweite Ebene</a:t>
            </a:r>
          </a:p>
          <a:p>
            <a:pPr lvl="2" rtl="0"/>
            <a:r>
              <a:rPr lang="de-DE" noProof="0"/>
              <a:t>Dritte Ebene</a:t>
            </a:r>
          </a:p>
          <a:p>
            <a:pPr lvl="3" rtl="0"/>
            <a:r>
              <a:rPr lang="de-DE" noProof="0"/>
              <a:t>Vierte Ebene</a:t>
            </a:r>
          </a:p>
          <a:p>
            <a:pPr lvl="4" rtl="0"/>
            <a:r>
              <a:rPr lang="de-DE" noProof="0"/>
              <a:t>Fünfte Ebene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97277A7A-EAFE-4BD9-883A-190BF6213361}" type="datetime1">
              <a:rPr lang="de-DE" noProof="0" smtClean="0"/>
              <a:t>25.11.2023</a:t>
            </a:fld>
            <a:endParaRPr lang="de-DE" noProof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de-DE" noProof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57F1E4F-1CFF-5643-939E-217C01CDF565}" type="slidenum">
              <a:rPr lang="de-DE" noProof="0" smtClean="0"/>
              <a:pPr rtl="0"/>
              <a:t>‹Nr.›</a:t>
            </a:fld>
            <a:endParaRPr lang="de-DE" noProof="0"/>
          </a:p>
        </p:txBody>
      </p:sp>
    </p:spTree>
    <p:extLst>
      <p:ext uri="{BB962C8B-B14F-4D97-AF65-F5344CB8AC3E}">
        <p14:creationId xmlns:p14="http://schemas.microsoft.com/office/powerpoint/2010/main" val="36871674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hteck 10"/>
          <p:cNvSpPr>
            <a:spLocks noChangeAspect="1"/>
          </p:cNvSpPr>
          <p:nvPr/>
        </p:nvSpPr>
        <p:spPr>
          <a:xfrm>
            <a:off x="445982" y="606554"/>
            <a:ext cx="11300036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Titel 1"/>
          <p:cNvSpPr>
            <a:spLocks noGrp="1"/>
          </p:cNvSpPr>
          <p:nvPr>
            <p:ph type="title" hasCustomPrompt="1"/>
          </p:nvPr>
        </p:nvSpPr>
        <p:spPr>
          <a:xfrm>
            <a:off x="581193" y="729658"/>
            <a:ext cx="11029616" cy="988332"/>
          </a:xfrm>
        </p:spPr>
        <p:txBody>
          <a:bodyPr rtlCol="0"/>
          <a:lstStyle/>
          <a:p>
            <a:pPr rtl="0"/>
            <a:r>
              <a:rPr lang="de-DE" noProof="0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 hasCustomPrompt="1"/>
          </p:nvPr>
        </p:nvSpPr>
        <p:spPr>
          <a:xfrm>
            <a:off x="887219" y="2250892"/>
            <a:ext cx="5087075" cy="536005"/>
          </a:xfrm>
        </p:spPr>
        <p:txBody>
          <a:bodyPr rtlCol="0" anchor="b">
            <a:noAutofit/>
          </a:bodyPr>
          <a:lstStyle>
            <a:lvl1pPr marL="0" indent="0">
              <a:buNone/>
              <a:defRPr sz="2200" b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de-DE" noProof="0"/>
              <a:t>Textmasterformate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 hasCustomPrompt="1"/>
          </p:nvPr>
        </p:nvSpPr>
        <p:spPr>
          <a:xfrm>
            <a:off x="581194" y="2926052"/>
            <a:ext cx="5393100" cy="2934999"/>
          </a:xfrm>
        </p:spPr>
        <p:txBody>
          <a:bodyPr rtlCol="0" anchor="t">
            <a:normAutofit/>
          </a:bodyPr>
          <a:lstStyle/>
          <a:p>
            <a:pPr lvl="0" rtl="0"/>
            <a:r>
              <a:rPr lang="de-DE" noProof="0"/>
              <a:t>Textmasterformate bearbeiten</a:t>
            </a:r>
          </a:p>
          <a:p>
            <a:pPr lvl="1" rtl="0"/>
            <a:r>
              <a:rPr lang="de-DE" noProof="0"/>
              <a:t>Zweite Ebene</a:t>
            </a:r>
          </a:p>
          <a:p>
            <a:pPr lvl="2" rtl="0"/>
            <a:r>
              <a:rPr lang="de-DE" noProof="0"/>
              <a:t>Dritte Ebene</a:t>
            </a:r>
          </a:p>
          <a:p>
            <a:pPr lvl="3" rtl="0"/>
            <a:r>
              <a:rPr lang="de-DE" noProof="0"/>
              <a:t>Vierte Ebene</a:t>
            </a:r>
          </a:p>
          <a:p>
            <a:pPr lvl="4" rtl="0"/>
            <a:r>
              <a:rPr lang="de-DE" noProof="0"/>
              <a:t>Fünfte Ebene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 hasCustomPrompt="1"/>
          </p:nvPr>
        </p:nvSpPr>
        <p:spPr>
          <a:xfrm>
            <a:off x="6523735" y="2250892"/>
            <a:ext cx="5087073" cy="553373"/>
          </a:xfrm>
        </p:spPr>
        <p:txBody>
          <a:bodyPr rtlCol="0" anchor="b">
            <a:noAutofit/>
          </a:bodyPr>
          <a:lstStyle>
            <a:lvl1pPr marL="0" indent="0">
              <a:buNone/>
              <a:defRPr sz="2200" b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de-DE" noProof="0"/>
              <a:t>Textmasterformate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 hasCustomPrompt="1"/>
          </p:nvPr>
        </p:nvSpPr>
        <p:spPr>
          <a:xfrm>
            <a:off x="6217709" y="2926052"/>
            <a:ext cx="5393100" cy="2934999"/>
          </a:xfrm>
        </p:spPr>
        <p:txBody>
          <a:bodyPr rtlCol="0" anchor="t">
            <a:normAutofit/>
          </a:bodyPr>
          <a:lstStyle/>
          <a:p>
            <a:pPr lvl="0" rtl="0"/>
            <a:r>
              <a:rPr lang="de-DE" noProof="0"/>
              <a:t>Textmasterformate bearbeiten</a:t>
            </a:r>
          </a:p>
          <a:p>
            <a:pPr lvl="1" rtl="0"/>
            <a:r>
              <a:rPr lang="de-DE" noProof="0"/>
              <a:t>Zweite Ebene</a:t>
            </a:r>
          </a:p>
          <a:p>
            <a:pPr lvl="2" rtl="0"/>
            <a:r>
              <a:rPr lang="de-DE" noProof="0"/>
              <a:t>Dritte Ebene</a:t>
            </a:r>
          </a:p>
          <a:p>
            <a:pPr lvl="3" rtl="0"/>
            <a:r>
              <a:rPr lang="de-DE" noProof="0"/>
              <a:t>Vierte Ebene</a:t>
            </a:r>
          </a:p>
          <a:p>
            <a:pPr lvl="4" rtl="0"/>
            <a:r>
              <a:rPr lang="de-DE" noProof="0"/>
              <a:t>Fünfte Ebene</a:t>
            </a:r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5B7AF743-5D3F-4201-BC3F-6547FAFA22B9}" type="datetime1">
              <a:rPr lang="de-DE" noProof="0" smtClean="0"/>
              <a:t>25.11.2023</a:t>
            </a:fld>
            <a:endParaRPr lang="de-DE" noProof="0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de-DE" noProof="0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57F1E4F-1CFF-5643-939E-217C01CDF565}" type="slidenum">
              <a:rPr lang="de-DE" noProof="0" smtClean="0"/>
              <a:pPr rtl="0"/>
              <a:t>‹Nr.›</a:t>
            </a:fld>
            <a:endParaRPr lang="de-DE" noProof="0"/>
          </a:p>
        </p:txBody>
      </p:sp>
    </p:spTree>
    <p:extLst>
      <p:ext uri="{BB962C8B-B14F-4D97-AF65-F5344CB8AC3E}">
        <p14:creationId xmlns:p14="http://schemas.microsoft.com/office/powerpoint/2010/main" val="14285740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72D69A12-2F55-4BC0-8DE6-9A20F0D713DC}" type="datetime1">
              <a:rPr lang="de-DE" noProof="0" smtClean="0"/>
              <a:t>25.11.2023</a:t>
            </a:fld>
            <a:endParaRPr lang="de-DE" noProof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de-DE" noProof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57F1E4F-1CFF-5643-939E-217C01CDF565}" type="slidenum">
              <a:rPr lang="de-DE" noProof="0" smtClean="0"/>
              <a:pPr rtl="0"/>
              <a:t>‹Nr.›</a:t>
            </a:fld>
            <a:endParaRPr lang="de-DE" noProof="0"/>
          </a:p>
        </p:txBody>
      </p:sp>
      <p:sp>
        <p:nvSpPr>
          <p:cNvPr id="7" name="Rechteck 6"/>
          <p:cNvSpPr>
            <a:spLocks noChangeAspect="1"/>
          </p:cNvSpPr>
          <p:nvPr/>
        </p:nvSpPr>
        <p:spPr>
          <a:xfrm>
            <a:off x="440683" y="606554"/>
            <a:ext cx="11300036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8" name="Titel 1"/>
          <p:cNvSpPr>
            <a:spLocks noGrp="1"/>
          </p:cNvSpPr>
          <p:nvPr>
            <p:ph type="title" hasCustomPrompt="1"/>
          </p:nvPr>
        </p:nvSpPr>
        <p:spPr>
          <a:xfrm>
            <a:off x="575894" y="729658"/>
            <a:ext cx="11029616" cy="988332"/>
          </a:xfrm>
        </p:spPr>
        <p:txBody>
          <a:bodyPr rtlCol="0"/>
          <a:lstStyle/>
          <a:p>
            <a:pPr rtl="0"/>
            <a:r>
              <a:rPr lang="de-DE" noProof="0"/>
              <a:t>Titelmasterformat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11643182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6112B84F-57B3-4CC5-9030-860002DF7D30}" type="datetime1">
              <a:rPr lang="de-DE" noProof="0" smtClean="0"/>
              <a:t>25.11.2023</a:t>
            </a:fld>
            <a:endParaRPr lang="de-DE" noProof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de-DE" noProof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57F1E4F-1CFF-5643-939E-217C01CDF565}" type="slidenum">
              <a:rPr lang="de-DE" noProof="0" smtClean="0"/>
              <a:pPr rtl="0"/>
              <a:t>‹Nr.›</a:t>
            </a:fld>
            <a:endParaRPr lang="de-DE" noProof="0"/>
          </a:p>
        </p:txBody>
      </p:sp>
    </p:spTree>
    <p:extLst>
      <p:ext uri="{BB962C8B-B14F-4D97-AF65-F5344CB8AC3E}">
        <p14:creationId xmlns:p14="http://schemas.microsoft.com/office/powerpoint/2010/main" val="34126904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hteck 8"/>
          <p:cNvSpPr>
            <a:spLocks noChangeAspect="1"/>
          </p:cNvSpPr>
          <p:nvPr/>
        </p:nvSpPr>
        <p:spPr>
          <a:xfrm>
            <a:off x="447817" y="5141973"/>
            <a:ext cx="11298200" cy="1274702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581192" y="5262296"/>
            <a:ext cx="4909445" cy="689514"/>
          </a:xfrm>
        </p:spPr>
        <p:txBody>
          <a:bodyPr rtlCol="0" anchor="ctr"/>
          <a:lstStyle>
            <a:lvl1pPr algn="l">
              <a:defRPr sz="2000" b="0"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de-DE" noProof="0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 hasCustomPrompt="1"/>
          </p:nvPr>
        </p:nvSpPr>
        <p:spPr>
          <a:xfrm>
            <a:off x="447816" y="601200"/>
            <a:ext cx="11292840" cy="4204800"/>
          </a:xfrm>
        </p:spPr>
        <p:txBody>
          <a:bodyPr rtlCol="0" anchor="ctr">
            <a:normAutofit/>
          </a:bodyPr>
          <a:lstStyle>
            <a:lvl1pPr>
              <a:defRPr sz="2000">
                <a:solidFill>
                  <a:schemeClr val="tx2"/>
                </a:solidFill>
              </a:defRPr>
            </a:lvl1pPr>
            <a:lvl2pPr>
              <a:defRPr sz="1800">
                <a:solidFill>
                  <a:schemeClr val="tx2"/>
                </a:solidFill>
              </a:defRPr>
            </a:lvl2pPr>
            <a:lvl3pPr>
              <a:defRPr sz="1600">
                <a:solidFill>
                  <a:schemeClr val="tx2"/>
                </a:solidFill>
              </a:defRPr>
            </a:lvl3pPr>
            <a:lvl4pPr>
              <a:defRPr sz="1400">
                <a:solidFill>
                  <a:schemeClr val="tx2"/>
                </a:solidFill>
              </a:defRPr>
            </a:lvl4pPr>
            <a:lvl5pPr>
              <a:defRPr sz="1400">
                <a:solidFill>
                  <a:schemeClr val="tx2"/>
                </a:solidFill>
              </a:defRPr>
            </a:lvl5pPr>
            <a:lvl6pPr>
              <a:defRPr sz="1400">
                <a:solidFill>
                  <a:schemeClr val="tx2"/>
                </a:solidFill>
              </a:defRPr>
            </a:lvl6pPr>
            <a:lvl7pPr>
              <a:defRPr sz="1400">
                <a:solidFill>
                  <a:schemeClr val="tx2"/>
                </a:solidFill>
              </a:defRPr>
            </a:lvl7pPr>
            <a:lvl8pPr>
              <a:defRPr sz="1400">
                <a:solidFill>
                  <a:schemeClr val="tx2"/>
                </a:solidFill>
              </a:defRPr>
            </a:lvl8pPr>
            <a:lvl9pPr>
              <a:defRPr sz="1400">
                <a:solidFill>
                  <a:schemeClr val="tx2"/>
                </a:solidFill>
              </a:defRPr>
            </a:lvl9pPr>
          </a:lstStyle>
          <a:p>
            <a:pPr lvl="0" rtl="0"/>
            <a:r>
              <a:rPr lang="de-DE" noProof="0"/>
              <a:t>Textmasterformate bearbeiten</a:t>
            </a:r>
          </a:p>
          <a:p>
            <a:pPr lvl="1" rtl="0"/>
            <a:r>
              <a:rPr lang="de-DE" noProof="0"/>
              <a:t>Zweite Ebene</a:t>
            </a:r>
          </a:p>
          <a:p>
            <a:pPr lvl="2" rtl="0"/>
            <a:r>
              <a:rPr lang="de-DE" noProof="0"/>
              <a:t>Dritte Ebene</a:t>
            </a:r>
          </a:p>
          <a:p>
            <a:pPr lvl="3" rtl="0"/>
            <a:r>
              <a:rPr lang="de-DE" noProof="0"/>
              <a:t>Vierte Ebene</a:t>
            </a:r>
          </a:p>
          <a:p>
            <a:pPr lvl="4" rtl="0"/>
            <a:r>
              <a:rPr lang="de-DE" noProof="0"/>
              <a:t>Fünfte Ebene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 hasCustomPrompt="1"/>
          </p:nvPr>
        </p:nvSpPr>
        <p:spPr>
          <a:xfrm>
            <a:off x="5740823" y="5262296"/>
            <a:ext cx="5869987" cy="689515"/>
          </a:xfrm>
        </p:spPr>
        <p:txBody>
          <a:bodyPr rtlCol="0" anchor="ctr">
            <a:normAutofit/>
          </a:bodyPr>
          <a:lstStyle>
            <a:lvl1pPr marL="0" indent="0" algn="r">
              <a:buNone/>
              <a:defRPr sz="1100">
                <a:solidFill>
                  <a:schemeClr val="bg1"/>
                </a:solidFill>
              </a:defRPr>
            </a:lvl1pPr>
            <a:lvl2pPr marL="457200" indent="0">
              <a:buNone/>
              <a:defRPr sz="11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de-DE" noProof="0"/>
              <a:t>Textmasterformate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fld id="{879E7381-8FDF-40EE-9279-25401C84A40A}" type="datetime1">
              <a:rPr lang="de-DE" noProof="0" smtClean="0"/>
              <a:t>25.11.2023</a:t>
            </a:fld>
            <a:endParaRPr lang="de-DE" noProof="0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endParaRPr lang="de-DE" noProof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fld id="{D57F1E4F-1CFF-5643-939E-217C01CDF565}" type="slidenum">
              <a:rPr lang="de-DE" noProof="0" smtClean="0"/>
              <a:pPr rtl="0"/>
              <a:t>‹Nr.›</a:t>
            </a:fld>
            <a:endParaRPr lang="de-DE" noProof="0"/>
          </a:p>
        </p:txBody>
      </p:sp>
    </p:spTree>
    <p:extLst>
      <p:ext uri="{BB962C8B-B14F-4D97-AF65-F5344CB8AC3E}">
        <p14:creationId xmlns:p14="http://schemas.microsoft.com/office/powerpoint/2010/main" val="29232962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581193" y="4693389"/>
            <a:ext cx="11029616" cy="566738"/>
          </a:xfrm>
        </p:spPr>
        <p:txBody>
          <a:bodyPr rtlCol="0" anchor="b">
            <a:normAutofit/>
          </a:bodyPr>
          <a:lstStyle>
            <a:lvl1pPr algn="l">
              <a:defRPr sz="2400" b="0">
                <a:solidFill>
                  <a:schemeClr val="accent1"/>
                </a:solidFill>
              </a:defRPr>
            </a:lvl1pPr>
          </a:lstStyle>
          <a:p>
            <a:pPr rtl="0"/>
            <a:r>
              <a:rPr lang="de-DE" noProof="0"/>
              <a:t>Titelmasterformat durch Klicken bearbeiten</a:t>
            </a:r>
          </a:p>
        </p:txBody>
      </p:sp>
      <p:sp>
        <p:nvSpPr>
          <p:cNvPr id="3" name="Bildplatzhalter 2"/>
          <p:cNvSpPr>
            <a:spLocks noGrp="1" noChangeAspect="1"/>
          </p:cNvSpPr>
          <p:nvPr>
            <p:ph type="pic" idx="1" hasCustomPrompt="1"/>
          </p:nvPr>
        </p:nvSpPr>
        <p:spPr>
          <a:xfrm>
            <a:off x="447817" y="599725"/>
            <a:ext cx="11290859" cy="3557252"/>
          </a:xfrm>
        </p:spPr>
        <p:txBody>
          <a:bodyPr rtlCol="0"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rtl="0"/>
            <a:r>
              <a:rPr lang="de-DE" noProof="0"/>
              <a:t>Klicken Sie, um ein Bild hinzuzufügen.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 hasCustomPrompt="1"/>
          </p:nvPr>
        </p:nvSpPr>
        <p:spPr>
          <a:xfrm>
            <a:off x="581192" y="5260127"/>
            <a:ext cx="11029617" cy="598671"/>
          </a:xfrm>
        </p:spPr>
        <p:txBody>
          <a:bodyPr rtlCol="0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de-DE" noProof="0"/>
              <a:t>Textmasterformate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B1189B38-3700-4F31-B929-FDC2A865E208}" type="datetime1">
              <a:rPr lang="de-DE" noProof="0" smtClean="0"/>
              <a:t>25.11.2023</a:t>
            </a:fld>
            <a:endParaRPr lang="de-DE" noProof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de-DE" noProof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57F1E4F-1CFF-5643-939E-217C01CDF565}" type="slidenum">
              <a:rPr lang="de-DE" noProof="0" smtClean="0"/>
              <a:pPr rtl="0"/>
              <a:t>‹Nr.›</a:t>
            </a:fld>
            <a:endParaRPr lang="de-DE" noProof="0"/>
          </a:p>
        </p:txBody>
      </p:sp>
    </p:spTree>
    <p:extLst>
      <p:ext uri="{BB962C8B-B14F-4D97-AF65-F5344CB8AC3E}">
        <p14:creationId xmlns:p14="http://schemas.microsoft.com/office/powerpoint/2010/main" val="12808037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581192" y="705124"/>
            <a:ext cx="11029616" cy="118955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rtl="0"/>
            <a:r>
              <a:rPr lang="de-DE" noProof="0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581192" y="2336003"/>
            <a:ext cx="11029616" cy="35227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rtl="0"/>
            <a:r>
              <a:rPr lang="de-DE" noProof="0"/>
              <a:t>Textmasterformate bearbeiten</a:t>
            </a:r>
          </a:p>
          <a:p>
            <a:pPr lvl="1" rtl="0"/>
            <a:r>
              <a:rPr lang="de-DE" noProof="0"/>
              <a:t>Zweite Ebene</a:t>
            </a:r>
          </a:p>
          <a:p>
            <a:pPr lvl="2" rtl="0"/>
            <a:r>
              <a:rPr lang="de-DE" noProof="0"/>
              <a:t>Dritte Ebene</a:t>
            </a:r>
          </a:p>
          <a:p>
            <a:pPr lvl="3" rtl="0"/>
            <a:r>
              <a:rPr lang="de-DE" noProof="0"/>
              <a:t>Vierte Ebene</a:t>
            </a:r>
          </a:p>
          <a:p>
            <a:pPr lvl="4" rtl="0"/>
            <a:r>
              <a:rPr lang="de-DE" noProof="0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7605951" y="5956137"/>
            <a:ext cx="28447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2"/>
                </a:solidFill>
              </a:defRPr>
            </a:lvl1pPr>
          </a:lstStyle>
          <a:p>
            <a:pPr rtl="0"/>
            <a:fld id="{43214D96-B3C8-4F1E-B664-5DE2819FAB83}" type="datetime1">
              <a:rPr lang="de-DE" noProof="0" smtClean="0"/>
              <a:t>25.11.2023</a:t>
            </a:fld>
            <a:endParaRPr lang="de-DE" noProof="0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581192" y="5951811"/>
            <a:ext cx="691721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cap="all">
                <a:solidFill>
                  <a:schemeClr val="accent2"/>
                </a:solidFill>
              </a:defRPr>
            </a:lvl1pPr>
          </a:lstStyle>
          <a:p>
            <a:pPr rtl="0"/>
            <a:endParaRPr lang="de-DE" noProof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10558300" y="5956137"/>
            <a:ext cx="105251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2"/>
                </a:solidFill>
              </a:defRPr>
            </a:lvl1pPr>
          </a:lstStyle>
          <a:p>
            <a:pPr rtl="0"/>
            <a:fld id="{D57F1E4F-1CFF-5643-939E-217C01CDF565}" type="slidenum">
              <a:rPr lang="de-DE" noProof="0" smtClean="0"/>
              <a:pPr rtl="0"/>
              <a:t>‹Nr.›</a:t>
            </a:fld>
            <a:endParaRPr lang="de-DE" noProof="0"/>
          </a:p>
        </p:txBody>
      </p:sp>
      <p:sp>
        <p:nvSpPr>
          <p:cNvPr id="9" name="Rechteck 8"/>
          <p:cNvSpPr/>
          <p:nvPr/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0" name="Rechteck 9"/>
          <p:cNvSpPr/>
          <p:nvPr/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1" name="Rechteck 10"/>
          <p:cNvSpPr/>
          <p:nvPr/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828555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2800" b="0" kern="1200" cap="all">
          <a:solidFill>
            <a:schemeClr val="bg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06000" indent="-306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800" kern="1200">
          <a:solidFill>
            <a:schemeClr val="tx2"/>
          </a:solidFill>
          <a:latin typeface="+mn-lt"/>
          <a:ea typeface="+mn-ea"/>
          <a:cs typeface="+mn-cs"/>
        </a:defRPr>
      </a:lvl1pPr>
      <a:lvl2pPr marL="630000" indent="-306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600" kern="1200">
          <a:solidFill>
            <a:schemeClr val="tx2"/>
          </a:solidFill>
          <a:latin typeface="+mn-lt"/>
          <a:ea typeface="+mn-ea"/>
          <a:cs typeface="+mn-cs"/>
        </a:defRPr>
      </a:lvl2pPr>
      <a:lvl3pPr marL="900000" indent="-270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400" kern="1200">
          <a:solidFill>
            <a:schemeClr val="tx2"/>
          </a:solidFill>
          <a:latin typeface="+mn-lt"/>
          <a:ea typeface="+mn-ea"/>
          <a:cs typeface="+mn-cs"/>
        </a:defRPr>
      </a:lvl3pPr>
      <a:lvl4pPr marL="1242000" indent="-234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4pPr>
      <a:lvl5pPr marL="1602000" indent="-234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5pPr>
      <a:lvl6pPr marL="19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6pPr>
      <a:lvl7pPr marL="22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7pPr>
      <a:lvl8pPr marL="25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8pPr>
      <a:lvl9pPr marL="28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file:///C:\Program%20Files\Hugin%20Expert\HUGIN%209.4%20(x64)\Htmlhelp\pages\Tutorials\LIMID\HowToBuildALimitedMemoryInfluenceDiagram.html#how-to-build-a-limited-memory-influence-diagram" TargetMode="External"/><Relationship Id="rId2" Type="http://schemas.openxmlformats.org/officeDocument/2006/relationships/hyperlink" Target="file:///C:\Program%20Files\Hugin%20Expert\HUGIN%209.4%20(x64)\Htmlhelp\pages\Tutorials\LIMID\IntroductionToLimitedMemoryInfluenceDiagrams.html#introduction-to-limited-memory-influence-diagrams-tutorial" TargetMode="Externa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5" name="Rechteck 14">
            <a:extLst>
              <a:ext uri="{FF2B5EF4-FFF2-40B4-BE49-F238E27FC236}">
                <a16:creationId xmlns:a16="http://schemas.microsoft.com/office/drawing/2014/main" id="{493D4EDA-58E0-40CC-B3CA-14CDEB349D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de-DE"/>
          </a:p>
        </p:txBody>
      </p:sp>
      <p:pic>
        <p:nvPicPr>
          <p:cNvPr id="7" name="Bild 6" descr="Digitale Verbindungen">
            <a:extLst>
              <a:ext uri="{FF2B5EF4-FFF2-40B4-BE49-F238E27FC236}">
                <a16:creationId xmlns:a16="http://schemas.microsoft.com/office/drawing/2014/main" id="{3840F91C-EDD0-4D4E-A4AB-E6C77856C88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3265" t="9091" r="3502" b="-1"/>
          <a:stretch/>
        </p:blipFill>
        <p:spPr>
          <a:xfrm>
            <a:off x="0" y="0"/>
            <a:ext cx="12191980" cy="6857990"/>
          </a:xfrm>
          <a:prstGeom prst="rect">
            <a:avLst/>
          </a:prstGeom>
        </p:spPr>
      </p:pic>
      <p:grpSp>
        <p:nvGrpSpPr>
          <p:cNvPr id="17" name="Gruppieren 16">
            <a:extLst>
              <a:ext uri="{FF2B5EF4-FFF2-40B4-BE49-F238E27FC236}">
                <a16:creationId xmlns:a16="http://schemas.microsoft.com/office/drawing/2014/main" id="{AA9EB0BC-A85E-4C26-B355-5DFCEF6CCB4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ChangeAspect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446534" y="453643"/>
            <a:ext cx="11298933" cy="98554"/>
            <a:chOff x="446534" y="453643"/>
            <a:chExt cx="11298933" cy="98554"/>
          </a:xfrm>
        </p:grpSpPr>
        <p:sp>
          <p:nvSpPr>
            <p:cNvPr id="18" name="Rechteck 17">
              <a:extLst>
                <a:ext uri="{FF2B5EF4-FFF2-40B4-BE49-F238E27FC236}">
                  <a16:creationId xmlns:a16="http://schemas.microsoft.com/office/drawing/2014/main" id="{3643E56B-BD42-413D-B17D-7958270F5DE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46534" y="457200"/>
              <a:ext cx="3703320" cy="9499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de-DE"/>
            </a:p>
          </p:txBody>
        </p:sp>
        <p:sp>
          <p:nvSpPr>
            <p:cNvPr id="19" name="Rechteck 18">
              <a:extLst>
                <a:ext uri="{FF2B5EF4-FFF2-40B4-BE49-F238E27FC236}">
                  <a16:creationId xmlns:a16="http://schemas.microsoft.com/office/drawing/2014/main" id="{96C04F74-9467-4FA5-95DC-8D481A29740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042147" y="453643"/>
              <a:ext cx="3703320" cy="98554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de-DE"/>
            </a:p>
          </p:txBody>
        </p:sp>
        <p:sp>
          <p:nvSpPr>
            <p:cNvPr id="20" name="Rechteck 19">
              <a:extLst>
                <a:ext uri="{FF2B5EF4-FFF2-40B4-BE49-F238E27FC236}">
                  <a16:creationId xmlns:a16="http://schemas.microsoft.com/office/drawing/2014/main" id="{D73DE1C3-5C37-42E9-A3F0-256F1938327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241830" y="457200"/>
              <a:ext cx="3703320" cy="9144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de-DE"/>
            </a:p>
          </p:txBody>
        </p:sp>
      </p:grpSp>
      <p:sp>
        <p:nvSpPr>
          <p:cNvPr id="22" name="Rechteck 21">
            <a:extLst>
              <a:ext uri="{FF2B5EF4-FFF2-40B4-BE49-F238E27FC236}">
                <a16:creationId xmlns:a16="http://schemas.microsoft.com/office/drawing/2014/main" id="{4A2E7EC3-E07C-46CE-9B25-41865A50681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8732" y="4428067"/>
            <a:ext cx="11260667" cy="1962497"/>
          </a:xfrm>
          <a:prstGeom prst="rect">
            <a:avLst/>
          </a:prstGeom>
          <a:solidFill>
            <a:schemeClr val="accent1">
              <a:alpha val="97000"/>
            </a:schemeClr>
          </a:solidFill>
          <a:ln w="6350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de-DE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C02C5318-1A1E-49D0-B2E2-A4B0FA9E8A4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97529" y="4599160"/>
            <a:ext cx="10977210" cy="1629624"/>
          </a:xfrm>
        </p:spPr>
        <p:txBody>
          <a:bodyPr rtlCol="0">
            <a:noAutofit/>
          </a:bodyPr>
          <a:lstStyle/>
          <a:p>
            <a:br>
              <a:rPr lang="de-DE" kern="0" dirty="0">
                <a:solidFill>
                  <a:schemeClr val="bg1"/>
                </a:solidFill>
                <a:effectLst/>
                <a:latin typeface="Segoe UI" panose="020B0502040204020203" pitchFamily="34" charset="0"/>
                <a:ea typeface="Times New Roman" panose="02020603050405020304" pitchFamily="18" charset="0"/>
              </a:rPr>
            </a:br>
            <a:br>
              <a:rPr lang="de-DE" kern="0" dirty="0">
                <a:solidFill>
                  <a:schemeClr val="bg1"/>
                </a:solidFill>
                <a:effectLst/>
                <a:latin typeface="Segoe UI" panose="020B0502040204020203" pitchFamily="34" charset="0"/>
                <a:ea typeface="Times New Roman" panose="02020603050405020304" pitchFamily="18" charset="0"/>
              </a:rPr>
            </a:br>
            <a:br>
              <a:rPr lang="de-DE" kern="0" dirty="0">
                <a:solidFill>
                  <a:schemeClr val="bg1"/>
                </a:solidFill>
                <a:effectLst/>
                <a:latin typeface="Segoe UI" panose="020B0502040204020203" pitchFamily="34" charset="0"/>
                <a:ea typeface="Times New Roman" panose="02020603050405020304" pitchFamily="18" charset="0"/>
              </a:rPr>
            </a:br>
            <a:br>
              <a:rPr lang="de-DE" kern="0" dirty="0">
                <a:solidFill>
                  <a:schemeClr val="bg1"/>
                </a:solidFill>
                <a:effectLst/>
                <a:latin typeface="Segoe UI" panose="020B0502040204020203" pitchFamily="34" charset="0"/>
                <a:ea typeface="Times New Roman" panose="02020603050405020304" pitchFamily="18" charset="0"/>
              </a:rPr>
            </a:br>
            <a:br>
              <a:rPr lang="de-DE" kern="0" dirty="0">
                <a:solidFill>
                  <a:schemeClr val="bg1"/>
                </a:solidFill>
                <a:effectLst/>
                <a:latin typeface="Segoe UI" panose="020B0502040204020203" pitchFamily="34" charset="0"/>
                <a:ea typeface="Times New Roman" panose="02020603050405020304" pitchFamily="18" charset="0"/>
              </a:rPr>
            </a:br>
            <a:br>
              <a:rPr lang="de-DE" kern="0" dirty="0">
                <a:solidFill>
                  <a:schemeClr val="bg1"/>
                </a:solidFill>
                <a:effectLst/>
                <a:latin typeface="Segoe UI" panose="020B0502040204020203" pitchFamily="34" charset="0"/>
                <a:ea typeface="Times New Roman" panose="02020603050405020304" pitchFamily="18" charset="0"/>
              </a:rPr>
            </a:br>
            <a:br>
              <a:rPr lang="de-DE" kern="0" dirty="0">
                <a:solidFill>
                  <a:schemeClr val="bg1"/>
                </a:solidFill>
                <a:effectLst/>
                <a:latin typeface="Segoe UI" panose="020B0502040204020203" pitchFamily="34" charset="0"/>
                <a:ea typeface="Times New Roman" panose="02020603050405020304" pitchFamily="18" charset="0"/>
              </a:rPr>
            </a:br>
            <a:br>
              <a:rPr lang="en-US" b="0" i="0" dirty="0">
                <a:solidFill>
                  <a:srgbClr val="333333"/>
                </a:solidFill>
                <a:effectLst/>
                <a:latin typeface="Ubuntu" panose="020B0504030602030204" pitchFamily="34" charset="0"/>
              </a:rPr>
            </a:br>
            <a:br>
              <a:rPr lang="en-US" b="0" i="0" dirty="0">
                <a:solidFill>
                  <a:srgbClr val="333333"/>
                </a:solidFill>
                <a:effectLst/>
                <a:latin typeface="Ubuntu" panose="020B0504030602030204" pitchFamily="34" charset="0"/>
              </a:rPr>
            </a:br>
            <a:br>
              <a:rPr lang="de-DE" kern="0" dirty="0">
                <a:solidFill>
                  <a:schemeClr val="bg1"/>
                </a:solidFill>
                <a:effectLst/>
                <a:latin typeface="Segoe UI" panose="020B0502040204020203" pitchFamily="34" charset="0"/>
                <a:ea typeface="Times New Roman" panose="02020603050405020304" pitchFamily="18" charset="0"/>
              </a:rPr>
            </a:br>
            <a:endParaRPr lang="de-DE" dirty="0">
              <a:solidFill>
                <a:schemeClr val="bg1"/>
              </a:solidFill>
            </a:endParaRP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35453434-FB4B-D454-70D2-B4C0707205C7}"/>
              </a:ext>
            </a:extLst>
          </p:cNvPr>
          <p:cNvSpPr txBox="1"/>
          <p:nvPr/>
        </p:nvSpPr>
        <p:spPr>
          <a:xfrm rot="10800000" flipV="1">
            <a:off x="883344" y="4523659"/>
            <a:ext cx="8749542" cy="20005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4000" kern="0" dirty="0" err="1">
                <a:solidFill>
                  <a:schemeClr val="bg1"/>
                </a:solidFill>
                <a:effectLst/>
                <a:latin typeface="+mj-lt"/>
                <a:ea typeface="Times New Roman" panose="02020603050405020304" pitchFamily="18" charset="0"/>
              </a:rPr>
              <a:t>Bayesian</a:t>
            </a:r>
            <a:r>
              <a:rPr lang="de-DE" sz="4000" kern="0" dirty="0">
                <a:solidFill>
                  <a:schemeClr val="bg1"/>
                </a:solidFill>
                <a:effectLst/>
                <a:latin typeface="+mj-lt"/>
                <a:ea typeface="Times New Roman" panose="02020603050405020304" pitchFamily="18" charset="0"/>
              </a:rPr>
              <a:t> Network (BN)</a:t>
            </a:r>
            <a:br>
              <a:rPr lang="de-DE" kern="0" dirty="0">
                <a:solidFill>
                  <a:schemeClr val="bg1"/>
                </a:solidFill>
                <a:effectLst/>
                <a:latin typeface="+mj-lt"/>
                <a:ea typeface="Times New Roman" panose="02020603050405020304" pitchFamily="18" charset="0"/>
              </a:rPr>
            </a:br>
            <a:r>
              <a:rPr lang="de-DE" sz="2400" kern="0" dirty="0">
                <a:solidFill>
                  <a:schemeClr val="bg1"/>
                </a:solidFill>
                <a:effectLst/>
                <a:latin typeface="+mj-lt"/>
                <a:ea typeface="Times New Roman" panose="02020603050405020304" pitchFamily="18" charset="0"/>
              </a:rPr>
              <a:t>Part 1: </a:t>
            </a:r>
            <a:r>
              <a:rPr lang="en-US" sz="2400" b="0" i="0" dirty="0">
                <a:solidFill>
                  <a:schemeClr val="bg1"/>
                </a:solidFill>
                <a:effectLst/>
                <a:latin typeface="+mj-lt"/>
              </a:rPr>
              <a:t>Introduction to (Limited Memory) Influence Diagrams</a:t>
            </a:r>
          </a:p>
          <a:p>
            <a:r>
              <a:rPr lang="en-US" sz="2400" dirty="0">
                <a:solidFill>
                  <a:schemeClr val="bg1"/>
                </a:solidFill>
                <a:latin typeface="+mj-lt"/>
              </a:rPr>
              <a:t>Part 2: </a:t>
            </a:r>
            <a:r>
              <a:rPr lang="en-US" sz="2400" b="0" i="0" dirty="0">
                <a:solidFill>
                  <a:schemeClr val="bg1"/>
                </a:solidFill>
                <a:effectLst/>
                <a:latin typeface="+mj-lt"/>
              </a:rPr>
              <a:t>How to Build a (Limited Memory) Influence Diagram</a:t>
            </a:r>
          </a:p>
          <a:p>
            <a:br>
              <a:rPr lang="en-US" b="0" i="0" dirty="0">
                <a:solidFill>
                  <a:srgbClr val="333333"/>
                </a:solidFill>
                <a:effectLst/>
                <a:latin typeface="Ubuntu" panose="020B0504030602030204" pitchFamily="34" charset="0"/>
              </a:rPr>
            </a:b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48770071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>
            <a:extLst>
              <a:ext uri="{FF2B5EF4-FFF2-40B4-BE49-F238E27FC236}">
                <a16:creationId xmlns:a16="http://schemas.microsoft.com/office/drawing/2014/main" id="{08B1EF89-F586-B55A-8DE5-B5EDCA13B0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1193" y="729658"/>
            <a:ext cx="11029616" cy="809431"/>
          </a:xfrm>
        </p:spPr>
        <p:txBody>
          <a:bodyPr>
            <a:normAutofit/>
          </a:bodyPr>
          <a:lstStyle/>
          <a:p>
            <a:r>
              <a:rPr lang="en-US" sz="2400" b="1" i="0" dirty="0">
                <a:effectLst/>
              </a:rPr>
              <a:t>The Apple Tree Example Continued</a:t>
            </a:r>
            <a:endParaRPr lang="de-DE" sz="2400" dirty="0"/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DAA398BD-319D-6D04-993B-D35CB2DBB36C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algn="l">
              <a:buFont typeface="Wingdings" panose="05000000000000000000" pitchFamily="2" charset="2"/>
              <a:buChar char="§"/>
            </a:pPr>
            <a:r>
              <a:rPr lang="en-US" sz="2000" b="0" i="0" dirty="0">
                <a:effectLst/>
              </a:rPr>
              <a:t>Scenario: Apple Jack monitors tree daily before harvest.</a:t>
            </a:r>
          </a:p>
          <a:p>
            <a:pPr algn="l">
              <a:buFont typeface="Wingdings" panose="05000000000000000000" pitchFamily="2" charset="2"/>
              <a:buChar char="§"/>
            </a:pPr>
            <a:r>
              <a:rPr lang="en-US" sz="2000" b="0" i="0" dirty="0">
                <a:effectLst/>
              </a:rPr>
              <a:t>Diagram: Limited memory influence diagram for multiple decisions (Figure 6).</a:t>
            </a:r>
          </a:p>
          <a:p>
            <a:pPr algn="l">
              <a:buFont typeface="Wingdings" panose="05000000000000000000" pitchFamily="2" charset="2"/>
              <a:buChar char="§"/>
            </a:pPr>
            <a:r>
              <a:rPr lang="en-US" sz="2000" b="0" i="0" dirty="0">
                <a:effectLst/>
              </a:rPr>
              <a:t>Informational Links: Observations made daily, decisions based on most recent observation.</a:t>
            </a:r>
          </a:p>
        </p:txBody>
      </p:sp>
      <p:pic>
        <p:nvPicPr>
          <p:cNvPr id="9" name="Inhaltsplatzhalter 8">
            <a:extLst>
              <a:ext uri="{FF2B5EF4-FFF2-40B4-BE49-F238E27FC236}">
                <a16:creationId xmlns:a16="http://schemas.microsoft.com/office/drawing/2014/main" id="{B8F52FB1-546F-E06B-3C1B-F341AB65CC9F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188075" y="2517268"/>
            <a:ext cx="5422900" cy="3053777"/>
          </a:xfrm>
        </p:spPr>
      </p:pic>
    </p:spTree>
    <p:extLst>
      <p:ext uri="{BB962C8B-B14F-4D97-AF65-F5344CB8AC3E}">
        <p14:creationId xmlns:p14="http://schemas.microsoft.com/office/powerpoint/2010/main" val="24681177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8632C32-0D31-AC32-1162-DD72B3FCDE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400" dirty="0">
                <a:solidFill>
                  <a:schemeClr val="bg1"/>
                </a:solidFill>
              </a:rPr>
              <a:t>Part 2: </a:t>
            </a:r>
            <a:r>
              <a:rPr lang="en-US" sz="2400" b="0" i="0" dirty="0">
                <a:solidFill>
                  <a:schemeClr val="bg1"/>
                </a:solidFill>
                <a:effectLst/>
              </a:rPr>
              <a:t>How to Build a (Limited Memory) Influence Diagram</a:t>
            </a:r>
            <a:br>
              <a:rPr lang="en-US" sz="2400" b="0" i="0" dirty="0">
                <a:solidFill>
                  <a:schemeClr val="bg1"/>
                </a:solidFill>
                <a:effectLst/>
              </a:rPr>
            </a:br>
            <a:r>
              <a:rPr lang="de-DE" sz="2400" b="1" i="0" dirty="0" err="1">
                <a:effectLst/>
              </a:rPr>
              <a:t>Introduction</a:t>
            </a:r>
            <a:endParaRPr lang="de-DE" sz="2400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5B483CF2-77CE-DBDD-0A4A-C6962BD1A39E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§"/>
            </a:pPr>
            <a:r>
              <a:rPr lang="en-US" sz="2000" dirty="0">
                <a:solidFill>
                  <a:srgbClr val="333333"/>
                </a:solidFill>
              </a:rPr>
              <a:t>Purpose: Implement a limited memory influence diagram in the HUGIN Graphical User Interface.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2000" dirty="0">
                <a:solidFill>
                  <a:srgbClr val="333333"/>
                </a:solidFill>
              </a:rPr>
              <a:t>Prerequisite: Bayesian network constructed from the "How to Build a Bayesian Network Tutorial."</a:t>
            </a:r>
          </a:p>
          <a:p>
            <a:endParaRPr lang="de-DE" dirty="0"/>
          </a:p>
        </p:txBody>
      </p:sp>
      <p:pic>
        <p:nvPicPr>
          <p:cNvPr id="10" name="Inhaltsplatzhalter 9">
            <a:extLst>
              <a:ext uri="{FF2B5EF4-FFF2-40B4-BE49-F238E27FC236}">
                <a16:creationId xmlns:a16="http://schemas.microsoft.com/office/drawing/2014/main" id="{921A7A2A-E00C-BBB1-4081-3831937EFE10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188075" y="2610735"/>
            <a:ext cx="5422900" cy="2866842"/>
          </a:xfrm>
        </p:spPr>
      </p:pic>
    </p:spTree>
    <p:extLst>
      <p:ext uri="{BB962C8B-B14F-4D97-AF65-F5344CB8AC3E}">
        <p14:creationId xmlns:p14="http://schemas.microsoft.com/office/powerpoint/2010/main" val="250799444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>
            <a:extLst>
              <a:ext uri="{FF2B5EF4-FFF2-40B4-BE49-F238E27FC236}">
                <a16:creationId xmlns:a16="http://schemas.microsoft.com/office/drawing/2014/main" id="{08A9DFDB-92BC-70B4-5C6F-035D796DBD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z="2400" b="1" i="0" dirty="0">
                <a:effectLst/>
              </a:rPr>
              <a:t>Opening </a:t>
            </a:r>
            <a:r>
              <a:rPr lang="de-DE" sz="2400" b="1" i="0" dirty="0" err="1">
                <a:effectLst/>
              </a:rPr>
              <a:t>the</a:t>
            </a:r>
            <a:r>
              <a:rPr lang="de-DE" sz="2400" b="1" i="0" dirty="0">
                <a:effectLst/>
              </a:rPr>
              <a:t> Network</a:t>
            </a:r>
            <a:br>
              <a:rPr lang="de-DE" b="1" i="0" dirty="0">
                <a:effectLst/>
                <a:latin typeface="Söhne"/>
              </a:rPr>
            </a:br>
            <a:endParaRPr lang="de-DE" dirty="0"/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807D79D3-818A-C9CD-6526-704B28E979B8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algn="l">
              <a:buFont typeface="Wingdings" panose="05000000000000000000" pitchFamily="2" charset="2"/>
              <a:buChar char="§"/>
            </a:pPr>
            <a:r>
              <a:rPr lang="en-US" sz="2000" b="0" i="0" dirty="0">
                <a:solidFill>
                  <a:srgbClr val="333333"/>
                </a:solidFill>
                <a:effectLst/>
              </a:rPr>
              <a:t>Select “Open” from the “File” menu.</a:t>
            </a:r>
          </a:p>
          <a:p>
            <a:pPr algn="l">
              <a:buFont typeface="Wingdings" panose="05000000000000000000" pitchFamily="2" charset="2"/>
              <a:buChar char="§"/>
            </a:pPr>
            <a:r>
              <a:rPr lang="en-US" sz="2000" b="0" i="0" dirty="0">
                <a:solidFill>
                  <a:srgbClr val="333333"/>
                </a:solidFill>
                <a:effectLst/>
              </a:rPr>
              <a:t>Enter the name of the network file (“apple.net”). You can do this by selecting it from the list of network files (which have the “net” extension).</a:t>
            </a:r>
          </a:p>
          <a:p>
            <a:endParaRPr lang="de-DE" dirty="0"/>
          </a:p>
        </p:txBody>
      </p:sp>
      <p:pic>
        <p:nvPicPr>
          <p:cNvPr id="9" name="Inhaltsplatzhalter 8">
            <a:extLst>
              <a:ext uri="{FF2B5EF4-FFF2-40B4-BE49-F238E27FC236}">
                <a16:creationId xmlns:a16="http://schemas.microsoft.com/office/drawing/2014/main" id="{8DBF0E62-80A5-9FFE-2E2C-A2E44B1614F4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595238" y="2227263"/>
            <a:ext cx="4608573" cy="3633787"/>
          </a:xfrm>
        </p:spPr>
      </p:pic>
    </p:spTree>
    <p:extLst>
      <p:ext uri="{BB962C8B-B14F-4D97-AF65-F5344CB8AC3E}">
        <p14:creationId xmlns:p14="http://schemas.microsoft.com/office/powerpoint/2010/main" val="161740140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>
            <a:extLst>
              <a:ext uri="{FF2B5EF4-FFF2-40B4-BE49-F238E27FC236}">
                <a16:creationId xmlns:a16="http://schemas.microsoft.com/office/drawing/2014/main" id="{64FD9594-AA4A-8F95-5315-94F227C24C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de-DE" b="1" i="0" dirty="0">
                <a:effectLst/>
                <a:latin typeface="Söhne"/>
              </a:rPr>
            </a:br>
            <a:r>
              <a:rPr lang="de-DE" sz="2700" b="1" i="0" dirty="0" err="1">
                <a:effectLst/>
              </a:rPr>
              <a:t>Copying</a:t>
            </a:r>
            <a:r>
              <a:rPr lang="de-DE" sz="2700" b="1" i="0" dirty="0">
                <a:effectLst/>
              </a:rPr>
              <a:t> Nodes</a:t>
            </a:r>
            <a:br>
              <a:rPr lang="de-DE" b="1" i="0" dirty="0">
                <a:effectLst/>
                <a:latin typeface="Söhne"/>
              </a:rPr>
            </a:br>
            <a:endParaRPr lang="de-DE" dirty="0"/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95843D9F-5590-3308-2150-C4C0D94045F9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§"/>
            </a:pPr>
            <a:r>
              <a:rPr lang="en-US" sz="2000" dirty="0">
                <a:solidFill>
                  <a:srgbClr val="333333"/>
                </a:solidFill>
              </a:rPr>
              <a:t>Copy nodes from the influence diagram.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2000" dirty="0">
                <a:solidFill>
                  <a:srgbClr val="333333"/>
                </a:solidFill>
              </a:rPr>
              <a:t>Create rectangle selection, Copy, Paste.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2000" dirty="0">
                <a:solidFill>
                  <a:srgbClr val="333333"/>
                </a:solidFill>
              </a:rPr>
              <a:t>Rename nodes to "Sick'," "Dry'," and "Loses'."</a:t>
            </a:r>
          </a:p>
          <a:p>
            <a:endParaRPr lang="de-DE" dirty="0">
              <a:solidFill>
                <a:srgbClr val="333333"/>
              </a:solidFill>
              <a:latin typeface="Ubuntu" panose="020B0504030602030204" pitchFamily="34" charset="0"/>
            </a:endParaRPr>
          </a:p>
        </p:txBody>
      </p:sp>
      <p:pic>
        <p:nvPicPr>
          <p:cNvPr id="9" name="Inhaltsplatzhalter 8">
            <a:extLst>
              <a:ext uri="{FF2B5EF4-FFF2-40B4-BE49-F238E27FC236}">
                <a16:creationId xmlns:a16="http://schemas.microsoft.com/office/drawing/2014/main" id="{E398B58B-0AFA-6515-85E2-A6F94062C287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188075" y="2334158"/>
            <a:ext cx="5422900" cy="3419997"/>
          </a:xfrm>
        </p:spPr>
      </p:pic>
    </p:spTree>
    <p:extLst>
      <p:ext uri="{BB962C8B-B14F-4D97-AF65-F5344CB8AC3E}">
        <p14:creationId xmlns:p14="http://schemas.microsoft.com/office/powerpoint/2010/main" val="234154283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>
            <a:extLst>
              <a:ext uri="{FF2B5EF4-FFF2-40B4-BE49-F238E27FC236}">
                <a16:creationId xmlns:a16="http://schemas.microsoft.com/office/drawing/2014/main" id="{04B4772C-CFAB-4043-18B7-2D41E3F338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de-DE" b="1" i="0" dirty="0">
                <a:effectLst/>
                <a:latin typeface="Söhne"/>
              </a:rPr>
            </a:br>
            <a:r>
              <a:rPr lang="de-DE" sz="2700" b="1" i="0" dirty="0" err="1">
                <a:effectLst/>
              </a:rPr>
              <a:t>Adding</a:t>
            </a:r>
            <a:r>
              <a:rPr lang="de-DE" sz="2700" b="1" i="0" dirty="0">
                <a:effectLst/>
              </a:rPr>
              <a:t> Utility Node (</a:t>
            </a:r>
            <a:r>
              <a:rPr lang="de-DE" sz="2700" b="1" i="0" dirty="0" err="1">
                <a:effectLst/>
              </a:rPr>
              <a:t>Harv</a:t>
            </a:r>
            <a:r>
              <a:rPr lang="de-DE" sz="2700" b="1" i="0" dirty="0">
                <a:effectLst/>
              </a:rPr>
              <a:t>)</a:t>
            </a:r>
            <a:br>
              <a:rPr lang="de-DE" sz="2700" b="1" i="0" dirty="0">
                <a:effectLst/>
              </a:rPr>
            </a:br>
            <a:endParaRPr lang="de-DE" sz="2700" dirty="0"/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222D97FC-856F-9308-DCCC-48B0E0481296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algn="l">
              <a:buFont typeface="Wingdings" panose="05000000000000000000" pitchFamily="2" charset="2"/>
              <a:buChar char="§"/>
            </a:pPr>
            <a:r>
              <a:rPr lang="en-US" sz="2000" b="0" i="0" dirty="0">
                <a:effectLst/>
              </a:rPr>
              <a:t>Introduce utility node "Harv" representing harvest.</a:t>
            </a:r>
          </a:p>
          <a:p>
            <a:pPr algn="l">
              <a:buFont typeface="Wingdings" panose="05000000000000000000" pitchFamily="2" charset="2"/>
              <a:buChar char="§"/>
            </a:pPr>
            <a:r>
              <a:rPr lang="en-US" sz="2000" b="0" i="0" dirty="0">
                <a:effectLst/>
              </a:rPr>
              <a:t>Connect "Sick'" to "Harv" using Link Tool.</a:t>
            </a:r>
          </a:p>
          <a:p>
            <a:pPr algn="l">
              <a:buFont typeface="Wingdings" panose="05000000000000000000" pitchFamily="2" charset="2"/>
              <a:buChar char="§"/>
            </a:pPr>
            <a:r>
              <a:rPr lang="en-US" sz="2000" b="0" i="0" dirty="0">
                <a:effectLst/>
              </a:rPr>
              <a:t>Specify utility values from Table 1.</a:t>
            </a:r>
          </a:p>
          <a:p>
            <a:endParaRPr lang="de-DE" dirty="0"/>
          </a:p>
        </p:txBody>
      </p:sp>
      <p:pic>
        <p:nvPicPr>
          <p:cNvPr id="9" name="Inhaltsplatzhalter 8">
            <a:extLst>
              <a:ext uri="{FF2B5EF4-FFF2-40B4-BE49-F238E27FC236}">
                <a16:creationId xmlns:a16="http://schemas.microsoft.com/office/drawing/2014/main" id="{E39F9070-4987-703C-8E6D-DF01688679B8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7461897" y="3364847"/>
            <a:ext cx="2819439" cy="1125672"/>
          </a:xfrm>
        </p:spPr>
      </p:pic>
    </p:spTree>
    <p:extLst>
      <p:ext uri="{BB962C8B-B14F-4D97-AF65-F5344CB8AC3E}">
        <p14:creationId xmlns:p14="http://schemas.microsoft.com/office/powerpoint/2010/main" val="177906513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>
            <a:extLst>
              <a:ext uri="{FF2B5EF4-FFF2-40B4-BE49-F238E27FC236}">
                <a16:creationId xmlns:a16="http://schemas.microsoft.com/office/drawing/2014/main" id="{F4F21920-1157-808D-CCB7-6A88978B0F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de-DE" b="1" i="0" dirty="0">
                <a:effectLst/>
                <a:latin typeface="Söhne"/>
              </a:rPr>
            </a:br>
            <a:br>
              <a:rPr lang="de-DE" b="1" i="0" dirty="0">
                <a:effectLst/>
                <a:latin typeface="Söhne"/>
              </a:rPr>
            </a:br>
            <a:r>
              <a:rPr lang="de-DE" sz="2700" b="1" i="0" dirty="0" err="1">
                <a:effectLst/>
              </a:rPr>
              <a:t>Adding</a:t>
            </a:r>
            <a:r>
              <a:rPr lang="de-DE" sz="2700" b="1" i="0" dirty="0">
                <a:effectLst/>
              </a:rPr>
              <a:t> </a:t>
            </a:r>
            <a:r>
              <a:rPr lang="de-DE" sz="2700" b="1" i="0" dirty="0" err="1">
                <a:effectLst/>
              </a:rPr>
              <a:t>Decision</a:t>
            </a:r>
            <a:r>
              <a:rPr lang="de-DE" sz="2700" b="1" i="0" dirty="0">
                <a:effectLst/>
              </a:rPr>
              <a:t> Node (</a:t>
            </a:r>
            <a:r>
              <a:rPr lang="de-DE" sz="2700" b="1" i="0" dirty="0" err="1">
                <a:effectLst/>
              </a:rPr>
              <a:t>Treat</a:t>
            </a:r>
            <a:r>
              <a:rPr lang="de-DE" sz="2700" b="1" i="0" dirty="0">
                <a:effectLst/>
              </a:rPr>
              <a:t>)</a:t>
            </a:r>
            <a:br>
              <a:rPr lang="de-DE" sz="2700" b="1" i="0" dirty="0">
                <a:effectLst/>
              </a:rPr>
            </a:br>
            <a:r>
              <a:rPr lang="de-DE" sz="2700" b="1" i="0" dirty="0" err="1">
                <a:effectLst/>
              </a:rPr>
              <a:t>Adding</a:t>
            </a:r>
            <a:r>
              <a:rPr lang="de-DE" sz="2700" b="1" i="0" dirty="0">
                <a:effectLst/>
              </a:rPr>
              <a:t> Utility Node (</a:t>
            </a:r>
            <a:r>
              <a:rPr lang="de-DE" sz="2700" b="1" i="0" dirty="0" err="1">
                <a:effectLst/>
              </a:rPr>
              <a:t>Cost</a:t>
            </a:r>
            <a:r>
              <a:rPr lang="de-DE" sz="2700" b="1" i="0" dirty="0">
                <a:effectLst/>
              </a:rPr>
              <a:t>)</a:t>
            </a:r>
            <a:endParaRPr lang="de-DE" sz="2700" dirty="0"/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B3217191-B184-07B0-38B9-F6E31ECA3EA8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algn="l">
              <a:buFont typeface="Arial" panose="020B0604020202020204" pitchFamily="34" charset="0"/>
              <a:buChar char="•"/>
            </a:pPr>
            <a:endParaRPr lang="en-US" b="0" i="0" dirty="0">
              <a:effectLst/>
              <a:latin typeface="Ubuntu" panose="020B0504030602030204" pitchFamily="34" charset="0"/>
            </a:endParaRPr>
          </a:p>
          <a:p>
            <a:pPr algn="l">
              <a:buFont typeface="Wingdings" panose="05000000000000000000" pitchFamily="2" charset="2"/>
              <a:buChar char="§"/>
            </a:pPr>
            <a:r>
              <a:rPr lang="en-US" b="0" i="0" dirty="0">
                <a:effectLst/>
              </a:rPr>
              <a:t>Add decision node "Treat" with actions "treat" and "not."</a:t>
            </a:r>
          </a:p>
          <a:p>
            <a:pPr algn="l">
              <a:buFont typeface="Wingdings" panose="05000000000000000000" pitchFamily="2" charset="2"/>
              <a:buChar char="§"/>
            </a:pPr>
            <a:r>
              <a:rPr lang="en-US" b="0" i="0" dirty="0">
                <a:effectLst/>
              </a:rPr>
              <a:t>Connect "Treat" to "Sick'" using Link Tool.</a:t>
            </a:r>
          </a:p>
          <a:p>
            <a:pPr algn="l">
              <a:buFont typeface="Wingdings" panose="05000000000000000000" pitchFamily="2" charset="2"/>
              <a:buChar char="§"/>
            </a:pPr>
            <a:r>
              <a:rPr lang="en-US" b="0" i="0" dirty="0">
                <a:effectLst/>
              </a:rPr>
              <a:t>Add utility node "Cost" representing the cost of treatment.</a:t>
            </a:r>
          </a:p>
          <a:p>
            <a:pPr algn="l">
              <a:buFont typeface="Wingdings" panose="05000000000000000000" pitchFamily="2" charset="2"/>
              <a:buChar char="§"/>
            </a:pPr>
            <a:r>
              <a:rPr lang="en-US" b="0" i="0" dirty="0">
                <a:effectLst/>
              </a:rPr>
              <a:t>Connect "Treat" to "Cost."</a:t>
            </a:r>
          </a:p>
          <a:p>
            <a:pPr algn="l">
              <a:buFont typeface="Wingdings" panose="05000000000000000000" pitchFamily="2" charset="2"/>
              <a:buChar char="§"/>
            </a:pPr>
            <a:r>
              <a:rPr lang="en-US" b="0" i="0" dirty="0">
                <a:effectLst/>
              </a:rPr>
              <a:t>Specify utility values from Table 2.</a:t>
            </a:r>
          </a:p>
          <a:p>
            <a:pPr algn="l">
              <a:buFont typeface="Arial" panose="020B0604020202020204" pitchFamily="34" charset="0"/>
              <a:buChar char="•"/>
            </a:pPr>
            <a:endParaRPr lang="en-US" b="0" i="0" dirty="0">
              <a:effectLst/>
              <a:latin typeface="Ubuntu" panose="020B0504030602030204" pitchFamily="34" charset="0"/>
            </a:endParaRPr>
          </a:p>
          <a:p>
            <a:endParaRPr lang="de-DE" dirty="0"/>
          </a:p>
        </p:txBody>
      </p:sp>
      <p:pic>
        <p:nvPicPr>
          <p:cNvPr id="9" name="Inhaltsplatzhalter 8">
            <a:extLst>
              <a:ext uri="{FF2B5EF4-FFF2-40B4-BE49-F238E27FC236}">
                <a16:creationId xmlns:a16="http://schemas.microsoft.com/office/drawing/2014/main" id="{54DA233A-A26C-1EAB-F2DC-AFB74F3DD90F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7558288" y="3625020"/>
            <a:ext cx="3162661" cy="988332"/>
          </a:xfrm>
        </p:spPr>
      </p:pic>
    </p:spTree>
    <p:extLst>
      <p:ext uri="{BB962C8B-B14F-4D97-AF65-F5344CB8AC3E}">
        <p14:creationId xmlns:p14="http://schemas.microsoft.com/office/powerpoint/2010/main" val="369618394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>
            <a:extLst>
              <a:ext uri="{FF2B5EF4-FFF2-40B4-BE49-F238E27FC236}">
                <a16:creationId xmlns:a16="http://schemas.microsoft.com/office/drawing/2014/main" id="{FF76DB0C-B2E8-E361-D390-7A5BABE528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z="2400" b="1" i="0" dirty="0" err="1">
                <a:effectLst/>
              </a:rPr>
              <a:t>Filling</a:t>
            </a:r>
            <a:r>
              <a:rPr lang="de-DE" sz="2400" b="1" i="0" dirty="0">
                <a:effectLst/>
              </a:rPr>
              <a:t> in CPTs</a:t>
            </a:r>
            <a:br>
              <a:rPr lang="de-DE" b="1" i="0" dirty="0">
                <a:effectLst/>
              </a:rPr>
            </a:br>
            <a:endParaRPr lang="de-DE" dirty="0"/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D80800DB-D209-10E6-72AA-5E381834B569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algn="l">
              <a:buFont typeface="Wingdings" panose="05000000000000000000" pitchFamily="2" charset="2"/>
              <a:buChar char="§"/>
            </a:pPr>
            <a:r>
              <a:rPr lang="en-US" sz="2000" b="0" i="0" dirty="0">
                <a:effectLst/>
              </a:rPr>
              <a:t>Update Conditional Probability Tables (CPTs) for "Sick'" and "Dry'."</a:t>
            </a:r>
          </a:p>
          <a:p>
            <a:pPr algn="l">
              <a:buFont typeface="Wingdings" panose="05000000000000000000" pitchFamily="2" charset="2"/>
              <a:buChar char="§"/>
            </a:pPr>
            <a:r>
              <a:rPr lang="en-US" sz="2000" b="0" i="0" dirty="0">
                <a:effectLst/>
              </a:rPr>
              <a:t>Refer to Table 3 and Table 4 for new probabilities.</a:t>
            </a:r>
          </a:p>
          <a:p>
            <a:endParaRPr lang="de-DE" dirty="0"/>
          </a:p>
        </p:txBody>
      </p:sp>
      <p:pic>
        <p:nvPicPr>
          <p:cNvPr id="9" name="Inhaltsplatzhalter 8">
            <a:extLst>
              <a:ext uri="{FF2B5EF4-FFF2-40B4-BE49-F238E27FC236}">
                <a16:creationId xmlns:a16="http://schemas.microsoft.com/office/drawing/2014/main" id="{3F91AAD6-B515-3DC7-9EAF-E6C52C265F9E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300880" y="2927730"/>
            <a:ext cx="5197290" cy="2232853"/>
          </a:xfrm>
        </p:spPr>
      </p:pic>
    </p:spTree>
    <p:extLst>
      <p:ext uri="{BB962C8B-B14F-4D97-AF65-F5344CB8AC3E}">
        <p14:creationId xmlns:p14="http://schemas.microsoft.com/office/powerpoint/2010/main" val="110589056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>
            <a:extLst>
              <a:ext uri="{FF2B5EF4-FFF2-40B4-BE49-F238E27FC236}">
                <a16:creationId xmlns:a16="http://schemas.microsoft.com/office/drawing/2014/main" id="{6BEB755F-4F5C-0E77-0744-1035B289D6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z="2400" b="1" i="0" dirty="0" err="1">
                <a:effectLst/>
              </a:rPr>
              <a:t>Complete</a:t>
            </a:r>
            <a:r>
              <a:rPr lang="de-DE" sz="2400" b="1" i="0" dirty="0">
                <a:effectLst/>
              </a:rPr>
              <a:t> </a:t>
            </a:r>
            <a:r>
              <a:rPr lang="de-DE" sz="2400" b="1" i="0" dirty="0" err="1">
                <a:effectLst/>
              </a:rPr>
              <a:t>Influence</a:t>
            </a:r>
            <a:r>
              <a:rPr lang="de-DE" sz="2400" b="1" i="0" dirty="0">
                <a:effectLst/>
              </a:rPr>
              <a:t> </a:t>
            </a:r>
            <a:r>
              <a:rPr lang="de-DE" sz="2400" b="1" i="0" dirty="0" err="1">
                <a:effectLst/>
              </a:rPr>
              <a:t>Diagram</a:t>
            </a:r>
            <a:br>
              <a:rPr lang="de-DE" b="1" i="0" dirty="0">
                <a:effectLst/>
                <a:latin typeface="Söhne"/>
              </a:rPr>
            </a:br>
            <a:endParaRPr lang="de-DE" dirty="0"/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62F04888-B96E-B2B2-376A-9098EB9C36A3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algn="l">
              <a:buFont typeface="Wingdings" panose="05000000000000000000" pitchFamily="2" charset="2"/>
              <a:buChar char="§"/>
            </a:pPr>
            <a:r>
              <a:rPr lang="en-US" sz="2000" b="0" i="0" dirty="0">
                <a:effectLst/>
              </a:rPr>
              <a:t>Showcase the finished influence diagram.</a:t>
            </a:r>
          </a:p>
          <a:p>
            <a:pPr algn="l">
              <a:buFont typeface="Wingdings" panose="05000000000000000000" pitchFamily="2" charset="2"/>
              <a:buChar char="§"/>
            </a:pPr>
            <a:r>
              <a:rPr lang="en-US" sz="2000" b="0" i="0" dirty="0">
                <a:effectLst/>
              </a:rPr>
              <a:t>Nodes: Sick, Dry, Loses, Sick', Dry', Harv, Treat, Cost.</a:t>
            </a:r>
          </a:p>
          <a:p>
            <a:endParaRPr lang="de-DE" dirty="0"/>
          </a:p>
        </p:txBody>
      </p:sp>
      <p:pic>
        <p:nvPicPr>
          <p:cNvPr id="9" name="Inhaltsplatzhalter 8">
            <a:extLst>
              <a:ext uri="{FF2B5EF4-FFF2-40B4-BE49-F238E27FC236}">
                <a16:creationId xmlns:a16="http://schemas.microsoft.com/office/drawing/2014/main" id="{28B6DD8E-5985-88EE-D89F-1C5ED61FC437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7013411" y="2340939"/>
            <a:ext cx="3772227" cy="3406435"/>
          </a:xfrm>
        </p:spPr>
      </p:pic>
    </p:spTree>
    <p:extLst>
      <p:ext uri="{BB962C8B-B14F-4D97-AF65-F5344CB8AC3E}">
        <p14:creationId xmlns:p14="http://schemas.microsoft.com/office/powerpoint/2010/main" val="275819760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>
            <a:extLst>
              <a:ext uri="{FF2B5EF4-FFF2-40B4-BE49-F238E27FC236}">
                <a16:creationId xmlns:a16="http://schemas.microsoft.com/office/drawing/2014/main" id="{DB6FF6FB-90E6-0BFA-5E9C-D5A5ECA662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b="0" i="0" dirty="0">
                <a:effectLst/>
              </a:rPr>
              <a:t>Compiling the Limited Memory Influence Diagram</a:t>
            </a:r>
            <a:br>
              <a:rPr lang="en-US" b="0" i="0" dirty="0">
                <a:solidFill>
                  <a:srgbClr val="333333"/>
                </a:solidFill>
                <a:effectLst/>
                <a:latin typeface="Ubuntu" panose="020B0504030602030204" pitchFamily="34" charset="0"/>
              </a:rPr>
            </a:br>
            <a:endParaRPr lang="de-DE" dirty="0"/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AFD9758C-FE3A-DD3F-A4AD-E1053274AE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>
              <a:buFont typeface="Wingdings" panose="05000000000000000000" pitchFamily="2" charset="2"/>
              <a:buChar char="§"/>
            </a:pPr>
            <a:r>
              <a:rPr lang="en-US" b="0" i="0" dirty="0">
                <a:effectLst/>
              </a:rPr>
              <a:t>Compile the limited memory influence diagram (LIMID).</a:t>
            </a:r>
          </a:p>
          <a:p>
            <a:pPr algn="l">
              <a:buFont typeface="Wingdings" panose="05000000000000000000" pitchFamily="2" charset="2"/>
              <a:buChar char="§"/>
            </a:pPr>
            <a:r>
              <a:rPr lang="en-US" b="0" i="0" dirty="0">
                <a:effectLst/>
              </a:rPr>
              <a:t>Use the Compile Tool.</a:t>
            </a:r>
          </a:p>
          <a:p>
            <a:pPr algn="l">
              <a:buFont typeface="Wingdings" panose="05000000000000000000" pitchFamily="2" charset="2"/>
              <a:buChar char="§"/>
            </a:pPr>
            <a:endParaRPr lang="en-US" b="0" i="0" dirty="0">
              <a:effectLst/>
            </a:endParaRPr>
          </a:p>
          <a:p>
            <a:pPr algn="l">
              <a:buFont typeface="Wingdings" panose="05000000000000000000" pitchFamily="2" charset="2"/>
              <a:buChar char="§"/>
            </a:pPr>
            <a:r>
              <a:rPr lang="en-US" b="0" i="0" dirty="0">
                <a:effectLst/>
              </a:rPr>
              <a:t>Perform Single Policy Updating after compilation.</a:t>
            </a:r>
          </a:p>
          <a:p>
            <a:pPr algn="l">
              <a:buFont typeface="Wingdings" panose="05000000000000000000" pitchFamily="2" charset="2"/>
              <a:buChar char="§"/>
            </a:pPr>
            <a:r>
              <a:rPr lang="en-US" b="0" i="0" dirty="0">
                <a:effectLst/>
              </a:rPr>
              <a:t>Compute probabilities and expected utilities under the initial policy.</a:t>
            </a:r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18123782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F3EC02B3-3DC1-E51F-4F96-0446AFE3DD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b="1" i="0" dirty="0">
                <a:effectLst/>
              </a:rPr>
              <a:t>Decision Making for Apple Jack</a:t>
            </a:r>
            <a:br>
              <a:rPr lang="en-US" b="1" i="0" dirty="0">
                <a:effectLst/>
                <a:latin typeface="Söhne"/>
              </a:rPr>
            </a:br>
            <a:endParaRPr lang="de-DE" dirty="0"/>
          </a:p>
        </p:txBody>
      </p:sp>
      <p:sp>
        <p:nvSpPr>
          <p:cNvPr id="5" name="Inhaltsplatzhalter 4">
            <a:extLst>
              <a:ext uri="{FF2B5EF4-FFF2-40B4-BE49-F238E27FC236}">
                <a16:creationId xmlns:a16="http://schemas.microsoft.com/office/drawing/2014/main" id="{86333CA7-8F98-7549-E016-80865EB4878E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algn="l">
              <a:buFont typeface="Wingdings" panose="05000000000000000000" pitchFamily="2" charset="2"/>
              <a:buChar char="§"/>
            </a:pPr>
            <a:r>
              <a:rPr lang="en-US" sz="2000" b="0" i="0" dirty="0">
                <a:effectLst/>
              </a:rPr>
              <a:t>Scenario: Tree is losing leaves (Loses = "yes").</a:t>
            </a:r>
          </a:p>
          <a:p>
            <a:pPr algn="l">
              <a:buFont typeface="Wingdings" panose="05000000000000000000" pitchFamily="2" charset="2"/>
              <a:buChar char="§"/>
            </a:pPr>
            <a:r>
              <a:rPr lang="en-US" sz="2000" b="0" i="0" dirty="0">
                <a:effectLst/>
              </a:rPr>
              <a:t>Expand Loses and Treat nodes, enter evidence.</a:t>
            </a:r>
          </a:p>
          <a:p>
            <a:pPr algn="l">
              <a:buFont typeface="Wingdings" panose="05000000000000000000" pitchFamily="2" charset="2"/>
              <a:buChar char="§"/>
            </a:pPr>
            <a:r>
              <a:rPr lang="en-US" sz="2000" b="0" i="0" dirty="0">
                <a:effectLst/>
              </a:rPr>
              <a:t>Propagate the influence diagram.</a:t>
            </a:r>
          </a:p>
          <a:p>
            <a:pPr algn="l">
              <a:buFont typeface="Wingdings" panose="05000000000000000000" pitchFamily="2" charset="2"/>
              <a:buChar char="§"/>
            </a:pPr>
            <a:r>
              <a:rPr lang="en-US" sz="2000" b="0" i="0" dirty="0">
                <a:effectLst/>
              </a:rPr>
              <a:t>Read expected utility for "treat" and "not" in Treat decision node.</a:t>
            </a:r>
          </a:p>
          <a:p>
            <a:endParaRPr lang="de-DE" dirty="0"/>
          </a:p>
        </p:txBody>
      </p:sp>
      <p:pic>
        <p:nvPicPr>
          <p:cNvPr id="8" name="Inhaltsplatzhalter 7">
            <a:extLst>
              <a:ext uri="{FF2B5EF4-FFF2-40B4-BE49-F238E27FC236}">
                <a16:creationId xmlns:a16="http://schemas.microsoft.com/office/drawing/2014/main" id="{1AEE9EEB-9553-C6F6-7552-21BBA3ADF74A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188075" y="2272040"/>
            <a:ext cx="5422900" cy="3544232"/>
          </a:xfrm>
        </p:spPr>
      </p:pic>
    </p:spTree>
    <p:extLst>
      <p:ext uri="{BB962C8B-B14F-4D97-AF65-F5344CB8AC3E}">
        <p14:creationId xmlns:p14="http://schemas.microsoft.com/office/powerpoint/2010/main" val="15375491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9" name="Rechteck 28">
            <a:extLst>
              <a:ext uri="{FF2B5EF4-FFF2-40B4-BE49-F238E27FC236}">
                <a16:creationId xmlns:a16="http://schemas.microsoft.com/office/drawing/2014/main" id="{BFDA9692-ECDC-4B59-86B2-8C90FDE1A05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536712"/>
            <a:ext cx="12192000" cy="632128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de-DE" dirty="0"/>
          </a:p>
        </p:txBody>
      </p:sp>
      <p:sp>
        <p:nvSpPr>
          <p:cNvPr id="31" name="Rechteck 30">
            <a:extLst>
              <a:ext uri="{FF2B5EF4-FFF2-40B4-BE49-F238E27FC236}">
                <a16:creationId xmlns:a16="http://schemas.microsoft.com/office/drawing/2014/main" id="{12C05506-42A1-49C0-9D87-081CCD9023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7817" y="5141974"/>
            <a:ext cx="11290860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de-DE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5B040558-A365-4CCE-92FA-5A48CD98F9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1192" y="5264487"/>
            <a:ext cx="11029616" cy="718870"/>
          </a:xfrm>
        </p:spPr>
        <p:txBody>
          <a:bodyPr rtlCol="0">
            <a:normAutofit/>
          </a:bodyPr>
          <a:lstStyle/>
          <a:p>
            <a:pPr rtl="0"/>
            <a:r>
              <a:rPr lang="de-DE" sz="2400" dirty="0" err="1">
                <a:solidFill>
                  <a:srgbClr val="FFFEFF"/>
                </a:solidFill>
              </a:rPr>
              <a:t>important</a:t>
            </a:r>
            <a:r>
              <a:rPr lang="de-DE" sz="2400" dirty="0">
                <a:solidFill>
                  <a:srgbClr val="FFFEFF"/>
                </a:solidFill>
              </a:rPr>
              <a:t> </a:t>
            </a:r>
            <a:r>
              <a:rPr lang="de-DE" sz="2400" dirty="0" err="1">
                <a:solidFill>
                  <a:srgbClr val="FFFEFF"/>
                </a:solidFill>
              </a:rPr>
              <a:t>nodes</a:t>
            </a:r>
            <a:endParaRPr lang="de-DE" sz="2400" dirty="0">
              <a:solidFill>
                <a:srgbClr val="FFFEFF"/>
              </a:solidFill>
            </a:endParaRPr>
          </a:p>
        </p:txBody>
      </p:sp>
      <p:graphicFrame>
        <p:nvGraphicFramePr>
          <p:cNvPr id="4" name="Inhaltsplatzhalter 3" descr="Symbol für SmartArt-Grafik">
            <a:extLst>
              <a:ext uri="{FF2B5EF4-FFF2-40B4-BE49-F238E27FC236}">
                <a16:creationId xmlns:a16="http://schemas.microsoft.com/office/drawing/2014/main" id="{81E592E1-99DF-4294-A2E9-EF46299BD3F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60225008"/>
              </p:ext>
            </p:extLst>
          </p:nvPr>
        </p:nvGraphicFramePr>
        <p:xfrm>
          <a:off x="642938" y="858445"/>
          <a:ext cx="10906125" cy="396120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Rechteck 4">
            <a:extLst>
              <a:ext uri="{FF2B5EF4-FFF2-40B4-BE49-F238E27FC236}">
                <a16:creationId xmlns:a16="http://schemas.microsoft.com/office/drawing/2014/main" id="{A5833292-210C-AB82-6EFF-5B651CA060B4}"/>
              </a:ext>
            </a:extLst>
          </p:cNvPr>
          <p:cNvSpPr/>
          <p:nvPr/>
        </p:nvSpPr>
        <p:spPr>
          <a:xfrm>
            <a:off x="5513560" y="1887835"/>
            <a:ext cx="1294646" cy="819151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6" name="Ellipse 5">
            <a:extLst>
              <a:ext uri="{FF2B5EF4-FFF2-40B4-BE49-F238E27FC236}">
                <a16:creationId xmlns:a16="http://schemas.microsoft.com/office/drawing/2014/main" id="{4E073390-AA5A-6E2C-3CA2-AF14B6FD2D59}"/>
              </a:ext>
            </a:extLst>
          </p:cNvPr>
          <p:cNvSpPr/>
          <p:nvPr/>
        </p:nvSpPr>
        <p:spPr>
          <a:xfrm>
            <a:off x="1783603" y="2019896"/>
            <a:ext cx="1294646" cy="819151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" name="Raute 6">
            <a:extLst>
              <a:ext uri="{FF2B5EF4-FFF2-40B4-BE49-F238E27FC236}">
                <a16:creationId xmlns:a16="http://schemas.microsoft.com/office/drawing/2014/main" id="{13C8D0AA-562D-F2E1-1081-BF217074FEBE}"/>
              </a:ext>
            </a:extLst>
          </p:cNvPr>
          <p:cNvSpPr/>
          <p:nvPr/>
        </p:nvSpPr>
        <p:spPr>
          <a:xfrm>
            <a:off x="9297908" y="1729212"/>
            <a:ext cx="1222218" cy="1439501"/>
          </a:xfrm>
          <a:prstGeom prst="diamond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0334259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>
            <a:extLst>
              <a:ext uri="{FF2B5EF4-FFF2-40B4-BE49-F238E27FC236}">
                <a16:creationId xmlns:a16="http://schemas.microsoft.com/office/drawing/2014/main" id="{2E548B54-BA3D-239F-6BA1-BD10D7C5E7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1192" y="702155"/>
            <a:ext cx="11029616" cy="1144751"/>
          </a:xfrm>
        </p:spPr>
        <p:txBody>
          <a:bodyPr>
            <a:normAutofit/>
          </a:bodyPr>
          <a:lstStyle/>
          <a:p>
            <a:r>
              <a:rPr lang="de-DE" sz="2400" b="1" i="0" dirty="0" err="1">
                <a:effectLst/>
              </a:rPr>
              <a:t>Conclusion</a:t>
            </a:r>
            <a:br>
              <a:rPr lang="de-DE" sz="2400" b="1" i="0" dirty="0">
                <a:effectLst/>
              </a:rPr>
            </a:br>
            <a:endParaRPr lang="de-DE" sz="2400" dirty="0"/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F437B864-8B7A-D298-209F-043133B6DDB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>
              <a:buFont typeface="Wingdings" panose="05000000000000000000" pitchFamily="2" charset="2"/>
              <a:buChar char="§"/>
            </a:pPr>
            <a:r>
              <a:rPr lang="en-US" sz="2000" b="1" i="0" dirty="0">
                <a:effectLst/>
              </a:rPr>
              <a:t>Powerful Decision Tool:</a:t>
            </a:r>
            <a:r>
              <a:rPr lang="en-US" sz="2000" b="0" i="0" dirty="0">
                <a:effectLst/>
              </a:rPr>
              <a:t> Limited Memory Influence Diagrams offer a powerful framework for decision-making under uncertainty.</a:t>
            </a:r>
          </a:p>
          <a:p>
            <a:pPr algn="l">
              <a:buFont typeface="Wingdings" panose="05000000000000000000" pitchFamily="2" charset="2"/>
              <a:buChar char="§"/>
            </a:pPr>
            <a:r>
              <a:rPr lang="en-US" sz="2000" b="1" i="0" dirty="0">
                <a:effectLst/>
              </a:rPr>
              <a:t>Practical Implementation:</a:t>
            </a:r>
            <a:r>
              <a:rPr lang="en-US" sz="2000" b="0" i="0" dirty="0">
                <a:effectLst/>
              </a:rPr>
              <a:t> The combination of theoretical concepts and practical application in the tutorial empowers users to construct and utilize LIMIDs effectively.</a:t>
            </a:r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9841415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>
            <a:extLst>
              <a:ext uri="{FF2B5EF4-FFF2-40B4-BE49-F238E27FC236}">
                <a16:creationId xmlns:a16="http://schemas.microsoft.com/office/drawing/2014/main" id="{D277CA4D-FCF1-05CF-F7E1-AF3FCDA13B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de-DE" b="1" i="0" dirty="0">
                <a:effectLst/>
                <a:latin typeface="Söhne"/>
              </a:rPr>
            </a:br>
            <a:r>
              <a:rPr lang="de-DE" sz="2700" b="1" dirty="0"/>
              <a:t>Q&amp;A</a:t>
            </a:r>
            <a:br>
              <a:rPr lang="de-DE" sz="2700" b="1" i="0" dirty="0">
                <a:effectLst/>
              </a:rPr>
            </a:br>
            <a:endParaRPr lang="de-DE" sz="2700" dirty="0"/>
          </a:p>
        </p:txBody>
      </p:sp>
      <p:sp>
        <p:nvSpPr>
          <p:cNvPr id="8" name="Inhaltsplatzhalter 7">
            <a:extLst>
              <a:ext uri="{FF2B5EF4-FFF2-40B4-BE49-F238E27FC236}">
                <a16:creationId xmlns:a16="http://schemas.microsoft.com/office/drawing/2014/main" id="{CFB81DAA-2E41-DEA9-72B0-157367FD416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2400" cap="all" dirty="0">
                <a:solidFill>
                  <a:schemeClr val="accent1"/>
                </a:solidFill>
                <a:ea typeface="+mj-ea"/>
                <a:cs typeface="+mj-cs"/>
              </a:rPr>
              <a:t>Please do not hesitate to ask if you have some questions</a:t>
            </a:r>
            <a:r>
              <a:rPr lang="en-US" sz="2400" dirty="0"/>
              <a:t>.</a:t>
            </a:r>
            <a:endParaRPr lang="de-DE" sz="2400" dirty="0"/>
          </a:p>
        </p:txBody>
      </p:sp>
    </p:spTree>
    <p:extLst>
      <p:ext uri="{BB962C8B-B14F-4D97-AF65-F5344CB8AC3E}">
        <p14:creationId xmlns:p14="http://schemas.microsoft.com/office/powerpoint/2010/main" val="279290867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0BA6475-84D3-5B64-410F-AE275D7C19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1192" y="702156"/>
            <a:ext cx="11029616" cy="882200"/>
          </a:xfrm>
        </p:spPr>
        <p:txBody>
          <a:bodyPr>
            <a:normAutofit/>
          </a:bodyPr>
          <a:lstStyle/>
          <a:p>
            <a:r>
              <a:rPr lang="de-DE" sz="2400" dirty="0"/>
              <a:t>Sources: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C496DDD4-EFE6-038F-916F-7EC1D2326A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1193" y="2207656"/>
            <a:ext cx="11029615" cy="3678303"/>
          </a:xfrm>
        </p:spPr>
        <p:txBody>
          <a:bodyPr/>
          <a:lstStyle/>
          <a:p>
            <a:r>
              <a:rPr lang="de-DE" dirty="0">
                <a:hlinkClick r:id="rId2" action="ppaction://hlinkfile"/>
              </a:rPr>
              <a:t>file:///C:/Program%20Files/Hugin%20Expert/HUGIN%209.4%20(x64)/Htmlhelp/pages/Tutorials/LIMID/IntroductionToLimitedMemoryInfluenceDiagrams.html#introduction-to-limited-memory-influence-diagrams-tutorial</a:t>
            </a:r>
            <a:endParaRPr lang="de-DE" dirty="0"/>
          </a:p>
          <a:p>
            <a:r>
              <a:rPr lang="de-DE" dirty="0">
                <a:hlinkClick r:id="rId3" action="ppaction://hlinkfile"/>
              </a:rPr>
              <a:t>file:///C:/Program%20Files/Hugin%20Expert/HUGIN%209.4%20(x64)/Htmlhelp/pages/Tutorials/LIMID/HowToBuildALimitedMemoryInfluenceDiagram.html#how-to-build-a-limited-memory-influence-diagram</a:t>
            </a:r>
            <a:endParaRPr lang="de-DE" dirty="0"/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29059612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5B7D780A-8BC8-626F-C659-05CA94F2D74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2400" dirty="0"/>
              <a:t>Thank you for your attention!</a:t>
            </a:r>
            <a:endParaRPr lang="de-DE" sz="2400" dirty="0"/>
          </a:p>
        </p:txBody>
      </p:sp>
    </p:spTree>
    <p:extLst>
      <p:ext uri="{BB962C8B-B14F-4D97-AF65-F5344CB8AC3E}">
        <p14:creationId xmlns:p14="http://schemas.microsoft.com/office/powerpoint/2010/main" val="333614040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255BF22-D435-73E7-27F5-AEF03B006D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en-US" b="1" dirty="0"/>
            </a:br>
            <a:br>
              <a:rPr lang="en-US" b="1" dirty="0"/>
            </a:br>
            <a:br>
              <a:rPr lang="en-US" b="1" dirty="0"/>
            </a:br>
            <a:br>
              <a:rPr lang="en-US" b="1" dirty="0"/>
            </a:br>
            <a:r>
              <a:rPr lang="de-DE" sz="2700" b="1" dirty="0"/>
              <a:t>Part 1: </a:t>
            </a:r>
            <a:r>
              <a:rPr lang="en-US" sz="2700" b="1" dirty="0"/>
              <a:t>Introduction to (Limited Memory) Influence Diagrams</a:t>
            </a:r>
            <a:endParaRPr lang="de-DE" dirty="0"/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63E47EE7-3473-F0DF-46C9-E82B65A5D21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l">
              <a:buFont typeface="Wingdings" panose="05000000000000000000" pitchFamily="2" charset="2"/>
              <a:buChar char="§"/>
            </a:pPr>
            <a:r>
              <a:rPr lang="en-US" sz="2000" b="0" i="0" dirty="0">
                <a:effectLst/>
              </a:rPr>
              <a:t>Purpose: Explicit modeling of decision alternatives and associated utilities.</a:t>
            </a:r>
          </a:p>
          <a:p>
            <a:pPr algn="l">
              <a:buFont typeface="Wingdings" panose="05000000000000000000" pitchFamily="2" charset="2"/>
              <a:buChar char="§"/>
            </a:pPr>
            <a:r>
              <a:rPr lang="en-US" sz="2000" b="0" i="0" dirty="0">
                <a:effectLst/>
              </a:rPr>
              <a:t>Distinction from Bayesian Networks (BN): Incorporates decision and utility nodes.</a:t>
            </a:r>
          </a:p>
          <a:p>
            <a:pPr algn="l">
              <a:buFont typeface="Wingdings" panose="05000000000000000000" pitchFamily="2" charset="2"/>
              <a:buChar char="§"/>
            </a:pPr>
            <a:r>
              <a:rPr lang="en-US" sz="2000" b="0" i="0" dirty="0">
                <a:effectLst/>
              </a:rPr>
              <a:t>Overview: Extended Bayesian network (BN) from the Apple Tree Example in Introduction to BNs.</a:t>
            </a:r>
          </a:p>
        </p:txBody>
      </p:sp>
    </p:spTree>
    <p:extLst>
      <p:ext uri="{BB962C8B-B14F-4D97-AF65-F5344CB8AC3E}">
        <p14:creationId xmlns:p14="http://schemas.microsoft.com/office/powerpoint/2010/main" val="19791945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>
            <a:extLst>
              <a:ext uri="{FF2B5EF4-FFF2-40B4-BE49-F238E27FC236}">
                <a16:creationId xmlns:a16="http://schemas.microsoft.com/office/drawing/2014/main" id="{2563FD30-9080-2E64-3E38-BC4963CB62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1193" y="729658"/>
            <a:ext cx="11029616" cy="764164"/>
          </a:xfrm>
        </p:spPr>
        <p:txBody>
          <a:bodyPr>
            <a:normAutofit/>
          </a:bodyPr>
          <a:lstStyle/>
          <a:p>
            <a:r>
              <a:rPr lang="de-DE" sz="2400" b="1" dirty="0"/>
              <a:t>The Apple </a:t>
            </a:r>
            <a:r>
              <a:rPr lang="de-DE" sz="2400" b="1" dirty="0" err="1"/>
              <a:t>Tree</a:t>
            </a:r>
            <a:r>
              <a:rPr lang="de-DE" sz="2400" b="1" dirty="0"/>
              <a:t> </a:t>
            </a:r>
            <a:r>
              <a:rPr lang="de-DE" sz="2400" b="1" dirty="0" err="1"/>
              <a:t>Example</a:t>
            </a:r>
            <a:endParaRPr lang="de-DE" sz="2400" dirty="0"/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77FBDBB6-A9EB-166C-D42C-21462B14FA6D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algn="l">
              <a:buFont typeface="Wingdings" panose="05000000000000000000" pitchFamily="2" charset="2"/>
              <a:buChar char="§"/>
            </a:pPr>
            <a:r>
              <a:rPr lang="en-US" sz="2000" b="0" i="0" dirty="0">
                <a:effectLst/>
              </a:rPr>
              <a:t>Reference: Figure 1 - BN from the Introduction to BNs.</a:t>
            </a:r>
          </a:p>
          <a:p>
            <a:pPr algn="l">
              <a:buFont typeface="Wingdings" panose="05000000000000000000" pitchFamily="2" charset="2"/>
              <a:buChar char="§"/>
            </a:pPr>
            <a:r>
              <a:rPr lang="en-US" sz="2000" b="0" i="0" dirty="0">
                <a:effectLst/>
              </a:rPr>
              <a:t>Decision Scenario: Apple Jack deciding whether to invest resources in treating a tree.</a:t>
            </a:r>
          </a:p>
          <a:p>
            <a:pPr algn="l">
              <a:buFont typeface="Wingdings" panose="05000000000000000000" pitchFamily="2" charset="2"/>
              <a:buChar char="§"/>
            </a:pPr>
            <a:r>
              <a:rPr lang="en-US" sz="2000" b="0" i="0" dirty="0">
                <a:effectLst/>
              </a:rPr>
              <a:t>Transition to Dynamic BN: Addition of nodes representing tree state at harvest (Sick', Dry', Loses').</a:t>
            </a:r>
          </a:p>
          <a:p>
            <a:endParaRPr lang="de-DE" dirty="0"/>
          </a:p>
        </p:txBody>
      </p:sp>
      <p:pic>
        <p:nvPicPr>
          <p:cNvPr id="8" name="Inhaltsplatzhalter 4">
            <a:extLst>
              <a:ext uri="{FF2B5EF4-FFF2-40B4-BE49-F238E27FC236}">
                <a16:creationId xmlns:a16="http://schemas.microsoft.com/office/drawing/2014/main" id="{EE58B152-1080-B364-0B45-5497AD41B26F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384707" y="2550507"/>
            <a:ext cx="5029636" cy="2987299"/>
          </a:xfrm>
        </p:spPr>
      </p:pic>
    </p:spTree>
    <p:extLst>
      <p:ext uri="{BB962C8B-B14F-4D97-AF65-F5344CB8AC3E}">
        <p14:creationId xmlns:p14="http://schemas.microsoft.com/office/powerpoint/2010/main" val="2514079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436D0A78-6B7C-7FF8-2CF3-44CE46E8E9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de-DE" b="1" dirty="0"/>
            </a:br>
            <a:r>
              <a:rPr lang="de-DE" sz="2700" b="1" i="0" dirty="0">
                <a:effectLst/>
              </a:rPr>
              <a:t>Dynamic BN Evolution</a:t>
            </a:r>
            <a:br>
              <a:rPr lang="de-DE" sz="1600" b="1" i="0" dirty="0">
                <a:effectLst/>
                <a:latin typeface="Söhne"/>
              </a:rPr>
            </a:br>
            <a:endParaRPr lang="de-DE" sz="2400" dirty="0"/>
          </a:p>
        </p:txBody>
      </p:sp>
      <p:sp>
        <p:nvSpPr>
          <p:cNvPr id="5" name="Inhaltsplatzhalter 4">
            <a:extLst>
              <a:ext uri="{FF2B5EF4-FFF2-40B4-BE49-F238E27FC236}">
                <a16:creationId xmlns:a16="http://schemas.microsoft.com/office/drawing/2014/main" id="{0CA516FF-6537-7DF5-DCC4-B6DE8760F237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algn="l">
              <a:buFont typeface="Wingdings" panose="05000000000000000000" pitchFamily="2" charset="2"/>
              <a:buChar char="§"/>
            </a:pPr>
            <a:r>
              <a:rPr lang="en-US" sz="2000" b="0" i="0" dirty="0">
                <a:effectLst/>
              </a:rPr>
              <a:t>New Nodes: Sick', Dry', and Loses' added for future tree state expectations.</a:t>
            </a:r>
          </a:p>
          <a:p>
            <a:pPr algn="l">
              <a:buFont typeface="Wingdings" panose="05000000000000000000" pitchFamily="2" charset="2"/>
              <a:buChar char="§"/>
            </a:pPr>
            <a:r>
              <a:rPr lang="en-US" sz="2000" b="0" i="0" dirty="0">
                <a:effectLst/>
              </a:rPr>
              <a:t>Causal Dependence: Expected dependence from old nodes (Sick, Dry) to new nodes (Sick', Dry').</a:t>
            </a:r>
          </a:p>
        </p:txBody>
      </p:sp>
      <p:pic>
        <p:nvPicPr>
          <p:cNvPr id="8" name="Inhaltsplatzhalter 7">
            <a:extLst>
              <a:ext uri="{FF2B5EF4-FFF2-40B4-BE49-F238E27FC236}">
                <a16:creationId xmlns:a16="http://schemas.microsoft.com/office/drawing/2014/main" id="{207F220D-BFF0-0A30-C31C-830229D97822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187907" y="2699323"/>
            <a:ext cx="5422900" cy="2743987"/>
          </a:xfrm>
        </p:spPr>
      </p:pic>
    </p:spTree>
    <p:extLst>
      <p:ext uri="{BB962C8B-B14F-4D97-AF65-F5344CB8AC3E}">
        <p14:creationId xmlns:p14="http://schemas.microsoft.com/office/powerpoint/2010/main" val="39291066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>
            <a:extLst>
              <a:ext uri="{FF2B5EF4-FFF2-40B4-BE49-F238E27FC236}">
                <a16:creationId xmlns:a16="http://schemas.microsoft.com/office/drawing/2014/main" id="{87AA2618-7A14-E231-4381-7311535898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1193" y="729658"/>
            <a:ext cx="11029616" cy="755110"/>
          </a:xfrm>
        </p:spPr>
        <p:txBody>
          <a:bodyPr>
            <a:normAutofit/>
          </a:bodyPr>
          <a:lstStyle/>
          <a:p>
            <a:pPr algn="l"/>
            <a:r>
              <a:rPr lang="de-DE" sz="2400" b="1" i="0" dirty="0" err="1">
                <a:effectLst/>
              </a:rPr>
              <a:t>Introducing</a:t>
            </a:r>
            <a:r>
              <a:rPr lang="de-DE" sz="2400" b="1" i="0" dirty="0">
                <a:effectLst/>
              </a:rPr>
              <a:t> </a:t>
            </a:r>
            <a:r>
              <a:rPr lang="de-DE" sz="2400" b="1" i="0" dirty="0" err="1">
                <a:effectLst/>
              </a:rPr>
              <a:t>Decision</a:t>
            </a:r>
            <a:r>
              <a:rPr lang="de-DE" sz="2400" b="1" i="0" dirty="0">
                <a:effectLst/>
              </a:rPr>
              <a:t> Node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C9EB0459-3B56-1106-953E-E7CB42221204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algn="l">
              <a:buFont typeface="Wingdings" panose="05000000000000000000" pitchFamily="2" charset="2"/>
              <a:buChar char="§"/>
            </a:pPr>
            <a:r>
              <a:rPr lang="en-US" sz="2000" b="0" i="0" dirty="0">
                <a:effectLst/>
              </a:rPr>
              <a:t>Decision Node: Treat added as a rectangle representing the decision to treat or not.</a:t>
            </a:r>
          </a:p>
          <a:p>
            <a:pPr algn="l">
              <a:buFont typeface="Wingdings" panose="05000000000000000000" pitchFamily="2" charset="2"/>
              <a:buChar char="§"/>
            </a:pPr>
            <a:r>
              <a:rPr lang="en-US" sz="2000" b="0" i="0" dirty="0">
                <a:effectLst/>
              </a:rPr>
              <a:t>Decision Impact: Link from Treat to Sick' indicating the expected impact of treatment on future tree health.</a:t>
            </a:r>
          </a:p>
        </p:txBody>
      </p:sp>
      <p:sp>
        <p:nvSpPr>
          <p:cNvPr id="7" name="Inhaltsplatzhalter 6">
            <a:extLst>
              <a:ext uri="{FF2B5EF4-FFF2-40B4-BE49-F238E27FC236}">
                <a16:creationId xmlns:a16="http://schemas.microsoft.com/office/drawing/2014/main" id="{FC102F25-28ED-BD70-D1AE-469977A2346B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endParaRPr lang="de-DE"/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9C994B4F-CA22-052B-5724-B67A6014F4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88417" y="2572033"/>
            <a:ext cx="4990394" cy="31044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61026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>
            <a:extLst>
              <a:ext uri="{FF2B5EF4-FFF2-40B4-BE49-F238E27FC236}">
                <a16:creationId xmlns:a16="http://schemas.microsoft.com/office/drawing/2014/main" id="{C7B06662-D725-2D34-7A8B-67EF7DF910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1193" y="729658"/>
            <a:ext cx="11029616" cy="845645"/>
          </a:xfrm>
        </p:spPr>
        <p:txBody>
          <a:bodyPr>
            <a:normAutofit/>
          </a:bodyPr>
          <a:lstStyle/>
          <a:p>
            <a:pPr algn="l"/>
            <a:r>
              <a:rPr lang="de-DE" sz="2400" b="1" i="0" dirty="0" err="1">
                <a:effectLst/>
              </a:rPr>
              <a:t>Adding</a:t>
            </a:r>
            <a:r>
              <a:rPr lang="de-DE" sz="2400" b="1" i="0" dirty="0">
                <a:effectLst/>
              </a:rPr>
              <a:t> Utility Nodes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132B8F6B-5180-0113-FC5D-A44938634DD1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algn="l">
              <a:buFont typeface="Wingdings" panose="05000000000000000000" pitchFamily="2" charset="2"/>
              <a:buChar char="§"/>
            </a:pPr>
            <a:r>
              <a:rPr lang="en-US" sz="2000" b="0" i="0" dirty="0">
                <a:effectLst/>
              </a:rPr>
              <a:t>Utility Nodes: Cost (representing treatment cost) and Harv (representing utility at harvest) added as diamonds.</a:t>
            </a:r>
          </a:p>
          <a:p>
            <a:pPr algn="l">
              <a:buFont typeface="Wingdings" panose="05000000000000000000" pitchFamily="2" charset="2"/>
              <a:buChar char="§"/>
            </a:pPr>
            <a:r>
              <a:rPr lang="en-US" sz="2000" b="0" i="0" dirty="0">
                <a:effectLst/>
              </a:rPr>
              <a:t>Dependencies: Cost depends on Treat, Harv depends on Sick'.</a:t>
            </a:r>
          </a:p>
        </p:txBody>
      </p:sp>
      <p:pic>
        <p:nvPicPr>
          <p:cNvPr id="8" name="Inhaltsplatzhalter 5">
            <a:extLst>
              <a:ext uri="{FF2B5EF4-FFF2-40B4-BE49-F238E27FC236}">
                <a16:creationId xmlns:a16="http://schemas.microsoft.com/office/drawing/2014/main" id="{C9D4A652-CF90-FB66-C195-4700CCCC31FA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324777" y="2227263"/>
            <a:ext cx="5402993" cy="3633787"/>
          </a:xfrm>
        </p:spPr>
      </p:pic>
    </p:spTree>
    <p:extLst>
      <p:ext uri="{BB962C8B-B14F-4D97-AF65-F5344CB8AC3E}">
        <p14:creationId xmlns:p14="http://schemas.microsoft.com/office/powerpoint/2010/main" val="199301768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>
            <a:extLst>
              <a:ext uri="{FF2B5EF4-FFF2-40B4-BE49-F238E27FC236}">
                <a16:creationId xmlns:a16="http://schemas.microsoft.com/office/drawing/2014/main" id="{0055DCC2-DE54-FE97-C913-6E67E0A8BC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1193" y="729658"/>
            <a:ext cx="11029616" cy="755110"/>
          </a:xfrm>
        </p:spPr>
        <p:txBody>
          <a:bodyPr>
            <a:normAutofit fontScale="90000"/>
          </a:bodyPr>
          <a:lstStyle/>
          <a:p>
            <a:br>
              <a:rPr lang="de-DE" b="1" dirty="0"/>
            </a:br>
            <a:r>
              <a:rPr lang="de-DE" sz="2700" b="1" i="0" dirty="0">
                <a:effectLst/>
              </a:rPr>
              <a:t>Quantitative </a:t>
            </a:r>
            <a:r>
              <a:rPr lang="de-DE" sz="2700" b="1" i="0" dirty="0" err="1">
                <a:effectLst/>
              </a:rPr>
              <a:t>Representation</a:t>
            </a:r>
            <a:endParaRPr lang="de-DE" sz="2700" dirty="0"/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0A8C057C-4739-2C27-935A-764BB78AD068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algn="l">
              <a:buFont typeface="Wingdings" panose="05000000000000000000" pitchFamily="2" charset="2"/>
              <a:buChar char="§"/>
            </a:pPr>
            <a:r>
              <a:rPr lang="de-DE" sz="2000" b="0" i="0" dirty="0" err="1">
                <a:effectLst/>
              </a:rPr>
              <a:t>Tables</a:t>
            </a:r>
            <a:r>
              <a:rPr lang="de-DE" sz="2000" b="0" i="0" dirty="0">
                <a:effectLst/>
              </a:rPr>
              <a:t>: </a:t>
            </a:r>
            <a:r>
              <a:rPr lang="de-DE" sz="2000" b="0" i="0" dirty="0" err="1">
                <a:effectLst/>
              </a:rPr>
              <a:t>Conditional</a:t>
            </a:r>
            <a:r>
              <a:rPr lang="de-DE" sz="2000" b="0" i="0" dirty="0">
                <a:effectLst/>
              </a:rPr>
              <a:t> </a:t>
            </a:r>
            <a:r>
              <a:rPr lang="de-DE" sz="2000" b="0" i="0" dirty="0" err="1">
                <a:effectLst/>
              </a:rPr>
              <a:t>Probability</a:t>
            </a:r>
            <a:r>
              <a:rPr lang="de-DE" sz="2000" b="0" i="0" dirty="0">
                <a:effectLst/>
              </a:rPr>
              <a:t> </a:t>
            </a:r>
            <a:r>
              <a:rPr lang="de-DE" sz="2000" b="0" i="0" dirty="0" err="1">
                <a:effectLst/>
              </a:rPr>
              <a:t>Tables</a:t>
            </a:r>
            <a:r>
              <a:rPr lang="de-DE" sz="2000" b="0" i="0" dirty="0">
                <a:effectLst/>
              </a:rPr>
              <a:t> (CPTs) </a:t>
            </a:r>
            <a:r>
              <a:rPr lang="de-DE" sz="2000" b="0" i="0" dirty="0" err="1">
                <a:effectLst/>
              </a:rPr>
              <a:t>for</a:t>
            </a:r>
            <a:r>
              <a:rPr lang="de-DE" sz="2000" b="0" i="0" dirty="0">
                <a:effectLst/>
              </a:rPr>
              <a:t> </a:t>
            </a:r>
            <a:r>
              <a:rPr lang="de-DE" sz="2000" b="0" i="0" dirty="0" err="1">
                <a:effectLst/>
              </a:rPr>
              <a:t>chance</a:t>
            </a:r>
            <a:r>
              <a:rPr lang="de-DE" sz="2000" b="0" i="0" dirty="0">
                <a:effectLst/>
              </a:rPr>
              <a:t> </a:t>
            </a:r>
            <a:r>
              <a:rPr lang="de-DE" sz="2000" b="0" i="0" dirty="0" err="1">
                <a:effectLst/>
              </a:rPr>
              <a:t>nodes</a:t>
            </a:r>
            <a:r>
              <a:rPr lang="de-DE" sz="2000" b="0" i="0" dirty="0">
                <a:effectLst/>
              </a:rPr>
              <a:t> and </a:t>
            </a:r>
            <a:r>
              <a:rPr lang="de-DE" sz="2000" b="0" i="0" dirty="0" err="1">
                <a:effectLst/>
              </a:rPr>
              <a:t>utility</a:t>
            </a:r>
            <a:r>
              <a:rPr lang="de-DE" sz="2000" b="0" i="0" dirty="0">
                <a:effectLst/>
              </a:rPr>
              <a:t> </a:t>
            </a:r>
            <a:r>
              <a:rPr lang="de-DE" sz="2000" b="0" i="0" dirty="0" err="1">
                <a:effectLst/>
              </a:rPr>
              <a:t>tables</a:t>
            </a:r>
            <a:r>
              <a:rPr lang="de-DE" sz="2000" b="0" i="0" dirty="0">
                <a:effectLst/>
              </a:rPr>
              <a:t> </a:t>
            </a:r>
            <a:r>
              <a:rPr lang="de-DE" sz="2000" b="0" i="0" dirty="0" err="1">
                <a:effectLst/>
              </a:rPr>
              <a:t>for</a:t>
            </a:r>
            <a:r>
              <a:rPr lang="de-DE" sz="2000" b="0" i="0" dirty="0">
                <a:effectLst/>
              </a:rPr>
              <a:t> </a:t>
            </a:r>
            <a:r>
              <a:rPr lang="de-DE" sz="2000" b="0" i="0" dirty="0" err="1">
                <a:effectLst/>
              </a:rPr>
              <a:t>utility</a:t>
            </a:r>
            <a:r>
              <a:rPr lang="de-DE" sz="2000" b="0" i="0" dirty="0">
                <a:effectLst/>
              </a:rPr>
              <a:t> </a:t>
            </a:r>
            <a:r>
              <a:rPr lang="de-DE" sz="2000" b="0" i="0" dirty="0" err="1">
                <a:effectLst/>
              </a:rPr>
              <a:t>nodes</a:t>
            </a:r>
            <a:r>
              <a:rPr lang="de-DE" sz="2000" b="0" i="0" dirty="0">
                <a:effectLst/>
              </a:rPr>
              <a:t>.</a:t>
            </a:r>
          </a:p>
          <a:p>
            <a:pPr algn="l">
              <a:buFont typeface="Wingdings" panose="05000000000000000000" pitchFamily="2" charset="2"/>
              <a:buChar char="§"/>
            </a:pPr>
            <a:r>
              <a:rPr lang="de-DE" sz="2000" b="0" i="0" dirty="0" err="1">
                <a:effectLst/>
              </a:rPr>
              <a:t>Examples</a:t>
            </a:r>
            <a:r>
              <a:rPr lang="de-DE" sz="2000" b="0" i="0" dirty="0">
                <a:effectLst/>
              </a:rPr>
              <a:t>: </a:t>
            </a:r>
            <a:r>
              <a:rPr lang="de-DE" sz="2000" b="0" i="0" dirty="0" err="1">
                <a:effectLst/>
              </a:rPr>
              <a:t>Tables</a:t>
            </a:r>
            <a:r>
              <a:rPr lang="de-DE" sz="2000" b="0" i="0" dirty="0">
                <a:effectLst/>
              </a:rPr>
              <a:t> 1-6 (CPTs) and </a:t>
            </a:r>
            <a:r>
              <a:rPr lang="de-DE" sz="2000" b="0" i="0" dirty="0" err="1">
                <a:effectLst/>
              </a:rPr>
              <a:t>Tables</a:t>
            </a:r>
            <a:r>
              <a:rPr lang="de-DE" sz="2000" b="0" i="0" dirty="0">
                <a:effectLst/>
              </a:rPr>
              <a:t> 7-8 (Utility </a:t>
            </a:r>
            <a:r>
              <a:rPr lang="de-DE" sz="2000" b="0" i="0" dirty="0" err="1">
                <a:effectLst/>
              </a:rPr>
              <a:t>Tables</a:t>
            </a:r>
            <a:r>
              <a:rPr lang="de-DE" sz="2000" b="0" i="0" dirty="0">
                <a:effectLst/>
              </a:rPr>
              <a:t>).</a:t>
            </a:r>
          </a:p>
          <a:p>
            <a:endParaRPr lang="de-DE" dirty="0"/>
          </a:p>
        </p:txBody>
      </p:sp>
      <p:pic>
        <p:nvPicPr>
          <p:cNvPr id="9" name="Inhaltsplatzhalter 8">
            <a:extLst>
              <a:ext uri="{FF2B5EF4-FFF2-40B4-BE49-F238E27FC236}">
                <a16:creationId xmlns:a16="http://schemas.microsoft.com/office/drawing/2014/main" id="{9A41AD82-0902-C981-01B3-D1968F522507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881668" y="2498867"/>
            <a:ext cx="4272202" cy="3544559"/>
          </a:xfrm>
        </p:spPr>
      </p:pic>
    </p:spTree>
    <p:extLst>
      <p:ext uri="{BB962C8B-B14F-4D97-AF65-F5344CB8AC3E}">
        <p14:creationId xmlns:p14="http://schemas.microsoft.com/office/powerpoint/2010/main" val="290640983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>
            <a:extLst>
              <a:ext uri="{FF2B5EF4-FFF2-40B4-BE49-F238E27FC236}">
                <a16:creationId xmlns:a16="http://schemas.microsoft.com/office/drawing/2014/main" id="{D24181DB-C320-C009-3C9F-4D6A3A5CEC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1193" y="769545"/>
            <a:ext cx="11029615" cy="733330"/>
          </a:xfrm>
        </p:spPr>
        <p:txBody>
          <a:bodyPr>
            <a:normAutofit fontScale="90000"/>
          </a:bodyPr>
          <a:lstStyle/>
          <a:p>
            <a:br>
              <a:rPr lang="de-DE" b="1" dirty="0"/>
            </a:br>
            <a:br>
              <a:rPr lang="de-DE" b="1" dirty="0"/>
            </a:br>
            <a:br>
              <a:rPr lang="de-DE" b="1" dirty="0"/>
            </a:br>
            <a:r>
              <a:rPr lang="de-DE" sz="2700" b="1" i="0" dirty="0">
                <a:effectLst/>
              </a:rPr>
              <a:t>Quantitative </a:t>
            </a:r>
            <a:r>
              <a:rPr lang="de-DE" sz="2700" b="1" i="0" dirty="0" err="1">
                <a:effectLst/>
              </a:rPr>
              <a:t>Representation</a:t>
            </a:r>
            <a:endParaRPr lang="de-DE" dirty="0"/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5F666956-9DC0-D781-EA4B-8DE3460B4575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algn="l">
              <a:buFont typeface="Wingdings" panose="05000000000000000000" pitchFamily="2" charset="2"/>
              <a:buChar char="§"/>
            </a:pPr>
            <a:r>
              <a:rPr lang="de-DE" sz="2000" b="0" i="0" dirty="0" err="1">
                <a:effectLst/>
              </a:rPr>
              <a:t>Tables</a:t>
            </a:r>
            <a:r>
              <a:rPr lang="de-DE" sz="2000" b="0" i="0" dirty="0">
                <a:effectLst/>
              </a:rPr>
              <a:t>: </a:t>
            </a:r>
            <a:r>
              <a:rPr lang="de-DE" sz="2000" b="0" i="0" dirty="0" err="1">
                <a:effectLst/>
              </a:rPr>
              <a:t>Conditional</a:t>
            </a:r>
            <a:r>
              <a:rPr lang="de-DE" sz="2000" b="0" i="0" dirty="0">
                <a:effectLst/>
              </a:rPr>
              <a:t> </a:t>
            </a:r>
            <a:r>
              <a:rPr lang="de-DE" sz="2000" b="0" i="0" dirty="0" err="1">
                <a:effectLst/>
              </a:rPr>
              <a:t>Probability</a:t>
            </a:r>
            <a:r>
              <a:rPr lang="de-DE" sz="2000" b="0" i="0" dirty="0">
                <a:effectLst/>
              </a:rPr>
              <a:t> </a:t>
            </a:r>
            <a:r>
              <a:rPr lang="de-DE" sz="2000" b="0" i="0" dirty="0" err="1">
                <a:effectLst/>
              </a:rPr>
              <a:t>Tables</a:t>
            </a:r>
            <a:r>
              <a:rPr lang="de-DE" sz="2000" b="0" i="0" dirty="0">
                <a:effectLst/>
              </a:rPr>
              <a:t> (CPTs) </a:t>
            </a:r>
            <a:r>
              <a:rPr lang="de-DE" sz="2000" b="0" i="0" dirty="0" err="1">
                <a:effectLst/>
              </a:rPr>
              <a:t>for</a:t>
            </a:r>
            <a:r>
              <a:rPr lang="de-DE" sz="2000" b="0" i="0" dirty="0">
                <a:effectLst/>
              </a:rPr>
              <a:t> </a:t>
            </a:r>
            <a:r>
              <a:rPr lang="de-DE" sz="2000" b="0" i="0" dirty="0" err="1">
                <a:effectLst/>
              </a:rPr>
              <a:t>chance</a:t>
            </a:r>
            <a:r>
              <a:rPr lang="de-DE" sz="2000" b="0" i="0" dirty="0">
                <a:effectLst/>
              </a:rPr>
              <a:t> </a:t>
            </a:r>
            <a:r>
              <a:rPr lang="de-DE" sz="2000" b="0" i="0" dirty="0" err="1">
                <a:effectLst/>
              </a:rPr>
              <a:t>nodes</a:t>
            </a:r>
            <a:r>
              <a:rPr lang="de-DE" sz="2000" b="0" i="0" dirty="0">
                <a:effectLst/>
              </a:rPr>
              <a:t> and </a:t>
            </a:r>
            <a:r>
              <a:rPr lang="de-DE" sz="2000" b="0" i="0" dirty="0" err="1">
                <a:effectLst/>
              </a:rPr>
              <a:t>utility</a:t>
            </a:r>
            <a:r>
              <a:rPr lang="de-DE" sz="2000" b="0" i="0" dirty="0">
                <a:effectLst/>
              </a:rPr>
              <a:t> </a:t>
            </a:r>
            <a:r>
              <a:rPr lang="de-DE" sz="2000" b="0" i="0" dirty="0" err="1">
                <a:effectLst/>
              </a:rPr>
              <a:t>tables</a:t>
            </a:r>
            <a:r>
              <a:rPr lang="de-DE" sz="2000" b="0" i="0" dirty="0">
                <a:effectLst/>
              </a:rPr>
              <a:t> </a:t>
            </a:r>
            <a:r>
              <a:rPr lang="de-DE" sz="2000" b="0" i="0" dirty="0" err="1">
                <a:effectLst/>
              </a:rPr>
              <a:t>for</a:t>
            </a:r>
            <a:r>
              <a:rPr lang="de-DE" sz="2000" b="0" i="0" dirty="0">
                <a:effectLst/>
              </a:rPr>
              <a:t> </a:t>
            </a:r>
            <a:r>
              <a:rPr lang="de-DE" sz="2000" b="0" i="0" dirty="0" err="1">
                <a:effectLst/>
              </a:rPr>
              <a:t>utility</a:t>
            </a:r>
            <a:r>
              <a:rPr lang="de-DE" sz="2000" b="0" i="0" dirty="0">
                <a:effectLst/>
              </a:rPr>
              <a:t> </a:t>
            </a:r>
            <a:r>
              <a:rPr lang="de-DE" sz="2000" b="0" i="0" dirty="0" err="1">
                <a:effectLst/>
              </a:rPr>
              <a:t>nodes</a:t>
            </a:r>
            <a:r>
              <a:rPr lang="de-DE" sz="2000" b="0" i="0" dirty="0">
                <a:effectLst/>
              </a:rPr>
              <a:t>.</a:t>
            </a:r>
          </a:p>
          <a:p>
            <a:pPr algn="l">
              <a:buFont typeface="Wingdings" panose="05000000000000000000" pitchFamily="2" charset="2"/>
              <a:buChar char="§"/>
            </a:pPr>
            <a:r>
              <a:rPr lang="de-DE" sz="2000" b="0" i="0" dirty="0" err="1">
                <a:effectLst/>
              </a:rPr>
              <a:t>Examples</a:t>
            </a:r>
            <a:r>
              <a:rPr lang="de-DE" sz="2000" b="0" i="0" dirty="0">
                <a:effectLst/>
              </a:rPr>
              <a:t>: </a:t>
            </a:r>
            <a:r>
              <a:rPr lang="de-DE" sz="2000" b="0" i="0" dirty="0" err="1">
                <a:effectLst/>
              </a:rPr>
              <a:t>Tables</a:t>
            </a:r>
            <a:r>
              <a:rPr lang="de-DE" sz="2000" b="0" i="0" dirty="0">
                <a:effectLst/>
              </a:rPr>
              <a:t> 1-6 (CPTs) and </a:t>
            </a:r>
            <a:r>
              <a:rPr lang="de-DE" sz="2000" b="0" i="0" dirty="0" err="1">
                <a:effectLst/>
              </a:rPr>
              <a:t>Tables</a:t>
            </a:r>
            <a:r>
              <a:rPr lang="de-DE" sz="2000" b="0" i="0" dirty="0">
                <a:effectLst/>
              </a:rPr>
              <a:t> 7-8 (Utility </a:t>
            </a:r>
            <a:r>
              <a:rPr lang="de-DE" sz="2000" b="0" i="0" dirty="0" err="1">
                <a:effectLst/>
              </a:rPr>
              <a:t>Tables</a:t>
            </a:r>
            <a:r>
              <a:rPr lang="de-DE" sz="2000" b="0" i="0" dirty="0">
                <a:effectLst/>
              </a:rPr>
              <a:t>).</a:t>
            </a:r>
          </a:p>
        </p:txBody>
      </p:sp>
      <p:pic>
        <p:nvPicPr>
          <p:cNvPr id="9" name="Inhaltsplatzhalter 8">
            <a:extLst>
              <a:ext uri="{FF2B5EF4-FFF2-40B4-BE49-F238E27FC236}">
                <a16:creationId xmlns:a16="http://schemas.microsoft.com/office/drawing/2014/main" id="{D8AF5FAD-1B11-C81C-0BD6-C1CF18813304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313806" y="2227263"/>
            <a:ext cx="5171437" cy="3633787"/>
          </a:xfrm>
        </p:spPr>
      </p:pic>
    </p:spTree>
    <p:extLst>
      <p:ext uri="{BB962C8B-B14F-4D97-AF65-F5344CB8AC3E}">
        <p14:creationId xmlns:p14="http://schemas.microsoft.com/office/powerpoint/2010/main" val="205120434"/>
      </p:ext>
    </p:extLst>
  </p:cSld>
  <p:clrMapOvr>
    <a:masterClrMapping/>
  </p:clrMapOvr>
</p:sld>
</file>

<file path=ppt/theme/theme1.xml><?xml version="1.0" encoding="utf-8"?>
<a:theme xmlns:a="http://schemas.openxmlformats.org/drawingml/2006/main" name="Benutzerdefiniert">
  <a:themeElements>
    <a:clrScheme name="Dividend">
      <a:dk1>
        <a:sysClr val="windowText" lastClr="000000"/>
      </a:dk1>
      <a:lt1>
        <a:sysClr val="window" lastClr="FFFFFF"/>
      </a:lt1>
      <a:dk2>
        <a:srgbClr val="3D3D3D"/>
      </a:dk2>
      <a:lt2>
        <a:srgbClr val="EBEBEB"/>
      </a:lt2>
      <a:accent1>
        <a:srgbClr val="1A3260"/>
      </a:accent1>
      <a:accent2>
        <a:srgbClr val="4590B8"/>
      </a:accent2>
      <a:accent3>
        <a:srgbClr val="45CBE8"/>
      </a:accent3>
      <a:accent4>
        <a:srgbClr val="969FA7"/>
      </a:accent4>
      <a:accent5>
        <a:srgbClr val="A2C777"/>
      </a:accent5>
      <a:accent6>
        <a:srgbClr val="42955F"/>
      </a:accent6>
      <a:hlink>
        <a:srgbClr val="828282"/>
      </a:hlink>
      <a:folHlink>
        <a:srgbClr val="A5A5A5"/>
      </a:folHlink>
    </a:clrScheme>
    <a:fontScheme name="Dividend">
      <a:maj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Dividend">
      <a:fillStyleLst>
        <a:solidFill>
          <a:schemeClr val="phClr"/>
        </a:solidFill>
        <a:gradFill rotWithShape="1">
          <a:gsLst>
            <a:gs pos="0">
              <a:schemeClr val="phClr">
                <a:tint val="68000"/>
                <a:alpha val="90000"/>
                <a:lumMod val="100000"/>
              </a:schemeClr>
            </a:gs>
            <a:gs pos="100000">
              <a:schemeClr val="phClr">
                <a:tint val="90000"/>
                <a:lumMod val="9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8000"/>
                <a:lumMod val="110000"/>
              </a:schemeClr>
            </a:gs>
            <a:gs pos="84000">
              <a:schemeClr val="phClr">
                <a:shade val="90000"/>
                <a:lumMod val="88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>
              <a:lumMod val="90000"/>
            </a:schemeClr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55000"/>
              </a:srgbClr>
            </a:outerShdw>
          </a:effectLst>
        </a:effectStyle>
        <a:effectStyle>
          <a:effectLst>
            <a:outerShdw blurRad="88900" dist="38100" dir="504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381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88000">
              <a:schemeClr val="phClr">
                <a:shade val="94000"/>
                <a:satMod val="110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8000"/>
                <a:satMod val="110000"/>
                <a:lumMod val="8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61208803_TF56390039_Win32" id="{FCB14B3E-2B92-48B8-A334-05E7A8EE34E1}" vid="{B6EC9E21-8C82-4EB1-BBE7-A370F785D0CA}"/>
    </a:ext>
  </a:extLst>
</a:theme>
</file>

<file path=ppt/theme/theme2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Dividend">
    <a:dk1>
      <a:sysClr val="windowText" lastClr="000000"/>
    </a:dk1>
    <a:lt1>
      <a:sysClr val="window" lastClr="FFFFFF"/>
    </a:lt1>
    <a:dk2>
      <a:srgbClr val="3D3D3D"/>
    </a:dk2>
    <a:lt2>
      <a:srgbClr val="EBEBEB"/>
    </a:lt2>
    <a:accent1>
      <a:srgbClr val="1A3260"/>
    </a:accent1>
    <a:accent2>
      <a:srgbClr val="4590B8"/>
    </a:accent2>
    <a:accent3>
      <a:srgbClr val="45CBE8"/>
    </a:accent3>
    <a:accent4>
      <a:srgbClr val="969FA7"/>
    </a:accent4>
    <a:accent5>
      <a:srgbClr val="A2C777"/>
    </a:accent5>
    <a:accent6>
      <a:srgbClr val="42955F"/>
    </a:accent6>
    <a:hlink>
      <a:srgbClr val="828282"/>
    </a:hlink>
    <a:folHlink>
      <a:srgbClr val="A5A5A5"/>
    </a:folHlink>
  </a:clrScheme>
</a:themeOverride>
</file>

<file path=ppt/theme/themeOverride2.xml><?xml version="1.0" encoding="utf-8"?>
<a:themeOverride xmlns:a="http://schemas.openxmlformats.org/drawingml/2006/main">
  <a:clrScheme name="Dividend">
    <a:dk1>
      <a:sysClr val="windowText" lastClr="000000"/>
    </a:dk1>
    <a:lt1>
      <a:sysClr val="window" lastClr="FFFFFF"/>
    </a:lt1>
    <a:dk2>
      <a:srgbClr val="3D3D3D"/>
    </a:dk2>
    <a:lt2>
      <a:srgbClr val="EBEBEB"/>
    </a:lt2>
    <a:accent1>
      <a:srgbClr val="1A3260"/>
    </a:accent1>
    <a:accent2>
      <a:srgbClr val="4590B8"/>
    </a:accent2>
    <a:accent3>
      <a:srgbClr val="45CBE8"/>
    </a:accent3>
    <a:accent4>
      <a:srgbClr val="969FA7"/>
    </a:accent4>
    <a:accent5>
      <a:srgbClr val="A2C777"/>
    </a:accent5>
    <a:accent6>
      <a:srgbClr val="42955F"/>
    </a:accent6>
    <a:hlink>
      <a:srgbClr val="828282"/>
    </a:hlink>
    <a:folHlink>
      <a:srgbClr val="A5A5A5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896</Words>
  <Application>Microsoft Office PowerPoint</Application>
  <PresentationFormat>Breitbild</PresentationFormat>
  <Paragraphs>87</Paragraphs>
  <Slides>23</Slides>
  <Notes>2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8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23</vt:i4>
      </vt:variant>
    </vt:vector>
  </HeadingPairs>
  <TitlesOfParts>
    <vt:vector size="32" baseType="lpstr">
      <vt:lpstr>Arial</vt:lpstr>
      <vt:lpstr>Calibri</vt:lpstr>
      <vt:lpstr>Gill Sans MT</vt:lpstr>
      <vt:lpstr>Segoe UI</vt:lpstr>
      <vt:lpstr>Söhne</vt:lpstr>
      <vt:lpstr>Ubuntu</vt:lpstr>
      <vt:lpstr>Wingdings</vt:lpstr>
      <vt:lpstr>Wingdings 2</vt:lpstr>
      <vt:lpstr>Benutzerdefiniert</vt:lpstr>
      <vt:lpstr>          </vt:lpstr>
      <vt:lpstr>important nodes</vt:lpstr>
      <vt:lpstr>    Part 1: Introduction to (Limited Memory) Influence Diagrams</vt:lpstr>
      <vt:lpstr>The Apple Tree Example</vt:lpstr>
      <vt:lpstr> Dynamic BN Evolution </vt:lpstr>
      <vt:lpstr>Introducing Decision Node</vt:lpstr>
      <vt:lpstr>Adding Utility Nodes</vt:lpstr>
      <vt:lpstr> Quantitative Representation</vt:lpstr>
      <vt:lpstr>   Quantitative Representation</vt:lpstr>
      <vt:lpstr>The Apple Tree Example Continued</vt:lpstr>
      <vt:lpstr>Part 2: How to Build a (Limited Memory) Influence Diagram Introduction</vt:lpstr>
      <vt:lpstr>Opening the Network </vt:lpstr>
      <vt:lpstr> Copying Nodes </vt:lpstr>
      <vt:lpstr> Adding Utility Node (Harv) </vt:lpstr>
      <vt:lpstr>  Adding Decision Node (Treat) Adding Utility Node (Cost)</vt:lpstr>
      <vt:lpstr>Filling in CPTs </vt:lpstr>
      <vt:lpstr>Complete Influence Diagram </vt:lpstr>
      <vt:lpstr>Compiling the Limited Memory Influence Diagram </vt:lpstr>
      <vt:lpstr>Decision Making for Apple Jack </vt:lpstr>
      <vt:lpstr>Conclusion </vt:lpstr>
      <vt:lpstr> Q&amp;A </vt:lpstr>
      <vt:lpstr>Sources:</vt:lpstr>
      <vt:lpstr>Thank you for your attention!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Bayesian Network (BN)</dc:title>
  <dc:creator>Aulbach, Anna</dc:creator>
  <cp:lastModifiedBy>Aulbach, Anna</cp:lastModifiedBy>
  <cp:revision>2</cp:revision>
  <dcterms:created xsi:type="dcterms:W3CDTF">2023-11-25T09:06:21Z</dcterms:created>
  <dcterms:modified xsi:type="dcterms:W3CDTF">2023-11-25T21:22:27Z</dcterms:modified>
</cp:coreProperties>
</file>