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ED1E4-D1C2-B55C-72EE-BC86BF8C31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B92E8B-BCAD-5934-85B5-F6D18BEE9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28F16-1BBA-27D3-5A6B-FC30510C1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6BB637-6CA8-0D5C-09A7-4DC7660AA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0E061-0080-63DC-3C64-04B12D65D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32300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87888-452D-4A48-C3D6-F9E3491E4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0FFFAE-63D7-42F8-0A82-5E0B1D4C1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B9830-EAC9-53D7-7328-90158EC20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57E59-FF08-1032-C233-95562A7F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32509-1F8E-325F-4C9D-B053C9F0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12606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173396-FE9B-3FF2-52DD-66A3EE0895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6B201D-5534-3E98-09F9-21DBD60AF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FA8AB-E4A2-2639-06D2-074207A2D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DA27D-A960-C9CA-B99E-E4779AB7A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0C2AE-FD79-EBE3-4F69-CC711C36E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3919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1E1DB-AF54-9216-62BD-B779AC6C7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F9935-C5B5-66FA-E207-D57FB93584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FD59E-DBE7-21ED-56C7-7712F12DD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E5270-7C2F-6A10-7C0F-3C0576CC2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DB69A-2513-7CDA-AA5A-DF2D1A12D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90519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BB7FD-254D-707A-19A9-235FF6BF4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11248-074F-A8D0-2FFE-57F34D9ED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2ECD2-6FC1-194A-ED37-CC5BF783D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8978AB-1FC0-A08A-A176-14D5787C0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BEE57-CC32-7686-D01E-C63CE9F81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58795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BFB6D-2DA6-2A11-7CF6-5C66769FC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CFA84E-8CB3-D407-02B9-D94E657A2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B741B-23F0-640B-10BB-6510E5E09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2901F-1FD8-7103-3C14-08242207D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D9C450-16AC-817D-4E28-3B0D6BDF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65B6DE-7CDE-8305-C3DD-2D4FB0132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0466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7500A-89AD-1EBA-43ED-9BCD89C05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8BF66-7C6A-528A-FB79-65DA1B836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56A45-84CB-6FBC-82D3-3F44DB36B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58D3CB-6C1A-02EE-A8A4-D632EF38DD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B596DE-4C29-605B-8A50-BAD9A8835B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12CD28-AA86-B255-E4A9-BA3AADB1B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A4A6FD-5956-28C0-D8C7-E4D31DF77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C78658-E9C7-8194-3A7B-6F9F585AE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47937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14FFD-910D-E231-6B38-E9FCB685C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473EF3-B483-B136-3A30-12B04C93E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16D2C5-6FFB-8E72-7EDE-B3FD8F7A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9ED483-6489-4B34-CA57-AE438421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3157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8D70C3-E540-043B-EA60-79EC32F58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023CA1-71F3-F127-BA20-95E8422AD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25DE75-8CA6-98B7-BAD1-5607BA75B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6122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10C5C-039D-EFB0-3DF3-7A00FF767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5D0F8F-E0B6-27CD-10A0-C6F4891C50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AF889F-5B65-3CCE-9650-0E461850C3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FEEEA1-4504-995A-A848-F2034AFE9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AEF78-EF50-2188-6875-3CD5C37F4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A78AE-266B-F5CE-6601-DABF4B606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9845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75546-E93C-4602-48FD-5115EAE98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C115CE-5F28-D794-C41C-DCDEC0D768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EC3603-60C5-A3DB-2151-4A9F195C4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8932BE-78AD-F677-8720-223DBDFE0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968D9E-A07C-3FC2-A818-FC3780B5A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B6265F-BAD6-9A6F-BFA6-3AF985453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1009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5A943E-9FB4-FE67-D8BE-04907F32E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B82EA-21C7-0389-5B12-AE0997BFD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137A5-7D1D-EFD8-B527-C5534D33F4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CCCC-04B7-B648-A092-2E796C65DEA9}" type="datetimeFigureOut">
              <a:rPr lang="en-DE" smtClean="0"/>
              <a:t>05.11.23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B4E3D-89B7-99A1-BA12-76F86A7D84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ED267-A0BC-C947-E5BD-0AE2C67E4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3B8C0-484A-DE43-8485-E0FCC1F0C645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646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23EB9-3DCD-1BAD-9AB1-4353340D41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DE" dirty="0"/>
              <a:t>Effect of the weather on the congested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074AA5-E08E-BA8B-A464-27DE4A9CD5E8}"/>
              </a:ext>
            </a:extLst>
          </p:cNvPr>
          <p:cNvSpPr txBox="1"/>
          <p:nvPr/>
        </p:nvSpPr>
        <p:spPr>
          <a:xfrm>
            <a:off x="4120055" y="4687614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Name : Mofeed Chaar</a:t>
            </a:r>
          </a:p>
          <a:p>
            <a:r>
              <a:rPr lang="en-DE" dirty="0"/>
              <a:t>Email : e01283@th-ab.de</a:t>
            </a:r>
          </a:p>
        </p:txBody>
      </p:sp>
    </p:spTree>
    <p:extLst>
      <p:ext uri="{BB962C8B-B14F-4D97-AF65-F5344CB8AC3E}">
        <p14:creationId xmlns:p14="http://schemas.microsoft.com/office/powerpoint/2010/main" val="2002926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4E4AD7-DAC0-148C-80F0-230D509E87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DE" dirty="0"/>
              <a:t>Clean Data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DE" dirty="0"/>
              <a:t>Normlize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DE" dirty="0"/>
              <a:t>One Hot encoder</a:t>
            </a:r>
          </a:p>
          <a:p>
            <a:pPr algn="l"/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A8C0702-DA51-EC1D-622E-FDD47A2A37FA}"/>
                  </a:ext>
                </a:extLst>
              </p:cNvPr>
              <p:cNvSpPr txBox="1"/>
              <p:nvPr/>
            </p:nvSpPr>
            <p:spPr>
              <a:xfrm>
                <a:off x="1080862" y="432841"/>
                <a:ext cx="981666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DE" dirty="0"/>
                  <a:t>The data should be a number (label encoder):</a:t>
                </a:r>
              </a:p>
              <a:p>
                <a:endParaRPr lang="en-DE" dirty="0"/>
              </a:p>
              <a:p>
                <a:r>
                  <a:rPr lang="en-US" dirty="0"/>
                  <a:t>S</a:t>
                </a:r>
                <a:r>
                  <a:rPr lang="en-DE" dirty="0"/>
                  <a:t>unday, Monday, …….. </a:t>
                </a:r>
                <a14:m>
                  <m:oMath xmlns:m="http://schemas.openxmlformats.org/officeDocument/2006/math">
                    <m:r>
                      <a:rPr lang="en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de-DE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DE" dirty="0"/>
                  <a:t>     0,1,…,6 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A8C0702-DA51-EC1D-622E-FDD47A2A3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862" y="432841"/>
                <a:ext cx="9816662" cy="923330"/>
              </a:xfrm>
              <a:prstGeom prst="rect">
                <a:avLst/>
              </a:prstGeom>
              <a:blipFill>
                <a:blip r:embed="rId2"/>
                <a:stretch>
                  <a:fillRect l="-387" t="-2740" b="-958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979B06F-D3F1-68D0-5C83-107591B4B456}"/>
                  </a:ext>
                </a:extLst>
              </p:cNvPr>
              <p:cNvSpPr txBox="1"/>
              <p:nvPr/>
            </p:nvSpPr>
            <p:spPr>
              <a:xfrm>
                <a:off x="5638800" y="2974427"/>
                <a:ext cx="3604128" cy="474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𝑀𝑎𝑥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𝑒𝑙𝑒𝑚𝑒𝑛𝑡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𝑜𝑛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𝑡h𝑒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𝑐𝑜𝑢𝑙𝑜𝑢𝑚𝑛</m:t>
                          </m:r>
                        </m:den>
                      </m:f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979B06F-D3F1-68D0-5C83-107591B4B4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2974427"/>
                <a:ext cx="3604128" cy="474425"/>
              </a:xfrm>
              <a:prstGeom prst="rect">
                <a:avLst/>
              </a:prstGeom>
              <a:blipFill>
                <a:blip r:embed="rId3"/>
                <a:stretch>
                  <a:fillRect l="-704" r="-1056" b="-34211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A3B6B41-A95D-801A-6949-F2B10E1BDB78}"/>
                  </a:ext>
                </a:extLst>
              </p:cNvPr>
              <p:cNvSpPr txBox="1"/>
              <p:nvPr/>
            </p:nvSpPr>
            <p:spPr>
              <a:xfrm>
                <a:off x="7761890" y="4152920"/>
                <a:ext cx="899284" cy="15445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DE" b="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A3B6B41-A95D-801A-6949-F2B10E1BD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1890" y="4152920"/>
                <a:ext cx="899284" cy="1544525"/>
              </a:xfrm>
              <a:prstGeom prst="rect">
                <a:avLst/>
              </a:prstGeom>
              <a:blipFill>
                <a:blip r:embed="rId4"/>
                <a:stretch>
                  <a:fillRect l="-6944" r="-5556" b="-5691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A6FF907-AFF9-4AC5-5A3E-024CAFC67BFA}"/>
                  </a:ext>
                </a:extLst>
              </p:cNvPr>
              <p:cNvSpPr txBox="1"/>
              <p:nvPr/>
            </p:nvSpPr>
            <p:spPr>
              <a:xfrm>
                <a:off x="7100253" y="4152920"/>
                <a:ext cx="4905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A6FF907-AFF9-4AC5-5A3E-024CAFC67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253" y="4152920"/>
                <a:ext cx="490519" cy="276999"/>
              </a:xfrm>
              <a:prstGeom prst="rect">
                <a:avLst/>
              </a:prstGeom>
              <a:blipFill>
                <a:blip r:embed="rId5"/>
                <a:stretch>
                  <a:fillRect l="-12821" t="-4348" r="-5128" b="-3913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0CBB867-8AC9-0FD7-3CD9-12C9C95F772F}"/>
                  </a:ext>
                </a:extLst>
              </p:cNvPr>
              <p:cNvSpPr txBox="1"/>
              <p:nvPr/>
            </p:nvSpPr>
            <p:spPr>
              <a:xfrm>
                <a:off x="7100253" y="4429919"/>
                <a:ext cx="4905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0CBB867-8AC9-0FD7-3CD9-12C9C95F7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253" y="4429919"/>
                <a:ext cx="490519" cy="276999"/>
              </a:xfrm>
              <a:prstGeom prst="rect">
                <a:avLst/>
              </a:prstGeom>
              <a:blipFill>
                <a:blip r:embed="rId6"/>
                <a:stretch>
                  <a:fillRect l="-12821" t="-4348" r="-5128" b="-3913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B7D85D-BE93-89D8-0319-8E7FE62969BB}"/>
                  </a:ext>
                </a:extLst>
              </p:cNvPr>
              <p:cNvSpPr txBox="1"/>
              <p:nvPr/>
            </p:nvSpPr>
            <p:spPr>
              <a:xfrm>
                <a:off x="7102556" y="4682182"/>
                <a:ext cx="4905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2 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B7D85D-BE93-89D8-0319-8E7FE6296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556" y="4682182"/>
                <a:ext cx="490519" cy="276999"/>
              </a:xfrm>
              <a:prstGeom prst="rect">
                <a:avLst/>
              </a:prstGeom>
              <a:blipFill>
                <a:blip r:embed="rId7"/>
                <a:stretch>
                  <a:fillRect l="-10000" t="-8696" r="-5000" b="-3478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27998D7-1A1F-5CEA-E525-4C90FDFDD3DF}"/>
                  </a:ext>
                </a:extLst>
              </p:cNvPr>
              <p:cNvSpPr txBox="1"/>
              <p:nvPr/>
            </p:nvSpPr>
            <p:spPr>
              <a:xfrm>
                <a:off x="7100253" y="4980801"/>
                <a:ext cx="4905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2 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27998D7-1A1F-5CEA-E525-4C90FDFDD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253" y="4980801"/>
                <a:ext cx="490519" cy="276999"/>
              </a:xfrm>
              <a:prstGeom prst="rect">
                <a:avLst/>
              </a:prstGeom>
              <a:blipFill>
                <a:blip r:embed="rId8"/>
                <a:stretch>
                  <a:fillRect l="-12821" t="-8696" r="-5128" b="-34783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34A6C0A-B2B1-246F-855F-B0768615D89E}"/>
                  </a:ext>
                </a:extLst>
              </p:cNvPr>
              <p:cNvSpPr txBox="1"/>
              <p:nvPr/>
            </p:nvSpPr>
            <p:spPr>
              <a:xfrm>
                <a:off x="7100253" y="5257800"/>
                <a:ext cx="4905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34A6C0A-B2B1-246F-855F-B0768615D8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253" y="5257800"/>
                <a:ext cx="490519" cy="276999"/>
              </a:xfrm>
              <a:prstGeom prst="rect">
                <a:avLst/>
              </a:prstGeom>
              <a:blipFill>
                <a:blip r:embed="rId5"/>
                <a:stretch>
                  <a:fillRect l="-12821" t="-9091" r="-5128" b="-4090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574D96-4301-B328-69F5-CFBE879EBCD8}"/>
                  </a:ext>
                </a:extLst>
              </p:cNvPr>
              <p:cNvSpPr txBox="1"/>
              <p:nvPr/>
            </p:nvSpPr>
            <p:spPr>
              <a:xfrm>
                <a:off x="7102556" y="5510063"/>
                <a:ext cx="4905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574D96-4301-B328-69F5-CFBE879EBC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556" y="5510063"/>
                <a:ext cx="490519" cy="276999"/>
              </a:xfrm>
              <a:prstGeom prst="rect">
                <a:avLst/>
              </a:prstGeom>
              <a:blipFill>
                <a:blip r:embed="rId9"/>
                <a:stretch>
                  <a:fillRect l="-10000" t="-4348" r="-5000" b="-3913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3987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E7DC-8E37-312A-11F5-26EA785DB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Example: week 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4ECEF7-EFA9-0922-15BB-5E9A84E8990D}"/>
              </a:ext>
            </a:extLst>
          </p:cNvPr>
          <p:cNvSpPr txBox="1"/>
          <p:nvPr/>
        </p:nvSpPr>
        <p:spPr>
          <a:xfrm>
            <a:off x="630622" y="1690688"/>
            <a:ext cx="115613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9D3004-09D7-FDFC-428E-D233BFC51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63011"/>
              </p:ext>
            </p:extLst>
          </p:nvPr>
        </p:nvGraphicFramePr>
        <p:xfrm>
          <a:off x="1117600" y="2610250"/>
          <a:ext cx="1242541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2541">
                  <a:extLst>
                    <a:ext uri="{9D8B030D-6E8A-4147-A177-3AD203B41FA5}">
                      <a16:colId xmlns:a16="http://schemas.microsoft.com/office/drawing/2014/main" val="1627877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941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Monday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378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Saturday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4783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Friday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951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Thursday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579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Saturday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50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Tuesday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9984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Friday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9775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E69C24-9C8F-8BE6-DA39-4FA2E98CBB23}"/>
                  </a:ext>
                </a:extLst>
              </p:cNvPr>
              <p:cNvSpPr txBox="1"/>
              <p:nvPr/>
            </p:nvSpPr>
            <p:spPr>
              <a:xfrm>
                <a:off x="2847119" y="3847388"/>
                <a:ext cx="43762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DE" sz="32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E69C24-9C8F-8BE6-DA39-4FA2E98CBB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7119" y="3847388"/>
                <a:ext cx="437620" cy="492443"/>
              </a:xfrm>
              <a:prstGeom prst="rect">
                <a:avLst/>
              </a:prstGeom>
              <a:blipFill>
                <a:blip r:embed="rId2"/>
                <a:stretch>
                  <a:fillRect l="-14286" r="-14286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0A7A7E-32F8-18F8-7C84-C0C4B6BEB4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912314"/>
              </p:ext>
            </p:extLst>
          </p:nvPr>
        </p:nvGraphicFramePr>
        <p:xfrm>
          <a:off x="3332320" y="2610249"/>
          <a:ext cx="8128001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168865677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89752189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90090969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57220665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85712444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97980623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284794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Sunday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Monday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Tuesday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Wednesday</a:t>
                      </a:r>
                      <a:endParaRPr lang="en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Thursday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Friday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Saturday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745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416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856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207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6942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315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456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949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680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8FB49-88AD-5C31-B219-F7C5994A1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science in python</a:t>
            </a:r>
            <a:endParaRPr lang="en-D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BCD7FD-9900-A5F0-2C2C-2F632893F987}"/>
              </a:ext>
            </a:extLst>
          </p:cNvPr>
          <p:cNvSpPr txBox="1"/>
          <p:nvPr/>
        </p:nvSpPr>
        <p:spPr>
          <a:xfrm>
            <a:off x="838200" y="2296170"/>
            <a:ext cx="80813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For </a:t>
            </a:r>
            <a:r>
              <a:rPr lang="en-US" sz="2000"/>
              <a:t>Data Analysis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Sklearn</a:t>
            </a:r>
            <a:endParaRPr lang="en-US" sz="2000" dirty="0">
              <a:solidFill>
                <a:srgbClr val="404040"/>
              </a:solidFill>
              <a:latin typeface="Lato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dirty="0" err="1">
                <a:solidFill>
                  <a:srgbClr val="404040"/>
                </a:solidFill>
                <a:effectLst/>
                <a:latin typeface="Lato" panose="020F0502020204030204" pitchFamily="34" charset="0"/>
              </a:rPr>
              <a:t>XGBoost</a:t>
            </a:r>
            <a:endParaRPr lang="en-US" sz="2000" b="0" i="0" dirty="0">
              <a:solidFill>
                <a:srgbClr val="404040"/>
              </a:solidFill>
              <a:effectLst/>
              <a:latin typeface="Lato" panose="020F0502020204030204" pitchFamily="34" charset="0"/>
            </a:endParaRPr>
          </a:p>
          <a:p>
            <a:endParaRPr lang="en-US" sz="2000" dirty="0"/>
          </a:p>
          <a:p>
            <a:r>
              <a:rPr lang="en-US" sz="2000" dirty="0"/>
              <a:t>For Data processing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Pandas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Polars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95879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3230</TotalTime>
  <Words>144</Words>
  <Application>Microsoft Macintosh PowerPoint</Application>
  <PresentationFormat>Widescreen</PresentationFormat>
  <Paragraphs>94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Lato</vt:lpstr>
      <vt:lpstr>Office Theme</vt:lpstr>
      <vt:lpstr>Effect of the weather on the congested flow</vt:lpstr>
      <vt:lpstr>PowerPoint Presentation</vt:lpstr>
      <vt:lpstr>Example: week day</vt:lpstr>
      <vt:lpstr>Data science in python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 of the weather on the congested flow</dc:title>
  <dc:creator>Chaar, Mohamad</dc:creator>
  <cp:lastModifiedBy>Chaar, Mohamad</cp:lastModifiedBy>
  <cp:revision>8</cp:revision>
  <dcterms:created xsi:type="dcterms:W3CDTF">2023-10-27T17:48:11Z</dcterms:created>
  <dcterms:modified xsi:type="dcterms:W3CDTF">2023-11-05T09:37:40Z</dcterms:modified>
</cp:coreProperties>
</file>