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9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B216E6-0F15-45A8-AFAA-F6A960C0E10F}" v="2" dt="2023-11-26T20:13:47.2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78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bin Le Chenadec" userId="a725043ee1e8d691" providerId="LiveId" clId="{70B216E6-0F15-45A8-AFAA-F6A960C0E10F}"/>
    <pc:docChg chg="undo custSel addSld delSld modSld">
      <pc:chgData name="Aubin Le Chenadec" userId="a725043ee1e8d691" providerId="LiveId" clId="{70B216E6-0F15-45A8-AFAA-F6A960C0E10F}" dt="2023-11-27T06:39:27.614" v="933" actId="2696"/>
      <pc:docMkLst>
        <pc:docMk/>
      </pc:docMkLst>
      <pc:sldChg chg="modSp">
        <pc:chgData name="Aubin Le Chenadec" userId="a725043ee1e8d691" providerId="LiveId" clId="{70B216E6-0F15-45A8-AFAA-F6A960C0E10F}" dt="2023-11-26T20:13:47.275" v="640"/>
        <pc:sldMkLst>
          <pc:docMk/>
          <pc:sldMk cId="3631725083" sldId="256"/>
        </pc:sldMkLst>
        <pc:spChg chg="mod">
          <ac:chgData name="Aubin Le Chenadec" userId="a725043ee1e8d691" providerId="LiveId" clId="{70B216E6-0F15-45A8-AFAA-F6A960C0E10F}" dt="2023-11-26T20:13:47.275" v="640"/>
          <ac:spMkLst>
            <pc:docMk/>
            <pc:sldMk cId="3631725083" sldId="256"/>
            <ac:spMk id="2" creationId="{3E9430E3-0385-7FAA-B9B9-E3DE661E0C15}"/>
          </ac:spMkLst>
        </pc:spChg>
        <pc:spChg chg="mod">
          <ac:chgData name="Aubin Le Chenadec" userId="a725043ee1e8d691" providerId="LiveId" clId="{70B216E6-0F15-45A8-AFAA-F6A960C0E10F}" dt="2023-11-26T20:13:47.275" v="640"/>
          <ac:spMkLst>
            <pc:docMk/>
            <pc:sldMk cId="3631725083" sldId="256"/>
            <ac:spMk id="3" creationId="{865105D9-6460-D9CC-2A40-E55FFD27E436}"/>
          </ac:spMkLst>
        </pc:spChg>
      </pc:sldChg>
      <pc:sldChg chg="modSp mod">
        <pc:chgData name="Aubin Le Chenadec" userId="a725043ee1e8d691" providerId="LiveId" clId="{70B216E6-0F15-45A8-AFAA-F6A960C0E10F}" dt="2023-11-26T20:17:49.111" v="677" actId="20577"/>
        <pc:sldMkLst>
          <pc:docMk/>
          <pc:sldMk cId="148602381" sldId="257"/>
        </pc:sldMkLst>
        <pc:spChg chg="mod">
          <ac:chgData name="Aubin Le Chenadec" userId="a725043ee1e8d691" providerId="LiveId" clId="{70B216E6-0F15-45A8-AFAA-F6A960C0E10F}" dt="2023-11-26T20:13:47.275" v="640"/>
          <ac:spMkLst>
            <pc:docMk/>
            <pc:sldMk cId="148602381" sldId="257"/>
            <ac:spMk id="2" creationId="{912C4849-B6F1-49C6-B19E-8C745253D124}"/>
          </ac:spMkLst>
        </pc:spChg>
        <pc:spChg chg="mod">
          <ac:chgData name="Aubin Le Chenadec" userId="a725043ee1e8d691" providerId="LiveId" clId="{70B216E6-0F15-45A8-AFAA-F6A960C0E10F}" dt="2023-11-26T20:17:49.111" v="677" actId="20577"/>
          <ac:spMkLst>
            <pc:docMk/>
            <pc:sldMk cId="148602381" sldId="257"/>
            <ac:spMk id="3" creationId="{19729085-C289-615E-D7F5-42FFC5DAE3D6}"/>
          </ac:spMkLst>
        </pc:spChg>
      </pc:sldChg>
      <pc:sldChg chg="modSp mod modNotesTx">
        <pc:chgData name="Aubin Le Chenadec" userId="a725043ee1e8d691" providerId="LiveId" clId="{70B216E6-0F15-45A8-AFAA-F6A960C0E10F}" dt="2023-11-27T06:39:21.381" v="932"/>
        <pc:sldMkLst>
          <pc:docMk/>
          <pc:sldMk cId="3678181574" sldId="258"/>
        </pc:sldMkLst>
        <pc:spChg chg="mod">
          <ac:chgData name="Aubin Le Chenadec" userId="a725043ee1e8d691" providerId="LiveId" clId="{70B216E6-0F15-45A8-AFAA-F6A960C0E10F}" dt="2023-11-27T06:39:04.487" v="929" actId="20577"/>
          <ac:spMkLst>
            <pc:docMk/>
            <pc:sldMk cId="3678181574" sldId="258"/>
            <ac:spMk id="2" creationId="{A1B519EB-A9A2-4147-7BED-68525C72131B}"/>
          </ac:spMkLst>
        </pc:spChg>
        <pc:spChg chg="mod">
          <ac:chgData name="Aubin Le Chenadec" userId="a725043ee1e8d691" providerId="LiveId" clId="{70B216E6-0F15-45A8-AFAA-F6A960C0E10F}" dt="2023-11-27T06:39:21.381" v="932"/>
          <ac:spMkLst>
            <pc:docMk/>
            <pc:sldMk cId="3678181574" sldId="258"/>
            <ac:spMk id="3" creationId="{263B80DA-216F-4C4E-B51F-19ED6577BAA9}"/>
          </ac:spMkLst>
        </pc:spChg>
      </pc:sldChg>
      <pc:sldChg chg="modSp mod">
        <pc:chgData name="Aubin Le Chenadec" userId="a725043ee1e8d691" providerId="LiveId" clId="{70B216E6-0F15-45A8-AFAA-F6A960C0E10F}" dt="2023-11-26T20:15:24.244" v="645" actId="20577"/>
        <pc:sldMkLst>
          <pc:docMk/>
          <pc:sldMk cId="2935199427" sldId="259"/>
        </pc:sldMkLst>
        <pc:spChg chg="mod">
          <ac:chgData name="Aubin Le Chenadec" userId="a725043ee1e8d691" providerId="LiveId" clId="{70B216E6-0F15-45A8-AFAA-F6A960C0E10F}" dt="2023-11-26T20:13:47.275" v="640"/>
          <ac:spMkLst>
            <pc:docMk/>
            <pc:sldMk cId="2935199427" sldId="259"/>
            <ac:spMk id="2" creationId="{D7A47C7B-5368-10CF-8F06-B4343F5A267C}"/>
          </ac:spMkLst>
        </pc:spChg>
        <pc:spChg chg="mod">
          <ac:chgData name="Aubin Le Chenadec" userId="a725043ee1e8d691" providerId="LiveId" clId="{70B216E6-0F15-45A8-AFAA-F6A960C0E10F}" dt="2023-11-26T20:15:24.244" v="645" actId="20577"/>
          <ac:spMkLst>
            <pc:docMk/>
            <pc:sldMk cId="2935199427" sldId="259"/>
            <ac:spMk id="3" creationId="{BF13393A-E6BD-13FE-46CA-7B55C8CF6F7D}"/>
          </ac:spMkLst>
        </pc:spChg>
      </pc:sldChg>
      <pc:sldChg chg="modSp mod">
        <pc:chgData name="Aubin Le Chenadec" userId="a725043ee1e8d691" providerId="LiveId" clId="{70B216E6-0F15-45A8-AFAA-F6A960C0E10F}" dt="2023-11-26T20:15:35.814" v="646" actId="1076"/>
        <pc:sldMkLst>
          <pc:docMk/>
          <pc:sldMk cId="715075665" sldId="260"/>
        </pc:sldMkLst>
        <pc:spChg chg="mod">
          <ac:chgData name="Aubin Le Chenadec" userId="a725043ee1e8d691" providerId="LiveId" clId="{70B216E6-0F15-45A8-AFAA-F6A960C0E10F}" dt="2023-11-26T20:13:47.275" v="640"/>
          <ac:spMkLst>
            <pc:docMk/>
            <pc:sldMk cId="715075665" sldId="260"/>
            <ac:spMk id="2" creationId="{EC5B49B9-545D-758E-A2FA-A09C22887B4A}"/>
          </ac:spMkLst>
        </pc:spChg>
        <pc:picChg chg="mod">
          <ac:chgData name="Aubin Le Chenadec" userId="a725043ee1e8d691" providerId="LiveId" clId="{70B216E6-0F15-45A8-AFAA-F6A960C0E10F}" dt="2023-11-26T20:15:35.814" v="646" actId="1076"/>
          <ac:picMkLst>
            <pc:docMk/>
            <pc:sldMk cId="715075665" sldId="260"/>
            <ac:picMk id="5" creationId="{0D766492-072C-3D50-C4A4-8B543E20E79B}"/>
          </ac:picMkLst>
        </pc:picChg>
      </pc:sldChg>
      <pc:sldChg chg="modSp mod">
        <pc:chgData name="Aubin Le Chenadec" userId="a725043ee1e8d691" providerId="LiveId" clId="{70B216E6-0F15-45A8-AFAA-F6A960C0E10F}" dt="2023-11-26T20:13:47.358" v="641" actId="27636"/>
        <pc:sldMkLst>
          <pc:docMk/>
          <pc:sldMk cId="215421523" sldId="261"/>
        </pc:sldMkLst>
        <pc:spChg chg="mod">
          <ac:chgData name="Aubin Le Chenadec" userId="a725043ee1e8d691" providerId="LiveId" clId="{70B216E6-0F15-45A8-AFAA-F6A960C0E10F}" dt="2023-11-26T20:13:47.275" v="640"/>
          <ac:spMkLst>
            <pc:docMk/>
            <pc:sldMk cId="215421523" sldId="261"/>
            <ac:spMk id="2" creationId="{D9A22C1F-6AE7-315F-0036-CED2DC39C2BF}"/>
          </ac:spMkLst>
        </pc:spChg>
        <pc:spChg chg="mod">
          <ac:chgData name="Aubin Le Chenadec" userId="a725043ee1e8d691" providerId="LiveId" clId="{70B216E6-0F15-45A8-AFAA-F6A960C0E10F}" dt="2023-11-26T20:13:47.358" v="641" actId="27636"/>
          <ac:spMkLst>
            <pc:docMk/>
            <pc:sldMk cId="215421523" sldId="261"/>
            <ac:spMk id="3" creationId="{80AA5387-C741-308C-B9E9-7D5DD72613B0}"/>
          </ac:spMkLst>
        </pc:spChg>
      </pc:sldChg>
      <pc:sldChg chg="modSp new mod">
        <pc:chgData name="Aubin Le Chenadec" userId="a725043ee1e8d691" providerId="LiveId" clId="{70B216E6-0F15-45A8-AFAA-F6A960C0E10F}" dt="2023-11-26T20:13:47.275" v="640"/>
        <pc:sldMkLst>
          <pc:docMk/>
          <pc:sldMk cId="642262559" sldId="262"/>
        </pc:sldMkLst>
        <pc:spChg chg="mod">
          <ac:chgData name="Aubin Le Chenadec" userId="a725043ee1e8d691" providerId="LiveId" clId="{70B216E6-0F15-45A8-AFAA-F6A960C0E10F}" dt="2023-11-26T20:13:47.275" v="640"/>
          <ac:spMkLst>
            <pc:docMk/>
            <pc:sldMk cId="642262559" sldId="262"/>
            <ac:spMk id="2" creationId="{F08C2A98-7355-038A-1B62-CAE9C9E96602}"/>
          </ac:spMkLst>
        </pc:spChg>
        <pc:spChg chg="mod">
          <ac:chgData name="Aubin Le Chenadec" userId="a725043ee1e8d691" providerId="LiveId" clId="{70B216E6-0F15-45A8-AFAA-F6A960C0E10F}" dt="2023-11-26T20:13:47.275" v="640"/>
          <ac:spMkLst>
            <pc:docMk/>
            <pc:sldMk cId="642262559" sldId="262"/>
            <ac:spMk id="3" creationId="{3658C4C0-CBD2-62F8-8094-C445DD8A5CC2}"/>
          </ac:spMkLst>
        </pc:spChg>
      </pc:sldChg>
      <pc:sldChg chg="modSp new del mod">
        <pc:chgData name="Aubin Le Chenadec" userId="a725043ee1e8d691" providerId="LiveId" clId="{70B216E6-0F15-45A8-AFAA-F6A960C0E10F}" dt="2023-11-27T06:39:27.614" v="933" actId="2696"/>
        <pc:sldMkLst>
          <pc:docMk/>
          <pc:sldMk cId="4194431304" sldId="263"/>
        </pc:sldMkLst>
        <pc:spChg chg="mod">
          <ac:chgData name="Aubin Le Chenadec" userId="a725043ee1e8d691" providerId="LiveId" clId="{70B216E6-0F15-45A8-AFAA-F6A960C0E10F}" dt="2023-11-26T20:18:04.570" v="690" actId="20577"/>
          <ac:spMkLst>
            <pc:docMk/>
            <pc:sldMk cId="4194431304" sldId="263"/>
            <ac:spMk id="2" creationId="{612311BD-E3DC-A5F7-3DB7-9C717972B3D5}"/>
          </ac:spMkLst>
        </pc:spChg>
        <pc:spChg chg="mod">
          <ac:chgData name="Aubin Le Chenadec" userId="a725043ee1e8d691" providerId="LiveId" clId="{70B216E6-0F15-45A8-AFAA-F6A960C0E10F}" dt="2023-11-26T20:21:21.560" v="906" actId="790"/>
          <ac:spMkLst>
            <pc:docMk/>
            <pc:sldMk cId="4194431304" sldId="263"/>
            <ac:spMk id="3" creationId="{457F8FED-B4FE-392D-D927-F1135421B088}"/>
          </ac:spMkLst>
        </pc:spChg>
      </pc:sldChg>
    </pc:docChg>
  </pc:docChgLst>
  <pc:docChgLst>
    <pc:chgData name="Aubin Le Chenadec" userId="a725043ee1e8d691" providerId="LiveId" clId="{9CFBF262-F511-42E4-B098-3847A70F3EE8}"/>
    <pc:docChg chg="modSld">
      <pc:chgData name="Aubin Le Chenadec" userId="a725043ee1e8d691" providerId="LiveId" clId="{9CFBF262-F511-42E4-B098-3847A70F3EE8}" dt="2023-11-27T09:14:18.320" v="35" actId="20577"/>
      <pc:docMkLst>
        <pc:docMk/>
      </pc:docMkLst>
      <pc:sldChg chg="modSp mod">
        <pc:chgData name="Aubin Le Chenadec" userId="a725043ee1e8d691" providerId="LiveId" clId="{9CFBF262-F511-42E4-B098-3847A70F3EE8}" dt="2023-11-27T09:14:18.320" v="35" actId="20577"/>
        <pc:sldMkLst>
          <pc:docMk/>
          <pc:sldMk cId="215421523" sldId="261"/>
        </pc:sldMkLst>
        <pc:spChg chg="mod">
          <ac:chgData name="Aubin Le Chenadec" userId="a725043ee1e8d691" providerId="LiveId" clId="{9CFBF262-F511-42E4-B098-3847A70F3EE8}" dt="2023-11-27T09:14:18.320" v="35" actId="20577"/>
          <ac:spMkLst>
            <pc:docMk/>
            <pc:sldMk cId="215421523" sldId="261"/>
            <ac:spMk id="3" creationId="{80AA5387-C741-308C-B9E9-7D5DD72613B0}"/>
          </ac:spMkLst>
        </pc:spChg>
      </pc:sldChg>
    </pc:docChg>
  </pc:docChgLst>
  <pc:docChgLst>
    <pc:chgData name="Aubin Le Chenadec" userId="a725043ee1e8d691" providerId="LiveId" clId="{EC85ADC3-C1B2-44C2-96EF-0B0A780E13F3}"/>
    <pc:docChg chg="modSld">
      <pc:chgData name="Aubin Le Chenadec" userId="a725043ee1e8d691" providerId="LiveId" clId="{EC85ADC3-C1B2-44C2-96EF-0B0A780E13F3}" dt="2023-11-23T14:40:53.526" v="83" actId="20577"/>
      <pc:docMkLst>
        <pc:docMk/>
      </pc:docMkLst>
      <pc:sldChg chg="modSp mod">
        <pc:chgData name="Aubin Le Chenadec" userId="a725043ee1e8d691" providerId="LiveId" clId="{EC85ADC3-C1B2-44C2-96EF-0B0A780E13F3}" dt="2023-11-23T14:40:53.526" v="83" actId="20577"/>
        <pc:sldMkLst>
          <pc:docMk/>
          <pc:sldMk cId="215421523" sldId="261"/>
        </pc:sldMkLst>
        <pc:spChg chg="mod">
          <ac:chgData name="Aubin Le Chenadec" userId="a725043ee1e8d691" providerId="LiveId" clId="{EC85ADC3-C1B2-44C2-96EF-0B0A780E13F3}" dt="2023-11-23T14:40:53.526" v="83" actId="20577"/>
          <ac:spMkLst>
            <pc:docMk/>
            <pc:sldMk cId="215421523" sldId="261"/>
            <ac:spMk id="3" creationId="{80AA5387-C741-308C-B9E9-7D5DD72613B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B7ECE-50D0-44AA-8A65-DB55C7DD314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220E94-8610-4969-B762-48453072B583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470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EM= Estimation </a:t>
            </a:r>
            <a:r>
              <a:rPr lang="fr-FR" dirty="0" err="1"/>
              <a:t>maximization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220E94-8610-4969-B762-48453072B58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7891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1641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367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3518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60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300408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1227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8518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46571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8696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3984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6660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948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44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1365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D7ED5522-94C8-43DE-90BF-5DA9ED3BF214}" type="datetimeFigureOut">
              <a:rPr lang="fr-FR" smtClean="0"/>
              <a:t>27/11/2023</a:t>
            </a:fld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8AD70960-8859-4621-A97A-E03452A938F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73343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data.cityofchicago.org/Transportation/Chicago-Traffic-Tracker-Historical-Congestion-Esti/sxs8-h27x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E9430E3-0385-7FAA-B9B9-E3DE661E0C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Learnig</a:t>
            </a:r>
            <a:r>
              <a:rPr lang="fr-FR" dirty="0"/>
              <a:t> </a:t>
            </a:r>
            <a:r>
              <a:rPr lang="fr-FR" dirty="0" err="1"/>
              <a:t>from</a:t>
            </a:r>
            <a:r>
              <a:rPr lang="fr-FR" dirty="0"/>
              <a:t> data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5105D9-6460-D9CC-2A40-E55FFD27E43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Aubin Le Chenadec</a:t>
            </a:r>
          </a:p>
        </p:txBody>
      </p:sp>
    </p:spTree>
    <p:extLst>
      <p:ext uri="{BB962C8B-B14F-4D97-AF65-F5344CB8AC3E}">
        <p14:creationId xmlns:p14="http://schemas.microsoft.com/office/powerpoint/2010/main" val="3631725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B519EB-A9A2-4147-7BED-68525C7213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What</a:t>
            </a:r>
            <a:r>
              <a:rPr lang="fr-FR" dirty="0"/>
              <a:t> </a:t>
            </a:r>
            <a:r>
              <a:rPr lang="fr-FR" dirty="0" err="1"/>
              <a:t>is</a:t>
            </a:r>
            <a:r>
              <a:rPr lang="fr-FR" dirty="0"/>
              <a:t> the EM </a:t>
            </a:r>
            <a:r>
              <a:rPr lang="fr-FR" dirty="0" err="1"/>
              <a:t>learning</a:t>
            </a:r>
            <a:r>
              <a:rPr lang="fr-FR" dirty="0"/>
              <a:t>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3B80DA-216F-4C4E-B51F-19ED6577BA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data to train a model</a:t>
            </a:r>
          </a:p>
          <a:p>
            <a:endParaRPr lang="en-US" dirty="0"/>
          </a:p>
          <a:p>
            <a:r>
              <a:rPr lang="en-US" dirty="0"/>
              <a:t>Use this model to make analysis or prediction</a:t>
            </a:r>
          </a:p>
          <a:p>
            <a:endParaRPr lang="en-US" dirty="0"/>
          </a:p>
          <a:p>
            <a:r>
              <a:rPr lang="en-US" dirty="0"/>
              <a:t>Use the data to parametrize the model</a:t>
            </a:r>
          </a:p>
          <a:p>
            <a:pPr lvl="1"/>
            <a:r>
              <a:rPr lang="en-US" dirty="0"/>
              <a:t> Read the data set and build probability distribution and density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1815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12C4849-B6F1-49C6-B19E-8C745253D1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Why</a:t>
            </a:r>
            <a:r>
              <a:rPr lang="fr-FR" dirty="0"/>
              <a:t> do </a:t>
            </a:r>
            <a:r>
              <a:rPr lang="fr-FR" dirty="0" err="1"/>
              <a:t>we</a:t>
            </a:r>
            <a:r>
              <a:rPr lang="fr-FR" dirty="0"/>
              <a:t> use </a:t>
            </a:r>
            <a:r>
              <a:rPr lang="fr-FR" dirty="0" err="1"/>
              <a:t>this</a:t>
            </a:r>
            <a:r>
              <a:rPr lang="fr-FR" dirty="0"/>
              <a:t> </a:t>
            </a:r>
            <a:r>
              <a:rPr lang="fr-FR" dirty="0" err="1"/>
              <a:t>method</a:t>
            </a:r>
            <a:r>
              <a:rPr lang="fr-FR" dirty="0"/>
              <a:t>?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9729085-C289-615E-D7F5-42FFC5DAE3D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Can use big data set</a:t>
            </a:r>
          </a:p>
          <a:p>
            <a:pPr lvl="1"/>
            <a:r>
              <a:rPr lang="en-US" dirty="0"/>
              <a:t>Time saving method</a:t>
            </a:r>
          </a:p>
          <a:p>
            <a:pPr lvl="1"/>
            <a:r>
              <a:rPr lang="en-US" dirty="0"/>
              <a:t>Could have not complete data</a:t>
            </a:r>
          </a:p>
          <a:p>
            <a:pPr lvl="1"/>
            <a:endParaRPr lang="en-US" dirty="0"/>
          </a:p>
          <a:p>
            <a:r>
              <a:rPr lang="en-US" dirty="0"/>
              <a:t>Link different variables in complexes situation </a:t>
            </a:r>
          </a:p>
        </p:txBody>
      </p:sp>
    </p:spTree>
    <p:extLst>
      <p:ext uri="{BB962C8B-B14F-4D97-AF65-F5344CB8AC3E}">
        <p14:creationId xmlns:p14="http://schemas.microsoft.com/office/powerpoint/2010/main" val="148602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A47C7B-5368-10CF-8F06-B4343F5A2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Step</a:t>
            </a:r>
            <a:r>
              <a:rPr lang="fr-FR" dirty="0"/>
              <a:t> of the </a:t>
            </a:r>
            <a:r>
              <a:rPr lang="fr-FR" dirty="0" err="1"/>
              <a:t>method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F13393A-E6BD-13FE-46CA-7B55C8CF6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Find data</a:t>
            </a:r>
          </a:p>
          <a:p>
            <a:endParaRPr lang="en-US" dirty="0"/>
          </a:p>
          <a:p>
            <a:r>
              <a:rPr lang="en-US" dirty="0"/>
              <a:t>Sort data</a:t>
            </a:r>
          </a:p>
          <a:p>
            <a:endParaRPr lang="en-US" dirty="0"/>
          </a:p>
          <a:p>
            <a:r>
              <a:rPr lang="en-US" dirty="0"/>
              <a:t>Make Bayesian Network</a:t>
            </a:r>
          </a:p>
          <a:p>
            <a:endParaRPr lang="en-US" dirty="0"/>
          </a:p>
          <a:p>
            <a:r>
              <a:rPr lang="en-US" dirty="0"/>
              <a:t>Use data to complete probabilities </a:t>
            </a:r>
          </a:p>
        </p:txBody>
      </p:sp>
    </p:spTree>
    <p:extLst>
      <p:ext uri="{BB962C8B-B14F-4D97-AF65-F5344CB8AC3E}">
        <p14:creationId xmlns:p14="http://schemas.microsoft.com/office/powerpoint/2010/main" val="29351994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C5B49B9-545D-758E-A2FA-A09C22887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Machine Learning Application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E5740-426D-B2C8-0658-6E29197148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4428" cy="4351338"/>
          </a:xfrm>
        </p:spPr>
        <p:txBody>
          <a:bodyPr/>
          <a:lstStyle/>
          <a:p>
            <a:r>
              <a:rPr lang="en-US" dirty="0"/>
              <a:t>Traffic congestion</a:t>
            </a:r>
          </a:p>
          <a:p>
            <a:endParaRPr lang="en-US" dirty="0"/>
          </a:p>
          <a:p>
            <a:r>
              <a:rPr lang="en-US" dirty="0"/>
              <a:t>Data used: </a:t>
            </a:r>
          </a:p>
          <a:p>
            <a:pPr lvl="1"/>
            <a:r>
              <a:rPr lang="en-US" dirty="0"/>
              <a:t>Chicago traffic database : </a:t>
            </a:r>
            <a:r>
              <a:rPr lang="en-US" dirty="0">
                <a:hlinkClick r:id="rId2"/>
              </a:rPr>
              <a:t>https://data.cityofchicago.org/Transportation/Chicago-Traffic-Tracker-Historical-Congestion-Esti/sxs8-h27x</a:t>
            </a:r>
            <a:endParaRPr lang="en-US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D766492-072C-3D50-C4A4-8B543E20E7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90" y="2331569"/>
            <a:ext cx="5213908" cy="333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0756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A22C1F-6AE7-315F-0036-CED2DC39C2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Machine Learning Application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0AA5387-C741-308C-B9E9-7D5DD72613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Data Organization : (Python used </a:t>
            </a:r>
            <a:r>
              <a:rPr lang="en-US"/>
              <a:t>with pandas)</a:t>
            </a:r>
            <a:endParaRPr lang="en-US" dirty="0"/>
          </a:p>
          <a:p>
            <a:pPr lvl="1"/>
            <a:r>
              <a:rPr lang="en-US" dirty="0"/>
              <a:t>Need to reduce the data set (43Gb)</a:t>
            </a:r>
          </a:p>
          <a:p>
            <a:pPr lvl="1"/>
            <a:r>
              <a:rPr lang="en-US" dirty="0"/>
              <a:t>Keep years 2021,2022,2023</a:t>
            </a:r>
          </a:p>
          <a:p>
            <a:pPr lvl="1"/>
            <a:r>
              <a:rPr lang="en-US" dirty="0"/>
              <a:t>Keep different parameters : </a:t>
            </a:r>
          </a:p>
          <a:p>
            <a:pPr lvl="2"/>
            <a:r>
              <a:rPr lang="en-US" dirty="0"/>
              <a:t>SPEED</a:t>
            </a:r>
          </a:p>
          <a:p>
            <a:pPr lvl="2"/>
            <a:r>
              <a:rPr lang="en-US" dirty="0"/>
              <a:t>STREET “State”</a:t>
            </a:r>
          </a:p>
          <a:p>
            <a:pPr lvl="2"/>
            <a:r>
              <a:rPr lang="en-US" dirty="0"/>
              <a:t>DIRECTION “SB”</a:t>
            </a:r>
          </a:p>
          <a:p>
            <a:pPr lvl="2"/>
            <a:r>
              <a:rPr lang="en-US" dirty="0"/>
              <a:t>FROM_STREET “Congress”</a:t>
            </a:r>
          </a:p>
          <a:p>
            <a:pPr lvl="2"/>
            <a:r>
              <a:rPr lang="en-US" dirty="0"/>
              <a:t>TO_STREET : “</a:t>
            </a:r>
            <a:r>
              <a:rPr lang="en-US" dirty="0" err="1"/>
              <a:t>Roosvelt</a:t>
            </a:r>
            <a:r>
              <a:rPr lang="en-US" dirty="0"/>
              <a:t>”</a:t>
            </a:r>
          </a:p>
          <a:p>
            <a:pPr lvl="1"/>
            <a:r>
              <a:rPr lang="en-US" dirty="0"/>
              <a:t>Export to a new CSV file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421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8C2A98-7355-038A-1B62-CAE9C9E96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Machine Learning Application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658C4C0-CBD2-62F8-8094-C445DD8A5C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/>
              <a:t>Create</a:t>
            </a:r>
            <a:r>
              <a:rPr lang="fr-FR" dirty="0"/>
              <a:t> a new </a:t>
            </a:r>
            <a:r>
              <a:rPr lang="fr-FR" dirty="0" err="1"/>
              <a:t>column</a:t>
            </a:r>
            <a:r>
              <a:rPr lang="fr-FR" dirty="0"/>
              <a:t> Congestion</a:t>
            </a:r>
          </a:p>
          <a:p>
            <a:pPr lvl="1"/>
            <a:r>
              <a:rPr lang="fr-FR" dirty="0"/>
              <a:t>If speed&lt;20 </a:t>
            </a:r>
            <a:r>
              <a:rPr lang="fr-FR" dirty="0" err="1"/>
              <a:t>mph</a:t>
            </a:r>
            <a:r>
              <a:rPr lang="fr-FR" dirty="0"/>
              <a:t> Congestion=1</a:t>
            </a:r>
          </a:p>
          <a:p>
            <a:endParaRPr lang="fr-FR" dirty="0"/>
          </a:p>
          <a:p>
            <a:r>
              <a:rPr lang="fr-FR" dirty="0" err="1"/>
              <a:t>Keep</a:t>
            </a:r>
            <a:r>
              <a:rPr lang="fr-FR" dirty="0"/>
              <a:t> </a:t>
            </a:r>
            <a:r>
              <a:rPr lang="fr-FR" dirty="0" err="1"/>
              <a:t>column</a:t>
            </a:r>
            <a:r>
              <a:rPr lang="fr-FR" dirty="0"/>
              <a:t> DAY_OF_WEEK, MONTH, HOUR, Congestion</a:t>
            </a:r>
          </a:p>
          <a:p>
            <a:r>
              <a:rPr lang="fr-FR" dirty="0"/>
              <a:t>Export to a new CSV file</a:t>
            </a:r>
          </a:p>
          <a:p>
            <a:endParaRPr lang="fr-FR" dirty="0"/>
          </a:p>
          <a:p>
            <a:r>
              <a:rPr lang="fr-FR" dirty="0"/>
              <a:t>Use the </a:t>
            </a:r>
            <a:r>
              <a:rPr lang="fr-FR" dirty="0" err="1"/>
              <a:t>learning</a:t>
            </a:r>
            <a:r>
              <a:rPr lang="fr-FR" dirty="0"/>
              <a:t> </a:t>
            </a:r>
            <a:r>
              <a:rPr lang="fr-FR" dirty="0" err="1"/>
              <a:t>wizard</a:t>
            </a:r>
            <a:r>
              <a:rPr lang="fr-FR" dirty="0"/>
              <a:t> of </a:t>
            </a:r>
            <a:r>
              <a:rPr lang="fr-FR"/>
              <a:t>Hugin</a:t>
            </a:r>
            <a:endParaRPr lang="fr-FR" dirty="0"/>
          </a:p>
          <a:p>
            <a:pPr marL="457200" lvl="1" indent="0">
              <a:buNone/>
            </a:pP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422625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is">
  <a:themeElements>
    <a:clrScheme name="Concis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oncis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oncis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TM03457503[[fn=Concis]]</Template>
  <TotalTime>279</TotalTime>
  <Words>212</Words>
  <Application>Microsoft Office PowerPoint</Application>
  <PresentationFormat>Grand écran</PresentationFormat>
  <Paragraphs>49</Paragraphs>
  <Slides>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Calibri</vt:lpstr>
      <vt:lpstr>Century Gothic</vt:lpstr>
      <vt:lpstr>Wingdings 2</vt:lpstr>
      <vt:lpstr>Concis</vt:lpstr>
      <vt:lpstr>Learnig from data</vt:lpstr>
      <vt:lpstr>What is the EM learning </vt:lpstr>
      <vt:lpstr>Why do we use this method?</vt:lpstr>
      <vt:lpstr>Step of the method</vt:lpstr>
      <vt:lpstr>Machine Learning Application</vt:lpstr>
      <vt:lpstr>Machine Learning Application</vt:lpstr>
      <vt:lpstr>Machine Learning Application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Learnig from data</dc:title>
  <dc:creator>Aubin Le Chenadec</dc:creator>
  <cp:lastModifiedBy>Aubin Le Chenadec</cp:lastModifiedBy>
  <cp:revision>1</cp:revision>
  <dcterms:created xsi:type="dcterms:W3CDTF">2023-11-22T14:16:57Z</dcterms:created>
  <dcterms:modified xsi:type="dcterms:W3CDTF">2023-11-27T09:14:19Z</dcterms:modified>
</cp:coreProperties>
</file>