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08" r:id="rId2"/>
    <p:sldId id="451" r:id="rId3"/>
    <p:sldId id="452" r:id="rId4"/>
    <p:sldId id="453" r:id="rId5"/>
    <p:sldId id="454" r:id="rId6"/>
    <p:sldId id="455" r:id="rId7"/>
    <p:sldId id="456" r:id="rId8"/>
    <p:sldId id="457" r:id="rId9"/>
    <p:sldId id="458" r:id="rId10"/>
    <p:sldId id="459" r:id="rId11"/>
    <p:sldId id="460" r:id="rId12"/>
    <p:sldId id="461" r:id="rId13"/>
    <p:sldId id="463" r:id="rId14"/>
    <p:sldId id="4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14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43434"/>
    <a:srgbClr val="000000"/>
    <a:srgbClr val="66C7EE"/>
    <a:srgbClr val="E1D6BC"/>
    <a:srgbClr val="142F4E"/>
    <a:srgbClr val="CCECF9"/>
    <a:srgbClr val="99D9F4"/>
    <a:srgbClr val="E9E9E9"/>
    <a:srgbClr val="9E9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4618" autoAdjust="0"/>
  </p:normalViewPr>
  <p:slideViewPr>
    <p:cSldViewPr snapToGrid="0" showGuides="1">
      <p:cViewPr varScale="1">
        <p:scale>
          <a:sx n="62" d="100"/>
          <a:sy n="62" d="100"/>
        </p:scale>
        <p:origin x="444" y="48"/>
      </p:cViewPr>
      <p:guideLst>
        <p:guide orient="horz" pos="2296"/>
        <p:guide pos="14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3134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3128C-A0EC-4FBB-83BF-DF1CD5892743}" type="datetimeFigureOut">
              <a:rPr lang="de-DE" smtClean="0"/>
              <a:t>30.11.2021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76EA1-6889-4141-AFB9-7E1338531B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6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220DD-F815-4785-A1B2-3510446CFE34}" type="datetimeFigureOut">
              <a:rPr lang="en-IN" smtClean="0"/>
              <a:t>30-11-2021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F3364-A7DB-4F6B-AEA5-975291C6CB3C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746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3364-A7DB-4F6B-AEA5-975291C6CB3C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0120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9214-F451-477A-B617-5C74A4CD23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Roboto Bold" panose="02000000000000000000" pitchFamily="2" charset="0"/>
                <a:ea typeface="Roboto Bold" panose="02000000000000000000" pitchFamily="2" charset="0"/>
              </a:defRPr>
            </a:lvl1pPr>
          </a:lstStyle>
          <a:p>
            <a:r>
              <a:rPr lang="en-US" dirty="0" err="1"/>
              <a:t>Veranstaltungstitel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| </a:t>
            </a:r>
            <a:r>
              <a:rPr lang="en-US" dirty="0" err="1"/>
              <a:t>Sommersemester</a:t>
            </a:r>
            <a:r>
              <a:rPr lang="en-US" dirty="0"/>
              <a:t> 20/21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15C8F-4B03-4CAB-938B-829BF3912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10BE-A5D8-4C06-9CB1-4FB89613DA60}" type="datetimeFigureOut">
              <a:rPr lang="en-IN" smtClean="0"/>
              <a:t>30-11-2021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34EB5-5905-4004-9361-2CA7FD68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82FF6-A66B-48BE-88D8-FC37E170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t>‹Nr.›</a:t>
            </a:fld>
            <a:endParaRPr lang="en-IN"/>
          </a:p>
        </p:txBody>
      </p:sp>
      <p:sp>
        <p:nvSpPr>
          <p:cNvPr id="7" name="Abgerundetes Rechteck 6"/>
          <p:cNvSpPr/>
          <p:nvPr userDrawn="1"/>
        </p:nvSpPr>
        <p:spPr>
          <a:xfrm>
            <a:off x="9266861" y="4652186"/>
            <a:ext cx="4258491" cy="18763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356" y="4872116"/>
            <a:ext cx="2102613" cy="144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1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berschrift und Kreise mit Tex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12" name="Freeform: Shape 7696"/>
          <p:cNvSpPr/>
          <p:nvPr userDrawn="1"/>
        </p:nvSpPr>
        <p:spPr>
          <a:xfrm rot="4800">
            <a:off x="1539031" y="1834296"/>
            <a:ext cx="2180965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Freeform: Shape 7697"/>
          <p:cNvSpPr/>
          <p:nvPr userDrawn="1"/>
        </p:nvSpPr>
        <p:spPr>
          <a:xfrm rot="4800">
            <a:off x="4425731" y="3405244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2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7"/>
                  <a:pt x="166" y="0"/>
                  <a:pt x="371" y="0"/>
                </a:cubicBezTo>
                <a:cubicBezTo>
                  <a:pt x="576" y="0"/>
                  <a:pt x="743" y="167"/>
                  <a:pt x="743" y="37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4" name="Freeform: Shape 7698"/>
          <p:cNvSpPr/>
          <p:nvPr userDrawn="1"/>
        </p:nvSpPr>
        <p:spPr>
          <a:xfrm rot="4800">
            <a:off x="7316429" y="1829922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46700" y="2277457"/>
            <a:ext cx="1753899" cy="3308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IN" sz="2000" b="1" kern="1200" baseline="0" dirty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Punkt</a:t>
            </a:r>
            <a:r>
              <a:rPr lang="en-US" dirty="0"/>
              <a:t> 01</a:t>
            </a:r>
            <a:endParaRPr lang="en-IN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445331" y="2277457"/>
            <a:ext cx="1918767" cy="33065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 smtClean="0">
                <a:solidFill>
                  <a:srgbClr val="002B6A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3pPr>
            <a:lvl4pPr marL="13716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4pPr>
            <a:lvl5pPr marL="1828800" indent="0">
              <a:buFontTx/>
              <a:buNone/>
              <a:defRPr lang="de-DE" sz="2000" kern="1200" baseline="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5pPr>
          </a:lstStyle>
          <a:p>
            <a:pPr lvl="0"/>
            <a:r>
              <a:rPr lang="de-DE" dirty="0"/>
              <a:t>Punkt 03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51025" y="2694227"/>
            <a:ext cx="2160000" cy="10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SzPct val="65000"/>
              <a:buFontTx/>
              <a:buNone/>
              <a:tabLst>
                <a:tab pos="1704975" algn="l"/>
              </a:tabLst>
              <a:defRPr lang="de-DE" sz="1600" kern="1200" baseline="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Zwei- oder dreizeiliger Beispieltext für</a:t>
            </a:r>
            <a:b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Information im Kreis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563248" y="3802958"/>
            <a:ext cx="1878659" cy="33327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IN" sz="2000" b="1" kern="1200" baseline="0" dirty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r>
              <a:rPr lang="en-US" dirty="0" err="1"/>
              <a:t>Punkt</a:t>
            </a:r>
            <a:r>
              <a:rPr lang="en-US" dirty="0"/>
              <a:t> 02</a:t>
            </a:r>
            <a:endParaRPr lang="en-IN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4424207" y="4276575"/>
            <a:ext cx="2160000" cy="108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1600" kern="1200" baseline="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marL="0" lvl="0" indent="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None/>
              <a:tabLst>
                <a:tab pos="1704975" algn="l"/>
              </a:tabLst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Zwei- oder dreizeiliger Beispieltext für</a:t>
            </a:r>
            <a:b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Information im Kreis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7314904" y="2692800"/>
            <a:ext cx="2160000" cy="10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FontTx/>
              <a:buNone/>
              <a:defRPr lang="de-DE" sz="1600" kern="1200" baseline="0" dirty="0">
                <a:solidFill>
                  <a:srgbClr val="002B6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pPr lvl="0"/>
            <a:r>
              <a:rPr lang="de-DE" dirty="0"/>
              <a:t>Zwei- oder dreizeiliger Beispieltext für</a:t>
            </a:r>
            <a:br>
              <a:rPr lang="de-DE" dirty="0"/>
            </a:br>
            <a:r>
              <a:rPr lang="de-DE" dirty="0"/>
              <a:t>Information im Kreis</a:t>
            </a:r>
          </a:p>
        </p:txBody>
      </p:sp>
    </p:spTree>
    <p:extLst>
      <p:ext uri="{BB962C8B-B14F-4D97-AF65-F5344CB8AC3E}">
        <p14:creationId xmlns:p14="http://schemas.microsoft.com/office/powerpoint/2010/main" val="4016603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568">
          <p15:clr>
            <a:srgbClr val="FBAE40"/>
          </p15:clr>
        </p15:guide>
        <p15:guide id="8" pos="449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Kreise mit Text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11" name="Freeform: Shape 7696">
            <a:extLst>
              <a:ext uri="{FF2B5EF4-FFF2-40B4-BE49-F238E27FC236}">
                <a16:creationId xmlns:a16="http://schemas.microsoft.com/office/drawing/2014/main" id="{436F1DCB-986E-4B98-B02B-18387C44B232}"/>
              </a:ext>
            </a:extLst>
          </p:cNvPr>
          <p:cNvSpPr/>
          <p:nvPr userDrawn="1"/>
        </p:nvSpPr>
        <p:spPr>
          <a:xfrm rot="4800">
            <a:off x="3454034" y="2341418"/>
            <a:ext cx="2180965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2" name="Freeform: Shape 7697">
            <a:extLst>
              <a:ext uri="{FF2B5EF4-FFF2-40B4-BE49-F238E27FC236}">
                <a16:creationId xmlns:a16="http://schemas.microsoft.com/office/drawing/2014/main" id="{C2BF8B91-8714-46F1-87A4-C0FF850D5C8E}"/>
              </a:ext>
            </a:extLst>
          </p:cNvPr>
          <p:cNvSpPr/>
          <p:nvPr userDrawn="1"/>
        </p:nvSpPr>
        <p:spPr>
          <a:xfrm rot="4800">
            <a:off x="9014314" y="2337046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2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7"/>
                  <a:pt x="166" y="0"/>
                  <a:pt x="371" y="0"/>
                </a:cubicBezTo>
                <a:cubicBezTo>
                  <a:pt x="576" y="0"/>
                  <a:pt x="743" y="167"/>
                  <a:pt x="743" y="37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Freeform: Shape 7698">
            <a:extLst>
              <a:ext uri="{FF2B5EF4-FFF2-40B4-BE49-F238E27FC236}">
                <a16:creationId xmlns:a16="http://schemas.microsoft.com/office/drawing/2014/main" id="{C4143B21-05F8-4ACB-AF23-F45BE008F213}"/>
              </a:ext>
            </a:extLst>
          </p:cNvPr>
          <p:cNvSpPr/>
          <p:nvPr userDrawn="1"/>
        </p:nvSpPr>
        <p:spPr>
          <a:xfrm rot="4800">
            <a:off x="6261351" y="2337045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4" name="Freeform: Shape 7699">
            <a:extLst>
              <a:ext uri="{FF2B5EF4-FFF2-40B4-BE49-F238E27FC236}">
                <a16:creationId xmlns:a16="http://schemas.microsoft.com/office/drawing/2014/main" id="{7B21221D-D32B-4583-942F-F5CD86C20BEE}"/>
              </a:ext>
            </a:extLst>
          </p:cNvPr>
          <p:cNvSpPr/>
          <p:nvPr userDrawn="1"/>
        </p:nvSpPr>
        <p:spPr>
          <a:xfrm rot="4800">
            <a:off x="698129" y="2337045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7" y="743"/>
                  <a:pt x="372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2" y="0"/>
                </a:cubicBezTo>
                <a:cubicBezTo>
                  <a:pt x="577" y="0"/>
                  <a:pt x="743" y="166"/>
                  <a:pt x="743" y="371"/>
                </a:cubicBezTo>
                <a:close/>
              </a:path>
            </a:pathLst>
          </a:custGeom>
          <a:solidFill>
            <a:srgbClr val="CCECF9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35555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568">
          <p15:clr>
            <a:srgbClr val="FBAE40"/>
          </p15:clr>
        </p15:guide>
        <p15:guide id="8" pos="449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Abfolge Platz für Icon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37545" y="3759819"/>
            <a:ext cx="144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IN" sz="2000" b="1" kern="1200" baseline="0" dirty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Schritt</a:t>
            </a:r>
            <a:r>
              <a:rPr lang="en-US" dirty="0"/>
              <a:t> 01</a:t>
            </a:r>
            <a:endParaRPr lang="en-IN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39748" y="3753000"/>
            <a:ext cx="1440000" cy="36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 smtClean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3pPr>
            <a:lvl4pPr marL="13716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4pPr>
            <a:lvl5pPr marL="1828800" indent="0">
              <a:buFontTx/>
              <a:buNone/>
              <a:defRPr lang="de-DE" sz="2000" kern="1200" baseline="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5pPr>
          </a:lstStyle>
          <a:p>
            <a:r>
              <a:rPr lang="en-US" dirty="0" err="1"/>
              <a:t>Schritt</a:t>
            </a:r>
            <a:r>
              <a:rPr lang="en-US" dirty="0"/>
              <a:t> 02</a:t>
            </a:r>
            <a:endParaRPr lang="en-IN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37545" y="4134368"/>
            <a:ext cx="1440000" cy="72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SzPct val="65000"/>
              <a:buFontTx/>
              <a:buNone/>
              <a:tabLst>
                <a:tab pos="1704975" algn="l"/>
              </a:tabLst>
              <a:defRPr lang="de-DE" sz="1600" kern="1200" baseline="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Hier bitte Ihren Text einfügen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352940" y="3774368"/>
            <a:ext cx="1440000" cy="36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 smtClean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r>
              <a:rPr lang="en-US" dirty="0" err="1"/>
              <a:t>Schritt</a:t>
            </a:r>
            <a:r>
              <a:rPr lang="en-US" dirty="0"/>
              <a:t> 05</a:t>
            </a:r>
            <a:endParaRPr lang="en-IN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287488" y="2826475"/>
            <a:ext cx="1440000" cy="72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1600" kern="1200" baseline="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Hier bitte Ihren Text einfügen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5984686" y="2440126"/>
            <a:ext cx="1440000" cy="36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r>
              <a:rPr lang="en-US" dirty="0" err="1"/>
              <a:t>Schritt</a:t>
            </a:r>
            <a:r>
              <a:rPr lang="en-US" dirty="0"/>
              <a:t> 02</a:t>
            </a:r>
            <a:endParaRPr lang="en-IN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5984686" y="2819949"/>
            <a:ext cx="1440000" cy="720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None/>
              <a:tabLst>
                <a:tab pos="1704975" algn="l"/>
              </a:tabLst>
              <a:defRPr lang="de-DE" sz="1600" kern="1200" baseline="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pPr lvl="0"/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Hier bitte Ihren Text einfügen</a:t>
            </a:r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20" hasCustomPrompt="1"/>
          </p:nvPr>
        </p:nvSpPr>
        <p:spPr>
          <a:xfrm>
            <a:off x="7352940" y="4148500"/>
            <a:ext cx="1440000" cy="72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FontTx/>
              <a:buNone/>
              <a:defRPr sz="1600" baseline="0">
                <a:solidFill>
                  <a:schemeClr val="tx1"/>
                </a:solidFill>
              </a:defRPr>
            </a:lvl1pPr>
            <a:lvl2pPr>
              <a:defRPr sz="1600">
                <a:solidFill>
                  <a:srgbClr val="002B6A"/>
                </a:solidFill>
              </a:defRPr>
            </a:lvl2pPr>
            <a:lvl3pPr>
              <a:defRPr sz="1600">
                <a:solidFill>
                  <a:srgbClr val="002B6A"/>
                </a:solidFill>
              </a:defRPr>
            </a:lvl3pPr>
            <a:lvl4pPr>
              <a:defRPr sz="1600">
                <a:solidFill>
                  <a:srgbClr val="002B6A"/>
                </a:solidFill>
              </a:defRPr>
            </a:lvl4pPr>
            <a:lvl5pPr>
              <a:defRPr sz="1600">
                <a:solidFill>
                  <a:srgbClr val="002B6A"/>
                </a:solidFill>
              </a:defRPr>
            </a:lvl5pPr>
          </a:lstStyle>
          <a:p>
            <a:pPr lvl="0"/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Hier bitte Ihren Text einfügen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4656000" y="4139654"/>
            <a:ext cx="1440000" cy="72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FontTx/>
              <a:buNone/>
              <a:defRPr lang="de-DE" sz="1600" kern="12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pPr lvl="0"/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Hier bitte Ihren Text einfügen</a:t>
            </a:r>
          </a:p>
        </p:txBody>
      </p:sp>
      <p:sp>
        <p:nvSpPr>
          <p:cNvPr id="43" name="Arc 23"/>
          <p:cNvSpPr/>
          <p:nvPr userDrawn="1"/>
        </p:nvSpPr>
        <p:spPr>
          <a:xfrm rot="10800000">
            <a:off x="1656617" y="3420393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44" name="Arc 24"/>
          <p:cNvSpPr/>
          <p:nvPr userDrawn="1"/>
        </p:nvSpPr>
        <p:spPr>
          <a:xfrm>
            <a:off x="3011025" y="1948356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45" name="Arc 26"/>
          <p:cNvSpPr/>
          <p:nvPr userDrawn="1"/>
        </p:nvSpPr>
        <p:spPr>
          <a:xfrm rot="10800000">
            <a:off x="4365433" y="3420393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46" name="Arc 36"/>
          <p:cNvSpPr/>
          <p:nvPr userDrawn="1"/>
        </p:nvSpPr>
        <p:spPr>
          <a:xfrm>
            <a:off x="5719838" y="1961608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47" name="Arc 40"/>
          <p:cNvSpPr/>
          <p:nvPr userDrawn="1"/>
        </p:nvSpPr>
        <p:spPr>
          <a:xfrm rot="10800000">
            <a:off x="7074245" y="3420393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48" name="Oval 41"/>
          <p:cNvSpPr/>
          <p:nvPr userDrawn="1"/>
        </p:nvSpPr>
        <p:spPr>
          <a:xfrm rot="10800000">
            <a:off x="7658315" y="4975189"/>
            <a:ext cx="829253" cy="8292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49" name="Oval 42"/>
          <p:cNvSpPr/>
          <p:nvPr userDrawn="1"/>
        </p:nvSpPr>
        <p:spPr>
          <a:xfrm rot="10800000">
            <a:off x="6303908" y="1546981"/>
            <a:ext cx="829253" cy="82925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5107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50" name="Oval 43"/>
          <p:cNvSpPr/>
          <p:nvPr userDrawn="1"/>
        </p:nvSpPr>
        <p:spPr>
          <a:xfrm rot="10800000">
            <a:off x="4949502" y="4975189"/>
            <a:ext cx="829253" cy="82925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51" name="Oval 44"/>
          <p:cNvSpPr/>
          <p:nvPr userDrawn="1"/>
        </p:nvSpPr>
        <p:spPr>
          <a:xfrm rot="10800000">
            <a:off x="3595094" y="1533729"/>
            <a:ext cx="829253" cy="8292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52" name="Oval 45"/>
          <p:cNvSpPr/>
          <p:nvPr userDrawn="1"/>
        </p:nvSpPr>
        <p:spPr>
          <a:xfrm rot="10800000">
            <a:off x="2240686" y="4975189"/>
            <a:ext cx="829253" cy="8292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287488" y="2436380"/>
            <a:ext cx="1440000" cy="36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IN" sz="2000" b="1" kern="1200" baseline="0" dirty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r>
              <a:rPr lang="en-US" dirty="0" err="1"/>
              <a:t>Schritt</a:t>
            </a:r>
            <a:r>
              <a:rPr lang="en-US" dirty="0"/>
              <a:t> 02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32179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568">
          <p15:clr>
            <a:srgbClr val="FBAE40"/>
          </p15:clr>
        </p15:guide>
        <p15:guide id="8" pos="449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Abfolge Platz für Icon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23" name="Arc 23">
            <a:extLst>
              <a:ext uri="{FF2B5EF4-FFF2-40B4-BE49-F238E27FC236}">
                <a16:creationId xmlns:a16="http://schemas.microsoft.com/office/drawing/2014/main" id="{315F156E-78BA-414D-8E38-FB1AA3393070}"/>
              </a:ext>
            </a:extLst>
          </p:cNvPr>
          <p:cNvSpPr/>
          <p:nvPr userDrawn="1"/>
        </p:nvSpPr>
        <p:spPr>
          <a:xfrm rot="10800000">
            <a:off x="1487297" y="3420393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24" name="Arc 24">
            <a:extLst>
              <a:ext uri="{FF2B5EF4-FFF2-40B4-BE49-F238E27FC236}">
                <a16:creationId xmlns:a16="http://schemas.microsoft.com/office/drawing/2014/main" id="{464178C0-6AD0-477F-9B24-ADE95D1238C6}"/>
              </a:ext>
            </a:extLst>
          </p:cNvPr>
          <p:cNvSpPr/>
          <p:nvPr userDrawn="1"/>
        </p:nvSpPr>
        <p:spPr>
          <a:xfrm>
            <a:off x="2833754" y="1948356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26" name="Arc 26">
            <a:extLst>
              <a:ext uri="{FF2B5EF4-FFF2-40B4-BE49-F238E27FC236}">
                <a16:creationId xmlns:a16="http://schemas.microsoft.com/office/drawing/2014/main" id="{2B5D5254-973E-4F57-85FB-489599F5A0BA}"/>
              </a:ext>
            </a:extLst>
          </p:cNvPr>
          <p:cNvSpPr/>
          <p:nvPr userDrawn="1"/>
        </p:nvSpPr>
        <p:spPr>
          <a:xfrm rot="10800000">
            <a:off x="4182552" y="3420393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27" name="Arc 36">
            <a:extLst>
              <a:ext uri="{FF2B5EF4-FFF2-40B4-BE49-F238E27FC236}">
                <a16:creationId xmlns:a16="http://schemas.microsoft.com/office/drawing/2014/main" id="{8ECA0673-6AA5-416D-8003-F851CE43941E}"/>
              </a:ext>
            </a:extLst>
          </p:cNvPr>
          <p:cNvSpPr/>
          <p:nvPr userDrawn="1"/>
        </p:nvSpPr>
        <p:spPr>
          <a:xfrm>
            <a:off x="5550518" y="1961608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28" name="Arc 40">
            <a:extLst>
              <a:ext uri="{FF2B5EF4-FFF2-40B4-BE49-F238E27FC236}">
                <a16:creationId xmlns:a16="http://schemas.microsoft.com/office/drawing/2014/main" id="{ED6F0805-11E8-4E24-AC04-EC52BC19996A}"/>
              </a:ext>
            </a:extLst>
          </p:cNvPr>
          <p:cNvSpPr/>
          <p:nvPr userDrawn="1"/>
        </p:nvSpPr>
        <p:spPr>
          <a:xfrm rot="10800000">
            <a:off x="6912876" y="3420393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30" name="Oval 41">
            <a:extLst>
              <a:ext uri="{FF2B5EF4-FFF2-40B4-BE49-F238E27FC236}">
                <a16:creationId xmlns:a16="http://schemas.microsoft.com/office/drawing/2014/main" id="{39DE561A-9179-40C8-A205-EE2D4C8927AD}"/>
              </a:ext>
            </a:extLst>
          </p:cNvPr>
          <p:cNvSpPr/>
          <p:nvPr userDrawn="1"/>
        </p:nvSpPr>
        <p:spPr>
          <a:xfrm rot="10800000">
            <a:off x="7496946" y="4975189"/>
            <a:ext cx="829253" cy="8292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31" name="Oval 42">
            <a:extLst>
              <a:ext uri="{FF2B5EF4-FFF2-40B4-BE49-F238E27FC236}">
                <a16:creationId xmlns:a16="http://schemas.microsoft.com/office/drawing/2014/main" id="{2F642C47-2CDE-480E-AAC3-0C1616DAC067}"/>
              </a:ext>
            </a:extLst>
          </p:cNvPr>
          <p:cNvSpPr/>
          <p:nvPr userDrawn="1"/>
        </p:nvSpPr>
        <p:spPr>
          <a:xfrm rot="10800000">
            <a:off x="6134588" y="1546981"/>
            <a:ext cx="829253" cy="82925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5107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32" name="Oval 43">
            <a:extLst>
              <a:ext uri="{FF2B5EF4-FFF2-40B4-BE49-F238E27FC236}">
                <a16:creationId xmlns:a16="http://schemas.microsoft.com/office/drawing/2014/main" id="{EE31AA18-B853-468D-B3A5-44D8D610FE81}"/>
              </a:ext>
            </a:extLst>
          </p:cNvPr>
          <p:cNvSpPr/>
          <p:nvPr userDrawn="1"/>
        </p:nvSpPr>
        <p:spPr>
          <a:xfrm rot="10800000">
            <a:off x="4772231" y="4975189"/>
            <a:ext cx="829253" cy="82925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34" name="Oval 44">
            <a:extLst>
              <a:ext uri="{FF2B5EF4-FFF2-40B4-BE49-F238E27FC236}">
                <a16:creationId xmlns:a16="http://schemas.microsoft.com/office/drawing/2014/main" id="{316F0C1F-F966-4636-903F-6CFB7ED3BEAC}"/>
              </a:ext>
            </a:extLst>
          </p:cNvPr>
          <p:cNvSpPr/>
          <p:nvPr userDrawn="1"/>
        </p:nvSpPr>
        <p:spPr>
          <a:xfrm rot="10800000">
            <a:off x="3417823" y="1533729"/>
            <a:ext cx="829253" cy="8292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36" name="Oval 45">
            <a:extLst>
              <a:ext uri="{FF2B5EF4-FFF2-40B4-BE49-F238E27FC236}">
                <a16:creationId xmlns:a16="http://schemas.microsoft.com/office/drawing/2014/main" id="{BDB98231-51C5-41B5-9AA1-AD20CC046873}"/>
              </a:ext>
            </a:extLst>
          </p:cNvPr>
          <p:cNvSpPr/>
          <p:nvPr userDrawn="1"/>
        </p:nvSpPr>
        <p:spPr>
          <a:xfrm rot="10800000">
            <a:off x="2071366" y="4975189"/>
            <a:ext cx="829253" cy="8292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213AB007-E04E-4B36-958F-D13185F98D84}"/>
              </a:ext>
            </a:extLst>
          </p:cNvPr>
          <p:cNvGrpSpPr/>
          <p:nvPr userDrawn="1"/>
        </p:nvGrpSpPr>
        <p:grpSpPr>
          <a:xfrm rot="10800000">
            <a:off x="8248110" y="1549631"/>
            <a:ext cx="1997391" cy="2384049"/>
            <a:chOff x="1816968" y="3572793"/>
            <a:chExt cx="1997391" cy="2384049"/>
          </a:xfrm>
        </p:grpSpPr>
        <p:sp>
          <p:nvSpPr>
            <p:cNvPr id="38" name="Arc 23">
              <a:extLst>
                <a:ext uri="{FF2B5EF4-FFF2-40B4-BE49-F238E27FC236}">
                  <a16:creationId xmlns:a16="http://schemas.microsoft.com/office/drawing/2014/main" id="{6AF4329E-3C95-4851-A015-F052BEC86D8D}"/>
                </a:ext>
              </a:extLst>
            </p:cNvPr>
            <p:cNvSpPr/>
            <p:nvPr/>
          </p:nvSpPr>
          <p:spPr>
            <a:xfrm rot="10800000">
              <a:off x="1816968" y="3572793"/>
              <a:ext cx="1997391" cy="1997395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Roboto Bold" charset="0"/>
              </a:endParaRPr>
            </a:p>
          </p:txBody>
        </p:sp>
        <p:sp>
          <p:nvSpPr>
            <p:cNvPr id="39" name="Oval 45">
              <a:extLst>
                <a:ext uri="{FF2B5EF4-FFF2-40B4-BE49-F238E27FC236}">
                  <a16:creationId xmlns:a16="http://schemas.microsoft.com/office/drawing/2014/main" id="{67D9C392-C1AB-43FA-9D7D-AAD554137ED4}"/>
                </a:ext>
              </a:extLst>
            </p:cNvPr>
            <p:cNvSpPr/>
            <p:nvPr/>
          </p:nvSpPr>
          <p:spPr>
            <a:xfrm rot="10800000">
              <a:off x="2401037" y="5127589"/>
              <a:ext cx="829253" cy="82925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33" tIns="118841" rIns="0" bIns="0"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Roboto Bold" charset="0"/>
              </a:endParaRP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02316CE7-3E94-4CF7-A49D-13BD9F7BCD17}"/>
              </a:ext>
            </a:extLst>
          </p:cNvPr>
          <p:cNvGrpSpPr/>
          <p:nvPr userDrawn="1"/>
        </p:nvGrpSpPr>
        <p:grpSpPr>
          <a:xfrm flipV="1">
            <a:off x="-3114902" y="1935565"/>
            <a:ext cx="5225852" cy="2042543"/>
            <a:chOff x="-1738482" y="3420393"/>
            <a:chExt cx="5225852" cy="1997396"/>
          </a:xfrm>
        </p:grpSpPr>
        <p:sp>
          <p:nvSpPr>
            <p:cNvPr id="41" name="Arc 23">
              <a:extLst>
                <a:ext uri="{FF2B5EF4-FFF2-40B4-BE49-F238E27FC236}">
                  <a16:creationId xmlns:a16="http://schemas.microsoft.com/office/drawing/2014/main" id="{207258EE-8983-4025-A157-7EC508E50C55}"/>
                </a:ext>
              </a:extLst>
            </p:cNvPr>
            <p:cNvSpPr/>
            <p:nvPr/>
          </p:nvSpPr>
          <p:spPr>
            <a:xfrm rot="10800000">
              <a:off x="1489979" y="3420393"/>
              <a:ext cx="1997391" cy="1997395"/>
            </a:xfrm>
            <a:prstGeom prst="arc">
              <a:avLst>
                <a:gd name="adj1" fmla="val 7914138"/>
                <a:gd name="adj2" fmla="val 16202208"/>
              </a:avLst>
            </a:prstGeom>
            <a:ln w="88900" cap="rnd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Roboto Bold" charset="0"/>
              </a:endParaRPr>
            </a:p>
          </p:txBody>
        </p:sp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CE552398-4F2F-4700-9413-67A049CB7B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738482" y="5417788"/>
              <a:ext cx="4218757" cy="1"/>
            </a:xfrm>
            <a:prstGeom prst="line">
              <a:avLst/>
            </a:prstGeom>
            <a:ln w="889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DA0553E7-57C4-4646-A970-27188BC67B2D}"/>
              </a:ext>
            </a:extLst>
          </p:cNvPr>
          <p:cNvGrpSpPr/>
          <p:nvPr userDrawn="1"/>
        </p:nvGrpSpPr>
        <p:grpSpPr>
          <a:xfrm flipH="1">
            <a:off x="9672929" y="3332269"/>
            <a:ext cx="5225852" cy="1997396"/>
            <a:chOff x="-1738482" y="3420393"/>
            <a:chExt cx="5225852" cy="1997396"/>
          </a:xfrm>
        </p:grpSpPr>
        <p:sp>
          <p:nvSpPr>
            <p:cNvPr id="54" name="Arc 23">
              <a:extLst>
                <a:ext uri="{FF2B5EF4-FFF2-40B4-BE49-F238E27FC236}">
                  <a16:creationId xmlns:a16="http://schemas.microsoft.com/office/drawing/2014/main" id="{618FD7B8-7B9A-456D-AB79-A4743D053434}"/>
                </a:ext>
              </a:extLst>
            </p:cNvPr>
            <p:cNvSpPr/>
            <p:nvPr/>
          </p:nvSpPr>
          <p:spPr>
            <a:xfrm rot="10800000">
              <a:off x="1489979" y="3420393"/>
              <a:ext cx="1997391" cy="1997395"/>
            </a:xfrm>
            <a:prstGeom prst="arc">
              <a:avLst>
                <a:gd name="adj1" fmla="val 7914138"/>
                <a:gd name="adj2" fmla="val 16202208"/>
              </a:avLst>
            </a:prstGeom>
            <a:ln w="88900" cap="rnd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Roboto Bold" charset="0"/>
              </a:endParaRPr>
            </a:p>
          </p:txBody>
        </p:sp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7076AE0D-4F41-4BE3-BA73-40E4C350B8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738482" y="5417788"/>
              <a:ext cx="4218757" cy="1"/>
            </a:xfrm>
            <a:prstGeom prst="line">
              <a:avLst/>
            </a:prstGeom>
            <a:ln w="889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7338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568">
          <p15:clr>
            <a:srgbClr val="FBAE40"/>
          </p15:clr>
        </p15:guide>
        <p15:guide id="8" pos="449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Abfolge Platz für Icon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22" name="Arc 24">
            <a:extLst>
              <a:ext uri="{FF2B5EF4-FFF2-40B4-BE49-F238E27FC236}">
                <a16:creationId xmlns:a16="http://schemas.microsoft.com/office/drawing/2014/main" id="{FCF08C51-551D-4777-B65F-39823A6F8B26}"/>
              </a:ext>
            </a:extLst>
          </p:cNvPr>
          <p:cNvSpPr/>
          <p:nvPr userDrawn="1"/>
        </p:nvSpPr>
        <p:spPr>
          <a:xfrm>
            <a:off x="3758031" y="1948356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rgbClr val="142F4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25" name="Arc 26">
            <a:extLst>
              <a:ext uri="{FF2B5EF4-FFF2-40B4-BE49-F238E27FC236}">
                <a16:creationId xmlns:a16="http://schemas.microsoft.com/office/drawing/2014/main" id="{005F7BBC-F0FD-4E79-86CC-8CCD2B286F6C}"/>
              </a:ext>
            </a:extLst>
          </p:cNvPr>
          <p:cNvSpPr/>
          <p:nvPr userDrawn="1"/>
        </p:nvSpPr>
        <p:spPr>
          <a:xfrm rot="10800000">
            <a:off x="5106829" y="3420393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rgbClr val="E1D6B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29" name="Arc 36">
            <a:extLst>
              <a:ext uri="{FF2B5EF4-FFF2-40B4-BE49-F238E27FC236}">
                <a16:creationId xmlns:a16="http://schemas.microsoft.com/office/drawing/2014/main" id="{2151A2C2-6B89-478A-972C-009C0921C65A}"/>
              </a:ext>
            </a:extLst>
          </p:cNvPr>
          <p:cNvSpPr/>
          <p:nvPr userDrawn="1"/>
        </p:nvSpPr>
        <p:spPr>
          <a:xfrm>
            <a:off x="6472454" y="1961608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rgbClr val="CCECF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33" name="Oval 41">
            <a:extLst>
              <a:ext uri="{FF2B5EF4-FFF2-40B4-BE49-F238E27FC236}">
                <a16:creationId xmlns:a16="http://schemas.microsoft.com/office/drawing/2014/main" id="{8E15561C-E8E9-4871-8421-61B7EE02E30F}"/>
              </a:ext>
            </a:extLst>
          </p:cNvPr>
          <p:cNvSpPr/>
          <p:nvPr userDrawn="1"/>
        </p:nvSpPr>
        <p:spPr>
          <a:xfrm rot="10800000">
            <a:off x="7056522" y="1527783"/>
            <a:ext cx="829253" cy="8292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35" name="Oval 43">
            <a:extLst>
              <a:ext uri="{FF2B5EF4-FFF2-40B4-BE49-F238E27FC236}">
                <a16:creationId xmlns:a16="http://schemas.microsoft.com/office/drawing/2014/main" id="{324F29AB-FEB1-40C5-83C3-A68EFB49F100}"/>
              </a:ext>
            </a:extLst>
          </p:cNvPr>
          <p:cNvSpPr/>
          <p:nvPr userDrawn="1"/>
        </p:nvSpPr>
        <p:spPr>
          <a:xfrm rot="10800000">
            <a:off x="5681373" y="4975189"/>
            <a:ext cx="829253" cy="829253"/>
          </a:xfrm>
          <a:prstGeom prst="ellipse">
            <a:avLst/>
          </a:prstGeom>
          <a:solidFill>
            <a:srgbClr val="E1D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43" name="Oval 44">
            <a:extLst>
              <a:ext uri="{FF2B5EF4-FFF2-40B4-BE49-F238E27FC236}">
                <a16:creationId xmlns:a16="http://schemas.microsoft.com/office/drawing/2014/main" id="{A2E915BF-E38E-4DCA-9C30-AF4B972923E3}"/>
              </a:ext>
            </a:extLst>
          </p:cNvPr>
          <p:cNvSpPr/>
          <p:nvPr userDrawn="1"/>
        </p:nvSpPr>
        <p:spPr>
          <a:xfrm rot="10800000">
            <a:off x="4342100" y="1533729"/>
            <a:ext cx="829253" cy="829253"/>
          </a:xfrm>
          <a:prstGeom prst="ellipse">
            <a:avLst/>
          </a:prstGeom>
          <a:solidFill>
            <a:srgbClr val="142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919D05EC-F036-4062-A5F5-BDCDFA1E91D7}"/>
              </a:ext>
            </a:extLst>
          </p:cNvPr>
          <p:cNvGrpSpPr/>
          <p:nvPr userDrawn="1"/>
        </p:nvGrpSpPr>
        <p:grpSpPr>
          <a:xfrm>
            <a:off x="-819815" y="3420393"/>
            <a:ext cx="5225852" cy="1997396"/>
            <a:chOff x="-1738482" y="3420393"/>
            <a:chExt cx="5225852" cy="1997396"/>
          </a:xfrm>
        </p:grpSpPr>
        <p:sp>
          <p:nvSpPr>
            <p:cNvPr id="45" name="Arc 23">
              <a:extLst>
                <a:ext uri="{FF2B5EF4-FFF2-40B4-BE49-F238E27FC236}">
                  <a16:creationId xmlns:a16="http://schemas.microsoft.com/office/drawing/2014/main" id="{49B667A5-3DC0-43EC-9973-5427B718DF56}"/>
                </a:ext>
              </a:extLst>
            </p:cNvPr>
            <p:cNvSpPr/>
            <p:nvPr/>
          </p:nvSpPr>
          <p:spPr>
            <a:xfrm rot="10800000">
              <a:off x="1489979" y="3420393"/>
              <a:ext cx="1997391" cy="1997395"/>
            </a:xfrm>
            <a:prstGeom prst="arc">
              <a:avLst>
                <a:gd name="adj1" fmla="val 7914138"/>
                <a:gd name="adj2" fmla="val 16202208"/>
              </a:avLst>
            </a:prstGeom>
            <a:ln w="88900" cap="rnd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Roboto Bold" charset="0"/>
              </a:endParaRPr>
            </a:p>
          </p:txBody>
        </p: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262B73FB-5129-415F-A98B-15289E58AA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738482" y="5417788"/>
              <a:ext cx="4218757" cy="1"/>
            </a:xfrm>
            <a:prstGeom prst="line">
              <a:avLst/>
            </a:prstGeom>
            <a:ln w="889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08583742-4E0E-4407-AED6-CFFA3DAE7E0C}"/>
              </a:ext>
            </a:extLst>
          </p:cNvPr>
          <p:cNvGrpSpPr/>
          <p:nvPr userDrawn="1"/>
        </p:nvGrpSpPr>
        <p:grpSpPr>
          <a:xfrm>
            <a:off x="7826862" y="3429000"/>
            <a:ext cx="5559009" cy="1997396"/>
            <a:chOff x="7806117" y="3429000"/>
            <a:chExt cx="5559009" cy="1997396"/>
          </a:xfrm>
        </p:grpSpPr>
        <p:sp>
          <p:nvSpPr>
            <p:cNvPr id="48" name="Arc 23">
              <a:extLst>
                <a:ext uri="{FF2B5EF4-FFF2-40B4-BE49-F238E27FC236}">
                  <a16:creationId xmlns:a16="http://schemas.microsoft.com/office/drawing/2014/main" id="{1CAD2BA6-5A93-48D7-B7CB-48017CE30F15}"/>
                </a:ext>
              </a:extLst>
            </p:cNvPr>
            <p:cNvSpPr/>
            <p:nvPr/>
          </p:nvSpPr>
          <p:spPr>
            <a:xfrm rot="10800000" flipH="1">
              <a:off x="7806117" y="3429000"/>
              <a:ext cx="1996583" cy="1997395"/>
            </a:xfrm>
            <a:prstGeom prst="arc">
              <a:avLst>
                <a:gd name="adj1" fmla="val 7914138"/>
                <a:gd name="adj2" fmla="val 16202208"/>
              </a:avLst>
            </a:prstGeom>
            <a:ln w="88900" cap="rnd">
              <a:solidFill>
                <a:srgbClr val="CCECF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Roboto Bold" charset="0"/>
              </a:endParaRPr>
            </a:p>
          </p:txBody>
        </p:sp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BA0B8790-DB22-4393-A524-9B4B7B75DDA7}"/>
                </a:ext>
              </a:extLst>
            </p:cNvPr>
            <p:cNvCxnSpPr>
              <a:cxnSpLocks/>
            </p:cNvCxnSpPr>
            <p:nvPr/>
          </p:nvCxnSpPr>
          <p:spPr>
            <a:xfrm>
              <a:off x="8812806" y="5426396"/>
              <a:ext cx="4552320" cy="0"/>
            </a:xfrm>
            <a:prstGeom prst="line">
              <a:avLst/>
            </a:prstGeom>
            <a:ln w="88900">
              <a:solidFill>
                <a:srgbClr val="CCECF9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8658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568">
          <p15:clr>
            <a:srgbClr val="FBAE40"/>
          </p15:clr>
        </p15:guide>
        <p15:guide id="8" pos="449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23" name="Freeform 53">
            <a:extLst>
              <a:ext uri="{FF2B5EF4-FFF2-40B4-BE49-F238E27FC236}">
                <a16:creationId xmlns:a16="http://schemas.microsoft.com/office/drawing/2014/main" id="{0592DF35-A862-4A5D-B70F-9C5ACE35FD6E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-4698874" y="4640779"/>
            <a:ext cx="5902672" cy="3076040"/>
          </a:xfrm>
          <a:custGeom>
            <a:avLst/>
            <a:gdLst>
              <a:gd name="T0" fmla="*/ 42 w 8086"/>
              <a:gd name="T1" fmla="*/ 4120 h 4240"/>
              <a:gd name="T2" fmla="*/ 42 w 8086"/>
              <a:gd name="T3" fmla="*/ 4120 h 4240"/>
              <a:gd name="T4" fmla="*/ 272 w 8086"/>
              <a:gd name="T5" fmla="*/ 4197 h 4240"/>
              <a:gd name="T6" fmla="*/ 7967 w 8086"/>
              <a:gd name="T7" fmla="*/ 349 h 4240"/>
              <a:gd name="T8" fmla="*/ 7967 w 8086"/>
              <a:gd name="T9" fmla="*/ 349 h 4240"/>
              <a:gd name="T10" fmla="*/ 8043 w 8086"/>
              <a:gd name="T11" fmla="*/ 119 h 4240"/>
              <a:gd name="T12" fmla="*/ 8043 w 8086"/>
              <a:gd name="T13" fmla="*/ 119 h 4240"/>
              <a:gd name="T14" fmla="*/ 7814 w 8086"/>
              <a:gd name="T15" fmla="*/ 43 h 4240"/>
              <a:gd name="T16" fmla="*/ 118 w 8086"/>
              <a:gd name="T17" fmla="*/ 3891 h 4240"/>
              <a:gd name="T18" fmla="*/ 118 w 8086"/>
              <a:gd name="T19" fmla="*/ 3891 h 4240"/>
              <a:gd name="T20" fmla="*/ 42 w 8086"/>
              <a:gd name="T21" fmla="*/ 4120 h 4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86" h="4240">
                <a:moveTo>
                  <a:pt x="42" y="4120"/>
                </a:moveTo>
                <a:lnTo>
                  <a:pt x="42" y="4120"/>
                </a:lnTo>
                <a:cubicBezTo>
                  <a:pt x="84" y="4205"/>
                  <a:pt x="187" y="4239"/>
                  <a:pt x="272" y="4197"/>
                </a:cubicBezTo>
                <a:lnTo>
                  <a:pt x="7967" y="349"/>
                </a:lnTo>
                <a:lnTo>
                  <a:pt x="7967" y="349"/>
                </a:lnTo>
                <a:cubicBezTo>
                  <a:pt x="8051" y="307"/>
                  <a:pt x="8085" y="204"/>
                  <a:pt x="8043" y="119"/>
                </a:cubicBezTo>
                <a:lnTo>
                  <a:pt x="8043" y="119"/>
                </a:lnTo>
                <a:cubicBezTo>
                  <a:pt x="8001" y="35"/>
                  <a:pt x="7899" y="0"/>
                  <a:pt x="7814" y="43"/>
                </a:cubicBezTo>
                <a:lnTo>
                  <a:pt x="118" y="3891"/>
                </a:lnTo>
                <a:lnTo>
                  <a:pt x="118" y="3891"/>
                </a:lnTo>
                <a:cubicBezTo>
                  <a:pt x="34" y="3933"/>
                  <a:pt x="0" y="4036"/>
                  <a:pt x="42" y="4120"/>
                </a:cubicBezTo>
              </a:path>
            </a:pathLst>
          </a:custGeom>
          <a:solidFill>
            <a:srgbClr val="142F4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4" name="Freeform 54">
            <a:extLst>
              <a:ext uri="{FF2B5EF4-FFF2-40B4-BE49-F238E27FC236}">
                <a16:creationId xmlns:a16="http://schemas.microsoft.com/office/drawing/2014/main" id="{161C3B73-5634-4585-989E-16F9828F2E56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1641720" y="5958885"/>
            <a:ext cx="621163" cy="450856"/>
          </a:xfrm>
          <a:custGeom>
            <a:avLst/>
            <a:gdLst>
              <a:gd name="T0" fmla="*/ 43 w 849"/>
              <a:gd name="T1" fmla="*/ 501 h 620"/>
              <a:gd name="T2" fmla="*/ 43 w 849"/>
              <a:gd name="T3" fmla="*/ 501 h 620"/>
              <a:gd name="T4" fmla="*/ 271 w 849"/>
              <a:gd name="T5" fmla="*/ 577 h 620"/>
              <a:gd name="T6" fmla="*/ 730 w 849"/>
              <a:gd name="T7" fmla="*/ 348 h 620"/>
              <a:gd name="T8" fmla="*/ 730 w 849"/>
              <a:gd name="T9" fmla="*/ 348 h 620"/>
              <a:gd name="T10" fmla="*/ 806 w 849"/>
              <a:gd name="T11" fmla="*/ 119 h 620"/>
              <a:gd name="T12" fmla="*/ 806 w 849"/>
              <a:gd name="T13" fmla="*/ 119 h 620"/>
              <a:gd name="T14" fmla="*/ 577 w 849"/>
              <a:gd name="T15" fmla="*/ 43 h 620"/>
              <a:gd name="T16" fmla="*/ 119 w 849"/>
              <a:gd name="T17" fmla="*/ 272 h 620"/>
              <a:gd name="T18" fmla="*/ 119 w 849"/>
              <a:gd name="T19" fmla="*/ 272 h 620"/>
              <a:gd name="T20" fmla="*/ 43 w 849"/>
              <a:gd name="T21" fmla="*/ 501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49" h="620">
                <a:moveTo>
                  <a:pt x="43" y="501"/>
                </a:moveTo>
                <a:lnTo>
                  <a:pt x="43" y="501"/>
                </a:lnTo>
                <a:cubicBezTo>
                  <a:pt x="85" y="586"/>
                  <a:pt x="187" y="619"/>
                  <a:pt x="271" y="577"/>
                </a:cubicBezTo>
                <a:lnTo>
                  <a:pt x="730" y="348"/>
                </a:lnTo>
                <a:lnTo>
                  <a:pt x="730" y="348"/>
                </a:lnTo>
                <a:cubicBezTo>
                  <a:pt x="814" y="306"/>
                  <a:pt x="848" y="204"/>
                  <a:pt x="806" y="119"/>
                </a:cubicBezTo>
                <a:lnTo>
                  <a:pt x="806" y="119"/>
                </a:lnTo>
                <a:cubicBezTo>
                  <a:pt x="764" y="35"/>
                  <a:pt x="661" y="0"/>
                  <a:pt x="577" y="43"/>
                </a:cubicBezTo>
                <a:lnTo>
                  <a:pt x="119" y="272"/>
                </a:lnTo>
                <a:lnTo>
                  <a:pt x="119" y="272"/>
                </a:lnTo>
                <a:cubicBezTo>
                  <a:pt x="34" y="314"/>
                  <a:pt x="0" y="416"/>
                  <a:pt x="43" y="501"/>
                </a:cubicBezTo>
              </a:path>
            </a:pathLst>
          </a:custGeom>
          <a:solidFill>
            <a:srgbClr val="142F4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6" name="Freeform 55">
            <a:extLst>
              <a:ext uri="{FF2B5EF4-FFF2-40B4-BE49-F238E27FC236}">
                <a16:creationId xmlns:a16="http://schemas.microsoft.com/office/drawing/2014/main" id="{FE95B20C-46FD-4E9D-945C-C9A00AEE9130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2402034" y="6042072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rgbClr val="142F4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7" name="Freeform 54">
            <a:extLst>
              <a:ext uri="{FF2B5EF4-FFF2-40B4-BE49-F238E27FC236}">
                <a16:creationId xmlns:a16="http://schemas.microsoft.com/office/drawing/2014/main" id="{132ED3BB-3943-429D-BA0B-D7702DF41160}"/>
              </a:ext>
            </a:extLst>
          </p:cNvPr>
          <p:cNvSpPr>
            <a:spLocks noChangeArrowheads="1"/>
          </p:cNvSpPr>
          <p:nvPr userDrawn="1"/>
        </p:nvSpPr>
        <p:spPr bwMode="auto">
          <a:xfrm rot="14633726" flipH="1">
            <a:off x="2233065" y="5383275"/>
            <a:ext cx="621163" cy="450856"/>
          </a:xfrm>
          <a:custGeom>
            <a:avLst/>
            <a:gdLst>
              <a:gd name="T0" fmla="*/ 43 w 849"/>
              <a:gd name="T1" fmla="*/ 501 h 620"/>
              <a:gd name="T2" fmla="*/ 43 w 849"/>
              <a:gd name="T3" fmla="*/ 501 h 620"/>
              <a:gd name="T4" fmla="*/ 271 w 849"/>
              <a:gd name="T5" fmla="*/ 577 h 620"/>
              <a:gd name="T6" fmla="*/ 730 w 849"/>
              <a:gd name="T7" fmla="*/ 348 h 620"/>
              <a:gd name="T8" fmla="*/ 730 w 849"/>
              <a:gd name="T9" fmla="*/ 348 h 620"/>
              <a:gd name="T10" fmla="*/ 806 w 849"/>
              <a:gd name="T11" fmla="*/ 119 h 620"/>
              <a:gd name="T12" fmla="*/ 806 w 849"/>
              <a:gd name="T13" fmla="*/ 119 h 620"/>
              <a:gd name="T14" fmla="*/ 577 w 849"/>
              <a:gd name="T15" fmla="*/ 43 h 620"/>
              <a:gd name="T16" fmla="*/ 119 w 849"/>
              <a:gd name="T17" fmla="*/ 272 h 620"/>
              <a:gd name="T18" fmla="*/ 119 w 849"/>
              <a:gd name="T19" fmla="*/ 272 h 620"/>
              <a:gd name="T20" fmla="*/ 43 w 849"/>
              <a:gd name="T21" fmla="*/ 501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49" h="620">
                <a:moveTo>
                  <a:pt x="43" y="501"/>
                </a:moveTo>
                <a:lnTo>
                  <a:pt x="43" y="501"/>
                </a:lnTo>
                <a:cubicBezTo>
                  <a:pt x="85" y="586"/>
                  <a:pt x="187" y="619"/>
                  <a:pt x="271" y="577"/>
                </a:cubicBezTo>
                <a:lnTo>
                  <a:pt x="730" y="348"/>
                </a:lnTo>
                <a:lnTo>
                  <a:pt x="730" y="348"/>
                </a:lnTo>
                <a:cubicBezTo>
                  <a:pt x="814" y="306"/>
                  <a:pt x="848" y="204"/>
                  <a:pt x="806" y="119"/>
                </a:cubicBezTo>
                <a:lnTo>
                  <a:pt x="806" y="119"/>
                </a:lnTo>
                <a:cubicBezTo>
                  <a:pt x="764" y="35"/>
                  <a:pt x="661" y="0"/>
                  <a:pt x="577" y="43"/>
                </a:cubicBezTo>
                <a:lnTo>
                  <a:pt x="119" y="272"/>
                </a:lnTo>
                <a:lnTo>
                  <a:pt x="119" y="272"/>
                </a:lnTo>
                <a:cubicBezTo>
                  <a:pt x="34" y="314"/>
                  <a:pt x="0" y="416"/>
                  <a:pt x="43" y="501"/>
                </a:cubicBezTo>
              </a:path>
            </a:pathLst>
          </a:custGeom>
          <a:solidFill>
            <a:srgbClr val="9E9E9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8" name="Freeform 55">
            <a:extLst>
              <a:ext uri="{FF2B5EF4-FFF2-40B4-BE49-F238E27FC236}">
                <a16:creationId xmlns:a16="http://schemas.microsoft.com/office/drawing/2014/main" id="{7AC1804E-106A-4B35-A042-A4821E29F928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2402066" y="4895857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rgbClr val="9E9E9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0" name="Freeform 45">
            <a:extLst>
              <a:ext uri="{FF2B5EF4-FFF2-40B4-BE49-F238E27FC236}">
                <a16:creationId xmlns:a16="http://schemas.microsoft.com/office/drawing/2014/main" id="{3FC994C5-6593-4EF5-9075-1DC45B117531}"/>
              </a:ext>
            </a:extLst>
          </p:cNvPr>
          <p:cNvSpPr>
            <a:spLocks noChangeArrowheads="1"/>
          </p:cNvSpPr>
          <p:nvPr userDrawn="1"/>
        </p:nvSpPr>
        <p:spPr bwMode="auto">
          <a:xfrm rot="9227981" flipH="1">
            <a:off x="2884543" y="4566566"/>
            <a:ext cx="1618891" cy="946474"/>
          </a:xfrm>
          <a:custGeom>
            <a:avLst/>
            <a:gdLst>
              <a:gd name="T0" fmla="*/ 2174 w 2217"/>
              <a:gd name="T1" fmla="*/ 119 h 1304"/>
              <a:gd name="T2" fmla="*/ 2174 w 2217"/>
              <a:gd name="T3" fmla="*/ 119 h 1304"/>
              <a:gd name="T4" fmla="*/ 1944 w 2217"/>
              <a:gd name="T5" fmla="*/ 42 h 1304"/>
              <a:gd name="T6" fmla="*/ 119 w 2217"/>
              <a:gd name="T7" fmla="*/ 956 h 1304"/>
              <a:gd name="T8" fmla="*/ 119 w 2217"/>
              <a:gd name="T9" fmla="*/ 956 h 1304"/>
              <a:gd name="T10" fmla="*/ 42 w 2217"/>
              <a:gd name="T11" fmla="*/ 1185 h 1304"/>
              <a:gd name="T12" fmla="*/ 42 w 2217"/>
              <a:gd name="T13" fmla="*/ 1185 h 1304"/>
              <a:gd name="T14" fmla="*/ 271 w 2217"/>
              <a:gd name="T15" fmla="*/ 1262 h 1304"/>
              <a:gd name="T16" fmla="*/ 2098 w 2217"/>
              <a:gd name="T17" fmla="*/ 348 h 1304"/>
              <a:gd name="T18" fmla="*/ 2098 w 2217"/>
              <a:gd name="T19" fmla="*/ 348 h 1304"/>
              <a:gd name="T20" fmla="*/ 2174 w 2217"/>
              <a:gd name="T21" fmla="*/ 119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17" h="1304">
                <a:moveTo>
                  <a:pt x="2174" y="119"/>
                </a:moveTo>
                <a:lnTo>
                  <a:pt x="2174" y="119"/>
                </a:lnTo>
                <a:cubicBezTo>
                  <a:pt x="2132" y="34"/>
                  <a:pt x="2029" y="0"/>
                  <a:pt x="1944" y="42"/>
                </a:cubicBezTo>
                <a:lnTo>
                  <a:pt x="119" y="956"/>
                </a:lnTo>
                <a:lnTo>
                  <a:pt x="119" y="956"/>
                </a:lnTo>
                <a:cubicBezTo>
                  <a:pt x="34" y="998"/>
                  <a:pt x="0" y="1101"/>
                  <a:pt x="42" y="1185"/>
                </a:cubicBezTo>
                <a:lnTo>
                  <a:pt x="42" y="1185"/>
                </a:lnTo>
                <a:cubicBezTo>
                  <a:pt x="84" y="1269"/>
                  <a:pt x="187" y="1303"/>
                  <a:pt x="271" y="1262"/>
                </a:cubicBezTo>
                <a:lnTo>
                  <a:pt x="2098" y="348"/>
                </a:lnTo>
                <a:lnTo>
                  <a:pt x="2098" y="348"/>
                </a:lnTo>
                <a:cubicBezTo>
                  <a:pt x="2182" y="306"/>
                  <a:pt x="2216" y="203"/>
                  <a:pt x="2174" y="119"/>
                </a:cubicBezTo>
              </a:path>
            </a:pathLst>
          </a:custGeom>
          <a:solidFill>
            <a:srgbClr val="9E9E9E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_tradnl" dirty="0"/>
              <a:t>                                        </a:t>
            </a:r>
          </a:p>
        </p:txBody>
      </p:sp>
      <p:sp>
        <p:nvSpPr>
          <p:cNvPr id="31" name="Freeform 55">
            <a:extLst>
              <a:ext uri="{FF2B5EF4-FFF2-40B4-BE49-F238E27FC236}">
                <a16:creationId xmlns:a16="http://schemas.microsoft.com/office/drawing/2014/main" id="{030370B5-B780-4886-AC5C-71102ECC317F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4695416" y="4899191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rgbClr val="9E9E9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2" name="Freeform 54">
            <a:extLst>
              <a:ext uri="{FF2B5EF4-FFF2-40B4-BE49-F238E27FC236}">
                <a16:creationId xmlns:a16="http://schemas.microsoft.com/office/drawing/2014/main" id="{09B7032C-FFB7-4F80-95C4-38F4096C5C65}"/>
              </a:ext>
            </a:extLst>
          </p:cNvPr>
          <p:cNvSpPr>
            <a:spLocks noChangeArrowheads="1"/>
          </p:cNvSpPr>
          <p:nvPr userDrawn="1"/>
        </p:nvSpPr>
        <p:spPr bwMode="auto">
          <a:xfrm rot="14633726" flipH="1">
            <a:off x="4525970" y="4258137"/>
            <a:ext cx="621163" cy="450856"/>
          </a:xfrm>
          <a:custGeom>
            <a:avLst/>
            <a:gdLst>
              <a:gd name="T0" fmla="*/ 43 w 849"/>
              <a:gd name="T1" fmla="*/ 501 h 620"/>
              <a:gd name="T2" fmla="*/ 43 w 849"/>
              <a:gd name="T3" fmla="*/ 501 h 620"/>
              <a:gd name="T4" fmla="*/ 271 w 849"/>
              <a:gd name="T5" fmla="*/ 577 h 620"/>
              <a:gd name="T6" fmla="*/ 730 w 849"/>
              <a:gd name="T7" fmla="*/ 348 h 620"/>
              <a:gd name="T8" fmla="*/ 730 w 849"/>
              <a:gd name="T9" fmla="*/ 348 h 620"/>
              <a:gd name="T10" fmla="*/ 806 w 849"/>
              <a:gd name="T11" fmla="*/ 119 h 620"/>
              <a:gd name="T12" fmla="*/ 806 w 849"/>
              <a:gd name="T13" fmla="*/ 119 h 620"/>
              <a:gd name="T14" fmla="*/ 577 w 849"/>
              <a:gd name="T15" fmla="*/ 43 h 620"/>
              <a:gd name="T16" fmla="*/ 119 w 849"/>
              <a:gd name="T17" fmla="*/ 272 h 620"/>
              <a:gd name="T18" fmla="*/ 119 w 849"/>
              <a:gd name="T19" fmla="*/ 272 h 620"/>
              <a:gd name="T20" fmla="*/ 43 w 849"/>
              <a:gd name="T21" fmla="*/ 501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49" h="620">
                <a:moveTo>
                  <a:pt x="43" y="501"/>
                </a:moveTo>
                <a:lnTo>
                  <a:pt x="43" y="501"/>
                </a:lnTo>
                <a:cubicBezTo>
                  <a:pt x="85" y="586"/>
                  <a:pt x="187" y="619"/>
                  <a:pt x="271" y="577"/>
                </a:cubicBezTo>
                <a:lnTo>
                  <a:pt x="730" y="348"/>
                </a:lnTo>
                <a:lnTo>
                  <a:pt x="730" y="348"/>
                </a:lnTo>
                <a:cubicBezTo>
                  <a:pt x="814" y="306"/>
                  <a:pt x="848" y="204"/>
                  <a:pt x="806" y="119"/>
                </a:cubicBezTo>
                <a:lnTo>
                  <a:pt x="806" y="119"/>
                </a:lnTo>
                <a:cubicBezTo>
                  <a:pt x="764" y="35"/>
                  <a:pt x="661" y="0"/>
                  <a:pt x="577" y="43"/>
                </a:cubicBezTo>
                <a:lnTo>
                  <a:pt x="119" y="272"/>
                </a:lnTo>
                <a:lnTo>
                  <a:pt x="119" y="272"/>
                </a:lnTo>
                <a:cubicBezTo>
                  <a:pt x="34" y="314"/>
                  <a:pt x="0" y="416"/>
                  <a:pt x="43" y="501"/>
                </a:cubicBezTo>
              </a:path>
            </a:pathLst>
          </a:custGeom>
          <a:solidFill>
            <a:srgbClr val="CCECF9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4" name="Freeform 55">
            <a:extLst>
              <a:ext uri="{FF2B5EF4-FFF2-40B4-BE49-F238E27FC236}">
                <a16:creationId xmlns:a16="http://schemas.microsoft.com/office/drawing/2014/main" id="{BABA7E8F-D03C-4C65-8747-2A42F6BD6B9F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4694971" y="3770719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rgbClr val="CCECF9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6" name="Freeform 45">
            <a:extLst>
              <a:ext uri="{FF2B5EF4-FFF2-40B4-BE49-F238E27FC236}">
                <a16:creationId xmlns:a16="http://schemas.microsoft.com/office/drawing/2014/main" id="{1EF5B9CF-061B-4C0B-8A33-EE0C364AE7BD}"/>
              </a:ext>
            </a:extLst>
          </p:cNvPr>
          <p:cNvSpPr>
            <a:spLocks noChangeArrowheads="1"/>
          </p:cNvSpPr>
          <p:nvPr userDrawn="1"/>
        </p:nvSpPr>
        <p:spPr bwMode="auto">
          <a:xfrm rot="9227981" flipH="1">
            <a:off x="5160306" y="3443942"/>
            <a:ext cx="1618891" cy="946474"/>
          </a:xfrm>
          <a:custGeom>
            <a:avLst/>
            <a:gdLst>
              <a:gd name="T0" fmla="*/ 2174 w 2217"/>
              <a:gd name="T1" fmla="*/ 119 h 1304"/>
              <a:gd name="T2" fmla="*/ 2174 w 2217"/>
              <a:gd name="T3" fmla="*/ 119 h 1304"/>
              <a:gd name="T4" fmla="*/ 1944 w 2217"/>
              <a:gd name="T5" fmla="*/ 42 h 1304"/>
              <a:gd name="T6" fmla="*/ 119 w 2217"/>
              <a:gd name="T7" fmla="*/ 956 h 1304"/>
              <a:gd name="T8" fmla="*/ 119 w 2217"/>
              <a:gd name="T9" fmla="*/ 956 h 1304"/>
              <a:gd name="T10" fmla="*/ 42 w 2217"/>
              <a:gd name="T11" fmla="*/ 1185 h 1304"/>
              <a:gd name="T12" fmla="*/ 42 w 2217"/>
              <a:gd name="T13" fmla="*/ 1185 h 1304"/>
              <a:gd name="T14" fmla="*/ 271 w 2217"/>
              <a:gd name="T15" fmla="*/ 1262 h 1304"/>
              <a:gd name="T16" fmla="*/ 2098 w 2217"/>
              <a:gd name="T17" fmla="*/ 348 h 1304"/>
              <a:gd name="T18" fmla="*/ 2098 w 2217"/>
              <a:gd name="T19" fmla="*/ 348 h 1304"/>
              <a:gd name="T20" fmla="*/ 2174 w 2217"/>
              <a:gd name="T21" fmla="*/ 119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17" h="1304">
                <a:moveTo>
                  <a:pt x="2174" y="119"/>
                </a:moveTo>
                <a:lnTo>
                  <a:pt x="2174" y="119"/>
                </a:lnTo>
                <a:cubicBezTo>
                  <a:pt x="2132" y="34"/>
                  <a:pt x="2029" y="0"/>
                  <a:pt x="1944" y="42"/>
                </a:cubicBezTo>
                <a:lnTo>
                  <a:pt x="119" y="956"/>
                </a:lnTo>
                <a:lnTo>
                  <a:pt x="119" y="956"/>
                </a:lnTo>
                <a:cubicBezTo>
                  <a:pt x="34" y="998"/>
                  <a:pt x="0" y="1101"/>
                  <a:pt x="42" y="1185"/>
                </a:cubicBezTo>
                <a:lnTo>
                  <a:pt x="42" y="1185"/>
                </a:lnTo>
                <a:cubicBezTo>
                  <a:pt x="84" y="1269"/>
                  <a:pt x="187" y="1303"/>
                  <a:pt x="271" y="1262"/>
                </a:cubicBezTo>
                <a:lnTo>
                  <a:pt x="2098" y="348"/>
                </a:lnTo>
                <a:lnTo>
                  <a:pt x="2098" y="348"/>
                </a:lnTo>
                <a:cubicBezTo>
                  <a:pt x="2182" y="306"/>
                  <a:pt x="2216" y="203"/>
                  <a:pt x="2174" y="119"/>
                </a:cubicBezTo>
              </a:path>
            </a:pathLst>
          </a:custGeom>
          <a:solidFill>
            <a:srgbClr val="CCECF9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_tradnl" dirty="0"/>
              <a:t>                                        </a:t>
            </a:r>
          </a:p>
        </p:txBody>
      </p:sp>
      <p:sp>
        <p:nvSpPr>
          <p:cNvPr id="37" name="Freeform 55">
            <a:extLst>
              <a:ext uri="{FF2B5EF4-FFF2-40B4-BE49-F238E27FC236}">
                <a16:creationId xmlns:a16="http://schemas.microsoft.com/office/drawing/2014/main" id="{DA26F0C1-B9F1-465E-B0FB-1FD68E2D2BC8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6971179" y="3776567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rgbClr val="CCECF9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8" name="Freeform 54">
            <a:extLst>
              <a:ext uri="{FF2B5EF4-FFF2-40B4-BE49-F238E27FC236}">
                <a16:creationId xmlns:a16="http://schemas.microsoft.com/office/drawing/2014/main" id="{13EF3301-8ADD-43DA-9C83-3C7FED8DA559}"/>
              </a:ext>
            </a:extLst>
          </p:cNvPr>
          <p:cNvSpPr>
            <a:spLocks noChangeArrowheads="1"/>
          </p:cNvSpPr>
          <p:nvPr userDrawn="1"/>
        </p:nvSpPr>
        <p:spPr bwMode="auto">
          <a:xfrm rot="14633726" flipH="1">
            <a:off x="6801733" y="3135513"/>
            <a:ext cx="621163" cy="450856"/>
          </a:xfrm>
          <a:custGeom>
            <a:avLst/>
            <a:gdLst>
              <a:gd name="T0" fmla="*/ 43 w 849"/>
              <a:gd name="T1" fmla="*/ 501 h 620"/>
              <a:gd name="T2" fmla="*/ 43 w 849"/>
              <a:gd name="T3" fmla="*/ 501 h 620"/>
              <a:gd name="T4" fmla="*/ 271 w 849"/>
              <a:gd name="T5" fmla="*/ 577 h 620"/>
              <a:gd name="T6" fmla="*/ 730 w 849"/>
              <a:gd name="T7" fmla="*/ 348 h 620"/>
              <a:gd name="T8" fmla="*/ 730 w 849"/>
              <a:gd name="T9" fmla="*/ 348 h 620"/>
              <a:gd name="T10" fmla="*/ 806 w 849"/>
              <a:gd name="T11" fmla="*/ 119 h 620"/>
              <a:gd name="T12" fmla="*/ 806 w 849"/>
              <a:gd name="T13" fmla="*/ 119 h 620"/>
              <a:gd name="T14" fmla="*/ 577 w 849"/>
              <a:gd name="T15" fmla="*/ 43 h 620"/>
              <a:gd name="T16" fmla="*/ 119 w 849"/>
              <a:gd name="T17" fmla="*/ 272 h 620"/>
              <a:gd name="T18" fmla="*/ 119 w 849"/>
              <a:gd name="T19" fmla="*/ 272 h 620"/>
              <a:gd name="T20" fmla="*/ 43 w 849"/>
              <a:gd name="T21" fmla="*/ 501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49" h="620">
                <a:moveTo>
                  <a:pt x="43" y="501"/>
                </a:moveTo>
                <a:lnTo>
                  <a:pt x="43" y="501"/>
                </a:lnTo>
                <a:cubicBezTo>
                  <a:pt x="85" y="586"/>
                  <a:pt x="187" y="619"/>
                  <a:pt x="271" y="577"/>
                </a:cubicBezTo>
                <a:lnTo>
                  <a:pt x="730" y="348"/>
                </a:lnTo>
                <a:lnTo>
                  <a:pt x="730" y="348"/>
                </a:lnTo>
                <a:cubicBezTo>
                  <a:pt x="814" y="306"/>
                  <a:pt x="848" y="204"/>
                  <a:pt x="806" y="119"/>
                </a:cubicBezTo>
                <a:lnTo>
                  <a:pt x="806" y="119"/>
                </a:lnTo>
                <a:cubicBezTo>
                  <a:pt x="764" y="35"/>
                  <a:pt x="661" y="0"/>
                  <a:pt x="577" y="43"/>
                </a:cubicBezTo>
                <a:lnTo>
                  <a:pt x="119" y="272"/>
                </a:lnTo>
                <a:lnTo>
                  <a:pt x="119" y="272"/>
                </a:lnTo>
                <a:cubicBezTo>
                  <a:pt x="34" y="314"/>
                  <a:pt x="0" y="416"/>
                  <a:pt x="43" y="50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dirty="0"/>
          </a:p>
        </p:txBody>
      </p:sp>
      <p:sp>
        <p:nvSpPr>
          <p:cNvPr id="39" name="Freeform 55">
            <a:extLst>
              <a:ext uri="{FF2B5EF4-FFF2-40B4-BE49-F238E27FC236}">
                <a16:creationId xmlns:a16="http://schemas.microsoft.com/office/drawing/2014/main" id="{0B21E9A6-7095-4129-B04C-A7C847D63506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6970734" y="2648095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0" name="Freeform 45">
            <a:extLst>
              <a:ext uri="{FF2B5EF4-FFF2-40B4-BE49-F238E27FC236}">
                <a16:creationId xmlns:a16="http://schemas.microsoft.com/office/drawing/2014/main" id="{437DFAAD-6395-498C-BD68-3B1865455E97}"/>
              </a:ext>
            </a:extLst>
          </p:cNvPr>
          <p:cNvSpPr>
            <a:spLocks noChangeArrowheads="1"/>
          </p:cNvSpPr>
          <p:nvPr userDrawn="1"/>
        </p:nvSpPr>
        <p:spPr bwMode="auto">
          <a:xfrm rot="9227981" flipH="1">
            <a:off x="7440516" y="2319827"/>
            <a:ext cx="1618891" cy="946474"/>
          </a:xfrm>
          <a:custGeom>
            <a:avLst/>
            <a:gdLst>
              <a:gd name="T0" fmla="*/ 2174 w 2217"/>
              <a:gd name="T1" fmla="*/ 119 h 1304"/>
              <a:gd name="T2" fmla="*/ 2174 w 2217"/>
              <a:gd name="T3" fmla="*/ 119 h 1304"/>
              <a:gd name="T4" fmla="*/ 1944 w 2217"/>
              <a:gd name="T5" fmla="*/ 42 h 1304"/>
              <a:gd name="T6" fmla="*/ 119 w 2217"/>
              <a:gd name="T7" fmla="*/ 956 h 1304"/>
              <a:gd name="T8" fmla="*/ 119 w 2217"/>
              <a:gd name="T9" fmla="*/ 956 h 1304"/>
              <a:gd name="T10" fmla="*/ 42 w 2217"/>
              <a:gd name="T11" fmla="*/ 1185 h 1304"/>
              <a:gd name="T12" fmla="*/ 42 w 2217"/>
              <a:gd name="T13" fmla="*/ 1185 h 1304"/>
              <a:gd name="T14" fmla="*/ 271 w 2217"/>
              <a:gd name="T15" fmla="*/ 1262 h 1304"/>
              <a:gd name="T16" fmla="*/ 2098 w 2217"/>
              <a:gd name="T17" fmla="*/ 348 h 1304"/>
              <a:gd name="T18" fmla="*/ 2098 w 2217"/>
              <a:gd name="T19" fmla="*/ 348 h 1304"/>
              <a:gd name="T20" fmla="*/ 2174 w 2217"/>
              <a:gd name="T21" fmla="*/ 119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17" h="1304">
                <a:moveTo>
                  <a:pt x="2174" y="119"/>
                </a:moveTo>
                <a:lnTo>
                  <a:pt x="2174" y="119"/>
                </a:lnTo>
                <a:cubicBezTo>
                  <a:pt x="2132" y="34"/>
                  <a:pt x="2029" y="0"/>
                  <a:pt x="1944" y="42"/>
                </a:cubicBezTo>
                <a:lnTo>
                  <a:pt x="119" y="956"/>
                </a:lnTo>
                <a:lnTo>
                  <a:pt x="119" y="956"/>
                </a:lnTo>
                <a:cubicBezTo>
                  <a:pt x="34" y="998"/>
                  <a:pt x="0" y="1101"/>
                  <a:pt x="42" y="1185"/>
                </a:cubicBezTo>
                <a:lnTo>
                  <a:pt x="42" y="1185"/>
                </a:lnTo>
                <a:cubicBezTo>
                  <a:pt x="84" y="1269"/>
                  <a:pt x="187" y="1303"/>
                  <a:pt x="271" y="1262"/>
                </a:cubicBezTo>
                <a:lnTo>
                  <a:pt x="2098" y="348"/>
                </a:lnTo>
                <a:lnTo>
                  <a:pt x="2098" y="348"/>
                </a:lnTo>
                <a:cubicBezTo>
                  <a:pt x="2182" y="306"/>
                  <a:pt x="2216" y="203"/>
                  <a:pt x="2174" y="119"/>
                </a:cubicBezTo>
              </a:path>
            </a:pathLst>
          </a:custGeom>
          <a:solidFill>
            <a:srgbClr val="E1D6BC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_tradnl" dirty="0"/>
              <a:t>                                        </a:t>
            </a:r>
          </a:p>
        </p:txBody>
      </p:sp>
      <p:sp>
        <p:nvSpPr>
          <p:cNvPr id="41" name="Freeform 55">
            <a:extLst>
              <a:ext uri="{FF2B5EF4-FFF2-40B4-BE49-F238E27FC236}">
                <a16:creationId xmlns:a16="http://schemas.microsoft.com/office/drawing/2014/main" id="{B531E0F2-7780-45CD-9D32-153F98DDA951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9251389" y="2652452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rgbClr val="E1D6BC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2" name="Freeform 54">
            <a:extLst>
              <a:ext uri="{FF2B5EF4-FFF2-40B4-BE49-F238E27FC236}">
                <a16:creationId xmlns:a16="http://schemas.microsoft.com/office/drawing/2014/main" id="{FABFC33A-1B71-4958-B89E-2BC8811E3383}"/>
              </a:ext>
            </a:extLst>
          </p:cNvPr>
          <p:cNvSpPr>
            <a:spLocks noChangeArrowheads="1"/>
          </p:cNvSpPr>
          <p:nvPr userDrawn="1"/>
        </p:nvSpPr>
        <p:spPr bwMode="auto">
          <a:xfrm rot="14633726" flipH="1">
            <a:off x="9081943" y="2011398"/>
            <a:ext cx="621163" cy="450856"/>
          </a:xfrm>
          <a:custGeom>
            <a:avLst/>
            <a:gdLst>
              <a:gd name="T0" fmla="*/ 43 w 849"/>
              <a:gd name="T1" fmla="*/ 501 h 620"/>
              <a:gd name="T2" fmla="*/ 43 w 849"/>
              <a:gd name="T3" fmla="*/ 501 h 620"/>
              <a:gd name="T4" fmla="*/ 271 w 849"/>
              <a:gd name="T5" fmla="*/ 577 h 620"/>
              <a:gd name="T6" fmla="*/ 730 w 849"/>
              <a:gd name="T7" fmla="*/ 348 h 620"/>
              <a:gd name="T8" fmla="*/ 730 w 849"/>
              <a:gd name="T9" fmla="*/ 348 h 620"/>
              <a:gd name="T10" fmla="*/ 806 w 849"/>
              <a:gd name="T11" fmla="*/ 119 h 620"/>
              <a:gd name="T12" fmla="*/ 806 w 849"/>
              <a:gd name="T13" fmla="*/ 119 h 620"/>
              <a:gd name="T14" fmla="*/ 577 w 849"/>
              <a:gd name="T15" fmla="*/ 43 h 620"/>
              <a:gd name="T16" fmla="*/ 119 w 849"/>
              <a:gd name="T17" fmla="*/ 272 h 620"/>
              <a:gd name="T18" fmla="*/ 119 w 849"/>
              <a:gd name="T19" fmla="*/ 272 h 620"/>
              <a:gd name="T20" fmla="*/ 43 w 849"/>
              <a:gd name="T21" fmla="*/ 501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49" h="620">
                <a:moveTo>
                  <a:pt x="43" y="501"/>
                </a:moveTo>
                <a:lnTo>
                  <a:pt x="43" y="501"/>
                </a:lnTo>
                <a:cubicBezTo>
                  <a:pt x="85" y="586"/>
                  <a:pt x="187" y="619"/>
                  <a:pt x="271" y="577"/>
                </a:cubicBezTo>
                <a:lnTo>
                  <a:pt x="730" y="348"/>
                </a:lnTo>
                <a:lnTo>
                  <a:pt x="730" y="348"/>
                </a:lnTo>
                <a:cubicBezTo>
                  <a:pt x="814" y="306"/>
                  <a:pt x="848" y="204"/>
                  <a:pt x="806" y="119"/>
                </a:cubicBezTo>
                <a:lnTo>
                  <a:pt x="806" y="119"/>
                </a:lnTo>
                <a:cubicBezTo>
                  <a:pt x="764" y="35"/>
                  <a:pt x="661" y="0"/>
                  <a:pt x="577" y="43"/>
                </a:cubicBezTo>
                <a:lnTo>
                  <a:pt x="119" y="272"/>
                </a:lnTo>
                <a:lnTo>
                  <a:pt x="119" y="272"/>
                </a:lnTo>
                <a:cubicBezTo>
                  <a:pt x="34" y="314"/>
                  <a:pt x="0" y="416"/>
                  <a:pt x="43" y="501"/>
                </a:cubicBezTo>
              </a:path>
            </a:pathLst>
          </a:custGeom>
          <a:solidFill>
            <a:srgbClr val="142F4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3" name="Freeform 55">
            <a:extLst>
              <a:ext uri="{FF2B5EF4-FFF2-40B4-BE49-F238E27FC236}">
                <a16:creationId xmlns:a16="http://schemas.microsoft.com/office/drawing/2014/main" id="{635E4D41-BEDE-49BB-B569-2D9077E795DD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9250944" y="1523980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rgbClr val="142F4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8EC80629-A50E-41F6-9C67-20EDE12D6815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9944439" y="128250"/>
            <a:ext cx="5902672" cy="3076040"/>
          </a:xfrm>
          <a:custGeom>
            <a:avLst/>
            <a:gdLst>
              <a:gd name="T0" fmla="*/ 42 w 8086"/>
              <a:gd name="T1" fmla="*/ 4120 h 4240"/>
              <a:gd name="T2" fmla="*/ 42 w 8086"/>
              <a:gd name="T3" fmla="*/ 4120 h 4240"/>
              <a:gd name="T4" fmla="*/ 272 w 8086"/>
              <a:gd name="T5" fmla="*/ 4197 h 4240"/>
              <a:gd name="T6" fmla="*/ 7967 w 8086"/>
              <a:gd name="T7" fmla="*/ 349 h 4240"/>
              <a:gd name="T8" fmla="*/ 7967 w 8086"/>
              <a:gd name="T9" fmla="*/ 349 h 4240"/>
              <a:gd name="T10" fmla="*/ 8043 w 8086"/>
              <a:gd name="T11" fmla="*/ 119 h 4240"/>
              <a:gd name="T12" fmla="*/ 8043 w 8086"/>
              <a:gd name="T13" fmla="*/ 119 h 4240"/>
              <a:gd name="T14" fmla="*/ 7814 w 8086"/>
              <a:gd name="T15" fmla="*/ 43 h 4240"/>
              <a:gd name="T16" fmla="*/ 118 w 8086"/>
              <a:gd name="T17" fmla="*/ 3891 h 4240"/>
              <a:gd name="T18" fmla="*/ 118 w 8086"/>
              <a:gd name="T19" fmla="*/ 3891 h 4240"/>
              <a:gd name="T20" fmla="*/ 42 w 8086"/>
              <a:gd name="T21" fmla="*/ 4120 h 4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86" h="4240">
                <a:moveTo>
                  <a:pt x="42" y="4120"/>
                </a:moveTo>
                <a:lnTo>
                  <a:pt x="42" y="4120"/>
                </a:lnTo>
                <a:cubicBezTo>
                  <a:pt x="84" y="4205"/>
                  <a:pt x="187" y="4239"/>
                  <a:pt x="272" y="4197"/>
                </a:cubicBezTo>
                <a:lnTo>
                  <a:pt x="7967" y="349"/>
                </a:lnTo>
                <a:lnTo>
                  <a:pt x="7967" y="349"/>
                </a:lnTo>
                <a:cubicBezTo>
                  <a:pt x="8051" y="307"/>
                  <a:pt x="8085" y="204"/>
                  <a:pt x="8043" y="119"/>
                </a:cubicBezTo>
                <a:lnTo>
                  <a:pt x="8043" y="119"/>
                </a:lnTo>
                <a:cubicBezTo>
                  <a:pt x="8001" y="35"/>
                  <a:pt x="7899" y="0"/>
                  <a:pt x="7814" y="43"/>
                </a:cubicBezTo>
                <a:lnTo>
                  <a:pt x="118" y="3891"/>
                </a:lnTo>
                <a:lnTo>
                  <a:pt x="118" y="3891"/>
                </a:lnTo>
                <a:cubicBezTo>
                  <a:pt x="34" y="3933"/>
                  <a:pt x="0" y="4036"/>
                  <a:pt x="42" y="4120"/>
                </a:cubicBezTo>
              </a:path>
            </a:pathLst>
          </a:custGeom>
          <a:solidFill>
            <a:srgbClr val="142F4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6" name="Freeform: Shape 7696">
            <a:extLst>
              <a:ext uri="{FF2B5EF4-FFF2-40B4-BE49-F238E27FC236}">
                <a16:creationId xmlns:a16="http://schemas.microsoft.com/office/drawing/2014/main" id="{63D1ACAB-44E7-4B78-8896-1DC990FC082D}"/>
              </a:ext>
            </a:extLst>
          </p:cNvPr>
          <p:cNvSpPr/>
          <p:nvPr/>
        </p:nvSpPr>
        <p:spPr>
          <a:xfrm rot="4800">
            <a:off x="8302042" y="3717401"/>
            <a:ext cx="2180965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45481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568">
          <p15:clr>
            <a:srgbClr val="FBAE40"/>
          </p15:clr>
        </p15:guide>
        <p15:guide id="8" pos="449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teile 1 cm = 10 %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3" name="Freeform: Shape 2978">
            <a:extLst>
              <a:ext uri="{FF2B5EF4-FFF2-40B4-BE49-F238E27FC236}">
                <a16:creationId xmlns:a16="http://schemas.microsoft.com/office/drawing/2014/main" id="{BC4BF759-3320-8044-9488-185795DEF91D}"/>
              </a:ext>
            </a:extLst>
          </p:cNvPr>
          <p:cNvSpPr/>
          <p:nvPr userDrawn="1"/>
        </p:nvSpPr>
        <p:spPr>
          <a:xfrm>
            <a:off x="5770000" y="2561744"/>
            <a:ext cx="3600000" cy="219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61" h="59">
                <a:moveTo>
                  <a:pt x="661" y="59"/>
                </a:moveTo>
                <a:lnTo>
                  <a:pt x="0" y="59"/>
                </a:lnTo>
                <a:lnTo>
                  <a:pt x="0" y="0"/>
                </a:lnTo>
                <a:lnTo>
                  <a:pt x="66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Freeform: Shape 2991">
            <a:extLst>
              <a:ext uri="{FF2B5EF4-FFF2-40B4-BE49-F238E27FC236}">
                <a16:creationId xmlns:a16="http://schemas.microsoft.com/office/drawing/2014/main" id="{0ECB9FB3-D388-F34F-83E3-77EB25940642}"/>
              </a:ext>
            </a:extLst>
          </p:cNvPr>
          <p:cNvSpPr/>
          <p:nvPr userDrawn="1"/>
        </p:nvSpPr>
        <p:spPr>
          <a:xfrm>
            <a:off x="5770000" y="3558758"/>
            <a:ext cx="3600000" cy="219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3" h="60">
                <a:moveTo>
                  <a:pt x="353" y="60"/>
                </a:moveTo>
                <a:lnTo>
                  <a:pt x="0" y="60"/>
                </a:lnTo>
                <a:lnTo>
                  <a:pt x="0" y="0"/>
                </a:lnTo>
                <a:lnTo>
                  <a:pt x="35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Freeform: Shape 3004">
            <a:extLst>
              <a:ext uri="{FF2B5EF4-FFF2-40B4-BE49-F238E27FC236}">
                <a16:creationId xmlns:a16="http://schemas.microsoft.com/office/drawing/2014/main" id="{65F92976-AF92-7E47-8FD1-64CEC51281A0}"/>
              </a:ext>
            </a:extLst>
          </p:cNvPr>
          <p:cNvSpPr/>
          <p:nvPr userDrawn="1"/>
        </p:nvSpPr>
        <p:spPr>
          <a:xfrm>
            <a:off x="5770000" y="4555772"/>
            <a:ext cx="3600000" cy="219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55" h="60">
                <a:moveTo>
                  <a:pt x="1155" y="60"/>
                </a:moveTo>
                <a:lnTo>
                  <a:pt x="0" y="60"/>
                </a:lnTo>
                <a:lnTo>
                  <a:pt x="0" y="0"/>
                </a:lnTo>
                <a:lnTo>
                  <a:pt x="115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Freeform: Shape 2986">
            <a:extLst>
              <a:ext uri="{FF2B5EF4-FFF2-40B4-BE49-F238E27FC236}">
                <a16:creationId xmlns:a16="http://schemas.microsoft.com/office/drawing/2014/main" id="{4DE66ACE-B362-FD40-B737-62784B993E03}"/>
              </a:ext>
            </a:extLst>
          </p:cNvPr>
          <p:cNvSpPr/>
          <p:nvPr userDrawn="1"/>
        </p:nvSpPr>
        <p:spPr>
          <a:xfrm>
            <a:off x="4631032" y="2230433"/>
            <a:ext cx="876768" cy="87676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1" h="231">
                <a:moveTo>
                  <a:pt x="231" y="116"/>
                </a:moveTo>
                <a:cubicBezTo>
                  <a:pt x="231" y="179"/>
                  <a:pt x="179" y="231"/>
                  <a:pt x="115" y="231"/>
                </a:cubicBezTo>
                <a:cubicBezTo>
                  <a:pt x="51" y="231"/>
                  <a:pt x="0" y="179"/>
                  <a:pt x="0" y="116"/>
                </a:cubicBezTo>
                <a:cubicBezTo>
                  <a:pt x="0" y="52"/>
                  <a:pt x="51" y="0"/>
                  <a:pt x="115" y="0"/>
                </a:cubicBezTo>
                <a:cubicBezTo>
                  <a:pt x="179" y="0"/>
                  <a:pt x="231" y="52"/>
                  <a:pt x="231" y="116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" name="Freeform: Shape 2999">
            <a:extLst>
              <a:ext uri="{FF2B5EF4-FFF2-40B4-BE49-F238E27FC236}">
                <a16:creationId xmlns:a16="http://schemas.microsoft.com/office/drawing/2014/main" id="{2D3B525A-742E-0F43-A1C4-FE60DC1B4ECF}"/>
              </a:ext>
            </a:extLst>
          </p:cNvPr>
          <p:cNvSpPr/>
          <p:nvPr userDrawn="1"/>
        </p:nvSpPr>
        <p:spPr>
          <a:xfrm>
            <a:off x="4631032" y="3225362"/>
            <a:ext cx="876768" cy="8805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1" h="232">
                <a:moveTo>
                  <a:pt x="231" y="116"/>
                </a:moveTo>
                <a:cubicBezTo>
                  <a:pt x="231" y="180"/>
                  <a:pt x="179" y="232"/>
                  <a:pt x="115" y="232"/>
                </a:cubicBezTo>
                <a:cubicBezTo>
                  <a:pt x="51" y="232"/>
                  <a:pt x="0" y="180"/>
                  <a:pt x="0" y="116"/>
                </a:cubicBezTo>
                <a:cubicBezTo>
                  <a:pt x="0" y="52"/>
                  <a:pt x="51" y="0"/>
                  <a:pt x="115" y="0"/>
                </a:cubicBezTo>
                <a:cubicBezTo>
                  <a:pt x="179" y="0"/>
                  <a:pt x="231" y="52"/>
                  <a:pt x="231" y="116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" name="Freeform: Shape 3014">
            <a:extLst>
              <a:ext uri="{FF2B5EF4-FFF2-40B4-BE49-F238E27FC236}">
                <a16:creationId xmlns:a16="http://schemas.microsoft.com/office/drawing/2014/main" id="{A9686BDF-DDEB-654F-B7B6-5A8C3CAA89E5}"/>
              </a:ext>
            </a:extLst>
          </p:cNvPr>
          <p:cNvSpPr/>
          <p:nvPr userDrawn="1"/>
        </p:nvSpPr>
        <p:spPr>
          <a:xfrm>
            <a:off x="4631032" y="4224125"/>
            <a:ext cx="876768" cy="87676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1" h="231">
                <a:moveTo>
                  <a:pt x="231" y="115"/>
                </a:moveTo>
                <a:cubicBezTo>
                  <a:pt x="231" y="179"/>
                  <a:pt x="179" y="231"/>
                  <a:pt x="115" y="231"/>
                </a:cubicBezTo>
                <a:cubicBezTo>
                  <a:pt x="51" y="231"/>
                  <a:pt x="0" y="179"/>
                  <a:pt x="0" y="115"/>
                </a:cubicBezTo>
                <a:cubicBezTo>
                  <a:pt x="0" y="52"/>
                  <a:pt x="51" y="0"/>
                  <a:pt x="115" y="0"/>
                </a:cubicBezTo>
                <a:cubicBezTo>
                  <a:pt x="179" y="0"/>
                  <a:pt x="231" y="52"/>
                  <a:pt x="231" y="115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89918" y="2534766"/>
            <a:ext cx="1940517" cy="26810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de-DE" dirty="0"/>
              <a:t>Beispieltext Nr. 01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678448" y="3530652"/>
            <a:ext cx="1940400" cy="27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de-DE" dirty="0"/>
              <a:t>Beispieltext Nr. 02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678448" y="4527509"/>
            <a:ext cx="1940400" cy="27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de-DE" dirty="0"/>
              <a:t>Beispieltext Nr. 03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54288" y="2466835"/>
            <a:ext cx="853512" cy="6403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/>
            </a:lvl1pPr>
          </a:lstStyle>
          <a:p>
            <a:pPr lvl="0"/>
            <a:r>
              <a:rPr lang="de-DE" dirty="0"/>
              <a:t>50 %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642816" y="3457958"/>
            <a:ext cx="853200" cy="640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de-DE" dirty="0"/>
              <a:t>30 %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642816" y="4453402"/>
            <a:ext cx="853200" cy="640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dirty="0"/>
              <a:t>80 %</a:t>
            </a:r>
          </a:p>
        </p:txBody>
      </p:sp>
    </p:spTree>
    <p:extLst>
      <p:ext uri="{BB962C8B-B14F-4D97-AF65-F5344CB8AC3E}">
        <p14:creationId xmlns:p14="http://schemas.microsoft.com/office/powerpoint/2010/main" val="908131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berschrift Bild und Text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cxnSp>
        <p:nvCxnSpPr>
          <p:cNvPr id="14" name="Gerader Verbinder 13"/>
          <p:cNvCxnSpPr/>
          <p:nvPr userDrawn="1"/>
        </p:nvCxnSpPr>
        <p:spPr>
          <a:xfrm>
            <a:off x="6088319" y="2160000"/>
            <a:ext cx="4320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Textplatzhalt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5999575" y="2340000"/>
            <a:ext cx="4408744" cy="33489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de-DE" sz="1600" kern="120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>
              <a:lnSpc>
                <a:spcPts val="2400"/>
              </a:lnSpc>
            </a:pP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amet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Stet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clita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kasd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gubergren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takimata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est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amet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5999575" y="1728000"/>
            <a:ext cx="4408744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de-DE" sz="2000" kern="120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>
              <a:defRPr lang="de-DE" sz="2000" kern="120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>
              <a:defRPr lang="de-DE" sz="2000" kern="120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3pPr>
            <a:lvl4pPr>
              <a:defRPr lang="de-DE" sz="2000" kern="120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4pPr>
            <a:lvl5pPr>
              <a:defRPr lang="de-DE" sz="2000" kern="120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5pPr>
          </a:lstStyle>
          <a:p>
            <a:pPr lvl="0"/>
            <a:r>
              <a:rPr lang="de-DE" dirty="0"/>
              <a:t>Überschrift kurz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695325" y="1700214"/>
            <a:ext cx="4321175" cy="5215844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Foto/Grafik platzieren</a:t>
            </a:r>
          </a:p>
        </p:txBody>
      </p:sp>
    </p:spTree>
    <p:extLst>
      <p:ext uri="{BB962C8B-B14F-4D97-AF65-F5344CB8AC3E}">
        <p14:creationId xmlns:p14="http://schemas.microsoft.com/office/powerpoint/2010/main" val="2910004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3" pos="3840">
          <p15:clr>
            <a:srgbClr val="FBAE40"/>
          </p15:clr>
        </p15:guide>
        <p15:guide id="4" pos="316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/Grafik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842000"/>
            <a:ext cx="9744075" cy="6826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Platz</a:t>
            </a:r>
            <a:r>
              <a:rPr lang="en-US" dirty="0"/>
              <a:t> für Text</a:t>
            </a:r>
            <a:endParaRPr lang="en-IN" dirty="0"/>
          </a:p>
        </p:txBody>
      </p:sp>
      <p:sp>
        <p:nvSpPr>
          <p:cNvPr id="7" name="Bildplatzhalter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-360600" y="620713"/>
            <a:ext cx="11160000" cy="5221287"/>
          </a:xfrm>
          <a:prstGeom prst="roundRect">
            <a:avLst>
              <a:gd name="adj" fmla="val 6086"/>
            </a:avLst>
          </a:prstGeo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de-DE" dirty="0"/>
              <a:t>   Hier großflächig Foto/Grafik platzieren</a:t>
            </a:r>
          </a:p>
        </p:txBody>
      </p:sp>
    </p:spTree>
    <p:extLst>
      <p:ext uri="{BB962C8B-B14F-4D97-AF65-F5344CB8AC3E}">
        <p14:creationId xmlns:p14="http://schemas.microsoft.com/office/powerpoint/2010/main" val="2500194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3680" userDrawn="1">
          <p15:clr>
            <a:srgbClr val="FBAE40"/>
          </p15:clr>
        </p15:guide>
        <p15:guide id="7" orient="horz" pos="411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 cya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4172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9214-F451-477A-B617-5C74A4CD23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6404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Roboto Bold" panose="02000000000000000000" pitchFamily="2" charset="0"/>
                <a:ea typeface="Roboto Bold" panose="02000000000000000000" pitchFamily="2" charset="0"/>
              </a:defRPr>
            </a:lvl1pPr>
          </a:lstStyle>
          <a:p>
            <a:r>
              <a:rPr lang="en-US" dirty="0" err="1"/>
              <a:t>Veranstaltungstitel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4371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| </a:t>
            </a:r>
            <a:r>
              <a:rPr lang="en-US" dirty="0" err="1"/>
              <a:t>Sommersemester</a:t>
            </a:r>
            <a:r>
              <a:rPr lang="en-US" dirty="0"/>
              <a:t> 20/21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15C8F-4B03-4CAB-938B-829BF3912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10BE-A5D8-4C06-9CB1-4FB89613DA60}" type="datetimeFigureOut">
              <a:rPr lang="en-IN" smtClean="0"/>
              <a:t>30-11-2021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34EB5-5905-4004-9361-2CA7FD68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82FF6-A66B-48BE-88D8-FC37E170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t>‹Nr.›</a:t>
            </a:fld>
            <a:endParaRPr lang="en-IN"/>
          </a:p>
        </p:txBody>
      </p:sp>
      <p:sp>
        <p:nvSpPr>
          <p:cNvPr id="7" name="Abgerundetes Rechteck 6"/>
          <p:cNvSpPr/>
          <p:nvPr userDrawn="1"/>
        </p:nvSpPr>
        <p:spPr>
          <a:xfrm>
            <a:off x="9266861" y="4652186"/>
            <a:ext cx="4258491" cy="18763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356" y="4872116"/>
            <a:ext cx="2102613" cy="1441642"/>
          </a:xfrm>
          <a:prstGeom prst="rect">
            <a:avLst/>
          </a:prstGeom>
        </p:spPr>
      </p:pic>
      <p:grpSp>
        <p:nvGrpSpPr>
          <p:cNvPr id="9" name="Group 398">
            <a:extLst>
              <a:ext uri="{FF2B5EF4-FFF2-40B4-BE49-F238E27FC236}">
                <a16:creationId xmlns:a16="http://schemas.microsoft.com/office/drawing/2014/main" id="{0ACBE998-B713-48BD-ACB9-2C2C4A5B7580}"/>
              </a:ext>
            </a:extLst>
          </p:cNvPr>
          <p:cNvGrpSpPr/>
          <p:nvPr userDrawn="1"/>
        </p:nvGrpSpPr>
        <p:grpSpPr>
          <a:xfrm rot="10800000" flipH="1">
            <a:off x="-3344845" y="-2433663"/>
            <a:ext cx="14922466" cy="4506760"/>
            <a:chOff x="-2422178" y="5261733"/>
            <a:chExt cx="14922466" cy="4506760"/>
          </a:xfrm>
        </p:grpSpPr>
        <p:sp>
          <p:nvSpPr>
            <p:cNvPr id="10" name="Freeform 30">
              <a:extLst>
                <a:ext uri="{FF2B5EF4-FFF2-40B4-BE49-F238E27FC236}">
                  <a16:creationId xmlns:a16="http://schemas.microsoft.com/office/drawing/2014/main" id="{BC9DBB31-3642-429B-8493-00B04FAFFE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650590" y="6327328"/>
              <a:ext cx="5899454" cy="3076040"/>
            </a:xfrm>
            <a:custGeom>
              <a:avLst/>
              <a:gdLst>
                <a:gd name="T0" fmla="*/ 42 w 8085"/>
                <a:gd name="T1" fmla="*/ 4120 h 4240"/>
                <a:gd name="T2" fmla="*/ 42 w 8085"/>
                <a:gd name="T3" fmla="*/ 4120 h 4240"/>
                <a:gd name="T4" fmla="*/ 271 w 8085"/>
                <a:gd name="T5" fmla="*/ 4197 h 4240"/>
                <a:gd name="T6" fmla="*/ 7966 w 8085"/>
                <a:gd name="T7" fmla="*/ 348 h 4240"/>
                <a:gd name="T8" fmla="*/ 7966 w 8085"/>
                <a:gd name="T9" fmla="*/ 348 h 4240"/>
                <a:gd name="T10" fmla="*/ 8042 w 8085"/>
                <a:gd name="T11" fmla="*/ 119 h 4240"/>
                <a:gd name="T12" fmla="*/ 8042 w 8085"/>
                <a:gd name="T13" fmla="*/ 119 h 4240"/>
                <a:gd name="T14" fmla="*/ 7813 w 8085"/>
                <a:gd name="T15" fmla="*/ 42 h 4240"/>
                <a:gd name="T16" fmla="*/ 119 w 8085"/>
                <a:gd name="T17" fmla="*/ 3891 h 4240"/>
                <a:gd name="T18" fmla="*/ 119 w 8085"/>
                <a:gd name="T19" fmla="*/ 3891 h 4240"/>
                <a:gd name="T20" fmla="*/ 42 w 8085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42" y="4120"/>
                  </a:moveTo>
                  <a:lnTo>
                    <a:pt x="42" y="4120"/>
                  </a:lnTo>
                  <a:cubicBezTo>
                    <a:pt x="85" y="4205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5"/>
                    <a:pt x="7897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" name="Freeform 31">
              <a:extLst>
                <a:ext uri="{FF2B5EF4-FFF2-40B4-BE49-F238E27FC236}">
                  <a16:creationId xmlns:a16="http://schemas.microsoft.com/office/drawing/2014/main" id="{0CA2533C-D02C-4119-B06A-CC03161E29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0881397" y="6141214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35C59D4E-AF9E-4E82-A158-0B5784F9A7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31363" y="6515404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1 w 8086"/>
                <a:gd name="T5" fmla="*/ 4196 h 4240"/>
                <a:gd name="T6" fmla="*/ 7966 w 8086"/>
                <a:gd name="T7" fmla="*/ 348 h 4240"/>
                <a:gd name="T8" fmla="*/ 7966 w 8086"/>
                <a:gd name="T9" fmla="*/ 348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2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4"/>
                    <a:pt x="187" y="4239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5"/>
                    <a:pt x="8085" y="203"/>
                    <a:pt x="8043" y="119"/>
                  </a:cubicBezTo>
                  <a:lnTo>
                    <a:pt x="8043" y="119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F6F13981-3F7C-42DF-9380-9E18F4868D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606436" y="6832104"/>
              <a:ext cx="418401" cy="348532"/>
            </a:xfrm>
            <a:custGeom>
              <a:avLst/>
              <a:gdLst>
                <a:gd name="T0" fmla="*/ 42 w 574"/>
                <a:gd name="T1" fmla="*/ 362 h 482"/>
                <a:gd name="T2" fmla="*/ 42 w 574"/>
                <a:gd name="T3" fmla="*/ 362 h 482"/>
                <a:gd name="T4" fmla="*/ 272 w 574"/>
                <a:gd name="T5" fmla="*/ 439 h 482"/>
                <a:gd name="T6" fmla="*/ 455 w 574"/>
                <a:gd name="T7" fmla="*/ 348 h 482"/>
                <a:gd name="T8" fmla="*/ 455 w 574"/>
                <a:gd name="T9" fmla="*/ 348 h 482"/>
                <a:gd name="T10" fmla="*/ 531 w 574"/>
                <a:gd name="T11" fmla="*/ 119 h 482"/>
                <a:gd name="T12" fmla="*/ 531 w 574"/>
                <a:gd name="T13" fmla="*/ 119 h 482"/>
                <a:gd name="T14" fmla="*/ 301 w 574"/>
                <a:gd name="T15" fmla="*/ 42 h 482"/>
                <a:gd name="T16" fmla="*/ 119 w 574"/>
                <a:gd name="T17" fmla="*/ 133 h 482"/>
                <a:gd name="T18" fmla="*/ 119 w 574"/>
                <a:gd name="T19" fmla="*/ 133 h 482"/>
                <a:gd name="T20" fmla="*/ 42 w 574"/>
                <a:gd name="T21" fmla="*/ 36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4" h="482">
                  <a:moveTo>
                    <a:pt x="42" y="362"/>
                  </a:moveTo>
                  <a:lnTo>
                    <a:pt x="42" y="362"/>
                  </a:lnTo>
                  <a:cubicBezTo>
                    <a:pt x="84" y="447"/>
                    <a:pt x="187" y="481"/>
                    <a:pt x="272" y="439"/>
                  </a:cubicBezTo>
                  <a:lnTo>
                    <a:pt x="455" y="348"/>
                  </a:lnTo>
                  <a:lnTo>
                    <a:pt x="455" y="348"/>
                  </a:lnTo>
                  <a:cubicBezTo>
                    <a:pt x="539" y="306"/>
                    <a:pt x="573" y="203"/>
                    <a:pt x="531" y="119"/>
                  </a:cubicBezTo>
                  <a:lnTo>
                    <a:pt x="531" y="119"/>
                  </a:lnTo>
                  <a:cubicBezTo>
                    <a:pt x="488" y="34"/>
                    <a:pt x="386" y="0"/>
                    <a:pt x="301" y="42"/>
                  </a:cubicBezTo>
                  <a:lnTo>
                    <a:pt x="119" y="133"/>
                  </a:lnTo>
                  <a:lnTo>
                    <a:pt x="119" y="133"/>
                  </a:lnTo>
                  <a:cubicBezTo>
                    <a:pt x="34" y="176"/>
                    <a:pt x="0" y="278"/>
                    <a:pt x="42" y="3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4842B147-3FFC-4787-A930-C55F84F2BD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2128624" y="6722491"/>
              <a:ext cx="286444" cy="284583"/>
            </a:xfrm>
            <a:custGeom>
              <a:avLst/>
              <a:gdLst>
                <a:gd name="T0" fmla="*/ 43 w 392"/>
                <a:gd name="T1" fmla="*/ 272 h 392"/>
                <a:gd name="T2" fmla="*/ 43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9 w 392"/>
                <a:gd name="T9" fmla="*/ 119 h 392"/>
                <a:gd name="T10" fmla="*/ 349 w 392"/>
                <a:gd name="T11" fmla="*/ 119 h 392"/>
                <a:gd name="T12" fmla="*/ 120 w 392"/>
                <a:gd name="T13" fmla="*/ 43 h 392"/>
                <a:gd name="T14" fmla="*/ 120 w 392"/>
                <a:gd name="T15" fmla="*/ 43 h 392"/>
                <a:gd name="T16" fmla="*/ 43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7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3" y="0"/>
                    <a:pt x="120" y="43"/>
                  </a:cubicBezTo>
                  <a:lnTo>
                    <a:pt x="120" y="43"/>
                  </a:lnTo>
                  <a:cubicBezTo>
                    <a:pt x="35" y="85"/>
                    <a:pt x="0" y="188"/>
                    <a:pt x="43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753C22CC-947F-4053-81B4-0B9EC60851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97036" y="8934284"/>
              <a:ext cx="286444" cy="284583"/>
            </a:xfrm>
            <a:custGeom>
              <a:avLst/>
              <a:gdLst>
                <a:gd name="T0" fmla="*/ 42 w 392"/>
                <a:gd name="T1" fmla="*/ 272 h 392"/>
                <a:gd name="T2" fmla="*/ 42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8 w 392"/>
                <a:gd name="T9" fmla="*/ 119 h 392"/>
                <a:gd name="T10" fmla="*/ 348 w 392"/>
                <a:gd name="T11" fmla="*/ 119 h 392"/>
                <a:gd name="T12" fmla="*/ 119 w 392"/>
                <a:gd name="T13" fmla="*/ 43 h 392"/>
                <a:gd name="T14" fmla="*/ 119 w 392"/>
                <a:gd name="T15" fmla="*/ 43 h 392"/>
                <a:gd name="T16" fmla="*/ 42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2" y="272"/>
                  </a:moveTo>
                  <a:lnTo>
                    <a:pt x="42" y="272"/>
                  </a:lnTo>
                  <a:cubicBezTo>
                    <a:pt x="85" y="357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1" y="204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9" y="43"/>
                  </a:cubicBezTo>
                  <a:lnTo>
                    <a:pt x="119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" name="Freeform 36">
              <a:extLst>
                <a:ext uri="{FF2B5EF4-FFF2-40B4-BE49-F238E27FC236}">
                  <a16:creationId xmlns:a16="http://schemas.microsoft.com/office/drawing/2014/main" id="{6B4EB9F6-5DE3-42AA-AF29-CF37824313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950087" y="5384855"/>
              <a:ext cx="5899452" cy="3072842"/>
            </a:xfrm>
            <a:custGeom>
              <a:avLst/>
              <a:gdLst>
                <a:gd name="T0" fmla="*/ 42 w 8085"/>
                <a:gd name="T1" fmla="*/ 4120 h 4239"/>
                <a:gd name="T2" fmla="*/ 42 w 8085"/>
                <a:gd name="T3" fmla="*/ 4120 h 4239"/>
                <a:gd name="T4" fmla="*/ 272 w 8085"/>
                <a:gd name="T5" fmla="*/ 4197 h 4239"/>
                <a:gd name="T6" fmla="*/ 7966 w 8085"/>
                <a:gd name="T7" fmla="*/ 348 h 4239"/>
                <a:gd name="T8" fmla="*/ 7966 w 8085"/>
                <a:gd name="T9" fmla="*/ 348 h 4239"/>
                <a:gd name="T10" fmla="*/ 8042 w 8085"/>
                <a:gd name="T11" fmla="*/ 119 h 4239"/>
                <a:gd name="T12" fmla="*/ 8042 w 8085"/>
                <a:gd name="T13" fmla="*/ 119 h 4239"/>
                <a:gd name="T14" fmla="*/ 7813 w 8085"/>
                <a:gd name="T15" fmla="*/ 42 h 4239"/>
                <a:gd name="T16" fmla="*/ 119 w 8085"/>
                <a:gd name="T17" fmla="*/ 3891 h 4239"/>
                <a:gd name="T18" fmla="*/ 119 w 8085"/>
                <a:gd name="T19" fmla="*/ 3891 h 4239"/>
                <a:gd name="T20" fmla="*/ 42 w 8085"/>
                <a:gd name="T21" fmla="*/ 4120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39">
                  <a:moveTo>
                    <a:pt x="42" y="4120"/>
                  </a:moveTo>
                  <a:lnTo>
                    <a:pt x="42" y="4120"/>
                  </a:lnTo>
                  <a:cubicBezTo>
                    <a:pt x="85" y="4204"/>
                    <a:pt x="187" y="4238"/>
                    <a:pt x="272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0400BC15-3BF8-4B64-8045-87FF54C38E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276581" y="6249359"/>
              <a:ext cx="621163" cy="450856"/>
            </a:xfrm>
            <a:custGeom>
              <a:avLst/>
              <a:gdLst>
                <a:gd name="T0" fmla="*/ 42 w 849"/>
                <a:gd name="T1" fmla="*/ 501 h 620"/>
                <a:gd name="T2" fmla="*/ 42 w 849"/>
                <a:gd name="T3" fmla="*/ 501 h 620"/>
                <a:gd name="T4" fmla="*/ 271 w 849"/>
                <a:gd name="T5" fmla="*/ 577 h 620"/>
                <a:gd name="T6" fmla="*/ 729 w 849"/>
                <a:gd name="T7" fmla="*/ 348 h 620"/>
                <a:gd name="T8" fmla="*/ 729 w 849"/>
                <a:gd name="T9" fmla="*/ 348 h 620"/>
                <a:gd name="T10" fmla="*/ 805 w 849"/>
                <a:gd name="T11" fmla="*/ 118 h 620"/>
                <a:gd name="T12" fmla="*/ 805 w 849"/>
                <a:gd name="T13" fmla="*/ 118 h 620"/>
                <a:gd name="T14" fmla="*/ 576 w 849"/>
                <a:gd name="T15" fmla="*/ 42 h 620"/>
                <a:gd name="T16" fmla="*/ 118 w 849"/>
                <a:gd name="T17" fmla="*/ 271 h 620"/>
                <a:gd name="T18" fmla="*/ 118 w 849"/>
                <a:gd name="T19" fmla="*/ 271 h 620"/>
                <a:gd name="T20" fmla="*/ 42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4"/>
                    <a:pt x="187" y="619"/>
                    <a:pt x="271" y="577"/>
                  </a:cubicBezTo>
                  <a:lnTo>
                    <a:pt x="729" y="348"/>
                  </a:lnTo>
                  <a:lnTo>
                    <a:pt x="729" y="348"/>
                  </a:lnTo>
                  <a:cubicBezTo>
                    <a:pt x="813" y="306"/>
                    <a:pt x="848" y="203"/>
                    <a:pt x="805" y="118"/>
                  </a:cubicBezTo>
                  <a:lnTo>
                    <a:pt x="805" y="118"/>
                  </a:lnTo>
                  <a:cubicBezTo>
                    <a:pt x="763" y="34"/>
                    <a:pt x="660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2" y="5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8D5FDBB1-46D5-4C4C-A02C-340DF75B11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108581" y="7789124"/>
              <a:ext cx="553576" cy="415681"/>
            </a:xfrm>
            <a:custGeom>
              <a:avLst/>
              <a:gdLst>
                <a:gd name="T0" fmla="*/ 43 w 758"/>
                <a:gd name="T1" fmla="*/ 455 h 574"/>
                <a:gd name="T2" fmla="*/ 43 w 758"/>
                <a:gd name="T3" fmla="*/ 455 h 574"/>
                <a:gd name="T4" fmla="*/ 272 w 758"/>
                <a:gd name="T5" fmla="*/ 531 h 574"/>
                <a:gd name="T6" fmla="*/ 638 w 758"/>
                <a:gd name="T7" fmla="*/ 348 h 574"/>
                <a:gd name="T8" fmla="*/ 638 w 758"/>
                <a:gd name="T9" fmla="*/ 348 h 574"/>
                <a:gd name="T10" fmla="*/ 714 w 758"/>
                <a:gd name="T11" fmla="*/ 119 h 574"/>
                <a:gd name="T12" fmla="*/ 714 w 758"/>
                <a:gd name="T13" fmla="*/ 119 h 574"/>
                <a:gd name="T14" fmla="*/ 485 w 758"/>
                <a:gd name="T15" fmla="*/ 42 h 574"/>
                <a:gd name="T16" fmla="*/ 119 w 758"/>
                <a:gd name="T17" fmla="*/ 225 h 574"/>
                <a:gd name="T18" fmla="*/ 119 w 758"/>
                <a:gd name="T19" fmla="*/ 225 h 574"/>
                <a:gd name="T20" fmla="*/ 43 w 758"/>
                <a:gd name="T21" fmla="*/ 4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74">
                  <a:moveTo>
                    <a:pt x="43" y="455"/>
                  </a:moveTo>
                  <a:lnTo>
                    <a:pt x="43" y="455"/>
                  </a:lnTo>
                  <a:cubicBezTo>
                    <a:pt x="85" y="539"/>
                    <a:pt x="188" y="573"/>
                    <a:pt x="272" y="531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723" y="305"/>
                    <a:pt x="757" y="203"/>
                    <a:pt x="714" y="119"/>
                  </a:cubicBezTo>
                  <a:lnTo>
                    <a:pt x="714" y="119"/>
                  </a:lnTo>
                  <a:cubicBezTo>
                    <a:pt x="672" y="34"/>
                    <a:pt x="569" y="0"/>
                    <a:pt x="485" y="42"/>
                  </a:cubicBezTo>
                  <a:lnTo>
                    <a:pt x="119" y="225"/>
                  </a:lnTo>
                  <a:lnTo>
                    <a:pt x="119" y="225"/>
                  </a:lnTo>
                  <a:cubicBezTo>
                    <a:pt x="34" y="267"/>
                    <a:pt x="0" y="370"/>
                    <a:pt x="43" y="4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84FFFE46-DD0A-4EA8-8072-2ED8B28FC0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737739" y="5570829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4A2292E7-F956-41EA-A06A-EC53C399FB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40522" y="7961449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DFE1F1D1-CD3A-4269-8F5A-A05EB43782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40513" y="8216642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66A507F7-D777-4144-A884-BDB8D4341D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891224" y="5943648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AC80351F-9D2D-4FF5-AB7D-4E86E6CE44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422178" y="5388390"/>
              <a:ext cx="5139894" cy="2695531"/>
            </a:xfrm>
            <a:custGeom>
              <a:avLst/>
              <a:gdLst>
                <a:gd name="T0" fmla="*/ 43 w 7042"/>
                <a:gd name="T1" fmla="*/ 3598 h 3717"/>
                <a:gd name="T2" fmla="*/ 43 w 7042"/>
                <a:gd name="T3" fmla="*/ 3598 h 3717"/>
                <a:gd name="T4" fmla="*/ 271 w 7042"/>
                <a:gd name="T5" fmla="*/ 3674 h 3717"/>
                <a:gd name="T6" fmla="*/ 6923 w 7042"/>
                <a:gd name="T7" fmla="*/ 348 h 3717"/>
                <a:gd name="T8" fmla="*/ 6923 w 7042"/>
                <a:gd name="T9" fmla="*/ 348 h 3717"/>
                <a:gd name="T10" fmla="*/ 6999 w 7042"/>
                <a:gd name="T11" fmla="*/ 119 h 3717"/>
                <a:gd name="T12" fmla="*/ 6999 w 7042"/>
                <a:gd name="T13" fmla="*/ 119 h 3717"/>
                <a:gd name="T14" fmla="*/ 6770 w 7042"/>
                <a:gd name="T15" fmla="*/ 43 h 3717"/>
                <a:gd name="T16" fmla="*/ 119 w 7042"/>
                <a:gd name="T17" fmla="*/ 3369 h 3717"/>
                <a:gd name="T18" fmla="*/ 119 w 7042"/>
                <a:gd name="T19" fmla="*/ 3369 h 3717"/>
                <a:gd name="T20" fmla="*/ 43 w 7042"/>
                <a:gd name="T21" fmla="*/ 3598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3" y="3598"/>
                  </a:moveTo>
                  <a:lnTo>
                    <a:pt x="43" y="3598"/>
                  </a:lnTo>
                  <a:cubicBezTo>
                    <a:pt x="85" y="3682"/>
                    <a:pt x="187" y="3716"/>
                    <a:pt x="271" y="3674"/>
                  </a:cubicBezTo>
                  <a:lnTo>
                    <a:pt x="6923" y="348"/>
                  </a:lnTo>
                  <a:lnTo>
                    <a:pt x="6923" y="348"/>
                  </a:lnTo>
                  <a:cubicBezTo>
                    <a:pt x="7007" y="306"/>
                    <a:pt x="7041" y="203"/>
                    <a:pt x="6999" y="119"/>
                  </a:cubicBezTo>
                  <a:lnTo>
                    <a:pt x="6999" y="119"/>
                  </a:lnTo>
                  <a:cubicBezTo>
                    <a:pt x="6957" y="34"/>
                    <a:pt x="6854" y="0"/>
                    <a:pt x="6770" y="43"/>
                  </a:cubicBezTo>
                  <a:lnTo>
                    <a:pt x="119" y="3369"/>
                  </a:lnTo>
                  <a:lnTo>
                    <a:pt x="119" y="3369"/>
                  </a:lnTo>
                  <a:cubicBezTo>
                    <a:pt x="34" y="3411"/>
                    <a:pt x="0" y="3513"/>
                    <a:pt x="43" y="3598"/>
                  </a:cubicBezTo>
                </a:path>
              </a:pathLst>
            </a:custGeom>
            <a:solidFill>
              <a:srgbClr val="002B6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" name="Freeform 44">
              <a:extLst>
                <a:ext uri="{FF2B5EF4-FFF2-40B4-BE49-F238E27FC236}">
                  <a16:creationId xmlns:a16="http://schemas.microsoft.com/office/drawing/2014/main" id="{6A8FDC9E-EDAA-4067-8967-06BC3D6332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9403" y="6016859"/>
              <a:ext cx="5899452" cy="3076040"/>
            </a:xfrm>
            <a:custGeom>
              <a:avLst/>
              <a:gdLst>
                <a:gd name="T0" fmla="*/ 8042 w 8085"/>
                <a:gd name="T1" fmla="*/ 119 h 4240"/>
                <a:gd name="T2" fmla="*/ 8042 w 8085"/>
                <a:gd name="T3" fmla="*/ 119 h 4240"/>
                <a:gd name="T4" fmla="*/ 7813 w 8085"/>
                <a:gd name="T5" fmla="*/ 43 h 4240"/>
                <a:gd name="T6" fmla="*/ 118 w 8085"/>
                <a:gd name="T7" fmla="*/ 3891 h 4240"/>
                <a:gd name="T8" fmla="*/ 118 w 8085"/>
                <a:gd name="T9" fmla="*/ 3891 h 4240"/>
                <a:gd name="T10" fmla="*/ 42 w 8085"/>
                <a:gd name="T11" fmla="*/ 4121 h 4240"/>
                <a:gd name="T12" fmla="*/ 42 w 8085"/>
                <a:gd name="T13" fmla="*/ 4121 h 4240"/>
                <a:gd name="T14" fmla="*/ 271 w 8085"/>
                <a:gd name="T15" fmla="*/ 4197 h 4240"/>
                <a:gd name="T16" fmla="*/ 7966 w 8085"/>
                <a:gd name="T17" fmla="*/ 348 h 4240"/>
                <a:gd name="T18" fmla="*/ 7966 w 8085"/>
                <a:gd name="T19" fmla="*/ 348 h 4240"/>
                <a:gd name="T20" fmla="*/ 8042 w 8085"/>
                <a:gd name="T21" fmla="*/ 1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8042" y="119"/>
                  </a:moveTo>
                  <a:lnTo>
                    <a:pt x="8042" y="119"/>
                  </a:lnTo>
                  <a:cubicBezTo>
                    <a:pt x="7999" y="35"/>
                    <a:pt x="7897" y="0"/>
                    <a:pt x="7813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1"/>
                  </a:cubicBezTo>
                  <a:lnTo>
                    <a:pt x="42" y="4121"/>
                  </a:lnTo>
                  <a:cubicBezTo>
                    <a:pt x="84" y="4204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6"/>
                    <a:pt x="8084" y="204"/>
                    <a:pt x="8042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97A6DCAA-2361-4B83-9136-7C67E9FC8A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874015" y="833201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" name="Freeform 46">
              <a:extLst>
                <a:ext uri="{FF2B5EF4-FFF2-40B4-BE49-F238E27FC236}">
                  <a16:creationId xmlns:a16="http://schemas.microsoft.com/office/drawing/2014/main" id="{51640512-74ED-4FD7-B812-D59FE664BB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736290" y="6695649"/>
              <a:ext cx="5902672" cy="3072844"/>
            </a:xfrm>
            <a:custGeom>
              <a:avLst/>
              <a:gdLst>
                <a:gd name="T0" fmla="*/ 42 w 8086"/>
                <a:gd name="T1" fmla="*/ 4119 h 4239"/>
                <a:gd name="T2" fmla="*/ 42 w 8086"/>
                <a:gd name="T3" fmla="*/ 4119 h 4239"/>
                <a:gd name="T4" fmla="*/ 271 w 8086"/>
                <a:gd name="T5" fmla="*/ 4196 h 4239"/>
                <a:gd name="T6" fmla="*/ 7966 w 8086"/>
                <a:gd name="T7" fmla="*/ 348 h 4239"/>
                <a:gd name="T8" fmla="*/ 7966 w 8086"/>
                <a:gd name="T9" fmla="*/ 348 h 4239"/>
                <a:gd name="T10" fmla="*/ 8042 w 8086"/>
                <a:gd name="T11" fmla="*/ 119 h 4239"/>
                <a:gd name="T12" fmla="*/ 8042 w 8086"/>
                <a:gd name="T13" fmla="*/ 119 h 4239"/>
                <a:gd name="T14" fmla="*/ 7813 w 8086"/>
                <a:gd name="T15" fmla="*/ 42 h 4239"/>
                <a:gd name="T16" fmla="*/ 119 w 8086"/>
                <a:gd name="T17" fmla="*/ 3891 h 4239"/>
                <a:gd name="T18" fmla="*/ 119 w 8086"/>
                <a:gd name="T19" fmla="*/ 3891 h 4239"/>
                <a:gd name="T20" fmla="*/ 42 w 8086"/>
                <a:gd name="T21" fmla="*/ 4119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42" y="4119"/>
                  </a:moveTo>
                  <a:lnTo>
                    <a:pt x="42" y="4119"/>
                  </a:lnTo>
                  <a:cubicBezTo>
                    <a:pt x="85" y="4204"/>
                    <a:pt x="187" y="4238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5"/>
                    <a:pt x="8085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5"/>
                    <a:pt x="42" y="4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34C26340-52A9-433F-BFEA-355D3ADF18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50840" y="6868223"/>
              <a:ext cx="753122" cy="518002"/>
            </a:xfrm>
            <a:custGeom>
              <a:avLst/>
              <a:gdLst>
                <a:gd name="T0" fmla="*/ 42 w 1033"/>
                <a:gd name="T1" fmla="*/ 593 h 713"/>
                <a:gd name="T2" fmla="*/ 42 w 1033"/>
                <a:gd name="T3" fmla="*/ 593 h 713"/>
                <a:gd name="T4" fmla="*/ 272 w 1033"/>
                <a:gd name="T5" fmla="*/ 669 h 713"/>
                <a:gd name="T6" fmla="*/ 913 w 1033"/>
                <a:gd name="T7" fmla="*/ 349 h 713"/>
                <a:gd name="T8" fmla="*/ 913 w 1033"/>
                <a:gd name="T9" fmla="*/ 349 h 713"/>
                <a:gd name="T10" fmla="*/ 989 w 1033"/>
                <a:gd name="T11" fmla="*/ 120 h 713"/>
                <a:gd name="T12" fmla="*/ 989 w 1033"/>
                <a:gd name="T13" fmla="*/ 120 h 713"/>
                <a:gd name="T14" fmla="*/ 760 w 1033"/>
                <a:gd name="T15" fmla="*/ 43 h 713"/>
                <a:gd name="T16" fmla="*/ 119 w 1033"/>
                <a:gd name="T17" fmla="*/ 363 h 713"/>
                <a:gd name="T18" fmla="*/ 119 w 1033"/>
                <a:gd name="T19" fmla="*/ 363 h 713"/>
                <a:gd name="T20" fmla="*/ 42 w 1033"/>
                <a:gd name="T21" fmla="*/ 5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3" h="713">
                  <a:moveTo>
                    <a:pt x="42" y="593"/>
                  </a:moveTo>
                  <a:lnTo>
                    <a:pt x="42" y="593"/>
                  </a:lnTo>
                  <a:cubicBezTo>
                    <a:pt x="84" y="678"/>
                    <a:pt x="187" y="712"/>
                    <a:pt x="272" y="669"/>
                  </a:cubicBezTo>
                  <a:lnTo>
                    <a:pt x="913" y="349"/>
                  </a:lnTo>
                  <a:lnTo>
                    <a:pt x="913" y="349"/>
                  </a:lnTo>
                  <a:cubicBezTo>
                    <a:pt x="997" y="306"/>
                    <a:pt x="1032" y="204"/>
                    <a:pt x="989" y="120"/>
                  </a:cubicBezTo>
                  <a:lnTo>
                    <a:pt x="989" y="120"/>
                  </a:lnTo>
                  <a:cubicBezTo>
                    <a:pt x="947" y="35"/>
                    <a:pt x="844" y="0"/>
                    <a:pt x="760" y="43"/>
                  </a:cubicBezTo>
                  <a:lnTo>
                    <a:pt x="119" y="363"/>
                  </a:lnTo>
                  <a:lnTo>
                    <a:pt x="119" y="363"/>
                  </a:lnTo>
                  <a:cubicBezTo>
                    <a:pt x="34" y="406"/>
                    <a:pt x="0" y="508"/>
                    <a:pt x="42" y="59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CC5922FE-68A0-422A-B438-8053520AF2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269817" y="9108201"/>
              <a:ext cx="286442" cy="284581"/>
            </a:xfrm>
            <a:custGeom>
              <a:avLst/>
              <a:gdLst>
                <a:gd name="T0" fmla="*/ 42 w 391"/>
                <a:gd name="T1" fmla="*/ 272 h 392"/>
                <a:gd name="T2" fmla="*/ 42 w 391"/>
                <a:gd name="T3" fmla="*/ 272 h 392"/>
                <a:gd name="T4" fmla="*/ 272 w 391"/>
                <a:gd name="T5" fmla="*/ 349 h 392"/>
                <a:gd name="T6" fmla="*/ 272 w 391"/>
                <a:gd name="T7" fmla="*/ 349 h 392"/>
                <a:gd name="T8" fmla="*/ 348 w 391"/>
                <a:gd name="T9" fmla="*/ 119 h 392"/>
                <a:gd name="T10" fmla="*/ 348 w 391"/>
                <a:gd name="T11" fmla="*/ 119 h 392"/>
                <a:gd name="T12" fmla="*/ 118 w 391"/>
                <a:gd name="T13" fmla="*/ 43 h 392"/>
                <a:gd name="T14" fmla="*/ 118 w 391"/>
                <a:gd name="T15" fmla="*/ 43 h 392"/>
                <a:gd name="T16" fmla="*/ 42 w 391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2" y="272"/>
                  </a:moveTo>
                  <a:lnTo>
                    <a:pt x="42" y="272"/>
                  </a:lnTo>
                  <a:cubicBezTo>
                    <a:pt x="84" y="357"/>
                    <a:pt x="187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0" y="203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8" y="43"/>
                  </a:cubicBezTo>
                  <a:lnTo>
                    <a:pt x="118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" name="Freeform 49">
              <a:extLst>
                <a:ext uri="{FF2B5EF4-FFF2-40B4-BE49-F238E27FC236}">
                  <a16:creationId xmlns:a16="http://schemas.microsoft.com/office/drawing/2014/main" id="{D3EA94F6-7F64-4E29-924E-6DABE743CE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517326" y="5651286"/>
              <a:ext cx="5139894" cy="2695531"/>
            </a:xfrm>
            <a:custGeom>
              <a:avLst/>
              <a:gdLst>
                <a:gd name="T0" fmla="*/ 42 w 7042"/>
                <a:gd name="T1" fmla="*/ 3597 h 3717"/>
                <a:gd name="T2" fmla="*/ 42 w 7042"/>
                <a:gd name="T3" fmla="*/ 3597 h 3717"/>
                <a:gd name="T4" fmla="*/ 272 w 7042"/>
                <a:gd name="T5" fmla="*/ 3674 h 3717"/>
                <a:gd name="T6" fmla="*/ 6922 w 7042"/>
                <a:gd name="T7" fmla="*/ 348 h 3717"/>
                <a:gd name="T8" fmla="*/ 6922 w 7042"/>
                <a:gd name="T9" fmla="*/ 348 h 3717"/>
                <a:gd name="T10" fmla="*/ 6998 w 7042"/>
                <a:gd name="T11" fmla="*/ 118 h 3717"/>
                <a:gd name="T12" fmla="*/ 6998 w 7042"/>
                <a:gd name="T13" fmla="*/ 118 h 3717"/>
                <a:gd name="T14" fmla="*/ 6770 w 7042"/>
                <a:gd name="T15" fmla="*/ 42 h 3717"/>
                <a:gd name="T16" fmla="*/ 119 w 7042"/>
                <a:gd name="T17" fmla="*/ 3368 h 3717"/>
                <a:gd name="T18" fmla="*/ 119 w 7042"/>
                <a:gd name="T19" fmla="*/ 3368 h 3717"/>
                <a:gd name="T20" fmla="*/ 42 w 7042"/>
                <a:gd name="T21" fmla="*/ 3597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2" y="3597"/>
                  </a:moveTo>
                  <a:lnTo>
                    <a:pt x="42" y="3597"/>
                  </a:lnTo>
                  <a:cubicBezTo>
                    <a:pt x="84" y="3682"/>
                    <a:pt x="187" y="3716"/>
                    <a:pt x="272" y="3674"/>
                  </a:cubicBezTo>
                  <a:lnTo>
                    <a:pt x="6922" y="348"/>
                  </a:lnTo>
                  <a:lnTo>
                    <a:pt x="6922" y="348"/>
                  </a:lnTo>
                  <a:cubicBezTo>
                    <a:pt x="7007" y="305"/>
                    <a:pt x="7041" y="203"/>
                    <a:pt x="6998" y="118"/>
                  </a:cubicBezTo>
                  <a:lnTo>
                    <a:pt x="6998" y="118"/>
                  </a:lnTo>
                  <a:cubicBezTo>
                    <a:pt x="6957" y="33"/>
                    <a:pt x="6854" y="0"/>
                    <a:pt x="6770" y="42"/>
                  </a:cubicBezTo>
                  <a:lnTo>
                    <a:pt x="119" y="3368"/>
                  </a:lnTo>
                  <a:lnTo>
                    <a:pt x="119" y="3368"/>
                  </a:lnTo>
                  <a:cubicBezTo>
                    <a:pt x="34" y="3410"/>
                    <a:pt x="0" y="3513"/>
                    <a:pt x="42" y="359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" name="Freeform 50">
              <a:extLst>
                <a:ext uri="{FF2B5EF4-FFF2-40B4-BE49-F238E27FC236}">
                  <a16:creationId xmlns:a16="http://schemas.microsoft.com/office/drawing/2014/main" id="{28B6B618-7049-4130-92F8-50AF6EE525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78885" y="5818248"/>
              <a:ext cx="617946" cy="450853"/>
            </a:xfrm>
            <a:custGeom>
              <a:avLst/>
              <a:gdLst>
                <a:gd name="T0" fmla="*/ 42 w 848"/>
                <a:gd name="T1" fmla="*/ 501 h 620"/>
                <a:gd name="T2" fmla="*/ 42 w 848"/>
                <a:gd name="T3" fmla="*/ 501 h 620"/>
                <a:gd name="T4" fmla="*/ 271 w 848"/>
                <a:gd name="T5" fmla="*/ 577 h 620"/>
                <a:gd name="T6" fmla="*/ 728 w 848"/>
                <a:gd name="T7" fmla="*/ 348 h 620"/>
                <a:gd name="T8" fmla="*/ 728 w 848"/>
                <a:gd name="T9" fmla="*/ 348 h 620"/>
                <a:gd name="T10" fmla="*/ 805 w 848"/>
                <a:gd name="T11" fmla="*/ 119 h 620"/>
                <a:gd name="T12" fmla="*/ 805 w 848"/>
                <a:gd name="T13" fmla="*/ 119 h 620"/>
                <a:gd name="T14" fmla="*/ 576 w 848"/>
                <a:gd name="T15" fmla="*/ 43 h 620"/>
                <a:gd name="T16" fmla="*/ 119 w 848"/>
                <a:gd name="T17" fmla="*/ 272 h 620"/>
                <a:gd name="T18" fmla="*/ 119 w 848"/>
                <a:gd name="T19" fmla="*/ 272 h 620"/>
                <a:gd name="T20" fmla="*/ 42 w 848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5"/>
                    <a:pt x="186" y="619"/>
                    <a:pt x="271" y="577"/>
                  </a:cubicBezTo>
                  <a:lnTo>
                    <a:pt x="728" y="348"/>
                  </a:lnTo>
                  <a:lnTo>
                    <a:pt x="728" y="348"/>
                  </a:lnTo>
                  <a:cubicBezTo>
                    <a:pt x="813" y="306"/>
                    <a:pt x="847" y="204"/>
                    <a:pt x="805" y="119"/>
                  </a:cubicBezTo>
                  <a:lnTo>
                    <a:pt x="805" y="119"/>
                  </a:lnTo>
                  <a:cubicBezTo>
                    <a:pt x="762" y="34"/>
                    <a:pt x="660" y="0"/>
                    <a:pt x="576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3"/>
                    <a:pt x="0" y="416"/>
                    <a:pt x="42" y="5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" name="Freeform 51">
              <a:extLst>
                <a:ext uri="{FF2B5EF4-FFF2-40B4-BE49-F238E27FC236}">
                  <a16:creationId xmlns:a16="http://schemas.microsoft.com/office/drawing/2014/main" id="{C5C6A366-332A-4561-8519-C496F232D5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324691" y="6684569"/>
              <a:ext cx="553576" cy="415681"/>
            </a:xfrm>
            <a:custGeom>
              <a:avLst/>
              <a:gdLst>
                <a:gd name="T0" fmla="*/ 42 w 757"/>
                <a:gd name="T1" fmla="*/ 455 h 575"/>
                <a:gd name="T2" fmla="*/ 42 w 757"/>
                <a:gd name="T3" fmla="*/ 455 h 575"/>
                <a:gd name="T4" fmla="*/ 272 w 757"/>
                <a:gd name="T5" fmla="*/ 531 h 575"/>
                <a:gd name="T6" fmla="*/ 637 w 757"/>
                <a:gd name="T7" fmla="*/ 349 h 575"/>
                <a:gd name="T8" fmla="*/ 637 w 757"/>
                <a:gd name="T9" fmla="*/ 349 h 575"/>
                <a:gd name="T10" fmla="*/ 714 w 757"/>
                <a:gd name="T11" fmla="*/ 119 h 575"/>
                <a:gd name="T12" fmla="*/ 714 w 757"/>
                <a:gd name="T13" fmla="*/ 119 h 575"/>
                <a:gd name="T14" fmla="*/ 485 w 757"/>
                <a:gd name="T15" fmla="*/ 43 h 575"/>
                <a:gd name="T16" fmla="*/ 118 w 757"/>
                <a:gd name="T17" fmla="*/ 226 h 575"/>
                <a:gd name="T18" fmla="*/ 118 w 757"/>
                <a:gd name="T19" fmla="*/ 226 h 575"/>
                <a:gd name="T20" fmla="*/ 42 w 757"/>
                <a:gd name="T21" fmla="*/ 45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75">
                  <a:moveTo>
                    <a:pt x="42" y="455"/>
                  </a:moveTo>
                  <a:lnTo>
                    <a:pt x="42" y="455"/>
                  </a:lnTo>
                  <a:cubicBezTo>
                    <a:pt x="84" y="540"/>
                    <a:pt x="187" y="574"/>
                    <a:pt x="272" y="531"/>
                  </a:cubicBezTo>
                  <a:lnTo>
                    <a:pt x="637" y="349"/>
                  </a:lnTo>
                  <a:lnTo>
                    <a:pt x="637" y="349"/>
                  </a:lnTo>
                  <a:cubicBezTo>
                    <a:pt x="722" y="306"/>
                    <a:pt x="756" y="204"/>
                    <a:pt x="714" y="119"/>
                  </a:cubicBezTo>
                  <a:lnTo>
                    <a:pt x="714" y="119"/>
                  </a:lnTo>
                  <a:cubicBezTo>
                    <a:pt x="671" y="35"/>
                    <a:pt x="569" y="0"/>
                    <a:pt x="485" y="43"/>
                  </a:cubicBezTo>
                  <a:lnTo>
                    <a:pt x="118" y="226"/>
                  </a:lnTo>
                  <a:lnTo>
                    <a:pt x="118" y="226"/>
                  </a:lnTo>
                  <a:cubicBezTo>
                    <a:pt x="34" y="268"/>
                    <a:pt x="0" y="370"/>
                    <a:pt x="42" y="45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" name="Freeform 52">
              <a:extLst>
                <a:ext uri="{FF2B5EF4-FFF2-40B4-BE49-F238E27FC236}">
                  <a16:creationId xmlns:a16="http://schemas.microsoft.com/office/drawing/2014/main" id="{5958B795-C133-44D2-934D-FB72E71EAA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37625" y="5261733"/>
              <a:ext cx="5139895" cy="2695531"/>
            </a:xfrm>
            <a:custGeom>
              <a:avLst/>
              <a:gdLst>
                <a:gd name="T0" fmla="*/ 41 w 7042"/>
                <a:gd name="T1" fmla="*/ 3598 h 3718"/>
                <a:gd name="T2" fmla="*/ 41 w 7042"/>
                <a:gd name="T3" fmla="*/ 3598 h 3718"/>
                <a:gd name="T4" fmla="*/ 271 w 7042"/>
                <a:gd name="T5" fmla="*/ 3674 h 3718"/>
                <a:gd name="T6" fmla="*/ 6922 w 7042"/>
                <a:gd name="T7" fmla="*/ 349 h 3718"/>
                <a:gd name="T8" fmla="*/ 6922 w 7042"/>
                <a:gd name="T9" fmla="*/ 349 h 3718"/>
                <a:gd name="T10" fmla="*/ 6998 w 7042"/>
                <a:gd name="T11" fmla="*/ 119 h 3718"/>
                <a:gd name="T12" fmla="*/ 6998 w 7042"/>
                <a:gd name="T13" fmla="*/ 119 h 3718"/>
                <a:gd name="T14" fmla="*/ 6769 w 7042"/>
                <a:gd name="T15" fmla="*/ 43 h 3718"/>
                <a:gd name="T16" fmla="*/ 118 w 7042"/>
                <a:gd name="T17" fmla="*/ 3369 h 3718"/>
                <a:gd name="T18" fmla="*/ 118 w 7042"/>
                <a:gd name="T19" fmla="*/ 3369 h 3718"/>
                <a:gd name="T20" fmla="*/ 41 w 7042"/>
                <a:gd name="T21" fmla="*/ 3598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8">
                  <a:moveTo>
                    <a:pt x="41" y="3598"/>
                  </a:moveTo>
                  <a:lnTo>
                    <a:pt x="41" y="3598"/>
                  </a:lnTo>
                  <a:cubicBezTo>
                    <a:pt x="83" y="3683"/>
                    <a:pt x="186" y="3717"/>
                    <a:pt x="271" y="3674"/>
                  </a:cubicBezTo>
                  <a:lnTo>
                    <a:pt x="6922" y="349"/>
                  </a:lnTo>
                  <a:lnTo>
                    <a:pt x="6922" y="349"/>
                  </a:lnTo>
                  <a:cubicBezTo>
                    <a:pt x="7006" y="306"/>
                    <a:pt x="7041" y="204"/>
                    <a:pt x="6998" y="119"/>
                  </a:cubicBezTo>
                  <a:lnTo>
                    <a:pt x="6998" y="119"/>
                  </a:lnTo>
                  <a:cubicBezTo>
                    <a:pt x="6956" y="35"/>
                    <a:pt x="6854" y="0"/>
                    <a:pt x="6769" y="43"/>
                  </a:cubicBezTo>
                  <a:lnTo>
                    <a:pt x="118" y="3369"/>
                  </a:lnTo>
                  <a:lnTo>
                    <a:pt x="118" y="3369"/>
                  </a:lnTo>
                  <a:cubicBezTo>
                    <a:pt x="34" y="3411"/>
                    <a:pt x="0" y="3514"/>
                    <a:pt x="41" y="359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" name="Freeform 53">
              <a:extLst>
                <a:ext uri="{FF2B5EF4-FFF2-40B4-BE49-F238E27FC236}">
                  <a16:creationId xmlns:a16="http://schemas.microsoft.com/office/drawing/2014/main" id="{F7B3B2C4-D5DE-47B5-A265-44F300224F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740319" y="6146629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2 w 8086"/>
                <a:gd name="T5" fmla="*/ 4197 h 4240"/>
                <a:gd name="T6" fmla="*/ 7967 w 8086"/>
                <a:gd name="T7" fmla="*/ 349 h 4240"/>
                <a:gd name="T8" fmla="*/ 7967 w 8086"/>
                <a:gd name="T9" fmla="*/ 349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3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5"/>
                    <a:pt x="187" y="4239"/>
                    <a:pt x="272" y="4197"/>
                  </a:cubicBezTo>
                  <a:lnTo>
                    <a:pt x="7967" y="349"/>
                  </a:lnTo>
                  <a:lnTo>
                    <a:pt x="7967" y="349"/>
                  </a:lnTo>
                  <a:cubicBezTo>
                    <a:pt x="8051" y="307"/>
                    <a:pt x="8085" y="204"/>
                    <a:pt x="8043" y="119"/>
                  </a:cubicBezTo>
                  <a:lnTo>
                    <a:pt x="8043" y="119"/>
                  </a:lnTo>
                  <a:cubicBezTo>
                    <a:pt x="8001" y="35"/>
                    <a:pt x="7899" y="0"/>
                    <a:pt x="7814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" name="Freeform 54">
              <a:extLst>
                <a:ext uri="{FF2B5EF4-FFF2-40B4-BE49-F238E27FC236}">
                  <a16:creationId xmlns:a16="http://schemas.microsoft.com/office/drawing/2014/main" id="{E08B3F7E-7F8E-47FE-97B3-A695BC3332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38694" y="6377756"/>
              <a:ext cx="621163" cy="450856"/>
            </a:xfrm>
            <a:custGeom>
              <a:avLst/>
              <a:gdLst>
                <a:gd name="T0" fmla="*/ 43 w 849"/>
                <a:gd name="T1" fmla="*/ 501 h 620"/>
                <a:gd name="T2" fmla="*/ 43 w 849"/>
                <a:gd name="T3" fmla="*/ 501 h 620"/>
                <a:gd name="T4" fmla="*/ 271 w 849"/>
                <a:gd name="T5" fmla="*/ 577 h 620"/>
                <a:gd name="T6" fmla="*/ 730 w 849"/>
                <a:gd name="T7" fmla="*/ 348 h 620"/>
                <a:gd name="T8" fmla="*/ 730 w 849"/>
                <a:gd name="T9" fmla="*/ 348 h 620"/>
                <a:gd name="T10" fmla="*/ 806 w 849"/>
                <a:gd name="T11" fmla="*/ 119 h 620"/>
                <a:gd name="T12" fmla="*/ 806 w 849"/>
                <a:gd name="T13" fmla="*/ 119 h 620"/>
                <a:gd name="T14" fmla="*/ 577 w 849"/>
                <a:gd name="T15" fmla="*/ 43 h 620"/>
                <a:gd name="T16" fmla="*/ 119 w 849"/>
                <a:gd name="T17" fmla="*/ 272 h 620"/>
                <a:gd name="T18" fmla="*/ 119 w 849"/>
                <a:gd name="T19" fmla="*/ 272 h 620"/>
                <a:gd name="T20" fmla="*/ 43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3" y="501"/>
                  </a:moveTo>
                  <a:lnTo>
                    <a:pt x="43" y="501"/>
                  </a:lnTo>
                  <a:cubicBezTo>
                    <a:pt x="85" y="586"/>
                    <a:pt x="187" y="619"/>
                    <a:pt x="271" y="577"/>
                  </a:cubicBezTo>
                  <a:lnTo>
                    <a:pt x="730" y="348"/>
                  </a:lnTo>
                  <a:lnTo>
                    <a:pt x="730" y="348"/>
                  </a:lnTo>
                  <a:cubicBezTo>
                    <a:pt x="814" y="306"/>
                    <a:pt x="848" y="204"/>
                    <a:pt x="806" y="119"/>
                  </a:cubicBezTo>
                  <a:lnTo>
                    <a:pt x="806" y="119"/>
                  </a:lnTo>
                  <a:cubicBezTo>
                    <a:pt x="764" y="35"/>
                    <a:pt x="661" y="0"/>
                    <a:pt x="577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4"/>
                    <a:pt x="0" y="416"/>
                    <a:pt x="43" y="5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" name="Freeform 55">
              <a:extLst>
                <a:ext uri="{FF2B5EF4-FFF2-40B4-BE49-F238E27FC236}">
                  <a16:creationId xmlns:a16="http://schemas.microsoft.com/office/drawing/2014/main" id="{FD4554B6-A6D2-4C8C-8532-95EF890ABB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173424" y="6288835"/>
              <a:ext cx="283226" cy="284583"/>
            </a:xfrm>
            <a:custGeom>
              <a:avLst/>
              <a:gdLst>
                <a:gd name="T0" fmla="*/ 42 w 390"/>
                <a:gd name="T1" fmla="*/ 271 h 391"/>
                <a:gd name="T2" fmla="*/ 42 w 390"/>
                <a:gd name="T3" fmla="*/ 271 h 391"/>
                <a:gd name="T4" fmla="*/ 270 w 390"/>
                <a:gd name="T5" fmla="*/ 348 h 391"/>
                <a:gd name="T6" fmla="*/ 270 w 390"/>
                <a:gd name="T7" fmla="*/ 348 h 391"/>
                <a:gd name="T8" fmla="*/ 347 w 390"/>
                <a:gd name="T9" fmla="*/ 119 h 391"/>
                <a:gd name="T10" fmla="*/ 347 w 390"/>
                <a:gd name="T11" fmla="*/ 119 h 391"/>
                <a:gd name="T12" fmla="*/ 118 w 390"/>
                <a:gd name="T13" fmla="*/ 42 h 391"/>
                <a:gd name="T14" fmla="*/ 118 w 390"/>
                <a:gd name="T15" fmla="*/ 42 h 391"/>
                <a:gd name="T16" fmla="*/ 42 w 390"/>
                <a:gd name="T17" fmla="*/ 27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1">
                  <a:moveTo>
                    <a:pt x="42" y="271"/>
                  </a:moveTo>
                  <a:lnTo>
                    <a:pt x="42" y="271"/>
                  </a:lnTo>
                  <a:cubicBezTo>
                    <a:pt x="84" y="356"/>
                    <a:pt x="187" y="390"/>
                    <a:pt x="270" y="348"/>
                  </a:cubicBezTo>
                  <a:lnTo>
                    <a:pt x="270" y="348"/>
                  </a:lnTo>
                  <a:cubicBezTo>
                    <a:pt x="355" y="306"/>
                    <a:pt x="389" y="203"/>
                    <a:pt x="347" y="119"/>
                  </a:cubicBezTo>
                  <a:lnTo>
                    <a:pt x="347" y="119"/>
                  </a:lnTo>
                  <a:cubicBezTo>
                    <a:pt x="305" y="34"/>
                    <a:pt x="202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1F134AA5-BEB5-44DD-870E-22E26015E4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277819" y="8564985"/>
              <a:ext cx="286444" cy="284581"/>
            </a:xfrm>
            <a:custGeom>
              <a:avLst/>
              <a:gdLst>
                <a:gd name="T0" fmla="*/ 43 w 392"/>
                <a:gd name="T1" fmla="*/ 272 h 391"/>
                <a:gd name="T2" fmla="*/ 43 w 392"/>
                <a:gd name="T3" fmla="*/ 272 h 391"/>
                <a:gd name="T4" fmla="*/ 272 w 392"/>
                <a:gd name="T5" fmla="*/ 348 h 391"/>
                <a:gd name="T6" fmla="*/ 272 w 392"/>
                <a:gd name="T7" fmla="*/ 348 h 391"/>
                <a:gd name="T8" fmla="*/ 349 w 392"/>
                <a:gd name="T9" fmla="*/ 119 h 391"/>
                <a:gd name="T10" fmla="*/ 349 w 392"/>
                <a:gd name="T11" fmla="*/ 119 h 391"/>
                <a:gd name="T12" fmla="*/ 119 w 392"/>
                <a:gd name="T13" fmla="*/ 43 h 391"/>
                <a:gd name="T14" fmla="*/ 119 w 392"/>
                <a:gd name="T15" fmla="*/ 43 h 391"/>
                <a:gd name="T16" fmla="*/ 43 w 392"/>
                <a:gd name="T17" fmla="*/ 2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0"/>
                    <a:pt x="272" y="348"/>
                  </a:cubicBezTo>
                  <a:lnTo>
                    <a:pt x="272" y="348"/>
                  </a:lnTo>
                  <a:cubicBezTo>
                    <a:pt x="356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4" y="0"/>
                    <a:pt x="119" y="43"/>
                  </a:cubicBezTo>
                  <a:lnTo>
                    <a:pt x="119" y="43"/>
                  </a:lnTo>
                  <a:cubicBezTo>
                    <a:pt x="35" y="85"/>
                    <a:pt x="0" y="187"/>
                    <a:pt x="43" y="2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" name="Freeform 45">
              <a:extLst>
                <a:ext uri="{FF2B5EF4-FFF2-40B4-BE49-F238E27FC236}">
                  <a16:creationId xmlns:a16="http://schemas.microsoft.com/office/drawing/2014/main" id="{7A1356C1-5224-42B0-9F61-ED954EAF2C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014175" y="603512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758510F2-B864-46A6-849D-8ED4B7CF73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3104" y="562204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7378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1 Kasten 3 Kreise Cyan_0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3" name="Rectangle: Rounded Corners 50">
            <a:extLst>
              <a:ext uri="{FF2B5EF4-FFF2-40B4-BE49-F238E27FC236}">
                <a16:creationId xmlns:a16="http://schemas.microsoft.com/office/drawing/2014/main" id="{A1720E21-15B2-4F53-8B59-A25415C9DE91}"/>
              </a:ext>
            </a:extLst>
          </p:cNvPr>
          <p:cNvSpPr/>
          <p:nvPr userDrawn="1"/>
        </p:nvSpPr>
        <p:spPr>
          <a:xfrm>
            <a:off x="692376" y="1739160"/>
            <a:ext cx="5403623" cy="3938829"/>
          </a:xfrm>
          <a:prstGeom prst="roundRect">
            <a:avLst>
              <a:gd name="adj" fmla="val 58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Freeform: Shape 7696">
            <a:extLst>
              <a:ext uri="{FF2B5EF4-FFF2-40B4-BE49-F238E27FC236}">
                <a16:creationId xmlns:a16="http://schemas.microsoft.com/office/drawing/2014/main" id="{95D19A47-CC34-4E82-94FB-DF6242A26D0C}"/>
              </a:ext>
            </a:extLst>
          </p:cNvPr>
          <p:cNvSpPr/>
          <p:nvPr userDrawn="1"/>
        </p:nvSpPr>
        <p:spPr>
          <a:xfrm rot="4800">
            <a:off x="9026931" y="1739160"/>
            <a:ext cx="1839076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rgbClr val="142F4E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Freeform: Shape 7697">
            <a:extLst>
              <a:ext uri="{FF2B5EF4-FFF2-40B4-BE49-F238E27FC236}">
                <a16:creationId xmlns:a16="http://schemas.microsoft.com/office/drawing/2014/main" id="{A3C40F24-6BDE-49D5-AF47-8EB3068B3A92}"/>
              </a:ext>
            </a:extLst>
          </p:cNvPr>
          <p:cNvSpPr/>
          <p:nvPr userDrawn="1"/>
        </p:nvSpPr>
        <p:spPr>
          <a:xfrm rot="4800">
            <a:off x="8809119" y="3836429"/>
            <a:ext cx="1841558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2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7"/>
                  <a:pt x="166" y="0"/>
                  <a:pt x="371" y="0"/>
                </a:cubicBezTo>
                <a:cubicBezTo>
                  <a:pt x="576" y="0"/>
                  <a:pt x="743" y="167"/>
                  <a:pt x="743" y="372"/>
                </a:cubicBezTo>
                <a:close/>
              </a:path>
            </a:pathLst>
          </a:custGeom>
          <a:solidFill>
            <a:srgbClr val="E1D6BC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Freeform: Shape 7699">
            <a:extLst>
              <a:ext uri="{FF2B5EF4-FFF2-40B4-BE49-F238E27FC236}">
                <a16:creationId xmlns:a16="http://schemas.microsoft.com/office/drawing/2014/main" id="{CC2EF4BB-D6CF-4B7E-B5D6-601EB23433F3}"/>
              </a:ext>
            </a:extLst>
          </p:cNvPr>
          <p:cNvSpPr/>
          <p:nvPr userDrawn="1"/>
        </p:nvSpPr>
        <p:spPr>
          <a:xfrm rot="4800">
            <a:off x="7083754" y="2661224"/>
            <a:ext cx="1841558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7" y="743"/>
                  <a:pt x="372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2" y="0"/>
                </a:cubicBezTo>
                <a:cubicBezTo>
                  <a:pt x="577" y="0"/>
                  <a:pt x="743" y="166"/>
                  <a:pt x="743" y="371"/>
                </a:cubicBezTo>
                <a:close/>
              </a:path>
            </a:pathLst>
          </a:custGeom>
          <a:solidFill>
            <a:srgbClr val="CCECF9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49394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1 Kasten 3 Kreise Cyan_0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7" name="Rectangle: Rounded Corners 50">
            <a:extLst>
              <a:ext uri="{FF2B5EF4-FFF2-40B4-BE49-F238E27FC236}">
                <a16:creationId xmlns:a16="http://schemas.microsoft.com/office/drawing/2014/main" id="{94CAEB98-D7A0-45ED-968D-3E86E430E7BF}"/>
              </a:ext>
            </a:extLst>
          </p:cNvPr>
          <p:cNvSpPr/>
          <p:nvPr userDrawn="1"/>
        </p:nvSpPr>
        <p:spPr>
          <a:xfrm>
            <a:off x="5687977" y="1739160"/>
            <a:ext cx="5403623" cy="3938829"/>
          </a:xfrm>
          <a:prstGeom prst="roundRect">
            <a:avLst>
              <a:gd name="adj" fmla="val 58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Freeform: Shape 7696">
            <a:extLst>
              <a:ext uri="{FF2B5EF4-FFF2-40B4-BE49-F238E27FC236}">
                <a16:creationId xmlns:a16="http://schemas.microsoft.com/office/drawing/2014/main" id="{06005970-6F62-4F3B-BEF9-C2ED1841E9BF}"/>
              </a:ext>
            </a:extLst>
          </p:cNvPr>
          <p:cNvSpPr/>
          <p:nvPr userDrawn="1"/>
        </p:nvSpPr>
        <p:spPr>
          <a:xfrm rot="4800">
            <a:off x="2638165" y="1738610"/>
            <a:ext cx="1839076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rgbClr val="66C7EE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" name="Freeform: Shape 7697">
            <a:extLst>
              <a:ext uri="{FF2B5EF4-FFF2-40B4-BE49-F238E27FC236}">
                <a16:creationId xmlns:a16="http://schemas.microsoft.com/office/drawing/2014/main" id="{3D465952-3F9F-4E18-B2FE-7EFE1FACE295}"/>
              </a:ext>
            </a:extLst>
          </p:cNvPr>
          <p:cNvSpPr/>
          <p:nvPr userDrawn="1"/>
        </p:nvSpPr>
        <p:spPr>
          <a:xfrm rot="4800">
            <a:off x="2420353" y="3835879"/>
            <a:ext cx="1841558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2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7"/>
                  <a:pt x="166" y="0"/>
                  <a:pt x="371" y="0"/>
                </a:cubicBezTo>
                <a:cubicBezTo>
                  <a:pt x="576" y="0"/>
                  <a:pt x="743" y="167"/>
                  <a:pt x="743" y="372"/>
                </a:cubicBezTo>
                <a:close/>
              </a:path>
            </a:pathLst>
          </a:custGeom>
          <a:solidFill>
            <a:srgbClr val="142F4E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Freeform: Shape 7699">
            <a:extLst>
              <a:ext uri="{FF2B5EF4-FFF2-40B4-BE49-F238E27FC236}">
                <a16:creationId xmlns:a16="http://schemas.microsoft.com/office/drawing/2014/main" id="{666A6208-3B9D-4D40-9E20-148B0A5508EA}"/>
              </a:ext>
            </a:extLst>
          </p:cNvPr>
          <p:cNvSpPr/>
          <p:nvPr userDrawn="1"/>
        </p:nvSpPr>
        <p:spPr>
          <a:xfrm rot="4800">
            <a:off x="694988" y="2660674"/>
            <a:ext cx="1841558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7" y="743"/>
                  <a:pt x="372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2" y="0"/>
                </a:cubicBezTo>
                <a:cubicBezTo>
                  <a:pt x="577" y="0"/>
                  <a:pt x="743" y="166"/>
                  <a:pt x="743" y="371"/>
                </a:cubicBezTo>
                <a:close/>
              </a:path>
            </a:pathLst>
          </a:custGeom>
          <a:solidFill>
            <a:srgbClr val="E1D6BC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73483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1 Kasten 3 Kreise Cyan_0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4" name="Freeform: Shape 7696">
            <a:extLst>
              <a:ext uri="{FF2B5EF4-FFF2-40B4-BE49-F238E27FC236}">
                <a16:creationId xmlns:a16="http://schemas.microsoft.com/office/drawing/2014/main" id="{95D19A47-CC34-4E82-94FB-DF6242A26D0C}"/>
              </a:ext>
            </a:extLst>
          </p:cNvPr>
          <p:cNvSpPr/>
          <p:nvPr userDrawn="1"/>
        </p:nvSpPr>
        <p:spPr>
          <a:xfrm rot="4800">
            <a:off x="9026931" y="1739160"/>
            <a:ext cx="1839076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rgbClr val="142F4E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Freeform: Shape 7697">
            <a:extLst>
              <a:ext uri="{FF2B5EF4-FFF2-40B4-BE49-F238E27FC236}">
                <a16:creationId xmlns:a16="http://schemas.microsoft.com/office/drawing/2014/main" id="{A3C40F24-6BDE-49D5-AF47-8EB3068B3A92}"/>
              </a:ext>
            </a:extLst>
          </p:cNvPr>
          <p:cNvSpPr/>
          <p:nvPr userDrawn="1"/>
        </p:nvSpPr>
        <p:spPr>
          <a:xfrm rot="4800">
            <a:off x="8809119" y="3836429"/>
            <a:ext cx="1841558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2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7"/>
                  <a:pt x="166" y="0"/>
                  <a:pt x="371" y="0"/>
                </a:cubicBezTo>
                <a:cubicBezTo>
                  <a:pt x="576" y="0"/>
                  <a:pt x="743" y="167"/>
                  <a:pt x="743" y="372"/>
                </a:cubicBezTo>
                <a:close/>
              </a:path>
            </a:pathLst>
          </a:custGeom>
          <a:solidFill>
            <a:srgbClr val="E1D6BC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Freeform: Shape 7699">
            <a:extLst>
              <a:ext uri="{FF2B5EF4-FFF2-40B4-BE49-F238E27FC236}">
                <a16:creationId xmlns:a16="http://schemas.microsoft.com/office/drawing/2014/main" id="{CC2EF4BB-D6CF-4B7E-B5D6-601EB23433F3}"/>
              </a:ext>
            </a:extLst>
          </p:cNvPr>
          <p:cNvSpPr/>
          <p:nvPr userDrawn="1"/>
        </p:nvSpPr>
        <p:spPr>
          <a:xfrm rot="4800">
            <a:off x="7083754" y="2661224"/>
            <a:ext cx="1841558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7" y="743"/>
                  <a:pt x="372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2" y="0"/>
                </a:cubicBezTo>
                <a:cubicBezTo>
                  <a:pt x="577" y="0"/>
                  <a:pt x="743" y="166"/>
                  <a:pt x="743" y="371"/>
                </a:cubicBezTo>
                <a:close/>
              </a:path>
            </a:pathLst>
          </a:custGeom>
          <a:solidFill>
            <a:srgbClr val="CCECF9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" name="Rectangle: Rounded Corners 50">
            <a:extLst>
              <a:ext uri="{FF2B5EF4-FFF2-40B4-BE49-F238E27FC236}">
                <a16:creationId xmlns:a16="http://schemas.microsoft.com/office/drawing/2014/main" id="{DD0E9604-C61E-4427-8FC9-71FEC680CBA0}"/>
              </a:ext>
            </a:extLst>
          </p:cNvPr>
          <p:cNvSpPr/>
          <p:nvPr userDrawn="1"/>
        </p:nvSpPr>
        <p:spPr>
          <a:xfrm>
            <a:off x="692376" y="1739160"/>
            <a:ext cx="5403623" cy="4304589"/>
          </a:xfrm>
          <a:prstGeom prst="roundRect">
            <a:avLst>
              <a:gd name="adj" fmla="val 58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0559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 hellblau">
    <p:bg>
      <p:bgPr>
        <a:solidFill>
          <a:srgbClr val="99D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46C23B-E0AD-4E75-96D4-2AB654861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1819BDF-36A1-4AB8-9823-601B9C6BF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10BE-A5D8-4C06-9CB1-4FB89613DA60}" type="datetimeFigureOut">
              <a:rPr lang="en-IN" smtClean="0"/>
              <a:pPr/>
              <a:t>30-11-2021</a:t>
            </a:fld>
            <a:endParaRPr lang="en-IN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A2F64F-4D96-4983-82B5-32A039F43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FB7C5A-23F5-4E8D-AF8E-7DAC4E3F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pPr/>
              <a:t>‹Nr.›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3158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e hellblau 01">
    <p:bg>
      <p:bgPr>
        <a:solidFill>
          <a:srgbClr val="99D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dunkel, suchend, Hügel, sitzend enthält.&#10;&#10;Automatisch generierte Beschreibung">
            <a:extLst>
              <a:ext uri="{FF2B5EF4-FFF2-40B4-BE49-F238E27FC236}">
                <a16:creationId xmlns:a16="http://schemas.microsoft.com/office/drawing/2014/main" id="{621E6BD5-0268-4DB3-B44D-DC6F0BB8B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593" y="-1510621"/>
            <a:ext cx="24476997" cy="15077989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1819BDF-36A1-4AB8-9823-601B9C6BF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10BE-A5D8-4C06-9CB1-4FB89613DA60}" type="datetimeFigureOut">
              <a:rPr lang="en-IN" smtClean="0"/>
              <a:pPr/>
              <a:t>30-11-2021</a:t>
            </a:fld>
            <a:endParaRPr lang="en-IN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A2F64F-4D96-4983-82B5-32A039F43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FB7C5A-23F5-4E8D-AF8E-7DAC4E3F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pPr/>
              <a:t>‹Nr.›</a:t>
            </a:fld>
            <a:endParaRPr lang="en-IN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6842730-F79E-4ADE-A462-1224E261F0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092" y="5834819"/>
            <a:ext cx="1026908" cy="70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53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e hellblau 02">
    <p:bg>
      <p:bgPr>
        <a:solidFill>
          <a:srgbClr val="99D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1819BDF-36A1-4AB8-9823-601B9C6BF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10BE-A5D8-4C06-9CB1-4FB89613DA60}" type="datetimeFigureOut">
              <a:rPr lang="en-IN" smtClean="0"/>
              <a:pPr/>
              <a:t>30-11-2021</a:t>
            </a:fld>
            <a:endParaRPr lang="en-IN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A2F64F-4D96-4983-82B5-32A039F43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FB7C5A-23F5-4E8D-AF8E-7DAC4E3F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pPr/>
              <a:t>‹Nr.›</a:t>
            </a:fld>
            <a:endParaRPr lang="en-IN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563B52F-C2F5-4A1B-A90D-5892456E74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874" y="1343704"/>
            <a:ext cx="10766725" cy="540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11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683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1 Kasten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3" name="Rectangle: Rounded Corners 50">
            <a:extLst>
              <a:ext uri="{FF2B5EF4-FFF2-40B4-BE49-F238E27FC236}">
                <a16:creationId xmlns:a16="http://schemas.microsoft.com/office/drawing/2014/main" id="{5911D560-9FE6-4FD5-AADC-03D8AB03006C}"/>
              </a:ext>
            </a:extLst>
          </p:cNvPr>
          <p:cNvSpPr/>
          <p:nvPr userDrawn="1"/>
        </p:nvSpPr>
        <p:spPr>
          <a:xfrm>
            <a:off x="692376" y="1739160"/>
            <a:ext cx="10132377" cy="4224229"/>
          </a:xfrm>
          <a:prstGeom prst="roundRect">
            <a:avLst>
              <a:gd name="adj" fmla="val 58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669C52E-9AE7-4994-AF86-9F65642EE252}"/>
              </a:ext>
            </a:extLst>
          </p:cNvPr>
          <p:cNvGrpSpPr/>
          <p:nvPr userDrawn="1"/>
        </p:nvGrpSpPr>
        <p:grpSpPr>
          <a:xfrm rot="20589661">
            <a:off x="7253207" y="-95236"/>
            <a:ext cx="7733937" cy="3072844"/>
            <a:chOff x="3517846" y="-1308843"/>
            <a:chExt cx="7733937" cy="3072844"/>
          </a:xfrm>
          <a:solidFill>
            <a:srgbClr val="66C7EE"/>
          </a:solidFill>
        </p:grpSpPr>
        <p:sp>
          <p:nvSpPr>
            <p:cNvPr id="5" name="Freeform 39">
              <a:extLst>
                <a:ext uri="{FF2B5EF4-FFF2-40B4-BE49-F238E27FC236}">
                  <a16:creationId xmlns:a16="http://schemas.microsoft.com/office/drawing/2014/main" id="{90A55C32-8FFF-4168-8A5D-A52FD53FCA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" name="Freeform 40">
              <a:extLst>
                <a:ext uri="{FF2B5EF4-FFF2-40B4-BE49-F238E27FC236}">
                  <a16:creationId xmlns:a16="http://schemas.microsoft.com/office/drawing/2014/main" id="{24714B73-5C42-46DC-9563-3945DFEB17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" name="Freeform 41">
              <a:extLst>
                <a:ext uri="{FF2B5EF4-FFF2-40B4-BE49-F238E27FC236}">
                  <a16:creationId xmlns:a16="http://schemas.microsoft.com/office/drawing/2014/main" id="{5F93B15F-31A2-44E1-A92B-7700497B78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" name="Freeform 42">
              <a:extLst>
                <a:ext uri="{FF2B5EF4-FFF2-40B4-BE49-F238E27FC236}">
                  <a16:creationId xmlns:a16="http://schemas.microsoft.com/office/drawing/2014/main" id="{9A62F54D-AE81-49AA-9078-732F29FA44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7D1FF84-07D9-478E-9B28-D180B97C1256}"/>
              </a:ext>
            </a:extLst>
          </p:cNvPr>
          <p:cNvGrpSpPr/>
          <p:nvPr userDrawn="1"/>
        </p:nvGrpSpPr>
        <p:grpSpPr>
          <a:xfrm rot="20589661">
            <a:off x="-532038" y="-110409"/>
            <a:ext cx="7733937" cy="3072844"/>
            <a:chOff x="3517846" y="-1308843"/>
            <a:chExt cx="7733937" cy="3072844"/>
          </a:xfrm>
          <a:solidFill>
            <a:srgbClr val="66C7EE"/>
          </a:solidFill>
        </p:grpSpPr>
        <p:sp>
          <p:nvSpPr>
            <p:cNvPr id="10" name="Freeform 39">
              <a:extLst>
                <a:ext uri="{FF2B5EF4-FFF2-40B4-BE49-F238E27FC236}">
                  <a16:creationId xmlns:a16="http://schemas.microsoft.com/office/drawing/2014/main" id="{471DF305-1A04-4DDF-AEE1-D2719EE7DD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" name="Freeform 40">
              <a:extLst>
                <a:ext uri="{FF2B5EF4-FFF2-40B4-BE49-F238E27FC236}">
                  <a16:creationId xmlns:a16="http://schemas.microsoft.com/office/drawing/2014/main" id="{DB6484FB-4B3A-41F0-85F0-B348B18671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" name="Freeform 41">
              <a:extLst>
                <a:ext uri="{FF2B5EF4-FFF2-40B4-BE49-F238E27FC236}">
                  <a16:creationId xmlns:a16="http://schemas.microsoft.com/office/drawing/2014/main" id="{532F6517-C5B0-4C86-A334-84DC10A430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42">
              <a:extLst>
                <a:ext uri="{FF2B5EF4-FFF2-40B4-BE49-F238E27FC236}">
                  <a16:creationId xmlns:a16="http://schemas.microsoft.com/office/drawing/2014/main" id="{D91C1949-6522-4390-873E-22E7730AD8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28150524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6 Kästen 2 Kreis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14" name="Rectangle: Rounded Corners 50">
            <a:extLst>
              <a:ext uri="{FF2B5EF4-FFF2-40B4-BE49-F238E27FC236}">
                <a16:creationId xmlns:a16="http://schemas.microsoft.com/office/drawing/2014/main" id="{B13CE8C3-7497-43F9-9787-7EF0B547C4D6}"/>
              </a:ext>
            </a:extLst>
          </p:cNvPr>
          <p:cNvSpPr/>
          <p:nvPr userDrawn="1"/>
        </p:nvSpPr>
        <p:spPr>
          <a:xfrm>
            <a:off x="6429376" y="4697110"/>
            <a:ext cx="3333748" cy="1914983"/>
          </a:xfrm>
          <a:prstGeom prst="roundRect">
            <a:avLst>
              <a:gd name="adj" fmla="val 5840"/>
            </a:avLst>
          </a:prstGeom>
          <a:solidFill>
            <a:srgbClr val="142F4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BF14E30-F1AD-4578-9976-FA5755DA47DB}"/>
              </a:ext>
            </a:extLst>
          </p:cNvPr>
          <p:cNvGrpSpPr/>
          <p:nvPr userDrawn="1"/>
        </p:nvGrpSpPr>
        <p:grpSpPr>
          <a:xfrm rot="20589661">
            <a:off x="7253207" y="-95236"/>
            <a:ext cx="7733937" cy="3072844"/>
            <a:chOff x="3517846" y="-1308843"/>
            <a:chExt cx="7733937" cy="3072844"/>
          </a:xfrm>
          <a:solidFill>
            <a:srgbClr val="66C7EE"/>
          </a:solidFill>
        </p:grpSpPr>
        <p:sp>
          <p:nvSpPr>
            <p:cNvPr id="16" name="Freeform 39">
              <a:extLst>
                <a:ext uri="{FF2B5EF4-FFF2-40B4-BE49-F238E27FC236}">
                  <a16:creationId xmlns:a16="http://schemas.microsoft.com/office/drawing/2014/main" id="{07DE0057-1410-44CD-84CB-F043DB183E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" name="Freeform 40">
              <a:extLst>
                <a:ext uri="{FF2B5EF4-FFF2-40B4-BE49-F238E27FC236}">
                  <a16:creationId xmlns:a16="http://schemas.microsoft.com/office/drawing/2014/main" id="{CF1FFCDF-A133-4A7C-8964-E846FBC4A3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" name="Freeform 41">
              <a:extLst>
                <a:ext uri="{FF2B5EF4-FFF2-40B4-BE49-F238E27FC236}">
                  <a16:creationId xmlns:a16="http://schemas.microsoft.com/office/drawing/2014/main" id="{69F28D14-6FAC-473D-AEE0-5D19EA07CE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" name="Freeform 42">
              <a:extLst>
                <a:ext uri="{FF2B5EF4-FFF2-40B4-BE49-F238E27FC236}">
                  <a16:creationId xmlns:a16="http://schemas.microsoft.com/office/drawing/2014/main" id="{4C15016C-F378-4D78-96EA-3234149311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8330DC7-F7C5-473F-8ED4-01CFA2A32019}"/>
              </a:ext>
            </a:extLst>
          </p:cNvPr>
          <p:cNvGrpSpPr/>
          <p:nvPr userDrawn="1"/>
        </p:nvGrpSpPr>
        <p:grpSpPr>
          <a:xfrm rot="20589661">
            <a:off x="-532038" y="-110409"/>
            <a:ext cx="7733937" cy="3072844"/>
            <a:chOff x="3517846" y="-1308843"/>
            <a:chExt cx="7733937" cy="3072844"/>
          </a:xfrm>
          <a:solidFill>
            <a:srgbClr val="66C7EE"/>
          </a:solidFill>
        </p:grpSpPr>
        <p:sp>
          <p:nvSpPr>
            <p:cNvPr id="21" name="Freeform 39">
              <a:extLst>
                <a:ext uri="{FF2B5EF4-FFF2-40B4-BE49-F238E27FC236}">
                  <a16:creationId xmlns:a16="http://schemas.microsoft.com/office/drawing/2014/main" id="{0E180C5C-581F-4945-A7E8-D7B4A21F92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" name="Freeform 40">
              <a:extLst>
                <a:ext uri="{FF2B5EF4-FFF2-40B4-BE49-F238E27FC236}">
                  <a16:creationId xmlns:a16="http://schemas.microsoft.com/office/drawing/2014/main" id="{BA08A442-251E-4B35-A9EF-F7EE6667B9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" name="Freeform 41">
              <a:extLst>
                <a:ext uri="{FF2B5EF4-FFF2-40B4-BE49-F238E27FC236}">
                  <a16:creationId xmlns:a16="http://schemas.microsoft.com/office/drawing/2014/main" id="{0DDF75C0-2A8F-48D2-B135-C1618E1F6F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" name="Freeform 42">
              <a:extLst>
                <a:ext uri="{FF2B5EF4-FFF2-40B4-BE49-F238E27FC236}">
                  <a16:creationId xmlns:a16="http://schemas.microsoft.com/office/drawing/2014/main" id="{F91125BA-81AE-4877-BC6A-9514EF7B0C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25" name="Rectangle: Rounded Corners 50">
            <a:extLst>
              <a:ext uri="{FF2B5EF4-FFF2-40B4-BE49-F238E27FC236}">
                <a16:creationId xmlns:a16="http://schemas.microsoft.com/office/drawing/2014/main" id="{C338F6D6-57CC-4630-9588-2E3F525A9662}"/>
              </a:ext>
            </a:extLst>
          </p:cNvPr>
          <p:cNvSpPr/>
          <p:nvPr userDrawn="1"/>
        </p:nvSpPr>
        <p:spPr>
          <a:xfrm>
            <a:off x="4781665" y="2155261"/>
            <a:ext cx="3237615" cy="2434349"/>
          </a:xfrm>
          <a:prstGeom prst="roundRect">
            <a:avLst>
              <a:gd name="adj" fmla="val 58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Abgerundetes Rechteck 2">
            <a:extLst>
              <a:ext uri="{FF2B5EF4-FFF2-40B4-BE49-F238E27FC236}">
                <a16:creationId xmlns:a16="http://schemas.microsoft.com/office/drawing/2014/main" id="{CDA939EC-9271-4AFC-806A-46F2E284CB2C}"/>
              </a:ext>
            </a:extLst>
          </p:cNvPr>
          <p:cNvSpPr/>
          <p:nvPr userDrawn="1"/>
        </p:nvSpPr>
        <p:spPr>
          <a:xfrm rot="16200000">
            <a:off x="-339792" y="3170014"/>
            <a:ext cx="2434344" cy="40485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Freeform: Shape 7698">
            <a:extLst>
              <a:ext uri="{FF2B5EF4-FFF2-40B4-BE49-F238E27FC236}">
                <a16:creationId xmlns:a16="http://schemas.microsoft.com/office/drawing/2014/main" id="{A68EF2D0-835D-4A6E-930D-C3AD087315D9}"/>
              </a:ext>
            </a:extLst>
          </p:cNvPr>
          <p:cNvSpPr/>
          <p:nvPr userDrawn="1"/>
        </p:nvSpPr>
        <p:spPr>
          <a:xfrm rot="4800">
            <a:off x="9909415" y="4734169"/>
            <a:ext cx="955814" cy="95581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noFill/>
          <a:ln w="19050" cap="flat">
            <a:solidFill>
              <a:srgbClr val="FFFFFF"/>
            </a:solidFill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8" name="Freeform: Shape 7698">
            <a:extLst>
              <a:ext uri="{FF2B5EF4-FFF2-40B4-BE49-F238E27FC236}">
                <a16:creationId xmlns:a16="http://schemas.microsoft.com/office/drawing/2014/main" id="{8F6FA783-8ADA-4897-B547-CBD78CCB303D}"/>
              </a:ext>
            </a:extLst>
          </p:cNvPr>
          <p:cNvSpPr/>
          <p:nvPr userDrawn="1"/>
        </p:nvSpPr>
        <p:spPr>
          <a:xfrm rot="4800">
            <a:off x="2021735" y="4734169"/>
            <a:ext cx="955814" cy="95581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noFill/>
          <a:ln w="19050" cap="flat">
            <a:solidFill>
              <a:srgbClr val="FFFFFF"/>
            </a:solidFill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9" name="Rectangle: Rounded Corners 50">
            <a:extLst>
              <a:ext uri="{FF2B5EF4-FFF2-40B4-BE49-F238E27FC236}">
                <a16:creationId xmlns:a16="http://schemas.microsoft.com/office/drawing/2014/main" id="{B529CB76-4C3C-482D-92B3-70B65F128782}"/>
              </a:ext>
            </a:extLst>
          </p:cNvPr>
          <p:cNvSpPr/>
          <p:nvPr userDrawn="1"/>
        </p:nvSpPr>
        <p:spPr>
          <a:xfrm>
            <a:off x="3132396" y="4697110"/>
            <a:ext cx="3119286" cy="1914983"/>
          </a:xfrm>
          <a:prstGeom prst="roundRect">
            <a:avLst>
              <a:gd name="adj" fmla="val 5840"/>
            </a:avLst>
          </a:prstGeom>
          <a:solidFill>
            <a:srgbClr val="142F4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Rectangle: Rounded Corners 50">
            <a:extLst>
              <a:ext uri="{FF2B5EF4-FFF2-40B4-BE49-F238E27FC236}">
                <a16:creationId xmlns:a16="http://schemas.microsoft.com/office/drawing/2014/main" id="{A0531D71-2E3C-4C0D-A53C-AF8823CBF0E0}"/>
              </a:ext>
            </a:extLst>
          </p:cNvPr>
          <p:cNvSpPr/>
          <p:nvPr userDrawn="1"/>
        </p:nvSpPr>
        <p:spPr>
          <a:xfrm>
            <a:off x="1359878" y="2155261"/>
            <a:ext cx="3237615" cy="2434349"/>
          </a:xfrm>
          <a:prstGeom prst="roundRect">
            <a:avLst>
              <a:gd name="adj" fmla="val 58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Rectangle: Rounded Corners 50">
            <a:extLst>
              <a:ext uri="{FF2B5EF4-FFF2-40B4-BE49-F238E27FC236}">
                <a16:creationId xmlns:a16="http://schemas.microsoft.com/office/drawing/2014/main" id="{1F43EFAB-00EA-4451-82BF-C9A48FC74027}"/>
              </a:ext>
            </a:extLst>
          </p:cNvPr>
          <p:cNvSpPr/>
          <p:nvPr userDrawn="1"/>
        </p:nvSpPr>
        <p:spPr>
          <a:xfrm>
            <a:off x="8183072" y="2164353"/>
            <a:ext cx="3237615" cy="2434349"/>
          </a:xfrm>
          <a:prstGeom prst="roundRect">
            <a:avLst>
              <a:gd name="adj" fmla="val 58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6483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3 Kreis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3" name="Freeform: Shape 7696">
            <a:extLst>
              <a:ext uri="{FF2B5EF4-FFF2-40B4-BE49-F238E27FC236}">
                <a16:creationId xmlns:a16="http://schemas.microsoft.com/office/drawing/2014/main" id="{DC78782D-2414-410A-BEB3-DE08DAFFF50A}"/>
              </a:ext>
            </a:extLst>
          </p:cNvPr>
          <p:cNvSpPr/>
          <p:nvPr userDrawn="1"/>
        </p:nvSpPr>
        <p:spPr>
          <a:xfrm rot="4800">
            <a:off x="1250930" y="2741772"/>
            <a:ext cx="2585998" cy="25894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Freeform: Shape 7698">
            <a:extLst>
              <a:ext uri="{FF2B5EF4-FFF2-40B4-BE49-F238E27FC236}">
                <a16:creationId xmlns:a16="http://schemas.microsoft.com/office/drawing/2014/main" id="{201BC647-AFF2-49EC-B991-BFCFF4647D7B}"/>
              </a:ext>
            </a:extLst>
          </p:cNvPr>
          <p:cNvSpPr/>
          <p:nvPr userDrawn="1"/>
        </p:nvSpPr>
        <p:spPr>
          <a:xfrm rot="4800">
            <a:off x="4803958" y="2730031"/>
            <a:ext cx="2589488" cy="25894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Freeform: Shape 7700">
            <a:extLst>
              <a:ext uri="{FF2B5EF4-FFF2-40B4-BE49-F238E27FC236}">
                <a16:creationId xmlns:a16="http://schemas.microsoft.com/office/drawing/2014/main" id="{352D3E83-030A-4B9C-B800-8428F73EB347}"/>
              </a:ext>
            </a:extLst>
          </p:cNvPr>
          <p:cNvSpPr/>
          <p:nvPr userDrawn="1"/>
        </p:nvSpPr>
        <p:spPr>
          <a:xfrm rot="4800">
            <a:off x="8360474" y="2730032"/>
            <a:ext cx="2589488" cy="25894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F4C7377-7E45-43F8-A50D-616952D59ADC}"/>
              </a:ext>
            </a:extLst>
          </p:cNvPr>
          <p:cNvGrpSpPr/>
          <p:nvPr userDrawn="1"/>
        </p:nvGrpSpPr>
        <p:grpSpPr>
          <a:xfrm rot="20589661">
            <a:off x="7253207" y="-95236"/>
            <a:ext cx="7733937" cy="3072844"/>
            <a:chOff x="3517846" y="-1308843"/>
            <a:chExt cx="7733937" cy="3072844"/>
          </a:xfrm>
          <a:solidFill>
            <a:srgbClr val="66C7EE"/>
          </a:solidFill>
        </p:grpSpPr>
        <p:sp>
          <p:nvSpPr>
            <p:cNvPr id="7" name="Freeform 39">
              <a:extLst>
                <a:ext uri="{FF2B5EF4-FFF2-40B4-BE49-F238E27FC236}">
                  <a16:creationId xmlns:a16="http://schemas.microsoft.com/office/drawing/2014/main" id="{11266BF6-8408-4EFD-A345-C41FDFB022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" name="Freeform 40">
              <a:extLst>
                <a:ext uri="{FF2B5EF4-FFF2-40B4-BE49-F238E27FC236}">
                  <a16:creationId xmlns:a16="http://schemas.microsoft.com/office/drawing/2014/main" id="{5E041FDE-78CE-4A50-A755-D8325F8E39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" name="Freeform 41">
              <a:extLst>
                <a:ext uri="{FF2B5EF4-FFF2-40B4-BE49-F238E27FC236}">
                  <a16:creationId xmlns:a16="http://schemas.microsoft.com/office/drawing/2014/main" id="{21FA0EC3-42B4-4649-ABA9-97E2A72F4C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" name="Freeform 42">
              <a:extLst>
                <a:ext uri="{FF2B5EF4-FFF2-40B4-BE49-F238E27FC236}">
                  <a16:creationId xmlns:a16="http://schemas.microsoft.com/office/drawing/2014/main" id="{15D1DAFF-F861-46FC-A681-25353A9551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63C4D48-6588-408D-98FC-EE0566C1B76D}"/>
              </a:ext>
            </a:extLst>
          </p:cNvPr>
          <p:cNvGrpSpPr/>
          <p:nvPr userDrawn="1"/>
        </p:nvGrpSpPr>
        <p:grpSpPr>
          <a:xfrm rot="20589661">
            <a:off x="-532038" y="-110409"/>
            <a:ext cx="7733937" cy="3072844"/>
            <a:chOff x="3517846" y="-1308843"/>
            <a:chExt cx="7733937" cy="3072844"/>
          </a:xfrm>
          <a:solidFill>
            <a:srgbClr val="66C7EE"/>
          </a:solidFill>
        </p:grpSpPr>
        <p:sp>
          <p:nvSpPr>
            <p:cNvPr id="12" name="Freeform 39">
              <a:extLst>
                <a:ext uri="{FF2B5EF4-FFF2-40B4-BE49-F238E27FC236}">
                  <a16:creationId xmlns:a16="http://schemas.microsoft.com/office/drawing/2014/main" id="{7D68FF0F-27DA-4114-A03A-402EA978B0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40">
              <a:extLst>
                <a:ext uri="{FF2B5EF4-FFF2-40B4-BE49-F238E27FC236}">
                  <a16:creationId xmlns:a16="http://schemas.microsoft.com/office/drawing/2014/main" id="{24809E3C-587B-47EF-B97A-041421A5E7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" name="Freeform 41">
              <a:extLst>
                <a:ext uri="{FF2B5EF4-FFF2-40B4-BE49-F238E27FC236}">
                  <a16:creationId xmlns:a16="http://schemas.microsoft.com/office/drawing/2014/main" id="{A80BA4F3-323F-48DE-9F76-9C99F8DBFC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" name="Freeform 42">
              <a:extLst>
                <a:ext uri="{FF2B5EF4-FFF2-40B4-BE49-F238E27FC236}">
                  <a16:creationId xmlns:a16="http://schemas.microsoft.com/office/drawing/2014/main" id="{C490DD0E-0A86-416D-B1B4-2CFE5FDB5B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433208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zwei Text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5496" y="1728000"/>
            <a:ext cx="4409828" cy="3308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IN" sz="2000" kern="120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Folien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Textblöcken</a:t>
            </a:r>
            <a:endParaRPr lang="en-IN" dirty="0"/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695325" y="2160000"/>
            <a:ext cx="4320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 userDrawn="1"/>
        </p:nvCxnSpPr>
        <p:spPr>
          <a:xfrm>
            <a:off x="6088319" y="2160000"/>
            <a:ext cx="4320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platzhalt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605495" y="2340000"/>
            <a:ext cx="4409829" cy="33489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</a:lstStyle>
          <a:p>
            <a:pPr>
              <a:lnSpc>
                <a:spcPts val="2400"/>
              </a:lnSpc>
            </a:pP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amet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utseter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b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Stet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clita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kasd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gubergren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takimata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sanctus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est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amet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amet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5999575" y="2340000"/>
            <a:ext cx="4408744" cy="33489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de-DE" sz="1600" kern="120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>
              <a:lnSpc>
                <a:spcPts val="2400"/>
              </a:lnSpc>
            </a:pP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amet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Stet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clita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kasd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gubergren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takimata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est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amet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5999575" y="1728000"/>
            <a:ext cx="4408744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de-DE" sz="2000" kern="120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>
              <a:defRPr lang="de-DE" sz="2000" kern="120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>
              <a:defRPr lang="de-DE" sz="2000" kern="120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3pPr>
            <a:lvl4pPr>
              <a:defRPr lang="de-DE" sz="2000" kern="120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4pPr>
            <a:lvl5pPr>
              <a:defRPr lang="de-DE" sz="2000" kern="120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5pPr>
          </a:lstStyle>
          <a:p>
            <a:pPr lvl="0"/>
            <a:r>
              <a:rPr lang="de-DE" dirty="0"/>
              <a:t>Überschrift kurz</a:t>
            </a:r>
          </a:p>
        </p:txBody>
      </p:sp>
    </p:spTree>
    <p:extLst>
      <p:ext uri="{BB962C8B-B14F-4D97-AF65-F5344CB8AC3E}">
        <p14:creationId xmlns:p14="http://schemas.microsoft.com/office/powerpoint/2010/main" val="4180610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 dunkelblau">
    <p:bg>
      <p:bgPr>
        <a:solidFill>
          <a:srgbClr val="002B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0836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1 Kasten dunkelblau">
    <p:bg>
      <p:bgPr>
        <a:solidFill>
          <a:srgbClr val="002B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3" name="Rectangle: Rounded Corners 50">
            <a:extLst>
              <a:ext uri="{FF2B5EF4-FFF2-40B4-BE49-F238E27FC236}">
                <a16:creationId xmlns:a16="http://schemas.microsoft.com/office/drawing/2014/main" id="{3406F4AB-8983-49CC-82A7-DBB2BF95FFD7}"/>
              </a:ext>
            </a:extLst>
          </p:cNvPr>
          <p:cNvSpPr/>
          <p:nvPr userDrawn="1"/>
        </p:nvSpPr>
        <p:spPr>
          <a:xfrm>
            <a:off x="692376" y="1739160"/>
            <a:ext cx="9735417" cy="3938829"/>
          </a:xfrm>
          <a:prstGeom prst="roundRect">
            <a:avLst>
              <a:gd name="adj" fmla="val 58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3E1D49C-393F-4FC0-8715-0CC96FDE0C3D}"/>
              </a:ext>
            </a:extLst>
          </p:cNvPr>
          <p:cNvGrpSpPr/>
          <p:nvPr userDrawn="1"/>
        </p:nvGrpSpPr>
        <p:grpSpPr>
          <a:xfrm rot="20589661">
            <a:off x="5171585" y="-95236"/>
            <a:ext cx="7733937" cy="3072844"/>
            <a:chOff x="3517846" y="-1308843"/>
            <a:chExt cx="7733937" cy="3072844"/>
          </a:xfrm>
        </p:grpSpPr>
        <p:sp>
          <p:nvSpPr>
            <p:cNvPr id="5" name="Freeform 39">
              <a:extLst>
                <a:ext uri="{FF2B5EF4-FFF2-40B4-BE49-F238E27FC236}">
                  <a16:creationId xmlns:a16="http://schemas.microsoft.com/office/drawing/2014/main" id="{A6434A32-9226-4A55-B796-F597A601A4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" name="Freeform 40">
              <a:extLst>
                <a:ext uri="{FF2B5EF4-FFF2-40B4-BE49-F238E27FC236}">
                  <a16:creationId xmlns:a16="http://schemas.microsoft.com/office/drawing/2014/main" id="{AB2C2C64-0AA0-4272-994B-43977379D5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" name="Freeform 41">
              <a:extLst>
                <a:ext uri="{FF2B5EF4-FFF2-40B4-BE49-F238E27FC236}">
                  <a16:creationId xmlns:a16="http://schemas.microsoft.com/office/drawing/2014/main" id="{0E1C1514-95C5-4D49-9301-812D534E40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" name="Freeform 42">
              <a:extLst>
                <a:ext uri="{FF2B5EF4-FFF2-40B4-BE49-F238E27FC236}">
                  <a16:creationId xmlns:a16="http://schemas.microsoft.com/office/drawing/2014/main" id="{2BDDFFD3-0766-45BD-9EB3-AA61C4A049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30A25D9-9125-491D-A901-BD8A7B374E00}"/>
              </a:ext>
            </a:extLst>
          </p:cNvPr>
          <p:cNvGrpSpPr/>
          <p:nvPr userDrawn="1"/>
        </p:nvGrpSpPr>
        <p:grpSpPr>
          <a:xfrm rot="20589661">
            <a:off x="-2613660" y="-110409"/>
            <a:ext cx="7733937" cy="3072844"/>
            <a:chOff x="3517846" y="-1308843"/>
            <a:chExt cx="7733937" cy="3072844"/>
          </a:xfrm>
        </p:grpSpPr>
        <p:sp>
          <p:nvSpPr>
            <p:cNvPr id="10" name="Freeform 39">
              <a:extLst>
                <a:ext uri="{FF2B5EF4-FFF2-40B4-BE49-F238E27FC236}">
                  <a16:creationId xmlns:a16="http://schemas.microsoft.com/office/drawing/2014/main" id="{7549AFE8-F93F-4846-BEAF-F354FE45B3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" name="Freeform 40">
              <a:extLst>
                <a:ext uri="{FF2B5EF4-FFF2-40B4-BE49-F238E27FC236}">
                  <a16:creationId xmlns:a16="http://schemas.microsoft.com/office/drawing/2014/main" id="{4363141F-0134-4272-A7CA-7ED7AD8DB4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" name="Freeform 41">
              <a:extLst>
                <a:ext uri="{FF2B5EF4-FFF2-40B4-BE49-F238E27FC236}">
                  <a16:creationId xmlns:a16="http://schemas.microsoft.com/office/drawing/2014/main" id="{E45ADC48-A976-4C30-90A3-0CEFF7FF59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42">
              <a:extLst>
                <a:ext uri="{FF2B5EF4-FFF2-40B4-BE49-F238E27FC236}">
                  <a16:creationId xmlns:a16="http://schemas.microsoft.com/office/drawing/2014/main" id="{DD6EAB61-316C-49F8-8983-D8310E8B85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41987159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3 Kreise dunkelblau">
    <p:bg>
      <p:bgPr>
        <a:solidFill>
          <a:srgbClr val="002B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3" name="Freeform: Shape 7696">
            <a:extLst>
              <a:ext uri="{FF2B5EF4-FFF2-40B4-BE49-F238E27FC236}">
                <a16:creationId xmlns:a16="http://schemas.microsoft.com/office/drawing/2014/main" id="{D4FB5860-65A2-463B-90B4-C2DA455CF07F}"/>
              </a:ext>
            </a:extLst>
          </p:cNvPr>
          <p:cNvSpPr/>
          <p:nvPr userDrawn="1"/>
        </p:nvSpPr>
        <p:spPr>
          <a:xfrm rot="4800">
            <a:off x="1250930" y="2741771"/>
            <a:ext cx="2585998" cy="25894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rgbClr val="E1D6BC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solidFill>
                <a:srgbClr val="66C7EE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Freeform: Shape 7698">
            <a:extLst>
              <a:ext uri="{FF2B5EF4-FFF2-40B4-BE49-F238E27FC236}">
                <a16:creationId xmlns:a16="http://schemas.microsoft.com/office/drawing/2014/main" id="{0C51D1DA-D8BC-4E86-8193-7F18DB09F66B}"/>
              </a:ext>
            </a:extLst>
          </p:cNvPr>
          <p:cNvSpPr/>
          <p:nvPr userDrawn="1"/>
        </p:nvSpPr>
        <p:spPr>
          <a:xfrm rot="4800">
            <a:off x="4803958" y="2730030"/>
            <a:ext cx="2589488" cy="25894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Freeform: Shape 7700">
            <a:extLst>
              <a:ext uri="{FF2B5EF4-FFF2-40B4-BE49-F238E27FC236}">
                <a16:creationId xmlns:a16="http://schemas.microsoft.com/office/drawing/2014/main" id="{F5BD0854-B203-42EE-B28C-E45EE4787E98}"/>
              </a:ext>
            </a:extLst>
          </p:cNvPr>
          <p:cNvSpPr/>
          <p:nvPr userDrawn="1"/>
        </p:nvSpPr>
        <p:spPr>
          <a:xfrm rot="4800">
            <a:off x="8360474" y="2730031"/>
            <a:ext cx="2589488" cy="25894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15C5523-F905-4954-9B4E-B1F7B7CE6E5C}"/>
              </a:ext>
            </a:extLst>
          </p:cNvPr>
          <p:cNvGrpSpPr/>
          <p:nvPr userDrawn="1"/>
        </p:nvGrpSpPr>
        <p:grpSpPr>
          <a:xfrm rot="20589661">
            <a:off x="5171585" y="-95236"/>
            <a:ext cx="7733937" cy="3072844"/>
            <a:chOff x="3517846" y="-1308843"/>
            <a:chExt cx="7733937" cy="3072844"/>
          </a:xfrm>
        </p:grpSpPr>
        <p:sp>
          <p:nvSpPr>
            <p:cNvPr id="7" name="Freeform 39">
              <a:extLst>
                <a:ext uri="{FF2B5EF4-FFF2-40B4-BE49-F238E27FC236}">
                  <a16:creationId xmlns:a16="http://schemas.microsoft.com/office/drawing/2014/main" id="{278F5577-B135-4983-8227-730E2E26FE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" name="Freeform 40">
              <a:extLst>
                <a:ext uri="{FF2B5EF4-FFF2-40B4-BE49-F238E27FC236}">
                  <a16:creationId xmlns:a16="http://schemas.microsoft.com/office/drawing/2014/main" id="{89020FA5-1857-40F6-BE7E-CDF3F38A6F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" name="Freeform 41">
              <a:extLst>
                <a:ext uri="{FF2B5EF4-FFF2-40B4-BE49-F238E27FC236}">
                  <a16:creationId xmlns:a16="http://schemas.microsoft.com/office/drawing/2014/main" id="{E601C685-0C24-4EAC-A502-70025E5455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" name="Freeform 42">
              <a:extLst>
                <a:ext uri="{FF2B5EF4-FFF2-40B4-BE49-F238E27FC236}">
                  <a16:creationId xmlns:a16="http://schemas.microsoft.com/office/drawing/2014/main" id="{0CE6415C-86DE-4829-88FD-1F291FA64B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F3207F8-B8D5-4636-BD43-479139A937EC}"/>
              </a:ext>
            </a:extLst>
          </p:cNvPr>
          <p:cNvGrpSpPr/>
          <p:nvPr userDrawn="1"/>
        </p:nvGrpSpPr>
        <p:grpSpPr>
          <a:xfrm rot="20589661">
            <a:off x="-2613660" y="-110409"/>
            <a:ext cx="7733937" cy="3072844"/>
            <a:chOff x="3517846" y="-1308843"/>
            <a:chExt cx="7733937" cy="3072844"/>
          </a:xfrm>
        </p:grpSpPr>
        <p:sp>
          <p:nvSpPr>
            <p:cNvPr id="12" name="Freeform 39">
              <a:extLst>
                <a:ext uri="{FF2B5EF4-FFF2-40B4-BE49-F238E27FC236}">
                  <a16:creationId xmlns:a16="http://schemas.microsoft.com/office/drawing/2014/main" id="{0C64FEFF-6583-4763-908B-3304BEC381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40">
              <a:extLst>
                <a:ext uri="{FF2B5EF4-FFF2-40B4-BE49-F238E27FC236}">
                  <a16:creationId xmlns:a16="http://schemas.microsoft.com/office/drawing/2014/main" id="{9A379D34-8A72-44DB-B385-3F74162270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" name="Freeform 41">
              <a:extLst>
                <a:ext uri="{FF2B5EF4-FFF2-40B4-BE49-F238E27FC236}">
                  <a16:creationId xmlns:a16="http://schemas.microsoft.com/office/drawing/2014/main" id="{28243C97-127A-43F5-A27F-45DA29BFF3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" name="Freeform 42">
              <a:extLst>
                <a:ext uri="{FF2B5EF4-FFF2-40B4-BE49-F238E27FC236}">
                  <a16:creationId xmlns:a16="http://schemas.microsoft.com/office/drawing/2014/main" id="{C4E4C119-A8B6-4503-BA97-993DD86007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3640835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 weiß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00A1E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7" y="5812971"/>
            <a:ext cx="979279" cy="67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0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21932"/>
            <a:ext cx="12192000" cy="128328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9000" baseline="0">
                <a:solidFill>
                  <a:srgbClr val="FFFFFF"/>
                </a:solidFill>
                <a:latin typeface="Roboto Bold" panose="02000000000000000000" pitchFamily="2" charset="0"/>
                <a:ea typeface="Roboto Bold" panose="02000000000000000000" pitchFamily="2" charset="0"/>
              </a:defRPr>
            </a:lvl1pPr>
          </a:lstStyle>
          <a:p>
            <a:r>
              <a:rPr lang="en-US" dirty="0" err="1"/>
              <a:t>Danke</a:t>
            </a:r>
            <a:r>
              <a:rPr lang="en-US" dirty="0"/>
              <a:t>!</a:t>
            </a:r>
            <a:endParaRPr lang="en-IN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468608"/>
            <a:ext cx="12192000" cy="135091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4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</a:lstStyle>
          <a:p>
            <a:pPr>
              <a:lnSpc>
                <a:spcPts val="2400"/>
              </a:lnSpc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Beantworten wir gerne.</a:t>
            </a:r>
          </a:p>
          <a:p>
            <a:pPr>
              <a:lnSpc>
                <a:spcPts val="2400"/>
              </a:lnSpc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Stabsstelle Marketing und Kommunikation</a:t>
            </a:r>
          </a:p>
          <a:p>
            <a:pPr>
              <a:lnSpc>
                <a:spcPts val="2400"/>
              </a:lnSpc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Sie erreichen uns über: marketing@th-ab.de</a:t>
            </a:r>
          </a:p>
        </p:txBody>
      </p:sp>
      <p:sp>
        <p:nvSpPr>
          <p:cNvPr id="3" name="Abgerundetes Rechteck 2"/>
          <p:cNvSpPr/>
          <p:nvPr userDrawn="1"/>
        </p:nvSpPr>
        <p:spPr>
          <a:xfrm>
            <a:off x="4621530" y="3442080"/>
            <a:ext cx="2948940" cy="76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606900"/>
            <a:ext cx="12192000" cy="518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IN" sz="2800" kern="1200" dirty="0">
                <a:solidFill>
                  <a:schemeClr val="accent2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Noch</a:t>
            </a:r>
            <a:r>
              <a:rPr lang="en-US" dirty="0"/>
              <a:t> </a:t>
            </a:r>
            <a:r>
              <a:rPr lang="en-US" dirty="0" err="1"/>
              <a:t>Fragen</a:t>
            </a:r>
            <a:r>
              <a:rPr lang="en-US" dirty="0"/>
              <a:t>?</a:t>
            </a:r>
            <a:endParaRPr lang="en-IN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93B0CCAE-23BE-4C7E-BE98-628F1B5FE181}"/>
              </a:ext>
            </a:extLst>
          </p:cNvPr>
          <p:cNvSpPr/>
          <p:nvPr userDrawn="1"/>
        </p:nvSpPr>
        <p:spPr>
          <a:xfrm>
            <a:off x="9266861" y="4652186"/>
            <a:ext cx="4258491" cy="18763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EE910F4-EBB5-40A1-B59C-1B45998803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356" y="4872116"/>
            <a:ext cx="2102613" cy="144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3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21932"/>
            <a:ext cx="12192000" cy="128328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9000" baseline="0">
                <a:solidFill>
                  <a:srgbClr val="FFFFFF"/>
                </a:solidFill>
                <a:latin typeface="Roboto Bold" panose="02000000000000000000" pitchFamily="2" charset="0"/>
                <a:ea typeface="Roboto Bold" panose="02000000000000000000" pitchFamily="2" charset="0"/>
              </a:defRPr>
            </a:lvl1pPr>
          </a:lstStyle>
          <a:p>
            <a:r>
              <a:rPr lang="en-US" dirty="0" err="1"/>
              <a:t>Danke</a:t>
            </a:r>
            <a:r>
              <a:rPr lang="en-US" dirty="0"/>
              <a:t>!</a:t>
            </a:r>
            <a:endParaRPr lang="en-IN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468608"/>
            <a:ext cx="12192000" cy="135091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4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</a:lstStyle>
          <a:p>
            <a:pPr>
              <a:lnSpc>
                <a:spcPts val="2400"/>
              </a:lnSpc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Beantworten wir gerne.</a:t>
            </a:r>
          </a:p>
          <a:p>
            <a:pPr>
              <a:lnSpc>
                <a:spcPts val="2400"/>
              </a:lnSpc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Stabsstelle Marketing und Kommunikation</a:t>
            </a:r>
          </a:p>
          <a:p>
            <a:pPr>
              <a:lnSpc>
                <a:spcPts val="2400"/>
              </a:lnSpc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Sie erreichen uns über: marketing@th-ab.de</a:t>
            </a:r>
          </a:p>
        </p:txBody>
      </p:sp>
      <p:sp>
        <p:nvSpPr>
          <p:cNvPr id="3" name="Abgerundetes Rechteck 2"/>
          <p:cNvSpPr/>
          <p:nvPr userDrawn="1"/>
        </p:nvSpPr>
        <p:spPr>
          <a:xfrm>
            <a:off x="4621530" y="3442080"/>
            <a:ext cx="2948940" cy="76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606900"/>
            <a:ext cx="12192000" cy="518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IN" sz="2800" kern="1200" dirty="0">
                <a:solidFill>
                  <a:schemeClr val="accent2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Noch</a:t>
            </a:r>
            <a:r>
              <a:rPr lang="en-US" dirty="0"/>
              <a:t> </a:t>
            </a:r>
            <a:r>
              <a:rPr lang="en-US" dirty="0" err="1"/>
              <a:t>Fragen</a:t>
            </a:r>
            <a:r>
              <a:rPr lang="en-US" dirty="0"/>
              <a:t>?</a:t>
            </a:r>
            <a:endParaRPr lang="en-IN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93B0CCAE-23BE-4C7E-BE98-628F1B5FE181}"/>
              </a:ext>
            </a:extLst>
          </p:cNvPr>
          <p:cNvSpPr/>
          <p:nvPr userDrawn="1"/>
        </p:nvSpPr>
        <p:spPr>
          <a:xfrm>
            <a:off x="9266861" y="4652186"/>
            <a:ext cx="4258491" cy="18763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EE910F4-EBB5-40A1-B59C-1B45998803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356" y="4872116"/>
            <a:ext cx="2102613" cy="1441642"/>
          </a:xfrm>
          <a:prstGeom prst="rect">
            <a:avLst/>
          </a:prstGeom>
        </p:spPr>
      </p:pic>
      <p:grpSp>
        <p:nvGrpSpPr>
          <p:cNvPr id="9" name="Group 398">
            <a:extLst>
              <a:ext uri="{FF2B5EF4-FFF2-40B4-BE49-F238E27FC236}">
                <a16:creationId xmlns:a16="http://schemas.microsoft.com/office/drawing/2014/main" id="{026D2110-AC76-4715-BF83-B40AD1DF67BE}"/>
              </a:ext>
            </a:extLst>
          </p:cNvPr>
          <p:cNvGrpSpPr/>
          <p:nvPr userDrawn="1"/>
        </p:nvGrpSpPr>
        <p:grpSpPr>
          <a:xfrm rot="10800000" flipH="1">
            <a:off x="-3344845" y="-2433663"/>
            <a:ext cx="14922466" cy="4506760"/>
            <a:chOff x="-2422178" y="5261733"/>
            <a:chExt cx="14922466" cy="4506760"/>
          </a:xfrm>
        </p:grpSpPr>
        <p:sp>
          <p:nvSpPr>
            <p:cNvPr id="11" name="Freeform 30">
              <a:extLst>
                <a:ext uri="{FF2B5EF4-FFF2-40B4-BE49-F238E27FC236}">
                  <a16:creationId xmlns:a16="http://schemas.microsoft.com/office/drawing/2014/main" id="{88D7F089-9463-4B22-A2CB-A87CBBD2FC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650590" y="6327328"/>
              <a:ext cx="5899454" cy="3076040"/>
            </a:xfrm>
            <a:custGeom>
              <a:avLst/>
              <a:gdLst>
                <a:gd name="T0" fmla="*/ 42 w 8085"/>
                <a:gd name="T1" fmla="*/ 4120 h 4240"/>
                <a:gd name="T2" fmla="*/ 42 w 8085"/>
                <a:gd name="T3" fmla="*/ 4120 h 4240"/>
                <a:gd name="T4" fmla="*/ 271 w 8085"/>
                <a:gd name="T5" fmla="*/ 4197 h 4240"/>
                <a:gd name="T6" fmla="*/ 7966 w 8085"/>
                <a:gd name="T7" fmla="*/ 348 h 4240"/>
                <a:gd name="T8" fmla="*/ 7966 w 8085"/>
                <a:gd name="T9" fmla="*/ 348 h 4240"/>
                <a:gd name="T10" fmla="*/ 8042 w 8085"/>
                <a:gd name="T11" fmla="*/ 119 h 4240"/>
                <a:gd name="T12" fmla="*/ 8042 w 8085"/>
                <a:gd name="T13" fmla="*/ 119 h 4240"/>
                <a:gd name="T14" fmla="*/ 7813 w 8085"/>
                <a:gd name="T15" fmla="*/ 42 h 4240"/>
                <a:gd name="T16" fmla="*/ 119 w 8085"/>
                <a:gd name="T17" fmla="*/ 3891 h 4240"/>
                <a:gd name="T18" fmla="*/ 119 w 8085"/>
                <a:gd name="T19" fmla="*/ 3891 h 4240"/>
                <a:gd name="T20" fmla="*/ 42 w 8085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42" y="4120"/>
                  </a:moveTo>
                  <a:lnTo>
                    <a:pt x="42" y="4120"/>
                  </a:lnTo>
                  <a:cubicBezTo>
                    <a:pt x="85" y="4205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5"/>
                    <a:pt x="7897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A50D1127-9CE6-4BC0-B2E8-1874C6BCD6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0881397" y="6141214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4CB51C9A-059C-4226-BD7A-3FC9B9C6A8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31363" y="6515404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1 w 8086"/>
                <a:gd name="T5" fmla="*/ 4196 h 4240"/>
                <a:gd name="T6" fmla="*/ 7966 w 8086"/>
                <a:gd name="T7" fmla="*/ 348 h 4240"/>
                <a:gd name="T8" fmla="*/ 7966 w 8086"/>
                <a:gd name="T9" fmla="*/ 348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2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4"/>
                    <a:pt x="187" y="4239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5"/>
                    <a:pt x="8085" y="203"/>
                    <a:pt x="8043" y="119"/>
                  </a:cubicBezTo>
                  <a:lnTo>
                    <a:pt x="8043" y="119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" name="Freeform 33">
              <a:extLst>
                <a:ext uri="{FF2B5EF4-FFF2-40B4-BE49-F238E27FC236}">
                  <a16:creationId xmlns:a16="http://schemas.microsoft.com/office/drawing/2014/main" id="{BE3939B3-67C3-48C3-9D31-F57E60785C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606436" y="6832104"/>
              <a:ext cx="418401" cy="348532"/>
            </a:xfrm>
            <a:custGeom>
              <a:avLst/>
              <a:gdLst>
                <a:gd name="T0" fmla="*/ 42 w 574"/>
                <a:gd name="T1" fmla="*/ 362 h 482"/>
                <a:gd name="T2" fmla="*/ 42 w 574"/>
                <a:gd name="T3" fmla="*/ 362 h 482"/>
                <a:gd name="T4" fmla="*/ 272 w 574"/>
                <a:gd name="T5" fmla="*/ 439 h 482"/>
                <a:gd name="T6" fmla="*/ 455 w 574"/>
                <a:gd name="T7" fmla="*/ 348 h 482"/>
                <a:gd name="T8" fmla="*/ 455 w 574"/>
                <a:gd name="T9" fmla="*/ 348 h 482"/>
                <a:gd name="T10" fmla="*/ 531 w 574"/>
                <a:gd name="T11" fmla="*/ 119 h 482"/>
                <a:gd name="T12" fmla="*/ 531 w 574"/>
                <a:gd name="T13" fmla="*/ 119 h 482"/>
                <a:gd name="T14" fmla="*/ 301 w 574"/>
                <a:gd name="T15" fmla="*/ 42 h 482"/>
                <a:gd name="T16" fmla="*/ 119 w 574"/>
                <a:gd name="T17" fmla="*/ 133 h 482"/>
                <a:gd name="T18" fmla="*/ 119 w 574"/>
                <a:gd name="T19" fmla="*/ 133 h 482"/>
                <a:gd name="T20" fmla="*/ 42 w 574"/>
                <a:gd name="T21" fmla="*/ 36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4" h="482">
                  <a:moveTo>
                    <a:pt x="42" y="362"/>
                  </a:moveTo>
                  <a:lnTo>
                    <a:pt x="42" y="362"/>
                  </a:lnTo>
                  <a:cubicBezTo>
                    <a:pt x="84" y="447"/>
                    <a:pt x="187" y="481"/>
                    <a:pt x="272" y="439"/>
                  </a:cubicBezTo>
                  <a:lnTo>
                    <a:pt x="455" y="348"/>
                  </a:lnTo>
                  <a:lnTo>
                    <a:pt x="455" y="348"/>
                  </a:lnTo>
                  <a:cubicBezTo>
                    <a:pt x="539" y="306"/>
                    <a:pt x="573" y="203"/>
                    <a:pt x="531" y="119"/>
                  </a:cubicBezTo>
                  <a:lnTo>
                    <a:pt x="531" y="119"/>
                  </a:lnTo>
                  <a:cubicBezTo>
                    <a:pt x="488" y="34"/>
                    <a:pt x="386" y="0"/>
                    <a:pt x="301" y="42"/>
                  </a:cubicBezTo>
                  <a:lnTo>
                    <a:pt x="119" y="133"/>
                  </a:lnTo>
                  <a:lnTo>
                    <a:pt x="119" y="133"/>
                  </a:lnTo>
                  <a:cubicBezTo>
                    <a:pt x="34" y="176"/>
                    <a:pt x="0" y="278"/>
                    <a:pt x="42" y="3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EC5E2B3D-C41A-49A2-B630-67EC309951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2128624" y="6722491"/>
              <a:ext cx="286444" cy="284583"/>
            </a:xfrm>
            <a:custGeom>
              <a:avLst/>
              <a:gdLst>
                <a:gd name="T0" fmla="*/ 43 w 392"/>
                <a:gd name="T1" fmla="*/ 272 h 392"/>
                <a:gd name="T2" fmla="*/ 43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9 w 392"/>
                <a:gd name="T9" fmla="*/ 119 h 392"/>
                <a:gd name="T10" fmla="*/ 349 w 392"/>
                <a:gd name="T11" fmla="*/ 119 h 392"/>
                <a:gd name="T12" fmla="*/ 120 w 392"/>
                <a:gd name="T13" fmla="*/ 43 h 392"/>
                <a:gd name="T14" fmla="*/ 120 w 392"/>
                <a:gd name="T15" fmla="*/ 43 h 392"/>
                <a:gd name="T16" fmla="*/ 43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7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3" y="0"/>
                    <a:pt x="120" y="43"/>
                  </a:cubicBezTo>
                  <a:lnTo>
                    <a:pt x="120" y="43"/>
                  </a:lnTo>
                  <a:cubicBezTo>
                    <a:pt x="35" y="85"/>
                    <a:pt x="0" y="188"/>
                    <a:pt x="43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A00B6B8A-C9CC-43AE-9E75-007B74022E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97036" y="8934284"/>
              <a:ext cx="286444" cy="284583"/>
            </a:xfrm>
            <a:custGeom>
              <a:avLst/>
              <a:gdLst>
                <a:gd name="T0" fmla="*/ 42 w 392"/>
                <a:gd name="T1" fmla="*/ 272 h 392"/>
                <a:gd name="T2" fmla="*/ 42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8 w 392"/>
                <a:gd name="T9" fmla="*/ 119 h 392"/>
                <a:gd name="T10" fmla="*/ 348 w 392"/>
                <a:gd name="T11" fmla="*/ 119 h 392"/>
                <a:gd name="T12" fmla="*/ 119 w 392"/>
                <a:gd name="T13" fmla="*/ 43 h 392"/>
                <a:gd name="T14" fmla="*/ 119 w 392"/>
                <a:gd name="T15" fmla="*/ 43 h 392"/>
                <a:gd name="T16" fmla="*/ 42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2" y="272"/>
                  </a:moveTo>
                  <a:lnTo>
                    <a:pt x="42" y="272"/>
                  </a:lnTo>
                  <a:cubicBezTo>
                    <a:pt x="85" y="357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1" y="204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9" y="43"/>
                  </a:cubicBezTo>
                  <a:lnTo>
                    <a:pt x="119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F42837EC-E867-4C5A-92D2-5FA669A41F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950087" y="5384855"/>
              <a:ext cx="5899452" cy="3072842"/>
            </a:xfrm>
            <a:custGeom>
              <a:avLst/>
              <a:gdLst>
                <a:gd name="T0" fmla="*/ 42 w 8085"/>
                <a:gd name="T1" fmla="*/ 4120 h 4239"/>
                <a:gd name="T2" fmla="*/ 42 w 8085"/>
                <a:gd name="T3" fmla="*/ 4120 h 4239"/>
                <a:gd name="T4" fmla="*/ 272 w 8085"/>
                <a:gd name="T5" fmla="*/ 4197 h 4239"/>
                <a:gd name="T6" fmla="*/ 7966 w 8085"/>
                <a:gd name="T7" fmla="*/ 348 h 4239"/>
                <a:gd name="T8" fmla="*/ 7966 w 8085"/>
                <a:gd name="T9" fmla="*/ 348 h 4239"/>
                <a:gd name="T10" fmla="*/ 8042 w 8085"/>
                <a:gd name="T11" fmla="*/ 119 h 4239"/>
                <a:gd name="T12" fmla="*/ 8042 w 8085"/>
                <a:gd name="T13" fmla="*/ 119 h 4239"/>
                <a:gd name="T14" fmla="*/ 7813 w 8085"/>
                <a:gd name="T15" fmla="*/ 42 h 4239"/>
                <a:gd name="T16" fmla="*/ 119 w 8085"/>
                <a:gd name="T17" fmla="*/ 3891 h 4239"/>
                <a:gd name="T18" fmla="*/ 119 w 8085"/>
                <a:gd name="T19" fmla="*/ 3891 h 4239"/>
                <a:gd name="T20" fmla="*/ 42 w 8085"/>
                <a:gd name="T21" fmla="*/ 4120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39">
                  <a:moveTo>
                    <a:pt x="42" y="4120"/>
                  </a:moveTo>
                  <a:lnTo>
                    <a:pt x="42" y="4120"/>
                  </a:lnTo>
                  <a:cubicBezTo>
                    <a:pt x="85" y="4204"/>
                    <a:pt x="187" y="4238"/>
                    <a:pt x="272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8DEAEE0E-98D3-413E-80F6-E6DF5130BA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276581" y="6249359"/>
              <a:ext cx="621163" cy="450856"/>
            </a:xfrm>
            <a:custGeom>
              <a:avLst/>
              <a:gdLst>
                <a:gd name="T0" fmla="*/ 42 w 849"/>
                <a:gd name="T1" fmla="*/ 501 h 620"/>
                <a:gd name="T2" fmla="*/ 42 w 849"/>
                <a:gd name="T3" fmla="*/ 501 h 620"/>
                <a:gd name="T4" fmla="*/ 271 w 849"/>
                <a:gd name="T5" fmla="*/ 577 h 620"/>
                <a:gd name="T6" fmla="*/ 729 w 849"/>
                <a:gd name="T7" fmla="*/ 348 h 620"/>
                <a:gd name="T8" fmla="*/ 729 w 849"/>
                <a:gd name="T9" fmla="*/ 348 h 620"/>
                <a:gd name="T10" fmla="*/ 805 w 849"/>
                <a:gd name="T11" fmla="*/ 118 h 620"/>
                <a:gd name="T12" fmla="*/ 805 w 849"/>
                <a:gd name="T13" fmla="*/ 118 h 620"/>
                <a:gd name="T14" fmla="*/ 576 w 849"/>
                <a:gd name="T15" fmla="*/ 42 h 620"/>
                <a:gd name="T16" fmla="*/ 118 w 849"/>
                <a:gd name="T17" fmla="*/ 271 h 620"/>
                <a:gd name="T18" fmla="*/ 118 w 849"/>
                <a:gd name="T19" fmla="*/ 271 h 620"/>
                <a:gd name="T20" fmla="*/ 42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4"/>
                    <a:pt x="187" y="619"/>
                    <a:pt x="271" y="577"/>
                  </a:cubicBezTo>
                  <a:lnTo>
                    <a:pt x="729" y="348"/>
                  </a:lnTo>
                  <a:lnTo>
                    <a:pt x="729" y="348"/>
                  </a:lnTo>
                  <a:cubicBezTo>
                    <a:pt x="813" y="306"/>
                    <a:pt x="848" y="203"/>
                    <a:pt x="805" y="118"/>
                  </a:cubicBezTo>
                  <a:lnTo>
                    <a:pt x="805" y="118"/>
                  </a:lnTo>
                  <a:cubicBezTo>
                    <a:pt x="763" y="34"/>
                    <a:pt x="660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2" y="5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" name="Freeform 38">
              <a:extLst>
                <a:ext uri="{FF2B5EF4-FFF2-40B4-BE49-F238E27FC236}">
                  <a16:creationId xmlns:a16="http://schemas.microsoft.com/office/drawing/2014/main" id="{C48848FD-AE6B-4123-8D48-35EB26378C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108581" y="7789124"/>
              <a:ext cx="553576" cy="415681"/>
            </a:xfrm>
            <a:custGeom>
              <a:avLst/>
              <a:gdLst>
                <a:gd name="T0" fmla="*/ 43 w 758"/>
                <a:gd name="T1" fmla="*/ 455 h 574"/>
                <a:gd name="T2" fmla="*/ 43 w 758"/>
                <a:gd name="T3" fmla="*/ 455 h 574"/>
                <a:gd name="T4" fmla="*/ 272 w 758"/>
                <a:gd name="T5" fmla="*/ 531 h 574"/>
                <a:gd name="T6" fmla="*/ 638 w 758"/>
                <a:gd name="T7" fmla="*/ 348 h 574"/>
                <a:gd name="T8" fmla="*/ 638 w 758"/>
                <a:gd name="T9" fmla="*/ 348 h 574"/>
                <a:gd name="T10" fmla="*/ 714 w 758"/>
                <a:gd name="T11" fmla="*/ 119 h 574"/>
                <a:gd name="T12" fmla="*/ 714 w 758"/>
                <a:gd name="T13" fmla="*/ 119 h 574"/>
                <a:gd name="T14" fmla="*/ 485 w 758"/>
                <a:gd name="T15" fmla="*/ 42 h 574"/>
                <a:gd name="T16" fmla="*/ 119 w 758"/>
                <a:gd name="T17" fmla="*/ 225 h 574"/>
                <a:gd name="T18" fmla="*/ 119 w 758"/>
                <a:gd name="T19" fmla="*/ 225 h 574"/>
                <a:gd name="T20" fmla="*/ 43 w 758"/>
                <a:gd name="T21" fmla="*/ 4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74">
                  <a:moveTo>
                    <a:pt x="43" y="455"/>
                  </a:moveTo>
                  <a:lnTo>
                    <a:pt x="43" y="455"/>
                  </a:lnTo>
                  <a:cubicBezTo>
                    <a:pt x="85" y="539"/>
                    <a:pt x="188" y="573"/>
                    <a:pt x="272" y="531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723" y="305"/>
                    <a:pt x="757" y="203"/>
                    <a:pt x="714" y="119"/>
                  </a:cubicBezTo>
                  <a:lnTo>
                    <a:pt x="714" y="119"/>
                  </a:lnTo>
                  <a:cubicBezTo>
                    <a:pt x="672" y="34"/>
                    <a:pt x="569" y="0"/>
                    <a:pt x="485" y="42"/>
                  </a:cubicBezTo>
                  <a:lnTo>
                    <a:pt x="119" y="225"/>
                  </a:lnTo>
                  <a:lnTo>
                    <a:pt x="119" y="225"/>
                  </a:lnTo>
                  <a:cubicBezTo>
                    <a:pt x="34" y="267"/>
                    <a:pt x="0" y="370"/>
                    <a:pt x="43" y="4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" name="Freeform 39">
              <a:extLst>
                <a:ext uri="{FF2B5EF4-FFF2-40B4-BE49-F238E27FC236}">
                  <a16:creationId xmlns:a16="http://schemas.microsoft.com/office/drawing/2014/main" id="{547C278D-65E2-4AC0-B77B-4CD18A6766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737739" y="5570829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" name="Freeform 40">
              <a:extLst>
                <a:ext uri="{FF2B5EF4-FFF2-40B4-BE49-F238E27FC236}">
                  <a16:creationId xmlns:a16="http://schemas.microsoft.com/office/drawing/2014/main" id="{C5391069-39ED-4242-96F9-7FA18E234A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40522" y="7961449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" name="Freeform 41">
              <a:extLst>
                <a:ext uri="{FF2B5EF4-FFF2-40B4-BE49-F238E27FC236}">
                  <a16:creationId xmlns:a16="http://schemas.microsoft.com/office/drawing/2014/main" id="{9396F293-66AB-4D06-AFEB-1C67E7AC8C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40513" y="8216642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" name="Freeform 42">
              <a:extLst>
                <a:ext uri="{FF2B5EF4-FFF2-40B4-BE49-F238E27FC236}">
                  <a16:creationId xmlns:a16="http://schemas.microsoft.com/office/drawing/2014/main" id="{F925C8DA-460A-4E05-9980-30BAB18A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891224" y="5943648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3FAD494D-BEEB-48FB-9EB2-10E2FD1ECF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422178" y="5388390"/>
              <a:ext cx="5139894" cy="2695531"/>
            </a:xfrm>
            <a:custGeom>
              <a:avLst/>
              <a:gdLst>
                <a:gd name="T0" fmla="*/ 43 w 7042"/>
                <a:gd name="T1" fmla="*/ 3598 h 3717"/>
                <a:gd name="T2" fmla="*/ 43 w 7042"/>
                <a:gd name="T3" fmla="*/ 3598 h 3717"/>
                <a:gd name="T4" fmla="*/ 271 w 7042"/>
                <a:gd name="T5" fmla="*/ 3674 h 3717"/>
                <a:gd name="T6" fmla="*/ 6923 w 7042"/>
                <a:gd name="T7" fmla="*/ 348 h 3717"/>
                <a:gd name="T8" fmla="*/ 6923 w 7042"/>
                <a:gd name="T9" fmla="*/ 348 h 3717"/>
                <a:gd name="T10" fmla="*/ 6999 w 7042"/>
                <a:gd name="T11" fmla="*/ 119 h 3717"/>
                <a:gd name="T12" fmla="*/ 6999 w 7042"/>
                <a:gd name="T13" fmla="*/ 119 h 3717"/>
                <a:gd name="T14" fmla="*/ 6770 w 7042"/>
                <a:gd name="T15" fmla="*/ 43 h 3717"/>
                <a:gd name="T16" fmla="*/ 119 w 7042"/>
                <a:gd name="T17" fmla="*/ 3369 h 3717"/>
                <a:gd name="T18" fmla="*/ 119 w 7042"/>
                <a:gd name="T19" fmla="*/ 3369 h 3717"/>
                <a:gd name="T20" fmla="*/ 43 w 7042"/>
                <a:gd name="T21" fmla="*/ 3598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3" y="3598"/>
                  </a:moveTo>
                  <a:lnTo>
                    <a:pt x="43" y="3598"/>
                  </a:lnTo>
                  <a:cubicBezTo>
                    <a:pt x="85" y="3682"/>
                    <a:pt x="187" y="3716"/>
                    <a:pt x="271" y="3674"/>
                  </a:cubicBezTo>
                  <a:lnTo>
                    <a:pt x="6923" y="348"/>
                  </a:lnTo>
                  <a:lnTo>
                    <a:pt x="6923" y="348"/>
                  </a:lnTo>
                  <a:cubicBezTo>
                    <a:pt x="7007" y="306"/>
                    <a:pt x="7041" y="203"/>
                    <a:pt x="6999" y="119"/>
                  </a:cubicBezTo>
                  <a:lnTo>
                    <a:pt x="6999" y="119"/>
                  </a:lnTo>
                  <a:cubicBezTo>
                    <a:pt x="6957" y="34"/>
                    <a:pt x="6854" y="0"/>
                    <a:pt x="6770" y="43"/>
                  </a:cubicBezTo>
                  <a:lnTo>
                    <a:pt x="119" y="3369"/>
                  </a:lnTo>
                  <a:lnTo>
                    <a:pt x="119" y="3369"/>
                  </a:lnTo>
                  <a:cubicBezTo>
                    <a:pt x="34" y="3411"/>
                    <a:pt x="0" y="3513"/>
                    <a:pt x="43" y="3598"/>
                  </a:cubicBezTo>
                </a:path>
              </a:pathLst>
            </a:custGeom>
            <a:solidFill>
              <a:srgbClr val="002B6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A8E9DD77-D022-4677-8325-00DDF6BEBA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9403" y="6016859"/>
              <a:ext cx="5899452" cy="3076040"/>
            </a:xfrm>
            <a:custGeom>
              <a:avLst/>
              <a:gdLst>
                <a:gd name="T0" fmla="*/ 8042 w 8085"/>
                <a:gd name="T1" fmla="*/ 119 h 4240"/>
                <a:gd name="T2" fmla="*/ 8042 w 8085"/>
                <a:gd name="T3" fmla="*/ 119 h 4240"/>
                <a:gd name="T4" fmla="*/ 7813 w 8085"/>
                <a:gd name="T5" fmla="*/ 43 h 4240"/>
                <a:gd name="T6" fmla="*/ 118 w 8085"/>
                <a:gd name="T7" fmla="*/ 3891 h 4240"/>
                <a:gd name="T8" fmla="*/ 118 w 8085"/>
                <a:gd name="T9" fmla="*/ 3891 h 4240"/>
                <a:gd name="T10" fmla="*/ 42 w 8085"/>
                <a:gd name="T11" fmla="*/ 4121 h 4240"/>
                <a:gd name="T12" fmla="*/ 42 w 8085"/>
                <a:gd name="T13" fmla="*/ 4121 h 4240"/>
                <a:gd name="T14" fmla="*/ 271 w 8085"/>
                <a:gd name="T15" fmla="*/ 4197 h 4240"/>
                <a:gd name="T16" fmla="*/ 7966 w 8085"/>
                <a:gd name="T17" fmla="*/ 348 h 4240"/>
                <a:gd name="T18" fmla="*/ 7966 w 8085"/>
                <a:gd name="T19" fmla="*/ 348 h 4240"/>
                <a:gd name="T20" fmla="*/ 8042 w 8085"/>
                <a:gd name="T21" fmla="*/ 1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8042" y="119"/>
                  </a:moveTo>
                  <a:lnTo>
                    <a:pt x="8042" y="119"/>
                  </a:lnTo>
                  <a:cubicBezTo>
                    <a:pt x="7999" y="35"/>
                    <a:pt x="7897" y="0"/>
                    <a:pt x="7813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1"/>
                  </a:cubicBezTo>
                  <a:lnTo>
                    <a:pt x="42" y="4121"/>
                  </a:lnTo>
                  <a:cubicBezTo>
                    <a:pt x="84" y="4204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6"/>
                    <a:pt x="8084" y="204"/>
                    <a:pt x="8042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154063E7-47BB-4035-9BBD-924BBACD76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874015" y="833201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882FACE1-3D07-4BE0-AAE5-4E8B1EC212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736290" y="6695649"/>
              <a:ext cx="5902672" cy="3072844"/>
            </a:xfrm>
            <a:custGeom>
              <a:avLst/>
              <a:gdLst>
                <a:gd name="T0" fmla="*/ 42 w 8086"/>
                <a:gd name="T1" fmla="*/ 4119 h 4239"/>
                <a:gd name="T2" fmla="*/ 42 w 8086"/>
                <a:gd name="T3" fmla="*/ 4119 h 4239"/>
                <a:gd name="T4" fmla="*/ 271 w 8086"/>
                <a:gd name="T5" fmla="*/ 4196 h 4239"/>
                <a:gd name="T6" fmla="*/ 7966 w 8086"/>
                <a:gd name="T7" fmla="*/ 348 h 4239"/>
                <a:gd name="T8" fmla="*/ 7966 w 8086"/>
                <a:gd name="T9" fmla="*/ 348 h 4239"/>
                <a:gd name="T10" fmla="*/ 8042 w 8086"/>
                <a:gd name="T11" fmla="*/ 119 h 4239"/>
                <a:gd name="T12" fmla="*/ 8042 w 8086"/>
                <a:gd name="T13" fmla="*/ 119 h 4239"/>
                <a:gd name="T14" fmla="*/ 7813 w 8086"/>
                <a:gd name="T15" fmla="*/ 42 h 4239"/>
                <a:gd name="T16" fmla="*/ 119 w 8086"/>
                <a:gd name="T17" fmla="*/ 3891 h 4239"/>
                <a:gd name="T18" fmla="*/ 119 w 8086"/>
                <a:gd name="T19" fmla="*/ 3891 h 4239"/>
                <a:gd name="T20" fmla="*/ 42 w 8086"/>
                <a:gd name="T21" fmla="*/ 4119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42" y="4119"/>
                  </a:moveTo>
                  <a:lnTo>
                    <a:pt x="42" y="4119"/>
                  </a:lnTo>
                  <a:cubicBezTo>
                    <a:pt x="85" y="4204"/>
                    <a:pt x="187" y="4238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5"/>
                    <a:pt x="8085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5"/>
                    <a:pt x="42" y="4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8AABDEDB-1C78-4AA9-8725-78FBC73285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50840" y="6868223"/>
              <a:ext cx="753122" cy="518002"/>
            </a:xfrm>
            <a:custGeom>
              <a:avLst/>
              <a:gdLst>
                <a:gd name="T0" fmla="*/ 42 w 1033"/>
                <a:gd name="T1" fmla="*/ 593 h 713"/>
                <a:gd name="T2" fmla="*/ 42 w 1033"/>
                <a:gd name="T3" fmla="*/ 593 h 713"/>
                <a:gd name="T4" fmla="*/ 272 w 1033"/>
                <a:gd name="T5" fmla="*/ 669 h 713"/>
                <a:gd name="T6" fmla="*/ 913 w 1033"/>
                <a:gd name="T7" fmla="*/ 349 h 713"/>
                <a:gd name="T8" fmla="*/ 913 w 1033"/>
                <a:gd name="T9" fmla="*/ 349 h 713"/>
                <a:gd name="T10" fmla="*/ 989 w 1033"/>
                <a:gd name="T11" fmla="*/ 120 h 713"/>
                <a:gd name="T12" fmla="*/ 989 w 1033"/>
                <a:gd name="T13" fmla="*/ 120 h 713"/>
                <a:gd name="T14" fmla="*/ 760 w 1033"/>
                <a:gd name="T15" fmla="*/ 43 h 713"/>
                <a:gd name="T16" fmla="*/ 119 w 1033"/>
                <a:gd name="T17" fmla="*/ 363 h 713"/>
                <a:gd name="T18" fmla="*/ 119 w 1033"/>
                <a:gd name="T19" fmla="*/ 363 h 713"/>
                <a:gd name="T20" fmla="*/ 42 w 1033"/>
                <a:gd name="T21" fmla="*/ 5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3" h="713">
                  <a:moveTo>
                    <a:pt x="42" y="593"/>
                  </a:moveTo>
                  <a:lnTo>
                    <a:pt x="42" y="593"/>
                  </a:lnTo>
                  <a:cubicBezTo>
                    <a:pt x="84" y="678"/>
                    <a:pt x="187" y="712"/>
                    <a:pt x="272" y="669"/>
                  </a:cubicBezTo>
                  <a:lnTo>
                    <a:pt x="913" y="349"/>
                  </a:lnTo>
                  <a:lnTo>
                    <a:pt x="913" y="349"/>
                  </a:lnTo>
                  <a:cubicBezTo>
                    <a:pt x="997" y="306"/>
                    <a:pt x="1032" y="204"/>
                    <a:pt x="989" y="120"/>
                  </a:cubicBezTo>
                  <a:lnTo>
                    <a:pt x="989" y="120"/>
                  </a:lnTo>
                  <a:cubicBezTo>
                    <a:pt x="947" y="35"/>
                    <a:pt x="844" y="0"/>
                    <a:pt x="760" y="43"/>
                  </a:cubicBezTo>
                  <a:lnTo>
                    <a:pt x="119" y="363"/>
                  </a:lnTo>
                  <a:lnTo>
                    <a:pt x="119" y="363"/>
                  </a:lnTo>
                  <a:cubicBezTo>
                    <a:pt x="34" y="406"/>
                    <a:pt x="0" y="508"/>
                    <a:pt x="42" y="59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" name="Freeform 48">
              <a:extLst>
                <a:ext uri="{FF2B5EF4-FFF2-40B4-BE49-F238E27FC236}">
                  <a16:creationId xmlns:a16="http://schemas.microsoft.com/office/drawing/2014/main" id="{929358BD-69D7-4F26-B02B-E29783D823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269817" y="9108201"/>
              <a:ext cx="286442" cy="284581"/>
            </a:xfrm>
            <a:custGeom>
              <a:avLst/>
              <a:gdLst>
                <a:gd name="T0" fmla="*/ 42 w 391"/>
                <a:gd name="T1" fmla="*/ 272 h 392"/>
                <a:gd name="T2" fmla="*/ 42 w 391"/>
                <a:gd name="T3" fmla="*/ 272 h 392"/>
                <a:gd name="T4" fmla="*/ 272 w 391"/>
                <a:gd name="T5" fmla="*/ 349 h 392"/>
                <a:gd name="T6" fmla="*/ 272 w 391"/>
                <a:gd name="T7" fmla="*/ 349 h 392"/>
                <a:gd name="T8" fmla="*/ 348 w 391"/>
                <a:gd name="T9" fmla="*/ 119 h 392"/>
                <a:gd name="T10" fmla="*/ 348 w 391"/>
                <a:gd name="T11" fmla="*/ 119 h 392"/>
                <a:gd name="T12" fmla="*/ 118 w 391"/>
                <a:gd name="T13" fmla="*/ 43 h 392"/>
                <a:gd name="T14" fmla="*/ 118 w 391"/>
                <a:gd name="T15" fmla="*/ 43 h 392"/>
                <a:gd name="T16" fmla="*/ 42 w 391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2" y="272"/>
                  </a:moveTo>
                  <a:lnTo>
                    <a:pt x="42" y="272"/>
                  </a:lnTo>
                  <a:cubicBezTo>
                    <a:pt x="84" y="357"/>
                    <a:pt x="187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0" y="203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8" y="43"/>
                  </a:cubicBezTo>
                  <a:lnTo>
                    <a:pt x="118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" name="Freeform 49">
              <a:extLst>
                <a:ext uri="{FF2B5EF4-FFF2-40B4-BE49-F238E27FC236}">
                  <a16:creationId xmlns:a16="http://schemas.microsoft.com/office/drawing/2014/main" id="{6A1BCCF6-4714-456D-9A65-9B9EA7BEC7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517326" y="5651286"/>
              <a:ext cx="5139894" cy="2695531"/>
            </a:xfrm>
            <a:custGeom>
              <a:avLst/>
              <a:gdLst>
                <a:gd name="T0" fmla="*/ 42 w 7042"/>
                <a:gd name="T1" fmla="*/ 3597 h 3717"/>
                <a:gd name="T2" fmla="*/ 42 w 7042"/>
                <a:gd name="T3" fmla="*/ 3597 h 3717"/>
                <a:gd name="T4" fmla="*/ 272 w 7042"/>
                <a:gd name="T5" fmla="*/ 3674 h 3717"/>
                <a:gd name="T6" fmla="*/ 6922 w 7042"/>
                <a:gd name="T7" fmla="*/ 348 h 3717"/>
                <a:gd name="T8" fmla="*/ 6922 w 7042"/>
                <a:gd name="T9" fmla="*/ 348 h 3717"/>
                <a:gd name="T10" fmla="*/ 6998 w 7042"/>
                <a:gd name="T11" fmla="*/ 118 h 3717"/>
                <a:gd name="T12" fmla="*/ 6998 w 7042"/>
                <a:gd name="T13" fmla="*/ 118 h 3717"/>
                <a:gd name="T14" fmla="*/ 6770 w 7042"/>
                <a:gd name="T15" fmla="*/ 42 h 3717"/>
                <a:gd name="T16" fmla="*/ 119 w 7042"/>
                <a:gd name="T17" fmla="*/ 3368 h 3717"/>
                <a:gd name="T18" fmla="*/ 119 w 7042"/>
                <a:gd name="T19" fmla="*/ 3368 h 3717"/>
                <a:gd name="T20" fmla="*/ 42 w 7042"/>
                <a:gd name="T21" fmla="*/ 3597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2" y="3597"/>
                  </a:moveTo>
                  <a:lnTo>
                    <a:pt x="42" y="3597"/>
                  </a:lnTo>
                  <a:cubicBezTo>
                    <a:pt x="84" y="3682"/>
                    <a:pt x="187" y="3716"/>
                    <a:pt x="272" y="3674"/>
                  </a:cubicBezTo>
                  <a:lnTo>
                    <a:pt x="6922" y="348"/>
                  </a:lnTo>
                  <a:lnTo>
                    <a:pt x="6922" y="348"/>
                  </a:lnTo>
                  <a:cubicBezTo>
                    <a:pt x="7007" y="305"/>
                    <a:pt x="7041" y="203"/>
                    <a:pt x="6998" y="118"/>
                  </a:cubicBezTo>
                  <a:lnTo>
                    <a:pt x="6998" y="118"/>
                  </a:lnTo>
                  <a:cubicBezTo>
                    <a:pt x="6957" y="33"/>
                    <a:pt x="6854" y="0"/>
                    <a:pt x="6770" y="42"/>
                  </a:cubicBezTo>
                  <a:lnTo>
                    <a:pt x="119" y="3368"/>
                  </a:lnTo>
                  <a:lnTo>
                    <a:pt x="119" y="3368"/>
                  </a:lnTo>
                  <a:cubicBezTo>
                    <a:pt x="34" y="3410"/>
                    <a:pt x="0" y="3513"/>
                    <a:pt x="42" y="359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" name="Freeform 50">
              <a:extLst>
                <a:ext uri="{FF2B5EF4-FFF2-40B4-BE49-F238E27FC236}">
                  <a16:creationId xmlns:a16="http://schemas.microsoft.com/office/drawing/2014/main" id="{BC34DD16-228C-4A14-A339-719189FF0E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78885" y="5818248"/>
              <a:ext cx="617946" cy="450853"/>
            </a:xfrm>
            <a:custGeom>
              <a:avLst/>
              <a:gdLst>
                <a:gd name="T0" fmla="*/ 42 w 848"/>
                <a:gd name="T1" fmla="*/ 501 h 620"/>
                <a:gd name="T2" fmla="*/ 42 w 848"/>
                <a:gd name="T3" fmla="*/ 501 h 620"/>
                <a:gd name="T4" fmla="*/ 271 w 848"/>
                <a:gd name="T5" fmla="*/ 577 h 620"/>
                <a:gd name="T6" fmla="*/ 728 w 848"/>
                <a:gd name="T7" fmla="*/ 348 h 620"/>
                <a:gd name="T8" fmla="*/ 728 w 848"/>
                <a:gd name="T9" fmla="*/ 348 h 620"/>
                <a:gd name="T10" fmla="*/ 805 w 848"/>
                <a:gd name="T11" fmla="*/ 119 h 620"/>
                <a:gd name="T12" fmla="*/ 805 w 848"/>
                <a:gd name="T13" fmla="*/ 119 h 620"/>
                <a:gd name="T14" fmla="*/ 576 w 848"/>
                <a:gd name="T15" fmla="*/ 43 h 620"/>
                <a:gd name="T16" fmla="*/ 119 w 848"/>
                <a:gd name="T17" fmla="*/ 272 h 620"/>
                <a:gd name="T18" fmla="*/ 119 w 848"/>
                <a:gd name="T19" fmla="*/ 272 h 620"/>
                <a:gd name="T20" fmla="*/ 42 w 848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5"/>
                    <a:pt x="186" y="619"/>
                    <a:pt x="271" y="577"/>
                  </a:cubicBezTo>
                  <a:lnTo>
                    <a:pt x="728" y="348"/>
                  </a:lnTo>
                  <a:lnTo>
                    <a:pt x="728" y="348"/>
                  </a:lnTo>
                  <a:cubicBezTo>
                    <a:pt x="813" y="306"/>
                    <a:pt x="847" y="204"/>
                    <a:pt x="805" y="119"/>
                  </a:cubicBezTo>
                  <a:lnTo>
                    <a:pt x="805" y="119"/>
                  </a:lnTo>
                  <a:cubicBezTo>
                    <a:pt x="762" y="34"/>
                    <a:pt x="660" y="0"/>
                    <a:pt x="576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3"/>
                    <a:pt x="0" y="416"/>
                    <a:pt x="42" y="5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" name="Freeform 51">
              <a:extLst>
                <a:ext uri="{FF2B5EF4-FFF2-40B4-BE49-F238E27FC236}">
                  <a16:creationId xmlns:a16="http://schemas.microsoft.com/office/drawing/2014/main" id="{634549CA-B563-4BBF-9284-7FD1C236B9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324691" y="6684569"/>
              <a:ext cx="553576" cy="415681"/>
            </a:xfrm>
            <a:custGeom>
              <a:avLst/>
              <a:gdLst>
                <a:gd name="T0" fmla="*/ 42 w 757"/>
                <a:gd name="T1" fmla="*/ 455 h 575"/>
                <a:gd name="T2" fmla="*/ 42 w 757"/>
                <a:gd name="T3" fmla="*/ 455 h 575"/>
                <a:gd name="T4" fmla="*/ 272 w 757"/>
                <a:gd name="T5" fmla="*/ 531 h 575"/>
                <a:gd name="T6" fmla="*/ 637 w 757"/>
                <a:gd name="T7" fmla="*/ 349 h 575"/>
                <a:gd name="T8" fmla="*/ 637 w 757"/>
                <a:gd name="T9" fmla="*/ 349 h 575"/>
                <a:gd name="T10" fmla="*/ 714 w 757"/>
                <a:gd name="T11" fmla="*/ 119 h 575"/>
                <a:gd name="T12" fmla="*/ 714 w 757"/>
                <a:gd name="T13" fmla="*/ 119 h 575"/>
                <a:gd name="T14" fmla="*/ 485 w 757"/>
                <a:gd name="T15" fmla="*/ 43 h 575"/>
                <a:gd name="T16" fmla="*/ 118 w 757"/>
                <a:gd name="T17" fmla="*/ 226 h 575"/>
                <a:gd name="T18" fmla="*/ 118 w 757"/>
                <a:gd name="T19" fmla="*/ 226 h 575"/>
                <a:gd name="T20" fmla="*/ 42 w 757"/>
                <a:gd name="T21" fmla="*/ 45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75">
                  <a:moveTo>
                    <a:pt x="42" y="455"/>
                  </a:moveTo>
                  <a:lnTo>
                    <a:pt x="42" y="455"/>
                  </a:lnTo>
                  <a:cubicBezTo>
                    <a:pt x="84" y="540"/>
                    <a:pt x="187" y="574"/>
                    <a:pt x="272" y="531"/>
                  </a:cubicBezTo>
                  <a:lnTo>
                    <a:pt x="637" y="349"/>
                  </a:lnTo>
                  <a:lnTo>
                    <a:pt x="637" y="349"/>
                  </a:lnTo>
                  <a:cubicBezTo>
                    <a:pt x="722" y="306"/>
                    <a:pt x="756" y="204"/>
                    <a:pt x="714" y="119"/>
                  </a:cubicBezTo>
                  <a:lnTo>
                    <a:pt x="714" y="119"/>
                  </a:lnTo>
                  <a:cubicBezTo>
                    <a:pt x="671" y="35"/>
                    <a:pt x="569" y="0"/>
                    <a:pt x="485" y="43"/>
                  </a:cubicBezTo>
                  <a:lnTo>
                    <a:pt x="118" y="226"/>
                  </a:lnTo>
                  <a:lnTo>
                    <a:pt x="118" y="226"/>
                  </a:lnTo>
                  <a:cubicBezTo>
                    <a:pt x="34" y="268"/>
                    <a:pt x="0" y="370"/>
                    <a:pt x="42" y="45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" name="Freeform 52">
              <a:extLst>
                <a:ext uri="{FF2B5EF4-FFF2-40B4-BE49-F238E27FC236}">
                  <a16:creationId xmlns:a16="http://schemas.microsoft.com/office/drawing/2014/main" id="{C71CA5D7-6257-4981-9584-F5EA107230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37625" y="5261733"/>
              <a:ext cx="5139895" cy="2695531"/>
            </a:xfrm>
            <a:custGeom>
              <a:avLst/>
              <a:gdLst>
                <a:gd name="T0" fmla="*/ 41 w 7042"/>
                <a:gd name="T1" fmla="*/ 3598 h 3718"/>
                <a:gd name="T2" fmla="*/ 41 w 7042"/>
                <a:gd name="T3" fmla="*/ 3598 h 3718"/>
                <a:gd name="T4" fmla="*/ 271 w 7042"/>
                <a:gd name="T5" fmla="*/ 3674 h 3718"/>
                <a:gd name="T6" fmla="*/ 6922 w 7042"/>
                <a:gd name="T7" fmla="*/ 349 h 3718"/>
                <a:gd name="T8" fmla="*/ 6922 w 7042"/>
                <a:gd name="T9" fmla="*/ 349 h 3718"/>
                <a:gd name="T10" fmla="*/ 6998 w 7042"/>
                <a:gd name="T11" fmla="*/ 119 h 3718"/>
                <a:gd name="T12" fmla="*/ 6998 w 7042"/>
                <a:gd name="T13" fmla="*/ 119 h 3718"/>
                <a:gd name="T14" fmla="*/ 6769 w 7042"/>
                <a:gd name="T15" fmla="*/ 43 h 3718"/>
                <a:gd name="T16" fmla="*/ 118 w 7042"/>
                <a:gd name="T17" fmla="*/ 3369 h 3718"/>
                <a:gd name="T18" fmla="*/ 118 w 7042"/>
                <a:gd name="T19" fmla="*/ 3369 h 3718"/>
                <a:gd name="T20" fmla="*/ 41 w 7042"/>
                <a:gd name="T21" fmla="*/ 3598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8">
                  <a:moveTo>
                    <a:pt x="41" y="3598"/>
                  </a:moveTo>
                  <a:lnTo>
                    <a:pt x="41" y="3598"/>
                  </a:lnTo>
                  <a:cubicBezTo>
                    <a:pt x="83" y="3683"/>
                    <a:pt x="186" y="3717"/>
                    <a:pt x="271" y="3674"/>
                  </a:cubicBezTo>
                  <a:lnTo>
                    <a:pt x="6922" y="349"/>
                  </a:lnTo>
                  <a:lnTo>
                    <a:pt x="6922" y="349"/>
                  </a:lnTo>
                  <a:cubicBezTo>
                    <a:pt x="7006" y="306"/>
                    <a:pt x="7041" y="204"/>
                    <a:pt x="6998" y="119"/>
                  </a:cubicBezTo>
                  <a:lnTo>
                    <a:pt x="6998" y="119"/>
                  </a:lnTo>
                  <a:cubicBezTo>
                    <a:pt x="6956" y="35"/>
                    <a:pt x="6854" y="0"/>
                    <a:pt x="6769" y="43"/>
                  </a:cubicBezTo>
                  <a:lnTo>
                    <a:pt x="118" y="3369"/>
                  </a:lnTo>
                  <a:lnTo>
                    <a:pt x="118" y="3369"/>
                  </a:lnTo>
                  <a:cubicBezTo>
                    <a:pt x="34" y="3411"/>
                    <a:pt x="0" y="3514"/>
                    <a:pt x="41" y="359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" name="Freeform 53">
              <a:extLst>
                <a:ext uri="{FF2B5EF4-FFF2-40B4-BE49-F238E27FC236}">
                  <a16:creationId xmlns:a16="http://schemas.microsoft.com/office/drawing/2014/main" id="{7D074C46-9311-498E-A953-BD30B2961C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740319" y="6146629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2 w 8086"/>
                <a:gd name="T5" fmla="*/ 4197 h 4240"/>
                <a:gd name="T6" fmla="*/ 7967 w 8086"/>
                <a:gd name="T7" fmla="*/ 349 h 4240"/>
                <a:gd name="T8" fmla="*/ 7967 w 8086"/>
                <a:gd name="T9" fmla="*/ 349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3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5"/>
                    <a:pt x="187" y="4239"/>
                    <a:pt x="272" y="4197"/>
                  </a:cubicBezTo>
                  <a:lnTo>
                    <a:pt x="7967" y="349"/>
                  </a:lnTo>
                  <a:lnTo>
                    <a:pt x="7967" y="349"/>
                  </a:lnTo>
                  <a:cubicBezTo>
                    <a:pt x="8051" y="307"/>
                    <a:pt x="8085" y="204"/>
                    <a:pt x="8043" y="119"/>
                  </a:cubicBezTo>
                  <a:lnTo>
                    <a:pt x="8043" y="119"/>
                  </a:lnTo>
                  <a:cubicBezTo>
                    <a:pt x="8001" y="35"/>
                    <a:pt x="7899" y="0"/>
                    <a:pt x="7814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" name="Freeform 54">
              <a:extLst>
                <a:ext uri="{FF2B5EF4-FFF2-40B4-BE49-F238E27FC236}">
                  <a16:creationId xmlns:a16="http://schemas.microsoft.com/office/drawing/2014/main" id="{1B417211-4AA8-439E-ADB4-05AF744D50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38694" y="6377756"/>
              <a:ext cx="621163" cy="450856"/>
            </a:xfrm>
            <a:custGeom>
              <a:avLst/>
              <a:gdLst>
                <a:gd name="T0" fmla="*/ 43 w 849"/>
                <a:gd name="T1" fmla="*/ 501 h 620"/>
                <a:gd name="T2" fmla="*/ 43 w 849"/>
                <a:gd name="T3" fmla="*/ 501 h 620"/>
                <a:gd name="T4" fmla="*/ 271 w 849"/>
                <a:gd name="T5" fmla="*/ 577 h 620"/>
                <a:gd name="T6" fmla="*/ 730 w 849"/>
                <a:gd name="T7" fmla="*/ 348 h 620"/>
                <a:gd name="T8" fmla="*/ 730 w 849"/>
                <a:gd name="T9" fmla="*/ 348 h 620"/>
                <a:gd name="T10" fmla="*/ 806 w 849"/>
                <a:gd name="T11" fmla="*/ 119 h 620"/>
                <a:gd name="T12" fmla="*/ 806 w 849"/>
                <a:gd name="T13" fmla="*/ 119 h 620"/>
                <a:gd name="T14" fmla="*/ 577 w 849"/>
                <a:gd name="T15" fmla="*/ 43 h 620"/>
                <a:gd name="T16" fmla="*/ 119 w 849"/>
                <a:gd name="T17" fmla="*/ 272 h 620"/>
                <a:gd name="T18" fmla="*/ 119 w 849"/>
                <a:gd name="T19" fmla="*/ 272 h 620"/>
                <a:gd name="T20" fmla="*/ 43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3" y="501"/>
                  </a:moveTo>
                  <a:lnTo>
                    <a:pt x="43" y="501"/>
                  </a:lnTo>
                  <a:cubicBezTo>
                    <a:pt x="85" y="586"/>
                    <a:pt x="187" y="619"/>
                    <a:pt x="271" y="577"/>
                  </a:cubicBezTo>
                  <a:lnTo>
                    <a:pt x="730" y="348"/>
                  </a:lnTo>
                  <a:lnTo>
                    <a:pt x="730" y="348"/>
                  </a:lnTo>
                  <a:cubicBezTo>
                    <a:pt x="814" y="306"/>
                    <a:pt x="848" y="204"/>
                    <a:pt x="806" y="119"/>
                  </a:cubicBezTo>
                  <a:lnTo>
                    <a:pt x="806" y="119"/>
                  </a:lnTo>
                  <a:cubicBezTo>
                    <a:pt x="764" y="35"/>
                    <a:pt x="661" y="0"/>
                    <a:pt x="577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4"/>
                    <a:pt x="0" y="416"/>
                    <a:pt x="43" y="5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" name="Freeform 55">
              <a:extLst>
                <a:ext uri="{FF2B5EF4-FFF2-40B4-BE49-F238E27FC236}">
                  <a16:creationId xmlns:a16="http://schemas.microsoft.com/office/drawing/2014/main" id="{7BC8E87D-21AD-483C-B058-6B259B70CF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173424" y="6288835"/>
              <a:ext cx="283226" cy="284583"/>
            </a:xfrm>
            <a:custGeom>
              <a:avLst/>
              <a:gdLst>
                <a:gd name="T0" fmla="*/ 42 w 390"/>
                <a:gd name="T1" fmla="*/ 271 h 391"/>
                <a:gd name="T2" fmla="*/ 42 w 390"/>
                <a:gd name="T3" fmla="*/ 271 h 391"/>
                <a:gd name="T4" fmla="*/ 270 w 390"/>
                <a:gd name="T5" fmla="*/ 348 h 391"/>
                <a:gd name="T6" fmla="*/ 270 w 390"/>
                <a:gd name="T7" fmla="*/ 348 h 391"/>
                <a:gd name="T8" fmla="*/ 347 w 390"/>
                <a:gd name="T9" fmla="*/ 119 h 391"/>
                <a:gd name="T10" fmla="*/ 347 w 390"/>
                <a:gd name="T11" fmla="*/ 119 h 391"/>
                <a:gd name="T12" fmla="*/ 118 w 390"/>
                <a:gd name="T13" fmla="*/ 42 h 391"/>
                <a:gd name="T14" fmla="*/ 118 w 390"/>
                <a:gd name="T15" fmla="*/ 42 h 391"/>
                <a:gd name="T16" fmla="*/ 42 w 390"/>
                <a:gd name="T17" fmla="*/ 27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1">
                  <a:moveTo>
                    <a:pt x="42" y="271"/>
                  </a:moveTo>
                  <a:lnTo>
                    <a:pt x="42" y="271"/>
                  </a:lnTo>
                  <a:cubicBezTo>
                    <a:pt x="84" y="356"/>
                    <a:pt x="187" y="390"/>
                    <a:pt x="270" y="348"/>
                  </a:cubicBezTo>
                  <a:lnTo>
                    <a:pt x="270" y="348"/>
                  </a:lnTo>
                  <a:cubicBezTo>
                    <a:pt x="355" y="306"/>
                    <a:pt x="389" y="203"/>
                    <a:pt x="347" y="119"/>
                  </a:cubicBezTo>
                  <a:lnTo>
                    <a:pt x="347" y="119"/>
                  </a:lnTo>
                  <a:cubicBezTo>
                    <a:pt x="305" y="34"/>
                    <a:pt x="202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" name="Freeform 56">
              <a:extLst>
                <a:ext uri="{FF2B5EF4-FFF2-40B4-BE49-F238E27FC236}">
                  <a16:creationId xmlns:a16="http://schemas.microsoft.com/office/drawing/2014/main" id="{E93D002C-224B-435A-8003-35727AD1A0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277819" y="8564985"/>
              <a:ext cx="286444" cy="284581"/>
            </a:xfrm>
            <a:custGeom>
              <a:avLst/>
              <a:gdLst>
                <a:gd name="T0" fmla="*/ 43 w 392"/>
                <a:gd name="T1" fmla="*/ 272 h 391"/>
                <a:gd name="T2" fmla="*/ 43 w 392"/>
                <a:gd name="T3" fmla="*/ 272 h 391"/>
                <a:gd name="T4" fmla="*/ 272 w 392"/>
                <a:gd name="T5" fmla="*/ 348 h 391"/>
                <a:gd name="T6" fmla="*/ 272 w 392"/>
                <a:gd name="T7" fmla="*/ 348 h 391"/>
                <a:gd name="T8" fmla="*/ 349 w 392"/>
                <a:gd name="T9" fmla="*/ 119 h 391"/>
                <a:gd name="T10" fmla="*/ 349 w 392"/>
                <a:gd name="T11" fmla="*/ 119 h 391"/>
                <a:gd name="T12" fmla="*/ 119 w 392"/>
                <a:gd name="T13" fmla="*/ 43 h 391"/>
                <a:gd name="T14" fmla="*/ 119 w 392"/>
                <a:gd name="T15" fmla="*/ 43 h 391"/>
                <a:gd name="T16" fmla="*/ 43 w 392"/>
                <a:gd name="T17" fmla="*/ 2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0"/>
                    <a:pt x="272" y="348"/>
                  </a:cubicBezTo>
                  <a:lnTo>
                    <a:pt x="272" y="348"/>
                  </a:lnTo>
                  <a:cubicBezTo>
                    <a:pt x="356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4" y="0"/>
                    <a:pt x="119" y="43"/>
                  </a:cubicBezTo>
                  <a:lnTo>
                    <a:pt x="119" y="43"/>
                  </a:lnTo>
                  <a:cubicBezTo>
                    <a:pt x="35" y="85"/>
                    <a:pt x="0" y="187"/>
                    <a:pt x="43" y="2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" name="Freeform 45">
              <a:extLst>
                <a:ext uri="{FF2B5EF4-FFF2-40B4-BE49-F238E27FC236}">
                  <a16:creationId xmlns:a16="http://schemas.microsoft.com/office/drawing/2014/main" id="{C2459BB3-5F8B-4E39-AC65-54057EFD94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014175" y="603512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E49902D4-857A-47BA-8801-19EED45332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3104" y="562204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3824030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drei Text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5496" y="1728000"/>
            <a:ext cx="2969554" cy="3308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IN" sz="2000" kern="1200" baseline="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Überschrift</a:t>
            </a:r>
            <a:r>
              <a:rPr lang="en-US" dirty="0"/>
              <a:t> 01</a:t>
            </a:r>
            <a:endParaRPr lang="en-IN" dirty="0"/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695325" y="2160000"/>
            <a:ext cx="2880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 userDrawn="1"/>
        </p:nvCxnSpPr>
        <p:spPr>
          <a:xfrm>
            <a:off x="7528319" y="2160000"/>
            <a:ext cx="2880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 userDrawn="1"/>
        </p:nvCxnSpPr>
        <p:spPr>
          <a:xfrm>
            <a:off x="4110679" y="2160000"/>
            <a:ext cx="2880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4893" y="2340000"/>
            <a:ext cx="2970157" cy="35568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019606" y="1728209"/>
            <a:ext cx="2971073" cy="4110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3pPr>
            <a:lvl4pPr marL="13716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4pPr>
            <a:lvl5pPr marL="1828800" indent="0">
              <a:buFontTx/>
              <a:buNone/>
              <a:defRPr lang="de-DE" sz="2000" kern="1200" baseline="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5pPr>
          </a:lstStyle>
          <a:p>
            <a:pPr lvl="0"/>
            <a:r>
              <a:rPr lang="de-DE" dirty="0"/>
              <a:t>Überschrift 02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16388" y="2339976"/>
            <a:ext cx="2874962" cy="3556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de-DE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7435235" y="1728000"/>
            <a:ext cx="2973084" cy="411248"/>
          </a:xfrm>
          <a:prstGeom prst="rect">
            <a:avLst/>
          </a:prstGeom>
        </p:spPr>
        <p:txBody>
          <a:bodyPr/>
          <a:lstStyle>
            <a:lvl1pPr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de-DE" dirty="0"/>
              <a:t>Überschrift 03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7435850" y="2339976"/>
            <a:ext cx="2971800" cy="3556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9383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drei Icons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4893" y="2340000"/>
            <a:ext cx="2970432" cy="35568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16388" y="2339976"/>
            <a:ext cx="2874962" cy="3556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de-DE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7435850" y="2339976"/>
            <a:ext cx="2971800" cy="3556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de-DE" dirty="0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5" hasCustomPrompt="1"/>
          </p:nvPr>
        </p:nvSpPr>
        <p:spPr>
          <a:xfrm>
            <a:off x="1550109" y="1366577"/>
            <a:ext cx="1080000" cy="90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de-DE" dirty="0"/>
              <a:t>hier Icon einfügen</a:t>
            </a:r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6" hasCustomPrompt="1"/>
          </p:nvPr>
        </p:nvSpPr>
        <p:spPr>
          <a:xfrm>
            <a:off x="5103798" y="1366578"/>
            <a:ext cx="1080000" cy="90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1200" kern="1200" baseline="0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de-DE" dirty="0"/>
              <a:t>hier Icon einfügen</a:t>
            </a:r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17" hasCustomPrompt="1"/>
          </p:nvPr>
        </p:nvSpPr>
        <p:spPr>
          <a:xfrm>
            <a:off x="8381750" y="1366577"/>
            <a:ext cx="1080000" cy="90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1200" kern="1200" baseline="0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de-DE" dirty="0"/>
              <a:t>hier Icon einfügen</a:t>
            </a:r>
          </a:p>
        </p:txBody>
      </p:sp>
    </p:spTree>
    <p:extLst>
      <p:ext uri="{BB962C8B-B14F-4D97-AF65-F5344CB8AC3E}">
        <p14:creationId xmlns:p14="http://schemas.microsoft.com/office/powerpoint/2010/main" val="174062133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drei Kästen mit Stichpunk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5496" y="1728000"/>
            <a:ext cx="2969554" cy="3308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IN" sz="2000" b="1" kern="1200" baseline="0" dirty="0">
                <a:solidFill>
                  <a:srgbClr val="002B6A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Überschrift</a:t>
            </a:r>
            <a:r>
              <a:rPr lang="en-US" dirty="0"/>
              <a:t> 01</a:t>
            </a:r>
            <a:endParaRPr lang="en-IN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23965" y="2340000"/>
            <a:ext cx="2612571" cy="3556819"/>
          </a:xfrm>
          <a:prstGeom prst="rect">
            <a:avLst/>
          </a:prstGeom>
        </p:spPr>
        <p:txBody>
          <a:bodyPr/>
          <a:lstStyle>
            <a:lvl1pPr marL="285750" indent="-285750" algn="ctr">
              <a:lnSpc>
                <a:spcPts val="2400"/>
              </a:lnSpc>
              <a:buSzPct val="65000"/>
              <a:buFontTx/>
              <a:buBlip>
                <a:blip r:embed="rId2"/>
              </a:buBlip>
              <a:tabLst>
                <a:tab pos="1704975" algn="l"/>
              </a:tabLst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endParaRPr lang="de-DE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endParaRPr lang="de-DE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1728209"/>
            <a:ext cx="2874291" cy="33065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 smtClean="0">
                <a:solidFill>
                  <a:srgbClr val="002B6A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3pPr>
            <a:lvl4pPr marL="13716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4pPr>
            <a:lvl5pPr marL="1828800" indent="0">
              <a:buFontTx/>
              <a:buNone/>
              <a:defRPr lang="de-DE" sz="2000" kern="1200" baseline="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5pPr>
          </a:lstStyle>
          <a:p>
            <a:pPr lvl="0"/>
            <a:r>
              <a:rPr lang="de-DE" dirty="0"/>
              <a:t>Überschrift 02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248130" y="2339976"/>
            <a:ext cx="2624943" cy="3556844"/>
          </a:xfrm>
          <a:prstGeom prst="rect">
            <a:avLst/>
          </a:prstGeom>
        </p:spPr>
        <p:txBody>
          <a:bodyPr/>
          <a:lstStyle>
            <a:lvl1pPr marL="285750" indent="-285750" algn="ctr">
              <a:lnSpc>
                <a:spcPts val="2400"/>
              </a:lnSpc>
              <a:buSzPct val="65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endParaRPr lang="de-DE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endParaRPr lang="de-DE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7671202" y="2339976"/>
            <a:ext cx="2588165" cy="3556844"/>
          </a:xfrm>
          <a:prstGeom prst="rect">
            <a:avLst/>
          </a:prstGeom>
        </p:spPr>
        <p:txBody>
          <a:bodyPr/>
          <a:lstStyle>
            <a:lvl1pPr marL="285750" indent="-285750" algn="ctr">
              <a:lnSpc>
                <a:spcPts val="2400"/>
              </a:lnSpc>
              <a:buSzPct val="65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endParaRPr lang="de-DE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endParaRPr lang="de-DE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Rectangle: Rounded Corners 50">
            <a:extLst>
              <a:ext uri="{FF2B5EF4-FFF2-40B4-BE49-F238E27FC236}">
                <a16:creationId xmlns:a16="http://schemas.microsoft.com/office/drawing/2014/main" id="{D5ED310C-ECB9-48AC-9865-26A22CCF9245}"/>
              </a:ext>
            </a:extLst>
          </p:cNvPr>
          <p:cNvSpPr/>
          <p:nvPr/>
        </p:nvSpPr>
        <p:spPr>
          <a:xfrm>
            <a:off x="695326" y="1577819"/>
            <a:ext cx="2877714" cy="4319000"/>
          </a:xfrm>
          <a:prstGeom prst="roundRect">
            <a:avLst>
              <a:gd name="adj" fmla="val 959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: Rounded Corners 50">
            <a:extLst>
              <a:ext uri="{FF2B5EF4-FFF2-40B4-BE49-F238E27FC236}">
                <a16:creationId xmlns:a16="http://schemas.microsoft.com/office/drawing/2014/main" id="{D5ED310C-ECB9-48AC-9865-26A22CCF9245}"/>
              </a:ext>
            </a:extLst>
          </p:cNvPr>
          <p:cNvSpPr/>
          <p:nvPr userDrawn="1"/>
        </p:nvSpPr>
        <p:spPr>
          <a:xfrm>
            <a:off x="4118398" y="1577819"/>
            <a:ext cx="2877714" cy="4319000"/>
          </a:xfrm>
          <a:prstGeom prst="roundRect">
            <a:avLst>
              <a:gd name="adj" fmla="val 959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: Rounded Corners 50">
            <a:extLst>
              <a:ext uri="{FF2B5EF4-FFF2-40B4-BE49-F238E27FC236}">
                <a16:creationId xmlns:a16="http://schemas.microsoft.com/office/drawing/2014/main" id="{D5ED310C-ECB9-48AC-9865-26A22CCF9245}"/>
              </a:ext>
            </a:extLst>
          </p:cNvPr>
          <p:cNvSpPr/>
          <p:nvPr userDrawn="1"/>
        </p:nvSpPr>
        <p:spPr>
          <a:xfrm>
            <a:off x="7529462" y="1577819"/>
            <a:ext cx="2877714" cy="4319000"/>
          </a:xfrm>
          <a:prstGeom prst="roundRect">
            <a:avLst>
              <a:gd name="adj" fmla="val 959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527925" y="1728000"/>
            <a:ext cx="2879725" cy="3308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 smtClean="0">
                <a:solidFill>
                  <a:srgbClr val="002B6A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pPr lvl="0"/>
            <a:r>
              <a:rPr lang="de-DE" dirty="0"/>
              <a:t>Überschrift 03</a:t>
            </a:r>
          </a:p>
        </p:txBody>
      </p:sp>
    </p:spTree>
    <p:extLst>
      <p:ext uri="{BB962C8B-B14F-4D97-AF65-F5344CB8AC3E}">
        <p14:creationId xmlns:p14="http://schemas.microsoft.com/office/powerpoint/2010/main" val="1471547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98">
            <a:extLst>
              <a:ext uri="{FF2B5EF4-FFF2-40B4-BE49-F238E27FC236}">
                <a16:creationId xmlns:a16="http://schemas.microsoft.com/office/drawing/2014/main" id="{477229A3-9E76-BB41-9771-27F74F13C79A}"/>
              </a:ext>
            </a:extLst>
          </p:cNvPr>
          <p:cNvGrpSpPr/>
          <p:nvPr userDrawn="1"/>
        </p:nvGrpSpPr>
        <p:grpSpPr>
          <a:xfrm rot="10800000" flipH="1">
            <a:off x="-3344845" y="-2433663"/>
            <a:ext cx="14922466" cy="4506760"/>
            <a:chOff x="-2422178" y="5261733"/>
            <a:chExt cx="14922466" cy="4506760"/>
          </a:xfrm>
        </p:grpSpPr>
        <p:sp>
          <p:nvSpPr>
            <p:cNvPr id="10" name="Freeform 30">
              <a:extLst>
                <a:ext uri="{FF2B5EF4-FFF2-40B4-BE49-F238E27FC236}">
                  <a16:creationId xmlns:a16="http://schemas.microsoft.com/office/drawing/2014/main" id="{314C21F7-27E6-7043-AC62-772F4FA1BD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650590" y="6327328"/>
              <a:ext cx="5899454" cy="3076040"/>
            </a:xfrm>
            <a:custGeom>
              <a:avLst/>
              <a:gdLst>
                <a:gd name="T0" fmla="*/ 42 w 8085"/>
                <a:gd name="T1" fmla="*/ 4120 h 4240"/>
                <a:gd name="T2" fmla="*/ 42 w 8085"/>
                <a:gd name="T3" fmla="*/ 4120 h 4240"/>
                <a:gd name="T4" fmla="*/ 271 w 8085"/>
                <a:gd name="T5" fmla="*/ 4197 h 4240"/>
                <a:gd name="T6" fmla="*/ 7966 w 8085"/>
                <a:gd name="T7" fmla="*/ 348 h 4240"/>
                <a:gd name="T8" fmla="*/ 7966 w 8085"/>
                <a:gd name="T9" fmla="*/ 348 h 4240"/>
                <a:gd name="T10" fmla="*/ 8042 w 8085"/>
                <a:gd name="T11" fmla="*/ 119 h 4240"/>
                <a:gd name="T12" fmla="*/ 8042 w 8085"/>
                <a:gd name="T13" fmla="*/ 119 h 4240"/>
                <a:gd name="T14" fmla="*/ 7813 w 8085"/>
                <a:gd name="T15" fmla="*/ 42 h 4240"/>
                <a:gd name="T16" fmla="*/ 119 w 8085"/>
                <a:gd name="T17" fmla="*/ 3891 h 4240"/>
                <a:gd name="T18" fmla="*/ 119 w 8085"/>
                <a:gd name="T19" fmla="*/ 3891 h 4240"/>
                <a:gd name="T20" fmla="*/ 42 w 8085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42" y="4120"/>
                  </a:moveTo>
                  <a:lnTo>
                    <a:pt x="42" y="4120"/>
                  </a:lnTo>
                  <a:cubicBezTo>
                    <a:pt x="85" y="4205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5"/>
                    <a:pt x="7897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" name="Freeform 31">
              <a:extLst>
                <a:ext uri="{FF2B5EF4-FFF2-40B4-BE49-F238E27FC236}">
                  <a16:creationId xmlns:a16="http://schemas.microsoft.com/office/drawing/2014/main" id="{BAC78CA0-0A9B-C542-9870-908F8588CD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0881397" y="6141214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E49983F3-35C9-374C-980E-C025B62D63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31363" y="6515404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1 w 8086"/>
                <a:gd name="T5" fmla="*/ 4196 h 4240"/>
                <a:gd name="T6" fmla="*/ 7966 w 8086"/>
                <a:gd name="T7" fmla="*/ 348 h 4240"/>
                <a:gd name="T8" fmla="*/ 7966 w 8086"/>
                <a:gd name="T9" fmla="*/ 348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2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4"/>
                    <a:pt x="187" y="4239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5"/>
                    <a:pt x="8085" y="203"/>
                    <a:pt x="8043" y="119"/>
                  </a:cubicBezTo>
                  <a:lnTo>
                    <a:pt x="8043" y="119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CC868B2E-AF95-484D-8FC3-B01EB4DB26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606436" y="6832104"/>
              <a:ext cx="418401" cy="348532"/>
            </a:xfrm>
            <a:custGeom>
              <a:avLst/>
              <a:gdLst>
                <a:gd name="T0" fmla="*/ 42 w 574"/>
                <a:gd name="T1" fmla="*/ 362 h 482"/>
                <a:gd name="T2" fmla="*/ 42 w 574"/>
                <a:gd name="T3" fmla="*/ 362 h 482"/>
                <a:gd name="T4" fmla="*/ 272 w 574"/>
                <a:gd name="T5" fmla="*/ 439 h 482"/>
                <a:gd name="T6" fmla="*/ 455 w 574"/>
                <a:gd name="T7" fmla="*/ 348 h 482"/>
                <a:gd name="T8" fmla="*/ 455 w 574"/>
                <a:gd name="T9" fmla="*/ 348 h 482"/>
                <a:gd name="T10" fmla="*/ 531 w 574"/>
                <a:gd name="T11" fmla="*/ 119 h 482"/>
                <a:gd name="T12" fmla="*/ 531 w 574"/>
                <a:gd name="T13" fmla="*/ 119 h 482"/>
                <a:gd name="T14" fmla="*/ 301 w 574"/>
                <a:gd name="T15" fmla="*/ 42 h 482"/>
                <a:gd name="T16" fmla="*/ 119 w 574"/>
                <a:gd name="T17" fmla="*/ 133 h 482"/>
                <a:gd name="T18" fmla="*/ 119 w 574"/>
                <a:gd name="T19" fmla="*/ 133 h 482"/>
                <a:gd name="T20" fmla="*/ 42 w 574"/>
                <a:gd name="T21" fmla="*/ 36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4" h="482">
                  <a:moveTo>
                    <a:pt x="42" y="362"/>
                  </a:moveTo>
                  <a:lnTo>
                    <a:pt x="42" y="362"/>
                  </a:lnTo>
                  <a:cubicBezTo>
                    <a:pt x="84" y="447"/>
                    <a:pt x="187" y="481"/>
                    <a:pt x="272" y="439"/>
                  </a:cubicBezTo>
                  <a:lnTo>
                    <a:pt x="455" y="348"/>
                  </a:lnTo>
                  <a:lnTo>
                    <a:pt x="455" y="348"/>
                  </a:lnTo>
                  <a:cubicBezTo>
                    <a:pt x="539" y="306"/>
                    <a:pt x="573" y="203"/>
                    <a:pt x="531" y="119"/>
                  </a:cubicBezTo>
                  <a:lnTo>
                    <a:pt x="531" y="119"/>
                  </a:lnTo>
                  <a:cubicBezTo>
                    <a:pt x="488" y="34"/>
                    <a:pt x="386" y="0"/>
                    <a:pt x="301" y="42"/>
                  </a:cubicBezTo>
                  <a:lnTo>
                    <a:pt x="119" y="133"/>
                  </a:lnTo>
                  <a:lnTo>
                    <a:pt x="119" y="133"/>
                  </a:lnTo>
                  <a:cubicBezTo>
                    <a:pt x="34" y="176"/>
                    <a:pt x="0" y="278"/>
                    <a:pt x="42" y="3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75A62955-FB4E-754A-8E23-8E3745D346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2128624" y="6722491"/>
              <a:ext cx="286444" cy="284583"/>
            </a:xfrm>
            <a:custGeom>
              <a:avLst/>
              <a:gdLst>
                <a:gd name="T0" fmla="*/ 43 w 392"/>
                <a:gd name="T1" fmla="*/ 272 h 392"/>
                <a:gd name="T2" fmla="*/ 43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9 w 392"/>
                <a:gd name="T9" fmla="*/ 119 h 392"/>
                <a:gd name="T10" fmla="*/ 349 w 392"/>
                <a:gd name="T11" fmla="*/ 119 h 392"/>
                <a:gd name="T12" fmla="*/ 120 w 392"/>
                <a:gd name="T13" fmla="*/ 43 h 392"/>
                <a:gd name="T14" fmla="*/ 120 w 392"/>
                <a:gd name="T15" fmla="*/ 43 h 392"/>
                <a:gd name="T16" fmla="*/ 43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7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3" y="0"/>
                    <a:pt x="120" y="43"/>
                  </a:cubicBezTo>
                  <a:lnTo>
                    <a:pt x="120" y="43"/>
                  </a:lnTo>
                  <a:cubicBezTo>
                    <a:pt x="35" y="85"/>
                    <a:pt x="0" y="188"/>
                    <a:pt x="43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E37B1423-A1F5-9043-9F2B-E465197C33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97036" y="8934284"/>
              <a:ext cx="286444" cy="284583"/>
            </a:xfrm>
            <a:custGeom>
              <a:avLst/>
              <a:gdLst>
                <a:gd name="T0" fmla="*/ 42 w 392"/>
                <a:gd name="T1" fmla="*/ 272 h 392"/>
                <a:gd name="T2" fmla="*/ 42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8 w 392"/>
                <a:gd name="T9" fmla="*/ 119 h 392"/>
                <a:gd name="T10" fmla="*/ 348 w 392"/>
                <a:gd name="T11" fmla="*/ 119 h 392"/>
                <a:gd name="T12" fmla="*/ 119 w 392"/>
                <a:gd name="T13" fmla="*/ 43 h 392"/>
                <a:gd name="T14" fmla="*/ 119 w 392"/>
                <a:gd name="T15" fmla="*/ 43 h 392"/>
                <a:gd name="T16" fmla="*/ 42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2" y="272"/>
                  </a:moveTo>
                  <a:lnTo>
                    <a:pt x="42" y="272"/>
                  </a:lnTo>
                  <a:cubicBezTo>
                    <a:pt x="85" y="357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1" y="204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9" y="43"/>
                  </a:cubicBezTo>
                  <a:lnTo>
                    <a:pt x="119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CE82EDE7-7279-2447-BDF6-601B815F81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950087" y="5384855"/>
              <a:ext cx="5899452" cy="3072842"/>
            </a:xfrm>
            <a:custGeom>
              <a:avLst/>
              <a:gdLst>
                <a:gd name="T0" fmla="*/ 42 w 8085"/>
                <a:gd name="T1" fmla="*/ 4120 h 4239"/>
                <a:gd name="T2" fmla="*/ 42 w 8085"/>
                <a:gd name="T3" fmla="*/ 4120 h 4239"/>
                <a:gd name="T4" fmla="*/ 272 w 8085"/>
                <a:gd name="T5" fmla="*/ 4197 h 4239"/>
                <a:gd name="T6" fmla="*/ 7966 w 8085"/>
                <a:gd name="T7" fmla="*/ 348 h 4239"/>
                <a:gd name="T8" fmla="*/ 7966 w 8085"/>
                <a:gd name="T9" fmla="*/ 348 h 4239"/>
                <a:gd name="T10" fmla="*/ 8042 w 8085"/>
                <a:gd name="T11" fmla="*/ 119 h 4239"/>
                <a:gd name="T12" fmla="*/ 8042 w 8085"/>
                <a:gd name="T13" fmla="*/ 119 h 4239"/>
                <a:gd name="T14" fmla="*/ 7813 w 8085"/>
                <a:gd name="T15" fmla="*/ 42 h 4239"/>
                <a:gd name="T16" fmla="*/ 119 w 8085"/>
                <a:gd name="T17" fmla="*/ 3891 h 4239"/>
                <a:gd name="T18" fmla="*/ 119 w 8085"/>
                <a:gd name="T19" fmla="*/ 3891 h 4239"/>
                <a:gd name="T20" fmla="*/ 42 w 8085"/>
                <a:gd name="T21" fmla="*/ 4120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39">
                  <a:moveTo>
                    <a:pt x="42" y="4120"/>
                  </a:moveTo>
                  <a:lnTo>
                    <a:pt x="42" y="4120"/>
                  </a:lnTo>
                  <a:cubicBezTo>
                    <a:pt x="85" y="4204"/>
                    <a:pt x="187" y="4238"/>
                    <a:pt x="272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1A4DEC4B-3129-6947-865E-97EFA4467E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276581" y="6249359"/>
              <a:ext cx="621163" cy="450856"/>
            </a:xfrm>
            <a:custGeom>
              <a:avLst/>
              <a:gdLst>
                <a:gd name="T0" fmla="*/ 42 w 849"/>
                <a:gd name="T1" fmla="*/ 501 h 620"/>
                <a:gd name="T2" fmla="*/ 42 w 849"/>
                <a:gd name="T3" fmla="*/ 501 h 620"/>
                <a:gd name="T4" fmla="*/ 271 w 849"/>
                <a:gd name="T5" fmla="*/ 577 h 620"/>
                <a:gd name="T6" fmla="*/ 729 w 849"/>
                <a:gd name="T7" fmla="*/ 348 h 620"/>
                <a:gd name="T8" fmla="*/ 729 w 849"/>
                <a:gd name="T9" fmla="*/ 348 h 620"/>
                <a:gd name="T10" fmla="*/ 805 w 849"/>
                <a:gd name="T11" fmla="*/ 118 h 620"/>
                <a:gd name="T12" fmla="*/ 805 w 849"/>
                <a:gd name="T13" fmla="*/ 118 h 620"/>
                <a:gd name="T14" fmla="*/ 576 w 849"/>
                <a:gd name="T15" fmla="*/ 42 h 620"/>
                <a:gd name="T16" fmla="*/ 118 w 849"/>
                <a:gd name="T17" fmla="*/ 271 h 620"/>
                <a:gd name="T18" fmla="*/ 118 w 849"/>
                <a:gd name="T19" fmla="*/ 271 h 620"/>
                <a:gd name="T20" fmla="*/ 42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4"/>
                    <a:pt x="187" y="619"/>
                    <a:pt x="271" y="577"/>
                  </a:cubicBezTo>
                  <a:lnTo>
                    <a:pt x="729" y="348"/>
                  </a:lnTo>
                  <a:lnTo>
                    <a:pt x="729" y="348"/>
                  </a:lnTo>
                  <a:cubicBezTo>
                    <a:pt x="813" y="306"/>
                    <a:pt x="848" y="203"/>
                    <a:pt x="805" y="118"/>
                  </a:cubicBezTo>
                  <a:lnTo>
                    <a:pt x="805" y="118"/>
                  </a:lnTo>
                  <a:cubicBezTo>
                    <a:pt x="763" y="34"/>
                    <a:pt x="660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2" y="5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AB90BC07-9FCA-E04E-8B9A-C898B1F794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108581" y="7789124"/>
              <a:ext cx="553576" cy="415681"/>
            </a:xfrm>
            <a:custGeom>
              <a:avLst/>
              <a:gdLst>
                <a:gd name="T0" fmla="*/ 43 w 758"/>
                <a:gd name="T1" fmla="*/ 455 h 574"/>
                <a:gd name="T2" fmla="*/ 43 w 758"/>
                <a:gd name="T3" fmla="*/ 455 h 574"/>
                <a:gd name="T4" fmla="*/ 272 w 758"/>
                <a:gd name="T5" fmla="*/ 531 h 574"/>
                <a:gd name="T6" fmla="*/ 638 w 758"/>
                <a:gd name="T7" fmla="*/ 348 h 574"/>
                <a:gd name="T8" fmla="*/ 638 w 758"/>
                <a:gd name="T9" fmla="*/ 348 h 574"/>
                <a:gd name="T10" fmla="*/ 714 w 758"/>
                <a:gd name="T11" fmla="*/ 119 h 574"/>
                <a:gd name="T12" fmla="*/ 714 w 758"/>
                <a:gd name="T13" fmla="*/ 119 h 574"/>
                <a:gd name="T14" fmla="*/ 485 w 758"/>
                <a:gd name="T15" fmla="*/ 42 h 574"/>
                <a:gd name="T16" fmla="*/ 119 w 758"/>
                <a:gd name="T17" fmla="*/ 225 h 574"/>
                <a:gd name="T18" fmla="*/ 119 w 758"/>
                <a:gd name="T19" fmla="*/ 225 h 574"/>
                <a:gd name="T20" fmla="*/ 43 w 758"/>
                <a:gd name="T21" fmla="*/ 4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74">
                  <a:moveTo>
                    <a:pt x="43" y="455"/>
                  </a:moveTo>
                  <a:lnTo>
                    <a:pt x="43" y="455"/>
                  </a:lnTo>
                  <a:cubicBezTo>
                    <a:pt x="85" y="539"/>
                    <a:pt x="188" y="573"/>
                    <a:pt x="272" y="531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723" y="305"/>
                    <a:pt x="757" y="203"/>
                    <a:pt x="714" y="119"/>
                  </a:cubicBezTo>
                  <a:lnTo>
                    <a:pt x="714" y="119"/>
                  </a:lnTo>
                  <a:cubicBezTo>
                    <a:pt x="672" y="34"/>
                    <a:pt x="569" y="0"/>
                    <a:pt x="485" y="42"/>
                  </a:cubicBezTo>
                  <a:lnTo>
                    <a:pt x="119" y="225"/>
                  </a:lnTo>
                  <a:lnTo>
                    <a:pt x="119" y="225"/>
                  </a:lnTo>
                  <a:cubicBezTo>
                    <a:pt x="34" y="267"/>
                    <a:pt x="0" y="370"/>
                    <a:pt x="43" y="4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" name="Freeform 39">
              <a:extLst>
                <a:ext uri="{FF2B5EF4-FFF2-40B4-BE49-F238E27FC236}">
                  <a16:creationId xmlns:a16="http://schemas.microsoft.com/office/drawing/2014/main" id="{94214701-70A7-0345-84B8-960F0F6BF0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737739" y="5570829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" name="Freeform 40">
              <a:extLst>
                <a:ext uri="{FF2B5EF4-FFF2-40B4-BE49-F238E27FC236}">
                  <a16:creationId xmlns:a16="http://schemas.microsoft.com/office/drawing/2014/main" id="{41B6DBD1-D1BC-BB46-A349-2F3EC98D43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40522" y="7961449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" name="Freeform 41">
              <a:extLst>
                <a:ext uri="{FF2B5EF4-FFF2-40B4-BE49-F238E27FC236}">
                  <a16:creationId xmlns:a16="http://schemas.microsoft.com/office/drawing/2014/main" id="{8A7D4422-8675-9341-82C0-8398B0F4E0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40513" y="8216642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" name="Freeform 42">
              <a:extLst>
                <a:ext uri="{FF2B5EF4-FFF2-40B4-BE49-F238E27FC236}">
                  <a16:creationId xmlns:a16="http://schemas.microsoft.com/office/drawing/2014/main" id="{8DEDB9C3-1413-5E44-BC8F-115F147479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891224" y="5943648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" name="Freeform 43">
              <a:extLst>
                <a:ext uri="{FF2B5EF4-FFF2-40B4-BE49-F238E27FC236}">
                  <a16:creationId xmlns:a16="http://schemas.microsoft.com/office/drawing/2014/main" id="{0A6E8A97-AC91-164F-BDD0-22E7079CA6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422178" y="5388390"/>
              <a:ext cx="5139894" cy="2695531"/>
            </a:xfrm>
            <a:custGeom>
              <a:avLst/>
              <a:gdLst>
                <a:gd name="T0" fmla="*/ 43 w 7042"/>
                <a:gd name="T1" fmla="*/ 3598 h 3717"/>
                <a:gd name="T2" fmla="*/ 43 w 7042"/>
                <a:gd name="T3" fmla="*/ 3598 h 3717"/>
                <a:gd name="T4" fmla="*/ 271 w 7042"/>
                <a:gd name="T5" fmla="*/ 3674 h 3717"/>
                <a:gd name="T6" fmla="*/ 6923 w 7042"/>
                <a:gd name="T7" fmla="*/ 348 h 3717"/>
                <a:gd name="T8" fmla="*/ 6923 w 7042"/>
                <a:gd name="T9" fmla="*/ 348 h 3717"/>
                <a:gd name="T10" fmla="*/ 6999 w 7042"/>
                <a:gd name="T11" fmla="*/ 119 h 3717"/>
                <a:gd name="T12" fmla="*/ 6999 w 7042"/>
                <a:gd name="T13" fmla="*/ 119 h 3717"/>
                <a:gd name="T14" fmla="*/ 6770 w 7042"/>
                <a:gd name="T15" fmla="*/ 43 h 3717"/>
                <a:gd name="T16" fmla="*/ 119 w 7042"/>
                <a:gd name="T17" fmla="*/ 3369 h 3717"/>
                <a:gd name="T18" fmla="*/ 119 w 7042"/>
                <a:gd name="T19" fmla="*/ 3369 h 3717"/>
                <a:gd name="T20" fmla="*/ 43 w 7042"/>
                <a:gd name="T21" fmla="*/ 3598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3" y="3598"/>
                  </a:moveTo>
                  <a:lnTo>
                    <a:pt x="43" y="3598"/>
                  </a:lnTo>
                  <a:cubicBezTo>
                    <a:pt x="85" y="3682"/>
                    <a:pt x="187" y="3716"/>
                    <a:pt x="271" y="3674"/>
                  </a:cubicBezTo>
                  <a:lnTo>
                    <a:pt x="6923" y="348"/>
                  </a:lnTo>
                  <a:lnTo>
                    <a:pt x="6923" y="348"/>
                  </a:lnTo>
                  <a:cubicBezTo>
                    <a:pt x="7007" y="306"/>
                    <a:pt x="7041" y="203"/>
                    <a:pt x="6999" y="119"/>
                  </a:cubicBezTo>
                  <a:lnTo>
                    <a:pt x="6999" y="119"/>
                  </a:lnTo>
                  <a:cubicBezTo>
                    <a:pt x="6957" y="34"/>
                    <a:pt x="6854" y="0"/>
                    <a:pt x="6770" y="43"/>
                  </a:cubicBezTo>
                  <a:lnTo>
                    <a:pt x="119" y="3369"/>
                  </a:lnTo>
                  <a:lnTo>
                    <a:pt x="119" y="3369"/>
                  </a:lnTo>
                  <a:cubicBezTo>
                    <a:pt x="34" y="3411"/>
                    <a:pt x="0" y="3513"/>
                    <a:pt x="43" y="3598"/>
                  </a:cubicBezTo>
                </a:path>
              </a:pathLst>
            </a:custGeom>
            <a:solidFill>
              <a:srgbClr val="002B6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" name="Freeform 44">
              <a:extLst>
                <a:ext uri="{FF2B5EF4-FFF2-40B4-BE49-F238E27FC236}">
                  <a16:creationId xmlns:a16="http://schemas.microsoft.com/office/drawing/2014/main" id="{BC627C2E-F04D-BC44-9059-B6E8EE4226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9403" y="6016859"/>
              <a:ext cx="5899452" cy="3076040"/>
            </a:xfrm>
            <a:custGeom>
              <a:avLst/>
              <a:gdLst>
                <a:gd name="T0" fmla="*/ 8042 w 8085"/>
                <a:gd name="T1" fmla="*/ 119 h 4240"/>
                <a:gd name="T2" fmla="*/ 8042 w 8085"/>
                <a:gd name="T3" fmla="*/ 119 h 4240"/>
                <a:gd name="T4" fmla="*/ 7813 w 8085"/>
                <a:gd name="T5" fmla="*/ 43 h 4240"/>
                <a:gd name="T6" fmla="*/ 118 w 8085"/>
                <a:gd name="T7" fmla="*/ 3891 h 4240"/>
                <a:gd name="T8" fmla="*/ 118 w 8085"/>
                <a:gd name="T9" fmla="*/ 3891 h 4240"/>
                <a:gd name="T10" fmla="*/ 42 w 8085"/>
                <a:gd name="T11" fmla="*/ 4121 h 4240"/>
                <a:gd name="T12" fmla="*/ 42 w 8085"/>
                <a:gd name="T13" fmla="*/ 4121 h 4240"/>
                <a:gd name="T14" fmla="*/ 271 w 8085"/>
                <a:gd name="T15" fmla="*/ 4197 h 4240"/>
                <a:gd name="T16" fmla="*/ 7966 w 8085"/>
                <a:gd name="T17" fmla="*/ 348 h 4240"/>
                <a:gd name="T18" fmla="*/ 7966 w 8085"/>
                <a:gd name="T19" fmla="*/ 348 h 4240"/>
                <a:gd name="T20" fmla="*/ 8042 w 8085"/>
                <a:gd name="T21" fmla="*/ 1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8042" y="119"/>
                  </a:moveTo>
                  <a:lnTo>
                    <a:pt x="8042" y="119"/>
                  </a:lnTo>
                  <a:cubicBezTo>
                    <a:pt x="7999" y="35"/>
                    <a:pt x="7897" y="0"/>
                    <a:pt x="7813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1"/>
                  </a:cubicBezTo>
                  <a:lnTo>
                    <a:pt x="42" y="4121"/>
                  </a:lnTo>
                  <a:cubicBezTo>
                    <a:pt x="84" y="4204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6"/>
                    <a:pt x="8084" y="204"/>
                    <a:pt x="8042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" name="Freeform 45">
              <a:extLst>
                <a:ext uri="{FF2B5EF4-FFF2-40B4-BE49-F238E27FC236}">
                  <a16:creationId xmlns:a16="http://schemas.microsoft.com/office/drawing/2014/main" id="{5D053E5A-4181-274D-9162-DC847CC14C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874015" y="833201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3FFCBEE2-9822-A54C-86E9-1FFEA97A52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736290" y="6695649"/>
              <a:ext cx="5902672" cy="3072844"/>
            </a:xfrm>
            <a:custGeom>
              <a:avLst/>
              <a:gdLst>
                <a:gd name="T0" fmla="*/ 42 w 8086"/>
                <a:gd name="T1" fmla="*/ 4119 h 4239"/>
                <a:gd name="T2" fmla="*/ 42 w 8086"/>
                <a:gd name="T3" fmla="*/ 4119 h 4239"/>
                <a:gd name="T4" fmla="*/ 271 w 8086"/>
                <a:gd name="T5" fmla="*/ 4196 h 4239"/>
                <a:gd name="T6" fmla="*/ 7966 w 8086"/>
                <a:gd name="T7" fmla="*/ 348 h 4239"/>
                <a:gd name="T8" fmla="*/ 7966 w 8086"/>
                <a:gd name="T9" fmla="*/ 348 h 4239"/>
                <a:gd name="T10" fmla="*/ 8042 w 8086"/>
                <a:gd name="T11" fmla="*/ 119 h 4239"/>
                <a:gd name="T12" fmla="*/ 8042 w 8086"/>
                <a:gd name="T13" fmla="*/ 119 h 4239"/>
                <a:gd name="T14" fmla="*/ 7813 w 8086"/>
                <a:gd name="T15" fmla="*/ 42 h 4239"/>
                <a:gd name="T16" fmla="*/ 119 w 8086"/>
                <a:gd name="T17" fmla="*/ 3891 h 4239"/>
                <a:gd name="T18" fmla="*/ 119 w 8086"/>
                <a:gd name="T19" fmla="*/ 3891 h 4239"/>
                <a:gd name="T20" fmla="*/ 42 w 8086"/>
                <a:gd name="T21" fmla="*/ 4119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42" y="4119"/>
                  </a:moveTo>
                  <a:lnTo>
                    <a:pt x="42" y="4119"/>
                  </a:lnTo>
                  <a:cubicBezTo>
                    <a:pt x="85" y="4204"/>
                    <a:pt x="187" y="4238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5"/>
                    <a:pt x="8085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5"/>
                    <a:pt x="42" y="4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3C4212A5-F0D0-1844-A3B4-0389EFF64D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50840" y="6868223"/>
              <a:ext cx="753122" cy="518002"/>
            </a:xfrm>
            <a:custGeom>
              <a:avLst/>
              <a:gdLst>
                <a:gd name="T0" fmla="*/ 42 w 1033"/>
                <a:gd name="T1" fmla="*/ 593 h 713"/>
                <a:gd name="T2" fmla="*/ 42 w 1033"/>
                <a:gd name="T3" fmla="*/ 593 h 713"/>
                <a:gd name="T4" fmla="*/ 272 w 1033"/>
                <a:gd name="T5" fmla="*/ 669 h 713"/>
                <a:gd name="T6" fmla="*/ 913 w 1033"/>
                <a:gd name="T7" fmla="*/ 349 h 713"/>
                <a:gd name="T8" fmla="*/ 913 w 1033"/>
                <a:gd name="T9" fmla="*/ 349 h 713"/>
                <a:gd name="T10" fmla="*/ 989 w 1033"/>
                <a:gd name="T11" fmla="*/ 120 h 713"/>
                <a:gd name="T12" fmla="*/ 989 w 1033"/>
                <a:gd name="T13" fmla="*/ 120 h 713"/>
                <a:gd name="T14" fmla="*/ 760 w 1033"/>
                <a:gd name="T15" fmla="*/ 43 h 713"/>
                <a:gd name="T16" fmla="*/ 119 w 1033"/>
                <a:gd name="T17" fmla="*/ 363 h 713"/>
                <a:gd name="T18" fmla="*/ 119 w 1033"/>
                <a:gd name="T19" fmla="*/ 363 h 713"/>
                <a:gd name="T20" fmla="*/ 42 w 1033"/>
                <a:gd name="T21" fmla="*/ 5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3" h="713">
                  <a:moveTo>
                    <a:pt x="42" y="593"/>
                  </a:moveTo>
                  <a:lnTo>
                    <a:pt x="42" y="593"/>
                  </a:lnTo>
                  <a:cubicBezTo>
                    <a:pt x="84" y="678"/>
                    <a:pt x="187" y="712"/>
                    <a:pt x="272" y="669"/>
                  </a:cubicBezTo>
                  <a:lnTo>
                    <a:pt x="913" y="349"/>
                  </a:lnTo>
                  <a:lnTo>
                    <a:pt x="913" y="349"/>
                  </a:lnTo>
                  <a:cubicBezTo>
                    <a:pt x="997" y="306"/>
                    <a:pt x="1032" y="204"/>
                    <a:pt x="989" y="120"/>
                  </a:cubicBezTo>
                  <a:lnTo>
                    <a:pt x="989" y="120"/>
                  </a:lnTo>
                  <a:cubicBezTo>
                    <a:pt x="947" y="35"/>
                    <a:pt x="844" y="0"/>
                    <a:pt x="760" y="43"/>
                  </a:cubicBezTo>
                  <a:lnTo>
                    <a:pt x="119" y="363"/>
                  </a:lnTo>
                  <a:lnTo>
                    <a:pt x="119" y="363"/>
                  </a:lnTo>
                  <a:cubicBezTo>
                    <a:pt x="34" y="406"/>
                    <a:pt x="0" y="508"/>
                    <a:pt x="42" y="59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" name="Freeform 48">
              <a:extLst>
                <a:ext uri="{FF2B5EF4-FFF2-40B4-BE49-F238E27FC236}">
                  <a16:creationId xmlns:a16="http://schemas.microsoft.com/office/drawing/2014/main" id="{53BE6F74-1A8B-1647-B3DE-683710C6CF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269817" y="9108201"/>
              <a:ext cx="286442" cy="284581"/>
            </a:xfrm>
            <a:custGeom>
              <a:avLst/>
              <a:gdLst>
                <a:gd name="T0" fmla="*/ 42 w 391"/>
                <a:gd name="T1" fmla="*/ 272 h 392"/>
                <a:gd name="T2" fmla="*/ 42 w 391"/>
                <a:gd name="T3" fmla="*/ 272 h 392"/>
                <a:gd name="T4" fmla="*/ 272 w 391"/>
                <a:gd name="T5" fmla="*/ 349 h 392"/>
                <a:gd name="T6" fmla="*/ 272 w 391"/>
                <a:gd name="T7" fmla="*/ 349 h 392"/>
                <a:gd name="T8" fmla="*/ 348 w 391"/>
                <a:gd name="T9" fmla="*/ 119 h 392"/>
                <a:gd name="T10" fmla="*/ 348 w 391"/>
                <a:gd name="T11" fmla="*/ 119 h 392"/>
                <a:gd name="T12" fmla="*/ 118 w 391"/>
                <a:gd name="T13" fmla="*/ 43 h 392"/>
                <a:gd name="T14" fmla="*/ 118 w 391"/>
                <a:gd name="T15" fmla="*/ 43 h 392"/>
                <a:gd name="T16" fmla="*/ 42 w 391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2" y="272"/>
                  </a:moveTo>
                  <a:lnTo>
                    <a:pt x="42" y="272"/>
                  </a:lnTo>
                  <a:cubicBezTo>
                    <a:pt x="84" y="357"/>
                    <a:pt x="187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0" y="203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8" y="43"/>
                  </a:cubicBezTo>
                  <a:lnTo>
                    <a:pt x="118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" name="Freeform 49">
              <a:extLst>
                <a:ext uri="{FF2B5EF4-FFF2-40B4-BE49-F238E27FC236}">
                  <a16:creationId xmlns:a16="http://schemas.microsoft.com/office/drawing/2014/main" id="{48CC0194-0522-9C4D-9BA7-8E494E9BA2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517326" y="5651286"/>
              <a:ext cx="5139894" cy="2695531"/>
            </a:xfrm>
            <a:custGeom>
              <a:avLst/>
              <a:gdLst>
                <a:gd name="T0" fmla="*/ 42 w 7042"/>
                <a:gd name="T1" fmla="*/ 3597 h 3717"/>
                <a:gd name="T2" fmla="*/ 42 w 7042"/>
                <a:gd name="T3" fmla="*/ 3597 h 3717"/>
                <a:gd name="T4" fmla="*/ 272 w 7042"/>
                <a:gd name="T5" fmla="*/ 3674 h 3717"/>
                <a:gd name="T6" fmla="*/ 6922 w 7042"/>
                <a:gd name="T7" fmla="*/ 348 h 3717"/>
                <a:gd name="T8" fmla="*/ 6922 w 7042"/>
                <a:gd name="T9" fmla="*/ 348 h 3717"/>
                <a:gd name="T10" fmla="*/ 6998 w 7042"/>
                <a:gd name="T11" fmla="*/ 118 h 3717"/>
                <a:gd name="T12" fmla="*/ 6998 w 7042"/>
                <a:gd name="T13" fmla="*/ 118 h 3717"/>
                <a:gd name="T14" fmla="*/ 6770 w 7042"/>
                <a:gd name="T15" fmla="*/ 42 h 3717"/>
                <a:gd name="T16" fmla="*/ 119 w 7042"/>
                <a:gd name="T17" fmla="*/ 3368 h 3717"/>
                <a:gd name="T18" fmla="*/ 119 w 7042"/>
                <a:gd name="T19" fmla="*/ 3368 h 3717"/>
                <a:gd name="T20" fmla="*/ 42 w 7042"/>
                <a:gd name="T21" fmla="*/ 3597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2" y="3597"/>
                  </a:moveTo>
                  <a:lnTo>
                    <a:pt x="42" y="3597"/>
                  </a:lnTo>
                  <a:cubicBezTo>
                    <a:pt x="84" y="3682"/>
                    <a:pt x="187" y="3716"/>
                    <a:pt x="272" y="3674"/>
                  </a:cubicBezTo>
                  <a:lnTo>
                    <a:pt x="6922" y="348"/>
                  </a:lnTo>
                  <a:lnTo>
                    <a:pt x="6922" y="348"/>
                  </a:lnTo>
                  <a:cubicBezTo>
                    <a:pt x="7007" y="305"/>
                    <a:pt x="7041" y="203"/>
                    <a:pt x="6998" y="118"/>
                  </a:cubicBezTo>
                  <a:lnTo>
                    <a:pt x="6998" y="118"/>
                  </a:lnTo>
                  <a:cubicBezTo>
                    <a:pt x="6957" y="33"/>
                    <a:pt x="6854" y="0"/>
                    <a:pt x="6770" y="42"/>
                  </a:cubicBezTo>
                  <a:lnTo>
                    <a:pt x="119" y="3368"/>
                  </a:lnTo>
                  <a:lnTo>
                    <a:pt x="119" y="3368"/>
                  </a:lnTo>
                  <a:cubicBezTo>
                    <a:pt x="34" y="3410"/>
                    <a:pt x="0" y="3513"/>
                    <a:pt x="42" y="359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" name="Freeform 50">
              <a:extLst>
                <a:ext uri="{FF2B5EF4-FFF2-40B4-BE49-F238E27FC236}">
                  <a16:creationId xmlns:a16="http://schemas.microsoft.com/office/drawing/2014/main" id="{BB5AC2AA-DB50-CB4C-93A8-E15FCF252C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78885" y="5818248"/>
              <a:ext cx="617946" cy="450853"/>
            </a:xfrm>
            <a:custGeom>
              <a:avLst/>
              <a:gdLst>
                <a:gd name="T0" fmla="*/ 42 w 848"/>
                <a:gd name="T1" fmla="*/ 501 h 620"/>
                <a:gd name="T2" fmla="*/ 42 w 848"/>
                <a:gd name="T3" fmla="*/ 501 h 620"/>
                <a:gd name="T4" fmla="*/ 271 w 848"/>
                <a:gd name="T5" fmla="*/ 577 h 620"/>
                <a:gd name="T6" fmla="*/ 728 w 848"/>
                <a:gd name="T7" fmla="*/ 348 h 620"/>
                <a:gd name="T8" fmla="*/ 728 w 848"/>
                <a:gd name="T9" fmla="*/ 348 h 620"/>
                <a:gd name="T10" fmla="*/ 805 w 848"/>
                <a:gd name="T11" fmla="*/ 119 h 620"/>
                <a:gd name="T12" fmla="*/ 805 w 848"/>
                <a:gd name="T13" fmla="*/ 119 h 620"/>
                <a:gd name="T14" fmla="*/ 576 w 848"/>
                <a:gd name="T15" fmla="*/ 43 h 620"/>
                <a:gd name="T16" fmla="*/ 119 w 848"/>
                <a:gd name="T17" fmla="*/ 272 h 620"/>
                <a:gd name="T18" fmla="*/ 119 w 848"/>
                <a:gd name="T19" fmla="*/ 272 h 620"/>
                <a:gd name="T20" fmla="*/ 42 w 848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5"/>
                    <a:pt x="186" y="619"/>
                    <a:pt x="271" y="577"/>
                  </a:cubicBezTo>
                  <a:lnTo>
                    <a:pt x="728" y="348"/>
                  </a:lnTo>
                  <a:lnTo>
                    <a:pt x="728" y="348"/>
                  </a:lnTo>
                  <a:cubicBezTo>
                    <a:pt x="813" y="306"/>
                    <a:pt x="847" y="204"/>
                    <a:pt x="805" y="119"/>
                  </a:cubicBezTo>
                  <a:lnTo>
                    <a:pt x="805" y="119"/>
                  </a:lnTo>
                  <a:cubicBezTo>
                    <a:pt x="762" y="34"/>
                    <a:pt x="660" y="0"/>
                    <a:pt x="576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3"/>
                    <a:pt x="0" y="416"/>
                    <a:pt x="42" y="5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" name="Freeform 51">
              <a:extLst>
                <a:ext uri="{FF2B5EF4-FFF2-40B4-BE49-F238E27FC236}">
                  <a16:creationId xmlns:a16="http://schemas.microsoft.com/office/drawing/2014/main" id="{D754E386-5447-B34F-A2A3-0C35AAE4B8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324691" y="6684569"/>
              <a:ext cx="553576" cy="415681"/>
            </a:xfrm>
            <a:custGeom>
              <a:avLst/>
              <a:gdLst>
                <a:gd name="T0" fmla="*/ 42 w 757"/>
                <a:gd name="T1" fmla="*/ 455 h 575"/>
                <a:gd name="T2" fmla="*/ 42 w 757"/>
                <a:gd name="T3" fmla="*/ 455 h 575"/>
                <a:gd name="T4" fmla="*/ 272 w 757"/>
                <a:gd name="T5" fmla="*/ 531 h 575"/>
                <a:gd name="T6" fmla="*/ 637 w 757"/>
                <a:gd name="T7" fmla="*/ 349 h 575"/>
                <a:gd name="T8" fmla="*/ 637 w 757"/>
                <a:gd name="T9" fmla="*/ 349 h 575"/>
                <a:gd name="T10" fmla="*/ 714 w 757"/>
                <a:gd name="T11" fmla="*/ 119 h 575"/>
                <a:gd name="T12" fmla="*/ 714 w 757"/>
                <a:gd name="T13" fmla="*/ 119 h 575"/>
                <a:gd name="T14" fmla="*/ 485 w 757"/>
                <a:gd name="T15" fmla="*/ 43 h 575"/>
                <a:gd name="T16" fmla="*/ 118 w 757"/>
                <a:gd name="T17" fmla="*/ 226 h 575"/>
                <a:gd name="T18" fmla="*/ 118 w 757"/>
                <a:gd name="T19" fmla="*/ 226 h 575"/>
                <a:gd name="T20" fmla="*/ 42 w 757"/>
                <a:gd name="T21" fmla="*/ 45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75">
                  <a:moveTo>
                    <a:pt x="42" y="455"/>
                  </a:moveTo>
                  <a:lnTo>
                    <a:pt x="42" y="455"/>
                  </a:lnTo>
                  <a:cubicBezTo>
                    <a:pt x="84" y="540"/>
                    <a:pt x="187" y="574"/>
                    <a:pt x="272" y="531"/>
                  </a:cubicBezTo>
                  <a:lnTo>
                    <a:pt x="637" y="349"/>
                  </a:lnTo>
                  <a:lnTo>
                    <a:pt x="637" y="349"/>
                  </a:lnTo>
                  <a:cubicBezTo>
                    <a:pt x="722" y="306"/>
                    <a:pt x="756" y="204"/>
                    <a:pt x="714" y="119"/>
                  </a:cubicBezTo>
                  <a:lnTo>
                    <a:pt x="714" y="119"/>
                  </a:lnTo>
                  <a:cubicBezTo>
                    <a:pt x="671" y="35"/>
                    <a:pt x="569" y="0"/>
                    <a:pt x="485" y="43"/>
                  </a:cubicBezTo>
                  <a:lnTo>
                    <a:pt x="118" y="226"/>
                  </a:lnTo>
                  <a:lnTo>
                    <a:pt x="118" y="226"/>
                  </a:lnTo>
                  <a:cubicBezTo>
                    <a:pt x="34" y="268"/>
                    <a:pt x="0" y="370"/>
                    <a:pt x="42" y="45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" name="Freeform 52">
              <a:extLst>
                <a:ext uri="{FF2B5EF4-FFF2-40B4-BE49-F238E27FC236}">
                  <a16:creationId xmlns:a16="http://schemas.microsoft.com/office/drawing/2014/main" id="{05DFB958-C769-924C-93E3-BF0F257CCA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37625" y="5261733"/>
              <a:ext cx="5139895" cy="2695531"/>
            </a:xfrm>
            <a:custGeom>
              <a:avLst/>
              <a:gdLst>
                <a:gd name="T0" fmla="*/ 41 w 7042"/>
                <a:gd name="T1" fmla="*/ 3598 h 3718"/>
                <a:gd name="T2" fmla="*/ 41 w 7042"/>
                <a:gd name="T3" fmla="*/ 3598 h 3718"/>
                <a:gd name="T4" fmla="*/ 271 w 7042"/>
                <a:gd name="T5" fmla="*/ 3674 h 3718"/>
                <a:gd name="T6" fmla="*/ 6922 w 7042"/>
                <a:gd name="T7" fmla="*/ 349 h 3718"/>
                <a:gd name="T8" fmla="*/ 6922 w 7042"/>
                <a:gd name="T9" fmla="*/ 349 h 3718"/>
                <a:gd name="T10" fmla="*/ 6998 w 7042"/>
                <a:gd name="T11" fmla="*/ 119 h 3718"/>
                <a:gd name="T12" fmla="*/ 6998 w 7042"/>
                <a:gd name="T13" fmla="*/ 119 h 3718"/>
                <a:gd name="T14" fmla="*/ 6769 w 7042"/>
                <a:gd name="T15" fmla="*/ 43 h 3718"/>
                <a:gd name="T16" fmla="*/ 118 w 7042"/>
                <a:gd name="T17" fmla="*/ 3369 h 3718"/>
                <a:gd name="T18" fmla="*/ 118 w 7042"/>
                <a:gd name="T19" fmla="*/ 3369 h 3718"/>
                <a:gd name="T20" fmla="*/ 41 w 7042"/>
                <a:gd name="T21" fmla="*/ 3598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8">
                  <a:moveTo>
                    <a:pt x="41" y="3598"/>
                  </a:moveTo>
                  <a:lnTo>
                    <a:pt x="41" y="3598"/>
                  </a:lnTo>
                  <a:cubicBezTo>
                    <a:pt x="83" y="3683"/>
                    <a:pt x="186" y="3717"/>
                    <a:pt x="271" y="3674"/>
                  </a:cubicBezTo>
                  <a:lnTo>
                    <a:pt x="6922" y="349"/>
                  </a:lnTo>
                  <a:lnTo>
                    <a:pt x="6922" y="349"/>
                  </a:lnTo>
                  <a:cubicBezTo>
                    <a:pt x="7006" y="306"/>
                    <a:pt x="7041" y="204"/>
                    <a:pt x="6998" y="119"/>
                  </a:cubicBezTo>
                  <a:lnTo>
                    <a:pt x="6998" y="119"/>
                  </a:lnTo>
                  <a:cubicBezTo>
                    <a:pt x="6956" y="35"/>
                    <a:pt x="6854" y="0"/>
                    <a:pt x="6769" y="43"/>
                  </a:cubicBezTo>
                  <a:lnTo>
                    <a:pt x="118" y="3369"/>
                  </a:lnTo>
                  <a:lnTo>
                    <a:pt x="118" y="3369"/>
                  </a:lnTo>
                  <a:cubicBezTo>
                    <a:pt x="34" y="3411"/>
                    <a:pt x="0" y="3514"/>
                    <a:pt x="41" y="359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" name="Freeform 53">
              <a:extLst>
                <a:ext uri="{FF2B5EF4-FFF2-40B4-BE49-F238E27FC236}">
                  <a16:creationId xmlns:a16="http://schemas.microsoft.com/office/drawing/2014/main" id="{AD787F73-B71A-A548-AFE7-D917E9CEDC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740319" y="6146629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2 w 8086"/>
                <a:gd name="T5" fmla="*/ 4197 h 4240"/>
                <a:gd name="T6" fmla="*/ 7967 w 8086"/>
                <a:gd name="T7" fmla="*/ 349 h 4240"/>
                <a:gd name="T8" fmla="*/ 7967 w 8086"/>
                <a:gd name="T9" fmla="*/ 349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3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5"/>
                    <a:pt x="187" y="4239"/>
                    <a:pt x="272" y="4197"/>
                  </a:cubicBezTo>
                  <a:lnTo>
                    <a:pt x="7967" y="349"/>
                  </a:lnTo>
                  <a:lnTo>
                    <a:pt x="7967" y="349"/>
                  </a:lnTo>
                  <a:cubicBezTo>
                    <a:pt x="8051" y="307"/>
                    <a:pt x="8085" y="204"/>
                    <a:pt x="8043" y="119"/>
                  </a:cubicBezTo>
                  <a:lnTo>
                    <a:pt x="8043" y="119"/>
                  </a:lnTo>
                  <a:cubicBezTo>
                    <a:pt x="8001" y="35"/>
                    <a:pt x="7899" y="0"/>
                    <a:pt x="7814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" name="Freeform 54">
              <a:extLst>
                <a:ext uri="{FF2B5EF4-FFF2-40B4-BE49-F238E27FC236}">
                  <a16:creationId xmlns:a16="http://schemas.microsoft.com/office/drawing/2014/main" id="{3EE90314-4BE7-D542-B82E-F9AB99AD23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38694" y="6377756"/>
              <a:ext cx="621163" cy="450856"/>
            </a:xfrm>
            <a:custGeom>
              <a:avLst/>
              <a:gdLst>
                <a:gd name="T0" fmla="*/ 43 w 849"/>
                <a:gd name="T1" fmla="*/ 501 h 620"/>
                <a:gd name="T2" fmla="*/ 43 w 849"/>
                <a:gd name="T3" fmla="*/ 501 h 620"/>
                <a:gd name="T4" fmla="*/ 271 w 849"/>
                <a:gd name="T5" fmla="*/ 577 h 620"/>
                <a:gd name="T6" fmla="*/ 730 w 849"/>
                <a:gd name="T7" fmla="*/ 348 h 620"/>
                <a:gd name="T8" fmla="*/ 730 w 849"/>
                <a:gd name="T9" fmla="*/ 348 h 620"/>
                <a:gd name="T10" fmla="*/ 806 w 849"/>
                <a:gd name="T11" fmla="*/ 119 h 620"/>
                <a:gd name="T12" fmla="*/ 806 w 849"/>
                <a:gd name="T13" fmla="*/ 119 h 620"/>
                <a:gd name="T14" fmla="*/ 577 w 849"/>
                <a:gd name="T15" fmla="*/ 43 h 620"/>
                <a:gd name="T16" fmla="*/ 119 w 849"/>
                <a:gd name="T17" fmla="*/ 272 h 620"/>
                <a:gd name="T18" fmla="*/ 119 w 849"/>
                <a:gd name="T19" fmla="*/ 272 h 620"/>
                <a:gd name="T20" fmla="*/ 43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3" y="501"/>
                  </a:moveTo>
                  <a:lnTo>
                    <a:pt x="43" y="501"/>
                  </a:lnTo>
                  <a:cubicBezTo>
                    <a:pt x="85" y="586"/>
                    <a:pt x="187" y="619"/>
                    <a:pt x="271" y="577"/>
                  </a:cubicBezTo>
                  <a:lnTo>
                    <a:pt x="730" y="348"/>
                  </a:lnTo>
                  <a:lnTo>
                    <a:pt x="730" y="348"/>
                  </a:lnTo>
                  <a:cubicBezTo>
                    <a:pt x="814" y="306"/>
                    <a:pt x="848" y="204"/>
                    <a:pt x="806" y="119"/>
                  </a:cubicBezTo>
                  <a:lnTo>
                    <a:pt x="806" y="119"/>
                  </a:lnTo>
                  <a:cubicBezTo>
                    <a:pt x="764" y="35"/>
                    <a:pt x="661" y="0"/>
                    <a:pt x="577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4"/>
                    <a:pt x="0" y="416"/>
                    <a:pt x="43" y="5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" name="Freeform 55">
              <a:extLst>
                <a:ext uri="{FF2B5EF4-FFF2-40B4-BE49-F238E27FC236}">
                  <a16:creationId xmlns:a16="http://schemas.microsoft.com/office/drawing/2014/main" id="{D7F90983-5C09-C14C-A8D5-5DB20A25E8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173424" y="6288835"/>
              <a:ext cx="283226" cy="284583"/>
            </a:xfrm>
            <a:custGeom>
              <a:avLst/>
              <a:gdLst>
                <a:gd name="T0" fmla="*/ 42 w 390"/>
                <a:gd name="T1" fmla="*/ 271 h 391"/>
                <a:gd name="T2" fmla="*/ 42 w 390"/>
                <a:gd name="T3" fmla="*/ 271 h 391"/>
                <a:gd name="T4" fmla="*/ 270 w 390"/>
                <a:gd name="T5" fmla="*/ 348 h 391"/>
                <a:gd name="T6" fmla="*/ 270 w 390"/>
                <a:gd name="T7" fmla="*/ 348 h 391"/>
                <a:gd name="T8" fmla="*/ 347 w 390"/>
                <a:gd name="T9" fmla="*/ 119 h 391"/>
                <a:gd name="T10" fmla="*/ 347 w 390"/>
                <a:gd name="T11" fmla="*/ 119 h 391"/>
                <a:gd name="T12" fmla="*/ 118 w 390"/>
                <a:gd name="T13" fmla="*/ 42 h 391"/>
                <a:gd name="T14" fmla="*/ 118 w 390"/>
                <a:gd name="T15" fmla="*/ 42 h 391"/>
                <a:gd name="T16" fmla="*/ 42 w 390"/>
                <a:gd name="T17" fmla="*/ 27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1">
                  <a:moveTo>
                    <a:pt x="42" y="271"/>
                  </a:moveTo>
                  <a:lnTo>
                    <a:pt x="42" y="271"/>
                  </a:lnTo>
                  <a:cubicBezTo>
                    <a:pt x="84" y="356"/>
                    <a:pt x="187" y="390"/>
                    <a:pt x="270" y="348"/>
                  </a:cubicBezTo>
                  <a:lnTo>
                    <a:pt x="270" y="348"/>
                  </a:lnTo>
                  <a:cubicBezTo>
                    <a:pt x="355" y="306"/>
                    <a:pt x="389" y="203"/>
                    <a:pt x="347" y="119"/>
                  </a:cubicBezTo>
                  <a:lnTo>
                    <a:pt x="347" y="119"/>
                  </a:lnTo>
                  <a:cubicBezTo>
                    <a:pt x="305" y="34"/>
                    <a:pt x="202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" name="Freeform 56">
              <a:extLst>
                <a:ext uri="{FF2B5EF4-FFF2-40B4-BE49-F238E27FC236}">
                  <a16:creationId xmlns:a16="http://schemas.microsoft.com/office/drawing/2014/main" id="{49BA8D29-0CB1-1240-918D-D4DD05448D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277819" y="8564985"/>
              <a:ext cx="286444" cy="284581"/>
            </a:xfrm>
            <a:custGeom>
              <a:avLst/>
              <a:gdLst>
                <a:gd name="T0" fmla="*/ 43 w 392"/>
                <a:gd name="T1" fmla="*/ 272 h 391"/>
                <a:gd name="T2" fmla="*/ 43 w 392"/>
                <a:gd name="T3" fmla="*/ 272 h 391"/>
                <a:gd name="T4" fmla="*/ 272 w 392"/>
                <a:gd name="T5" fmla="*/ 348 h 391"/>
                <a:gd name="T6" fmla="*/ 272 w 392"/>
                <a:gd name="T7" fmla="*/ 348 h 391"/>
                <a:gd name="T8" fmla="*/ 349 w 392"/>
                <a:gd name="T9" fmla="*/ 119 h 391"/>
                <a:gd name="T10" fmla="*/ 349 w 392"/>
                <a:gd name="T11" fmla="*/ 119 h 391"/>
                <a:gd name="T12" fmla="*/ 119 w 392"/>
                <a:gd name="T13" fmla="*/ 43 h 391"/>
                <a:gd name="T14" fmla="*/ 119 w 392"/>
                <a:gd name="T15" fmla="*/ 43 h 391"/>
                <a:gd name="T16" fmla="*/ 43 w 392"/>
                <a:gd name="T17" fmla="*/ 2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0"/>
                    <a:pt x="272" y="348"/>
                  </a:cubicBezTo>
                  <a:lnTo>
                    <a:pt x="272" y="348"/>
                  </a:lnTo>
                  <a:cubicBezTo>
                    <a:pt x="356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4" y="0"/>
                    <a:pt x="119" y="43"/>
                  </a:cubicBezTo>
                  <a:lnTo>
                    <a:pt x="119" y="43"/>
                  </a:lnTo>
                  <a:cubicBezTo>
                    <a:pt x="35" y="85"/>
                    <a:pt x="0" y="187"/>
                    <a:pt x="43" y="2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EB72D185-DE48-E745-9883-CBEC2A8F4F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014175" y="603512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E15D5F49-AE8E-B540-A2BC-CFBAF98901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3104" y="562204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72493" y="1952317"/>
            <a:ext cx="9840749" cy="365691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1600"/>
            </a:lvl1pPr>
            <a:lvl2pPr marL="685800" indent="-228600">
              <a:buFontTx/>
              <a:buBlip>
                <a:blip r:embed="rId2"/>
              </a:buBlip>
              <a:defRPr sz="1600"/>
            </a:lvl2pPr>
            <a:lvl3pPr marL="1200150" indent="-285750">
              <a:buFontTx/>
              <a:buBlip>
                <a:blip r:embed="rId2"/>
              </a:buBlip>
              <a:defRPr sz="16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6236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Kreise mit Tex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12" name="Freeform: Shape 7696"/>
          <p:cNvSpPr/>
          <p:nvPr userDrawn="1"/>
        </p:nvSpPr>
        <p:spPr>
          <a:xfrm rot="4800">
            <a:off x="704463" y="1834296"/>
            <a:ext cx="2180965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Freeform: Shape 7697"/>
          <p:cNvSpPr/>
          <p:nvPr userDrawn="1"/>
        </p:nvSpPr>
        <p:spPr>
          <a:xfrm rot="4800">
            <a:off x="2502595" y="3405244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2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7"/>
                  <a:pt x="166" y="0"/>
                  <a:pt x="371" y="0"/>
                </a:cubicBezTo>
                <a:cubicBezTo>
                  <a:pt x="576" y="0"/>
                  <a:pt x="743" y="167"/>
                  <a:pt x="743" y="37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4" name="Freeform: Shape 7698"/>
          <p:cNvSpPr/>
          <p:nvPr userDrawn="1"/>
        </p:nvSpPr>
        <p:spPr>
          <a:xfrm rot="4800">
            <a:off x="4275693" y="1829922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6" name="Freeform: Shape 7699"/>
          <p:cNvSpPr/>
          <p:nvPr userDrawn="1"/>
        </p:nvSpPr>
        <p:spPr>
          <a:xfrm rot="4800">
            <a:off x="6041457" y="3400830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7" y="743"/>
                  <a:pt x="372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2" y="0"/>
                </a:cubicBezTo>
                <a:cubicBezTo>
                  <a:pt x="577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7" name="Freeform: Shape 7700"/>
          <p:cNvSpPr/>
          <p:nvPr userDrawn="1"/>
        </p:nvSpPr>
        <p:spPr>
          <a:xfrm rot="4800">
            <a:off x="7814555" y="1822556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4875" y="2277457"/>
            <a:ext cx="1753899" cy="3308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IN" sz="2000" b="1" kern="1200" baseline="0" dirty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Punkt</a:t>
            </a:r>
            <a:r>
              <a:rPr lang="en-US" dirty="0"/>
              <a:t> 01</a:t>
            </a:r>
            <a:endParaRPr lang="en-IN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04595" y="2277457"/>
            <a:ext cx="1918767" cy="33065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 smtClean="0">
                <a:solidFill>
                  <a:srgbClr val="002B6A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3pPr>
            <a:lvl4pPr marL="13716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4pPr>
            <a:lvl5pPr marL="1828800" indent="0">
              <a:buFontTx/>
              <a:buNone/>
              <a:defRPr lang="de-DE" sz="2000" kern="1200" baseline="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5pPr>
          </a:lstStyle>
          <a:p>
            <a:pPr lvl="0"/>
            <a:r>
              <a:rPr lang="de-DE" dirty="0"/>
              <a:t>Punkt 03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09200" y="2694227"/>
            <a:ext cx="2160000" cy="10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SzPct val="65000"/>
              <a:buFontTx/>
              <a:buNone/>
              <a:tabLst>
                <a:tab pos="1704975" algn="l"/>
              </a:tabLst>
              <a:defRPr lang="de-DE" sz="1600" kern="1200" baseline="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Zwei- oder dreizeiliger Beispieltext für</a:t>
            </a:r>
            <a:b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Information im Kreis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943849" y="2277457"/>
            <a:ext cx="1924051" cy="3308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 smtClean="0">
                <a:solidFill>
                  <a:srgbClr val="002B6A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pPr lvl="0"/>
            <a:r>
              <a:rPr lang="de-DE" dirty="0"/>
              <a:t>Punkt 05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640112" y="3802958"/>
            <a:ext cx="1878659" cy="33327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IN" sz="2000" b="1" kern="1200" baseline="0" dirty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r>
              <a:rPr lang="en-US" dirty="0" err="1"/>
              <a:t>Punkt</a:t>
            </a:r>
            <a:r>
              <a:rPr lang="en-US" dirty="0"/>
              <a:t> 02</a:t>
            </a:r>
            <a:endParaRPr lang="en-IN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2501071" y="4276575"/>
            <a:ext cx="2160000" cy="108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1600" kern="1200" baseline="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marL="0" lvl="0" indent="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None/>
              <a:tabLst>
                <a:tab pos="1704975" algn="l"/>
              </a:tabLst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Zwei- oder dreizeiliger Beispieltext für</a:t>
            </a:r>
            <a:b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Information im Kreis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6203574" y="3804046"/>
            <a:ext cx="1869142" cy="41945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pPr lvl="0"/>
            <a:r>
              <a:rPr lang="de-DE" dirty="0"/>
              <a:t>Punkt 04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6039934" y="4276800"/>
            <a:ext cx="2160000" cy="1080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None/>
              <a:tabLst>
                <a:tab pos="1704975" algn="l"/>
              </a:tabLst>
              <a:defRPr lang="de-DE" sz="1600" kern="1200" baseline="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None/>
              <a:tabLst>
                <a:tab pos="1704975" algn="l"/>
              </a:tabLst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Zwei- oder dreizeiliger Beispieltext für</a:t>
            </a:r>
            <a:b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Information im Kreis8</a:t>
            </a:r>
          </a:p>
          <a:p>
            <a:pPr marL="0" lvl="0" indent="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None/>
              <a:tabLst>
                <a:tab pos="1704975" algn="l"/>
              </a:tabLst>
            </a:pPr>
            <a:endParaRPr lang="de-DE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20" hasCustomPrompt="1"/>
          </p:nvPr>
        </p:nvSpPr>
        <p:spPr>
          <a:xfrm>
            <a:off x="7859053" y="2692800"/>
            <a:ext cx="2160000" cy="10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FontTx/>
              <a:buNone/>
              <a:defRPr sz="1600" baseline="0">
                <a:solidFill>
                  <a:srgbClr val="002B6A"/>
                </a:solidFill>
              </a:defRPr>
            </a:lvl1pPr>
            <a:lvl2pPr>
              <a:defRPr sz="1600">
                <a:solidFill>
                  <a:srgbClr val="002B6A"/>
                </a:solidFill>
              </a:defRPr>
            </a:lvl2pPr>
            <a:lvl3pPr>
              <a:defRPr sz="1600">
                <a:solidFill>
                  <a:srgbClr val="002B6A"/>
                </a:solidFill>
              </a:defRPr>
            </a:lvl3pPr>
            <a:lvl4pPr>
              <a:defRPr sz="1600">
                <a:solidFill>
                  <a:srgbClr val="002B6A"/>
                </a:solidFill>
              </a:defRPr>
            </a:lvl4pPr>
            <a:lvl5pPr>
              <a:defRPr sz="1600">
                <a:solidFill>
                  <a:srgbClr val="002B6A"/>
                </a:solidFill>
              </a:defRPr>
            </a:lvl5pPr>
          </a:lstStyle>
          <a:p>
            <a:pPr lvl="0"/>
            <a:r>
              <a:rPr lang="de-DE" dirty="0"/>
              <a:t>Zwei- oder dreizeiliger Beispieltext für</a:t>
            </a:r>
            <a:br>
              <a:rPr lang="de-DE" dirty="0"/>
            </a:br>
            <a:r>
              <a:rPr lang="de-DE" dirty="0"/>
              <a:t>Information im Kreis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4274168" y="2692800"/>
            <a:ext cx="2160000" cy="10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FontTx/>
              <a:buNone/>
              <a:defRPr lang="de-DE" sz="1600" kern="1200" baseline="0" dirty="0">
                <a:solidFill>
                  <a:srgbClr val="002B6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pPr lvl="0"/>
            <a:r>
              <a:rPr lang="de-DE" dirty="0"/>
              <a:t>Zwei- oder dreizeiliger Beispieltext für</a:t>
            </a:r>
            <a:br>
              <a:rPr lang="de-DE" dirty="0"/>
            </a:br>
            <a:r>
              <a:rPr lang="de-DE" dirty="0"/>
              <a:t>Information im Kreis</a:t>
            </a:r>
          </a:p>
        </p:txBody>
      </p:sp>
    </p:spTree>
    <p:extLst>
      <p:ext uri="{BB962C8B-B14F-4D97-AF65-F5344CB8AC3E}">
        <p14:creationId xmlns:p14="http://schemas.microsoft.com/office/powerpoint/2010/main" val="372155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2840" userDrawn="1">
          <p15:clr>
            <a:srgbClr val="FBAE40"/>
          </p15:clr>
        </p15:guide>
        <p15:guide id="7" orient="horz" pos="2568" userDrawn="1">
          <p15:clr>
            <a:srgbClr val="FBAE40"/>
          </p15:clr>
        </p15:guide>
        <p15:guide id="8" pos="449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Kreise mit Tex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30" name="Freeform: Shape 7696">
            <a:extLst>
              <a:ext uri="{FF2B5EF4-FFF2-40B4-BE49-F238E27FC236}">
                <a16:creationId xmlns:a16="http://schemas.microsoft.com/office/drawing/2014/main" id="{AED0A2A9-C0FF-425A-85E7-C473D81E753E}"/>
              </a:ext>
            </a:extLst>
          </p:cNvPr>
          <p:cNvSpPr/>
          <p:nvPr userDrawn="1"/>
        </p:nvSpPr>
        <p:spPr>
          <a:xfrm rot="4800">
            <a:off x="1475988" y="1390812"/>
            <a:ext cx="2180965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9" name="Freeform: Shape 7697">
            <a:extLst>
              <a:ext uri="{FF2B5EF4-FFF2-40B4-BE49-F238E27FC236}">
                <a16:creationId xmlns:a16="http://schemas.microsoft.com/office/drawing/2014/main" id="{1B42B810-7961-498C-AC7E-4889B1F69F81}"/>
              </a:ext>
            </a:extLst>
          </p:cNvPr>
          <p:cNvSpPr/>
          <p:nvPr userDrawn="1"/>
        </p:nvSpPr>
        <p:spPr>
          <a:xfrm rot="4800">
            <a:off x="3274120" y="2866510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2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7"/>
                  <a:pt x="166" y="0"/>
                  <a:pt x="371" y="0"/>
                </a:cubicBezTo>
                <a:cubicBezTo>
                  <a:pt x="576" y="0"/>
                  <a:pt x="743" y="167"/>
                  <a:pt x="743" y="37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0" name="Freeform: Shape 7698">
            <a:extLst>
              <a:ext uri="{FF2B5EF4-FFF2-40B4-BE49-F238E27FC236}">
                <a16:creationId xmlns:a16="http://schemas.microsoft.com/office/drawing/2014/main" id="{61127368-4AD3-43B8-A22F-223254E28EAB}"/>
              </a:ext>
            </a:extLst>
          </p:cNvPr>
          <p:cNvSpPr/>
          <p:nvPr userDrawn="1"/>
        </p:nvSpPr>
        <p:spPr>
          <a:xfrm rot="4800">
            <a:off x="5047218" y="1386438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1" name="Freeform: Shape 7699">
            <a:extLst>
              <a:ext uri="{FF2B5EF4-FFF2-40B4-BE49-F238E27FC236}">
                <a16:creationId xmlns:a16="http://schemas.microsoft.com/office/drawing/2014/main" id="{D0B4A9D3-CF8E-4E24-85A6-D88E5209581F}"/>
              </a:ext>
            </a:extLst>
          </p:cNvPr>
          <p:cNvSpPr/>
          <p:nvPr userDrawn="1"/>
        </p:nvSpPr>
        <p:spPr>
          <a:xfrm rot="4800">
            <a:off x="6812982" y="2862096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7" y="743"/>
                  <a:pt x="372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2" y="0"/>
                </a:cubicBezTo>
                <a:cubicBezTo>
                  <a:pt x="577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2" name="Freeform: Shape 7700">
            <a:extLst>
              <a:ext uri="{FF2B5EF4-FFF2-40B4-BE49-F238E27FC236}">
                <a16:creationId xmlns:a16="http://schemas.microsoft.com/office/drawing/2014/main" id="{19001E2D-86C3-4FEE-A0C4-A201ED67C57E}"/>
              </a:ext>
            </a:extLst>
          </p:cNvPr>
          <p:cNvSpPr/>
          <p:nvPr userDrawn="1"/>
        </p:nvSpPr>
        <p:spPr>
          <a:xfrm rot="4800">
            <a:off x="8586080" y="1379072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3" name="Freeform: Shape 7696">
            <a:extLst>
              <a:ext uri="{FF2B5EF4-FFF2-40B4-BE49-F238E27FC236}">
                <a16:creationId xmlns:a16="http://schemas.microsoft.com/office/drawing/2014/main" id="{9E7F71B6-D4E1-4228-912E-3E199AA8C52F}"/>
              </a:ext>
            </a:extLst>
          </p:cNvPr>
          <p:cNvSpPr/>
          <p:nvPr userDrawn="1"/>
        </p:nvSpPr>
        <p:spPr>
          <a:xfrm rot="4800">
            <a:off x="1473834" y="4341022"/>
            <a:ext cx="2180965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rgbClr val="CCECF9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4" name="Freeform: Shape 7698">
            <a:extLst>
              <a:ext uri="{FF2B5EF4-FFF2-40B4-BE49-F238E27FC236}">
                <a16:creationId xmlns:a16="http://schemas.microsoft.com/office/drawing/2014/main" id="{ED77EC34-271B-42AF-9525-6152F78CBB42}"/>
              </a:ext>
            </a:extLst>
          </p:cNvPr>
          <p:cNvSpPr/>
          <p:nvPr userDrawn="1"/>
        </p:nvSpPr>
        <p:spPr>
          <a:xfrm rot="4800">
            <a:off x="5045064" y="4336648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rgbClr val="142F4E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5" name="Freeform: Shape 7700">
            <a:extLst>
              <a:ext uri="{FF2B5EF4-FFF2-40B4-BE49-F238E27FC236}">
                <a16:creationId xmlns:a16="http://schemas.microsoft.com/office/drawing/2014/main" id="{70A31753-C7F5-4A9F-AF88-47CE52C9AA2B}"/>
              </a:ext>
            </a:extLst>
          </p:cNvPr>
          <p:cNvSpPr/>
          <p:nvPr userDrawn="1"/>
        </p:nvSpPr>
        <p:spPr>
          <a:xfrm rot="4800">
            <a:off x="8583926" y="4329282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rgbClr val="E1D6BC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51107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568">
          <p15:clr>
            <a:srgbClr val="FBAE40"/>
          </p15:clr>
        </p15:guide>
        <p15:guide id="8" pos="449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433B3-2284-4207-BA6D-EED46F1A8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7545" y="6412956"/>
            <a:ext cx="1183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fld id="{2A1110BE-A5D8-4C06-9CB1-4FB89613DA60}" type="datetimeFigureOut">
              <a:rPr lang="en-IN" smtClean="0"/>
              <a:pPr/>
              <a:t>30-11-2021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705ED-A37F-4FB2-9113-3C897B2E2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0374" y="6412955"/>
            <a:ext cx="5673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A24B2-ADB8-40DD-85BF-4078676B5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2748" y="6412954"/>
            <a:ext cx="14358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fld id="{9E72AEF7-1C8C-4F27-9F91-265614AC2E4C}" type="slidenum">
              <a:rPr lang="en-IN" smtClean="0"/>
              <a:pPr/>
              <a:t>‹Nr.›</a:t>
            </a:fld>
            <a:endParaRPr lang="en-IN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092" y="5834819"/>
            <a:ext cx="1026908" cy="70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24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0" r:id="rId3"/>
    <p:sldLayoutId id="2147483655" r:id="rId4"/>
    <p:sldLayoutId id="2147483656" r:id="rId5"/>
    <p:sldLayoutId id="2147483657" r:id="rId6"/>
    <p:sldLayoutId id="2147483664" r:id="rId7"/>
    <p:sldLayoutId id="2147483661" r:id="rId8"/>
    <p:sldLayoutId id="2147483672" r:id="rId9"/>
    <p:sldLayoutId id="2147483667" r:id="rId10"/>
    <p:sldLayoutId id="2147483680" r:id="rId11"/>
    <p:sldLayoutId id="2147483663" r:id="rId12"/>
    <p:sldLayoutId id="2147483679" r:id="rId13"/>
    <p:sldLayoutId id="2147483681" r:id="rId14"/>
    <p:sldLayoutId id="2147483673" r:id="rId15"/>
    <p:sldLayoutId id="2147483665" r:id="rId16"/>
    <p:sldLayoutId id="2147483666" r:id="rId17"/>
    <p:sldLayoutId id="2147483659" r:id="rId18"/>
    <p:sldLayoutId id="2147483662" r:id="rId19"/>
    <p:sldLayoutId id="2147483682" r:id="rId20"/>
    <p:sldLayoutId id="2147483683" r:id="rId21"/>
    <p:sldLayoutId id="2147483684" r:id="rId22"/>
    <p:sldLayoutId id="2147483670" r:id="rId23"/>
    <p:sldLayoutId id="2147483686" r:id="rId24"/>
    <p:sldLayoutId id="2147483687" r:id="rId25"/>
    <p:sldLayoutId id="2147483653" r:id="rId26"/>
    <p:sldLayoutId id="2147483674" r:id="rId27"/>
    <p:sldLayoutId id="2147483675" r:id="rId28"/>
    <p:sldLayoutId id="2147483676" r:id="rId29"/>
    <p:sldLayoutId id="2147483654" r:id="rId30"/>
    <p:sldLayoutId id="2147483677" r:id="rId31"/>
    <p:sldLayoutId id="2147483678" r:id="rId32"/>
    <p:sldLayoutId id="2147483658" r:id="rId33"/>
    <p:sldLayoutId id="2147483660" r:id="rId34"/>
    <p:sldLayoutId id="2147483685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FFFFFF"/>
          </a:solidFill>
          <a:latin typeface="Roboto Condensed" panose="02000000000000000000" pitchFamily="2" charset="0"/>
          <a:ea typeface="Roboto Condensed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2pPr>
      <a:lvl3pPr marL="9144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rgbClr val="FFFFFF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orient="horz" pos="41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d.ted.com/lessons/why-do-we-like-hesitate-when-we-um-speak-lorenzo-garcia-amay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BD01C-43B9-44CE-B37B-7F7101DD3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894" y="2351810"/>
            <a:ext cx="9144000" cy="1600239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/>
            </a:r>
            <a:br>
              <a:rPr lang="en-IN" dirty="0" smtClean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IN" dirty="0">
                <a:latin typeface="Roboto Medium" panose="02000000000000000000" pitchFamily="2" charset="0"/>
                <a:ea typeface="Roboto Medium" panose="02000000000000000000" pitchFamily="2" charset="0"/>
              </a:rPr>
              <a:t/>
            </a:r>
            <a:br>
              <a:rPr lang="en-IN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IN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/>
            </a:r>
            <a:br>
              <a:rPr lang="en-IN" dirty="0" smtClean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IN" dirty="0">
                <a:latin typeface="Roboto Medium" panose="02000000000000000000" pitchFamily="2" charset="0"/>
                <a:ea typeface="Roboto Medium" panose="02000000000000000000" pitchFamily="2" charset="0"/>
              </a:rPr>
              <a:t/>
            </a:r>
            <a:br>
              <a:rPr lang="en-IN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IN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English III</a:t>
            </a:r>
            <a:r>
              <a:rPr lang="en-IN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/>
            </a:r>
            <a:br>
              <a:rPr lang="en-IN" dirty="0" smtClean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IN" dirty="0" err="1" smtClean="0">
                <a:latin typeface="Roboto Medium" panose="02000000000000000000" pitchFamily="2" charset="0"/>
                <a:ea typeface="Roboto Medium" panose="02000000000000000000" pitchFamily="2" charset="0"/>
              </a:rPr>
              <a:t>Prof.</a:t>
            </a:r>
            <a:r>
              <a:rPr lang="en-IN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IN" dirty="0" err="1" smtClean="0">
                <a:latin typeface="Roboto Medium" panose="02000000000000000000" pitchFamily="2" charset="0"/>
                <a:ea typeface="Roboto Medium" panose="02000000000000000000" pitchFamily="2" charset="0"/>
              </a:rPr>
              <a:t>Dr.</a:t>
            </a:r>
            <a:r>
              <a:rPr lang="en-IN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IN" dirty="0" err="1" smtClean="0">
                <a:latin typeface="Roboto Medium" panose="02000000000000000000" pitchFamily="2" charset="0"/>
                <a:ea typeface="Roboto Medium" panose="02000000000000000000" pitchFamily="2" charset="0"/>
              </a:rPr>
              <a:t>Sylvana</a:t>
            </a:r>
            <a:r>
              <a:rPr lang="en-IN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IN" dirty="0" err="1" smtClean="0">
                <a:latin typeface="Roboto Medium" panose="02000000000000000000" pitchFamily="2" charset="0"/>
                <a:ea typeface="Roboto Medium" panose="02000000000000000000" pitchFamily="2" charset="0"/>
              </a:rPr>
              <a:t>Krauße</a:t>
            </a:r>
            <a:r>
              <a:rPr lang="en-IN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/>
            </a:r>
            <a:br>
              <a:rPr lang="en-IN" dirty="0" smtClean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endParaRPr lang="en-IN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5" name="Group 398">
            <a:extLst>
              <a:ext uri="{FF2B5EF4-FFF2-40B4-BE49-F238E27FC236}">
                <a16:creationId xmlns:a16="http://schemas.microsoft.com/office/drawing/2014/main" id="{F175539B-4ECD-48D6-826C-F93DA5F24015}"/>
              </a:ext>
            </a:extLst>
          </p:cNvPr>
          <p:cNvGrpSpPr/>
          <p:nvPr/>
        </p:nvGrpSpPr>
        <p:grpSpPr>
          <a:xfrm rot="10800000" flipH="1">
            <a:off x="-3344845" y="-2433663"/>
            <a:ext cx="14922466" cy="4506760"/>
            <a:chOff x="-2422178" y="5261733"/>
            <a:chExt cx="14922466" cy="4506760"/>
          </a:xfrm>
        </p:grpSpPr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1530D972-1E31-4499-8EEA-9B2D679491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650590" y="6327328"/>
              <a:ext cx="5899454" cy="3076040"/>
            </a:xfrm>
            <a:custGeom>
              <a:avLst/>
              <a:gdLst>
                <a:gd name="T0" fmla="*/ 42 w 8085"/>
                <a:gd name="T1" fmla="*/ 4120 h 4240"/>
                <a:gd name="T2" fmla="*/ 42 w 8085"/>
                <a:gd name="T3" fmla="*/ 4120 h 4240"/>
                <a:gd name="T4" fmla="*/ 271 w 8085"/>
                <a:gd name="T5" fmla="*/ 4197 h 4240"/>
                <a:gd name="T6" fmla="*/ 7966 w 8085"/>
                <a:gd name="T7" fmla="*/ 348 h 4240"/>
                <a:gd name="T8" fmla="*/ 7966 w 8085"/>
                <a:gd name="T9" fmla="*/ 348 h 4240"/>
                <a:gd name="T10" fmla="*/ 8042 w 8085"/>
                <a:gd name="T11" fmla="*/ 119 h 4240"/>
                <a:gd name="T12" fmla="*/ 8042 w 8085"/>
                <a:gd name="T13" fmla="*/ 119 h 4240"/>
                <a:gd name="T14" fmla="*/ 7813 w 8085"/>
                <a:gd name="T15" fmla="*/ 42 h 4240"/>
                <a:gd name="T16" fmla="*/ 119 w 8085"/>
                <a:gd name="T17" fmla="*/ 3891 h 4240"/>
                <a:gd name="T18" fmla="*/ 119 w 8085"/>
                <a:gd name="T19" fmla="*/ 3891 h 4240"/>
                <a:gd name="T20" fmla="*/ 42 w 8085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42" y="4120"/>
                  </a:moveTo>
                  <a:lnTo>
                    <a:pt x="42" y="4120"/>
                  </a:lnTo>
                  <a:cubicBezTo>
                    <a:pt x="85" y="4205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5"/>
                    <a:pt x="7897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369D820E-29B9-4E44-B515-FAFC64A0C7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0881397" y="6141214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" name="Freeform 32">
              <a:extLst>
                <a:ext uri="{FF2B5EF4-FFF2-40B4-BE49-F238E27FC236}">
                  <a16:creationId xmlns:a16="http://schemas.microsoft.com/office/drawing/2014/main" id="{9C02D634-6A41-4272-94B7-617BEC8CD5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31363" y="6515404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1 w 8086"/>
                <a:gd name="T5" fmla="*/ 4196 h 4240"/>
                <a:gd name="T6" fmla="*/ 7966 w 8086"/>
                <a:gd name="T7" fmla="*/ 348 h 4240"/>
                <a:gd name="T8" fmla="*/ 7966 w 8086"/>
                <a:gd name="T9" fmla="*/ 348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2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4"/>
                    <a:pt x="187" y="4239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5"/>
                    <a:pt x="8085" y="203"/>
                    <a:pt x="8043" y="119"/>
                  </a:cubicBezTo>
                  <a:lnTo>
                    <a:pt x="8043" y="119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" name="Freeform 33">
              <a:extLst>
                <a:ext uri="{FF2B5EF4-FFF2-40B4-BE49-F238E27FC236}">
                  <a16:creationId xmlns:a16="http://schemas.microsoft.com/office/drawing/2014/main" id="{D94285C8-E856-41EB-8585-4EDD524C77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606436" y="6832104"/>
              <a:ext cx="418401" cy="348532"/>
            </a:xfrm>
            <a:custGeom>
              <a:avLst/>
              <a:gdLst>
                <a:gd name="T0" fmla="*/ 42 w 574"/>
                <a:gd name="T1" fmla="*/ 362 h 482"/>
                <a:gd name="T2" fmla="*/ 42 w 574"/>
                <a:gd name="T3" fmla="*/ 362 h 482"/>
                <a:gd name="T4" fmla="*/ 272 w 574"/>
                <a:gd name="T5" fmla="*/ 439 h 482"/>
                <a:gd name="T6" fmla="*/ 455 w 574"/>
                <a:gd name="T7" fmla="*/ 348 h 482"/>
                <a:gd name="T8" fmla="*/ 455 w 574"/>
                <a:gd name="T9" fmla="*/ 348 h 482"/>
                <a:gd name="T10" fmla="*/ 531 w 574"/>
                <a:gd name="T11" fmla="*/ 119 h 482"/>
                <a:gd name="T12" fmla="*/ 531 w 574"/>
                <a:gd name="T13" fmla="*/ 119 h 482"/>
                <a:gd name="T14" fmla="*/ 301 w 574"/>
                <a:gd name="T15" fmla="*/ 42 h 482"/>
                <a:gd name="T16" fmla="*/ 119 w 574"/>
                <a:gd name="T17" fmla="*/ 133 h 482"/>
                <a:gd name="T18" fmla="*/ 119 w 574"/>
                <a:gd name="T19" fmla="*/ 133 h 482"/>
                <a:gd name="T20" fmla="*/ 42 w 574"/>
                <a:gd name="T21" fmla="*/ 36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4" h="482">
                  <a:moveTo>
                    <a:pt x="42" y="362"/>
                  </a:moveTo>
                  <a:lnTo>
                    <a:pt x="42" y="362"/>
                  </a:lnTo>
                  <a:cubicBezTo>
                    <a:pt x="84" y="447"/>
                    <a:pt x="187" y="481"/>
                    <a:pt x="272" y="439"/>
                  </a:cubicBezTo>
                  <a:lnTo>
                    <a:pt x="455" y="348"/>
                  </a:lnTo>
                  <a:lnTo>
                    <a:pt x="455" y="348"/>
                  </a:lnTo>
                  <a:cubicBezTo>
                    <a:pt x="539" y="306"/>
                    <a:pt x="573" y="203"/>
                    <a:pt x="531" y="119"/>
                  </a:cubicBezTo>
                  <a:lnTo>
                    <a:pt x="531" y="119"/>
                  </a:lnTo>
                  <a:cubicBezTo>
                    <a:pt x="488" y="34"/>
                    <a:pt x="386" y="0"/>
                    <a:pt x="301" y="42"/>
                  </a:cubicBezTo>
                  <a:lnTo>
                    <a:pt x="119" y="133"/>
                  </a:lnTo>
                  <a:lnTo>
                    <a:pt x="119" y="133"/>
                  </a:lnTo>
                  <a:cubicBezTo>
                    <a:pt x="34" y="176"/>
                    <a:pt x="0" y="278"/>
                    <a:pt x="42" y="3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" name="Freeform 34">
              <a:extLst>
                <a:ext uri="{FF2B5EF4-FFF2-40B4-BE49-F238E27FC236}">
                  <a16:creationId xmlns:a16="http://schemas.microsoft.com/office/drawing/2014/main" id="{09B406DF-B904-4663-B93C-9E152573BC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2128624" y="6722491"/>
              <a:ext cx="286444" cy="284583"/>
            </a:xfrm>
            <a:custGeom>
              <a:avLst/>
              <a:gdLst>
                <a:gd name="T0" fmla="*/ 43 w 392"/>
                <a:gd name="T1" fmla="*/ 272 h 392"/>
                <a:gd name="T2" fmla="*/ 43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9 w 392"/>
                <a:gd name="T9" fmla="*/ 119 h 392"/>
                <a:gd name="T10" fmla="*/ 349 w 392"/>
                <a:gd name="T11" fmla="*/ 119 h 392"/>
                <a:gd name="T12" fmla="*/ 120 w 392"/>
                <a:gd name="T13" fmla="*/ 43 h 392"/>
                <a:gd name="T14" fmla="*/ 120 w 392"/>
                <a:gd name="T15" fmla="*/ 43 h 392"/>
                <a:gd name="T16" fmla="*/ 43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7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3" y="0"/>
                    <a:pt x="120" y="43"/>
                  </a:cubicBezTo>
                  <a:lnTo>
                    <a:pt x="120" y="43"/>
                  </a:lnTo>
                  <a:cubicBezTo>
                    <a:pt x="35" y="85"/>
                    <a:pt x="0" y="188"/>
                    <a:pt x="43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" name="Freeform 35">
              <a:extLst>
                <a:ext uri="{FF2B5EF4-FFF2-40B4-BE49-F238E27FC236}">
                  <a16:creationId xmlns:a16="http://schemas.microsoft.com/office/drawing/2014/main" id="{A691D2A8-5B08-479C-AC14-68E89DB6AA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97036" y="8934284"/>
              <a:ext cx="286444" cy="284583"/>
            </a:xfrm>
            <a:custGeom>
              <a:avLst/>
              <a:gdLst>
                <a:gd name="T0" fmla="*/ 42 w 392"/>
                <a:gd name="T1" fmla="*/ 272 h 392"/>
                <a:gd name="T2" fmla="*/ 42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8 w 392"/>
                <a:gd name="T9" fmla="*/ 119 h 392"/>
                <a:gd name="T10" fmla="*/ 348 w 392"/>
                <a:gd name="T11" fmla="*/ 119 h 392"/>
                <a:gd name="T12" fmla="*/ 119 w 392"/>
                <a:gd name="T13" fmla="*/ 43 h 392"/>
                <a:gd name="T14" fmla="*/ 119 w 392"/>
                <a:gd name="T15" fmla="*/ 43 h 392"/>
                <a:gd name="T16" fmla="*/ 42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2" y="272"/>
                  </a:moveTo>
                  <a:lnTo>
                    <a:pt x="42" y="272"/>
                  </a:lnTo>
                  <a:cubicBezTo>
                    <a:pt x="85" y="357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1" y="204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9" y="43"/>
                  </a:cubicBezTo>
                  <a:lnTo>
                    <a:pt x="119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" name="Freeform 36">
              <a:extLst>
                <a:ext uri="{FF2B5EF4-FFF2-40B4-BE49-F238E27FC236}">
                  <a16:creationId xmlns:a16="http://schemas.microsoft.com/office/drawing/2014/main" id="{5FA702C2-385E-439D-BFE9-28C63331EC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950087" y="5384855"/>
              <a:ext cx="5899452" cy="3072842"/>
            </a:xfrm>
            <a:custGeom>
              <a:avLst/>
              <a:gdLst>
                <a:gd name="T0" fmla="*/ 42 w 8085"/>
                <a:gd name="T1" fmla="*/ 4120 h 4239"/>
                <a:gd name="T2" fmla="*/ 42 w 8085"/>
                <a:gd name="T3" fmla="*/ 4120 h 4239"/>
                <a:gd name="T4" fmla="*/ 272 w 8085"/>
                <a:gd name="T5" fmla="*/ 4197 h 4239"/>
                <a:gd name="T6" fmla="*/ 7966 w 8085"/>
                <a:gd name="T7" fmla="*/ 348 h 4239"/>
                <a:gd name="T8" fmla="*/ 7966 w 8085"/>
                <a:gd name="T9" fmla="*/ 348 h 4239"/>
                <a:gd name="T10" fmla="*/ 8042 w 8085"/>
                <a:gd name="T11" fmla="*/ 119 h 4239"/>
                <a:gd name="T12" fmla="*/ 8042 w 8085"/>
                <a:gd name="T13" fmla="*/ 119 h 4239"/>
                <a:gd name="T14" fmla="*/ 7813 w 8085"/>
                <a:gd name="T15" fmla="*/ 42 h 4239"/>
                <a:gd name="T16" fmla="*/ 119 w 8085"/>
                <a:gd name="T17" fmla="*/ 3891 h 4239"/>
                <a:gd name="T18" fmla="*/ 119 w 8085"/>
                <a:gd name="T19" fmla="*/ 3891 h 4239"/>
                <a:gd name="T20" fmla="*/ 42 w 8085"/>
                <a:gd name="T21" fmla="*/ 4120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39">
                  <a:moveTo>
                    <a:pt x="42" y="4120"/>
                  </a:moveTo>
                  <a:lnTo>
                    <a:pt x="42" y="4120"/>
                  </a:lnTo>
                  <a:cubicBezTo>
                    <a:pt x="85" y="4204"/>
                    <a:pt x="187" y="4238"/>
                    <a:pt x="272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37">
              <a:extLst>
                <a:ext uri="{FF2B5EF4-FFF2-40B4-BE49-F238E27FC236}">
                  <a16:creationId xmlns:a16="http://schemas.microsoft.com/office/drawing/2014/main" id="{691C0499-D038-4E73-998D-0467F24D53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276581" y="6249359"/>
              <a:ext cx="621163" cy="450856"/>
            </a:xfrm>
            <a:custGeom>
              <a:avLst/>
              <a:gdLst>
                <a:gd name="T0" fmla="*/ 42 w 849"/>
                <a:gd name="T1" fmla="*/ 501 h 620"/>
                <a:gd name="T2" fmla="*/ 42 w 849"/>
                <a:gd name="T3" fmla="*/ 501 h 620"/>
                <a:gd name="T4" fmla="*/ 271 w 849"/>
                <a:gd name="T5" fmla="*/ 577 h 620"/>
                <a:gd name="T6" fmla="*/ 729 w 849"/>
                <a:gd name="T7" fmla="*/ 348 h 620"/>
                <a:gd name="T8" fmla="*/ 729 w 849"/>
                <a:gd name="T9" fmla="*/ 348 h 620"/>
                <a:gd name="T10" fmla="*/ 805 w 849"/>
                <a:gd name="T11" fmla="*/ 118 h 620"/>
                <a:gd name="T12" fmla="*/ 805 w 849"/>
                <a:gd name="T13" fmla="*/ 118 h 620"/>
                <a:gd name="T14" fmla="*/ 576 w 849"/>
                <a:gd name="T15" fmla="*/ 42 h 620"/>
                <a:gd name="T16" fmla="*/ 118 w 849"/>
                <a:gd name="T17" fmla="*/ 271 h 620"/>
                <a:gd name="T18" fmla="*/ 118 w 849"/>
                <a:gd name="T19" fmla="*/ 271 h 620"/>
                <a:gd name="T20" fmla="*/ 42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4"/>
                    <a:pt x="187" y="619"/>
                    <a:pt x="271" y="577"/>
                  </a:cubicBezTo>
                  <a:lnTo>
                    <a:pt x="729" y="348"/>
                  </a:lnTo>
                  <a:lnTo>
                    <a:pt x="729" y="348"/>
                  </a:lnTo>
                  <a:cubicBezTo>
                    <a:pt x="813" y="306"/>
                    <a:pt x="848" y="203"/>
                    <a:pt x="805" y="118"/>
                  </a:cubicBezTo>
                  <a:lnTo>
                    <a:pt x="805" y="118"/>
                  </a:lnTo>
                  <a:cubicBezTo>
                    <a:pt x="763" y="34"/>
                    <a:pt x="660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2" y="5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" name="Freeform 38">
              <a:extLst>
                <a:ext uri="{FF2B5EF4-FFF2-40B4-BE49-F238E27FC236}">
                  <a16:creationId xmlns:a16="http://schemas.microsoft.com/office/drawing/2014/main" id="{FDAC4DD1-2C1D-4830-B995-17B0C98AD5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108581" y="7789124"/>
              <a:ext cx="553576" cy="415681"/>
            </a:xfrm>
            <a:custGeom>
              <a:avLst/>
              <a:gdLst>
                <a:gd name="T0" fmla="*/ 43 w 758"/>
                <a:gd name="T1" fmla="*/ 455 h 574"/>
                <a:gd name="T2" fmla="*/ 43 w 758"/>
                <a:gd name="T3" fmla="*/ 455 h 574"/>
                <a:gd name="T4" fmla="*/ 272 w 758"/>
                <a:gd name="T5" fmla="*/ 531 h 574"/>
                <a:gd name="T6" fmla="*/ 638 w 758"/>
                <a:gd name="T7" fmla="*/ 348 h 574"/>
                <a:gd name="T8" fmla="*/ 638 w 758"/>
                <a:gd name="T9" fmla="*/ 348 h 574"/>
                <a:gd name="T10" fmla="*/ 714 w 758"/>
                <a:gd name="T11" fmla="*/ 119 h 574"/>
                <a:gd name="T12" fmla="*/ 714 w 758"/>
                <a:gd name="T13" fmla="*/ 119 h 574"/>
                <a:gd name="T14" fmla="*/ 485 w 758"/>
                <a:gd name="T15" fmla="*/ 42 h 574"/>
                <a:gd name="T16" fmla="*/ 119 w 758"/>
                <a:gd name="T17" fmla="*/ 225 h 574"/>
                <a:gd name="T18" fmla="*/ 119 w 758"/>
                <a:gd name="T19" fmla="*/ 225 h 574"/>
                <a:gd name="T20" fmla="*/ 43 w 758"/>
                <a:gd name="T21" fmla="*/ 4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74">
                  <a:moveTo>
                    <a:pt x="43" y="455"/>
                  </a:moveTo>
                  <a:lnTo>
                    <a:pt x="43" y="455"/>
                  </a:lnTo>
                  <a:cubicBezTo>
                    <a:pt x="85" y="539"/>
                    <a:pt x="188" y="573"/>
                    <a:pt x="272" y="531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723" y="305"/>
                    <a:pt x="757" y="203"/>
                    <a:pt x="714" y="119"/>
                  </a:cubicBezTo>
                  <a:lnTo>
                    <a:pt x="714" y="119"/>
                  </a:lnTo>
                  <a:cubicBezTo>
                    <a:pt x="672" y="34"/>
                    <a:pt x="569" y="0"/>
                    <a:pt x="485" y="42"/>
                  </a:cubicBezTo>
                  <a:lnTo>
                    <a:pt x="119" y="225"/>
                  </a:lnTo>
                  <a:lnTo>
                    <a:pt x="119" y="225"/>
                  </a:lnTo>
                  <a:cubicBezTo>
                    <a:pt x="34" y="267"/>
                    <a:pt x="0" y="370"/>
                    <a:pt x="43" y="4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" name="Freeform 39">
              <a:extLst>
                <a:ext uri="{FF2B5EF4-FFF2-40B4-BE49-F238E27FC236}">
                  <a16:creationId xmlns:a16="http://schemas.microsoft.com/office/drawing/2014/main" id="{638F1F02-6509-418E-BD42-E54EF567AB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737739" y="5570829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5F46D1EA-793C-4D86-A9DE-D575E109C1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40522" y="7961449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7B47CC18-08CD-455C-85FE-1F5F72B5DE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40513" y="8216642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" name="Freeform 42">
              <a:extLst>
                <a:ext uri="{FF2B5EF4-FFF2-40B4-BE49-F238E27FC236}">
                  <a16:creationId xmlns:a16="http://schemas.microsoft.com/office/drawing/2014/main" id="{500D47EC-6CF1-41AC-A4AE-AC78CDCB99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891224" y="5943648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id="{3603B5BF-2760-4D8F-B59C-9D60AB4226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422178" y="5388390"/>
              <a:ext cx="5139894" cy="2695531"/>
            </a:xfrm>
            <a:custGeom>
              <a:avLst/>
              <a:gdLst>
                <a:gd name="T0" fmla="*/ 43 w 7042"/>
                <a:gd name="T1" fmla="*/ 3598 h 3717"/>
                <a:gd name="T2" fmla="*/ 43 w 7042"/>
                <a:gd name="T3" fmla="*/ 3598 h 3717"/>
                <a:gd name="T4" fmla="*/ 271 w 7042"/>
                <a:gd name="T5" fmla="*/ 3674 h 3717"/>
                <a:gd name="T6" fmla="*/ 6923 w 7042"/>
                <a:gd name="T7" fmla="*/ 348 h 3717"/>
                <a:gd name="T8" fmla="*/ 6923 w 7042"/>
                <a:gd name="T9" fmla="*/ 348 h 3717"/>
                <a:gd name="T10" fmla="*/ 6999 w 7042"/>
                <a:gd name="T11" fmla="*/ 119 h 3717"/>
                <a:gd name="T12" fmla="*/ 6999 w 7042"/>
                <a:gd name="T13" fmla="*/ 119 h 3717"/>
                <a:gd name="T14" fmla="*/ 6770 w 7042"/>
                <a:gd name="T15" fmla="*/ 43 h 3717"/>
                <a:gd name="T16" fmla="*/ 119 w 7042"/>
                <a:gd name="T17" fmla="*/ 3369 h 3717"/>
                <a:gd name="T18" fmla="*/ 119 w 7042"/>
                <a:gd name="T19" fmla="*/ 3369 h 3717"/>
                <a:gd name="T20" fmla="*/ 43 w 7042"/>
                <a:gd name="T21" fmla="*/ 3598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3" y="3598"/>
                  </a:moveTo>
                  <a:lnTo>
                    <a:pt x="43" y="3598"/>
                  </a:lnTo>
                  <a:cubicBezTo>
                    <a:pt x="85" y="3682"/>
                    <a:pt x="187" y="3716"/>
                    <a:pt x="271" y="3674"/>
                  </a:cubicBezTo>
                  <a:lnTo>
                    <a:pt x="6923" y="348"/>
                  </a:lnTo>
                  <a:lnTo>
                    <a:pt x="6923" y="348"/>
                  </a:lnTo>
                  <a:cubicBezTo>
                    <a:pt x="7007" y="306"/>
                    <a:pt x="7041" y="203"/>
                    <a:pt x="6999" y="119"/>
                  </a:cubicBezTo>
                  <a:lnTo>
                    <a:pt x="6999" y="119"/>
                  </a:lnTo>
                  <a:cubicBezTo>
                    <a:pt x="6957" y="34"/>
                    <a:pt x="6854" y="0"/>
                    <a:pt x="6770" y="43"/>
                  </a:cubicBezTo>
                  <a:lnTo>
                    <a:pt x="119" y="3369"/>
                  </a:lnTo>
                  <a:lnTo>
                    <a:pt x="119" y="3369"/>
                  </a:lnTo>
                  <a:cubicBezTo>
                    <a:pt x="34" y="3411"/>
                    <a:pt x="0" y="3513"/>
                    <a:pt x="43" y="3598"/>
                  </a:cubicBezTo>
                </a:path>
              </a:pathLst>
            </a:custGeom>
            <a:solidFill>
              <a:srgbClr val="002B6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AABF9745-A166-48CD-A229-A0ABE84607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9403" y="6016859"/>
              <a:ext cx="5899452" cy="3076040"/>
            </a:xfrm>
            <a:custGeom>
              <a:avLst/>
              <a:gdLst>
                <a:gd name="T0" fmla="*/ 8042 w 8085"/>
                <a:gd name="T1" fmla="*/ 119 h 4240"/>
                <a:gd name="T2" fmla="*/ 8042 w 8085"/>
                <a:gd name="T3" fmla="*/ 119 h 4240"/>
                <a:gd name="T4" fmla="*/ 7813 w 8085"/>
                <a:gd name="T5" fmla="*/ 43 h 4240"/>
                <a:gd name="T6" fmla="*/ 118 w 8085"/>
                <a:gd name="T7" fmla="*/ 3891 h 4240"/>
                <a:gd name="T8" fmla="*/ 118 w 8085"/>
                <a:gd name="T9" fmla="*/ 3891 h 4240"/>
                <a:gd name="T10" fmla="*/ 42 w 8085"/>
                <a:gd name="T11" fmla="*/ 4121 h 4240"/>
                <a:gd name="T12" fmla="*/ 42 w 8085"/>
                <a:gd name="T13" fmla="*/ 4121 h 4240"/>
                <a:gd name="T14" fmla="*/ 271 w 8085"/>
                <a:gd name="T15" fmla="*/ 4197 h 4240"/>
                <a:gd name="T16" fmla="*/ 7966 w 8085"/>
                <a:gd name="T17" fmla="*/ 348 h 4240"/>
                <a:gd name="T18" fmla="*/ 7966 w 8085"/>
                <a:gd name="T19" fmla="*/ 348 h 4240"/>
                <a:gd name="T20" fmla="*/ 8042 w 8085"/>
                <a:gd name="T21" fmla="*/ 1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8042" y="119"/>
                  </a:moveTo>
                  <a:lnTo>
                    <a:pt x="8042" y="119"/>
                  </a:lnTo>
                  <a:cubicBezTo>
                    <a:pt x="7999" y="35"/>
                    <a:pt x="7897" y="0"/>
                    <a:pt x="7813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1"/>
                  </a:cubicBezTo>
                  <a:lnTo>
                    <a:pt x="42" y="4121"/>
                  </a:lnTo>
                  <a:cubicBezTo>
                    <a:pt x="84" y="4204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6"/>
                    <a:pt x="8084" y="204"/>
                    <a:pt x="8042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D22EE56E-9C78-4AB9-9A61-2339982851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874015" y="833201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A4751DF4-CC6C-4DD0-82D5-0EB60E4383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736290" y="6695649"/>
              <a:ext cx="5902672" cy="3072844"/>
            </a:xfrm>
            <a:custGeom>
              <a:avLst/>
              <a:gdLst>
                <a:gd name="T0" fmla="*/ 42 w 8086"/>
                <a:gd name="T1" fmla="*/ 4119 h 4239"/>
                <a:gd name="T2" fmla="*/ 42 w 8086"/>
                <a:gd name="T3" fmla="*/ 4119 h 4239"/>
                <a:gd name="T4" fmla="*/ 271 w 8086"/>
                <a:gd name="T5" fmla="*/ 4196 h 4239"/>
                <a:gd name="T6" fmla="*/ 7966 w 8086"/>
                <a:gd name="T7" fmla="*/ 348 h 4239"/>
                <a:gd name="T8" fmla="*/ 7966 w 8086"/>
                <a:gd name="T9" fmla="*/ 348 h 4239"/>
                <a:gd name="T10" fmla="*/ 8042 w 8086"/>
                <a:gd name="T11" fmla="*/ 119 h 4239"/>
                <a:gd name="T12" fmla="*/ 8042 w 8086"/>
                <a:gd name="T13" fmla="*/ 119 h 4239"/>
                <a:gd name="T14" fmla="*/ 7813 w 8086"/>
                <a:gd name="T15" fmla="*/ 42 h 4239"/>
                <a:gd name="T16" fmla="*/ 119 w 8086"/>
                <a:gd name="T17" fmla="*/ 3891 h 4239"/>
                <a:gd name="T18" fmla="*/ 119 w 8086"/>
                <a:gd name="T19" fmla="*/ 3891 h 4239"/>
                <a:gd name="T20" fmla="*/ 42 w 8086"/>
                <a:gd name="T21" fmla="*/ 4119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42" y="4119"/>
                  </a:moveTo>
                  <a:lnTo>
                    <a:pt x="42" y="4119"/>
                  </a:lnTo>
                  <a:cubicBezTo>
                    <a:pt x="85" y="4204"/>
                    <a:pt x="187" y="4238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5"/>
                    <a:pt x="8085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5"/>
                    <a:pt x="42" y="4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" name="Freeform 47">
              <a:extLst>
                <a:ext uri="{FF2B5EF4-FFF2-40B4-BE49-F238E27FC236}">
                  <a16:creationId xmlns:a16="http://schemas.microsoft.com/office/drawing/2014/main" id="{17995381-7B41-465A-8714-32727AB8EE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50840" y="6868223"/>
              <a:ext cx="753122" cy="518002"/>
            </a:xfrm>
            <a:custGeom>
              <a:avLst/>
              <a:gdLst>
                <a:gd name="T0" fmla="*/ 42 w 1033"/>
                <a:gd name="T1" fmla="*/ 593 h 713"/>
                <a:gd name="T2" fmla="*/ 42 w 1033"/>
                <a:gd name="T3" fmla="*/ 593 h 713"/>
                <a:gd name="T4" fmla="*/ 272 w 1033"/>
                <a:gd name="T5" fmla="*/ 669 h 713"/>
                <a:gd name="T6" fmla="*/ 913 w 1033"/>
                <a:gd name="T7" fmla="*/ 349 h 713"/>
                <a:gd name="T8" fmla="*/ 913 w 1033"/>
                <a:gd name="T9" fmla="*/ 349 h 713"/>
                <a:gd name="T10" fmla="*/ 989 w 1033"/>
                <a:gd name="T11" fmla="*/ 120 h 713"/>
                <a:gd name="T12" fmla="*/ 989 w 1033"/>
                <a:gd name="T13" fmla="*/ 120 h 713"/>
                <a:gd name="T14" fmla="*/ 760 w 1033"/>
                <a:gd name="T15" fmla="*/ 43 h 713"/>
                <a:gd name="T16" fmla="*/ 119 w 1033"/>
                <a:gd name="T17" fmla="*/ 363 h 713"/>
                <a:gd name="T18" fmla="*/ 119 w 1033"/>
                <a:gd name="T19" fmla="*/ 363 h 713"/>
                <a:gd name="T20" fmla="*/ 42 w 1033"/>
                <a:gd name="T21" fmla="*/ 5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3" h="713">
                  <a:moveTo>
                    <a:pt x="42" y="593"/>
                  </a:moveTo>
                  <a:lnTo>
                    <a:pt x="42" y="593"/>
                  </a:lnTo>
                  <a:cubicBezTo>
                    <a:pt x="84" y="678"/>
                    <a:pt x="187" y="712"/>
                    <a:pt x="272" y="669"/>
                  </a:cubicBezTo>
                  <a:lnTo>
                    <a:pt x="913" y="349"/>
                  </a:lnTo>
                  <a:lnTo>
                    <a:pt x="913" y="349"/>
                  </a:lnTo>
                  <a:cubicBezTo>
                    <a:pt x="997" y="306"/>
                    <a:pt x="1032" y="204"/>
                    <a:pt x="989" y="120"/>
                  </a:cubicBezTo>
                  <a:lnTo>
                    <a:pt x="989" y="120"/>
                  </a:lnTo>
                  <a:cubicBezTo>
                    <a:pt x="947" y="35"/>
                    <a:pt x="844" y="0"/>
                    <a:pt x="760" y="43"/>
                  </a:cubicBezTo>
                  <a:lnTo>
                    <a:pt x="119" y="363"/>
                  </a:lnTo>
                  <a:lnTo>
                    <a:pt x="119" y="363"/>
                  </a:lnTo>
                  <a:cubicBezTo>
                    <a:pt x="34" y="406"/>
                    <a:pt x="0" y="508"/>
                    <a:pt x="42" y="59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" name="Freeform 48">
              <a:extLst>
                <a:ext uri="{FF2B5EF4-FFF2-40B4-BE49-F238E27FC236}">
                  <a16:creationId xmlns:a16="http://schemas.microsoft.com/office/drawing/2014/main" id="{C1755F02-1D25-40FC-BB5D-7532ED391C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269817" y="9108201"/>
              <a:ext cx="286442" cy="284581"/>
            </a:xfrm>
            <a:custGeom>
              <a:avLst/>
              <a:gdLst>
                <a:gd name="T0" fmla="*/ 42 w 391"/>
                <a:gd name="T1" fmla="*/ 272 h 392"/>
                <a:gd name="T2" fmla="*/ 42 w 391"/>
                <a:gd name="T3" fmla="*/ 272 h 392"/>
                <a:gd name="T4" fmla="*/ 272 w 391"/>
                <a:gd name="T5" fmla="*/ 349 h 392"/>
                <a:gd name="T6" fmla="*/ 272 w 391"/>
                <a:gd name="T7" fmla="*/ 349 h 392"/>
                <a:gd name="T8" fmla="*/ 348 w 391"/>
                <a:gd name="T9" fmla="*/ 119 h 392"/>
                <a:gd name="T10" fmla="*/ 348 w 391"/>
                <a:gd name="T11" fmla="*/ 119 h 392"/>
                <a:gd name="T12" fmla="*/ 118 w 391"/>
                <a:gd name="T13" fmla="*/ 43 h 392"/>
                <a:gd name="T14" fmla="*/ 118 w 391"/>
                <a:gd name="T15" fmla="*/ 43 h 392"/>
                <a:gd name="T16" fmla="*/ 42 w 391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2" y="272"/>
                  </a:moveTo>
                  <a:lnTo>
                    <a:pt x="42" y="272"/>
                  </a:lnTo>
                  <a:cubicBezTo>
                    <a:pt x="84" y="357"/>
                    <a:pt x="187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0" y="203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8" y="43"/>
                  </a:cubicBezTo>
                  <a:lnTo>
                    <a:pt x="118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" name="Freeform 49">
              <a:extLst>
                <a:ext uri="{FF2B5EF4-FFF2-40B4-BE49-F238E27FC236}">
                  <a16:creationId xmlns:a16="http://schemas.microsoft.com/office/drawing/2014/main" id="{AB3F257B-B424-4AA8-B09F-715E9BFB8D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517326" y="5651286"/>
              <a:ext cx="5139894" cy="2695531"/>
            </a:xfrm>
            <a:custGeom>
              <a:avLst/>
              <a:gdLst>
                <a:gd name="T0" fmla="*/ 42 w 7042"/>
                <a:gd name="T1" fmla="*/ 3597 h 3717"/>
                <a:gd name="T2" fmla="*/ 42 w 7042"/>
                <a:gd name="T3" fmla="*/ 3597 h 3717"/>
                <a:gd name="T4" fmla="*/ 272 w 7042"/>
                <a:gd name="T5" fmla="*/ 3674 h 3717"/>
                <a:gd name="T6" fmla="*/ 6922 w 7042"/>
                <a:gd name="T7" fmla="*/ 348 h 3717"/>
                <a:gd name="T8" fmla="*/ 6922 w 7042"/>
                <a:gd name="T9" fmla="*/ 348 h 3717"/>
                <a:gd name="T10" fmla="*/ 6998 w 7042"/>
                <a:gd name="T11" fmla="*/ 118 h 3717"/>
                <a:gd name="T12" fmla="*/ 6998 w 7042"/>
                <a:gd name="T13" fmla="*/ 118 h 3717"/>
                <a:gd name="T14" fmla="*/ 6770 w 7042"/>
                <a:gd name="T15" fmla="*/ 42 h 3717"/>
                <a:gd name="T16" fmla="*/ 119 w 7042"/>
                <a:gd name="T17" fmla="*/ 3368 h 3717"/>
                <a:gd name="T18" fmla="*/ 119 w 7042"/>
                <a:gd name="T19" fmla="*/ 3368 h 3717"/>
                <a:gd name="T20" fmla="*/ 42 w 7042"/>
                <a:gd name="T21" fmla="*/ 3597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2" y="3597"/>
                  </a:moveTo>
                  <a:lnTo>
                    <a:pt x="42" y="3597"/>
                  </a:lnTo>
                  <a:cubicBezTo>
                    <a:pt x="84" y="3682"/>
                    <a:pt x="187" y="3716"/>
                    <a:pt x="272" y="3674"/>
                  </a:cubicBezTo>
                  <a:lnTo>
                    <a:pt x="6922" y="348"/>
                  </a:lnTo>
                  <a:lnTo>
                    <a:pt x="6922" y="348"/>
                  </a:lnTo>
                  <a:cubicBezTo>
                    <a:pt x="7007" y="305"/>
                    <a:pt x="7041" y="203"/>
                    <a:pt x="6998" y="118"/>
                  </a:cubicBezTo>
                  <a:lnTo>
                    <a:pt x="6998" y="118"/>
                  </a:lnTo>
                  <a:cubicBezTo>
                    <a:pt x="6957" y="33"/>
                    <a:pt x="6854" y="0"/>
                    <a:pt x="6770" y="42"/>
                  </a:cubicBezTo>
                  <a:lnTo>
                    <a:pt x="119" y="3368"/>
                  </a:lnTo>
                  <a:lnTo>
                    <a:pt x="119" y="3368"/>
                  </a:lnTo>
                  <a:cubicBezTo>
                    <a:pt x="34" y="3410"/>
                    <a:pt x="0" y="3513"/>
                    <a:pt x="42" y="359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" name="Freeform 50">
              <a:extLst>
                <a:ext uri="{FF2B5EF4-FFF2-40B4-BE49-F238E27FC236}">
                  <a16:creationId xmlns:a16="http://schemas.microsoft.com/office/drawing/2014/main" id="{02B075C4-0E80-4C75-A533-293820C2DE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78885" y="5818248"/>
              <a:ext cx="617946" cy="450853"/>
            </a:xfrm>
            <a:custGeom>
              <a:avLst/>
              <a:gdLst>
                <a:gd name="T0" fmla="*/ 42 w 848"/>
                <a:gd name="T1" fmla="*/ 501 h 620"/>
                <a:gd name="T2" fmla="*/ 42 w 848"/>
                <a:gd name="T3" fmla="*/ 501 h 620"/>
                <a:gd name="T4" fmla="*/ 271 w 848"/>
                <a:gd name="T5" fmla="*/ 577 h 620"/>
                <a:gd name="T6" fmla="*/ 728 w 848"/>
                <a:gd name="T7" fmla="*/ 348 h 620"/>
                <a:gd name="T8" fmla="*/ 728 w 848"/>
                <a:gd name="T9" fmla="*/ 348 h 620"/>
                <a:gd name="T10" fmla="*/ 805 w 848"/>
                <a:gd name="T11" fmla="*/ 119 h 620"/>
                <a:gd name="T12" fmla="*/ 805 w 848"/>
                <a:gd name="T13" fmla="*/ 119 h 620"/>
                <a:gd name="T14" fmla="*/ 576 w 848"/>
                <a:gd name="T15" fmla="*/ 43 h 620"/>
                <a:gd name="T16" fmla="*/ 119 w 848"/>
                <a:gd name="T17" fmla="*/ 272 h 620"/>
                <a:gd name="T18" fmla="*/ 119 w 848"/>
                <a:gd name="T19" fmla="*/ 272 h 620"/>
                <a:gd name="T20" fmla="*/ 42 w 848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5"/>
                    <a:pt x="186" y="619"/>
                    <a:pt x="271" y="577"/>
                  </a:cubicBezTo>
                  <a:lnTo>
                    <a:pt x="728" y="348"/>
                  </a:lnTo>
                  <a:lnTo>
                    <a:pt x="728" y="348"/>
                  </a:lnTo>
                  <a:cubicBezTo>
                    <a:pt x="813" y="306"/>
                    <a:pt x="847" y="204"/>
                    <a:pt x="805" y="119"/>
                  </a:cubicBezTo>
                  <a:lnTo>
                    <a:pt x="805" y="119"/>
                  </a:lnTo>
                  <a:cubicBezTo>
                    <a:pt x="762" y="34"/>
                    <a:pt x="660" y="0"/>
                    <a:pt x="576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3"/>
                    <a:pt x="0" y="416"/>
                    <a:pt x="42" y="5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" name="Freeform 51">
              <a:extLst>
                <a:ext uri="{FF2B5EF4-FFF2-40B4-BE49-F238E27FC236}">
                  <a16:creationId xmlns:a16="http://schemas.microsoft.com/office/drawing/2014/main" id="{FC5F528F-6664-41A1-B8F3-6CC8EEF28D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324691" y="6684569"/>
              <a:ext cx="553576" cy="415681"/>
            </a:xfrm>
            <a:custGeom>
              <a:avLst/>
              <a:gdLst>
                <a:gd name="T0" fmla="*/ 42 w 757"/>
                <a:gd name="T1" fmla="*/ 455 h 575"/>
                <a:gd name="T2" fmla="*/ 42 w 757"/>
                <a:gd name="T3" fmla="*/ 455 h 575"/>
                <a:gd name="T4" fmla="*/ 272 w 757"/>
                <a:gd name="T5" fmla="*/ 531 h 575"/>
                <a:gd name="T6" fmla="*/ 637 w 757"/>
                <a:gd name="T7" fmla="*/ 349 h 575"/>
                <a:gd name="T8" fmla="*/ 637 w 757"/>
                <a:gd name="T9" fmla="*/ 349 h 575"/>
                <a:gd name="T10" fmla="*/ 714 w 757"/>
                <a:gd name="T11" fmla="*/ 119 h 575"/>
                <a:gd name="T12" fmla="*/ 714 w 757"/>
                <a:gd name="T13" fmla="*/ 119 h 575"/>
                <a:gd name="T14" fmla="*/ 485 w 757"/>
                <a:gd name="T15" fmla="*/ 43 h 575"/>
                <a:gd name="T16" fmla="*/ 118 w 757"/>
                <a:gd name="T17" fmla="*/ 226 h 575"/>
                <a:gd name="T18" fmla="*/ 118 w 757"/>
                <a:gd name="T19" fmla="*/ 226 h 575"/>
                <a:gd name="T20" fmla="*/ 42 w 757"/>
                <a:gd name="T21" fmla="*/ 45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75">
                  <a:moveTo>
                    <a:pt x="42" y="455"/>
                  </a:moveTo>
                  <a:lnTo>
                    <a:pt x="42" y="455"/>
                  </a:lnTo>
                  <a:cubicBezTo>
                    <a:pt x="84" y="540"/>
                    <a:pt x="187" y="574"/>
                    <a:pt x="272" y="531"/>
                  </a:cubicBezTo>
                  <a:lnTo>
                    <a:pt x="637" y="349"/>
                  </a:lnTo>
                  <a:lnTo>
                    <a:pt x="637" y="349"/>
                  </a:lnTo>
                  <a:cubicBezTo>
                    <a:pt x="722" y="306"/>
                    <a:pt x="756" y="204"/>
                    <a:pt x="714" y="119"/>
                  </a:cubicBezTo>
                  <a:lnTo>
                    <a:pt x="714" y="119"/>
                  </a:lnTo>
                  <a:cubicBezTo>
                    <a:pt x="671" y="35"/>
                    <a:pt x="569" y="0"/>
                    <a:pt x="485" y="43"/>
                  </a:cubicBezTo>
                  <a:lnTo>
                    <a:pt x="118" y="226"/>
                  </a:lnTo>
                  <a:lnTo>
                    <a:pt x="118" y="226"/>
                  </a:lnTo>
                  <a:cubicBezTo>
                    <a:pt x="34" y="268"/>
                    <a:pt x="0" y="370"/>
                    <a:pt x="42" y="45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" name="Freeform 52">
              <a:extLst>
                <a:ext uri="{FF2B5EF4-FFF2-40B4-BE49-F238E27FC236}">
                  <a16:creationId xmlns:a16="http://schemas.microsoft.com/office/drawing/2014/main" id="{C042F8B4-E257-42E7-BE82-9811BD8350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37625" y="5261733"/>
              <a:ext cx="5139895" cy="2695531"/>
            </a:xfrm>
            <a:custGeom>
              <a:avLst/>
              <a:gdLst>
                <a:gd name="T0" fmla="*/ 41 w 7042"/>
                <a:gd name="T1" fmla="*/ 3598 h 3718"/>
                <a:gd name="T2" fmla="*/ 41 w 7042"/>
                <a:gd name="T3" fmla="*/ 3598 h 3718"/>
                <a:gd name="T4" fmla="*/ 271 w 7042"/>
                <a:gd name="T5" fmla="*/ 3674 h 3718"/>
                <a:gd name="T6" fmla="*/ 6922 w 7042"/>
                <a:gd name="T7" fmla="*/ 349 h 3718"/>
                <a:gd name="T8" fmla="*/ 6922 w 7042"/>
                <a:gd name="T9" fmla="*/ 349 h 3718"/>
                <a:gd name="T10" fmla="*/ 6998 w 7042"/>
                <a:gd name="T11" fmla="*/ 119 h 3718"/>
                <a:gd name="T12" fmla="*/ 6998 w 7042"/>
                <a:gd name="T13" fmla="*/ 119 h 3718"/>
                <a:gd name="T14" fmla="*/ 6769 w 7042"/>
                <a:gd name="T15" fmla="*/ 43 h 3718"/>
                <a:gd name="T16" fmla="*/ 118 w 7042"/>
                <a:gd name="T17" fmla="*/ 3369 h 3718"/>
                <a:gd name="T18" fmla="*/ 118 w 7042"/>
                <a:gd name="T19" fmla="*/ 3369 h 3718"/>
                <a:gd name="T20" fmla="*/ 41 w 7042"/>
                <a:gd name="T21" fmla="*/ 3598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8">
                  <a:moveTo>
                    <a:pt x="41" y="3598"/>
                  </a:moveTo>
                  <a:lnTo>
                    <a:pt x="41" y="3598"/>
                  </a:lnTo>
                  <a:cubicBezTo>
                    <a:pt x="83" y="3683"/>
                    <a:pt x="186" y="3717"/>
                    <a:pt x="271" y="3674"/>
                  </a:cubicBezTo>
                  <a:lnTo>
                    <a:pt x="6922" y="349"/>
                  </a:lnTo>
                  <a:lnTo>
                    <a:pt x="6922" y="349"/>
                  </a:lnTo>
                  <a:cubicBezTo>
                    <a:pt x="7006" y="306"/>
                    <a:pt x="7041" y="204"/>
                    <a:pt x="6998" y="119"/>
                  </a:cubicBezTo>
                  <a:lnTo>
                    <a:pt x="6998" y="119"/>
                  </a:lnTo>
                  <a:cubicBezTo>
                    <a:pt x="6956" y="35"/>
                    <a:pt x="6854" y="0"/>
                    <a:pt x="6769" y="43"/>
                  </a:cubicBezTo>
                  <a:lnTo>
                    <a:pt x="118" y="3369"/>
                  </a:lnTo>
                  <a:lnTo>
                    <a:pt x="118" y="3369"/>
                  </a:lnTo>
                  <a:cubicBezTo>
                    <a:pt x="34" y="3411"/>
                    <a:pt x="0" y="3514"/>
                    <a:pt x="41" y="359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id="{2A8AFBBE-DD00-4724-B444-9D85635826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740319" y="6146629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2 w 8086"/>
                <a:gd name="T5" fmla="*/ 4197 h 4240"/>
                <a:gd name="T6" fmla="*/ 7967 w 8086"/>
                <a:gd name="T7" fmla="*/ 349 h 4240"/>
                <a:gd name="T8" fmla="*/ 7967 w 8086"/>
                <a:gd name="T9" fmla="*/ 349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3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5"/>
                    <a:pt x="187" y="4239"/>
                    <a:pt x="272" y="4197"/>
                  </a:cubicBezTo>
                  <a:lnTo>
                    <a:pt x="7967" y="349"/>
                  </a:lnTo>
                  <a:lnTo>
                    <a:pt x="7967" y="349"/>
                  </a:lnTo>
                  <a:cubicBezTo>
                    <a:pt x="8051" y="307"/>
                    <a:pt x="8085" y="204"/>
                    <a:pt x="8043" y="119"/>
                  </a:cubicBezTo>
                  <a:lnTo>
                    <a:pt x="8043" y="119"/>
                  </a:lnTo>
                  <a:cubicBezTo>
                    <a:pt x="8001" y="35"/>
                    <a:pt x="7899" y="0"/>
                    <a:pt x="7814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" name="Freeform 54">
              <a:extLst>
                <a:ext uri="{FF2B5EF4-FFF2-40B4-BE49-F238E27FC236}">
                  <a16:creationId xmlns:a16="http://schemas.microsoft.com/office/drawing/2014/main" id="{D04779C4-BF90-4B8D-9838-794AAAC4D5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38694" y="6377756"/>
              <a:ext cx="621163" cy="450856"/>
            </a:xfrm>
            <a:custGeom>
              <a:avLst/>
              <a:gdLst>
                <a:gd name="T0" fmla="*/ 43 w 849"/>
                <a:gd name="T1" fmla="*/ 501 h 620"/>
                <a:gd name="T2" fmla="*/ 43 w 849"/>
                <a:gd name="T3" fmla="*/ 501 h 620"/>
                <a:gd name="T4" fmla="*/ 271 w 849"/>
                <a:gd name="T5" fmla="*/ 577 h 620"/>
                <a:gd name="T6" fmla="*/ 730 w 849"/>
                <a:gd name="T7" fmla="*/ 348 h 620"/>
                <a:gd name="T8" fmla="*/ 730 w 849"/>
                <a:gd name="T9" fmla="*/ 348 h 620"/>
                <a:gd name="T10" fmla="*/ 806 w 849"/>
                <a:gd name="T11" fmla="*/ 119 h 620"/>
                <a:gd name="T12" fmla="*/ 806 w 849"/>
                <a:gd name="T13" fmla="*/ 119 h 620"/>
                <a:gd name="T14" fmla="*/ 577 w 849"/>
                <a:gd name="T15" fmla="*/ 43 h 620"/>
                <a:gd name="T16" fmla="*/ 119 w 849"/>
                <a:gd name="T17" fmla="*/ 272 h 620"/>
                <a:gd name="T18" fmla="*/ 119 w 849"/>
                <a:gd name="T19" fmla="*/ 272 h 620"/>
                <a:gd name="T20" fmla="*/ 43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3" y="501"/>
                  </a:moveTo>
                  <a:lnTo>
                    <a:pt x="43" y="501"/>
                  </a:lnTo>
                  <a:cubicBezTo>
                    <a:pt x="85" y="586"/>
                    <a:pt x="187" y="619"/>
                    <a:pt x="271" y="577"/>
                  </a:cubicBezTo>
                  <a:lnTo>
                    <a:pt x="730" y="348"/>
                  </a:lnTo>
                  <a:lnTo>
                    <a:pt x="730" y="348"/>
                  </a:lnTo>
                  <a:cubicBezTo>
                    <a:pt x="814" y="306"/>
                    <a:pt x="848" y="204"/>
                    <a:pt x="806" y="119"/>
                  </a:cubicBezTo>
                  <a:lnTo>
                    <a:pt x="806" y="119"/>
                  </a:lnTo>
                  <a:cubicBezTo>
                    <a:pt x="764" y="35"/>
                    <a:pt x="661" y="0"/>
                    <a:pt x="577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4"/>
                    <a:pt x="0" y="416"/>
                    <a:pt x="43" y="5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" name="Freeform 55">
              <a:extLst>
                <a:ext uri="{FF2B5EF4-FFF2-40B4-BE49-F238E27FC236}">
                  <a16:creationId xmlns:a16="http://schemas.microsoft.com/office/drawing/2014/main" id="{E86280D6-F5A3-4C5B-A9C4-A213E0441A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173424" y="6288835"/>
              <a:ext cx="283226" cy="284583"/>
            </a:xfrm>
            <a:custGeom>
              <a:avLst/>
              <a:gdLst>
                <a:gd name="T0" fmla="*/ 42 w 390"/>
                <a:gd name="T1" fmla="*/ 271 h 391"/>
                <a:gd name="T2" fmla="*/ 42 w 390"/>
                <a:gd name="T3" fmla="*/ 271 h 391"/>
                <a:gd name="T4" fmla="*/ 270 w 390"/>
                <a:gd name="T5" fmla="*/ 348 h 391"/>
                <a:gd name="T6" fmla="*/ 270 w 390"/>
                <a:gd name="T7" fmla="*/ 348 h 391"/>
                <a:gd name="T8" fmla="*/ 347 w 390"/>
                <a:gd name="T9" fmla="*/ 119 h 391"/>
                <a:gd name="T10" fmla="*/ 347 w 390"/>
                <a:gd name="T11" fmla="*/ 119 h 391"/>
                <a:gd name="T12" fmla="*/ 118 w 390"/>
                <a:gd name="T13" fmla="*/ 42 h 391"/>
                <a:gd name="T14" fmla="*/ 118 w 390"/>
                <a:gd name="T15" fmla="*/ 42 h 391"/>
                <a:gd name="T16" fmla="*/ 42 w 390"/>
                <a:gd name="T17" fmla="*/ 27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1">
                  <a:moveTo>
                    <a:pt x="42" y="271"/>
                  </a:moveTo>
                  <a:lnTo>
                    <a:pt x="42" y="271"/>
                  </a:lnTo>
                  <a:cubicBezTo>
                    <a:pt x="84" y="356"/>
                    <a:pt x="187" y="390"/>
                    <a:pt x="270" y="348"/>
                  </a:cubicBezTo>
                  <a:lnTo>
                    <a:pt x="270" y="348"/>
                  </a:lnTo>
                  <a:cubicBezTo>
                    <a:pt x="355" y="306"/>
                    <a:pt x="389" y="203"/>
                    <a:pt x="347" y="119"/>
                  </a:cubicBezTo>
                  <a:lnTo>
                    <a:pt x="347" y="119"/>
                  </a:lnTo>
                  <a:cubicBezTo>
                    <a:pt x="305" y="34"/>
                    <a:pt x="202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" name="Freeform 56">
              <a:extLst>
                <a:ext uri="{FF2B5EF4-FFF2-40B4-BE49-F238E27FC236}">
                  <a16:creationId xmlns:a16="http://schemas.microsoft.com/office/drawing/2014/main" id="{01C19F31-0B67-4F39-964C-67255DA059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277819" y="8564985"/>
              <a:ext cx="286444" cy="284581"/>
            </a:xfrm>
            <a:custGeom>
              <a:avLst/>
              <a:gdLst>
                <a:gd name="T0" fmla="*/ 43 w 392"/>
                <a:gd name="T1" fmla="*/ 272 h 391"/>
                <a:gd name="T2" fmla="*/ 43 w 392"/>
                <a:gd name="T3" fmla="*/ 272 h 391"/>
                <a:gd name="T4" fmla="*/ 272 w 392"/>
                <a:gd name="T5" fmla="*/ 348 h 391"/>
                <a:gd name="T6" fmla="*/ 272 w 392"/>
                <a:gd name="T7" fmla="*/ 348 h 391"/>
                <a:gd name="T8" fmla="*/ 349 w 392"/>
                <a:gd name="T9" fmla="*/ 119 h 391"/>
                <a:gd name="T10" fmla="*/ 349 w 392"/>
                <a:gd name="T11" fmla="*/ 119 h 391"/>
                <a:gd name="T12" fmla="*/ 119 w 392"/>
                <a:gd name="T13" fmla="*/ 43 h 391"/>
                <a:gd name="T14" fmla="*/ 119 w 392"/>
                <a:gd name="T15" fmla="*/ 43 h 391"/>
                <a:gd name="T16" fmla="*/ 43 w 392"/>
                <a:gd name="T17" fmla="*/ 2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0"/>
                    <a:pt x="272" y="348"/>
                  </a:cubicBezTo>
                  <a:lnTo>
                    <a:pt x="272" y="348"/>
                  </a:lnTo>
                  <a:cubicBezTo>
                    <a:pt x="356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4" y="0"/>
                    <a:pt x="119" y="43"/>
                  </a:cubicBezTo>
                  <a:lnTo>
                    <a:pt x="119" y="43"/>
                  </a:lnTo>
                  <a:cubicBezTo>
                    <a:pt x="35" y="85"/>
                    <a:pt x="0" y="187"/>
                    <a:pt x="43" y="2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7C73A20D-9169-4D67-870D-07E8BC605E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014175" y="603512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D38103BE-C404-445C-BE4E-6B7009507C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3104" y="562204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173835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48D8A2D3-B443-4986-B1ED-38333861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>
                <a:solidFill>
                  <a:srgbClr val="343434"/>
                </a:solidFill>
              </a:rPr>
              <a:t>Week</a:t>
            </a:r>
            <a:r>
              <a:rPr lang="de-DE" dirty="0" smtClean="0">
                <a:solidFill>
                  <a:srgbClr val="343434"/>
                </a:solidFill>
              </a:rPr>
              <a:t> </a:t>
            </a:r>
            <a:r>
              <a:rPr lang="de-DE" dirty="0" smtClean="0">
                <a:solidFill>
                  <a:srgbClr val="343434"/>
                </a:solidFill>
              </a:rPr>
              <a:t>8 </a:t>
            </a:r>
            <a:endParaRPr lang="de-DE" dirty="0">
              <a:solidFill>
                <a:srgbClr val="343434"/>
              </a:solidFill>
            </a:endParaRP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07259BD0-8F46-453D-852A-6EDA7FC8F2F5}"/>
              </a:ext>
            </a:extLst>
          </p:cNvPr>
          <p:cNvSpPr txBox="1">
            <a:spLocks/>
          </p:cNvSpPr>
          <p:nvPr/>
        </p:nvSpPr>
        <p:spPr>
          <a:xfrm>
            <a:off x="821018" y="2130725"/>
            <a:ext cx="4639504" cy="3830128"/>
          </a:xfrm>
          <a:prstGeom prst="rect">
            <a:avLst/>
          </a:prstGeom>
        </p:spPr>
        <p:txBody>
          <a:bodyPr/>
          <a:lstStyle>
            <a:lvl1pPr marL="285750" indent="-28575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Blip>
                <a:blip r:embed="rId2"/>
              </a:buBlip>
              <a:tabLst>
                <a:tab pos="1704975" algn="l"/>
              </a:tabLst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E483239E-B7FF-4473-BEC7-2F375E16713D}"/>
              </a:ext>
            </a:extLst>
          </p:cNvPr>
          <p:cNvSpPr txBox="1">
            <a:spLocks/>
          </p:cNvSpPr>
          <p:nvPr/>
        </p:nvSpPr>
        <p:spPr>
          <a:xfrm>
            <a:off x="6096000" y="2501342"/>
            <a:ext cx="4830846" cy="2662842"/>
          </a:xfrm>
          <a:prstGeom prst="rect">
            <a:avLst/>
          </a:prstGeom>
        </p:spPr>
        <p:txBody>
          <a:bodyPr/>
          <a:lstStyle>
            <a:lvl1pPr marL="285750" indent="-28575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Blip>
                <a:blip r:embed="rId2"/>
              </a:buBlip>
              <a:tabLst>
                <a:tab pos="1704975" algn="l"/>
              </a:tabLst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endParaRPr lang="de-DE" dirty="0">
              <a:solidFill>
                <a:srgbClr val="343434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095998" y="2449583"/>
            <a:ext cx="3927895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spcBef>
                <a:spcPct val="0"/>
              </a:spcBef>
            </a:pPr>
            <a:endParaRPr lang="de-DE" altLang="de-DE" sz="1600" dirty="0"/>
          </a:p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821018" y="1794939"/>
            <a:ext cx="99462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learn to control your nervousness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prepare extremely well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stage fright is normal and positive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avoid nervous gestures and mannerisms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good body language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facial expressions &gt; look friendly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48D8A2D3-B443-4986-B1ED-38333861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>
                <a:solidFill>
                  <a:srgbClr val="343434"/>
                </a:solidFill>
              </a:rPr>
              <a:t>Week</a:t>
            </a:r>
            <a:r>
              <a:rPr lang="de-DE" dirty="0" smtClean="0">
                <a:solidFill>
                  <a:srgbClr val="343434"/>
                </a:solidFill>
              </a:rPr>
              <a:t> </a:t>
            </a:r>
            <a:r>
              <a:rPr lang="de-DE" dirty="0" smtClean="0">
                <a:solidFill>
                  <a:srgbClr val="343434"/>
                </a:solidFill>
              </a:rPr>
              <a:t>8 </a:t>
            </a:r>
            <a:endParaRPr lang="de-DE" dirty="0">
              <a:solidFill>
                <a:srgbClr val="343434"/>
              </a:solidFill>
            </a:endParaRP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07259BD0-8F46-453D-852A-6EDA7FC8F2F5}"/>
              </a:ext>
            </a:extLst>
          </p:cNvPr>
          <p:cNvSpPr txBox="1">
            <a:spLocks/>
          </p:cNvSpPr>
          <p:nvPr/>
        </p:nvSpPr>
        <p:spPr>
          <a:xfrm>
            <a:off x="821018" y="2130725"/>
            <a:ext cx="4639504" cy="3830128"/>
          </a:xfrm>
          <a:prstGeom prst="rect">
            <a:avLst/>
          </a:prstGeom>
        </p:spPr>
        <p:txBody>
          <a:bodyPr/>
          <a:lstStyle>
            <a:lvl1pPr marL="285750" indent="-28575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Blip>
                <a:blip r:embed="rId2"/>
              </a:buBlip>
              <a:tabLst>
                <a:tab pos="1704975" algn="l"/>
              </a:tabLst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E483239E-B7FF-4473-BEC7-2F375E16713D}"/>
              </a:ext>
            </a:extLst>
          </p:cNvPr>
          <p:cNvSpPr txBox="1">
            <a:spLocks/>
          </p:cNvSpPr>
          <p:nvPr/>
        </p:nvSpPr>
        <p:spPr>
          <a:xfrm>
            <a:off x="6096000" y="2501342"/>
            <a:ext cx="4830846" cy="2662842"/>
          </a:xfrm>
          <a:prstGeom prst="rect">
            <a:avLst/>
          </a:prstGeom>
        </p:spPr>
        <p:txBody>
          <a:bodyPr/>
          <a:lstStyle>
            <a:lvl1pPr marL="285750" indent="-28575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Blip>
                <a:blip r:embed="rId2"/>
              </a:buBlip>
              <a:tabLst>
                <a:tab pos="1704975" algn="l"/>
              </a:tabLst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endParaRPr lang="de-DE" dirty="0">
              <a:solidFill>
                <a:srgbClr val="343434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095998" y="2449583"/>
            <a:ext cx="3927895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spcBef>
                <a:spcPct val="0"/>
              </a:spcBef>
            </a:pPr>
            <a:endParaRPr lang="de-DE" altLang="de-DE" sz="1600" dirty="0"/>
          </a:p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821018" y="1794939"/>
            <a:ext cx="99462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keep eye contact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speak to the entire audience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respect the time limit 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take time for interaction with audience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48D8A2D3-B443-4986-B1ED-38333861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>
                <a:solidFill>
                  <a:srgbClr val="343434"/>
                </a:solidFill>
              </a:rPr>
              <a:t>Week</a:t>
            </a:r>
            <a:r>
              <a:rPr lang="de-DE" dirty="0" smtClean="0">
                <a:solidFill>
                  <a:srgbClr val="343434"/>
                </a:solidFill>
              </a:rPr>
              <a:t> </a:t>
            </a:r>
            <a:r>
              <a:rPr lang="de-DE" dirty="0" smtClean="0">
                <a:solidFill>
                  <a:srgbClr val="343434"/>
                </a:solidFill>
              </a:rPr>
              <a:t>8 </a:t>
            </a:r>
            <a:endParaRPr lang="de-DE" dirty="0">
              <a:solidFill>
                <a:srgbClr val="343434"/>
              </a:solidFill>
            </a:endParaRP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07259BD0-8F46-453D-852A-6EDA7FC8F2F5}"/>
              </a:ext>
            </a:extLst>
          </p:cNvPr>
          <p:cNvSpPr txBox="1">
            <a:spLocks/>
          </p:cNvSpPr>
          <p:nvPr/>
        </p:nvSpPr>
        <p:spPr>
          <a:xfrm>
            <a:off x="821018" y="2130725"/>
            <a:ext cx="4639504" cy="3830128"/>
          </a:xfrm>
          <a:prstGeom prst="rect">
            <a:avLst/>
          </a:prstGeom>
        </p:spPr>
        <p:txBody>
          <a:bodyPr/>
          <a:lstStyle>
            <a:lvl1pPr marL="285750" indent="-28575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Blip>
                <a:blip r:embed="rId2"/>
              </a:buBlip>
              <a:tabLst>
                <a:tab pos="1704975" algn="l"/>
              </a:tabLst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E483239E-B7FF-4473-BEC7-2F375E16713D}"/>
              </a:ext>
            </a:extLst>
          </p:cNvPr>
          <p:cNvSpPr txBox="1">
            <a:spLocks/>
          </p:cNvSpPr>
          <p:nvPr/>
        </p:nvSpPr>
        <p:spPr>
          <a:xfrm>
            <a:off x="6096000" y="2501342"/>
            <a:ext cx="4830846" cy="2662842"/>
          </a:xfrm>
          <a:prstGeom prst="rect">
            <a:avLst/>
          </a:prstGeom>
        </p:spPr>
        <p:txBody>
          <a:bodyPr/>
          <a:lstStyle>
            <a:lvl1pPr marL="285750" indent="-28575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Blip>
                <a:blip r:embed="rId2"/>
              </a:buBlip>
              <a:tabLst>
                <a:tab pos="1704975" algn="l"/>
              </a:tabLst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endParaRPr lang="de-DE" dirty="0">
              <a:solidFill>
                <a:srgbClr val="343434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095998" y="2449583"/>
            <a:ext cx="3927895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spcBef>
                <a:spcPct val="0"/>
              </a:spcBef>
            </a:pPr>
            <a:endParaRPr lang="de-DE" altLang="de-DE" sz="1600" dirty="0"/>
          </a:p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821018" y="1794939"/>
            <a:ext cx="9946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avoid fillers? 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48D8A2D3-B443-4986-B1ED-38333861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>
                <a:solidFill>
                  <a:srgbClr val="343434"/>
                </a:solidFill>
              </a:rPr>
              <a:t>Week</a:t>
            </a:r>
            <a:r>
              <a:rPr lang="de-DE" dirty="0" smtClean="0">
                <a:solidFill>
                  <a:srgbClr val="343434"/>
                </a:solidFill>
              </a:rPr>
              <a:t> </a:t>
            </a:r>
            <a:r>
              <a:rPr lang="de-DE" dirty="0" smtClean="0">
                <a:solidFill>
                  <a:srgbClr val="343434"/>
                </a:solidFill>
              </a:rPr>
              <a:t>8 </a:t>
            </a:r>
            <a:endParaRPr lang="de-DE" dirty="0">
              <a:solidFill>
                <a:srgbClr val="343434"/>
              </a:solidFill>
            </a:endParaRP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07259BD0-8F46-453D-852A-6EDA7FC8F2F5}"/>
              </a:ext>
            </a:extLst>
          </p:cNvPr>
          <p:cNvSpPr txBox="1">
            <a:spLocks/>
          </p:cNvSpPr>
          <p:nvPr/>
        </p:nvSpPr>
        <p:spPr>
          <a:xfrm>
            <a:off x="821018" y="2130725"/>
            <a:ext cx="4639504" cy="3830128"/>
          </a:xfrm>
          <a:prstGeom prst="rect">
            <a:avLst/>
          </a:prstGeom>
        </p:spPr>
        <p:txBody>
          <a:bodyPr/>
          <a:lstStyle>
            <a:lvl1pPr marL="285750" indent="-28575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Blip>
                <a:blip r:embed="rId2"/>
              </a:buBlip>
              <a:tabLst>
                <a:tab pos="1704975" algn="l"/>
              </a:tabLst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E483239E-B7FF-4473-BEC7-2F375E16713D}"/>
              </a:ext>
            </a:extLst>
          </p:cNvPr>
          <p:cNvSpPr txBox="1">
            <a:spLocks/>
          </p:cNvSpPr>
          <p:nvPr/>
        </p:nvSpPr>
        <p:spPr>
          <a:xfrm>
            <a:off x="6096000" y="2501342"/>
            <a:ext cx="4830846" cy="2662842"/>
          </a:xfrm>
          <a:prstGeom prst="rect">
            <a:avLst/>
          </a:prstGeom>
        </p:spPr>
        <p:txBody>
          <a:bodyPr/>
          <a:lstStyle>
            <a:lvl1pPr marL="285750" indent="-28575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Blip>
                <a:blip r:embed="rId2"/>
              </a:buBlip>
              <a:tabLst>
                <a:tab pos="1704975" algn="l"/>
              </a:tabLst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endParaRPr lang="de-DE" dirty="0">
              <a:solidFill>
                <a:srgbClr val="343434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095998" y="2449583"/>
            <a:ext cx="3927895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spcBef>
                <a:spcPct val="0"/>
              </a:spcBef>
            </a:pPr>
            <a:endParaRPr lang="de-DE" altLang="de-DE" sz="1600" dirty="0"/>
          </a:p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821018" y="1794939"/>
            <a:ext cx="9946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Yes and no!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0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48D8A2D3-B443-4986-B1ED-38333861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>
                <a:solidFill>
                  <a:srgbClr val="343434"/>
                </a:solidFill>
              </a:rPr>
              <a:t>Week</a:t>
            </a:r>
            <a:r>
              <a:rPr lang="de-DE" dirty="0" smtClean="0">
                <a:solidFill>
                  <a:srgbClr val="343434"/>
                </a:solidFill>
              </a:rPr>
              <a:t> </a:t>
            </a:r>
            <a:r>
              <a:rPr lang="de-DE" dirty="0" smtClean="0">
                <a:solidFill>
                  <a:srgbClr val="343434"/>
                </a:solidFill>
              </a:rPr>
              <a:t>8 </a:t>
            </a:r>
            <a:endParaRPr lang="de-DE" dirty="0">
              <a:solidFill>
                <a:srgbClr val="343434"/>
              </a:solidFill>
            </a:endParaRP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07259BD0-8F46-453D-852A-6EDA7FC8F2F5}"/>
              </a:ext>
            </a:extLst>
          </p:cNvPr>
          <p:cNvSpPr txBox="1">
            <a:spLocks/>
          </p:cNvSpPr>
          <p:nvPr/>
        </p:nvSpPr>
        <p:spPr>
          <a:xfrm>
            <a:off x="821018" y="2130725"/>
            <a:ext cx="4639504" cy="3830128"/>
          </a:xfrm>
          <a:prstGeom prst="rect">
            <a:avLst/>
          </a:prstGeom>
        </p:spPr>
        <p:txBody>
          <a:bodyPr/>
          <a:lstStyle>
            <a:lvl1pPr marL="285750" indent="-28575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Blip>
                <a:blip r:embed="rId2"/>
              </a:buBlip>
              <a:tabLst>
                <a:tab pos="1704975" algn="l"/>
              </a:tabLst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E483239E-B7FF-4473-BEC7-2F375E16713D}"/>
              </a:ext>
            </a:extLst>
          </p:cNvPr>
          <p:cNvSpPr txBox="1">
            <a:spLocks/>
          </p:cNvSpPr>
          <p:nvPr/>
        </p:nvSpPr>
        <p:spPr>
          <a:xfrm>
            <a:off x="6096000" y="2501342"/>
            <a:ext cx="4830846" cy="2662842"/>
          </a:xfrm>
          <a:prstGeom prst="rect">
            <a:avLst/>
          </a:prstGeom>
        </p:spPr>
        <p:txBody>
          <a:bodyPr/>
          <a:lstStyle>
            <a:lvl1pPr marL="285750" indent="-28575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Blip>
                <a:blip r:embed="rId2"/>
              </a:buBlip>
              <a:tabLst>
                <a:tab pos="1704975" algn="l"/>
              </a:tabLst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endParaRPr lang="de-DE" dirty="0">
              <a:solidFill>
                <a:srgbClr val="343434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095998" y="2449583"/>
            <a:ext cx="3927895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spcBef>
                <a:spcPct val="0"/>
              </a:spcBef>
            </a:pPr>
            <a:endParaRPr lang="de-DE" altLang="de-DE" sz="1600" dirty="0"/>
          </a:p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821018" y="1794939"/>
            <a:ext cx="99462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Yes and no!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US" b="1" dirty="0" smtClean="0">
                <a:solidFill>
                  <a:schemeClr val="bg1"/>
                </a:solidFill>
                <a:hlinkClick r:id="rId3"/>
              </a:rPr>
              <a:t>ed.ted.com/lessons/why-do-we-like-hesitate-when-we-um-speak-lorenzo-garcia-amaya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Watch the video and take (mental) notes of the ideas brought forward in this video clip.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Discuss these ideas in your breakout room. What do you think about it? Does it make sense to you? Has it changed your view on this topic?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48D8A2D3-B443-4986-B1ED-38333861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>
                <a:solidFill>
                  <a:srgbClr val="343434"/>
                </a:solidFill>
              </a:rPr>
              <a:t>Week</a:t>
            </a:r>
            <a:r>
              <a:rPr lang="de-DE" dirty="0" smtClean="0">
                <a:solidFill>
                  <a:srgbClr val="343434"/>
                </a:solidFill>
              </a:rPr>
              <a:t> </a:t>
            </a:r>
            <a:r>
              <a:rPr lang="de-DE" dirty="0" smtClean="0">
                <a:solidFill>
                  <a:srgbClr val="343434"/>
                </a:solidFill>
              </a:rPr>
              <a:t>8</a:t>
            </a:r>
            <a:endParaRPr lang="de-DE" dirty="0">
              <a:solidFill>
                <a:srgbClr val="343434"/>
              </a:solidFill>
            </a:endParaRP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07259BD0-8F46-453D-852A-6EDA7FC8F2F5}"/>
              </a:ext>
            </a:extLst>
          </p:cNvPr>
          <p:cNvSpPr txBox="1">
            <a:spLocks/>
          </p:cNvSpPr>
          <p:nvPr/>
        </p:nvSpPr>
        <p:spPr>
          <a:xfrm>
            <a:off x="821018" y="2130725"/>
            <a:ext cx="4639504" cy="3830128"/>
          </a:xfrm>
          <a:prstGeom prst="rect">
            <a:avLst/>
          </a:prstGeom>
        </p:spPr>
        <p:txBody>
          <a:bodyPr/>
          <a:lstStyle>
            <a:lvl1pPr marL="285750" indent="-28575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Blip>
                <a:blip r:embed="rId2"/>
              </a:buBlip>
              <a:tabLst>
                <a:tab pos="1704975" algn="l"/>
              </a:tabLst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E483239E-B7FF-4473-BEC7-2F375E16713D}"/>
              </a:ext>
            </a:extLst>
          </p:cNvPr>
          <p:cNvSpPr txBox="1">
            <a:spLocks/>
          </p:cNvSpPr>
          <p:nvPr/>
        </p:nvSpPr>
        <p:spPr>
          <a:xfrm>
            <a:off x="6096000" y="2501342"/>
            <a:ext cx="4830846" cy="2662842"/>
          </a:xfrm>
          <a:prstGeom prst="rect">
            <a:avLst/>
          </a:prstGeom>
        </p:spPr>
        <p:txBody>
          <a:bodyPr/>
          <a:lstStyle>
            <a:lvl1pPr marL="285750" indent="-28575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Blip>
                <a:blip r:embed="rId2"/>
              </a:buBlip>
              <a:tabLst>
                <a:tab pos="1704975" algn="l"/>
              </a:tabLst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endParaRPr lang="de-DE" dirty="0">
              <a:solidFill>
                <a:srgbClr val="343434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095998" y="2449583"/>
            <a:ext cx="3927895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spcBef>
                <a:spcPct val="0"/>
              </a:spcBef>
            </a:pPr>
            <a:endParaRPr lang="de-DE" altLang="de-DE" sz="1600" dirty="0"/>
          </a:p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821018" y="1794939"/>
            <a:ext cx="99462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Presentations: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- 10-12 min + 3-5 min interaction with audience (</a:t>
            </a:r>
            <a:r>
              <a:rPr lang="en-US" b="1" dirty="0" err="1" smtClean="0">
                <a:solidFill>
                  <a:schemeClr val="bg1"/>
                </a:solidFill>
              </a:rPr>
              <a:t>quizz</a:t>
            </a:r>
            <a:r>
              <a:rPr lang="en-US" b="1" dirty="0" smtClean="0">
                <a:solidFill>
                  <a:schemeClr val="bg1"/>
                </a:solidFill>
              </a:rPr>
              <a:t>, questions, discussion, etc.)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 smtClean="0">
                <a:solidFill>
                  <a:schemeClr val="bg1"/>
                </a:solidFill>
              </a:rPr>
              <a:t>talk about a technical topic that is somehow related to your course of study</a:t>
            </a:r>
          </a:p>
          <a:p>
            <a:pPr marL="285750" indent="-285750">
              <a:buFontTx/>
              <a:buChar char="-"/>
            </a:pPr>
            <a:endParaRPr lang="en-GB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GB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 smtClean="0">
                <a:solidFill>
                  <a:schemeClr val="bg1"/>
                </a:solidFill>
              </a:rPr>
              <a:t>be selective &gt; you decide what you want to talk about</a:t>
            </a:r>
          </a:p>
          <a:p>
            <a:pPr marL="285750" indent="-285750">
              <a:buFontTx/>
              <a:buChar char="-"/>
            </a:pP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9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48D8A2D3-B443-4986-B1ED-38333861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>
                <a:solidFill>
                  <a:srgbClr val="343434"/>
                </a:solidFill>
              </a:rPr>
              <a:t>Week</a:t>
            </a:r>
            <a:r>
              <a:rPr lang="de-DE" dirty="0" smtClean="0">
                <a:solidFill>
                  <a:srgbClr val="343434"/>
                </a:solidFill>
              </a:rPr>
              <a:t> </a:t>
            </a:r>
            <a:r>
              <a:rPr lang="de-DE" dirty="0" smtClean="0">
                <a:solidFill>
                  <a:srgbClr val="343434"/>
                </a:solidFill>
              </a:rPr>
              <a:t>8 </a:t>
            </a:r>
            <a:endParaRPr lang="de-DE" dirty="0">
              <a:solidFill>
                <a:srgbClr val="343434"/>
              </a:solidFill>
            </a:endParaRP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07259BD0-8F46-453D-852A-6EDA7FC8F2F5}"/>
              </a:ext>
            </a:extLst>
          </p:cNvPr>
          <p:cNvSpPr txBox="1">
            <a:spLocks/>
          </p:cNvSpPr>
          <p:nvPr/>
        </p:nvSpPr>
        <p:spPr>
          <a:xfrm>
            <a:off x="821018" y="2130725"/>
            <a:ext cx="4639504" cy="3830128"/>
          </a:xfrm>
          <a:prstGeom prst="rect">
            <a:avLst/>
          </a:prstGeom>
        </p:spPr>
        <p:txBody>
          <a:bodyPr/>
          <a:lstStyle>
            <a:lvl1pPr marL="285750" indent="-28575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Blip>
                <a:blip r:embed="rId2"/>
              </a:buBlip>
              <a:tabLst>
                <a:tab pos="1704975" algn="l"/>
              </a:tabLst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E483239E-B7FF-4473-BEC7-2F375E16713D}"/>
              </a:ext>
            </a:extLst>
          </p:cNvPr>
          <p:cNvSpPr txBox="1">
            <a:spLocks/>
          </p:cNvSpPr>
          <p:nvPr/>
        </p:nvSpPr>
        <p:spPr>
          <a:xfrm>
            <a:off x="6096000" y="2501342"/>
            <a:ext cx="4830846" cy="2662842"/>
          </a:xfrm>
          <a:prstGeom prst="rect">
            <a:avLst/>
          </a:prstGeom>
        </p:spPr>
        <p:txBody>
          <a:bodyPr/>
          <a:lstStyle>
            <a:lvl1pPr marL="285750" indent="-28575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Blip>
                <a:blip r:embed="rId2"/>
              </a:buBlip>
              <a:tabLst>
                <a:tab pos="1704975" algn="l"/>
              </a:tabLst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endParaRPr lang="de-DE" dirty="0">
              <a:solidFill>
                <a:srgbClr val="343434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095998" y="2449583"/>
            <a:ext cx="3927895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spcBef>
                <a:spcPct val="0"/>
              </a:spcBef>
            </a:pPr>
            <a:endParaRPr lang="de-DE" altLang="de-DE" sz="1600" dirty="0"/>
          </a:p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821018" y="1794939"/>
            <a:ext cx="9946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</a:t>
            </a:r>
            <a:r>
              <a:rPr lang="en-US" b="1" dirty="0" smtClean="0">
                <a:solidFill>
                  <a:schemeClr val="bg1"/>
                </a:solidFill>
              </a:rPr>
              <a:t>hat </a:t>
            </a:r>
            <a:r>
              <a:rPr lang="en-US" b="1" dirty="0">
                <a:solidFill>
                  <a:schemeClr val="bg1"/>
                </a:solidFill>
              </a:rPr>
              <a:t>do you think are my marking criteria for your final presentation?</a:t>
            </a:r>
            <a:r>
              <a:rPr lang="en-US" b="1" dirty="0"/>
              <a:t> 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8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48D8A2D3-B443-4986-B1ED-38333861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>
                <a:solidFill>
                  <a:srgbClr val="343434"/>
                </a:solidFill>
              </a:rPr>
              <a:t>Week</a:t>
            </a:r>
            <a:r>
              <a:rPr lang="de-DE" dirty="0" smtClean="0">
                <a:solidFill>
                  <a:srgbClr val="343434"/>
                </a:solidFill>
              </a:rPr>
              <a:t> </a:t>
            </a:r>
            <a:r>
              <a:rPr lang="de-DE" dirty="0" smtClean="0">
                <a:solidFill>
                  <a:srgbClr val="343434"/>
                </a:solidFill>
              </a:rPr>
              <a:t>8 </a:t>
            </a:r>
            <a:endParaRPr lang="de-DE" dirty="0">
              <a:solidFill>
                <a:srgbClr val="343434"/>
              </a:solidFill>
            </a:endParaRP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07259BD0-8F46-453D-852A-6EDA7FC8F2F5}"/>
              </a:ext>
            </a:extLst>
          </p:cNvPr>
          <p:cNvSpPr txBox="1">
            <a:spLocks/>
          </p:cNvSpPr>
          <p:nvPr/>
        </p:nvSpPr>
        <p:spPr>
          <a:xfrm>
            <a:off x="821018" y="2130725"/>
            <a:ext cx="4639504" cy="3830128"/>
          </a:xfrm>
          <a:prstGeom prst="rect">
            <a:avLst/>
          </a:prstGeom>
        </p:spPr>
        <p:txBody>
          <a:bodyPr/>
          <a:lstStyle>
            <a:lvl1pPr marL="285750" indent="-28575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Blip>
                <a:blip r:embed="rId2"/>
              </a:buBlip>
              <a:tabLst>
                <a:tab pos="1704975" algn="l"/>
              </a:tabLst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E483239E-B7FF-4473-BEC7-2F375E16713D}"/>
              </a:ext>
            </a:extLst>
          </p:cNvPr>
          <p:cNvSpPr txBox="1">
            <a:spLocks/>
          </p:cNvSpPr>
          <p:nvPr/>
        </p:nvSpPr>
        <p:spPr>
          <a:xfrm>
            <a:off x="6096000" y="2501342"/>
            <a:ext cx="4830846" cy="2662842"/>
          </a:xfrm>
          <a:prstGeom prst="rect">
            <a:avLst/>
          </a:prstGeom>
        </p:spPr>
        <p:txBody>
          <a:bodyPr/>
          <a:lstStyle>
            <a:lvl1pPr marL="285750" indent="-28575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Blip>
                <a:blip r:embed="rId2"/>
              </a:buBlip>
              <a:tabLst>
                <a:tab pos="1704975" algn="l"/>
              </a:tabLst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endParaRPr lang="de-DE" dirty="0">
              <a:solidFill>
                <a:srgbClr val="343434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095998" y="2449583"/>
            <a:ext cx="3927895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spcBef>
                <a:spcPct val="0"/>
              </a:spcBef>
            </a:pPr>
            <a:endParaRPr lang="de-DE" altLang="de-DE" sz="1600" dirty="0"/>
          </a:p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821018" y="1794939"/>
            <a:ext cx="9946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My marking scheme: </a:t>
            </a:r>
            <a:r>
              <a:rPr lang="en-US" b="1" dirty="0"/>
              <a:t> 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89" y="0"/>
            <a:ext cx="7347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48D8A2D3-B443-4986-B1ED-38333861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>
                <a:solidFill>
                  <a:srgbClr val="343434"/>
                </a:solidFill>
              </a:rPr>
              <a:t>Week</a:t>
            </a:r>
            <a:r>
              <a:rPr lang="de-DE" dirty="0" smtClean="0">
                <a:solidFill>
                  <a:srgbClr val="343434"/>
                </a:solidFill>
              </a:rPr>
              <a:t> </a:t>
            </a:r>
            <a:r>
              <a:rPr lang="de-DE" dirty="0" smtClean="0">
                <a:solidFill>
                  <a:srgbClr val="343434"/>
                </a:solidFill>
              </a:rPr>
              <a:t>8 </a:t>
            </a:r>
            <a:endParaRPr lang="de-DE" dirty="0">
              <a:solidFill>
                <a:srgbClr val="343434"/>
              </a:solidFill>
            </a:endParaRP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07259BD0-8F46-453D-852A-6EDA7FC8F2F5}"/>
              </a:ext>
            </a:extLst>
          </p:cNvPr>
          <p:cNvSpPr txBox="1">
            <a:spLocks/>
          </p:cNvSpPr>
          <p:nvPr/>
        </p:nvSpPr>
        <p:spPr>
          <a:xfrm>
            <a:off x="821018" y="2130725"/>
            <a:ext cx="4639504" cy="3830128"/>
          </a:xfrm>
          <a:prstGeom prst="rect">
            <a:avLst/>
          </a:prstGeom>
        </p:spPr>
        <p:txBody>
          <a:bodyPr/>
          <a:lstStyle>
            <a:lvl1pPr marL="285750" indent="-28575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Blip>
                <a:blip r:embed="rId2"/>
              </a:buBlip>
              <a:tabLst>
                <a:tab pos="1704975" algn="l"/>
              </a:tabLst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E483239E-B7FF-4473-BEC7-2F375E16713D}"/>
              </a:ext>
            </a:extLst>
          </p:cNvPr>
          <p:cNvSpPr txBox="1">
            <a:spLocks/>
          </p:cNvSpPr>
          <p:nvPr/>
        </p:nvSpPr>
        <p:spPr>
          <a:xfrm>
            <a:off x="6096000" y="2501342"/>
            <a:ext cx="4830846" cy="2662842"/>
          </a:xfrm>
          <a:prstGeom prst="rect">
            <a:avLst/>
          </a:prstGeom>
        </p:spPr>
        <p:txBody>
          <a:bodyPr/>
          <a:lstStyle>
            <a:lvl1pPr marL="285750" indent="-28575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Blip>
                <a:blip r:embed="rId2"/>
              </a:buBlip>
              <a:tabLst>
                <a:tab pos="1704975" algn="l"/>
              </a:tabLst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endParaRPr lang="de-DE" dirty="0">
              <a:solidFill>
                <a:srgbClr val="343434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095998" y="2449583"/>
            <a:ext cx="3927895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spcBef>
                <a:spcPct val="0"/>
              </a:spcBef>
            </a:pPr>
            <a:endParaRPr lang="de-DE" altLang="de-DE" sz="1600" dirty="0"/>
          </a:p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821018" y="1794939"/>
            <a:ext cx="99462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pronunciation &gt; </a:t>
            </a:r>
            <a:r>
              <a:rPr lang="en-US" b="1" dirty="0">
                <a:solidFill>
                  <a:schemeClr val="bg1"/>
                </a:solidFill>
              </a:rPr>
              <a:t>new and complex words should be checked on leo.org or </a:t>
            </a:r>
            <a:r>
              <a:rPr lang="en-US" b="1" dirty="0" smtClean="0">
                <a:solidFill>
                  <a:schemeClr val="bg1"/>
                </a:solidFill>
              </a:rPr>
              <a:t>forwo.com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s</a:t>
            </a:r>
            <a:r>
              <a:rPr lang="en-US" b="1" dirty="0" smtClean="0">
                <a:solidFill>
                  <a:schemeClr val="bg1"/>
                </a:solidFill>
              </a:rPr>
              <a:t>ay them out loud!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keywords </a:t>
            </a:r>
            <a:r>
              <a:rPr lang="en-US" b="1" dirty="0">
                <a:solidFill>
                  <a:schemeClr val="bg1"/>
                </a:solidFill>
              </a:rPr>
              <a:t>or short key phrases, no complete sentences</a:t>
            </a:r>
            <a:r>
              <a:rPr lang="en-US" b="1" dirty="0" smtClean="0">
                <a:solidFill>
                  <a:schemeClr val="bg1"/>
                </a:solidFill>
              </a:rPr>
              <a:t>!</a:t>
            </a:r>
          </a:p>
          <a:p>
            <a:pPr marL="285750" indent="-285750">
              <a:buFontTx/>
              <a:buChar char="-"/>
            </a:pP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use </a:t>
            </a:r>
            <a:r>
              <a:rPr lang="en-US" b="1" dirty="0">
                <a:solidFill>
                  <a:schemeClr val="bg1"/>
                </a:solidFill>
              </a:rPr>
              <a:t>the spell check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speak </a:t>
            </a:r>
            <a:r>
              <a:rPr lang="en-US" b="1" dirty="0">
                <a:solidFill>
                  <a:schemeClr val="bg1"/>
                </a:solidFill>
              </a:rPr>
              <a:t>as freely as possible!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with </a:t>
            </a:r>
            <a:r>
              <a:rPr lang="en-US" b="1" dirty="0">
                <a:solidFill>
                  <a:schemeClr val="bg1"/>
                </a:solidFill>
              </a:rPr>
              <a:t>or without </a:t>
            </a:r>
            <a:r>
              <a:rPr lang="en-US" b="1" dirty="0" err="1">
                <a:solidFill>
                  <a:schemeClr val="bg1"/>
                </a:solidFill>
              </a:rPr>
              <a:t>wordcards</a:t>
            </a:r>
            <a:r>
              <a:rPr lang="en-US" b="1" dirty="0">
                <a:solidFill>
                  <a:schemeClr val="bg1"/>
                </a:solidFill>
              </a:rPr>
              <a:t>!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2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48D8A2D3-B443-4986-B1ED-38333861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>
                <a:solidFill>
                  <a:srgbClr val="343434"/>
                </a:solidFill>
              </a:rPr>
              <a:t>Week</a:t>
            </a:r>
            <a:r>
              <a:rPr lang="de-DE" dirty="0" smtClean="0">
                <a:solidFill>
                  <a:srgbClr val="343434"/>
                </a:solidFill>
              </a:rPr>
              <a:t> </a:t>
            </a:r>
            <a:r>
              <a:rPr lang="de-DE" dirty="0" smtClean="0">
                <a:solidFill>
                  <a:srgbClr val="343434"/>
                </a:solidFill>
              </a:rPr>
              <a:t>8 </a:t>
            </a:r>
            <a:endParaRPr lang="de-DE" dirty="0">
              <a:solidFill>
                <a:srgbClr val="343434"/>
              </a:solidFill>
            </a:endParaRP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07259BD0-8F46-453D-852A-6EDA7FC8F2F5}"/>
              </a:ext>
            </a:extLst>
          </p:cNvPr>
          <p:cNvSpPr txBox="1">
            <a:spLocks/>
          </p:cNvSpPr>
          <p:nvPr/>
        </p:nvSpPr>
        <p:spPr>
          <a:xfrm>
            <a:off x="821018" y="2130725"/>
            <a:ext cx="4639504" cy="3830128"/>
          </a:xfrm>
          <a:prstGeom prst="rect">
            <a:avLst/>
          </a:prstGeom>
        </p:spPr>
        <p:txBody>
          <a:bodyPr/>
          <a:lstStyle>
            <a:lvl1pPr marL="285750" indent="-28575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Blip>
                <a:blip r:embed="rId2"/>
              </a:buBlip>
              <a:tabLst>
                <a:tab pos="1704975" algn="l"/>
              </a:tabLst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E483239E-B7FF-4473-BEC7-2F375E16713D}"/>
              </a:ext>
            </a:extLst>
          </p:cNvPr>
          <p:cNvSpPr txBox="1">
            <a:spLocks/>
          </p:cNvSpPr>
          <p:nvPr/>
        </p:nvSpPr>
        <p:spPr>
          <a:xfrm>
            <a:off x="6096000" y="2501342"/>
            <a:ext cx="4830846" cy="2662842"/>
          </a:xfrm>
          <a:prstGeom prst="rect">
            <a:avLst/>
          </a:prstGeom>
        </p:spPr>
        <p:txBody>
          <a:bodyPr/>
          <a:lstStyle>
            <a:lvl1pPr marL="285750" indent="-28575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Blip>
                <a:blip r:embed="rId2"/>
              </a:buBlip>
              <a:tabLst>
                <a:tab pos="1704975" algn="l"/>
              </a:tabLst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endParaRPr lang="de-DE" dirty="0">
              <a:solidFill>
                <a:srgbClr val="343434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095998" y="2449583"/>
            <a:ext cx="3927895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spcBef>
                <a:spcPct val="0"/>
              </a:spcBef>
            </a:pPr>
            <a:endParaRPr lang="de-DE" altLang="de-DE" sz="1600" dirty="0"/>
          </a:p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821018" y="1794939"/>
            <a:ext cx="99462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use natural, spoken language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feel uncomfortable with your language &gt; change it!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presentation language (signposting, rhetorical questions)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strike="sngStrike" dirty="0" smtClean="0">
                <a:solidFill>
                  <a:schemeClr val="bg1"/>
                </a:solidFill>
              </a:rPr>
              <a:t>And now to …</a:t>
            </a:r>
          </a:p>
          <a:p>
            <a:pPr marL="285750" indent="-285750">
              <a:buFontTx/>
              <a:buChar char="-"/>
            </a:pP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speak slowly &gt; avoid monotone voice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Don’t </a:t>
            </a:r>
            <a:r>
              <a:rPr lang="en-US" b="1" dirty="0" err="1" smtClean="0">
                <a:solidFill>
                  <a:schemeClr val="bg1"/>
                </a:solidFill>
              </a:rPr>
              <a:t>memorise</a:t>
            </a:r>
            <a:r>
              <a:rPr lang="en-US" b="1" dirty="0" smtClean="0">
                <a:solidFill>
                  <a:schemeClr val="bg1"/>
                </a:solidFill>
              </a:rPr>
              <a:t> your talk!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3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48D8A2D3-B443-4986-B1ED-38333861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>
                <a:solidFill>
                  <a:srgbClr val="343434"/>
                </a:solidFill>
              </a:rPr>
              <a:t>Week</a:t>
            </a:r>
            <a:r>
              <a:rPr lang="de-DE" dirty="0" smtClean="0">
                <a:solidFill>
                  <a:srgbClr val="343434"/>
                </a:solidFill>
              </a:rPr>
              <a:t> </a:t>
            </a:r>
            <a:r>
              <a:rPr lang="de-DE" dirty="0" smtClean="0">
                <a:solidFill>
                  <a:srgbClr val="343434"/>
                </a:solidFill>
              </a:rPr>
              <a:t>8</a:t>
            </a:r>
            <a:r>
              <a:rPr lang="de-DE" dirty="0" smtClean="0">
                <a:solidFill>
                  <a:srgbClr val="343434"/>
                </a:solidFill>
              </a:rPr>
              <a:t> </a:t>
            </a:r>
            <a:endParaRPr lang="de-DE" dirty="0">
              <a:solidFill>
                <a:srgbClr val="343434"/>
              </a:solidFill>
            </a:endParaRP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07259BD0-8F46-453D-852A-6EDA7FC8F2F5}"/>
              </a:ext>
            </a:extLst>
          </p:cNvPr>
          <p:cNvSpPr txBox="1">
            <a:spLocks/>
          </p:cNvSpPr>
          <p:nvPr/>
        </p:nvSpPr>
        <p:spPr>
          <a:xfrm>
            <a:off x="821018" y="2130725"/>
            <a:ext cx="4639504" cy="3830128"/>
          </a:xfrm>
          <a:prstGeom prst="rect">
            <a:avLst/>
          </a:prstGeom>
        </p:spPr>
        <p:txBody>
          <a:bodyPr/>
          <a:lstStyle>
            <a:lvl1pPr marL="285750" indent="-28575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Blip>
                <a:blip r:embed="rId2"/>
              </a:buBlip>
              <a:tabLst>
                <a:tab pos="1704975" algn="l"/>
              </a:tabLst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E483239E-B7FF-4473-BEC7-2F375E16713D}"/>
              </a:ext>
            </a:extLst>
          </p:cNvPr>
          <p:cNvSpPr txBox="1">
            <a:spLocks/>
          </p:cNvSpPr>
          <p:nvPr/>
        </p:nvSpPr>
        <p:spPr>
          <a:xfrm>
            <a:off x="6096000" y="2501342"/>
            <a:ext cx="4830846" cy="2662842"/>
          </a:xfrm>
          <a:prstGeom prst="rect">
            <a:avLst/>
          </a:prstGeom>
        </p:spPr>
        <p:txBody>
          <a:bodyPr/>
          <a:lstStyle>
            <a:lvl1pPr marL="285750" indent="-28575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Blip>
                <a:blip r:embed="rId2"/>
              </a:buBlip>
              <a:tabLst>
                <a:tab pos="1704975" algn="l"/>
              </a:tabLst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endParaRPr lang="de-DE" dirty="0">
              <a:solidFill>
                <a:srgbClr val="343434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095998" y="2449583"/>
            <a:ext cx="3927895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spcBef>
                <a:spcPct val="0"/>
              </a:spcBef>
            </a:pPr>
            <a:endParaRPr lang="de-DE" altLang="de-DE" sz="1600" dirty="0"/>
          </a:p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821018" y="1794939"/>
            <a:ext cx="99462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Get your grammar right!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passive voice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mix-up of adjectives and adverbs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word order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prepositions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3</a:t>
            </a:r>
            <a:r>
              <a:rPr lang="en-US" b="1" baseline="30000" dirty="0" smtClean="0">
                <a:solidFill>
                  <a:schemeClr val="bg1"/>
                </a:solidFill>
              </a:rPr>
              <a:t>rd</a:t>
            </a:r>
            <a:r>
              <a:rPr lang="en-US" b="1" dirty="0" smtClean="0">
                <a:solidFill>
                  <a:schemeClr val="bg1"/>
                </a:solidFill>
              </a:rPr>
              <a:t> person s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48D8A2D3-B443-4986-B1ED-38333861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>
                <a:solidFill>
                  <a:srgbClr val="343434"/>
                </a:solidFill>
              </a:rPr>
              <a:t>Week</a:t>
            </a:r>
            <a:r>
              <a:rPr lang="de-DE" dirty="0" smtClean="0">
                <a:solidFill>
                  <a:srgbClr val="343434"/>
                </a:solidFill>
              </a:rPr>
              <a:t> </a:t>
            </a:r>
            <a:r>
              <a:rPr lang="de-DE" dirty="0" smtClean="0">
                <a:solidFill>
                  <a:srgbClr val="343434"/>
                </a:solidFill>
              </a:rPr>
              <a:t>8 </a:t>
            </a:r>
            <a:endParaRPr lang="de-DE" dirty="0">
              <a:solidFill>
                <a:srgbClr val="343434"/>
              </a:solidFill>
            </a:endParaRP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07259BD0-8F46-453D-852A-6EDA7FC8F2F5}"/>
              </a:ext>
            </a:extLst>
          </p:cNvPr>
          <p:cNvSpPr txBox="1">
            <a:spLocks/>
          </p:cNvSpPr>
          <p:nvPr/>
        </p:nvSpPr>
        <p:spPr>
          <a:xfrm>
            <a:off x="821018" y="2130725"/>
            <a:ext cx="4639504" cy="3830128"/>
          </a:xfrm>
          <a:prstGeom prst="rect">
            <a:avLst/>
          </a:prstGeom>
        </p:spPr>
        <p:txBody>
          <a:bodyPr/>
          <a:lstStyle>
            <a:lvl1pPr marL="285750" indent="-28575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Blip>
                <a:blip r:embed="rId2"/>
              </a:buBlip>
              <a:tabLst>
                <a:tab pos="1704975" algn="l"/>
              </a:tabLst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E483239E-B7FF-4473-BEC7-2F375E16713D}"/>
              </a:ext>
            </a:extLst>
          </p:cNvPr>
          <p:cNvSpPr txBox="1">
            <a:spLocks/>
          </p:cNvSpPr>
          <p:nvPr/>
        </p:nvSpPr>
        <p:spPr>
          <a:xfrm>
            <a:off x="6096000" y="2501342"/>
            <a:ext cx="4830846" cy="2662842"/>
          </a:xfrm>
          <a:prstGeom prst="rect">
            <a:avLst/>
          </a:prstGeom>
        </p:spPr>
        <p:txBody>
          <a:bodyPr/>
          <a:lstStyle>
            <a:lvl1pPr marL="285750" indent="-28575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Blip>
                <a:blip r:embed="rId2"/>
              </a:buBlip>
              <a:tabLst>
                <a:tab pos="1704975" algn="l"/>
              </a:tabLst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endParaRPr lang="de-DE" dirty="0">
              <a:solidFill>
                <a:srgbClr val="343434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095998" y="2449583"/>
            <a:ext cx="3927895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spcBef>
                <a:spcPct val="0"/>
              </a:spcBef>
            </a:pPr>
            <a:endParaRPr lang="de-DE" altLang="de-DE" sz="1600" dirty="0"/>
          </a:p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821018" y="1794939"/>
            <a:ext cx="99462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When something goes wrong &gt; stay calm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no swear words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no sounds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Don’t </a:t>
            </a:r>
            <a:r>
              <a:rPr lang="en-US" b="1" dirty="0" err="1" smtClean="0">
                <a:solidFill>
                  <a:schemeClr val="bg1"/>
                </a:solidFill>
              </a:rPr>
              <a:t>apologise</a:t>
            </a:r>
            <a:r>
              <a:rPr lang="en-US" b="1" dirty="0" smtClean="0">
                <a:solidFill>
                  <a:schemeClr val="bg1"/>
                </a:solidFill>
              </a:rPr>
              <a:t>!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take things seriously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be professional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show enthusiasm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2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48D8A2D3-B443-4986-B1ED-38333861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>
                <a:solidFill>
                  <a:srgbClr val="343434"/>
                </a:solidFill>
              </a:rPr>
              <a:t>Week</a:t>
            </a:r>
            <a:r>
              <a:rPr lang="de-DE" dirty="0" smtClean="0">
                <a:solidFill>
                  <a:srgbClr val="343434"/>
                </a:solidFill>
              </a:rPr>
              <a:t> </a:t>
            </a:r>
            <a:r>
              <a:rPr lang="de-DE" dirty="0" smtClean="0">
                <a:solidFill>
                  <a:srgbClr val="343434"/>
                </a:solidFill>
              </a:rPr>
              <a:t>8 </a:t>
            </a:r>
            <a:endParaRPr lang="de-DE" dirty="0">
              <a:solidFill>
                <a:srgbClr val="343434"/>
              </a:solidFill>
            </a:endParaRP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07259BD0-8F46-453D-852A-6EDA7FC8F2F5}"/>
              </a:ext>
            </a:extLst>
          </p:cNvPr>
          <p:cNvSpPr txBox="1">
            <a:spLocks/>
          </p:cNvSpPr>
          <p:nvPr/>
        </p:nvSpPr>
        <p:spPr>
          <a:xfrm>
            <a:off x="821018" y="2130725"/>
            <a:ext cx="4639504" cy="3830128"/>
          </a:xfrm>
          <a:prstGeom prst="rect">
            <a:avLst/>
          </a:prstGeom>
        </p:spPr>
        <p:txBody>
          <a:bodyPr/>
          <a:lstStyle>
            <a:lvl1pPr marL="285750" indent="-28575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Blip>
                <a:blip r:embed="rId2"/>
              </a:buBlip>
              <a:tabLst>
                <a:tab pos="1704975" algn="l"/>
              </a:tabLst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  <a:buFontTx/>
              <a:buChar char="-"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E483239E-B7FF-4473-BEC7-2F375E16713D}"/>
              </a:ext>
            </a:extLst>
          </p:cNvPr>
          <p:cNvSpPr txBox="1">
            <a:spLocks/>
          </p:cNvSpPr>
          <p:nvPr/>
        </p:nvSpPr>
        <p:spPr>
          <a:xfrm>
            <a:off x="6096000" y="2501342"/>
            <a:ext cx="4830846" cy="2662842"/>
          </a:xfrm>
          <a:prstGeom prst="rect">
            <a:avLst/>
          </a:prstGeom>
        </p:spPr>
        <p:txBody>
          <a:bodyPr/>
          <a:lstStyle>
            <a:lvl1pPr marL="285750" indent="-28575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Blip>
                <a:blip r:embed="rId2"/>
              </a:buBlip>
              <a:tabLst>
                <a:tab pos="1704975" algn="l"/>
              </a:tabLst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endParaRPr lang="de-DE" dirty="0">
              <a:solidFill>
                <a:srgbClr val="343434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095998" y="2449583"/>
            <a:ext cx="3927895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  <a:spcBef>
                <a:spcPct val="0"/>
              </a:spcBef>
            </a:pPr>
            <a:endParaRPr lang="de-DE" altLang="de-DE" sz="1600" dirty="0"/>
          </a:p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821018" y="1794939"/>
            <a:ext cx="99462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structure your presentation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be logical and coherent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well-designed visuals &gt; short information, no overload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vary your voice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project your voice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allow for pauses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3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 AB">
  <a:themeElements>
    <a:clrScheme name="TH Aschaffenburg">
      <a:dk1>
        <a:srgbClr val="5E5E5E"/>
      </a:dk1>
      <a:lt1>
        <a:srgbClr val="FFFFFF"/>
      </a:lt1>
      <a:dk2>
        <a:srgbClr val="00A1E3"/>
      </a:dk2>
      <a:lt2>
        <a:srgbClr val="99D9F4"/>
      </a:lt2>
      <a:accent1>
        <a:srgbClr val="142F4E"/>
      </a:accent1>
      <a:accent2>
        <a:srgbClr val="E1D6BC"/>
      </a:accent2>
      <a:accent3>
        <a:srgbClr val="66C7EE"/>
      </a:accent3>
      <a:accent4>
        <a:srgbClr val="9E9E9E"/>
      </a:accent4>
      <a:accent5>
        <a:srgbClr val="CCECF9"/>
      </a:accent5>
      <a:accent6>
        <a:srgbClr val="E9E9E9"/>
      </a:accent6>
      <a:hlink>
        <a:srgbClr val="7E7E7E"/>
      </a:hlink>
      <a:folHlink>
        <a:srgbClr val="33B4E9"/>
      </a:folHlink>
    </a:clrScheme>
    <a:fontScheme name="Custom 5">
      <a:majorFont>
        <a:latin typeface="Viga"/>
        <a:ea typeface=""/>
        <a:cs typeface=""/>
      </a:majorFont>
      <a:minorFont>
        <a:latin typeface="Signika Negativ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342</Words>
  <Application>Microsoft Office PowerPoint</Application>
  <PresentationFormat>Breitbild</PresentationFormat>
  <Paragraphs>148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4" baseType="lpstr">
      <vt:lpstr>Arial</vt:lpstr>
      <vt:lpstr>Arial Unicode MS</vt:lpstr>
      <vt:lpstr>Calibri</vt:lpstr>
      <vt:lpstr>Roboto Bold</vt:lpstr>
      <vt:lpstr>Roboto Cn</vt:lpstr>
      <vt:lpstr>Roboto Condensed</vt:lpstr>
      <vt:lpstr>Roboto Medium</vt:lpstr>
      <vt:lpstr>Signika Negative</vt:lpstr>
      <vt:lpstr>Wingdings</vt:lpstr>
      <vt:lpstr>TH AB</vt:lpstr>
      <vt:lpstr>    English III Prof. Dr. Sylvana Krauße </vt:lpstr>
      <vt:lpstr>Week 8</vt:lpstr>
      <vt:lpstr>Week 8 </vt:lpstr>
      <vt:lpstr>Week 8 </vt:lpstr>
      <vt:lpstr>Week 8 </vt:lpstr>
      <vt:lpstr>Week 8 </vt:lpstr>
      <vt:lpstr>Week 8 </vt:lpstr>
      <vt:lpstr>Week 8 </vt:lpstr>
      <vt:lpstr>Week 8 </vt:lpstr>
      <vt:lpstr>Week 8 </vt:lpstr>
      <vt:lpstr>Week 8 </vt:lpstr>
      <vt:lpstr>Week 8 </vt:lpstr>
      <vt:lpstr>Week 8 </vt:lpstr>
      <vt:lpstr>Week 8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INKPPT Adobe</dc:creator>
  <cp:lastModifiedBy>Krausse, Sylvana</cp:lastModifiedBy>
  <cp:revision>495</cp:revision>
  <dcterms:created xsi:type="dcterms:W3CDTF">2018-09-08T07:02:11Z</dcterms:created>
  <dcterms:modified xsi:type="dcterms:W3CDTF">2021-12-01T10:59:07Z</dcterms:modified>
</cp:coreProperties>
</file>