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954" r:id="rId4"/>
  </p:sldMasterIdLst>
  <p:notesMasterIdLst>
    <p:notesMasterId r:id="rId17"/>
  </p:notesMasterIdLst>
  <p:handoutMasterIdLst>
    <p:handoutMasterId r:id="rId18"/>
  </p:handoutMasterIdLst>
  <p:sldIdLst>
    <p:sldId id="261" r:id="rId5"/>
    <p:sldId id="273" r:id="rId6"/>
    <p:sldId id="300" r:id="rId7"/>
    <p:sldId id="314" r:id="rId8"/>
    <p:sldId id="315" r:id="rId9"/>
    <p:sldId id="308" r:id="rId10"/>
    <p:sldId id="316" r:id="rId11"/>
    <p:sldId id="317" r:id="rId12"/>
    <p:sldId id="318" r:id="rId13"/>
    <p:sldId id="319" r:id="rId14"/>
    <p:sldId id="320" r:id="rId15"/>
    <p:sldId id="306"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8C09"/>
    <a:srgbClr val="EEEEEE"/>
    <a:srgbClr val="87175F"/>
    <a:srgbClr val="EEC621"/>
    <a:srgbClr val="43467B"/>
    <a:srgbClr val="AEA422"/>
    <a:srgbClr val="F69E1D"/>
    <a:srgbClr val="E19E6B"/>
    <a:srgbClr val="75503A"/>
    <a:srgbClr val="DDB6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DBED569-4797-4DF1-A0F4-6AAB3CD982D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034" autoAdjust="0"/>
  </p:normalViewPr>
  <p:slideViewPr>
    <p:cSldViewPr>
      <p:cViewPr varScale="1">
        <p:scale>
          <a:sx n="88" d="100"/>
          <a:sy n="88" d="100"/>
        </p:scale>
        <p:origin x="72" y="156"/>
      </p:cViewPr>
      <p:guideLst/>
    </p:cSldViewPr>
  </p:slideViewPr>
  <p:outlineViewPr>
    <p:cViewPr>
      <p:scale>
        <a:sx n="33" d="100"/>
        <a:sy n="33" d="100"/>
      </p:scale>
      <p:origin x="0" y="-2082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0" d="100"/>
          <a:sy n="60" d="100"/>
        </p:scale>
        <p:origin x="3187" y="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464472-DAE5-4012-9A5A-CB432293B44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Tw Cen MT" panose="020B0602020104020603" pitchFamily="34" charset="0"/>
            </a:endParaRPr>
          </a:p>
        </p:txBody>
      </p:sp>
      <p:sp>
        <p:nvSpPr>
          <p:cNvPr id="3" name="Date Placeholder 2">
            <a:extLst>
              <a:ext uri="{FF2B5EF4-FFF2-40B4-BE49-F238E27FC236}">
                <a16:creationId xmlns:a16="http://schemas.microsoft.com/office/drawing/2014/main" id="{0586DB41-0314-4E22-8F5A-547FA67B06A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2233E32-5603-440A-ACDD-7442C88C5FED}" type="datetimeFigureOut">
              <a:rPr lang="en-US" smtClean="0">
                <a:latin typeface="Tw Cen MT" panose="020B0602020104020603" pitchFamily="34" charset="0"/>
              </a:rPr>
              <a:t>5/31/2023</a:t>
            </a:fld>
            <a:endParaRPr lang="en-US" dirty="0">
              <a:latin typeface="Tw Cen MT" panose="020B0602020104020603" pitchFamily="34" charset="0"/>
            </a:endParaRPr>
          </a:p>
        </p:txBody>
      </p:sp>
      <p:sp>
        <p:nvSpPr>
          <p:cNvPr id="4" name="Footer Placeholder 3">
            <a:extLst>
              <a:ext uri="{FF2B5EF4-FFF2-40B4-BE49-F238E27FC236}">
                <a16:creationId xmlns:a16="http://schemas.microsoft.com/office/drawing/2014/main" id="{D563188E-D235-4A3B-823C-E0E10F336CC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Tw Cen MT" panose="020B0602020104020603" pitchFamily="34" charset="0"/>
            </a:endParaRPr>
          </a:p>
        </p:txBody>
      </p:sp>
      <p:sp>
        <p:nvSpPr>
          <p:cNvPr id="5" name="Slide Number Placeholder 4">
            <a:extLst>
              <a:ext uri="{FF2B5EF4-FFF2-40B4-BE49-F238E27FC236}">
                <a16:creationId xmlns:a16="http://schemas.microsoft.com/office/drawing/2014/main" id="{04D3A68C-A1CC-4704-8503-01E13B0AED6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1BB1589-0F8A-400D-AEF4-57688446A2F5}" type="slidenum">
              <a:rPr lang="en-US" smtClean="0">
                <a:latin typeface="Tw Cen MT" panose="020B0602020104020603" pitchFamily="34" charset="0"/>
              </a:rPr>
              <a:t>‹#›</a:t>
            </a:fld>
            <a:endParaRPr lang="en-US" dirty="0">
              <a:latin typeface="Tw Cen MT" panose="020B0602020104020603" pitchFamily="34" charset="0"/>
            </a:endParaRPr>
          </a:p>
        </p:txBody>
      </p:sp>
    </p:spTree>
    <p:extLst>
      <p:ext uri="{BB962C8B-B14F-4D97-AF65-F5344CB8AC3E}">
        <p14:creationId xmlns:p14="http://schemas.microsoft.com/office/powerpoint/2010/main" val="2821910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Tw Cen MT" panose="020B0602020104020603" pitchFamily="34" charset="0"/>
              </a:defRPr>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Tw Cen MT" panose="020B0602020104020603" pitchFamily="34" charset="0"/>
              </a:defRPr>
            </a:lvl1pPr>
          </a:lstStyle>
          <a:p>
            <a:fld id="{AF4A386A-BFE4-4655-9801-CBB04655F27A}" type="datetimeFigureOut">
              <a:rPr lang="en-US" noProof="0" smtClean="0"/>
              <a:pPr/>
              <a:t>5/31/2023</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Tw Cen MT" panose="020B0602020104020603" pitchFamily="34" charset="0"/>
              </a:defRPr>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Tw Cen MT" panose="020B0602020104020603" pitchFamily="34" charset="0"/>
              </a:defRPr>
            </a:lvl1pPr>
          </a:lstStyle>
          <a:p>
            <a:fld id="{DAE5FABD-26C8-4F74-B1E3-45BC91BC9D7B}" type="slidenum">
              <a:rPr lang="en-US" noProof="0" smtClean="0"/>
              <a:pPr/>
              <a:t>‹#›</a:t>
            </a:fld>
            <a:endParaRPr lang="en-US" noProof="0" dirty="0"/>
          </a:p>
        </p:txBody>
      </p:sp>
    </p:spTree>
    <p:extLst>
      <p:ext uri="{BB962C8B-B14F-4D97-AF65-F5344CB8AC3E}">
        <p14:creationId xmlns:p14="http://schemas.microsoft.com/office/powerpoint/2010/main" val="2507753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Tw Cen MT" panose="020B0602020104020603" pitchFamily="34" charset="0"/>
        <a:ea typeface="+mn-ea"/>
        <a:cs typeface="+mn-cs"/>
      </a:defRPr>
    </a:lvl1pPr>
    <a:lvl2pPr marL="457200" algn="l" defTabSz="914400" rtl="0" eaLnBrk="1" latinLnBrk="0" hangingPunct="1">
      <a:defRPr sz="1200" kern="1200">
        <a:solidFill>
          <a:schemeClr val="tx1"/>
        </a:solidFill>
        <a:latin typeface="Tw Cen MT" panose="020B0602020104020603" pitchFamily="34" charset="0"/>
        <a:ea typeface="+mn-ea"/>
        <a:cs typeface="+mn-cs"/>
      </a:defRPr>
    </a:lvl2pPr>
    <a:lvl3pPr marL="914400" algn="l" defTabSz="914400" rtl="0" eaLnBrk="1" latinLnBrk="0" hangingPunct="1">
      <a:defRPr sz="1200" kern="1200">
        <a:solidFill>
          <a:schemeClr val="tx1"/>
        </a:solidFill>
        <a:latin typeface="Tw Cen MT" panose="020B0602020104020603" pitchFamily="34" charset="0"/>
        <a:ea typeface="+mn-ea"/>
        <a:cs typeface="+mn-cs"/>
      </a:defRPr>
    </a:lvl3pPr>
    <a:lvl4pPr marL="1371600" algn="l" defTabSz="914400" rtl="0" eaLnBrk="1" latinLnBrk="0" hangingPunct="1">
      <a:defRPr sz="1200" kern="1200">
        <a:solidFill>
          <a:schemeClr val="tx1"/>
        </a:solidFill>
        <a:latin typeface="Tw Cen MT" panose="020B0602020104020603" pitchFamily="34" charset="0"/>
        <a:ea typeface="+mn-ea"/>
        <a:cs typeface="+mn-cs"/>
      </a:defRPr>
    </a:lvl4pPr>
    <a:lvl5pPr marL="1828800" algn="l" defTabSz="914400" rtl="0" eaLnBrk="1" latinLnBrk="0" hangingPunct="1">
      <a:defRPr sz="1200" kern="1200">
        <a:solidFill>
          <a:schemeClr val="tx1"/>
        </a:solidFill>
        <a:latin typeface="Tw Cen MT" panose="020B06020201040206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1</a:t>
            </a:fld>
            <a:endParaRPr lang="en-US" noProof="0" dirty="0"/>
          </a:p>
        </p:txBody>
      </p:sp>
    </p:spTree>
    <p:extLst>
      <p:ext uri="{BB962C8B-B14F-4D97-AF65-F5344CB8AC3E}">
        <p14:creationId xmlns:p14="http://schemas.microsoft.com/office/powerpoint/2010/main" val="3147987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2</a:t>
            </a:fld>
            <a:endParaRPr lang="en-US" noProof="0" dirty="0"/>
          </a:p>
        </p:txBody>
      </p:sp>
    </p:spTree>
    <p:extLst>
      <p:ext uri="{BB962C8B-B14F-4D97-AF65-F5344CB8AC3E}">
        <p14:creationId xmlns:p14="http://schemas.microsoft.com/office/powerpoint/2010/main" val="744910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3</a:t>
            </a:fld>
            <a:endParaRPr lang="en-US" noProof="0" dirty="0"/>
          </a:p>
        </p:txBody>
      </p:sp>
    </p:spTree>
    <p:extLst>
      <p:ext uri="{BB962C8B-B14F-4D97-AF65-F5344CB8AC3E}">
        <p14:creationId xmlns:p14="http://schemas.microsoft.com/office/powerpoint/2010/main" val="2900598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4</a:t>
            </a:fld>
            <a:endParaRPr lang="en-US" noProof="0" dirty="0"/>
          </a:p>
        </p:txBody>
      </p:sp>
    </p:spTree>
    <p:extLst>
      <p:ext uri="{BB962C8B-B14F-4D97-AF65-F5344CB8AC3E}">
        <p14:creationId xmlns:p14="http://schemas.microsoft.com/office/powerpoint/2010/main" val="2804046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5</a:t>
            </a:fld>
            <a:endParaRPr lang="en-US" noProof="0" dirty="0"/>
          </a:p>
        </p:txBody>
      </p:sp>
    </p:spTree>
    <p:extLst>
      <p:ext uri="{BB962C8B-B14F-4D97-AF65-F5344CB8AC3E}">
        <p14:creationId xmlns:p14="http://schemas.microsoft.com/office/powerpoint/2010/main" val="1062879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6</a:t>
            </a:fld>
            <a:endParaRPr lang="en-US" noProof="0" dirty="0"/>
          </a:p>
        </p:txBody>
      </p:sp>
    </p:spTree>
    <p:extLst>
      <p:ext uri="{BB962C8B-B14F-4D97-AF65-F5344CB8AC3E}">
        <p14:creationId xmlns:p14="http://schemas.microsoft.com/office/powerpoint/2010/main" val="2318251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12</a:t>
            </a:fld>
            <a:endParaRPr lang="en-US" noProof="0" dirty="0"/>
          </a:p>
        </p:txBody>
      </p:sp>
    </p:spTree>
    <p:extLst>
      <p:ext uri="{BB962C8B-B14F-4D97-AF65-F5344CB8AC3E}">
        <p14:creationId xmlns:p14="http://schemas.microsoft.com/office/powerpoint/2010/main" val="37822314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DeepYellow">
    <p:bg>
      <p:bgPr>
        <a:solidFill>
          <a:schemeClr val="bg1">
            <a:lumMod val="95000"/>
          </a:schemeClr>
        </a:solidFill>
        <a:effectLst/>
      </p:bgPr>
    </p:bg>
    <p:spTree>
      <p:nvGrpSpPr>
        <p:cNvPr id="1" name=""/>
        <p:cNvGrpSpPr/>
        <p:nvPr/>
      </p:nvGrpSpPr>
      <p:grpSpPr>
        <a:xfrm>
          <a:off x="0" y="0"/>
          <a:ext cx="0" cy="0"/>
          <a:chOff x="0" y="0"/>
          <a:chExt cx="0" cy="0"/>
        </a:xfrm>
      </p:grpSpPr>
      <p:sp>
        <p:nvSpPr>
          <p:cNvPr id="53" name="Text Placeholder 52">
            <a:extLst>
              <a:ext uri="{FF2B5EF4-FFF2-40B4-BE49-F238E27FC236}">
                <a16:creationId xmlns:a16="http://schemas.microsoft.com/office/drawing/2014/main" id="{4016877F-9863-4CBC-B4AF-D4764DBA673B}"/>
              </a:ext>
              <a:ext uri="{C183D7F6-B498-43B3-948B-1728B52AA6E4}">
                <adec:decorative xmlns:adec="http://schemas.microsoft.com/office/drawing/2017/decorative" val="1"/>
              </a:ext>
            </a:extLst>
          </p:cNvPr>
          <p:cNvSpPr>
            <a:spLocks noGrp="1"/>
          </p:cNvSpPr>
          <p:nvPr>
            <p:ph type="body" sz="quarter" idx="14" hasCustomPrompt="1"/>
          </p:nvPr>
        </p:nvSpPr>
        <p:spPr>
          <a:xfrm>
            <a:off x="1181099" y="457200"/>
            <a:ext cx="8128343" cy="6248400"/>
          </a:xfrm>
          <a:custGeom>
            <a:avLst/>
            <a:gdLst>
              <a:gd name="connsiteX0" fmla="*/ 0 w 8128343"/>
              <a:gd name="connsiteY0" fmla="*/ 0 h 6248400"/>
              <a:gd name="connsiteX1" fmla="*/ 8128343 w 8128343"/>
              <a:gd name="connsiteY1" fmla="*/ 0 h 6248400"/>
              <a:gd name="connsiteX2" fmla="*/ 8128343 w 8128343"/>
              <a:gd name="connsiteY2" fmla="*/ 3258609 h 6248400"/>
              <a:gd name="connsiteX3" fmla="*/ 5858354 w 8128343"/>
              <a:gd name="connsiteY3" fmla="*/ 6248400 h 6248400"/>
              <a:gd name="connsiteX4" fmla="*/ 0 w 8128343"/>
              <a:gd name="connsiteY4" fmla="*/ 6248400 h 624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8343" h="6248400">
                <a:moveTo>
                  <a:pt x="0" y="0"/>
                </a:moveTo>
                <a:lnTo>
                  <a:pt x="8128343" y="0"/>
                </a:lnTo>
                <a:lnTo>
                  <a:pt x="8128343" y="3258609"/>
                </a:lnTo>
                <a:lnTo>
                  <a:pt x="5858354" y="6248400"/>
                </a:lnTo>
                <a:lnTo>
                  <a:pt x="0" y="62484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GB" sz="1800" dirty="0">
                <a:solidFill>
                  <a:schemeClr val="lt1">
                    <a:alpha val="0"/>
                  </a:schemeClr>
                </a:solidFill>
              </a:defRPr>
            </a:lvl1pPr>
          </a:lstStyle>
          <a:p>
            <a:pPr marL="0" lvl="0" algn="ctr"/>
            <a:r>
              <a:rPr lang="en-US" noProof="0"/>
              <a:t>I</a:t>
            </a:r>
          </a:p>
        </p:txBody>
      </p:sp>
      <p:sp>
        <p:nvSpPr>
          <p:cNvPr id="48" name="Freeform: Shape 47">
            <a:extLst>
              <a:ext uri="{FF2B5EF4-FFF2-40B4-BE49-F238E27FC236}">
                <a16:creationId xmlns:a16="http://schemas.microsoft.com/office/drawing/2014/main" id="{9070D0C4-1F90-4B84-B84E-8285FA0A01B0}"/>
              </a:ext>
            </a:extLst>
          </p:cNvPr>
          <p:cNvSpPr/>
          <p:nvPr userDrawn="1"/>
        </p:nvSpPr>
        <p:spPr>
          <a:xfrm rot="2232448">
            <a:off x="9455741" y="-926244"/>
            <a:ext cx="131438" cy="8710488"/>
          </a:xfrm>
          <a:custGeom>
            <a:avLst/>
            <a:gdLst>
              <a:gd name="connsiteX0" fmla="*/ 0 w 131438"/>
              <a:gd name="connsiteY0" fmla="*/ 99793 h 8710488"/>
              <a:gd name="connsiteX1" fmla="*/ 131438 w 131438"/>
              <a:gd name="connsiteY1" fmla="*/ 0 h 8710488"/>
              <a:gd name="connsiteX2" fmla="*/ 131438 w 131438"/>
              <a:gd name="connsiteY2" fmla="*/ 8610694 h 8710488"/>
              <a:gd name="connsiteX3" fmla="*/ 0 w 131438"/>
              <a:gd name="connsiteY3" fmla="*/ 8710488 h 8710488"/>
            </a:gdLst>
            <a:ahLst/>
            <a:cxnLst>
              <a:cxn ang="0">
                <a:pos x="connsiteX0" y="connsiteY0"/>
              </a:cxn>
              <a:cxn ang="0">
                <a:pos x="connsiteX1" y="connsiteY1"/>
              </a:cxn>
              <a:cxn ang="0">
                <a:pos x="connsiteX2" y="connsiteY2"/>
              </a:cxn>
              <a:cxn ang="0">
                <a:pos x="connsiteX3" y="connsiteY3"/>
              </a:cxn>
            </a:cxnLst>
            <a:rect l="l" t="t" r="r" b="b"/>
            <a:pathLst>
              <a:path w="131438" h="8710488">
                <a:moveTo>
                  <a:pt x="0" y="99793"/>
                </a:moveTo>
                <a:lnTo>
                  <a:pt x="131438" y="0"/>
                </a:lnTo>
                <a:lnTo>
                  <a:pt x="131438" y="8610694"/>
                </a:lnTo>
                <a:lnTo>
                  <a:pt x="0" y="87104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9" name="Freeform: Shape 48">
            <a:extLst>
              <a:ext uri="{FF2B5EF4-FFF2-40B4-BE49-F238E27FC236}">
                <a16:creationId xmlns:a16="http://schemas.microsoft.com/office/drawing/2014/main" id="{B8546525-A0E6-4238-93BC-5D43C93A450D}"/>
              </a:ext>
              <a:ext uri="{C183D7F6-B498-43B3-948B-1728B52AA6E4}">
                <adec:decorative xmlns:adec="http://schemas.microsoft.com/office/drawing/2017/decorative" val="1"/>
              </a:ext>
            </a:extLst>
          </p:cNvPr>
          <p:cNvSpPr/>
          <p:nvPr userDrawn="1"/>
        </p:nvSpPr>
        <p:spPr>
          <a:xfrm rot="2232448">
            <a:off x="9332817" y="-941780"/>
            <a:ext cx="172357" cy="8741560"/>
          </a:xfrm>
          <a:custGeom>
            <a:avLst/>
            <a:gdLst>
              <a:gd name="connsiteX0" fmla="*/ 172357 w 172357"/>
              <a:gd name="connsiteY0" fmla="*/ 0 h 8741560"/>
              <a:gd name="connsiteX1" fmla="*/ 172357 w 172357"/>
              <a:gd name="connsiteY1" fmla="*/ 8610698 h 8741560"/>
              <a:gd name="connsiteX2" fmla="*/ 0 w 172357"/>
              <a:gd name="connsiteY2" fmla="*/ 8741560 h 8741560"/>
              <a:gd name="connsiteX3" fmla="*/ 0 w 172357"/>
              <a:gd name="connsiteY3" fmla="*/ 130862 h 8741560"/>
            </a:gdLst>
            <a:ahLst/>
            <a:cxnLst>
              <a:cxn ang="0">
                <a:pos x="connsiteX0" y="connsiteY0"/>
              </a:cxn>
              <a:cxn ang="0">
                <a:pos x="connsiteX1" y="connsiteY1"/>
              </a:cxn>
              <a:cxn ang="0">
                <a:pos x="connsiteX2" y="connsiteY2"/>
              </a:cxn>
              <a:cxn ang="0">
                <a:pos x="connsiteX3" y="connsiteY3"/>
              </a:cxn>
            </a:cxnLst>
            <a:rect l="l" t="t" r="r" b="b"/>
            <a:pathLst>
              <a:path w="172357" h="8741560">
                <a:moveTo>
                  <a:pt x="172357" y="0"/>
                </a:moveTo>
                <a:lnTo>
                  <a:pt x="172357" y="8610698"/>
                </a:lnTo>
                <a:lnTo>
                  <a:pt x="0" y="8741560"/>
                </a:lnTo>
                <a:lnTo>
                  <a:pt x="0" y="1308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endParaRPr lang="en-US" noProof="0" dirty="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990599" y="304800"/>
            <a:ext cx="8128343" cy="6248400"/>
          </a:xfrm>
          <a:solidFill>
            <a:schemeClr val="bg1"/>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noProof="0"/>
              <a:t>I</a:t>
            </a:r>
          </a:p>
        </p:txBody>
      </p:sp>
      <p:sp>
        <p:nvSpPr>
          <p:cNvPr id="2" name="Title 1"/>
          <p:cNvSpPr>
            <a:spLocks noGrp="1"/>
          </p:cNvSpPr>
          <p:nvPr>
            <p:ph type="ctrTitle"/>
          </p:nvPr>
        </p:nvSpPr>
        <p:spPr>
          <a:xfrm>
            <a:off x="1378135" y="1219199"/>
            <a:ext cx="7232465" cy="2732439"/>
          </a:xfrm>
        </p:spPr>
        <p:txBody>
          <a:bodyPr anchor="t">
            <a:normAutofit/>
          </a:bodyPr>
          <a:lstStyle>
            <a:lvl1pPr algn="l">
              <a:defRPr lang="en-US" sz="5000" kern="1200" cap="all" spc="100" baseline="0" dirty="0">
                <a:solidFill>
                  <a:srgbClr val="2C2E52"/>
                </a:solidFill>
                <a:latin typeface="+mj-lt"/>
                <a:ea typeface="+mj-ea"/>
                <a:cs typeface="+mj-cs"/>
              </a:defRPr>
            </a:lvl1pPr>
          </a:lstStyle>
          <a:p>
            <a:r>
              <a:rPr lang="en-US" noProof="0"/>
              <a:t>Click to edit Master title style</a:t>
            </a:r>
          </a:p>
        </p:txBody>
      </p:sp>
      <p:sp>
        <p:nvSpPr>
          <p:cNvPr id="3" name="Subtitle 2"/>
          <p:cNvSpPr>
            <a:spLocks noGrp="1"/>
          </p:cNvSpPr>
          <p:nvPr>
            <p:ph type="subTitle" idx="1"/>
          </p:nvPr>
        </p:nvSpPr>
        <p:spPr>
          <a:xfrm>
            <a:off x="1378134" y="4069079"/>
            <a:ext cx="5022666" cy="1463040"/>
          </a:xfrm>
        </p:spPr>
        <p:txBody>
          <a:bodyPr lIns="91440" rIns="91440" anchor="t">
            <a:normAutofit/>
          </a:bodyPr>
          <a:lstStyle>
            <a:lvl1pPr marL="0" indent="0" algn="l">
              <a:lnSpc>
                <a:spcPct val="100000"/>
              </a:lnSpc>
              <a:spcBef>
                <a:spcPts val="0"/>
              </a:spcBef>
              <a:buNone/>
              <a:defRPr lang="en-US" sz="2000" kern="1200" dirty="0">
                <a:solidFill>
                  <a:schemeClr val="tx1"/>
                </a:solidFill>
                <a:latin typeface="+mn-lt"/>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noProof="0"/>
              <a:t>Click to edit Master subtitle style</a:t>
            </a:r>
          </a:p>
        </p:txBody>
      </p:sp>
      <p:sp>
        <p:nvSpPr>
          <p:cNvPr id="33" name="Rectangle 32">
            <a:extLst>
              <a:ext uri="{FF2B5EF4-FFF2-40B4-BE49-F238E27FC236}">
                <a16:creationId xmlns:a16="http://schemas.microsoft.com/office/drawing/2014/main" id="{E905A207-2310-4F94-86E5-13B4CCC359EC}"/>
              </a:ext>
              <a:ext uri="{C183D7F6-B498-43B3-948B-1728B52AA6E4}">
                <adec:decorative xmlns:adec="http://schemas.microsoft.com/office/drawing/2017/decorative" val="1"/>
              </a:ext>
            </a:extLst>
          </p:cNvPr>
          <p:cNvSpPr/>
          <p:nvPr userDrawn="1"/>
        </p:nvSpPr>
        <p:spPr>
          <a:xfrm rot="5400000" flipV="1">
            <a:off x="1562101" y="-114299"/>
            <a:ext cx="304797" cy="53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endParaRPr lang="en-US" noProof="0" dirty="0"/>
          </a:p>
        </p:txBody>
      </p:sp>
      <p:sp>
        <p:nvSpPr>
          <p:cNvPr id="19" name="Picture Placeholder 18">
            <a:extLst>
              <a:ext uri="{FF2B5EF4-FFF2-40B4-BE49-F238E27FC236}">
                <a16:creationId xmlns:a16="http://schemas.microsoft.com/office/drawing/2014/main" id="{018BFA80-A3BB-4316-BD6E-3E5F6B4D89CF}"/>
              </a:ext>
              <a:ext uri="{C183D7F6-B498-43B3-948B-1728B52AA6E4}">
                <adec:decorative xmlns:adec="http://schemas.microsoft.com/office/drawing/2017/decorative" val="1"/>
              </a:ext>
            </a:extLst>
          </p:cNvPr>
          <p:cNvSpPr>
            <a:spLocks noGrp="1"/>
          </p:cNvSpPr>
          <p:nvPr>
            <p:ph type="pic" sz="quarter" idx="11" hasCustomPrompt="1"/>
          </p:nvPr>
        </p:nvSpPr>
        <p:spPr>
          <a:xfrm>
            <a:off x="7013448" y="34960"/>
            <a:ext cx="5178552" cy="6823040"/>
          </a:xfrm>
          <a:custGeom>
            <a:avLst/>
            <a:gdLst>
              <a:gd name="connsiteX0" fmla="*/ 5178552 w 5178552"/>
              <a:gd name="connsiteY0" fmla="*/ 0 h 6823040"/>
              <a:gd name="connsiteX1" fmla="*/ 5178552 w 5178552"/>
              <a:gd name="connsiteY1" fmla="*/ 6823040 h 6823040"/>
              <a:gd name="connsiteX2" fmla="*/ 1752601 w 5178552"/>
              <a:gd name="connsiteY2" fmla="*/ 6823040 h 6823040"/>
              <a:gd name="connsiteX3" fmla="*/ 0 w 5178552"/>
              <a:gd name="connsiteY3" fmla="*/ 6823040 h 6823040"/>
            </a:gdLst>
            <a:ahLst/>
            <a:cxnLst>
              <a:cxn ang="0">
                <a:pos x="connsiteX0" y="connsiteY0"/>
              </a:cxn>
              <a:cxn ang="0">
                <a:pos x="connsiteX1" y="connsiteY1"/>
              </a:cxn>
              <a:cxn ang="0">
                <a:pos x="connsiteX2" y="connsiteY2"/>
              </a:cxn>
              <a:cxn ang="0">
                <a:pos x="connsiteX3" y="connsiteY3"/>
              </a:cxn>
            </a:cxnLst>
            <a:rect l="l" t="t" r="r" b="b"/>
            <a:pathLst>
              <a:path w="5178552" h="6823040">
                <a:moveTo>
                  <a:pt x="5178552" y="0"/>
                </a:moveTo>
                <a:lnTo>
                  <a:pt x="5178552" y="6823040"/>
                </a:lnTo>
                <a:lnTo>
                  <a:pt x="1752601" y="6823040"/>
                </a:lnTo>
                <a:lnTo>
                  <a:pt x="0" y="6823040"/>
                </a:lnTo>
                <a:close/>
              </a:path>
            </a:pathLst>
          </a:custGeom>
          <a:solidFill>
            <a:schemeClr val="bg1"/>
          </a:solidFill>
        </p:spPr>
        <p:txBody>
          <a:bodyPr wrap="square" anchor="ctr">
            <a:noAutofit/>
          </a:bodyPr>
          <a:lstStyle>
            <a:lvl1pPr marL="0" indent="0" algn="ctr">
              <a:buNone/>
              <a:defRPr/>
            </a:lvl1pPr>
          </a:lstStyle>
          <a:p>
            <a:r>
              <a:rPr lang="en-US" noProof="0" dirty="0"/>
              <a:t>Insert Image</a:t>
            </a:r>
          </a:p>
        </p:txBody>
      </p:sp>
    </p:spTree>
    <p:extLst>
      <p:ext uri="{BB962C8B-B14F-4D97-AF65-F5344CB8AC3E}">
        <p14:creationId xmlns:p14="http://schemas.microsoft.com/office/powerpoint/2010/main" val="2625404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0" y="2667000"/>
            <a:ext cx="10288693" cy="3660648"/>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Picture Placeholder 9">
            <a:extLst>
              <a:ext uri="{FF2B5EF4-FFF2-40B4-BE49-F238E27FC236}">
                <a16:creationId xmlns:a16="http://schemas.microsoft.com/office/drawing/2014/main" id="{B1F422E5-0916-42D9-AC79-50E4FC133F3D}"/>
              </a:ext>
              <a:ext uri="{C183D7F6-B498-43B3-948B-1728B52AA6E4}">
                <adec:decorative xmlns:adec="http://schemas.microsoft.com/office/drawing/2017/decorative" val="1"/>
              </a:ext>
            </a:extLst>
          </p:cNvPr>
          <p:cNvSpPr>
            <a:spLocks noGrp="1"/>
          </p:cNvSpPr>
          <p:nvPr>
            <p:ph type="pic" sz="quarter" idx="15" hasCustomPrompt="1"/>
          </p:nvPr>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1"/>
          </a:solidFill>
          <a:effectLst>
            <a:outerShdw blurRad="50800" dist="38100" dir="5400000" algn="t" rotWithShape="0">
              <a:prstClr val="black">
                <a:alpha val="40000"/>
              </a:prstClr>
            </a:outerShdw>
          </a:effectLst>
        </p:spPr>
        <p:txBody>
          <a:bodyPr wrap="square" anchor="ctr">
            <a:noAutofit/>
          </a:bodyPr>
          <a:lstStyle>
            <a:lvl1pPr marL="0" indent="0" algn="ctr">
              <a:buNone/>
              <a:defRPr sz="1600">
                <a:solidFill>
                  <a:schemeClr val="bg1">
                    <a:lumMod val="75000"/>
                  </a:schemeClr>
                </a:solidFill>
              </a:defRPr>
            </a:lvl1pPr>
          </a:lstStyle>
          <a:p>
            <a:r>
              <a:rPr lang="en-US" noProof="0" dirty="0"/>
              <a:t>Insert Image</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a:spAutoFit/>
          </a:bodyPr>
          <a:lstStyle>
            <a:lvl1pPr marL="0" indent="0">
              <a:buNone/>
              <a:defRPr sz="2400" b="0">
                <a:solidFill>
                  <a:schemeClr val="tx2"/>
                </a:solidFill>
              </a:defRPr>
            </a:lvl1pPr>
          </a:lstStyle>
          <a:p>
            <a:pPr lvl="0"/>
            <a:r>
              <a:rPr lang="en-US" noProof="0"/>
              <a:t>Add additional text </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3215529186"/>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_Blu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9" name="Freeform: Shape 8">
            <a:extLst>
              <a:ext uri="{FF2B5EF4-FFF2-40B4-BE49-F238E27FC236}">
                <a16:creationId xmlns:a16="http://schemas.microsoft.com/office/drawing/2014/main" id="{0CE973A6-10E7-4E33-AA8B-7240F9197012}"/>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695425977"/>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_sea gree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9" name="Freeform: Shape 8">
            <a:extLst>
              <a:ext uri="{FF2B5EF4-FFF2-40B4-BE49-F238E27FC236}">
                <a16:creationId xmlns:a16="http://schemas.microsoft.com/office/drawing/2014/main" id="{0CE973A6-10E7-4E33-AA8B-7240F9197012}"/>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714886579"/>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_Orang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9" name="Freeform: Shape 8">
            <a:extLst>
              <a:ext uri="{FF2B5EF4-FFF2-40B4-BE49-F238E27FC236}">
                <a16:creationId xmlns:a16="http://schemas.microsoft.com/office/drawing/2014/main" id="{0CE973A6-10E7-4E33-AA8B-7240F9197012}"/>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814971853"/>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_Pin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9" name="Freeform: Shape 8">
            <a:extLst>
              <a:ext uri="{FF2B5EF4-FFF2-40B4-BE49-F238E27FC236}">
                <a16:creationId xmlns:a16="http://schemas.microsoft.com/office/drawing/2014/main" id="{0CE973A6-10E7-4E33-AA8B-7240F9197012}"/>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832375406"/>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_Light Blu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9" name="Freeform: Shape 8">
            <a:extLst>
              <a:ext uri="{FF2B5EF4-FFF2-40B4-BE49-F238E27FC236}">
                <a16:creationId xmlns:a16="http://schemas.microsoft.com/office/drawing/2014/main" id="{0CE973A6-10E7-4E33-AA8B-7240F9197012}"/>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117665835"/>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_Gre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9" name="Freeform: Shape 8">
            <a:extLst>
              <a:ext uri="{FF2B5EF4-FFF2-40B4-BE49-F238E27FC236}">
                <a16:creationId xmlns:a16="http://schemas.microsoft.com/office/drawing/2014/main" id="{0CE973A6-10E7-4E33-AA8B-7240F9197012}"/>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2">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853620884"/>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_Blue_Triangle patch 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605BCA9F-FC20-461D-9118-7EC2AC28D050}"/>
              </a:ext>
              <a:ext uri="{C183D7F6-B498-43B3-948B-1728B52AA6E4}">
                <adec:decorative xmlns:adec="http://schemas.microsoft.com/office/drawing/2017/decorative" val="1"/>
              </a:ext>
            </a:extLst>
          </p:cNvPr>
          <p:cNvSpPr/>
          <p:nvPr userDrawn="1"/>
        </p:nvSpPr>
        <p:spPr>
          <a:xfrm>
            <a:off x="3175958" y="0"/>
            <a:ext cx="9016043" cy="6858000"/>
          </a:xfrm>
          <a:custGeom>
            <a:avLst/>
            <a:gdLst>
              <a:gd name="connsiteX0" fmla="*/ 5153328 w 9016043"/>
              <a:gd name="connsiteY0" fmla="*/ 0 h 6858000"/>
              <a:gd name="connsiteX1" fmla="*/ 9016043 w 9016043"/>
              <a:gd name="connsiteY1" fmla="*/ 0 h 6858000"/>
              <a:gd name="connsiteX2" fmla="*/ 9016043 w 9016043"/>
              <a:gd name="connsiteY2" fmla="*/ 6858000 h 6858000"/>
              <a:gd name="connsiteX3" fmla="*/ 0 w 9016043"/>
              <a:gd name="connsiteY3" fmla="*/ 6858000 h 6858000"/>
              <a:gd name="connsiteX4" fmla="*/ 5153328 w 9016043"/>
              <a:gd name="connsiteY4" fmla="*/ 68183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6043" h="6858000">
                <a:moveTo>
                  <a:pt x="5153328" y="0"/>
                </a:moveTo>
                <a:lnTo>
                  <a:pt x="9016043" y="0"/>
                </a:lnTo>
                <a:lnTo>
                  <a:pt x="9016043" y="6858000"/>
                </a:lnTo>
                <a:lnTo>
                  <a:pt x="0" y="6858000"/>
                </a:lnTo>
                <a:lnTo>
                  <a:pt x="5153328" y="68183"/>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noProof="0" dirty="0"/>
          </a:p>
        </p:txBody>
      </p:sp>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9" name="Freeform: Shape 8">
            <a:extLst>
              <a:ext uri="{FF2B5EF4-FFF2-40B4-BE49-F238E27FC236}">
                <a16:creationId xmlns:a16="http://schemas.microsoft.com/office/drawing/2014/main" id="{0CE973A6-10E7-4E33-AA8B-7240F9197012}"/>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704092513"/>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ubtitle Content and Imag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1" y="2667000"/>
            <a:ext cx="5775960" cy="3660648"/>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Picture Placeholder 9">
            <a:extLst>
              <a:ext uri="{FF2B5EF4-FFF2-40B4-BE49-F238E27FC236}">
                <a16:creationId xmlns:a16="http://schemas.microsoft.com/office/drawing/2014/main" id="{B1F422E5-0916-42D9-AC79-50E4FC133F3D}"/>
              </a:ext>
              <a:ext uri="{C183D7F6-B498-43B3-948B-1728B52AA6E4}">
                <adec:decorative xmlns:adec="http://schemas.microsoft.com/office/drawing/2017/decorative" val="1"/>
              </a:ext>
            </a:extLst>
          </p:cNvPr>
          <p:cNvSpPr>
            <a:spLocks noGrp="1"/>
          </p:cNvSpPr>
          <p:nvPr>
            <p:ph type="pic" sz="quarter" idx="15" hasCustomPrompt="1"/>
          </p:nvPr>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1"/>
          </a:solidFill>
          <a:effectLst>
            <a:outerShdw blurRad="50800" dist="38100" dir="5400000" algn="t" rotWithShape="0">
              <a:prstClr val="black">
                <a:alpha val="40000"/>
              </a:prstClr>
            </a:outerShdw>
          </a:effectLst>
        </p:spPr>
        <p:txBody>
          <a:bodyPr wrap="square" anchor="ctr">
            <a:noAutofit/>
          </a:bodyPr>
          <a:lstStyle>
            <a:lvl1pPr marL="0" indent="0" algn="ctr">
              <a:buNone/>
              <a:defRPr sz="1600">
                <a:solidFill>
                  <a:schemeClr val="bg1">
                    <a:lumMod val="75000"/>
                  </a:schemeClr>
                </a:solidFill>
              </a:defRPr>
            </a:lvl1pPr>
          </a:lstStyle>
          <a:p>
            <a:r>
              <a:rPr lang="en-US" noProof="0" dirty="0"/>
              <a:t>Insert Image</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a:spAutoFit/>
          </a:bodyPr>
          <a:lstStyle>
            <a:lvl1pPr marL="0" indent="0">
              <a:buNone/>
              <a:defRPr sz="2400" b="0">
                <a:solidFill>
                  <a:schemeClr val="tx2"/>
                </a:solidFill>
              </a:defRPr>
            </a:lvl1pPr>
          </a:lstStyle>
          <a:p>
            <a:pPr lvl="0"/>
            <a:r>
              <a:rPr lang="en-US" noProof="0"/>
              <a:t>Add additional text </a:t>
            </a:r>
          </a:p>
        </p:txBody>
      </p:sp>
      <p:sp>
        <p:nvSpPr>
          <p:cNvPr id="9" name="Picture Placeholder 8">
            <a:extLst>
              <a:ext uri="{FF2B5EF4-FFF2-40B4-BE49-F238E27FC236}">
                <a16:creationId xmlns:a16="http://schemas.microsoft.com/office/drawing/2014/main" id="{17C4BA0D-DEC0-450E-8F4D-B0E6D2D7D0C3}"/>
              </a:ext>
            </a:extLst>
          </p:cNvPr>
          <p:cNvSpPr>
            <a:spLocks noGrp="1"/>
          </p:cNvSpPr>
          <p:nvPr>
            <p:ph type="pic" sz="quarter" idx="17" hasCustomPrompt="1"/>
          </p:nvPr>
        </p:nvSpPr>
        <p:spPr>
          <a:xfrm>
            <a:off x="6629399" y="2667000"/>
            <a:ext cx="5013959" cy="3660775"/>
          </a:xfrm>
        </p:spPr>
        <p:txBody>
          <a:bodyPr anchor="ctr"/>
          <a:lstStyle>
            <a:lvl1pPr marL="0" indent="0" algn="ctr">
              <a:buNone/>
              <a:defRPr>
                <a:solidFill>
                  <a:schemeClr val="bg1">
                    <a:lumMod val="50000"/>
                  </a:schemeClr>
                </a:solidFill>
              </a:defRPr>
            </a:lvl1pPr>
          </a:lstStyle>
          <a:p>
            <a:r>
              <a:rPr lang="en-US" noProof="0" dirty="0"/>
              <a:t>Insert Image</a:t>
            </a:r>
          </a:p>
        </p:txBody>
      </p:sp>
      <p:sp>
        <p:nvSpPr>
          <p:cNvPr id="13" name="Slide Number Placeholder 5">
            <a:extLst>
              <a:ext uri="{FF2B5EF4-FFF2-40B4-BE49-F238E27FC236}">
                <a16:creationId xmlns:a16="http://schemas.microsoft.com/office/drawing/2014/main" id="{8F869F17-9BF3-4974-956D-0CBCD60BA35B}"/>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2142137778"/>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Content and Image_Top shape ba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1" y="2667000"/>
            <a:ext cx="5775960" cy="3660648"/>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a:spAutoFit/>
          </a:bodyPr>
          <a:lstStyle>
            <a:lvl1pPr marL="0" indent="0">
              <a:buNone/>
              <a:defRPr sz="2400" b="0">
                <a:solidFill>
                  <a:schemeClr val="tx2"/>
                </a:solidFill>
              </a:defRPr>
            </a:lvl1pPr>
          </a:lstStyle>
          <a:p>
            <a:pPr lvl="0"/>
            <a:r>
              <a:rPr lang="en-US" noProof="0"/>
              <a:t>Add additional text </a:t>
            </a:r>
          </a:p>
        </p:txBody>
      </p:sp>
      <p:sp>
        <p:nvSpPr>
          <p:cNvPr id="9" name="Picture Placeholder 8">
            <a:extLst>
              <a:ext uri="{FF2B5EF4-FFF2-40B4-BE49-F238E27FC236}">
                <a16:creationId xmlns:a16="http://schemas.microsoft.com/office/drawing/2014/main" id="{17C4BA0D-DEC0-450E-8F4D-B0E6D2D7D0C3}"/>
              </a:ext>
            </a:extLst>
          </p:cNvPr>
          <p:cNvSpPr>
            <a:spLocks noGrp="1"/>
          </p:cNvSpPr>
          <p:nvPr>
            <p:ph type="pic" sz="quarter" idx="17" hasCustomPrompt="1"/>
          </p:nvPr>
        </p:nvSpPr>
        <p:spPr>
          <a:xfrm>
            <a:off x="6629399" y="2667000"/>
            <a:ext cx="5013959" cy="3660775"/>
          </a:xfrm>
        </p:spPr>
        <p:txBody>
          <a:bodyPr anchor="ctr"/>
          <a:lstStyle>
            <a:lvl1pPr marL="0" indent="0" algn="ctr">
              <a:buNone/>
              <a:defRPr>
                <a:solidFill>
                  <a:schemeClr val="bg1">
                    <a:lumMod val="50000"/>
                  </a:schemeClr>
                </a:solidFill>
              </a:defRPr>
            </a:lvl1pPr>
          </a:lstStyle>
          <a:p>
            <a:r>
              <a:rPr lang="en-US" noProof="0" dirty="0"/>
              <a:t>Insert Image</a:t>
            </a:r>
          </a:p>
        </p:txBody>
      </p:sp>
      <p:sp>
        <p:nvSpPr>
          <p:cNvPr id="13" name="Slide Number Placeholder 5">
            <a:extLst>
              <a:ext uri="{FF2B5EF4-FFF2-40B4-BE49-F238E27FC236}">
                <a16:creationId xmlns:a16="http://schemas.microsoft.com/office/drawing/2014/main" id="{A654DBB0-1027-4E5D-B635-00F2F173A24F}"/>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3433771035"/>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_DeepYellow">
    <p:bg>
      <p:bgPr>
        <a:solidFill>
          <a:schemeClr val="bg1">
            <a:lumMod val="95000"/>
          </a:schemeClr>
        </a:solidFill>
        <a:effectLst/>
      </p:bgPr>
    </p:bg>
    <p:spTree>
      <p:nvGrpSpPr>
        <p:cNvPr id="1" name=""/>
        <p:cNvGrpSpPr/>
        <p:nvPr/>
      </p:nvGrpSpPr>
      <p:grpSpPr>
        <a:xfrm>
          <a:off x="0" y="0"/>
          <a:ext cx="0" cy="0"/>
          <a:chOff x="0" y="0"/>
          <a:chExt cx="0" cy="0"/>
        </a:xfrm>
      </p:grpSpPr>
      <p:sp>
        <p:nvSpPr>
          <p:cNvPr id="53" name="Text Placeholder 52">
            <a:extLst>
              <a:ext uri="{FF2B5EF4-FFF2-40B4-BE49-F238E27FC236}">
                <a16:creationId xmlns:a16="http://schemas.microsoft.com/office/drawing/2014/main" id="{4016877F-9863-4CBC-B4AF-D4764DBA673B}"/>
              </a:ext>
              <a:ext uri="{C183D7F6-B498-43B3-948B-1728B52AA6E4}">
                <adec:decorative xmlns:adec="http://schemas.microsoft.com/office/drawing/2017/decorative" val="1"/>
              </a:ext>
            </a:extLst>
          </p:cNvPr>
          <p:cNvSpPr>
            <a:spLocks noGrp="1"/>
          </p:cNvSpPr>
          <p:nvPr>
            <p:ph type="body" sz="quarter" idx="14" hasCustomPrompt="1"/>
          </p:nvPr>
        </p:nvSpPr>
        <p:spPr>
          <a:xfrm>
            <a:off x="1181099" y="457200"/>
            <a:ext cx="8128343" cy="6248400"/>
          </a:xfrm>
          <a:custGeom>
            <a:avLst/>
            <a:gdLst>
              <a:gd name="connsiteX0" fmla="*/ 0 w 8128343"/>
              <a:gd name="connsiteY0" fmla="*/ 0 h 6248400"/>
              <a:gd name="connsiteX1" fmla="*/ 8128343 w 8128343"/>
              <a:gd name="connsiteY1" fmla="*/ 0 h 6248400"/>
              <a:gd name="connsiteX2" fmla="*/ 8128343 w 8128343"/>
              <a:gd name="connsiteY2" fmla="*/ 3258609 h 6248400"/>
              <a:gd name="connsiteX3" fmla="*/ 5858354 w 8128343"/>
              <a:gd name="connsiteY3" fmla="*/ 6248400 h 6248400"/>
              <a:gd name="connsiteX4" fmla="*/ 0 w 8128343"/>
              <a:gd name="connsiteY4" fmla="*/ 6248400 h 624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8343" h="6248400">
                <a:moveTo>
                  <a:pt x="0" y="0"/>
                </a:moveTo>
                <a:lnTo>
                  <a:pt x="8128343" y="0"/>
                </a:lnTo>
                <a:lnTo>
                  <a:pt x="8128343" y="3258609"/>
                </a:lnTo>
                <a:lnTo>
                  <a:pt x="5858354" y="6248400"/>
                </a:lnTo>
                <a:lnTo>
                  <a:pt x="0" y="62484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GB" sz="1800" dirty="0">
                <a:solidFill>
                  <a:schemeClr val="lt1">
                    <a:alpha val="0"/>
                  </a:schemeClr>
                </a:solidFill>
              </a:defRPr>
            </a:lvl1pPr>
          </a:lstStyle>
          <a:p>
            <a:pPr marL="0" lvl="0" algn="ctr"/>
            <a:r>
              <a:rPr lang="en-US" noProof="0"/>
              <a:t>I</a:t>
            </a:r>
          </a:p>
        </p:txBody>
      </p:sp>
      <p:sp>
        <p:nvSpPr>
          <p:cNvPr id="48" name="Freeform: Shape 47">
            <a:extLst>
              <a:ext uri="{FF2B5EF4-FFF2-40B4-BE49-F238E27FC236}">
                <a16:creationId xmlns:a16="http://schemas.microsoft.com/office/drawing/2014/main" id="{9070D0C4-1F90-4B84-B84E-8285FA0A01B0}"/>
              </a:ext>
            </a:extLst>
          </p:cNvPr>
          <p:cNvSpPr/>
          <p:nvPr userDrawn="1"/>
        </p:nvSpPr>
        <p:spPr>
          <a:xfrm rot="2232448">
            <a:off x="9455741" y="-926244"/>
            <a:ext cx="131438" cy="8710488"/>
          </a:xfrm>
          <a:custGeom>
            <a:avLst/>
            <a:gdLst>
              <a:gd name="connsiteX0" fmla="*/ 0 w 131438"/>
              <a:gd name="connsiteY0" fmla="*/ 99793 h 8710488"/>
              <a:gd name="connsiteX1" fmla="*/ 131438 w 131438"/>
              <a:gd name="connsiteY1" fmla="*/ 0 h 8710488"/>
              <a:gd name="connsiteX2" fmla="*/ 131438 w 131438"/>
              <a:gd name="connsiteY2" fmla="*/ 8610694 h 8710488"/>
              <a:gd name="connsiteX3" fmla="*/ 0 w 131438"/>
              <a:gd name="connsiteY3" fmla="*/ 8710488 h 8710488"/>
            </a:gdLst>
            <a:ahLst/>
            <a:cxnLst>
              <a:cxn ang="0">
                <a:pos x="connsiteX0" y="connsiteY0"/>
              </a:cxn>
              <a:cxn ang="0">
                <a:pos x="connsiteX1" y="connsiteY1"/>
              </a:cxn>
              <a:cxn ang="0">
                <a:pos x="connsiteX2" y="connsiteY2"/>
              </a:cxn>
              <a:cxn ang="0">
                <a:pos x="connsiteX3" y="connsiteY3"/>
              </a:cxn>
            </a:cxnLst>
            <a:rect l="l" t="t" r="r" b="b"/>
            <a:pathLst>
              <a:path w="131438" h="8710488">
                <a:moveTo>
                  <a:pt x="0" y="99793"/>
                </a:moveTo>
                <a:lnTo>
                  <a:pt x="131438" y="0"/>
                </a:lnTo>
                <a:lnTo>
                  <a:pt x="131438" y="8610694"/>
                </a:lnTo>
                <a:lnTo>
                  <a:pt x="0" y="87104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9" name="Freeform: Shape 48">
            <a:extLst>
              <a:ext uri="{FF2B5EF4-FFF2-40B4-BE49-F238E27FC236}">
                <a16:creationId xmlns:a16="http://schemas.microsoft.com/office/drawing/2014/main" id="{B8546525-A0E6-4238-93BC-5D43C93A450D}"/>
              </a:ext>
              <a:ext uri="{C183D7F6-B498-43B3-948B-1728B52AA6E4}">
                <adec:decorative xmlns:adec="http://schemas.microsoft.com/office/drawing/2017/decorative" val="1"/>
              </a:ext>
            </a:extLst>
          </p:cNvPr>
          <p:cNvSpPr/>
          <p:nvPr userDrawn="1"/>
        </p:nvSpPr>
        <p:spPr>
          <a:xfrm rot="2232448">
            <a:off x="9332817" y="-941780"/>
            <a:ext cx="172357" cy="8741560"/>
          </a:xfrm>
          <a:custGeom>
            <a:avLst/>
            <a:gdLst>
              <a:gd name="connsiteX0" fmla="*/ 172357 w 172357"/>
              <a:gd name="connsiteY0" fmla="*/ 0 h 8741560"/>
              <a:gd name="connsiteX1" fmla="*/ 172357 w 172357"/>
              <a:gd name="connsiteY1" fmla="*/ 8610698 h 8741560"/>
              <a:gd name="connsiteX2" fmla="*/ 0 w 172357"/>
              <a:gd name="connsiteY2" fmla="*/ 8741560 h 8741560"/>
              <a:gd name="connsiteX3" fmla="*/ 0 w 172357"/>
              <a:gd name="connsiteY3" fmla="*/ 130862 h 8741560"/>
            </a:gdLst>
            <a:ahLst/>
            <a:cxnLst>
              <a:cxn ang="0">
                <a:pos x="connsiteX0" y="connsiteY0"/>
              </a:cxn>
              <a:cxn ang="0">
                <a:pos x="connsiteX1" y="connsiteY1"/>
              </a:cxn>
              <a:cxn ang="0">
                <a:pos x="connsiteX2" y="connsiteY2"/>
              </a:cxn>
              <a:cxn ang="0">
                <a:pos x="connsiteX3" y="connsiteY3"/>
              </a:cxn>
            </a:cxnLst>
            <a:rect l="l" t="t" r="r" b="b"/>
            <a:pathLst>
              <a:path w="172357" h="8741560">
                <a:moveTo>
                  <a:pt x="172357" y="0"/>
                </a:moveTo>
                <a:lnTo>
                  <a:pt x="172357" y="8610698"/>
                </a:lnTo>
                <a:lnTo>
                  <a:pt x="0" y="8741560"/>
                </a:lnTo>
                <a:lnTo>
                  <a:pt x="0" y="1308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endParaRPr lang="en-US" noProof="0" dirty="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990599" y="304800"/>
            <a:ext cx="8128343" cy="6248400"/>
          </a:xfrm>
          <a:solidFill>
            <a:schemeClr val="bg1"/>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noProof="0"/>
              <a:t>I</a:t>
            </a:r>
          </a:p>
        </p:txBody>
      </p:sp>
      <p:sp>
        <p:nvSpPr>
          <p:cNvPr id="2" name="Title 1"/>
          <p:cNvSpPr>
            <a:spLocks noGrp="1"/>
          </p:cNvSpPr>
          <p:nvPr>
            <p:ph type="ctrTitle"/>
          </p:nvPr>
        </p:nvSpPr>
        <p:spPr>
          <a:xfrm>
            <a:off x="1378135" y="1219199"/>
            <a:ext cx="7232465" cy="2732439"/>
          </a:xfrm>
        </p:spPr>
        <p:txBody>
          <a:bodyPr anchor="t">
            <a:normAutofit/>
          </a:bodyPr>
          <a:lstStyle>
            <a:lvl1pPr algn="l">
              <a:defRPr lang="en-US" sz="5000" kern="1200" cap="all" spc="100" baseline="0" dirty="0">
                <a:solidFill>
                  <a:srgbClr val="2C2E52"/>
                </a:solidFill>
                <a:latin typeface="+mj-lt"/>
                <a:ea typeface="+mj-ea"/>
                <a:cs typeface="+mj-cs"/>
              </a:defRPr>
            </a:lvl1pPr>
          </a:lstStyle>
          <a:p>
            <a:r>
              <a:rPr lang="en-US" noProof="0"/>
              <a:t>Click to edit Master title style</a:t>
            </a:r>
          </a:p>
        </p:txBody>
      </p:sp>
      <p:sp>
        <p:nvSpPr>
          <p:cNvPr id="3" name="Subtitle 2"/>
          <p:cNvSpPr>
            <a:spLocks noGrp="1"/>
          </p:cNvSpPr>
          <p:nvPr>
            <p:ph type="subTitle" idx="1"/>
          </p:nvPr>
        </p:nvSpPr>
        <p:spPr>
          <a:xfrm>
            <a:off x="1378134" y="4069079"/>
            <a:ext cx="5022666" cy="1463040"/>
          </a:xfrm>
        </p:spPr>
        <p:txBody>
          <a:bodyPr lIns="91440" rIns="91440" anchor="t">
            <a:normAutofit/>
          </a:bodyPr>
          <a:lstStyle>
            <a:lvl1pPr marL="0" indent="0" algn="l">
              <a:lnSpc>
                <a:spcPct val="100000"/>
              </a:lnSpc>
              <a:spcBef>
                <a:spcPts val="0"/>
              </a:spcBef>
              <a:buNone/>
              <a:defRPr lang="en-US" sz="2000" kern="1200" dirty="0">
                <a:solidFill>
                  <a:schemeClr val="tx1"/>
                </a:solidFill>
                <a:latin typeface="+mn-lt"/>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noProof="0"/>
              <a:t>Click to edit Master subtitle style</a:t>
            </a:r>
          </a:p>
        </p:txBody>
      </p:sp>
      <p:sp>
        <p:nvSpPr>
          <p:cNvPr id="33" name="Rectangle 32">
            <a:extLst>
              <a:ext uri="{FF2B5EF4-FFF2-40B4-BE49-F238E27FC236}">
                <a16:creationId xmlns:a16="http://schemas.microsoft.com/office/drawing/2014/main" id="{E905A207-2310-4F94-86E5-13B4CCC359EC}"/>
              </a:ext>
              <a:ext uri="{C183D7F6-B498-43B3-948B-1728B52AA6E4}">
                <adec:decorative xmlns:adec="http://schemas.microsoft.com/office/drawing/2017/decorative" val="1"/>
              </a:ext>
            </a:extLst>
          </p:cNvPr>
          <p:cNvSpPr/>
          <p:nvPr userDrawn="1"/>
        </p:nvSpPr>
        <p:spPr>
          <a:xfrm rot="5400000" flipV="1">
            <a:off x="1562101" y="-114299"/>
            <a:ext cx="304797" cy="53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endParaRPr lang="en-US" noProof="0" dirty="0"/>
          </a:p>
        </p:txBody>
      </p:sp>
      <p:sp>
        <p:nvSpPr>
          <p:cNvPr id="19" name="Picture Placeholder 18">
            <a:extLst>
              <a:ext uri="{FF2B5EF4-FFF2-40B4-BE49-F238E27FC236}">
                <a16:creationId xmlns:a16="http://schemas.microsoft.com/office/drawing/2014/main" id="{018BFA80-A3BB-4316-BD6E-3E5F6B4D89CF}"/>
              </a:ext>
              <a:ext uri="{C183D7F6-B498-43B3-948B-1728B52AA6E4}">
                <adec:decorative xmlns:adec="http://schemas.microsoft.com/office/drawing/2017/decorative" val="1"/>
              </a:ext>
            </a:extLst>
          </p:cNvPr>
          <p:cNvSpPr>
            <a:spLocks noGrp="1"/>
          </p:cNvSpPr>
          <p:nvPr>
            <p:ph type="pic" sz="quarter" idx="11" hasCustomPrompt="1"/>
          </p:nvPr>
        </p:nvSpPr>
        <p:spPr>
          <a:xfrm>
            <a:off x="7013448" y="34960"/>
            <a:ext cx="5178552" cy="6823040"/>
          </a:xfrm>
          <a:custGeom>
            <a:avLst/>
            <a:gdLst>
              <a:gd name="connsiteX0" fmla="*/ 5178552 w 5178552"/>
              <a:gd name="connsiteY0" fmla="*/ 0 h 6823040"/>
              <a:gd name="connsiteX1" fmla="*/ 5178552 w 5178552"/>
              <a:gd name="connsiteY1" fmla="*/ 6823040 h 6823040"/>
              <a:gd name="connsiteX2" fmla="*/ 1752601 w 5178552"/>
              <a:gd name="connsiteY2" fmla="*/ 6823040 h 6823040"/>
              <a:gd name="connsiteX3" fmla="*/ 0 w 5178552"/>
              <a:gd name="connsiteY3" fmla="*/ 6823040 h 6823040"/>
            </a:gdLst>
            <a:ahLst/>
            <a:cxnLst>
              <a:cxn ang="0">
                <a:pos x="connsiteX0" y="connsiteY0"/>
              </a:cxn>
              <a:cxn ang="0">
                <a:pos x="connsiteX1" y="connsiteY1"/>
              </a:cxn>
              <a:cxn ang="0">
                <a:pos x="connsiteX2" y="connsiteY2"/>
              </a:cxn>
              <a:cxn ang="0">
                <a:pos x="connsiteX3" y="connsiteY3"/>
              </a:cxn>
            </a:cxnLst>
            <a:rect l="l" t="t" r="r" b="b"/>
            <a:pathLst>
              <a:path w="5178552" h="6823040">
                <a:moveTo>
                  <a:pt x="5178552" y="0"/>
                </a:moveTo>
                <a:lnTo>
                  <a:pt x="5178552" y="6823040"/>
                </a:lnTo>
                <a:lnTo>
                  <a:pt x="1752601" y="6823040"/>
                </a:lnTo>
                <a:lnTo>
                  <a:pt x="0" y="6823040"/>
                </a:lnTo>
                <a:close/>
              </a:path>
            </a:pathLst>
          </a:custGeom>
          <a:solidFill>
            <a:schemeClr val="bg1"/>
          </a:solidFill>
        </p:spPr>
        <p:txBody>
          <a:bodyPr wrap="square" anchor="ctr">
            <a:noAutofit/>
          </a:bodyPr>
          <a:lstStyle>
            <a:lvl1pPr marL="0" indent="0" algn="ctr">
              <a:buNone/>
              <a:defRPr/>
            </a:lvl1pPr>
          </a:lstStyle>
          <a:p>
            <a:r>
              <a:rPr lang="en-US" noProof="0" dirty="0"/>
              <a:t>Insert Image</a:t>
            </a:r>
          </a:p>
        </p:txBody>
      </p:sp>
    </p:spTree>
    <p:extLst>
      <p:ext uri="{BB962C8B-B14F-4D97-AF65-F5344CB8AC3E}">
        <p14:creationId xmlns:p14="http://schemas.microsoft.com/office/powerpoint/2010/main" val="13920827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ubtitle Content and Image_Top shape white bar">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5334001" y="112976"/>
            <a:ext cx="6858000" cy="6745024"/>
          </a:xfrm>
        </p:spPr>
        <p:txBody>
          <a:bodyPr anchor="ctr"/>
          <a:lstStyle>
            <a:lvl1pPr marL="0" indent="0" algn="ctr">
              <a:buNone/>
              <a:defRPr>
                <a:solidFill>
                  <a:schemeClr val="bg1">
                    <a:lumMod val="50000"/>
                  </a:schemeClr>
                </a:solidFill>
              </a:defRPr>
            </a:lvl1pPr>
          </a:lstStyle>
          <a:p>
            <a:r>
              <a:rPr lang="en-US" noProof="0" dirty="0"/>
              <a:t>Insert Image</a:t>
            </a:r>
          </a:p>
        </p:txBody>
      </p:sp>
      <p:sp>
        <p:nvSpPr>
          <p:cNvPr id="12" name="Text Placeholder 16">
            <a:extLst>
              <a:ext uri="{FF2B5EF4-FFF2-40B4-BE49-F238E27FC236}">
                <a16:creationId xmlns:a16="http://schemas.microsoft.com/office/drawing/2014/main" id="{E59725C5-1168-4A5F-B420-8E0562019687}"/>
              </a:ext>
            </a:extLst>
          </p:cNvPr>
          <p:cNvSpPr>
            <a:spLocks noGrp="1"/>
          </p:cNvSpPr>
          <p:nvPr>
            <p:ph type="body" sz="quarter" idx="19" hasCustomPrompt="1"/>
          </p:nvPr>
        </p:nvSpPr>
        <p:spPr>
          <a:xfrm rot="5400000">
            <a:off x="5238089" y="208890"/>
            <a:ext cx="6745024" cy="6553200"/>
          </a:xfrm>
          <a:gradFill flip="none" rotWithShape="1">
            <a:gsLst>
              <a:gs pos="0">
                <a:schemeClr val="bg1"/>
              </a:gs>
              <a:gs pos="82000">
                <a:schemeClr val="bg1">
                  <a:alpha val="0"/>
                </a:schemeClr>
              </a:gs>
            </a:gsLst>
            <a:lin ang="16200000" scaled="1"/>
            <a:tileRect/>
          </a:gradFill>
          <a:effectLst/>
        </p:spPr>
        <p:txBody>
          <a:bodyPr/>
          <a:lstStyle>
            <a:lvl1pPr marL="0" indent="0">
              <a:buNone/>
              <a:defRPr>
                <a:solidFill>
                  <a:schemeClr val="tx1">
                    <a:alpha val="0"/>
                  </a:schemeClr>
                </a:solidFill>
              </a:defRPr>
            </a:lvl1pPr>
          </a:lstStyle>
          <a:p>
            <a:pPr lvl="0"/>
            <a:r>
              <a:rPr lang="en-US" noProof="0"/>
              <a:t>I</a:t>
            </a:r>
          </a:p>
        </p:txBody>
      </p:sp>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1" y="2667000"/>
            <a:ext cx="5775960" cy="3660648"/>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a:spAutoFit/>
          </a:bodyPr>
          <a:lstStyle>
            <a:lvl1pPr marL="0" indent="0">
              <a:buNone/>
              <a:defRPr sz="2400" b="0">
                <a:solidFill>
                  <a:schemeClr val="tx2"/>
                </a:solidFill>
              </a:defRPr>
            </a:lvl1pPr>
          </a:lstStyle>
          <a:p>
            <a:pPr lvl="0"/>
            <a:r>
              <a:rPr lang="en-US" noProof="0"/>
              <a:t>Add additional text </a:t>
            </a:r>
          </a:p>
        </p:txBody>
      </p:sp>
      <p:sp>
        <p:nvSpPr>
          <p:cNvPr id="16" name="Slide Number Placeholder 5">
            <a:extLst>
              <a:ext uri="{FF2B5EF4-FFF2-40B4-BE49-F238E27FC236}">
                <a16:creationId xmlns:a16="http://schemas.microsoft.com/office/drawing/2014/main" id="{7532AFA8-ADE4-4C3E-AF0A-235C724999FF}"/>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747721153"/>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guide id="3" pos="432"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title Content and half horizontal Image_Top shape bar">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548641" y="2667001"/>
            <a:ext cx="11094718" cy="1757126"/>
          </a:xfrm>
        </p:spPr>
        <p:txBody>
          <a:bodyPr anchor="ctr"/>
          <a:lstStyle>
            <a:lvl1pPr marL="0" indent="0" algn="ctr">
              <a:buNone/>
              <a:defRPr>
                <a:solidFill>
                  <a:schemeClr val="bg1">
                    <a:lumMod val="50000"/>
                  </a:schemeClr>
                </a:solidFill>
              </a:defRPr>
            </a:lvl1pPr>
          </a:lstStyle>
          <a:p>
            <a:r>
              <a:rPr lang="en-US" noProof="0" dirty="0"/>
              <a:t>Insert Image</a:t>
            </a:r>
          </a:p>
        </p:txBody>
      </p:sp>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0" y="4709677"/>
            <a:ext cx="11094717" cy="1500876"/>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a:spAutoFit/>
          </a:bodyPr>
          <a:lstStyle>
            <a:lvl1pPr marL="0" indent="0">
              <a:buNone/>
              <a:defRPr sz="2400" b="0">
                <a:solidFill>
                  <a:schemeClr val="tx2"/>
                </a:solidFill>
              </a:defRPr>
            </a:lvl1pPr>
          </a:lstStyle>
          <a:p>
            <a:pPr lvl="0"/>
            <a:r>
              <a:rPr lang="en-US" noProof="0"/>
              <a:t>Add additional text </a:t>
            </a:r>
          </a:p>
        </p:txBody>
      </p:sp>
      <p:sp>
        <p:nvSpPr>
          <p:cNvPr id="13" name="Slide Number Placeholder 5">
            <a:extLst>
              <a:ext uri="{FF2B5EF4-FFF2-40B4-BE49-F238E27FC236}">
                <a16:creationId xmlns:a16="http://schemas.microsoft.com/office/drawing/2014/main" id="{4232B29A-2701-4A73-83CF-09E0AB1B2DD0}"/>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2946410738"/>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ubtitle Content and half Image_Top shape bar">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548641" y="2667001"/>
            <a:ext cx="5775959" cy="3543552"/>
          </a:xfrm>
        </p:spPr>
        <p:txBody>
          <a:bodyPr anchor="ctr"/>
          <a:lstStyle>
            <a:lvl1pPr marL="0" indent="0" algn="ctr">
              <a:buNone/>
              <a:defRPr>
                <a:solidFill>
                  <a:schemeClr val="bg1">
                    <a:lumMod val="50000"/>
                  </a:schemeClr>
                </a:solidFill>
              </a:defRPr>
            </a:lvl1pPr>
          </a:lstStyle>
          <a:p>
            <a:r>
              <a:rPr lang="en-US" noProof="0" dirty="0"/>
              <a:t>Insert Image</a:t>
            </a:r>
          </a:p>
        </p:txBody>
      </p:sp>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6553200" y="2667001"/>
            <a:ext cx="5090157" cy="3543552"/>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a:spAutoFit/>
          </a:bodyPr>
          <a:lstStyle>
            <a:lvl1pPr marL="0" indent="0">
              <a:buNone/>
              <a:defRPr sz="2400" b="0">
                <a:solidFill>
                  <a:schemeClr val="tx2"/>
                </a:solidFill>
              </a:defRPr>
            </a:lvl1pPr>
          </a:lstStyle>
          <a:p>
            <a:pPr lvl="0"/>
            <a:r>
              <a:rPr lang="en-US" noProof="0"/>
              <a:t>Add additional text </a:t>
            </a:r>
          </a:p>
        </p:txBody>
      </p:sp>
      <p:sp>
        <p:nvSpPr>
          <p:cNvPr id="13" name="Slide Number Placeholder 5">
            <a:extLst>
              <a:ext uri="{FF2B5EF4-FFF2-40B4-BE49-F238E27FC236}">
                <a16:creationId xmlns:a16="http://schemas.microsoft.com/office/drawing/2014/main" id="{6A52166E-5DA9-4AA1-9355-E8DBFDD90AEB}"/>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964095946"/>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alf Image Title Content and Top shape ba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3735623"/>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0" y="4617492"/>
            <a:ext cx="9890759" cy="1527048"/>
          </a:xfrm>
        </p:spPr>
        <p:txBody>
          <a:bodyPr lIns="91440" rIns="91440">
            <a:normAutofit/>
          </a:bodyPr>
          <a:lstStyle>
            <a:lvl1pPr>
              <a:defRPr sz="1800"/>
            </a:lvl1pPr>
            <a:lvl2pPr>
              <a:defRPr sz="1600"/>
            </a:lvl2pPr>
            <a:lvl3pPr>
              <a:defRPr sz="1400"/>
            </a:lvl3pPr>
            <a:lvl4pPr>
              <a:defRPr sz="1200"/>
            </a:lvl4pPr>
            <a:lvl5pPr>
              <a:defRPr sz="12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0" y="112976"/>
            <a:ext cx="12191999" cy="3278423"/>
          </a:xfrm>
        </p:spPr>
        <p:txBody>
          <a:bodyPr anchor="ctr"/>
          <a:lstStyle>
            <a:lvl1pPr marL="0" indent="0" algn="ctr">
              <a:buNone/>
              <a:defRPr>
                <a:solidFill>
                  <a:schemeClr val="bg1">
                    <a:lumMod val="50000"/>
                  </a:schemeClr>
                </a:solidFill>
              </a:defRPr>
            </a:lvl1pPr>
          </a:lstStyle>
          <a:p>
            <a:r>
              <a:rPr lang="en-US" noProof="0" dirty="0"/>
              <a:t>Insert Image</a:t>
            </a:r>
          </a:p>
        </p:txBody>
      </p:sp>
      <p:sp>
        <p:nvSpPr>
          <p:cNvPr id="12" name="Slide Number Placeholder 5">
            <a:extLst>
              <a:ext uri="{FF2B5EF4-FFF2-40B4-BE49-F238E27FC236}">
                <a16:creationId xmlns:a16="http://schemas.microsoft.com/office/drawing/2014/main" id="{E9FF8476-DF8C-4276-8CF6-44BC91B88C2C}"/>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1270053395"/>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alf Image Title Two column Content and Top shape ba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3735623"/>
            <a:ext cx="111099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1" y="4617492"/>
            <a:ext cx="5212080" cy="1527048"/>
          </a:xfrm>
        </p:spPr>
        <p:txBody>
          <a:bodyPr lIns="91440" rIns="91440">
            <a:normAutofit/>
          </a:bodyPr>
          <a:lstStyle>
            <a:lvl1pPr>
              <a:defRPr sz="1800"/>
            </a:lvl1pPr>
            <a:lvl2pPr>
              <a:defRPr sz="1600"/>
            </a:lvl2pPr>
            <a:lvl3pPr>
              <a:defRPr sz="1400"/>
            </a:lvl3pPr>
            <a:lvl4pPr>
              <a:defRPr sz="1200"/>
            </a:lvl4pPr>
            <a:lvl5pPr>
              <a:defRPr sz="12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0" y="112976"/>
            <a:ext cx="12191999" cy="3278423"/>
          </a:xfrm>
        </p:spPr>
        <p:txBody>
          <a:bodyPr anchor="ctr"/>
          <a:lstStyle>
            <a:lvl1pPr marL="0" indent="0" algn="ctr">
              <a:buNone/>
              <a:defRPr>
                <a:solidFill>
                  <a:schemeClr val="bg1">
                    <a:lumMod val="50000"/>
                  </a:schemeClr>
                </a:solidFill>
              </a:defRPr>
            </a:lvl1pPr>
          </a:lstStyle>
          <a:p>
            <a:r>
              <a:rPr lang="en-US" noProof="0" dirty="0"/>
              <a:t>Insert Image</a:t>
            </a:r>
          </a:p>
        </p:txBody>
      </p:sp>
      <p:sp>
        <p:nvSpPr>
          <p:cNvPr id="12" name="Content Placeholder 6">
            <a:extLst>
              <a:ext uri="{FF2B5EF4-FFF2-40B4-BE49-F238E27FC236}">
                <a16:creationId xmlns:a16="http://schemas.microsoft.com/office/drawing/2014/main" id="{E93A96C6-A4F2-43F1-A47D-0D52EF29954B}"/>
              </a:ext>
            </a:extLst>
          </p:cNvPr>
          <p:cNvSpPr>
            <a:spLocks noGrp="1"/>
          </p:cNvSpPr>
          <p:nvPr>
            <p:ph sz="quarter" idx="19"/>
          </p:nvPr>
        </p:nvSpPr>
        <p:spPr>
          <a:xfrm>
            <a:off x="6446520" y="4617492"/>
            <a:ext cx="5212080" cy="1527048"/>
          </a:xfrm>
        </p:spPr>
        <p:txBody>
          <a:bodyPr lIns="91440" rIns="91440">
            <a:normAutofit/>
          </a:bodyPr>
          <a:lstStyle>
            <a:lvl1pPr>
              <a:defRPr sz="1800"/>
            </a:lvl1pPr>
            <a:lvl2pPr>
              <a:defRPr sz="1600"/>
            </a:lvl2pPr>
            <a:lvl3pPr>
              <a:defRPr sz="1400"/>
            </a:lvl3pPr>
            <a:lvl4pPr>
              <a:defRPr sz="1200"/>
            </a:lvl4pPr>
            <a:lvl5pPr>
              <a:defRPr sz="12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Slide Number Placeholder 5">
            <a:extLst>
              <a:ext uri="{FF2B5EF4-FFF2-40B4-BE49-F238E27FC236}">
                <a16:creationId xmlns:a16="http://schemas.microsoft.com/office/drawing/2014/main" id="{FC5AD12C-F7F6-431D-ABA4-F7E37CACEAC6}"/>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3490030484"/>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Half Image Title Two column Content and Top shape ba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1721698" y="3735622"/>
            <a:ext cx="5013960" cy="2408917"/>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0" y="112976"/>
            <a:ext cx="12191999" cy="3278423"/>
          </a:xfrm>
        </p:spPr>
        <p:txBody>
          <a:bodyPr anchor="ctr"/>
          <a:lstStyle>
            <a:lvl1pPr marL="0" indent="0" algn="ctr">
              <a:buNone/>
              <a:defRPr>
                <a:solidFill>
                  <a:schemeClr val="bg1">
                    <a:lumMod val="50000"/>
                  </a:schemeClr>
                </a:solidFill>
              </a:defRPr>
            </a:lvl1pPr>
          </a:lstStyle>
          <a:p>
            <a:r>
              <a:rPr lang="en-US" noProof="0" dirty="0"/>
              <a:t>Insert Image</a:t>
            </a:r>
          </a:p>
        </p:txBody>
      </p:sp>
      <p:sp>
        <p:nvSpPr>
          <p:cNvPr id="13" name="Text Placeholder 16">
            <a:extLst>
              <a:ext uri="{FF2B5EF4-FFF2-40B4-BE49-F238E27FC236}">
                <a16:creationId xmlns:a16="http://schemas.microsoft.com/office/drawing/2014/main" id="{38376498-C218-4EDB-8416-A59802EF2018}"/>
              </a:ext>
              <a:ext uri="{C183D7F6-B498-43B3-948B-1728B52AA6E4}">
                <adec:decorative xmlns:adec="http://schemas.microsoft.com/office/drawing/2017/decorative" val="1"/>
              </a:ext>
            </a:extLst>
          </p:cNvPr>
          <p:cNvSpPr>
            <a:spLocks noGrp="1"/>
          </p:cNvSpPr>
          <p:nvPr>
            <p:ph type="body" sz="quarter" idx="20" hasCustomPrompt="1"/>
          </p:nvPr>
        </p:nvSpPr>
        <p:spPr>
          <a:xfrm>
            <a:off x="7239000" y="1981199"/>
            <a:ext cx="4389542" cy="4163339"/>
          </a:xfrm>
          <a:solidFill>
            <a:schemeClr val="bg1"/>
          </a:solidFill>
          <a:ln w="28575">
            <a:solidFill>
              <a:schemeClr val="accent2"/>
            </a:solidFill>
          </a:ln>
          <a:effectLst/>
        </p:spPr>
        <p:txBody>
          <a:bodyPr/>
          <a:lstStyle>
            <a:lvl1pPr marL="0" indent="0">
              <a:buNone/>
              <a:defRPr>
                <a:solidFill>
                  <a:schemeClr val="tx1">
                    <a:alpha val="0"/>
                  </a:schemeClr>
                </a:solidFill>
              </a:defRPr>
            </a:lvl1pPr>
          </a:lstStyle>
          <a:p>
            <a:pPr lvl="0"/>
            <a:r>
              <a:rPr lang="en-US" noProof="0"/>
              <a:t>I</a:t>
            </a:r>
          </a:p>
        </p:txBody>
      </p:sp>
      <p:sp>
        <p:nvSpPr>
          <p:cNvPr id="12" name="Content Placeholder 6">
            <a:extLst>
              <a:ext uri="{FF2B5EF4-FFF2-40B4-BE49-F238E27FC236}">
                <a16:creationId xmlns:a16="http://schemas.microsoft.com/office/drawing/2014/main" id="{E93A96C6-A4F2-43F1-A47D-0D52EF29954B}"/>
              </a:ext>
            </a:extLst>
          </p:cNvPr>
          <p:cNvSpPr>
            <a:spLocks noGrp="1"/>
          </p:cNvSpPr>
          <p:nvPr>
            <p:ph sz="quarter" idx="19" hasCustomPrompt="1"/>
          </p:nvPr>
        </p:nvSpPr>
        <p:spPr>
          <a:xfrm>
            <a:off x="7589520" y="2286000"/>
            <a:ext cx="3688080" cy="3581400"/>
          </a:xfrm>
        </p:spPr>
        <p:txBody>
          <a:bodyPr lIns="91440" rIns="91440">
            <a:normAutofit/>
          </a:bodyPr>
          <a:lstStyle>
            <a:lvl1pPr marL="0" indent="0">
              <a:lnSpc>
                <a:spcPct val="100000"/>
              </a:lnSpc>
              <a:spcBef>
                <a:spcPts val="0"/>
              </a:spcBef>
              <a:spcAft>
                <a:spcPts val="0"/>
              </a:spcAft>
              <a:buNone/>
              <a:defRPr sz="3200">
                <a:solidFill>
                  <a:schemeClr val="accent2"/>
                </a:solidFill>
              </a:defRPr>
            </a:lvl1pPr>
            <a:lvl2pPr>
              <a:defRPr sz="1600"/>
            </a:lvl2pPr>
            <a:lvl3pPr>
              <a:defRPr sz="1400"/>
            </a:lvl3pPr>
            <a:lvl4pPr>
              <a:defRPr sz="1200"/>
            </a:lvl4pPr>
            <a:lvl5pPr>
              <a:defRPr sz="1200"/>
            </a:lvl5pPr>
          </a:lstStyle>
          <a:p>
            <a:pPr lvl="0"/>
            <a:r>
              <a:rPr lang="en-US" noProof="0"/>
              <a:t>Important Content</a:t>
            </a:r>
          </a:p>
        </p:txBody>
      </p:sp>
      <p:sp>
        <p:nvSpPr>
          <p:cNvPr id="8" name="Picture Placeholder 7">
            <a:extLst>
              <a:ext uri="{FF2B5EF4-FFF2-40B4-BE49-F238E27FC236}">
                <a16:creationId xmlns:a16="http://schemas.microsoft.com/office/drawing/2014/main" id="{1EC81B64-070E-43F3-BCB5-833AB965D638}"/>
              </a:ext>
              <a:ext uri="{C183D7F6-B498-43B3-948B-1728B52AA6E4}">
                <adec:decorative xmlns:adec="http://schemas.microsoft.com/office/drawing/2017/decorative" val="1"/>
              </a:ext>
            </a:extLst>
          </p:cNvPr>
          <p:cNvSpPr>
            <a:spLocks noGrp="1"/>
          </p:cNvSpPr>
          <p:nvPr>
            <p:ph type="pic" sz="quarter" idx="21" hasCustomPrompt="1"/>
          </p:nvPr>
        </p:nvSpPr>
        <p:spPr>
          <a:xfrm>
            <a:off x="548944" y="3717925"/>
            <a:ext cx="914400" cy="930275"/>
          </a:xfrm>
        </p:spPr>
        <p:txBody>
          <a:bodyPr anchor="ctr"/>
          <a:lstStyle>
            <a:lvl1pPr marL="0" indent="0" algn="ctr">
              <a:buNone/>
              <a:defRPr/>
            </a:lvl1pPr>
          </a:lstStyle>
          <a:p>
            <a:r>
              <a:rPr lang="en-US" noProof="0" dirty="0"/>
              <a:t>Icon</a:t>
            </a:r>
          </a:p>
        </p:txBody>
      </p:sp>
      <p:sp>
        <p:nvSpPr>
          <p:cNvPr id="15" name="Slide Number Placeholder 5">
            <a:extLst>
              <a:ext uri="{FF2B5EF4-FFF2-40B4-BE49-F238E27FC236}">
                <a16:creationId xmlns:a16="http://schemas.microsoft.com/office/drawing/2014/main" id="{8D5893EC-1256-429B-9581-379342C2368B}"/>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1666431938"/>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alf Image Multiple images Title Two column Content and Top shape ba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7315200" y="4176259"/>
            <a:ext cx="4343400" cy="1968280"/>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0" y="112976"/>
            <a:ext cx="12191999" cy="3278423"/>
          </a:xfrm>
        </p:spPr>
        <p:txBody>
          <a:bodyPr anchor="ctr"/>
          <a:lstStyle>
            <a:lvl1pPr marL="0" indent="0" algn="ctr">
              <a:buNone/>
              <a:defRPr>
                <a:solidFill>
                  <a:schemeClr val="bg1">
                    <a:lumMod val="50000"/>
                  </a:schemeClr>
                </a:solidFill>
              </a:defRPr>
            </a:lvl1pPr>
          </a:lstStyle>
          <a:p>
            <a:r>
              <a:rPr lang="en-US" noProof="0" dirty="0"/>
              <a:t>Insert Image</a:t>
            </a:r>
          </a:p>
        </p:txBody>
      </p:sp>
      <p:sp>
        <p:nvSpPr>
          <p:cNvPr id="14" name="Picture Placeholder 8">
            <a:extLst>
              <a:ext uri="{FF2B5EF4-FFF2-40B4-BE49-F238E27FC236}">
                <a16:creationId xmlns:a16="http://schemas.microsoft.com/office/drawing/2014/main" id="{96DE17A8-F4B7-4571-A6E8-FD28BA425B19}"/>
              </a:ext>
              <a:ext uri="{C183D7F6-B498-43B3-948B-1728B52AA6E4}">
                <adec:decorative xmlns:adec="http://schemas.microsoft.com/office/drawing/2017/decorative" val="1"/>
              </a:ext>
            </a:extLst>
          </p:cNvPr>
          <p:cNvSpPr>
            <a:spLocks noGrp="1"/>
          </p:cNvSpPr>
          <p:nvPr>
            <p:ph type="pic" sz="quarter" idx="19" hasCustomPrompt="1"/>
          </p:nvPr>
        </p:nvSpPr>
        <p:spPr>
          <a:xfrm>
            <a:off x="542834" y="1066801"/>
            <a:ext cx="3505199" cy="5077738"/>
          </a:xfrm>
          <a:solidFill>
            <a:schemeClr val="bg1"/>
          </a:solidFill>
          <a:effectLst>
            <a:outerShdw blurRad="50800" dist="38100" dir="2700000" algn="tl" rotWithShape="0">
              <a:prstClr val="black">
                <a:alpha val="40000"/>
              </a:prstClr>
            </a:outerShdw>
          </a:effectLst>
        </p:spPr>
        <p:txBody>
          <a:bodyPr anchor="ctr"/>
          <a:lstStyle>
            <a:lvl1pPr marL="0" indent="0" algn="ctr">
              <a:buNone/>
              <a:defRPr>
                <a:solidFill>
                  <a:schemeClr val="bg1">
                    <a:lumMod val="50000"/>
                  </a:schemeClr>
                </a:solidFill>
              </a:defRPr>
            </a:lvl1pPr>
          </a:lstStyle>
          <a:p>
            <a:r>
              <a:rPr lang="en-US" noProof="0" dirty="0"/>
              <a:t>Insert Image</a:t>
            </a:r>
          </a:p>
        </p:txBody>
      </p:sp>
      <p:sp>
        <p:nvSpPr>
          <p:cNvPr id="15" name="Picture Placeholder 8">
            <a:extLst>
              <a:ext uri="{FF2B5EF4-FFF2-40B4-BE49-F238E27FC236}">
                <a16:creationId xmlns:a16="http://schemas.microsoft.com/office/drawing/2014/main" id="{9D9A0502-98A2-467D-BE1C-CE8391C73BF4}"/>
              </a:ext>
              <a:ext uri="{C183D7F6-B498-43B3-948B-1728B52AA6E4}">
                <adec:decorative xmlns:adec="http://schemas.microsoft.com/office/drawing/2017/decorative" val="1"/>
              </a:ext>
            </a:extLst>
          </p:cNvPr>
          <p:cNvSpPr>
            <a:spLocks noGrp="1"/>
          </p:cNvSpPr>
          <p:nvPr>
            <p:ph type="pic" sz="quarter" idx="20" hasCustomPrompt="1"/>
          </p:nvPr>
        </p:nvSpPr>
        <p:spPr>
          <a:xfrm>
            <a:off x="4191000" y="4343400"/>
            <a:ext cx="2743200" cy="1801138"/>
          </a:xfrm>
          <a:solidFill>
            <a:schemeClr val="bg1"/>
          </a:solidFill>
          <a:effectLst>
            <a:outerShdw blurRad="50800" dist="38100" dir="2700000" algn="tl" rotWithShape="0">
              <a:prstClr val="black">
                <a:alpha val="40000"/>
              </a:prstClr>
            </a:outerShdw>
          </a:effectLst>
        </p:spPr>
        <p:txBody>
          <a:bodyPr anchor="ctr"/>
          <a:lstStyle>
            <a:lvl1pPr marL="0" indent="0" algn="ctr">
              <a:buNone/>
              <a:defRPr>
                <a:solidFill>
                  <a:schemeClr val="bg1">
                    <a:lumMod val="50000"/>
                  </a:schemeClr>
                </a:solidFill>
              </a:defRPr>
            </a:lvl1pPr>
          </a:lstStyle>
          <a:p>
            <a:r>
              <a:rPr lang="en-US" noProof="0" dirty="0"/>
              <a:t>Insert Image</a:t>
            </a:r>
          </a:p>
        </p:txBody>
      </p:sp>
      <p:sp>
        <p:nvSpPr>
          <p:cNvPr id="16" name="Picture Placeholder 8">
            <a:extLst>
              <a:ext uri="{FF2B5EF4-FFF2-40B4-BE49-F238E27FC236}">
                <a16:creationId xmlns:a16="http://schemas.microsoft.com/office/drawing/2014/main" id="{8298DB4E-3B92-4CA4-852A-9F647E7219A4}"/>
              </a:ext>
              <a:ext uri="{C183D7F6-B498-43B3-948B-1728B52AA6E4}">
                <adec:decorative xmlns:adec="http://schemas.microsoft.com/office/drawing/2017/decorative" val="1"/>
              </a:ext>
            </a:extLst>
          </p:cNvPr>
          <p:cNvSpPr>
            <a:spLocks noGrp="1"/>
          </p:cNvSpPr>
          <p:nvPr>
            <p:ph type="pic" sz="quarter" idx="21" hasCustomPrompt="1"/>
          </p:nvPr>
        </p:nvSpPr>
        <p:spPr>
          <a:xfrm>
            <a:off x="4191000" y="1066801"/>
            <a:ext cx="2743200" cy="3126023"/>
          </a:xfrm>
          <a:solidFill>
            <a:schemeClr val="bg1"/>
          </a:solidFill>
          <a:effectLst>
            <a:outerShdw blurRad="50800" dist="38100" dir="2700000" algn="tl" rotWithShape="0">
              <a:prstClr val="black">
                <a:alpha val="40000"/>
              </a:prstClr>
            </a:outerShdw>
          </a:effectLst>
        </p:spPr>
        <p:txBody>
          <a:bodyPr anchor="ctr"/>
          <a:lstStyle>
            <a:lvl1pPr marL="0" indent="0" algn="ctr">
              <a:buNone/>
              <a:defRPr>
                <a:solidFill>
                  <a:schemeClr val="bg1">
                    <a:lumMod val="50000"/>
                  </a:schemeClr>
                </a:solidFill>
              </a:defRPr>
            </a:lvl1pPr>
          </a:lstStyle>
          <a:p>
            <a:r>
              <a:rPr lang="en-US" noProof="0" dirty="0"/>
              <a:t>Insert Image</a:t>
            </a:r>
          </a:p>
        </p:txBody>
      </p:sp>
      <p:sp>
        <p:nvSpPr>
          <p:cNvPr id="13" name="Slide Number Placeholder 5">
            <a:extLst>
              <a:ext uri="{FF2B5EF4-FFF2-40B4-BE49-F238E27FC236}">
                <a16:creationId xmlns:a16="http://schemas.microsoft.com/office/drawing/2014/main" id="{2E528B4D-15E8-4161-96F7-75D0217AD20C}"/>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2269429564"/>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ull Image with Top ba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0" y="112976"/>
            <a:ext cx="12191999" cy="6745024"/>
          </a:xfrm>
          <a:prstGeom prst="rect">
            <a:avLst/>
          </a:prstGeom>
        </p:spPr>
        <p:txBody>
          <a:bodyPr anchor="ctr"/>
          <a:lstStyle>
            <a:lvl1pPr marL="0" indent="0" algn="ctr">
              <a:buNone/>
              <a:defRPr>
                <a:solidFill>
                  <a:schemeClr val="bg1">
                    <a:lumMod val="50000"/>
                  </a:schemeClr>
                </a:solidFill>
              </a:defRPr>
            </a:lvl1pPr>
          </a:lstStyle>
          <a:p>
            <a:r>
              <a:rPr lang="en-US" noProof="0" dirty="0"/>
              <a:t>Insert Image</a:t>
            </a:r>
          </a:p>
        </p:txBody>
      </p:sp>
      <p:sp>
        <p:nvSpPr>
          <p:cNvPr id="10" name="Slide Number Placeholder 5">
            <a:extLst>
              <a:ext uri="{FF2B5EF4-FFF2-40B4-BE49-F238E27FC236}">
                <a16:creationId xmlns:a16="http://schemas.microsoft.com/office/drawing/2014/main" id="{7C67066A-9B9E-468B-97C6-94BF615FA94E}"/>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2" name="Title 1">
            <a:extLst>
              <a:ext uri="{FF2B5EF4-FFF2-40B4-BE49-F238E27FC236}">
                <a16:creationId xmlns:a16="http://schemas.microsoft.com/office/drawing/2014/main" id="{A82AF7E6-6C19-4A41-BFA5-44C4F2A371E9}"/>
              </a:ext>
            </a:extLst>
          </p:cNvPr>
          <p:cNvSpPr>
            <a:spLocks noGrp="1"/>
          </p:cNvSpPr>
          <p:nvPr>
            <p:ph type="title"/>
          </p:nvPr>
        </p:nvSpPr>
        <p:spPr>
          <a:xfrm>
            <a:off x="548640" y="548640"/>
            <a:ext cx="11106150" cy="518160"/>
          </a:xfrm>
        </p:spPr>
        <p:txBody>
          <a:bodyPr/>
          <a:lstStyle/>
          <a:p>
            <a:r>
              <a:rPr lang="en-US"/>
              <a:t>Click to edit Master title style</a:t>
            </a:r>
          </a:p>
        </p:txBody>
      </p:sp>
    </p:spTree>
    <p:extLst>
      <p:ext uri="{BB962C8B-B14F-4D97-AF65-F5344CB8AC3E}">
        <p14:creationId xmlns:p14="http://schemas.microsoft.com/office/powerpoint/2010/main" val="311124754"/>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0" y="0"/>
            <a:ext cx="12191999" cy="6858000"/>
          </a:xfrm>
          <a:prstGeom prst="rect">
            <a:avLst/>
          </a:prstGeom>
        </p:spPr>
        <p:txBody>
          <a:bodyPr anchor="ctr"/>
          <a:lstStyle>
            <a:lvl1pPr marL="0" indent="0" algn="ctr">
              <a:buNone/>
              <a:defRPr>
                <a:solidFill>
                  <a:schemeClr val="bg1">
                    <a:lumMod val="50000"/>
                  </a:schemeClr>
                </a:solidFill>
              </a:defRPr>
            </a:lvl1pPr>
          </a:lstStyle>
          <a:p>
            <a:r>
              <a:rPr lang="en-US" dirty="0"/>
              <a:t>Insert Image</a:t>
            </a:r>
            <a:endParaRPr lang="en-GB" dirty="0"/>
          </a:p>
        </p:txBody>
      </p:sp>
      <p:sp>
        <p:nvSpPr>
          <p:cNvPr id="7" name="Slide Number Placeholder 5">
            <a:extLst>
              <a:ext uri="{FF2B5EF4-FFF2-40B4-BE49-F238E27FC236}">
                <a16:creationId xmlns:a16="http://schemas.microsoft.com/office/drawing/2014/main" id="{9FC59837-0A86-4467-BB38-E2AC882F314B}"/>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sp>
        <p:nvSpPr>
          <p:cNvPr id="2" name="Title 1">
            <a:extLst>
              <a:ext uri="{FF2B5EF4-FFF2-40B4-BE49-F238E27FC236}">
                <a16:creationId xmlns:a16="http://schemas.microsoft.com/office/drawing/2014/main" id="{78857779-E765-4EC2-825C-B8E41285A0C7}"/>
              </a:ext>
            </a:extLst>
          </p:cNvPr>
          <p:cNvSpPr>
            <a:spLocks noGrp="1"/>
          </p:cNvSpPr>
          <p:nvPr>
            <p:ph type="title"/>
          </p:nvPr>
        </p:nvSpPr>
        <p:spPr>
          <a:xfrm>
            <a:off x="548640" y="548640"/>
            <a:ext cx="11106150" cy="518160"/>
          </a:xfrm>
        </p:spPr>
        <p:txBody>
          <a:bodyPr/>
          <a:lstStyle/>
          <a:p>
            <a:r>
              <a:rPr lang="en-US"/>
              <a:t>Click to edit Master title style</a:t>
            </a:r>
          </a:p>
        </p:txBody>
      </p:sp>
    </p:spTree>
    <p:extLst>
      <p:ext uri="{BB962C8B-B14F-4D97-AF65-F5344CB8AC3E}">
        <p14:creationId xmlns:p14="http://schemas.microsoft.com/office/powerpoint/2010/main" val="1004607006"/>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Full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0" y="0"/>
            <a:ext cx="12191999" cy="6858000"/>
          </a:xfrm>
          <a:prstGeom prst="rect">
            <a:avLst/>
          </a:prstGeom>
        </p:spPr>
        <p:txBody>
          <a:bodyPr anchor="ctr"/>
          <a:lstStyle>
            <a:lvl1pPr marL="0" indent="0" algn="ctr">
              <a:buNone/>
              <a:defRPr>
                <a:solidFill>
                  <a:schemeClr val="bg1">
                    <a:lumMod val="50000"/>
                  </a:schemeClr>
                </a:solidFill>
              </a:defRPr>
            </a:lvl1pPr>
          </a:lstStyle>
          <a:p>
            <a:r>
              <a:rPr lang="en-US" dirty="0"/>
              <a:t>Insert Image</a:t>
            </a:r>
            <a:endParaRPr lang="en-GB" dirty="0"/>
          </a:p>
        </p:txBody>
      </p:sp>
      <p:sp>
        <p:nvSpPr>
          <p:cNvPr id="6" name="Text Placeholder 16">
            <a:extLst>
              <a:ext uri="{FF2B5EF4-FFF2-40B4-BE49-F238E27FC236}">
                <a16:creationId xmlns:a16="http://schemas.microsoft.com/office/drawing/2014/main" id="{16932398-C947-4474-88D6-4117EC391CEF}"/>
              </a:ext>
              <a:ext uri="{C183D7F6-B498-43B3-948B-1728B52AA6E4}">
                <adec:decorative xmlns:adec="http://schemas.microsoft.com/office/drawing/2017/decorative" val="1"/>
              </a:ext>
            </a:extLst>
          </p:cNvPr>
          <p:cNvSpPr>
            <a:spLocks noGrp="1"/>
          </p:cNvSpPr>
          <p:nvPr>
            <p:ph type="body" sz="quarter" idx="20" hasCustomPrompt="1"/>
          </p:nvPr>
        </p:nvSpPr>
        <p:spPr>
          <a:xfrm>
            <a:off x="7261801" y="1189969"/>
            <a:ext cx="4389542" cy="4677431"/>
          </a:xfrm>
          <a:solidFill>
            <a:schemeClr val="bg1">
              <a:alpha val="88000"/>
            </a:schemeClr>
          </a:solidFill>
          <a:ln w="28575">
            <a:solidFill>
              <a:schemeClr val="accent2"/>
            </a:solidFill>
          </a:ln>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7" name="Content Placeholder 6">
            <a:extLst>
              <a:ext uri="{FF2B5EF4-FFF2-40B4-BE49-F238E27FC236}">
                <a16:creationId xmlns:a16="http://schemas.microsoft.com/office/drawing/2014/main" id="{88FDA84E-9F5D-4D50-8133-68FB098D7135}"/>
              </a:ext>
            </a:extLst>
          </p:cNvPr>
          <p:cNvSpPr>
            <a:spLocks noGrp="1"/>
          </p:cNvSpPr>
          <p:nvPr>
            <p:ph sz="quarter" idx="19" hasCustomPrompt="1"/>
          </p:nvPr>
        </p:nvSpPr>
        <p:spPr>
          <a:xfrm>
            <a:off x="7612321" y="1494770"/>
            <a:ext cx="3688080" cy="3915430"/>
          </a:xfrm>
        </p:spPr>
        <p:txBody>
          <a:bodyPr lIns="91440" rIns="91440">
            <a:normAutofit/>
          </a:bodyPr>
          <a:lstStyle>
            <a:lvl1pPr marL="0" indent="0">
              <a:lnSpc>
                <a:spcPct val="100000"/>
              </a:lnSpc>
              <a:spcBef>
                <a:spcPts val="0"/>
              </a:spcBef>
              <a:spcAft>
                <a:spcPts val="0"/>
              </a:spcAft>
              <a:buNone/>
              <a:defRPr sz="3200"/>
            </a:lvl1pPr>
            <a:lvl2pPr>
              <a:defRPr sz="1600"/>
            </a:lvl2pPr>
            <a:lvl3pPr>
              <a:defRPr sz="1400"/>
            </a:lvl3pPr>
            <a:lvl4pPr>
              <a:defRPr sz="1200"/>
            </a:lvl4pPr>
            <a:lvl5pPr>
              <a:defRPr sz="1200"/>
            </a:lvl5pPr>
          </a:lstStyle>
          <a:p>
            <a:pPr lvl="0"/>
            <a:r>
              <a:rPr lang="en-US" dirty="0"/>
              <a:t>Important Content</a:t>
            </a:r>
            <a:endParaRPr lang="en-GB" dirty="0"/>
          </a:p>
        </p:txBody>
      </p:sp>
      <p:sp>
        <p:nvSpPr>
          <p:cNvPr id="10" name="Slide Number Placeholder 5">
            <a:extLst>
              <a:ext uri="{FF2B5EF4-FFF2-40B4-BE49-F238E27FC236}">
                <a16:creationId xmlns:a16="http://schemas.microsoft.com/office/drawing/2014/main" id="{5AE16EF6-8987-4193-B346-1BEA14401CC6}"/>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sp>
        <p:nvSpPr>
          <p:cNvPr id="2" name="Title 1">
            <a:extLst>
              <a:ext uri="{FF2B5EF4-FFF2-40B4-BE49-F238E27FC236}">
                <a16:creationId xmlns:a16="http://schemas.microsoft.com/office/drawing/2014/main" id="{5E2D4840-4EB5-4438-9A16-D0006A68A19E}"/>
              </a:ext>
            </a:extLst>
          </p:cNvPr>
          <p:cNvSpPr>
            <a:spLocks noGrp="1"/>
          </p:cNvSpPr>
          <p:nvPr>
            <p:ph type="title"/>
          </p:nvPr>
        </p:nvSpPr>
        <p:spPr>
          <a:xfrm>
            <a:off x="548640" y="548640"/>
            <a:ext cx="11106150" cy="641329"/>
          </a:xfrm>
        </p:spPr>
        <p:txBody>
          <a:bodyPr/>
          <a:lstStyle/>
          <a:p>
            <a:r>
              <a:rPr lang="en-US"/>
              <a:t>Click to edit Master title style</a:t>
            </a:r>
          </a:p>
        </p:txBody>
      </p:sp>
    </p:spTree>
    <p:extLst>
      <p:ext uri="{BB962C8B-B14F-4D97-AF65-F5344CB8AC3E}">
        <p14:creationId xmlns:p14="http://schemas.microsoft.com/office/powerpoint/2010/main" val="1691470651"/>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_DeepYellow">
    <p:bg>
      <p:bgPr>
        <a:solidFill>
          <a:schemeClr val="bg1">
            <a:lumMod val="95000"/>
          </a:schemeClr>
        </a:solidFill>
        <a:effectLst/>
      </p:bgPr>
    </p:bg>
    <p:spTree>
      <p:nvGrpSpPr>
        <p:cNvPr id="1" name=""/>
        <p:cNvGrpSpPr/>
        <p:nvPr/>
      </p:nvGrpSpPr>
      <p:grpSpPr>
        <a:xfrm>
          <a:off x="0" y="0"/>
          <a:ext cx="0" cy="0"/>
          <a:chOff x="0" y="0"/>
          <a:chExt cx="0" cy="0"/>
        </a:xfrm>
      </p:grpSpPr>
      <p:sp>
        <p:nvSpPr>
          <p:cNvPr id="11" name="Text Placeholder 16">
            <a:extLst>
              <a:ext uri="{FF2B5EF4-FFF2-40B4-BE49-F238E27FC236}">
                <a16:creationId xmlns:a16="http://schemas.microsoft.com/office/drawing/2014/main" id="{50D09E5B-B146-4D08-82EC-846DD89B0B87}"/>
              </a:ext>
              <a:ext uri="{C183D7F6-B498-43B3-948B-1728B52AA6E4}">
                <adec:decorative xmlns:adec="http://schemas.microsoft.com/office/drawing/2017/decorative" val="1"/>
              </a:ext>
            </a:extLst>
          </p:cNvPr>
          <p:cNvSpPr>
            <a:spLocks noGrp="1"/>
          </p:cNvSpPr>
          <p:nvPr>
            <p:ph type="body" sz="quarter" idx="16" hasCustomPrompt="1"/>
          </p:nvPr>
        </p:nvSpPr>
        <p:spPr>
          <a:xfrm>
            <a:off x="660462" y="0"/>
            <a:ext cx="9931338" cy="6823040"/>
          </a:xfrm>
          <a:solidFill>
            <a:schemeClr val="bg1"/>
          </a:solidFill>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12" name="Text Placeholder 16">
            <a:extLst>
              <a:ext uri="{FF2B5EF4-FFF2-40B4-BE49-F238E27FC236}">
                <a16:creationId xmlns:a16="http://schemas.microsoft.com/office/drawing/2014/main" id="{88940597-2E9A-4141-B2D0-C488487F11D7}"/>
              </a:ext>
              <a:ext uri="{C183D7F6-B498-43B3-948B-1728B52AA6E4}">
                <adec:decorative xmlns:adec="http://schemas.microsoft.com/office/drawing/2017/decorative" val="1"/>
              </a:ext>
            </a:extLst>
          </p:cNvPr>
          <p:cNvSpPr>
            <a:spLocks noGrp="1"/>
          </p:cNvSpPr>
          <p:nvPr>
            <p:ph type="body" sz="quarter" idx="17" hasCustomPrompt="1"/>
          </p:nvPr>
        </p:nvSpPr>
        <p:spPr>
          <a:xfrm>
            <a:off x="533400" y="0"/>
            <a:ext cx="50863" cy="6858000"/>
          </a:xfrm>
          <a:solidFill>
            <a:schemeClr val="accent2"/>
          </a:solidFill>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10" name="Text Placeholder 16">
            <a:extLst>
              <a:ext uri="{FF2B5EF4-FFF2-40B4-BE49-F238E27FC236}">
                <a16:creationId xmlns:a16="http://schemas.microsoft.com/office/drawing/2014/main" id="{0CC06030-90E1-4B3F-AFDF-369354FBFE62}"/>
              </a:ext>
              <a:ext uri="{C183D7F6-B498-43B3-948B-1728B52AA6E4}">
                <adec:decorative xmlns:adec="http://schemas.microsoft.com/office/drawing/2017/decorative" val="1"/>
              </a:ext>
            </a:extLst>
          </p:cNvPr>
          <p:cNvSpPr>
            <a:spLocks noGrp="1"/>
          </p:cNvSpPr>
          <p:nvPr>
            <p:ph type="body" sz="quarter" idx="15" hasCustomPrompt="1"/>
          </p:nvPr>
        </p:nvSpPr>
        <p:spPr>
          <a:xfrm>
            <a:off x="990600" y="609600"/>
            <a:ext cx="7429500" cy="5638800"/>
          </a:xfrm>
          <a:solidFill>
            <a:schemeClr val="bg1"/>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p:nvPr>
        </p:nvSpPr>
        <p:spPr>
          <a:xfrm>
            <a:off x="1295400" y="1905000"/>
            <a:ext cx="5864382" cy="2275238"/>
          </a:xfrm>
        </p:spPr>
        <p:txBody>
          <a:bodyPr anchor="t">
            <a:normAutofit/>
          </a:bodyPr>
          <a:lstStyle>
            <a:lvl1pPr algn="l">
              <a:defRPr lang="en-US" sz="5000" kern="1200" cap="all" spc="100" baseline="0" dirty="0">
                <a:solidFill>
                  <a:srgbClr val="2C2E52"/>
                </a:solidFill>
                <a:latin typeface="+mj-lt"/>
                <a:ea typeface="+mj-ea"/>
                <a:cs typeface="+mj-cs"/>
              </a:defRPr>
            </a:lvl1pPr>
          </a:lstStyle>
          <a:p>
            <a:r>
              <a:rPr lang="en-US"/>
              <a:t>Click to edit Master title style</a:t>
            </a:r>
            <a:endParaRPr lang="en-US" dirty="0"/>
          </a:p>
        </p:txBody>
      </p:sp>
      <p:sp>
        <p:nvSpPr>
          <p:cNvPr id="3" name="Subtitle 2"/>
          <p:cNvSpPr>
            <a:spLocks noGrp="1"/>
          </p:cNvSpPr>
          <p:nvPr>
            <p:ph type="subTitle" idx="1"/>
          </p:nvPr>
        </p:nvSpPr>
        <p:spPr>
          <a:xfrm>
            <a:off x="1295400" y="4297679"/>
            <a:ext cx="4072586" cy="1463040"/>
          </a:xfrm>
        </p:spPr>
        <p:txBody>
          <a:bodyPr lIns="91440" rIns="91440" anchor="t">
            <a:normAutofit/>
          </a:bodyPr>
          <a:lstStyle>
            <a:lvl1pPr marL="0" indent="0" algn="l">
              <a:lnSpc>
                <a:spcPct val="100000"/>
              </a:lnSpc>
              <a:spcBef>
                <a:spcPts val="0"/>
              </a:spcBef>
              <a:buNone/>
              <a:defRPr lang="en-US" sz="2000" kern="1200" dirty="0">
                <a:solidFill>
                  <a:schemeClr val="tx1"/>
                </a:solidFill>
                <a:latin typeface="+mn-lt"/>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13" name="Text Placeholder 16">
            <a:extLst>
              <a:ext uri="{FF2B5EF4-FFF2-40B4-BE49-F238E27FC236}">
                <a16:creationId xmlns:a16="http://schemas.microsoft.com/office/drawing/2014/main" id="{EA44EEDB-C599-41AA-9D84-D53811C28804}"/>
              </a:ext>
              <a:ext uri="{C183D7F6-B498-43B3-948B-1728B52AA6E4}">
                <adec:decorative xmlns:adec="http://schemas.microsoft.com/office/drawing/2017/decorative" val="1"/>
              </a:ext>
            </a:extLst>
          </p:cNvPr>
          <p:cNvSpPr>
            <a:spLocks noGrp="1"/>
          </p:cNvSpPr>
          <p:nvPr>
            <p:ph type="body" sz="quarter" idx="18" hasCustomPrompt="1"/>
          </p:nvPr>
        </p:nvSpPr>
        <p:spPr>
          <a:xfrm>
            <a:off x="450896" y="0"/>
            <a:ext cx="63502" cy="6858000"/>
          </a:xfrm>
          <a:solidFill>
            <a:schemeClr val="accent2"/>
          </a:solidFill>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14" name="Text Placeholder 16">
            <a:extLst>
              <a:ext uri="{FF2B5EF4-FFF2-40B4-BE49-F238E27FC236}">
                <a16:creationId xmlns:a16="http://schemas.microsoft.com/office/drawing/2014/main" id="{FE574478-76DE-4613-8FBD-36B353081849}"/>
              </a:ext>
              <a:ext uri="{C183D7F6-B498-43B3-948B-1728B52AA6E4}">
                <adec:decorative xmlns:adec="http://schemas.microsoft.com/office/drawing/2017/decorative" val="1"/>
              </a:ext>
            </a:extLst>
          </p:cNvPr>
          <p:cNvSpPr>
            <a:spLocks noGrp="1"/>
          </p:cNvSpPr>
          <p:nvPr>
            <p:ph type="body" sz="quarter" idx="19" hasCustomPrompt="1"/>
          </p:nvPr>
        </p:nvSpPr>
        <p:spPr>
          <a:xfrm>
            <a:off x="368391" y="0"/>
            <a:ext cx="63502" cy="6858000"/>
          </a:xfrm>
          <a:solidFill>
            <a:schemeClr val="accent2"/>
          </a:solidFill>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19" name="Picture Placeholder 18">
            <a:extLst>
              <a:ext uri="{FF2B5EF4-FFF2-40B4-BE49-F238E27FC236}">
                <a16:creationId xmlns:a16="http://schemas.microsoft.com/office/drawing/2014/main" id="{018BFA80-A3BB-4316-BD6E-3E5F6B4D89CF}"/>
              </a:ext>
              <a:ext uri="{C183D7F6-B498-43B3-948B-1728B52AA6E4}">
                <adec:decorative xmlns:adec="http://schemas.microsoft.com/office/drawing/2017/decorative" val="1"/>
              </a:ext>
            </a:extLst>
          </p:cNvPr>
          <p:cNvSpPr>
            <a:spLocks noGrp="1"/>
          </p:cNvSpPr>
          <p:nvPr>
            <p:ph type="pic" sz="quarter" idx="11" hasCustomPrompt="1"/>
          </p:nvPr>
        </p:nvSpPr>
        <p:spPr>
          <a:xfrm>
            <a:off x="7013448" y="34960"/>
            <a:ext cx="5178552" cy="6823040"/>
          </a:xfrm>
          <a:custGeom>
            <a:avLst/>
            <a:gdLst>
              <a:gd name="connsiteX0" fmla="*/ 5178552 w 5178552"/>
              <a:gd name="connsiteY0" fmla="*/ 0 h 6823040"/>
              <a:gd name="connsiteX1" fmla="*/ 5178552 w 5178552"/>
              <a:gd name="connsiteY1" fmla="*/ 6823040 h 6823040"/>
              <a:gd name="connsiteX2" fmla="*/ 1752601 w 5178552"/>
              <a:gd name="connsiteY2" fmla="*/ 6823040 h 6823040"/>
              <a:gd name="connsiteX3" fmla="*/ 0 w 5178552"/>
              <a:gd name="connsiteY3" fmla="*/ 6823040 h 6823040"/>
            </a:gdLst>
            <a:ahLst/>
            <a:cxnLst>
              <a:cxn ang="0">
                <a:pos x="connsiteX0" y="connsiteY0"/>
              </a:cxn>
              <a:cxn ang="0">
                <a:pos x="connsiteX1" y="connsiteY1"/>
              </a:cxn>
              <a:cxn ang="0">
                <a:pos x="connsiteX2" y="connsiteY2"/>
              </a:cxn>
              <a:cxn ang="0">
                <a:pos x="connsiteX3" y="connsiteY3"/>
              </a:cxn>
            </a:cxnLst>
            <a:rect l="l" t="t" r="r" b="b"/>
            <a:pathLst>
              <a:path w="5178552" h="6823040">
                <a:moveTo>
                  <a:pt x="5178552" y="0"/>
                </a:moveTo>
                <a:lnTo>
                  <a:pt x="5178552" y="6823040"/>
                </a:lnTo>
                <a:lnTo>
                  <a:pt x="1752601" y="6823040"/>
                </a:lnTo>
                <a:lnTo>
                  <a:pt x="0" y="6823040"/>
                </a:lnTo>
                <a:close/>
              </a:path>
            </a:pathLst>
          </a:custGeom>
          <a:solidFill>
            <a:schemeClr val="bg1"/>
          </a:solidFill>
        </p:spPr>
        <p:txBody>
          <a:bodyPr wrap="square" anchor="ctr">
            <a:noAutofit/>
          </a:bodyPr>
          <a:lstStyle>
            <a:lvl1pPr marL="0" indent="0" algn="ctr">
              <a:buNone/>
              <a:defRPr/>
            </a:lvl1pPr>
          </a:lstStyle>
          <a:p>
            <a:r>
              <a:rPr lang="en-US" dirty="0"/>
              <a:t>Insert Image</a:t>
            </a:r>
            <a:endParaRPr lang="en-GB" dirty="0"/>
          </a:p>
        </p:txBody>
      </p:sp>
    </p:spTree>
    <p:extLst>
      <p:ext uri="{BB962C8B-B14F-4D97-AF65-F5344CB8AC3E}">
        <p14:creationId xmlns:p14="http://schemas.microsoft.com/office/powerpoint/2010/main" val="36956533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Full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7C4BA0D-DEC0-450E-8F4D-B0E6D2D7D0C3}"/>
              </a:ext>
              <a:ext uri="{C183D7F6-B498-43B3-948B-1728B52AA6E4}">
                <adec:decorative xmlns:adec="http://schemas.microsoft.com/office/drawing/2017/decorative" val="1"/>
              </a:ext>
            </a:extLst>
          </p:cNvPr>
          <p:cNvSpPr>
            <a:spLocks noGrp="1"/>
          </p:cNvSpPr>
          <p:nvPr>
            <p:ph type="pic" sz="quarter" idx="17" hasCustomPrompt="1"/>
          </p:nvPr>
        </p:nvSpPr>
        <p:spPr>
          <a:xfrm>
            <a:off x="0" y="0"/>
            <a:ext cx="12191999" cy="6858000"/>
          </a:xfrm>
          <a:prstGeom prst="rect">
            <a:avLst/>
          </a:prstGeom>
        </p:spPr>
        <p:txBody>
          <a:bodyPr anchor="ctr"/>
          <a:lstStyle>
            <a:lvl1pPr marL="0" indent="0" algn="ctr">
              <a:buNone/>
              <a:defRPr>
                <a:solidFill>
                  <a:schemeClr val="bg1">
                    <a:lumMod val="50000"/>
                  </a:schemeClr>
                </a:solidFill>
              </a:defRPr>
            </a:lvl1pPr>
          </a:lstStyle>
          <a:p>
            <a:r>
              <a:rPr lang="en-US" noProof="0" dirty="0"/>
              <a:t>Insert Image</a:t>
            </a:r>
          </a:p>
        </p:txBody>
      </p:sp>
      <p:sp>
        <p:nvSpPr>
          <p:cNvPr id="6" name="Text Placeholder 16">
            <a:extLst>
              <a:ext uri="{FF2B5EF4-FFF2-40B4-BE49-F238E27FC236}">
                <a16:creationId xmlns:a16="http://schemas.microsoft.com/office/drawing/2014/main" id="{16932398-C947-4474-88D6-4117EC391CEF}"/>
              </a:ext>
              <a:ext uri="{C183D7F6-B498-43B3-948B-1728B52AA6E4}">
                <adec:decorative xmlns:adec="http://schemas.microsoft.com/office/drawing/2017/decorative" val="1"/>
              </a:ext>
            </a:extLst>
          </p:cNvPr>
          <p:cNvSpPr>
            <a:spLocks noGrp="1"/>
          </p:cNvSpPr>
          <p:nvPr>
            <p:ph type="body" sz="quarter" idx="20" hasCustomPrompt="1"/>
          </p:nvPr>
        </p:nvSpPr>
        <p:spPr>
          <a:xfrm>
            <a:off x="552269" y="1189969"/>
            <a:ext cx="4389542" cy="4677431"/>
          </a:xfrm>
          <a:solidFill>
            <a:schemeClr val="accent2">
              <a:alpha val="88000"/>
            </a:schemeClr>
          </a:solidFill>
          <a:ln w="28575">
            <a:solidFill>
              <a:schemeClr val="accent2"/>
            </a:solidFill>
          </a:ln>
          <a:effectLst/>
        </p:spPr>
        <p:txBody>
          <a:bodyPr/>
          <a:lstStyle>
            <a:lvl1pPr marL="0" indent="0">
              <a:buNone/>
              <a:defRPr>
                <a:solidFill>
                  <a:schemeClr val="tx1">
                    <a:alpha val="0"/>
                  </a:schemeClr>
                </a:solidFill>
              </a:defRPr>
            </a:lvl1pPr>
          </a:lstStyle>
          <a:p>
            <a:pPr lvl="0"/>
            <a:r>
              <a:rPr lang="en-US" noProof="0"/>
              <a:t>I</a:t>
            </a:r>
          </a:p>
        </p:txBody>
      </p:sp>
      <p:sp>
        <p:nvSpPr>
          <p:cNvPr id="7" name="Content Placeholder 6">
            <a:extLst>
              <a:ext uri="{FF2B5EF4-FFF2-40B4-BE49-F238E27FC236}">
                <a16:creationId xmlns:a16="http://schemas.microsoft.com/office/drawing/2014/main" id="{88FDA84E-9F5D-4D50-8133-68FB098D7135}"/>
              </a:ext>
            </a:extLst>
          </p:cNvPr>
          <p:cNvSpPr>
            <a:spLocks noGrp="1"/>
          </p:cNvSpPr>
          <p:nvPr>
            <p:ph sz="quarter" idx="19" hasCustomPrompt="1"/>
          </p:nvPr>
        </p:nvSpPr>
        <p:spPr>
          <a:xfrm>
            <a:off x="902789" y="1494770"/>
            <a:ext cx="3688080" cy="3915430"/>
          </a:xfrm>
        </p:spPr>
        <p:txBody>
          <a:bodyPr lIns="91440" rIns="91440">
            <a:normAutofit/>
          </a:bodyPr>
          <a:lstStyle>
            <a:lvl1pPr marL="0" indent="0">
              <a:lnSpc>
                <a:spcPct val="100000"/>
              </a:lnSpc>
              <a:spcBef>
                <a:spcPts val="0"/>
              </a:spcBef>
              <a:spcAft>
                <a:spcPts val="0"/>
              </a:spcAft>
              <a:buNone/>
              <a:defRPr sz="3200">
                <a:solidFill>
                  <a:schemeClr val="bg1"/>
                </a:solidFill>
              </a:defRPr>
            </a:lvl1pPr>
            <a:lvl2pPr>
              <a:defRPr sz="1600"/>
            </a:lvl2pPr>
            <a:lvl3pPr>
              <a:defRPr sz="1400"/>
            </a:lvl3pPr>
            <a:lvl4pPr>
              <a:defRPr sz="1200"/>
            </a:lvl4pPr>
            <a:lvl5pPr>
              <a:defRPr sz="1200"/>
            </a:lvl5pPr>
          </a:lstStyle>
          <a:p>
            <a:pPr lvl="0"/>
            <a:r>
              <a:rPr lang="en-US" noProof="0"/>
              <a:t>Important Content</a:t>
            </a:r>
          </a:p>
        </p:txBody>
      </p:sp>
      <p:sp>
        <p:nvSpPr>
          <p:cNvPr id="10" name="Slide Number Placeholder 5">
            <a:extLst>
              <a:ext uri="{FF2B5EF4-FFF2-40B4-BE49-F238E27FC236}">
                <a16:creationId xmlns:a16="http://schemas.microsoft.com/office/drawing/2014/main" id="{1AC89BA5-7D71-4838-92DC-A9DD44EC0557}"/>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2" name="Title 1">
            <a:extLst>
              <a:ext uri="{FF2B5EF4-FFF2-40B4-BE49-F238E27FC236}">
                <a16:creationId xmlns:a16="http://schemas.microsoft.com/office/drawing/2014/main" id="{75614DBA-0879-4C83-B4B4-EECB085A204E}"/>
              </a:ext>
            </a:extLst>
          </p:cNvPr>
          <p:cNvSpPr>
            <a:spLocks noGrp="1"/>
          </p:cNvSpPr>
          <p:nvPr>
            <p:ph type="title"/>
          </p:nvPr>
        </p:nvSpPr>
        <p:spPr>
          <a:xfrm>
            <a:off x="548640" y="548640"/>
            <a:ext cx="11106150" cy="441960"/>
          </a:xfrm>
        </p:spPr>
        <p:txBody>
          <a:bodyPr/>
          <a:lstStyle/>
          <a:p>
            <a:r>
              <a:rPr lang="en-US"/>
              <a:t>Click to edit Master title style</a:t>
            </a:r>
          </a:p>
        </p:txBody>
      </p:sp>
    </p:spTree>
    <p:extLst>
      <p:ext uri="{BB962C8B-B14F-4D97-AF65-F5344CB8AC3E}">
        <p14:creationId xmlns:p14="http://schemas.microsoft.com/office/powerpoint/2010/main" val="1219768155"/>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ubtitle Content and half Image_Top shape ba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0" y="4021648"/>
            <a:ext cx="5090157" cy="1884265"/>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548640" y="3429000"/>
            <a:ext cx="5090157" cy="424732"/>
          </a:xfrm>
          <a:noFill/>
        </p:spPr>
        <p:txBody>
          <a:bodyPr wrap="square" lIns="91440" rIns="91440">
            <a:spAutoFit/>
          </a:bodyPr>
          <a:lstStyle>
            <a:lvl1pPr marL="0" indent="0">
              <a:buNone/>
              <a:defRPr sz="2400" b="1">
                <a:solidFill>
                  <a:schemeClr val="tx2"/>
                </a:solidFill>
              </a:defRPr>
            </a:lvl1pPr>
          </a:lstStyle>
          <a:p>
            <a:pPr lvl="0"/>
            <a:r>
              <a:rPr lang="en-US" noProof="0"/>
              <a:t>ADD ADDITIONAL TEXT </a:t>
            </a:r>
          </a:p>
        </p:txBody>
      </p:sp>
      <p:sp>
        <p:nvSpPr>
          <p:cNvPr id="12" name="Content Placeholder 6">
            <a:extLst>
              <a:ext uri="{FF2B5EF4-FFF2-40B4-BE49-F238E27FC236}">
                <a16:creationId xmlns:a16="http://schemas.microsoft.com/office/drawing/2014/main" id="{2E79C3B8-3CB6-4D76-8182-4489C35C869A}"/>
              </a:ext>
            </a:extLst>
          </p:cNvPr>
          <p:cNvSpPr>
            <a:spLocks noGrp="1"/>
          </p:cNvSpPr>
          <p:nvPr>
            <p:ph sz="quarter" idx="19"/>
          </p:nvPr>
        </p:nvSpPr>
        <p:spPr>
          <a:xfrm>
            <a:off x="6527803" y="4021648"/>
            <a:ext cx="5090157" cy="1884265"/>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7">
            <a:extLst>
              <a:ext uri="{FF2B5EF4-FFF2-40B4-BE49-F238E27FC236}">
                <a16:creationId xmlns:a16="http://schemas.microsoft.com/office/drawing/2014/main" id="{0CBC5711-960A-4093-BF8D-E1FB5C4179A9}"/>
              </a:ext>
            </a:extLst>
          </p:cNvPr>
          <p:cNvSpPr>
            <a:spLocks noGrp="1"/>
          </p:cNvSpPr>
          <p:nvPr>
            <p:ph type="body" sz="quarter" idx="20" hasCustomPrompt="1"/>
          </p:nvPr>
        </p:nvSpPr>
        <p:spPr>
          <a:xfrm>
            <a:off x="6527803" y="3429000"/>
            <a:ext cx="5090157" cy="424732"/>
          </a:xfrm>
          <a:noFill/>
        </p:spPr>
        <p:txBody>
          <a:bodyPr wrap="square" lIns="91440" rIns="91440">
            <a:spAutoFit/>
          </a:bodyPr>
          <a:lstStyle>
            <a:lvl1pPr marL="0" indent="0">
              <a:buNone/>
              <a:defRPr sz="2400" b="1">
                <a:solidFill>
                  <a:schemeClr val="accent2"/>
                </a:solidFill>
              </a:defRPr>
            </a:lvl1pPr>
          </a:lstStyle>
          <a:p>
            <a:pPr lvl="0"/>
            <a:r>
              <a:rPr lang="en-US" noProof="0"/>
              <a:t>ADD ADDITIONAL TEXT </a:t>
            </a:r>
          </a:p>
        </p:txBody>
      </p:sp>
      <p:sp>
        <p:nvSpPr>
          <p:cNvPr id="14" name="Picture Placeholder 7">
            <a:extLst>
              <a:ext uri="{FF2B5EF4-FFF2-40B4-BE49-F238E27FC236}">
                <a16:creationId xmlns:a16="http://schemas.microsoft.com/office/drawing/2014/main" id="{37CF37DF-A8A3-42D8-BAFE-0F56DCEC7657}"/>
              </a:ext>
              <a:ext uri="{C183D7F6-B498-43B3-948B-1728B52AA6E4}">
                <adec:decorative xmlns:adec="http://schemas.microsoft.com/office/drawing/2017/decorative" val="1"/>
              </a:ext>
            </a:extLst>
          </p:cNvPr>
          <p:cNvSpPr>
            <a:spLocks noGrp="1"/>
          </p:cNvSpPr>
          <p:nvPr>
            <p:ph type="pic" sz="quarter" idx="21" hasCustomPrompt="1"/>
          </p:nvPr>
        </p:nvSpPr>
        <p:spPr>
          <a:xfrm>
            <a:off x="548944" y="2423061"/>
            <a:ext cx="711197" cy="723544"/>
          </a:xfrm>
        </p:spPr>
        <p:txBody>
          <a:bodyPr anchor="ctr"/>
          <a:lstStyle>
            <a:lvl1pPr marL="0" indent="0" algn="ctr">
              <a:buNone/>
              <a:defRPr/>
            </a:lvl1pPr>
          </a:lstStyle>
          <a:p>
            <a:r>
              <a:rPr lang="en-US" noProof="0" dirty="0"/>
              <a:t>Icon</a:t>
            </a:r>
          </a:p>
        </p:txBody>
      </p:sp>
      <p:sp>
        <p:nvSpPr>
          <p:cNvPr id="15" name="Picture Placeholder 7">
            <a:extLst>
              <a:ext uri="{FF2B5EF4-FFF2-40B4-BE49-F238E27FC236}">
                <a16:creationId xmlns:a16="http://schemas.microsoft.com/office/drawing/2014/main" id="{6C4C965C-0B8E-48F5-AAAC-C3237DCB2911}"/>
              </a:ext>
              <a:ext uri="{C183D7F6-B498-43B3-948B-1728B52AA6E4}">
                <adec:decorative xmlns:adec="http://schemas.microsoft.com/office/drawing/2017/decorative" val="1"/>
              </a:ext>
            </a:extLst>
          </p:cNvPr>
          <p:cNvSpPr>
            <a:spLocks noGrp="1"/>
          </p:cNvSpPr>
          <p:nvPr>
            <p:ph type="pic" sz="quarter" idx="22" hasCustomPrompt="1"/>
          </p:nvPr>
        </p:nvSpPr>
        <p:spPr>
          <a:xfrm>
            <a:off x="6527803" y="2423061"/>
            <a:ext cx="711197" cy="723544"/>
          </a:xfrm>
        </p:spPr>
        <p:txBody>
          <a:bodyPr anchor="ctr"/>
          <a:lstStyle>
            <a:lvl1pPr marL="0" indent="0" algn="ctr">
              <a:buNone/>
              <a:defRPr/>
            </a:lvl1pPr>
          </a:lstStyle>
          <a:p>
            <a:r>
              <a:rPr lang="en-US" noProof="0" dirty="0"/>
              <a:t>Icon</a:t>
            </a:r>
          </a:p>
        </p:txBody>
      </p:sp>
      <p:sp>
        <p:nvSpPr>
          <p:cNvPr id="17" name="Slide Number Placeholder 5">
            <a:extLst>
              <a:ext uri="{FF2B5EF4-FFF2-40B4-BE49-F238E27FC236}">
                <a16:creationId xmlns:a16="http://schemas.microsoft.com/office/drawing/2014/main" id="{C94646A1-59D8-49D7-B0E1-B7771AB22D4B}"/>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3980668054"/>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itle Subtitle Content and half Image_Top shape ba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0" y="4021648"/>
            <a:ext cx="3474720" cy="1884265"/>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548640" y="3429000"/>
            <a:ext cx="3474720" cy="424732"/>
          </a:xfrm>
          <a:noFill/>
        </p:spPr>
        <p:txBody>
          <a:bodyPr wrap="square" lIns="91440" rIns="91440">
            <a:noAutofit/>
          </a:bodyPr>
          <a:lstStyle>
            <a:lvl1pPr marL="0" indent="0">
              <a:buNone/>
              <a:defRPr sz="2400" b="1">
                <a:solidFill>
                  <a:schemeClr val="tx2"/>
                </a:solidFill>
              </a:defRPr>
            </a:lvl1pPr>
          </a:lstStyle>
          <a:p>
            <a:pPr lvl="0"/>
            <a:r>
              <a:rPr lang="en-US" noProof="0"/>
              <a:t>ADD ADDITIONAL TEXT </a:t>
            </a:r>
          </a:p>
        </p:txBody>
      </p:sp>
      <p:sp>
        <p:nvSpPr>
          <p:cNvPr id="12" name="Content Placeholder 6">
            <a:extLst>
              <a:ext uri="{FF2B5EF4-FFF2-40B4-BE49-F238E27FC236}">
                <a16:creationId xmlns:a16="http://schemas.microsoft.com/office/drawing/2014/main" id="{2E79C3B8-3CB6-4D76-8182-4489C35C869A}"/>
              </a:ext>
            </a:extLst>
          </p:cNvPr>
          <p:cNvSpPr>
            <a:spLocks noGrp="1"/>
          </p:cNvSpPr>
          <p:nvPr>
            <p:ph sz="quarter" idx="19"/>
          </p:nvPr>
        </p:nvSpPr>
        <p:spPr>
          <a:xfrm>
            <a:off x="4358640" y="4021648"/>
            <a:ext cx="3474720" cy="1884265"/>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7">
            <a:extLst>
              <a:ext uri="{FF2B5EF4-FFF2-40B4-BE49-F238E27FC236}">
                <a16:creationId xmlns:a16="http://schemas.microsoft.com/office/drawing/2014/main" id="{0CBC5711-960A-4093-BF8D-E1FB5C4179A9}"/>
              </a:ext>
            </a:extLst>
          </p:cNvPr>
          <p:cNvSpPr>
            <a:spLocks noGrp="1"/>
          </p:cNvSpPr>
          <p:nvPr>
            <p:ph type="body" sz="quarter" idx="20" hasCustomPrompt="1"/>
          </p:nvPr>
        </p:nvSpPr>
        <p:spPr>
          <a:xfrm>
            <a:off x="4358640" y="3429000"/>
            <a:ext cx="3474720" cy="424732"/>
          </a:xfrm>
          <a:noFill/>
        </p:spPr>
        <p:txBody>
          <a:bodyPr wrap="square" lIns="91440" rIns="91440">
            <a:noAutofit/>
          </a:bodyPr>
          <a:lstStyle>
            <a:lvl1pPr marL="0" indent="0">
              <a:buNone/>
              <a:defRPr sz="2400" b="1">
                <a:solidFill>
                  <a:schemeClr val="accent5"/>
                </a:solidFill>
              </a:defRPr>
            </a:lvl1pPr>
          </a:lstStyle>
          <a:p>
            <a:pPr lvl="0"/>
            <a:r>
              <a:rPr lang="en-US" noProof="0"/>
              <a:t>ADD ADDITIONAL TEXT </a:t>
            </a:r>
          </a:p>
        </p:txBody>
      </p:sp>
      <p:sp>
        <p:nvSpPr>
          <p:cNvPr id="14" name="Picture Placeholder 7">
            <a:extLst>
              <a:ext uri="{FF2B5EF4-FFF2-40B4-BE49-F238E27FC236}">
                <a16:creationId xmlns:a16="http://schemas.microsoft.com/office/drawing/2014/main" id="{37CF37DF-A8A3-42D8-BAFE-0F56DCEC7657}"/>
              </a:ext>
              <a:ext uri="{C183D7F6-B498-43B3-948B-1728B52AA6E4}">
                <adec:decorative xmlns:adec="http://schemas.microsoft.com/office/drawing/2017/decorative" val="1"/>
              </a:ext>
            </a:extLst>
          </p:cNvPr>
          <p:cNvSpPr>
            <a:spLocks noGrp="1"/>
          </p:cNvSpPr>
          <p:nvPr>
            <p:ph type="pic" sz="quarter" idx="21" hasCustomPrompt="1"/>
          </p:nvPr>
        </p:nvSpPr>
        <p:spPr>
          <a:xfrm>
            <a:off x="548944" y="2423061"/>
            <a:ext cx="711197" cy="723544"/>
          </a:xfrm>
        </p:spPr>
        <p:txBody>
          <a:bodyPr anchor="ctr"/>
          <a:lstStyle>
            <a:lvl1pPr marL="0" indent="0" algn="ctr">
              <a:buNone/>
              <a:defRPr/>
            </a:lvl1pPr>
          </a:lstStyle>
          <a:p>
            <a:r>
              <a:rPr lang="en-US" noProof="0" dirty="0"/>
              <a:t>Icon</a:t>
            </a:r>
          </a:p>
        </p:txBody>
      </p:sp>
      <p:sp>
        <p:nvSpPr>
          <p:cNvPr id="15" name="Picture Placeholder 7">
            <a:extLst>
              <a:ext uri="{FF2B5EF4-FFF2-40B4-BE49-F238E27FC236}">
                <a16:creationId xmlns:a16="http://schemas.microsoft.com/office/drawing/2014/main" id="{6C4C965C-0B8E-48F5-AAAC-C3237DCB2911}"/>
              </a:ext>
              <a:ext uri="{C183D7F6-B498-43B3-948B-1728B52AA6E4}">
                <adec:decorative xmlns:adec="http://schemas.microsoft.com/office/drawing/2017/decorative" val="1"/>
              </a:ext>
            </a:extLst>
          </p:cNvPr>
          <p:cNvSpPr>
            <a:spLocks noGrp="1"/>
          </p:cNvSpPr>
          <p:nvPr>
            <p:ph type="pic" sz="quarter" idx="22" hasCustomPrompt="1"/>
          </p:nvPr>
        </p:nvSpPr>
        <p:spPr>
          <a:xfrm>
            <a:off x="4358640" y="2423061"/>
            <a:ext cx="711197" cy="723544"/>
          </a:xfrm>
        </p:spPr>
        <p:txBody>
          <a:bodyPr anchor="ctr"/>
          <a:lstStyle>
            <a:lvl1pPr marL="0" indent="0" algn="ctr">
              <a:buNone/>
              <a:defRPr/>
            </a:lvl1pPr>
          </a:lstStyle>
          <a:p>
            <a:r>
              <a:rPr lang="en-US" noProof="0" dirty="0"/>
              <a:t>Icon</a:t>
            </a:r>
          </a:p>
        </p:txBody>
      </p:sp>
      <p:sp>
        <p:nvSpPr>
          <p:cNvPr id="16" name="Content Placeholder 6">
            <a:extLst>
              <a:ext uri="{FF2B5EF4-FFF2-40B4-BE49-F238E27FC236}">
                <a16:creationId xmlns:a16="http://schemas.microsoft.com/office/drawing/2014/main" id="{F4C1E55C-86D8-4053-9865-59D5B4F8A350}"/>
              </a:ext>
            </a:extLst>
          </p:cNvPr>
          <p:cNvSpPr>
            <a:spLocks noGrp="1"/>
          </p:cNvSpPr>
          <p:nvPr>
            <p:ph sz="quarter" idx="23"/>
          </p:nvPr>
        </p:nvSpPr>
        <p:spPr>
          <a:xfrm>
            <a:off x="8168640" y="4021648"/>
            <a:ext cx="3474720" cy="1884265"/>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 name="Text Placeholder 7">
            <a:extLst>
              <a:ext uri="{FF2B5EF4-FFF2-40B4-BE49-F238E27FC236}">
                <a16:creationId xmlns:a16="http://schemas.microsoft.com/office/drawing/2014/main" id="{3B68B60C-9D86-4961-A5CE-AB650CA3364D}"/>
              </a:ext>
            </a:extLst>
          </p:cNvPr>
          <p:cNvSpPr>
            <a:spLocks noGrp="1"/>
          </p:cNvSpPr>
          <p:nvPr>
            <p:ph type="body" sz="quarter" idx="24" hasCustomPrompt="1"/>
          </p:nvPr>
        </p:nvSpPr>
        <p:spPr>
          <a:xfrm>
            <a:off x="8168640" y="3429000"/>
            <a:ext cx="3474720" cy="424732"/>
          </a:xfrm>
          <a:noFill/>
        </p:spPr>
        <p:txBody>
          <a:bodyPr wrap="square" lIns="91440" rIns="91440">
            <a:noAutofit/>
          </a:bodyPr>
          <a:lstStyle>
            <a:lvl1pPr marL="0" indent="0">
              <a:buNone/>
              <a:defRPr sz="2400" b="1">
                <a:solidFill>
                  <a:schemeClr val="accent2"/>
                </a:solidFill>
              </a:defRPr>
            </a:lvl1pPr>
          </a:lstStyle>
          <a:p>
            <a:pPr lvl="0"/>
            <a:r>
              <a:rPr lang="en-US" noProof="0"/>
              <a:t>ADD ADDITIONAL TEXT </a:t>
            </a:r>
          </a:p>
        </p:txBody>
      </p:sp>
      <p:sp>
        <p:nvSpPr>
          <p:cNvPr id="19" name="Picture Placeholder 7">
            <a:extLst>
              <a:ext uri="{FF2B5EF4-FFF2-40B4-BE49-F238E27FC236}">
                <a16:creationId xmlns:a16="http://schemas.microsoft.com/office/drawing/2014/main" id="{AFE200E7-D3F0-41C3-92B0-E09677035AD0}"/>
              </a:ext>
              <a:ext uri="{C183D7F6-B498-43B3-948B-1728B52AA6E4}">
                <adec:decorative xmlns:adec="http://schemas.microsoft.com/office/drawing/2017/decorative" val="1"/>
              </a:ext>
            </a:extLst>
          </p:cNvPr>
          <p:cNvSpPr>
            <a:spLocks noGrp="1"/>
          </p:cNvSpPr>
          <p:nvPr>
            <p:ph type="pic" sz="quarter" idx="25" hasCustomPrompt="1"/>
          </p:nvPr>
        </p:nvSpPr>
        <p:spPr>
          <a:xfrm>
            <a:off x="8168336" y="2423061"/>
            <a:ext cx="711197" cy="723544"/>
          </a:xfrm>
        </p:spPr>
        <p:txBody>
          <a:bodyPr anchor="ctr"/>
          <a:lstStyle>
            <a:lvl1pPr marL="0" indent="0" algn="ctr">
              <a:buNone/>
              <a:defRPr/>
            </a:lvl1pPr>
          </a:lstStyle>
          <a:p>
            <a:r>
              <a:rPr lang="en-US" noProof="0" dirty="0"/>
              <a:t>Icon</a:t>
            </a:r>
          </a:p>
        </p:txBody>
      </p:sp>
      <p:sp>
        <p:nvSpPr>
          <p:cNvPr id="21" name="Slide Number Placeholder 5">
            <a:extLst>
              <a:ext uri="{FF2B5EF4-FFF2-40B4-BE49-F238E27FC236}">
                <a16:creationId xmlns:a16="http://schemas.microsoft.com/office/drawing/2014/main" id="{520633DF-6AFD-4B07-9AFD-09317A9CC680}"/>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2566824035"/>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Icon Content 2 row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hasCustomPrompt="1"/>
          </p:nvPr>
        </p:nvSpPr>
        <p:spPr>
          <a:xfrm>
            <a:off x="5562600" y="2438400"/>
            <a:ext cx="5901458" cy="975260"/>
          </a:xfrm>
        </p:spPr>
        <p:txBody>
          <a:bodyPr lIns="91440" rIns="91440" anchor="ctr">
            <a:noAutofit/>
          </a:bodyPr>
          <a:lstStyle>
            <a:lvl1pPr>
              <a:defRPr/>
            </a:lvl1pPr>
          </a:lstStyle>
          <a:p>
            <a:pPr lvl="0"/>
            <a:r>
              <a:rPr lang="en-US" noProof="0"/>
              <a:t>Description text </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1524000" y="2713664"/>
            <a:ext cx="3474720" cy="424732"/>
          </a:xfrm>
          <a:noFill/>
        </p:spPr>
        <p:txBody>
          <a:bodyPr wrap="square" lIns="91440" rIns="91440">
            <a:noAutofit/>
          </a:bodyPr>
          <a:lstStyle>
            <a:lvl1pPr marL="0" indent="0">
              <a:buNone/>
              <a:defRPr sz="2400" b="1">
                <a:solidFill>
                  <a:schemeClr val="tx2"/>
                </a:solidFill>
              </a:defRPr>
            </a:lvl1pPr>
          </a:lstStyle>
          <a:p>
            <a:pPr lvl="0"/>
            <a:r>
              <a:rPr lang="en-US" noProof="0"/>
              <a:t>ADD ADDITIONAL TEXT </a:t>
            </a:r>
          </a:p>
        </p:txBody>
      </p:sp>
      <p:sp>
        <p:nvSpPr>
          <p:cNvPr id="14" name="Picture Placeholder 7">
            <a:extLst>
              <a:ext uri="{FF2B5EF4-FFF2-40B4-BE49-F238E27FC236}">
                <a16:creationId xmlns:a16="http://schemas.microsoft.com/office/drawing/2014/main" id="{37CF37DF-A8A3-42D8-BAFE-0F56DCEC7657}"/>
              </a:ext>
              <a:ext uri="{C183D7F6-B498-43B3-948B-1728B52AA6E4}">
                <adec:decorative xmlns:adec="http://schemas.microsoft.com/office/drawing/2017/decorative" val="1"/>
              </a:ext>
            </a:extLst>
          </p:cNvPr>
          <p:cNvSpPr>
            <a:spLocks noGrp="1"/>
          </p:cNvSpPr>
          <p:nvPr>
            <p:ph type="pic" sz="quarter" idx="21" hasCustomPrompt="1"/>
          </p:nvPr>
        </p:nvSpPr>
        <p:spPr>
          <a:xfrm>
            <a:off x="548944" y="2564258"/>
            <a:ext cx="711197" cy="723544"/>
          </a:xfrm>
        </p:spPr>
        <p:txBody>
          <a:bodyPr anchor="ctr"/>
          <a:lstStyle>
            <a:lvl1pPr marL="0" indent="0" algn="ctr">
              <a:buNone/>
              <a:defRPr/>
            </a:lvl1pPr>
          </a:lstStyle>
          <a:p>
            <a:r>
              <a:rPr lang="en-US" noProof="0" dirty="0"/>
              <a:t>Icon</a:t>
            </a:r>
          </a:p>
        </p:txBody>
      </p:sp>
      <p:sp>
        <p:nvSpPr>
          <p:cNvPr id="20" name="Content Placeholder 6">
            <a:extLst>
              <a:ext uri="{FF2B5EF4-FFF2-40B4-BE49-F238E27FC236}">
                <a16:creationId xmlns:a16="http://schemas.microsoft.com/office/drawing/2014/main" id="{36B305EA-E44E-48DA-922F-20D8D3496709}"/>
              </a:ext>
            </a:extLst>
          </p:cNvPr>
          <p:cNvSpPr>
            <a:spLocks noGrp="1"/>
          </p:cNvSpPr>
          <p:nvPr>
            <p:ph sz="quarter" idx="22" hasCustomPrompt="1"/>
          </p:nvPr>
        </p:nvSpPr>
        <p:spPr>
          <a:xfrm>
            <a:off x="5562600" y="4391622"/>
            <a:ext cx="5901458" cy="975260"/>
          </a:xfrm>
        </p:spPr>
        <p:txBody>
          <a:bodyPr lIns="91440" rIns="91440" anchor="ctr">
            <a:noAutofit/>
          </a:bodyPr>
          <a:lstStyle>
            <a:lvl1pPr>
              <a:defRPr/>
            </a:lvl1pPr>
          </a:lstStyle>
          <a:p>
            <a:pPr lvl="0"/>
            <a:r>
              <a:rPr lang="en-US" noProof="0"/>
              <a:t>Description text </a:t>
            </a:r>
          </a:p>
        </p:txBody>
      </p:sp>
      <p:sp>
        <p:nvSpPr>
          <p:cNvPr id="21" name="Text Placeholder 7">
            <a:extLst>
              <a:ext uri="{FF2B5EF4-FFF2-40B4-BE49-F238E27FC236}">
                <a16:creationId xmlns:a16="http://schemas.microsoft.com/office/drawing/2014/main" id="{038D7323-C655-4E9F-A5C0-AE44AF907081}"/>
              </a:ext>
            </a:extLst>
          </p:cNvPr>
          <p:cNvSpPr>
            <a:spLocks noGrp="1"/>
          </p:cNvSpPr>
          <p:nvPr>
            <p:ph type="body" sz="quarter" idx="23" hasCustomPrompt="1"/>
          </p:nvPr>
        </p:nvSpPr>
        <p:spPr>
          <a:xfrm>
            <a:off x="1524000" y="4666886"/>
            <a:ext cx="3474720" cy="424732"/>
          </a:xfrm>
          <a:noFill/>
        </p:spPr>
        <p:txBody>
          <a:bodyPr wrap="square" lIns="91440" rIns="91440">
            <a:noAutofit/>
          </a:bodyPr>
          <a:lstStyle>
            <a:lvl1pPr marL="0" indent="0">
              <a:buNone/>
              <a:defRPr sz="2400" b="1">
                <a:solidFill>
                  <a:schemeClr val="accent5"/>
                </a:solidFill>
              </a:defRPr>
            </a:lvl1pPr>
          </a:lstStyle>
          <a:p>
            <a:pPr lvl="0"/>
            <a:r>
              <a:rPr lang="en-US" noProof="0"/>
              <a:t>ADD ADDITIONAL TEXT </a:t>
            </a:r>
          </a:p>
        </p:txBody>
      </p:sp>
      <p:sp>
        <p:nvSpPr>
          <p:cNvPr id="22" name="Picture Placeholder 7">
            <a:extLst>
              <a:ext uri="{FF2B5EF4-FFF2-40B4-BE49-F238E27FC236}">
                <a16:creationId xmlns:a16="http://schemas.microsoft.com/office/drawing/2014/main" id="{F79C998E-1F82-4AC1-AD39-82F45A05CED8}"/>
              </a:ext>
              <a:ext uri="{C183D7F6-B498-43B3-948B-1728B52AA6E4}">
                <adec:decorative xmlns:adec="http://schemas.microsoft.com/office/drawing/2017/decorative" val="1"/>
              </a:ext>
            </a:extLst>
          </p:cNvPr>
          <p:cNvSpPr>
            <a:spLocks noGrp="1"/>
          </p:cNvSpPr>
          <p:nvPr>
            <p:ph type="pic" sz="quarter" idx="24" hasCustomPrompt="1"/>
          </p:nvPr>
        </p:nvSpPr>
        <p:spPr>
          <a:xfrm>
            <a:off x="548944" y="4517480"/>
            <a:ext cx="711197" cy="723544"/>
          </a:xfrm>
        </p:spPr>
        <p:txBody>
          <a:bodyPr anchor="ctr"/>
          <a:lstStyle>
            <a:lvl1pPr marL="0" indent="0" algn="ctr">
              <a:buNone/>
              <a:defRPr/>
            </a:lvl1pPr>
          </a:lstStyle>
          <a:p>
            <a:r>
              <a:rPr lang="en-US" noProof="0" dirty="0"/>
              <a:t>Icon</a:t>
            </a:r>
          </a:p>
        </p:txBody>
      </p:sp>
      <p:sp>
        <p:nvSpPr>
          <p:cNvPr id="16" name="Slide Number Placeholder 5">
            <a:extLst>
              <a:ext uri="{FF2B5EF4-FFF2-40B4-BE49-F238E27FC236}">
                <a16:creationId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862157401"/>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Icon Content 3 row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hasCustomPrompt="1"/>
          </p:nvPr>
        </p:nvSpPr>
        <p:spPr>
          <a:xfrm>
            <a:off x="5562600" y="2423061"/>
            <a:ext cx="5901458" cy="1005939"/>
          </a:xfrm>
        </p:spPr>
        <p:txBody>
          <a:bodyPr lIns="91440" rIns="91440"/>
          <a:lstStyle>
            <a:lvl1pPr>
              <a:defRPr/>
            </a:lvl1pPr>
          </a:lstStyle>
          <a:p>
            <a:pPr lvl="0"/>
            <a:r>
              <a:rPr lang="en-US" noProof="0"/>
              <a:t>Description text </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1524000" y="2713664"/>
            <a:ext cx="3810000" cy="424732"/>
          </a:xfrm>
          <a:noFill/>
        </p:spPr>
        <p:txBody>
          <a:bodyPr wrap="square" lIns="91440" rIns="91440" anchor="ctr">
            <a:spAutoFit/>
          </a:bodyPr>
          <a:lstStyle>
            <a:lvl1pPr marL="0" indent="0">
              <a:buNone/>
              <a:defRPr sz="2400" b="1">
                <a:solidFill>
                  <a:schemeClr val="tx2"/>
                </a:solidFill>
              </a:defRPr>
            </a:lvl1pPr>
          </a:lstStyle>
          <a:p>
            <a:pPr lvl="0"/>
            <a:r>
              <a:rPr lang="en-US" noProof="0"/>
              <a:t>ADD ADDITIONAL TEXT </a:t>
            </a:r>
          </a:p>
        </p:txBody>
      </p:sp>
      <p:sp>
        <p:nvSpPr>
          <p:cNvPr id="14" name="Picture Placeholder 7">
            <a:extLst>
              <a:ext uri="{FF2B5EF4-FFF2-40B4-BE49-F238E27FC236}">
                <a16:creationId xmlns:a16="http://schemas.microsoft.com/office/drawing/2014/main" id="{37CF37DF-A8A3-42D8-BAFE-0F56DCEC7657}"/>
              </a:ext>
              <a:ext uri="{C183D7F6-B498-43B3-948B-1728B52AA6E4}">
                <adec:decorative xmlns:adec="http://schemas.microsoft.com/office/drawing/2017/decorative" val="1"/>
              </a:ext>
            </a:extLst>
          </p:cNvPr>
          <p:cNvSpPr>
            <a:spLocks noGrp="1"/>
          </p:cNvSpPr>
          <p:nvPr>
            <p:ph type="pic" sz="quarter" idx="21" hasCustomPrompt="1"/>
          </p:nvPr>
        </p:nvSpPr>
        <p:spPr>
          <a:xfrm>
            <a:off x="548944" y="2564258"/>
            <a:ext cx="711197" cy="723544"/>
          </a:xfrm>
        </p:spPr>
        <p:txBody>
          <a:bodyPr anchor="ctr"/>
          <a:lstStyle>
            <a:lvl1pPr marL="0" indent="0" algn="ctr">
              <a:buNone/>
              <a:defRPr/>
            </a:lvl1pPr>
          </a:lstStyle>
          <a:p>
            <a:r>
              <a:rPr lang="en-US" noProof="0" dirty="0"/>
              <a:t>Icon</a:t>
            </a:r>
          </a:p>
        </p:txBody>
      </p:sp>
      <p:sp>
        <p:nvSpPr>
          <p:cNvPr id="20" name="Content Placeholder 6">
            <a:extLst>
              <a:ext uri="{FF2B5EF4-FFF2-40B4-BE49-F238E27FC236}">
                <a16:creationId xmlns:a16="http://schemas.microsoft.com/office/drawing/2014/main" id="{36B305EA-E44E-48DA-922F-20D8D3496709}"/>
              </a:ext>
            </a:extLst>
          </p:cNvPr>
          <p:cNvSpPr>
            <a:spLocks noGrp="1"/>
          </p:cNvSpPr>
          <p:nvPr>
            <p:ph sz="quarter" idx="22" hasCustomPrompt="1"/>
          </p:nvPr>
        </p:nvSpPr>
        <p:spPr>
          <a:xfrm>
            <a:off x="5562600" y="3556396"/>
            <a:ext cx="5901458" cy="1005939"/>
          </a:xfrm>
        </p:spPr>
        <p:txBody>
          <a:bodyPr lIns="91440" rIns="91440"/>
          <a:lstStyle>
            <a:lvl1pPr>
              <a:defRPr/>
            </a:lvl1pPr>
          </a:lstStyle>
          <a:p>
            <a:pPr lvl="0"/>
            <a:r>
              <a:rPr lang="en-US" noProof="0"/>
              <a:t>Description text </a:t>
            </a:r>
          </a:p>
        </p:txBody>
      </p:sp>
      <p:sp>
        <p:nvSpPr>
          <p:cNvPr id="21" name="Text Placeholder 7">
            <a:extLst>
              <a:ext uri="{FF2B5EF4-FFF2-40B4-BE49-F238E27FC236}">
                <a16:creationId xmlns:a16="http://schemas.microsoft.com/office/drawing/2014/main" id="{038D7323-C655-4E9F-A5C0-AE44AF907081}"/>
              </a:ext>
            </a:extLst>
          </p:cNvPr>
          <p:cNvSpPr>
            <a:spLocks noGrp="1"/>
          </p:cNvSpPr>
          <p:nvPr>
            <p:ph type="body" sz="quarter" idx="23" hasCustomPrompt="1"/>
          </p:nvPr>
        </p:nvSpPr>
        <p:spPr>
          <a:xfrm>
            <a:off x="1524000" y="3846999"/>
            <a:ext cx="3810000" cy="424732"/>
          </a:xfrm>
          <a:noFill/>
        </p:spPr>
        <p:txBody>
          <a:bodyPr wrap="square" lIns="91440" rIns="91440" anchor="ctr">
            <a:spAutoFit/>
          </a:bodyPr>
          <a:lstStyle>
            <a:lvl1pPr marL="0" indent="0">
              <a:buNone/>
              <a:defRPr sz="2400" b="1">
                <a:solidFill>
                  <a:schemeClr val="accent5"/>
                </a:solidFill>
              </a:defRPr>
            </a:lvl1pPr>
          </a:lstStyle>
          <a:p>
            <a:pPr lvl="0"/>
            <a:r>
              <a:rPr lang="en-US" noProof="0"/>
              <a:t>ADD ADDITIONAL TEXT </a:t>
            </a:r>
          </a:p>
        </p:txBody>
      </p:sp>
      <p:sp>
        <p:nvSpPr>
          <p:cNvPr id="22" name="Picture Placeholder 7">
            <a:extLst>
              <a:ext uri="{FF2B5EF4-FFF2-40B4-BE49-F238E27FC236}">
                <a16:creationId xmlns:a16="http://schemas.microsoft.com/office/drawing/2014/main" id="{F79C998E-1F82-4AC1-AD39-82F45A05CED8}"/>
              </a:ext>
              <a:ext uri="{C183D7F6-B498-43B3-948B-1728B52AA6E4}">
                <adec:decorative xmlns:adec="http://schemas.microsoft.com/office/drawing/2017/decorative" val="1"/>
              </a:ext>
            </a:extLst>
          </p:cNvPr>
          <p:cNvSpPr>
            <a:spLocks noGrp="1"/>
          </p:cNvSpPr>
          <p:nvPr>
            <p:ph type="pic" sz="quarter" idx="24" hasCustomPrompt="1"/>
          </p:nvPr>
        </p:nvSpPr>
        <p:spPr>
          <a:xfrm>
            <a:off x="548944" y="3697593"/>
            <a:ext cx="711197" cy="723544"/>
          </a:xfrm>
        </p:spPr>
        <p:txBody>
          <a:bodyPr anchor="ctr"/>
          <a:lstStyle>
            <a:lvl1pPr marL="0" indent="0" algn="ctr">
              <a:buNone/>
              <a:defRPr/>
            </a:lvl1pPr>
          </a:lstStyle>
          <a:p>
            <a:r>
              <a:rPr lang="en-US" noProof="0" dirty="0"/>
              <a:t>Icon</a:t>
            </a:r>
          </a:p>
        </p:txBody>
      </p:sp>
      <p:sp>
        <p:nvSpPr>
          <p:cNvPr id="16" name="Slide Number Placeholder 5">
            <a:extLst>
              <a:ext uri="{FF2B5EF4-FFF2-40B4-BE49-F238E27FC236}">
                <a16:creationId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13" name="Content Placeholder 6">
            <a:extLst>
              <a:ext uri="{FF2B5EF4-FFF2-40B4-BE49-F238E27FC236}">
                <a16:creationId xmlns:a16="http://schemas.microsoft.com/office/drawing/2014/main" id="{3FD6DDB9-4D92-43F8-B746-ABBAB109CA1E}"/>
              </a:ext>
            </a:extLst>
          </p:cNvPr>
          <p:cNvSpPr>
            <a:spLocks noGrp="1"/>
          </p:cNvSpPr>
          <p:nvPr>
            <p:ph sz="quarter" idx="25" hasCustomPrompt="1"/>
          </p:nvPr>
        </p:nvSpPr>
        <p:spPr>
          <a:xfrm>
            <a:off x="5562600" y="4689732"/>
            <a:ext cx="5901458" cy="1005939"/>
          </a:xfrm>
        </p:spPr>
        <p:txBody>
          <a:bodyPr lIns="91440" rIns="91440"/>
          <a:lstStyle>
            <a:lvl1pPr>
              <a:defRPr/>
            </a:lvl1pPr>
          </a:lstStyle>
          <a:p>
            <a:pPr lvl="0"/>
            <a:r>
              <a:rPr lang="en-US" noProof="0"/>
              <a:t>Description text </a:t>
            </a:r>
          </a:p>
        </p:txBody>
      </p:sp>
      <p:sp>
        <p:nvSpPr>
          <p:cNvPr id="17" name="Text Placeholder 7">
            <a:extLst>
              <a:ext uri="{FF2B5EF4-FFF2-40B4-BE49-F238E27FC236}">
                <a16:creationId xmlns:a16="http://schemas.microsoft.com/office/drawing/2014/main" id="{13E2F95F-BD26-4AA8-941E-3993C9F1DBBC}"/>
              </a:ext>
            </a:extLst>
          </p:cNvPr>
          <p:cNvSpPr>
            <a:spLocks noGrp="1"/>
          </p:cNvSpPr>
          <p:nvPr>
            <p:ph type="body" sz="quarter" idx="26" hasCustomPrompt="1"/>
          </p:nvPr>
        </p:nvSpPr>
        <p:spPr>
          <a:xfrm>
            <a:off x="1524000" y="4980335"/>
            <a:ext cx="3810000" cy="424732"/>
          </a:xfrm>
          <a:noFill/>
        </p:spPr>
        <p:txBody>
          <a:bodyPr wrap="square" lIns="91440" rIns="91440" anchor="ctr">
            <a:spAutoFit/>
          </a:bodyPr>
          <a:lstStyle>
            <a:lvl1pPr marL="0" indent="0">
              <a:buNone/>
              <a:defRPr sz="2400" b="1">
                <a:solidFill>
                  <a:schemeClr val="accent6"/>
                </a:solidFill>
              </a:defRPr>
            </a:lvl1pPr>
          </a:lstStyle>
          <a:p>
            <a:pPr lvl="0"/>
            <a:r>
              <a:rPr lang="en-US" noProof="0"/>
              <a:t>ADD ADDITIONAL TEXT </a:t>
            </a:r>
          </a:p>
        </p:txBody>
      </p:sp>
      <p:sp>
        <p:nvSpPr>
          <p:cNvPr id="19" name="Picture Placeholder 7">
            <a:extLst>
              <a:ext uri="{FF2B5EF4-FFF2-40B4-BE49-F238E27FC236}">
                <a16:creationId xmlns:a16="http://schemas.microsoft.com/office/drawing/2014/main" id="{68F52DD2-B3F0-4652-8C7B-96406F99FC14}"/>
              </a:ext>
              <a:ext uri="{C183D7F6-B498-43B3-948B-1728B52AA6E4}">
                <adec:decorative xmlns:adec="http://schemas.microsoft.com/office/drawing/2017/decorative" val="1"/>
              </a:ext>
            </a:extLst>
          </p:cNvPr>
          <p:cNvSpPr>
            <a:spLocks noGrp="1"/>
          </p:cNvSpPr>
          <p:nvPr>
            <p:ph type="pic" sz="quarter" idx="27" hasCustomPrompt="1"/>
          </p:nvPr>
        </p:nvSpPr>
        <p:spPr>
          <a:xfrm>
            <a:off x="548944" y="4830929"/>
            <a:ext cx="711197" cy="723544"/>
          </a:xfrm>
        </p:spPr>
        <p:txBody>
          <a:bodyPr anchor="ctr"/>
          <a:lstStyle>
            <a:lvl1pPr marL="0" indent="0" algn="ctr">
              <a:buNone/>
              <a:defRPr/>
            </a:lvl1pPr>
          </a:lstStyle>
          <a:p>
            <a:r>
              <a:rPr lang="en-US" noProof="0" dirty="0"/>
              <a:t>Icon</a:t>
            </a:r>
          </a:p>
        </p:txBody>
      </p:sp>
    </p:spTree>
    <p:extLst>
      <p:ext uri="{BB962C8B-B14F-4D97-AF65-F5344CB8AC3E}">
        <p14:creationId xmlns:p14="http://schemas.microsoft.com/office/powerpoint/2010/main" val="2847411034"/>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ide patch Icon Content 3 rows">
    <p:spTree>
      <p:nvGrpSpPr>
        <p:cNvPr id="1" name=""/>
        <p:cNvGrpSpPr/>
        <p:nvPr/>
      </p:nvGrpSpPr>
      <p:grpSpPr>
        <a:xfrm>
          <a:off x="0" y="0"/>
          <a:ext cx="0" cy="0"/>
          <a:chOff x="0" y="0"/>
          <a:chExt cx="0" cy="0"/>
        </a:xfrm>
      </p:grpSpPr>
      <p:sp>
        <p:nvSpPr>
          <p:cNvPr id="34" name="Freeform: Shape 33">
            <a:extLst>
              <a:ext uri="{FF2B5EF4-FFF2-40B4-BE49-F238E27FC236}">
                <a16:creationId xmlns:a16="http://schemas.microsoft.com/office/drawing/2014/main" id="{724AA86D-A811-42CE-8C83-8053DFC66751}"/>
              </a:ext>
              <a:ext uri="{C183D7F6-B498-43B3-948B-1728B52AA6E4}">
                <adec:decorative xmlns:adec="http://schemas.microsoft.com/office/drawing/2017/decorative" val="1"/>
              </a:ext>
            </a:extLst>
          </p:cNvPr>
          <p:cNvSpPr/>
          <p:nvPr userDrawn="1"/>
        </p:nvSpPr>
        <p:spPr>
          <a:xfrm>
            <a:off x="-1" y="0"/>
            <a:ext cx="8329286" cy="6858000"/>
          </a:xfrm>
          <a:custGeom>
            <a:avLst/>
            <a:gdLst>
              <a:gd name="connsiteX0" fmla="*/ 0 w 8329286"/>
              <a:gd name="connsiteY0" fmla="*/ 0 h 6858000"/>
              <a:gd name="connsiteX1" fmla="*/ 8329286 w 8329286"/>
              <a:gd name="connsiteY1" fmla="*/ 0 h 6858000"/>
              <a:gd name="connsiteX2" fmla="*/ 8329286 w 8329286"/>
              <a:gd name="connsiteY2" fmla="*/ 68183 h 6858000"/>
              <a:gd name="connsiteX3" fmla="*/ 3175958 w 8329286"/>
              <a:gd name="connsiteY3" fmla="*/ 6858000 h 6858000"/>
              <a:gd name="connsiteX4" fmla="*/ 0 w 832928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9286" h="6858000">
                <a:moveTo>
                  <a:pt x="0" y="0"/>
                </a:moveTo>
                <a:lnTo>
                  <a:pt x="8329286" y="0"/>
                </a:lnTo>
                <a:lnTo>
                  <a:pt x="8329286" y="68183"/>
                </a:lnTo>
                <a:lnTo>
                  <a:pt x="3175958" y="6858000"/>
                </a:lnTo>
                <a:lnTo>
                  <a:pt x="0" y="6858000"/>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hasCustomPrompt="1"/>
          </p:nvPr>
        </p:nvSpPr>
        <p:spPr>
          <a:xfrm>
            <a:off x="7151214" y="2035302"/>
            <a:ext cx="4312844" cy="914490"/>
          </a:xfrm>
        </p:spPr>
        <p:txBody>
          <a:bodyPr lIns="91440" rIns="91440" anchor="ctr">
            <a:noAutofit/>
          </a:bodyPr>
          <a:lstStyle>
            <a:lvl1pPr marL="0" indent="0">
              <a:buNone/>
              <a:defRPr sz="1400"/>
            </a:lvl1pPr>
          </a:lstStyle>
          <a:p>
            <a:pPr lvl="0"/>
            <a:r>
              <a:rPr lang="en-US" noProof="0"/>
              <a:t>Description text </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624840" y="2280181"/>
            <a:ext cx="4937760" cy="424732"/>
          </a:xfrm>
          <a:noFill/>
        </p:spPr>
        <p:txBody>
          <a:bodyPr wrap="square" lIns="91440" rIns="91440" anchor="ctr">
            <a:noAutofit/>
          </a:bodyPr>
          <a:lstStyle>
            <a:lvl1pPr marL="0" indent="0" algn="r">
              <a:buNone/>
              <a:defRPr sz="2000" b="1">
                <a:solidFill>
                  <a:schemeClr val="tx2"/>
                </a:solidFill>
              </a:defRPr>
            </a:lvl1pPr>
          </a:lstStyle>
          <a:p>
            <a:pPr lvl="0"/>
            <a:r>
              <a:rPr lang="en-US" noProof="0"/>
              <a:t>ADD TEXT </a:t>
            </a:r>
          </a:p>
        </p:txBody>
      </p:sp>
      <p:sp>
        <p:nvSpPr>
          <p:cNvPr id="14" name="Picture Placeholder 7">
            <a:extLst>
              <a:ext uri="{FF2B5EF4-FFF2-40B4-BE49-F238E27FC236}">
                <a16:creationId xmlns:a16="http://schemas.microsoft.com/office/drawing/2014/main" id="{37CF37DF-A8A3-42D8-BAFE-0F56DCEC7657}"/>
              </a:ext>
              <a:ext uri="{C183D7F6-B498-43B3-948B-1728B52AA6E4}">
                <adec:decorative xmlns:adec="http://schemas.microsoft.com/office/drawing/2017/decorative" val="1"/>
              </a:ext>
            </a:extLst>
          </p:cNvPr>
          <p:cNvSpPr>
            <a:spLocks noGrp="1"/>
          </p:cNvSpPr>
          <p:nvPr>
            <p:ph type="pic" sz="quarter" idx="21" hasCustomPrompt="1"/>
          </p:nvPr>
        </p:nvSpPr>
        <p:spPr>
          <a:xfrm>
            <a:off x="5756426" y="1935993"/>
            <a:ext cx="1094116" cy="1113108"/>
          </a:xfrm>
          <a:prstGeom prst="ellipse">
            <a:avLst/>
          </a:prstGeom>
          <a:solidFill>
            <a:schemeClr val="bg1"/>
          </a:solidFill>
          <a:effectLst>
            <a:outerShdw blurRad="50800" dist="38100" dir="2700000" algn="tl" rotWithShape="0">
              <a:prstClr val="black">
                <a:alpha val="40000"/>
              </a:prstClr>
            </a:outerShdw>
          </a:effectLst>
        </p:spPr>
        <p:txBody>
          <a:bodyPr anchor="ctr"/>
          <a:lstStyle>
            <a:lvl1pPr marL="0" indent="0" algn="ctr">
              <a:buNone/>
              <a:defRPr/>
            </a:lvl1pPr>
          </a:lstStyle>
          <a:p>
            <a:r>
              <a:rPr lang="en-US" noProof="0" dirty="0"/>
              <a:t>Icon</a:t>
            </a:r>
          </a:p>
        </p:txBody>
      </p:sp>
      <p:sp>
        <p:nvSpPr>
          <p:cNvPr id="20" name="Content Placeholder 6">
            <a:extLst>
              <a:ext uri="{FF2B5EF4-FFF2-40B4-BE49-F238E27FC236}">
                <a16:creationId xmlns:a16="http://schemas.microsoft.com/office/drawing/2014/main" id="{36B305EA-E44E-48DA-922F-20D8D3496709}"/>
              </a:ext>
            </a:extLst>
          </p:cNvPr>
          <p:cNvSpPr>
            <a:spLocks noGrp="1"/>
          </p:cNvSpPr>
          <p:nvPr>
            <p:ph sz="quarter" idx="22" hasCustomPrompt="1"/>
          </p:nvPr>
        </p:nvSpPr>
        <p:spPr>
          <a:xfrm>
            <a:off x="6071132" y="3576256"/>
            <a:ext cx="5392925" cy="914490"/>
          </a:xfrm>
        </p:spPr>
        <p:txBody>
          <a:bodyPr lIns="91440" rIns="91440" anchor="ctr">
            <a:noAutofit/>
          </a:bodyPr>
          <a:lstStyle>
            <a:lvl1pPr marL="0" indent="0">
              <a:buNone/>
              <a:defRPr sz="1400"/>
            </a:lvl1pPr>
          </a:lstStyle>
          <a:p>
            <a:pPr lvl="0"/>
            <a:r>
              <a:rPr lang="en-US" noProof="0"/>
              <a:t>Description text </a:t>
            </a:r>
          </a:p>
        </p:txBody>
      </p:sp>
      <p:sp>
        <p:nvSpPr>
          <p:cNvPr id="21" name="Text Placeholder 7">
            <a:extLst>
              <a:ext uri="{FF2B5EF4-FFF2-40B4-BE49-F238E27FC236}">
                <a16:creationId xmlns:a16="http://schemas.microsoft.com/office/drawing/2014/main" id="{038D7323-C655-4E9F-A5C0-AE44AF907081}"/>
              </a:ext>
            </a:extLst>
          </p:cNvPr>
          <p:cNvSpPr>
            <a:spLocks noGrp="1"/>
          </p:cNvSpPr>
          <p:nvPr>
            <p:ph type="body" sz="quarter" idx="23" hasCustomPrompt="1"/>
          </p:nvPr>
        </p:nvSpPr>
        <p:spPr>
          <a:xfrm>
            <a:off x="548640" y="3846999"/>
            <a:ext cx="4023360" cy="424732"/>
          </a:xfrm>
          <a:noFill/>
        </p:spPr>
        <p:txBody>
          <a:bodyPr wrap="square" lIns="91440" rIns="91440" anchor="ctr">
            <a:noAutofit/>
          </a:bodyPr>
          <a:lstStyle>
            <a:lvl1pPr marL="0" indent="0" algn="r">
              <a:buNone/>
              <a:defRPr sz="2000" b="1">
                <a:solidFill>
                  <a:schemeClr val="accent5"/>
                </a:solidFill>
              </a:defRPr>
            </a:lvl1pPr>
          </a:lstStyle>
          <a:p>
            <a:pPr lvl="0"/>
            <a:r>
              <a:rPr lang="en-US" noProof="0"/>
              <a:t>ADD TEXT </a:t>
            </a:r>
          </a:p>
        </p:txBody>
      </p:sp>
      <p:sp>
        <p:nvSpPr>
          <p:cNvPr id="22" name="Picture Placeholder 7">
            <a:extLst>
              <a:ext uri="{FF2B5EF4-FFF2-40B4-BE49-F238E27FC236}">
                <a16:creationId xmlns:a16="http://schemas.microsoft.com/office/drawing/2014/main" id="{F79C998E-1F82-4AC1-AD39-82F45A05CED8}"/>
              </a:ext>
              <a:ext uri="{C183D7F6-B498-43B3-948B-1728B52AA6E4}">
                <adec:decorative xmlns:adec="http://schemas.microsoft.com/office/drawing/2017/decorative" val="1"/>
              </a:ext>
            </a:extLst>
          </p:cNvPr>
          <p:cNvSpPr>
            <a:spLocks noGrp="1"/>
          </p:cNvSpPr>
          <p:nvPr>
            <p:ph type="pic" sz="quarter" idx="24" hasCustomPrompt="1"/>
          </p:nvPr>
        </p:nvSpPr>
        <p:spPr>
          <a:xfrm>
            <a:off x="4774508" y="3502811"/>
            <a:ext cx="1094116" cy="1113108"/>
          </a:xfrm>
          <a:prstGeom prst="ellipse">
            <a:avLst/>
          </a:prstGeom>
          <a:solidFill>
            <a:schemeClr val="bg1"/>
          </a:solidFill>
          <a:effectLst>
            <a:outerShdw blurRad="50800" dist="38100" dir="2700000" algn="tl" rotWithShape="0">
              <a:prstClr val="black">
                <a:alpha val="40000"/>
              </a:prstClr>
            </a:outerShdw>
          </a:effectLst>
        </p:spPr>
        <p:txBody>
          <a:bodyPr anchor="ctr"/>
          <a:lstStyle>
            <a:lvl1pPr marL="0" indent="0" algn="ctr">
              <a:buNone/>
              <a:defRPr/>
            </a:lvl1pPr>
          </a:lstStyle>
          <a:p>
            <a:r>
              <a:rPr lang="en-US" noProof="0" dirty="0"/>
              <a:t>Icon</a:t>
            </a:r>
          </a:p>
        </p:txBody>
      </p:sp>
      <p:sp>
        <p:nvSpPr>
          <p:cNvPr id="16" name="Slide Number Placeholder 5">
            <a:extLst>
              <a:ext uri="{FF2B5EF4-FFF2-40B4-BE49-F238E27FC236}">
                <a16:creationId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13" name="Content Placeholder 6">
            <a:extLst>
              <a:ext uri="{FF2B5EF4-FFF2-40B4-BE49-F238E27FC236}">
                <a16:creationId xmlns:a16="http://schemas.microsoft.com/office/drawing/2014/main" id="{3FD6DDB9-4D92-43F8-B746-ABBAB109CA1E}"/>
              </a:ext>
            </a:extLst>
          </p:cNvPr>
          <p:cNvSpPr>
            <a:spLocks noGrp="1"/>
          </p:cNvSpPr>
          <p:nvPr>
            <p:ph sz="quarter" idx="25" hasCustomPrompt="1"/>
          </p:nvPr>
        </p:nvSpPr>
        <p:spPr>
          <a:xfrm>
            <a:off x="4949699" y="5117210"/>
            <a:ext cx="6514359" cy="914490"/>
          </a:xfrm>
        </p:spPr>
        <p:txBody>
          <a:bodyPr lIns="91440" rIns="91440" anchor="ctr">
            <a:noAutofit/>
          </a:bodyPr>
          <a:lstStyle>
            <a:lvl1pPr marL="0" indent="0">
              <a:buNone/>
              <a:defRPr sz="1400"/>
            </a:lvl1pPr>
          </a:lstStyle>
          <a:p>
            <a:pPr lvl="0"/>
            <a:r>
              <a:rPr lang="en-US" noProof="0"/>
              <a:t>Description text </a:t>
            </a:r>
          </a:p>
        </p:txBody>
      </p:sp>
      <p:sp>
        <p:nvSpPr>
          <p:cNvPr id="17" name="Text Placeholder 7">
            <a:extLst>
              <a:ext uri="{FF2B5EF4-FFF2-40B4-BE49-F238E27FC236}">
                <a16:creationId xmlns:a16="http://schemas.microsoft.com/office/drawing/2014/main" id="{13E2F95F-BD26-4AA8-941E-3993C9F1DBBC}"/>
              </a:ext>
            </a:extLst>
          </p:cNvPr>
          <p:cNvSpPr>
            <a:spLocks noGrp="1"/>
          </p:cNvSpPr>
          <p:nvPr>
            <p:ph type="body" sz="quarter" idx="26" hasCustomPrompt="1"/>
          </p:nvPr>
        </p:nvSpPr>
        <p:spPr>
          <a:xfrm>
            <a:off x="548641" y="5362089"/>
            <a:ext cx="2956560" cy="424732"/>
          </a:xfrm>
          <a:noFill/>
        </p:spPr>
        <p:txBody>
          <a:bodyPr wrap="square" lIns="91440" rIns="91440" anchor="ctr">
            <a:noAutofit/>
          </a:bodyPr>
          <a:lstStyle>
            <a:lvl1pPr marL="0" indent="0" algn="r">
              <a:buNone/>
              <a:defRPr sz="2000" b="1">
                <a:solidFill>
                  <a:schemeClr val="accent6"/>
                </a:solidFill>
              </a:defRPr>
            </a:lvl1pPr>
          </a:lstStyle>
          <a:p>
            <a:pPr lvl="0"/>
            <a:r>
              <a:rPr lang="en-US" noProof="0"/>
              <a:t>ADD TEXT </a:t>
            </a:r>
          </a:p>
        </p:txBody>
      </p:sp>
      <p:sp>
        <p:nvSpPr>
          <p:cNvPr id="19" name="Picture Placeholder 7">
            <a:extLst>
              <a:ext uri="{FF2B5EF4-FFF2-40B4-BE49-F238E27FC236}">
                <a16:creationId xmlns:a16="http://schemas.microsoft.com/office/drawing/2014/main" id="{68F52DD2-B3F0-4652-8C7B-96406F99FC14}"/>
              </a:ext>
              <a:ext uri="{C183D7F6-B498-43B3-948B-1728B52AA6E4}">
                <adec:decorative xmlns:adec="http://schemas.microsoft.com/office/drawing/2017/decorative" val="1"/>
              </a:ext>
            </a:extLst>
          </p:cNvPr>
          <p:cNvSpPr>
            <a:spLocks noGrp="1"/>
          </p:cNvSpPr>
          <p:nvPr>
            <p:ph type="pic" sz="quarter" idx="27" hasCustomPrompt="1"/>
          </p:nvPr>
        </p:nvSpPr>
        <p:spPr>
          <a:xfrm>
            <a:off x="3680392" y="5017901"/>
            <a:ext cx="1094116" cy="1113108"/>
          </a:xfrm>
          <a:prstGeom prst="ellipse">
            <a:avLst/>
          </a:prstGeom>
          <a:solidFill>
            <a:schemeClr val="bg1"/>
          </a:solidFill>
          <a:effectLst>
            <a:outerShdw blurRad="50800" dist="38100" dir="2700000" algn="tl" rotWithShape="0">
              <a:prstClr val="black">
                <a:alpha val="40000"/>
              </a:prstClr>
            </a:outerShdw>
          </a:effectLst>
        </p:spPr>
        <p:txBody>
          <a:bodyPr anchor="ctr"/>
          <a:lstStyle>
            <a:lvl1pPr marL="0" indent="0" algn="ctr">
              <a:buNone/>
              <a:defRPr/>
            </a:lvl1pPr>
          </a:lstStyle>
          <a:p>
            <a:r>
              <a:rPr lang="en-US" noProof="0" dirty="0"/>
              <a:t>Icon</a:t>
            </a:r>
          </a:p>
        </p:txBody>
      </p:sp>
      <p:sp>
        <p:nvSpPr>
          <p:cNvPr id="35" name="Freeform: Shape 34">
            <a:extLst>
              <a:ext uri="{FF2B5EF4-FFF2-40B4-BE49-F238E27FC236}">
                <a16:creationId xmlns:a16="http://schemas.microsoft.com/office/drawing/2014/main" id="{79F57DF2-7AB9-4D3A-AADE-E93D5621B0F8}"/>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358974389"/>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ide patch Title Only">
    <p:spTree>
      <p:nvGrpSpPr>
        <p:cNvPr id="1" name=""/>
        <p:cNvGrpSpPr/>
        <p:nvPr/>
      </p:nvGrpSpPr>
      <p:grpSpPr>
        <a:xfrm>
          <a:off x="0" y="0"/>
          <a:ext cx="0" cy="0"/>
          <a:chOff x="0" y="0"/>
          <a:chExt cx="0" cy="0"/>
        </a:xfrm>
      </p:grpSpPr>
      <p:sp>
        <p:nvSpPr>
          <p:cNvPr id="34" name="Freeform: Shape 33">
            <a:extLst>
              <a:ext uri="{FF2B5EF4-FFF2-40B4-BE49-F238E27FC236}">
                <a16:creationId xmlns:a16="http://schemas.microsoft.com/office/drawing/2014/main" id="{724AA86D-A811-42CE-8C83-8053DFC66751}"/>
              </a:ext>
              <a:ext uri="{C183D7F6-B498-43B3-948B-1728B52AA6E4}">
                <adec:decorative xmlns:adec="http://schemas.microsoft.com/office/drawing/2017/decorative" val="1"/>
              </a:ext>
            </a:extLst>
          </p:cNvPr>
          <p:cNvSpPr/>
          <p:nvPr userDrawn="1"/>
        </p:nvSpPr>
        <p:spPr>
          <a:xfrm>
            <a:off x="-1" y="0"/>
            <a:ext cx="8329286" cy="6858000"/>
          </a:xfrm>
          <a:custGeom>
            <a:avLst/>
            <a:gdLst>
              <a:gd name="connsiteX0" fmla="*/ 0 w 8329286"/>
              <a:gd name="connsiteY0" fmla="*/ 0 h 6858000"/>
              <a:gd name="connsiteX1" fmla="*/ 8329286 w 8329286"/>
              <a:gd name="connsiteY1" fmla="*/ 0 h 6858000"/>
              <a:gd name="connsiteX2" fmla="*/ 8329286 w 8329286"/>
              <a:gd name="connsiteY2" fmla="*/ 68183 h 6858000"/>
              <a:gd name="connsiteX3" fmla="*/ 3175958 w 8329286"/>
              <a:gd name="connsiteY3" fmla="*/ 6858000 h 6858000"/>
              <a:gd name="connsiteX4" fmla="*/ 0 w 832928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9286" h="6858000">
                <a:moveTo>
                  <a:pt x="0" y="0"/>
                </a:moveTo>
                <a:lnTo>
                  <a:pt x="8329286" y="0"/>
                </a:lnTo>
                <a:lnTo>
                  <a:pt x="8329286" y="68183"/>
                </a:lnTo>
                <a:lnTo>
                  <a:pt x="3175958" y="6858000"/>
                </a:lnTo>
                <a:lnTo>
                  <a:pt x="0" y="6858000"/>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6" name="Slide Number Placeholder 5">
            <a:extLst>
              <a:ext uri="{FF2B5EF4-FFF2-40B4-BE49-F238E27FC236}">
                <a16:creationId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15" name="Freeform: Shape 14">
            <a:extLst>
              <a:ext uri="{FF2B5EF4-FFF2-40B4-BE49-F238E27FC236}">
                <a16:creationId xmlns:a16="http://schemas.microsoft.com/office/drawing/2014/main" id="{89314C5F-7D40-40CF-8951-9660A5ACE1F7}"/>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8" name="Straight Connector 17">
            <a:extLst>
              <a:ext uri="{FF2B5EF4-FFF2-40B4-BE49-F238E27FC236}">
                <a16:creationId xmlns:a16="http://schemas.microsoft.com/office/drawing/2014/main" id="{6B4884FC-8C22-42B9-9E84-2B12AC73364F}"/>
              </a:ext>
              <a:ext uri="{C183D7F6-B498-43B3-948B-1728B52AA6E4}">
                <adec:decorative xmlns:adec="http://schemas.microsoft.com/office/drawing/2017/decorative" val="1"/>
              </a:ext>
            </a:extLst>
          </p:cNvPr>
          <p:cNvCxnSpPr/>
          <p:nvPr userDrawn="1"/>
        </p:nvCxnSpPr>
        <p:spPr>
          <a:xfrm>
            <a:off x="2018097" y="5181600"/>
            <a:ext cx="688207"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6B9C406-BFD3-481F-9B48-3DCA3A33014F}"/>
              </a:ext>
              <a:ext uri="{C183D7F6-B498-43B3-948B-1728B52AA6E4}">
                <adec:decorative xmlns:adec="http://schemas.microsoft.com/office/drawing/2017/decorative" val="1"/>
              </a:ext>
            </a:extLst>
          </p:cNvPr>
          <p:cNvCxnSpPr/>
          <p:nvPr userDrawn="1"/>
        </p:nvCxnSpPr>
        <p:spPr>
          <a:xfrm>
            <a:off x="5751896" y="5181600"/>
            <a:ext cx="688207"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AF3D50D-B3D8-4A41-84D8-4BE250D1BD62}"/>
              </a:ext>
              <a:ext uri="{C183D7F6-B498-43B3-948B-1728B52AA6E4}">
                <adec:decorative xmlns:adec="http://schemas.microsoft.com/office/drawing/2017/decorative" val="1"/>
              </a:ext>
            </a:extLst>
          </p:cNvPr>
          <p:cNvCxnSpPr/>
          <p:nvPr userDrawn="1"/>
        </p:nvCxnSpPr>
        <p:spPr>
          <a:xfrm>
            <a:off x="9485696" y="5181600"/>
            <a:ext cx="688207"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Picture Placeholder 8">
            <a:extLst>
              <a:ext uri="{FF2B5EF4-FFF2-40B4-BE49-F238E27FC236}">
                <a16:creationId xmlns:a16="http://schemas.microsoft.com/office/drawing/2014/main" id="{D7401DA1-CBDE-40D5-856F-25C28280FCB0}"/>
              </a:ext>
              <a:ext uri="{C183D7F6-B498-43B3-948B-1728B52AA6E4}">
                <adec:decorative xmlns:adec="http://schemas.microsoft.com/office/drawing/2017/decorative" val="1"/>
              </a:ext>
            </a:extLst>
          </p:cNvPr>
          <p:cNvSpPr>
            <a:spLocks noGrp="1"/>
          </p:cNvSpPr>
          <p:nvPr>
            <p:ph type="pic" sz="quarter" idx="17" hasCustomPrompt="1"/>
          </p:nvPr>
        </p:nvSpPr>
        <p:spPr>
          <a:xfrm>
            <a:off x="533401" y="2057401"/>
            <a:ext cx="3657599" cy="2762808"/>
          </a:xfrm>
          <a:solidFill>
            <a:schemeClr val="bg1"/>
          </a:solidFill>
          <a:effectLst>
            <a:outerShdw blurRad="50800" dist="38100" dir="2700000" algn="tl" rotWithShape="0">
              <a:prstClr val="black">
                <a:alpha val="40000"/>
              </a:prstClr>
            </a:outerShdw>
          </a:effectLst>
        </p:spPr>
        <p:txBody>
          <a:bodyPr anchor="ctr"/>
          <a:lstStyle>
            <a:lvl1pPr marL="0" indent="0" algn="ctr">
              <a:buNone/>
              <a:defRPr>
                <a:solidFill>
                  <a:schemeClr val="bg1">
                    <a:lumMod val="50000"/>
                  </a:schemeClr>
                </a:solidFill>
              </a:defRPr>
            </a:lvl1pPr>
          </a:lstStyle>
          <a:p>
            <a:r>
              <a:rPr lang="en-US" noProof="0" dirty="0"/>
              <a:t>Insert Image 1</a:t>
            </a:r>
          </a:p>
        </p:txBody>
      </p:sp>
      <p:sp>
        <p:nvSpPr>
          <p:cNvPr id="30" name="Picture Placeholder 8">
            <a:extLst>
              <a:ext uri="{FF2B5EF4-FFF2-40B4-BE49-F238E27FC236}">
                <a16:creationId xmlns:a16="http://schemas.microsoft.com/office/drawing/2014/main" id="{6321F101-EC7B-4128-A7FA-373AC507D3D4}"/>
              </a:ext>
              <a:ext uri="{C183D7F6-B498-43B3-948B-1728B52AA6E4}">
                <adec:decorative xmlns:adec="http://schemas.microsoft.com/office/drawing/2017/decorative" val="1"/>
              </a:ext>
            </a:extLst>
          </p:cNvPr>
          <p:cNvSpPr>
            <a:spLocks noGrp="1"/>
          </p:cNvSpPr>
          <p:nvPr>
            <p:ph type="pic" sz="quarter" idx="18" hasCustomPrompt="1"/>
          </p:nvPr>
        </p:nvSpPr>
        <p:spPr>
          <a:xfrm>
            <a:off x="4267200" y="2057401"/>
            <a:ext cx="3657599" cy="2762808"/>
          </a:xfrm>
          <a:solidFill>
            <a:schemeClr val="bg1"/>
          </a:solidFill>
          <a:effectLst>
            <a:outerShdw blurRad="50800" dist="38100" dir="2700000" algn="tl" rotWithShape="0">
              <a:prstClr val="black">
                <a:alpha val="40000"/>
              </a:prstClr>
            </a:outerShdw>
          </a:effectLst>
        </p:spPr>
        <p:txBody>
          <a:bodyPr anchor="ctr"/>
          <a:lstStyle>
            <a:lvl1pPr marL="0" indent="0" algn="ctr">
              <a:buNone/>
              <a:defRPr>
                <a:solidFill>
                  <a:schemeClr val="bg1">
                    <a:lumMod val="50000"/>
                  </a:schemeClr>
                </a:solidFill>
              </a:defRPr>
            </a:lvl1pPr>
          </a:lstStyle>
          <a:p>
            <a:r>
              <a:rPr lang="en-US" noProof="0" dirty="0"/>
              <a:t>Insert Image 2</a:t>
            </a:r>
          </a:p>
        </p:txBody>
      </p:sp>
      <p:sp>
        <p:nvSpPr>
          <p:cNvPr id="31" name="Picture Placeholder 8">
            <a:extLst>
              <a:ext uri="{FF2B5EF4-FFF2-40B4-BE49-F238E27FC236}">
                <a16:creationId xmlns:a16="http://schemas.microsoft.com/office/drawing/2014/main" id="{229667AF-39CB-43E6-8D30-A2DDF8365C21}"/>
              </a:ext>
              <a:ext uri="{C183D7F6-B498-43B3-948B-1728B52AA6E4}">
                <adec:decorative xmlns:adec="http://schemas.microsoft.com/office/drawing/2017/decorative" val="1"/>
              </a:ext>
            </a:extLst>
          </p:cNvPr>
          <p:cNvSpPr>
            <a:spLocks noGrp="1"/>
          </p:cNvSpPr>
          <p:nvPr>
            <p:ph type="pic" sz="quarter" idx="19" hasCustomPrompt="1"/>
          </p:nvPr>
        </p:nvSpPr>
        <p:spPr>
          <a:xfrm>
            <a:off x="8001000" y="2057401"/>
            <a:ext cx="3657599" cy="2762808"/>
          </a:xfrm>
          <a:solidFill>
            <a:schemeClr val="bg1"/>
          </a:solidFill>
          <a:effectLst>
            <a:outerShdw blurRad="50800" dist="38100" dir="2700000" algn="tl" rotWithShape="0">
              <a:prstClr val="black">
                <a:alpha val="40000"/>
              </a:prstClr>
            </a:outerShdw>
          </a:effectLst>
        </p:spPr>
        <p:txBody>
          <a:bodyPr anchor="ctr"/>
          <a:lstStyle>
            <a:lvl1pPr marL="0" indent="0" algn="ctr">
              <a:buNone/>
              <a:defRPr>
                <a:solidFill>
                  <a:schemeClr val="bg1">
                    <a:lumMod val="50000"/>
                  </a:schemeClr>
                </a:solidFill>
              </a:defRPr>
            </a:lvl1pPr>
          </a:lstStyle>
          <a:p>
            <a:r>
              <a:rPr lang="en-US" noProof="0" dirty="0"/>
              <a:t>Insert Image 3</a:t>
            </a:r>
          </a:p>
        </p:txBody>
      </p:sp>
      <p:sp>
        <p:nvSpPr>
          <p:cNvPr id="32" name="Text Placeholder 7">
            <a:extLst>
              <a:ext uri="{FF2B5EF4-FFF2-40B4-BE49-F238E27FC236}">
                <a16:creationId xmlns:a16="http://schemas.microsoft.com/office/drawing/2014/main" id="{125C62A5-1A39-471E-B819-35EB9F8B0CEE}"/>
              </a:ext>
            </a:extLst>
          </p:cNvPr>
          <p:cNvSpPr>
            <a:spLocks noGrp="1"/>
          </p:cNvSpPr>
          <p:nvPr>
            <p:ph type="body" sz="quarter" idx="16" hasCustomPrompt="1"/>
          </p:nvPr>
        </p:nvSpPr>
        <p:spPr>
          <a:xfrm>
            <a:off x="548640" y="5542992"/>
            <a:ext cx="3642359" cy="424732"/>
          </a:xfrm>
          <a:noFill/>
        </p:spPr>
        <p:txBody>
          <a:bodyPr wrap="square" lIns="91440" rIns="91440" anchor="t">
            <a:noAutofit/>
          </a:bodyPr>
          <a:lstStyle>
            <a:lvl1pPr marL="0" indent="0" algn="ctr">
              <a:spcBef>
                <a:spcPts val="0"/>
              </a:spcBef>
              <a:spcAft>
                <a:spcPts val="0"/>
              </a:spcAft>
              <a:buNone/>
              <a:defRPr sz="2000" b="1">
                <a:solidFill>
                  <a:schemeClr val="tx2"/>
                </a:solidFill>
              </a:defRPr>
            </a:lvl1pPr>
          </a:lstStyle>
          <a:p>
            <a:pPr lvl="0"/>
            <a:r>
              <a:rPr lang="en-US" noProof="0"/>
              <a:t>ADD TEXT </a:t>
            </a:r>
          </a:p>
        </p:txBody>
      </p:sp>
      <p:sp>
        <p:nvSpPr>
          <p:cNvPr id="33" name="Text Placeholder 7">
            <a:extLst>
              <a:ext uri="{FF2B5EF4-FFF2-40B4-BE49-F238E27FC236}">
                <a16:creationId xmlns:a16="http://schemas.microsoft.com/office/drawing/2014/main" id="{EB4CA538-2AD9-458A-B582-2FBFEAF60CFA}"/>
              </a:ext>
            </a:extLst>
          </p:cNvPr>
          <p:cNvSpPr>
            <a:spLocks noGrp="1"/>
          </p:cNvSpPr>
          <p:nvPr>
            <p:ph type="body" sz="quarter" idx="20" hasCustomPrompt="1"/>
          </p:nvPr>
        </p:nvSpPr>
        <p:spPr>
          <a:xfrm>
            <a:off x="4267200" y="5542992"/>
            <a:ext cx="3642359" cy="424732"/>
          </a:xfrm>
          <a:noFill/>
        </p:spPr>
        <p:txBody>
          <a:bodyPr wrap="square" lIns="91440" rIns="91440" anchor="t">
            <a:noAutofit/>
          </a:bodyPr>
          <a:lstStyle>
            <a:lvl1pPr marL="0" indent="0" algn="ctr">
              <a:spcBef>
                <a:spcPts val="0"/>
              </a:spcBef>
              <a:spcAft>
                <a:spcPts val="0"/>
              </a:spcAft>
              <a:buNone/>
              <a:defRPr sz="2000" b="1">
                <a:solidFill>
                  <a:schemeClr val="tx2"/>
                </a:solidFill>
              </a:defRPr>
            </a:lvl1pPr>
          </a:lstStyle>
          <a:p>
            <a:pPr lvl="0"/>
            <a:r>
              <a:rPr lang="en-US" noProof="0"/>
              <a:t>ADD TEXT </a:t>
            </a:r>
          </a:p>
        </p:txBody>
      </p:sp>
      <p:sp>
        <p:nvSpPr>
          <p:cNvPr id="35" name="Text Placeholder 7">
            <a:extLst>
              <a:ext uri="{FF2B5EF4-FFF2-40B4-BE49-F238E27FC236}">
                <a16:creationId xmlns:a16="http://schemas.microsoft.com/office/drawing/2014/main" id="{857C263B-EA99-4350-84C0-08B9746AEC05}"/>
              </a:ext>
            </a:extLst>
          </p:cNvPr>
          <p:cNvSpPr>
            <a:spLocks noGrp="1"/>
          </p:cNvSpPr>
          <p:nvPr>
            <p:ph type="body" sz="quarter" idx="21" hasCustomPrompt="1"/>
          </p:nvPr>
        </p:nvSpPr>
        <p:spPr>
          <a:xfrm>
            <a:off x="8001000" y="5542992"/>
            <a:ext cx="3642359" cy="424732"/>
          </a:xfrm>
          <a:noFill/>
        </p:spPr>
        <p:txBody>
          <a:bodyPr wrap="square" lIns="91440" rIns="91440" anchor="t">
            <a:noAutofit/>
          </a:bodyPr>
          <a:lstStyle>
            <a:lvl1pPr marL="0" indent="0" algn="ctr">
              <a:spcBef>
                <a:spcPts val="0"/>
              </a:spcBef>
              <a:spcAft>
                <a:spcPts val="0"/>
              </a:spcAft>
              <a:buNone/>
              <a:defRPr sz="2000" b="1">
                <a:solidFill>
                  <a:schemeClr val="tx2"/>
                </a:solidFill>
              </a:defRPr>
            </a:lvl1pPr>
          </a:lstStyle>
          <a:p>
            <a:pPr lvl="0"/>
            <a:r>
              <a:rPr lang="en-US" noProof="0"/>
              <a:t>ADD TEXT </a:t>
            </a:r>
          </a:p>
        </p:txBody>
      </p:sp>
    </p:spTree>
    <p:extLst>
      <p:ext uri="{BB962C8B-B14F-4D97-AF65-F5344CB8AC3E}">
        <p14:creationId xmlns:p14="http://schemas.microsoft.com/office/powerpoint/2010/main" val="1184759353"/>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am Slide">
    <p:spTree>
      <p:nvGrpSpPr>
        <p:cNvPr id="1" name=""/>
        <p:cNvGrpSpPr/>
        <p:nvPr/>
      </p:nvGrpSpPr>
      <p:grpSpPr>
        <a:xfrm>
          <a:off x="0" y="0"/>
          <a:ext cx="0" cy="0"/>
          <a:chOff x="0" y="0"/>
          <a:chExt cx="0" cy="0"/>
        </a:xfrm>
      </p:grpSpPr>
      <p:sp>
        <p:nvSpPr>
          <p:cNvPr id="34" name="Freeform: Shape 33">
            <a:extLst>
              <a:ext uri="{FF2B5EF4-FFF2-40B4-BE49-F238E27FC236}">
                <a16:creationId xmlns:a16="http://schemas.microsoft.com/office/drawing/2014/main" id="{724AA86D-A811-42CE-8C83-8053DFC66751}"/>
              </a:ext>
              <a:ext uri="{C183D7F6-B498-43B3-948B-1728B52AA6E4}">
                <adec:decorative xmlns:adec="http://schemas.microsoft.com/office/drawing/2017/decorative" val="1"/>
              </a:ext>
            </a:extLst>
          </p:cNvPr>
          <p:cNvSpPr/>
          <p:nvPr userDrawn="1"/>
        </p:nvSpPr>
        <p:spPr>
          <a:xfrm>
            <a:off x="-1" y="0"/>
            <a:ext cx="8329286" cy="6858000"/>
          </a:xfrm>
          <a:custGeom>
            <a:avLst/>
            <a:gdLst>
              <a:gd name="connsiteX0" fmla="*/ 0 w 8329286"/>
              <a:gd name="connsiteY0" fmla="*/ 0 h 6858000"/>
              <a:gd name="connsiteX1" fmla="*/ 8329286 w 8329286"/>
              <a:gd name="connsiteY1" fmla="*/ 0 h 6858000"/>
              <a:gd name="connsiteX2" fmla="*/ 8329286 w 8329286"/>
              <a:gd name="connsiteY2" fmla="*/ 68183 h 6858000"/>
              <a:gd name="connsiteX3" fmla="*/ 3175958 w 8329286"/>
              <a:gd name="connsiteY3" fmla="*/ 6858000 h 6858000"/>
              <a:gd name="connsiteX4" fmla="*/ 0 w 832928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9286" h="6858000">
                <a:moveTo>
                  <a:pt x="0" y="0"/>
                </a:moveTo>
                <a:lnTo>
                  <a:pt x="8329286" y="0"/>
                </a:lnTo>
                <a:lnTo>
                  <a:pt x="8329286" y="68183"/>
                </a:lnTo>
                <a:lnTo>
                  <a:pt x="3175958" y="6858000"/>
                </a:lnTo>
                <a:lnTo>
                  <a:pt x="0" y="6858000"/>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6" name="Slide Number Placeholder 5">
            <a:extLst>
              <a:ext uri="{FF2B5EF4-FFF2-40B4-BE49-F238E27FC236}">
                <a16:creationId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15" name="Freeform: Shape 14">
            <a:extLst>
              <a:ext uri="{FF2B5EF4-FFF2-40B4-BE49-F238E27FC236}">
                <a16:creationId xmlns:a16="http://schemas.microsoft.com/office/drawing/2014/main" id="{89314C5F-7D40-40CF-8951-9660A5ACE1F7}"/>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8" name="Straight Connector 17">
            <a:extLst>
              <a:ext uri="{FF2B5EF4-FFF2-40B4-BE49-F238E27FC236}">
                <a16:creationId xmlns:a16="http://schemas.microsoft.com/office/drawing/2014/main" id="{6B4884FC-8C22-42B9-9E84-2B12AC73364F}"/>
              </a:ext>
              <a:ext uri="{C183D7F6-B498-43B3-948B-1728B52AA6E4}">
                <adec:decorative xmlns:adec="http://schemas.microsoft.com/office/drawing/2017/decorative" val="1"/>
              </a:ext>
            </a:extLst>
          </p:cNvPr>
          <p:cNvCxnSpPr/>
          <p:nvPr userDrawn="1"/>
        </p:nvCxnSpPr>
        <p:spPr>
          <a:xfrm>
            <a:off x="1751397" y="5027659"/>
            <a:ext cx="688207"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Picture Placeholder 8">
            <a:extLst>
              <a:ext uri="{FF2B5EF4-FFF2-40B4-BE49-F238E27FC236}">
                <a16:creationId xmlns:a16="http://schemas.microsoft.com/office/drawing/2014/main" id="{D7401DA1-CBDE-40D5-856F-25C28280FCB0}"/>
              </a:ext>
              <a:ext uri="{C183D7F6-B498-43B3-948B-1728B52AA6E4}">
                <adec:decorative xmlns:adec="http://schemas.microsoft.com/office/drawing/2017/decorative" val="1"/>
              </a:ext>
            </a:extLst>
          </p:cNvPr>
          <p:cNvSpPr>
            <a:spLocks noGrp="1"/>
          </p:cNvSpPr>
          <p:nvPr>
            <p:ph type="pic" sz="quarter" idx="17" hasCustomPrompt="1"/>
          </p:nvPr>
        </p:nvSpPr>
        <p:spPr>
          <a:xfrm>
            <a:off x="723902" y="2057402"/>
            <a:ext cx="2743197" cy="2743198"/>
          </a:xfrm>
          <a:prstGeom prst="ellipse">
            <a:avLst/>
          </a:prstGeom>
          <a:solidFill>
            <a:schemeClr val="bg1"/>
          </a:solidFill>
          <a:effectLst>
            <a:outerShdw blurRad="50800" dist="38100" dir="2700000" algn="tl" rotWithShape="0">
              <a:prstClr val="black">
                <a:alpha val="40000"/>
              </a:prstClr>
            </a:outerShdw>
          </a:effectLst>
        </p:spPr>
        <p:txBody>
          <a:bodyPr anchor="ctr"/>
          <a:lstStyle>
            <a:lvl1pPr marL="0" indent="0" algn="ctr">
              <a:buNone/>
              <a:defRPr>
                <a:solidFill>
                  <a:schemeClr val="bg1">
                    <a:lumMod val="50000"/>
                  </a:schemeClr>
                </a:solidFill>
              </a:defRPr>
            </a:lvl1pPr>
          </a:lstStyle>
          <a:p>
            <a:r>
              <a:rPr lang="en-US" noProof="0" dirty="0"/>
              <a:t>Insert Image</a:t>
            </a:r>
          </a:p>
        </p:txBody>
      </p:sp>
      <p:sp>
        <p:nvSpPr>
          <p:cNvPr id="32" name="Text Placeholder 7">
            <a:extLst>
              <a:ext uri="{FF2B5EF4-FFF2-40B4-BE49-F238E27FC236}">
                <a16:creationId xmlns:a16="http://schemas.microsoft.com/office/drawing/2014/main" id="{125C62A5-1A39-471E-B819-35EB9F8B0CEE}"/>
              </a:ext>
            </a:extLst>
          </p:cNvPr>
          <p:cNvSpPr>
            <a:spLocks noGrp="1"/>
          </p:cNvSpPr>
          <p:nvPr>
            <p:ph type="body" sz="quarter" idx="16" hasCustomPrompt="1"/>
          </p:nvPr>
        </p:nvSpPr>
        <p:spPr>
          <a:xfrm>
            <a:off x="541021" y="5307558"/>
            <a:ext cx="3108959" cy="424732"/>
          </a:xfrm>
          <a:noFill/>
        </p:spPr>
        <p:txBody>
          <a:bodyPr wrap="square" lIns="91440" rIns="91440" anchor="t">
            <a:noAutofit/>
          </a:bodyPr>
          <a:lstStyle>
            <a:lvl1pPr marL="0" indent="0" algn="ctr">
              <a:spcBef>
                <a:spcPts val="0"/>
              </a:spcBef>
              <a:spcAft>
                <a:spcPts val="0"/>
              </a:spcAft>
              <a:buNone/>
              <a:defRPr sz="2000" b="1">
                <a:solidFill>
                  <a:schemeClr val="tx2"/>
                </a:solidFill>
                <a:latin typeface="+mj-lt"/>
              </a:defRPr>
            </a:lvl1pPr>
          </a:lstStyle>
          <a:p>
            <a:pPr lvl="0"/>
            <a:r>
              <a:rPr lang="en-US" noProof="0"/>
              <a:t>ADD TEXT </a:t>
            </a:r>
          </a:p>
        </p:txBody>
      </p:sp>
      <p:sp>
        <p:nvSpPr>
          <p:cNvPr id="17" name="Text Placeholder 7">
            <a:extLst>
              <a:ext uri="{FF2B5EF4-FFF2-40B4-BE49-F238E27FC236}">
                <a16:creationId xmlns:a16="http://schemas.microsoft.com/office/drawing/2014/main" id="{2FD9C5C0-2B13-4BD9-BA25-5F692DE9E82D}"/>
              </a:ext>
            </a:extLst>
          </p:cNvPr>
          <p:cNvSpPr>
            <a:spLocks noGrp="1"/>
          </p:cNvSpPr>
          <p:nvPr>
            <p:ph type="body" sz="quarter" idx="18" hasCustomPrompt="1"/>
          </p:nvPr>
        </p:nvSpPr>
        <p:spPr>
          <a:xfrm>
            <a:off x="541021" y="5688559"/>
            <a:ext cx="3108959" cy="323629"/>
          </a:xfrm>
          <a:noFill/>
        </p:spPr>
        <p:txBody>
          <a:bodyPr wrap="square" lIns="91440" rIns="91440" anchor="t">
            <a:noAutofit/>
          </a:bodyPr>
          <a:lstStyle>
            <a:lvl1pPr marL="0" indent="0" algn="ctr">
              <a:spcBef>
                <a:spcPts val="0"/>
              </a:spcBef>
              <a:spcAft>
                <a:spcPts val="0"/>
              </a:spcAft>
              <a:buNone/>
              <a:defRPr sz="1400" b="0">
                <a:solidFill>
                  <a:schemeClr val="tx2"/>
                </a:solidFill>
                <a:latin typeface="+mn-lt"/>
              </a:defRPr>
            </a:lvl1pPr>
          </a:lstStyle>
          <a:p>
            <a:pPr lvl="0"/>
            <a:r>
              <a:rPr lang="en-US" noProof="0"/>
              <a:t>Description</a:t>
            </a:r>
          </a:p>
        </p:txBody>
      </p:sp>
      <p:cxnSp>
        <p:nvCxnSpPr>
          <p:cNvPr id="5" name="Straight Connector 4">
            <a:extLst>
              <a:ext uri="{FF2B5EF4-FFF2-40B4-BE49-F238E27FC236}">
                <a16:creationId xmlns:a16="http://schemas.microsoft.com/office/drawing/2014/main" id="{9971D9F8-CAE6-4680-A029-F96D0F1441FD}"/>
              </a:ext>
            </a:extLst>
          </p:cNvPr>
          <p:cNvCxnSpPr>
            <a:cxnSpLocks/>
          </p:cNvCxnSpPr>
          <p:nvPr userDrawn="1"/>
        </p:nvCxnSpPr>
        <p:spPr>
          <a:xfrm flipH="1">
            <a:off x="3907846" y="2747071"/>
            <a:ext cx="2160050" cy="2836074"/>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31598D0-210A-4FC8-9A7B-BFA0921CF214}"/>
              </a:ext>
              <a:ext uri="{C183D7F6-B498-43B3-948B-1728B52AA6E4}">
                <adec:decorative xmlns:adec="http://schemas.microsoft.com/office/drawing/2017/decorative" val="1"/>
              </a:ext>
            </a:extLst>
          </p:cNvPr>
          <p:cNvCxnSpPr>
            <a:cxnSpLocks/>
          </p:cNvCxnSpPr>
          <p:nvPr userDrawn="1"/>
        </p:nvCxnSpPr>
        <p:spPr>
          <a:xfrm rot="16200000">
            <a:off x="5536511" y="3617080"/>
            <a:ext cx="0" cy="109728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06439E2-68F5-46DF-9799-ABBEBECFD358}"/>
              </a:ext>
              <a:ext uri="{C183D7F6-B498-43B3-948B-1728B52AA6E4}">
                <adec:decorative xmlns:adec="http://schemas.microsoft.com/office/drawing/2017/decorative" val="1"/>
              </a:ext>
            </a:extLst>
          </p:cNvPr>
          <p:cNvGrpSpPr/>
          <p:nvPr userDrawn="1"/>
        </p:nvGrpSpPr>
        <p:grpSpPr>
          <a:xfrm>
            <a:off x="3906013" y="2754546"/>
            <a:ext cx="3254399" cy="2828600"/>
            <a:chOff x="4431264" y="2199060"/>
            <a:chExt cx="3363136" cy="2828600"/>
          </a:xfrm>
        </p:grpSpPr>
        <p:cxnSp>
          <p:nvCxnSpPr>
            <p:cNvPr id="21" name="Straight Connector 20">
              <a:extLst>
                <a:ext uri="{FF2B5EF4-FFF2-40B4-BE49-F238E27FC236}">
                  <a16:creationId xmlns:a16="http://schemas.microsoft.com/office/drawing/2014/main" id="{E95E9585-55FC-4C03-8122-DED9B077D9F8}"/>
                </a:ext>
              </a:extLst>
            </p:cNvPr>
            <p:cNvCxnSpPr>
              <a:cxnSpLocks/>
            </p:cNvCxnSpPr>
            <p:nvPr userDrawn="1"/>
          </p:nvCxnSpPr>
          <p:spPr>
            <a:xfrm rot="16200000">
              <a:off x="7227429" y="1632088"/>
              <a:ext cx="0" cy="1133943"/>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2403E01-A7A9-4801-84C2-A2B3D9B7F577}"/>
                </a:ext>
              </a:extLst>
            </p:cNvPr>
            <p:cNvCxnSpPr>
              <a:cxnSpLocks/>
            </p:cNvCxnSpPr>
            <p:nvPr userDrawn="1"/>
          </p:nvCxnSpPr>
          <p:spPr>
            <a:xfrm rot="16200000">
              <a:off x="4950988" y="4507936"/>
              <a:ext cx="0" cy="1039447"/>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5" name="Picture Placeholder 8">
            <a:extLst>
              <a:ext uri="{FF2B5EF4-FFF2-40B4-BE49-F238E27FC236}">
                <a16:creationId xmlns:a16="http://schemas.microsoft.com/office/drawing/2014/main" id="{BDA24073-E1E8-43FF-B135-B2947B97222B}"/>
              </a:ext>
              <a:ext uri="{C183D7F6-B498-43B3-948B-1728B52AA6E4}">
                <adec:decorative xmlns:adec="http://schemas.microsoft.com/office/drawing/2017/decorative" val="1"/>
              </a:ext>
            </a:extLst>
          </p:cNvPr>
          <p:cNvSpPr>
            <a:spLocks noGrp="1"/>
          </p:cNvSpPr>
          <p:nvPr userDrawn="1">
            <p:ph type="pic" sz="quarter" idx="19" hasCustomPrompt="1"/>
          </p:nvPr>
        </p:nvSpPr>
        <p:spPr>
          <a:xfrm>
            <a:off x="5426747" y="3663296"/>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6" name="Picture Placeholder 8">
            <a:extLst>
              <a:ext uri="{FF2B5EF4-FFF2-40B4-BE49-F238E27FC236}">
                <a16:creationId xmlns:a16="http://schemas.microsoft.com/office/drawing/2014/main" id="{DAD1D946-AD65-4E2D-A739-D93BA1AC1DFD}"/>
              </a:ext>
              <a:ext uri="{C183D7F6-B498-43B3-948B-1728B52AA6E4}">
                <adec:decorative xmlns:adec="http://schemas.microsoft.com/office/drawing/2017/decorative" val="1"/>
              </a:ext>
            </a:extLst>
          </p:cNvPr>
          <p:cNvSpPr>
            <a:spLocks noGrp="1"/>
          </p:cNvSpPr>
          <p:nvPr userDrawn="1">
            <p:ph type="pic" sz="quarter" idx="20" hasCustomPrompt="1"/>
          </p:nvPr>
        </p:nvSpPr>
        <p:spPr>
          <a:xfrm>
            <a:off x="4408933" y="5090164"/>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7" name="Picture Placeholder 8">
            <a:extLst>
              <a:ext uri="{FF2B5EF4-FFF2-40B4-BE49-F238E27FC236}">
                <a16:creationId xmlns:a16="http://schemas.microsoft.com/office/drawing/2014/main" id="{036FD13F-5CDF-4A6F-A890-1F23EA59027F}"/>
              </a:ext>
              <a:ext uri="{C183D7F6-B498-43B3-948B-1728B52AA6E4}">
                <adec:decorative xmlns:adec="http://schemas.microsoft.com/office/drawing/2017/decorative" val="1"/>
              </a:ext>
            </a:extLst>
          </p:cNvPr>
          <p:cNvSpPr>
            <a:spLocks noGrp="1"/>
          </p:cNvSpPr>
          <p:nvPr userDrawn="1">
            <p:ph type="pic" sz="quarter" idx="21" hasCustomPrompt="1"/>
          </p:nvPr>
        </p:nvSpPr>
        <p:spPr>
          <a:xfrm>
            <a:off x="6458832" y="2223786"/>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cxnSp>
        <p:nvCxnSpPr>
          <p:cNvPr id="36" name="Straight Connector 35">
            <a:extLst>
              <a:ext uri="{FF2B5EF4-FFF2-40B4-BE49-F238E27FC236}">
                <a16:creationId xmlns:a16="http://schemas.microsoft.com/office/drawing/2014/main" id="{4EA974DF-48E5-46E7-9453-8A47028BC514}"/>
              </a:ext>
              <a:ext uri="{C183D7F6-B498-43B3-948B-1728B52AA6E4}">
                <adec:decorative xmlns:adec="http://schemas.microsoft.com/office/drawing/2017/decorative" val="1"/>
              </a:ext>
            </a:extLst>
          </p:cNvPr>
          <p:cNvCxnSpPr>
            <a:cxnSpLocks/>
          </p:cNvCxnSpPr>
          <p:nvPr userDrawn="1"/>
        </p:nvCxnSpPr>
        <p:spPr>
          <a:xfrm flipH="1">
            <a:off x="7036660" y="2747071"/>
            <a:ext cx="2160050" cy="2836074"/>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CA85692E-DBD5-4FD7-95CA-849C102632D2}"/>
              </a:ext>
              <a:ext uri="{C183D7F6-B498-43B3-948B-1728B52AA6E4}">
                <adec:decorative xmlns:adec="http://schemas.microsoft.com/office/drawing/2017/decorative" val="1"/>
              </a:ext>
            </a:extLst>
          </p:cNvPr>
          <p:cNvCxnSpPr>
            <a:cxnSpLocks/>
          </p:cNvCxnSpPr>
          <p:nvPr userDrawn="1"/>
        </p:nvCxnSpPr>
        <p:spPr>
          <a:xfrm rot="16200000">
            <a:off x="8665325" y="3617080"/>
            <a:ext cx="0" cy="109728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606422F5-A2F2-43D5-84EE-F875A28A728B}"/>
              </a:ext>
              <a:ext uri="{C183D7F6-B498-43B3-948B-1728B52AA6E4}">
                <adec:decorative xmlns:adec="http://schemas.microsoft.com/office/drawing/2017/decorative" val="1"/>
              </a:ext>
            </a:extLst>
          </p:cNvPr>
          <p:cNvGrpSpPr/>
          <p:nvPr userDrawn="1"/>
        </p:nvGrpSpPr>
        <p:grpSpPr>
          <a:xfrm>
            <a:off x="7034827" y="2754546"/>
            <a:ext cx="3254399" cy="2828600"/>
            <a:chOff x="4431264" y="2199060"/>
            <a:chExt cx="3363136" cy="2828600"/>
          </a:xfrm>
        </p:grpSpPr>
        <p:cxnSp>
          <p:nvCxnSpPr>
            <p:cNvPr id="39" name="Straight Connector 38">
              <a:extLst>
                <a:ext uri="{FF2B5EF4-FFF2-40B4-BE49-F238E27FC236}">
                  <a16:creationId xmlns:a16="http://schemas.microsoft.com/office/drawing/2014/main" id="{4BDD12EB-7EFD-4370-A7C6-9E57D6A7C6DF}"/>
                </a:ext>
              </a:extLst>
            </p:cNvPr>
            <p:cNvCxnSpPr>
              <a:cxnSpLocks/>
            </p:cNvCxnSpPr>
            <p:nvPr userDrawn="1"/>
          </p:nvCxnSpPr>
          <p:spPr>
            <a:xfrm rot="16200000">
              <a:off x="7227429" y="1632088"/>
              <a:ext cx="0" cy="1133943"/>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95D1AAC8-713E-418F-B7B4-27B58BDFD77C}"/>
                </a:ext>
              </a:extLst>
            </p:cNvPr>
            <p:cNvCxnSpPr>
              <a:cxnSpLocks/>
            </p:cNvCxnSpPr>
            <p:nvPr userDrawn="1"/>
          </p:nvCxnSpPr>
          <p:spPr>
            <a:xfrm rot="16200000">
              <a:off x="4950988" y="4507936"/>
              <a:ext cx="0" cy="1039447"/>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41" name="Picture Placeholder 8">
            <a:extLst>
              <a:ext uri="{FF2B5EF4-FFF2-40B4-BE49-F238E27FC236}">
                <a16:creationId xmlns:a16="http://schemas.microsoft.com/office/drawing/2014/main" id="{DEE070FD-95C9-4396-B429-69E1E14E3273}"/>
              </a:ext>
              <a:ext uri="{C183D7F6-B498-43B3-948B-1728B52AA6E4}">
                <adec:decorative xmlns:adec="http://schemas.microsoft.com/office/drawing/2017/decorative" val="1"/>
              </a:ext>
            </a:extLst>
          </p:cNvPr>
          <p:cNvSpPr>
            <a:spLocks noGrp="1"/>
          </p:cNvSpPr>
          <p:nvPr>
            <p:ph type="pic" sz="quarter" idx="22" hasCustomPrompt="1"/>
          </p:nvPr>
        </p:nvSpPr>
        <p:spPr>
          <a:xfrm>
            <a:off x="8555561" y="3663296"/>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42" name="Picture Placeholder 8">
            <a:extLst>
              <a:ext uri="{FF2B5EF4-FFF2-40B4-BE49-F238E27FC236}">
                <a16:creationId xmlns:a16="http://schemas.microsoft.com/office/drawing/2014/main" id="{5A9E7D40-35C3-4F7D-AAB6-D4168037C92B}"/>
              </a:ext>
              <a:ext uri="{C183D7F6-B498-43B3-948B-1728B52AA6E4}">
                <adec:decorative xmlns:adec="http://schemas.microsoft.com/office/drawing/2017/decorative" val="1"/>
              </a:ext>
            </a:extLst>
          </p:cNvPr>
          <p:cNvSpPr>
            <a:spLocks noGrp="1"/>
          </p:cNvSpPr>
          <p:nvPr>
            <p:ph type="pic" sz="quarter" idx="23" hasCustomPrompt="1"/>
          </p:nvPr>
        </p:nvSpPr>
        <p:spPr>
          <a:xfrm>
            <a:off x="7537747" y="5090164"/>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43" name="Picture Placeholder 8">
            <a:extLst>
              <a:ext uri="{FF2B5EF4-FFF2-40B4-BE49-F238E27FC236}">
                <a16:creationId xmlns:a16="http://schemas.microsoft.com/office/drawing/2014/main" id="{13CB6343-C37E-4656-A566-EA9A3A1BF01D}"/>
              </a:ext>
              <a:ext uri="{C183D7F6-B498-43B3-948B-1728B52AA6E4}">
                <adec:decorative xmlns:adec="http://schemas.microsoft.com/office/drawing/2017/decorative" val="1"/>
              </a:ext>
            </a:extLst>
          </p:cNvPr>
          <p:cNvSpPr>
            <a:spLocks noGrp="1"/>
          </p:cNvSpPr>
          <p:nvPr>
            <p:ph type="pic" sz="quarter" idx="24" hasCustomPrompt="1"/>
          </p:nvPr>
        </p:nvSpPr>
        <p:spPr>
          <a:xfrm>
            <a:off x="9587646" y="2223786"/>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44" name="Text Placeholder 7">
            <a:extLst>
              <a:ext uri="{FF2B5EF4-FFF2-40B4-BE49-F238E27FC236}">
                <a16:creationId xmlns:a16="http://schemas.microsoft.com/office/drawing/2014/main" id="{847B0A6E-95FE-4876-8783-F2D69813E0D6}"/>
              </a:ext>
            </a:extLst>
          </p:cNvPr>
          <p:cNvSpPr>
            <a:spLocks noGrp="1"/>
          </p:cNvSpPr>
          <p:nvPr>
            <p:ph type="body" sz="quarter" idx="25" hasCustomPrompt="1"/>
          </p:nvPr>
        </p:nvSpPr>
        <p:spPr>
          <a:xfrm>
            <a:off x="7595850" y="2643605"/>
            <a:ext cx="1311814" cy="166199"/>
          </a:xfrm>
          <a:noFill/>
        </p:spPr>
        <p:txBody>
          <a:bodyPr wrap="square" lIns="0" tIns="0" rIns="0" bIns="0" anchor="ctr">
            <a:noAutofit/>
          </a:bodyPr>
          <a:lstStyle>
            <a:lvl1pPr marL="0" indent="0" algn="l">
              <a:spcBef>
                <a:spcPts val="0"/>
              </a:spcBef>
              <a:spcAft>
                <a:spcPts val="0"/>
              </a:spcAft>
              <a:buNone/>
              <a:defRPr sz="1200" b="0">
                <a:solidFill>
                  <a:schemeClr val="tx1">
                    <a:lumMod val="75000"/>
                    <a:lumOff val="25000"/>
                  </a:schemeClr>
                </a:solidFill>
                <a:latin typeface="+mn-lt"/>
              </a:defRPr>
            </a:lvl1pPr>
          </a:lstStyle>
          <a:p>
            <a:pPr lvl="0"/>
            <a:r>
              <a:rPr lang="en-US" noProof="0"/>
              <a:t>Name</a:t>
            </a:r>
          </a:p>
        </p:txBody>
      </p:sp>
      <p:sp>
        <p:nvSpPr>
          <p:cNvPr id="45" name="Text Placeholder 7">
            <a:extLst>
              <a:ext uri="{FF2B5EF4-FFF2-40B4-BE49-F238E27FC236}">
                <a16:creationId xmlns:a16="http://schemas.microsoft.com/office/drawing/2014/main" id="{4E9CD2A8-E96D-45CF-B252-F6F8267FF344}"/>
              </a:ext>
            </a:extLst>
          </p:cNvPr>
          <p:cNvSpPr>
            <a:spLocks noGrp="1"/>
          </p:cNvSpPr>
          <p:nvPr>
            <p:ph type="body" sz="quarter" idx="26" hasCustomPrompt="1"/>
          </p:nvPr>
        </p:nvSpPr>
        <p:spPr>
          <a:xfrm>
            <a:off x="6557415" y="4083115"/>
            <a:ext cx="1311814" cy="166199"/>
          </a:xfrm>
          <a:noFill/>
        </p:spPr>
        <p:txBody>
          <a:bodyPr wrap="square" lIns="0" tIns="0" rIns="0" bIns="0" anchor="ctr">
            <a:noAutofit/>
          </a:bodyPr>
          <a:lstStyle>
            <a:lvl1pPr marL="0" indent="0" algn="l">
              <a:spcBef>
                <a:spcPts val="0"/>
              </a:spcBef>
              <a:spcAft>
                <a:spcPts val="0"/>
              </a:spcAft>
              <a:buNone/>
              <a:defRPr sz="1200" b="0">
                <a:solidFill>
                  <a:schemeClr val="tx1">
                    <a:lumMod val="75000"/>
                    <a:lumOff val="25000"/>
                  </a:schemeClr>
                </a:solidFill>
                <a:latin typeface="+mn-lt"/>
              </a:defRPr>
            </a:lvl1pPr>
          </a:lstStyle>
          <a:p>
            <a:pPr lvl="0"/>
            <a:r>
              <a:rPr lang="en-US" noProof="0"/>
              <a:t>Name</a:t>
            </a:r>
          </a:p>
        </p:txBody>
      </p:sp>
      <p:sp>
        <p:nvSpPr>
          <p:cNvPr id="46" name="Text Placeholder 7">
            <a:extLst>
              <a:ext uri="{FF2B5EF4-FFF2-40B4-BE49-F238E27FC236}">
                <a16:creationId xmlns:a16="http://schemas.microsoft.com/office/drawing/2014/main" id="{1AE8BBFE-01C4-4028-9B89-8D3A005A4B89}"/>
              </a:ext>
            </a:extLst>
          </p:cNvPr>
          <p:cNvSpPr>
            <a:spLocks noGrp="1"/>
          </p:cNvSpPr>
          <p:nvPr>
            <p:ph type="body" sz="quarter" idx="27" hasCustomPrompt="1"/>
          </p:nvPr>
        </p:nvSpPr>
        <p:spPr>
          <a:xfrm>
            <a:off x="5564282" y="5509983"/>
            <a:ext cx="1311814" cy="166199"/>
          </a:xfrm>
          <a:noFill/>
        </p:spPr>
        <p:txBody>
          <a:bodyPr wrap="square" lIns="0" tIns="0" rIns="0" bIns="0" anchor="ctr">
            <a:noAutofit/>
          </a:bodyPr>
          <a:lstStyle>
            <a:lvl1pPr marL="0" indent="0" algn="l">
              <a:spcBef>
                <a:spcPts val="0"/>
              </a:spcBef>
              <a:spcAft>
                <a:spcPts val="0"/>
              </a:spcAft>
              <a:buNone/>
              <a:defRPr sz="1200" b="0">
                <a:solidFill>
                  <a:schemeClr val="tx1">
                    <a:lumMod val="75000"/>
                    <a:lumOff val="25000"/>
                  </a:schemeClr>
                </a:solidFill>
                <a:latin typeface="+mn-lt"/>
              </a:defRPr>
            </a:lvl1pPr>
          </a:lstStyle>
          <a:p>
            <a:pPr lvl="0"/>
            <a:r>
              <a:rPr lang="en-US" noProof="0"/>
              <a:t>Name</a:t>
            </a:r>
          </a:p>
        </p:txBody>
      </p:sp>
      <p:sp>
        <p:nvSpPr>
          <p:cNvPr id="47" name="Text Placeholder 7">
            <a:extLst>
              <a:ext uri="{FF2B5EF4-FFF2-40B4-BE49-F238E27FC236}">
                <a16:creationId xmlns:a16="http://schemas.microsoft.com/office/drawing/2014/main" id="{49C15349-435A-457E-9835-D4345AD3ED9F}"/>
              </a:ext>
            </a:extLst>
          </p:cNvPr>
          <p:cNvSpPr>
            <a:spLocks noGrp="1"/>
          </p:cNvSpPr>
          <p:nvPr>
            <p:ph type="body" sz="quarter" idx="28" hasCustomPrompt="1"/>
          </p:nvPr>
        </p:nvSpPr>
        <p:spPr>
          <a:xfrm>
            <a:off x="10727786" y="2643605"/>
            <a:ext cx="1311814" cy="166199"/>
          </a:xfrm>
          <a:noFill/>
        </p:spPr>
        <p:txBody>
          <a:bodyPr wrap="square" lIns="0" tIns="0" rIns="0" bIns="0" anchor="ctr">
            <a:noAutofit/>
          </a:bodyPr>
          <a:lstStyle>
            <a:lvl1pPr marL="0" indent="0" algn="l">
              <a:spcBef>
                <a:spcPts val="0"/>
              </a:spcBef>
              <a:spcAft>
                <a:spcPts val="0"/>
              </a:spcAft>
              <a:buNone/>
              <a:defRPr sz="1200" b="0">
                <a:solidFill>
                  <a:schemeClr val="tx1">
                    <a:lumMod val="75000"/>
                    <a:lumOff val="25000"/>
                  </a:schemeClr>
                </a:solidFill>
                <a:latin typeface="+mn-lt"/>
              </a:defRPr>
            </a:lvl1pPr>
          </a:lstStyle>
          <a:p>
            <a:pPr lvl="0"/>
            <a:r>
              <a:rPr lang="en-US" noProof="0"/>
              <a:t>Name</a:t>
            </a:r>
          </a:p>
        </p:txBody>
      </p:sp>
      <p:sp>
        <p:nvSpPr>
          <p:cNvPr id="48" name="Text Placeholder 7">
            <a:extLst>
              <a:ext uri="{FF2B5EF4-FFF2-40B4-BE49-F238E27FC236}">
                <a16:creationId xmlns:a16="http://schemas.microsoft.com/office/drawing/2014/main" id="{06DC437D-C5F6-49FA-8BF0-932297827EA8}"/>
              </a:ext>
            </a:extLst>
          </p:cNvPr>
          <p:cNvSpPr>
            <a:spLocks noGrp="1"/>
          </p:cNvSpPr>
          <p:nvPr>
            <p:ph type="body" sz="quarter" idx="29" hasCustomPrompt="1"/>
          </p:nvPr>
        </p:nvSpPr>
        <p:spPr>
          <a:xfrm>
            <a:off x="9689351" y="4083115"/>
            <a:ext cx="1311814" cy="166199"/>
          </a:xfrm>
          <a:noFill/>
        </p:spPr>
        <p:txBody>
          <a:bodyPr wrap="square" lIns="0" tIns="0" rIns="0" bIns="0" anchor="ctr">
            <a:noAutofit/>
          </a:bodyPr>
          <a:lstStyle>
            <a:lvl1pPr marL="0" indent="0" algn="l">
              <a:spcBef>
                <a:spcPts val="0"/>
              </a:spcBef>
              <a:spcAft>
                <a:spcPts val="0"/>
              </a:spcAft>
              <a:buNone/>
              <a:defRPr sz="1200" b="0">
                <a:solidFill>
                  <a:schemeClr val="tx1">
                    <a:lumMod val="75000"/>
                    <a:lumOff val="25000"/>
                  </a:schemeClr>
                </a:solidFill>
                <a:latin typeface="+mn-lt"/>
              </a:defRPr>
            </a:lvl1pPr>
          </a:lstStyle>
          <a:p>
            <a:pPr lvl="0"/>
            <a:r>
              <a:rPr lang="en-US" noProof="0"/>
              <a:t>Name</a:t>
            </a:r>
          </a:p>
        </p:txBody>
      </p:sp>
      <p:sp>
        <p:nvSpPr>
          <p:cNvPr id="49" name="Text Placeholder 7">
            <a:extLst>
              <a:ext uri="{FF2B5EF4-FFF2-40B4-BE49-F238E27FC236}">
                <a16:creationId xmlns:a16="http://schemas.microsoft.com/office/drawing/2014/main" id="{9DB16E7F-EE86-4AF9-871B-5614FE2D4428}"/>
              </a:ext>
            </a:extLst>
          </p:cNvPr>
          <p:cNvSpPr>
            <a:spLocks noGrp="1"/>
          </p:cNvSpPr>
          <p:nvPr>
            <p:ph type="body" sz="quarter" idx="30" hasCustomPrompt="1"/>
          </p:nvPr>
        </p:nvSpPr>
        <p:spPr>
          <a:xfrm>
            <a:off x="8696218" y="5509983"/>
            <a:ext cx="1311814" cy="166199"/>
          </a:xfrm>
          <a:noFill/>
        </p:spPr>
        <p:txBody>
          <a:bodyPr wrap="square" lIns="0" tIns="0" rIns="0" bIns="0" anchor="ctr">
            <a:noAutofit/>
          </a:bodyPr>
          <a:lstStyle>
            <a:lvl1pPr marL="0" indent="0" algn="l">
              <a:spcBef>
                <a:spcPts val="0"/>
              </a:spcBef>
              <a:spcAft>
                <a:spcPts val="0"/>
              </a:spcAft>
              <a:buNone/>
              <a:defRPr sz="1200" b="0">
                <a:solidFill>
                  <a:schemeClr val="tx1">
                    <a:lumMod val="75000"/>
                    <a:lumOff val="25000"/>
                  </a:schemeClr>
                </a:solidFill>
                <a:latin typeface="+mn-lt"/>
              </a:defRPr>
            </a:lvl1pPr>
          </a:lstStyle>
          <a:p>
            <a:pPr lvl="0"/>
            <a:r>
              <a:rPr lang="en-US" noProof="0"/>
              <a:t>Name</a:t>
            </a:r>
          </a:p>
        </p:txBody>
      </p:sp>
    </p:spTree>
    <p:extLst>
      <p:ext uri="{BB962C8B-B14F-4D97-AF65-F5344CB8AC3E}">
        <p14:creationId xmlns:p14="http://schemas.microsoft.com/office/powerpoint/2010/main" val="3622213138"/>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_Org Char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9" name="Freeform: Shape 8">
            <a:extLst>
              <a:ext uri="{FF2B5EF4-FFF2-40B4-BE49-F238E27FC236}">
                <a16:creationId xmlns:a16="http://schemas.microsoft.com/office/drawing/2014/main" id="{0CE973A6-10E7-4E33-AA8B-7240F9197012}"/>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Picture Placeholder 8">
            <a:extLst>
              <a:ext uri="{FF2B5EF4-FFF2-40B4-BE49-F238E27FC236}">
                <a16:creationId xmlns:a16="http://schemas.microsoft.com/office/drawing/2014/main" id="{48934421-B8F7-41B6-9EC4-5E3C497424A8}"/>
              </a:ext>
              <a:ext uri="{C183D7F6-B498-43B3-948B-1728B52AA6E4}">
                <adec:decorative xmlns:adec="http://schemas.microsoft.com/office/drawing/2017/decorative" val="1"/>
              </a:ext>
            </a:extLst>
          </p:cNvPr>
          <p:cNvSpPr>
            <a:spLocks noGrp="1"/>
          </p:cNvSpPr>
          <p:nvPr>
            <p:ph type="pic" sz="quarter" idx="17" hasCustomPrompt="1"/>
          </p:nvPr>
        </p:nvSpPr>
        <p:spPr>
          <a:xfrm>
            <a:off x="3960064" y="1981200"/>
            <a:ext cx="1523993" cy="1523994"/>
          </a:xfrm>
          <a:prstGeom prst="ellipse">
            <a:avLst/>
          </a:prstGeom>
          <a:solidFill>
            <a:schemeClr val="bg1"/>
          </a:solidFill>
          <a:effectLst>
            <a:outerShdw blurRad="50800" dist="38100" dir="2700000" algn="tl" rotWithShape="0">
              <a:prstClr val="black">
                <a:alpha val="40000"/>
              </a:prstClr>
            </a:outerShdw>
          </a:effectLst>
        </p:spPr>
        <p:txBody>
          <a:bodyPr anchor="ctr"/>
          <a:lstStyle>
            <a:lvl1pPr marL="0" indent="0" algn="ctr">
              <a:buNone/>
              <a:defRPr>
                <a:solidFill>
                  <a:schemeClr val="bg1">
                    <a:lumMod val="50000"/>
                  </a:schemeClr>
                </a:solidFill>
              </a:defRPr>
            </a:lvl1pPr>
          </a:lstStyle>
          <a:p>
            <a:r>
              <a:rPr lang="en-US" noProof="0" dirty="0"/>
              <a:t>Insert Image</a:t>
            </a:r>
          </a:p>
        </p:txBody>
      </p:sp>
      <p:sp>
        <p:nvSpPr>
          <p:cNvPr id="10" name="Text Placeholder 7">
            <a:extLst>
              <a:ext uri="{FF2B5EF4-FFF2-40B4-BE49-F238E27FC236}">
                <a16:creationId xmlns:a16="http://schemas.microsoft.com/office/drawing/2014/main" id="{4BACF049-4E3E-418D-9DB0-9D63BDDD25AE}"/>
              </a:ext>
            </a:extLst>
          </p:cNvPr>
          <p:cNvSpPr>
            <a:spLocks noGrp="1"/>
          </p:cNvSpPr>
          <p:nvPr>
            <p:ph type="body" sz="quarter" idx="16" hasCustomPrompt="1"/>
          </p:nvPr>
        </p:nvSpPr>
        <p:spPr>
          <a:xfrm>
            <a:off x="5788864" y="2618469"/>
            <a:ext cx="3108959" cy="424732"/>
          </a:xfrm>
          <a:noFill/>
        </p:spPr>
        <p:txBody>
          <a:bodyPr wrap="square" lIns="91440" rIns="91440" anchor="ctr">
            <a:noAutofit/>
          </a:bodyPr>
          <a:lstStyle>
            <a:lvl1pPr marL="0" indent="0" algn="l">
              <a:spcBef>
                <a:spcPts val="0"/>
              </a:spcBef>
              <a:spcAft>
                <a:spcPts val="0"/>
              </a:spcAft>
              <a:buNone/>
              <a:defRPr sz="1600" b="1">
                <a:solidFill>
                  <a:schemeClr val="tx2"/>
                </a:solidFill>
                <a:latin typeface="+mj-lt"/>
              </a:defRPr>
            </a:lvl1pPr>
          </a:lstStyle>
          <a:p>
            <a:pPr lvl="0"/>
            <a:r>
              <a:rPr lang="en-US" noProof="0"/>
              <a:t>ADD TEXT </a:t>
            </a:r>
          </a:p>
        </p:txBody>
      </p:sp>
      <p:sp>
        <p:nvSpPr>
          <p:cNvPr id="12" name="Text Placeholder 7">
            <a:extLst>
              <a:ext uri="{FF2B5EF4-FFF2-40B4-BE49-F238E27FC236}">
                <a16:creationId xmlns:a16="http://schemas.microsoft.com/office/drawing/2014/main" id="{EFE2AF5B-D21D-4FE5-932F-F2989F6E0116}"/>
              </a:ext>
            </a:extLst>
          </p:cNvPr>
          <p:cNvSpPr>
            <a:spLocks noGrp="1"/>
          </p:cNvSpPr>
          <p:nvPr>
            <p:ph type="body" sz="quarter" idx="18" hasCustomPrompt="1"/>
          </p:nvPr>
        </p:nvSpPr>
        <p:spPr>
          <a:xfrm>
            <a:off x="5788864" y="2999470"/>
            <a:ext cx="3108959" cy="323629"/>
          </a:xfrm>
          <a:noFill/>
        </p:spPr>
        <p:txBody>
          <a:bodyPr wrap="square" lIns="91440" rIns="91440" anchor="t">
            <a:noAutofit/>
          </a:bodyPr>
          <a:lstStyle>
            <a:lvl1pPr marL="0" indent="0" algn="l">
              <a:spcBef>
                <a:spcPts val="0"/>
              </a:spcBef>
              <a:spcAft>
                <a:spcPts val="0"/>
              </a:spcAft>
              <a:buNone/>
              <a:defRPr sz="1200" b="0">
                <a:solidFill>
                  <a:schemeClr val="tx2"/>
                </a:solidFill>
                <a:latin typeface="+mn-lt"/>
              </a:defRPr>
            </a:lvl1pPr>
          </a:lstStyle>
          <a:p>
            <a:pPr lvl="0"/>
            <a:r>
              <a:rPr lang="en-US" noProof="0"/>
              <a:t>Description</a:t>
            </a:r>
          </a:p>
        </p:txBody>
      </p:sp>
      <p:cxnSp>
        <p:nvCxnSpPr>
          <p:cNvPr id="14" name="Straight Connector 13">
            <a:extLst>
              <a:ext uri="{FF2B5EF4-FFF2-40B4-BE49-F238E27FC236}">
                <a16:creationId xmlns:a16="http://schemas.microsoft.com/office/drawing/2014/main" id="{266B4E82-4E92-438C-9DBD-FDAC98DBA804}"/>
              </a:ext>
              <a:ext uri="{C183D7F6-B498-43B3-948B-1728B52AA6E4}">
                <adec:decorative xmlns:adec="http://schemas.microsoft.com/office/drawing/2017/decorative" val="1"/>
              </a:ext>
            </a:extLst>
          </p:cNvPr>
          <p:cNvCxnSpPr>
            <a:cxnSpLocks/>
          </p:cNvCxnSpPr>
          <p:nvPr userDrawn="1"/>
        </p:nvCxnSpPr>
        <p:spPr>
          <a:xfrm rot="16200000">
            <a:off x="6146423" y="665228"/>
            <a:ext cx="0" cy="740664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Picture Placeholder 8">
            <a:extLst>
              <a:ext uri="{FF2B5EF4-FFF2-40B4-BE49-F238E27FC236}">
                <a16:creationId xmlns:a16="http://schemas.microsoft.com/office/drawing/2014/main" id="{5C2A05E4-0266-470B-94B6-0EA500EFD52F}"/>
              </a:ext>
              <a:ext uri="{C183D7F6-B498-43B3-948B-1728B52AA6E4}">
                <adec:decorative xmlns:adec="http://schemas.microsoft.com/office/drawing/2017/decorative" val="1"/>
              </a:ext>
            </a:extLst>
          </p:cNvPr>
          <p:cNvSpPr>
            <a:spLocks noGrp="1"/>
          </p:cNvSpPr>
          <p:nvPr>
            <p:ph type="pic" sz="quarter" idx="21" hasCustomPrompt="1"/>
          </p:nvPr>
        </p:nvSpPr>
        <p:spPr>
          <a:xfrm>
            <a:off x="1811223"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17" name="Text Placeholder 7">
            <a:extLst>
              <a:ext uri="{FF2B5EF4-FFF2-40B4-BE49-F238E27FC236}">
                <a16:creationId xmlns:a16="http://schemas.microsoft.com/office/drawing/2014/main" id="{8B705CE2-63BB-44EF-9494-D7197888F260}"/>
              </a:ext>
            </a:extLst>
          </p:cNvPr>
          <p:cNvSpPr>
            <a:spLocks noGrp="1"/>
          </p:cNvSpPr>
          <p:nvPr>
            <p:ph type="body" sz="quarter" idx="25" hasCustomPrompt="1"/>
          </p:nvPr>
        </p:nvSpPr>
        <p:spPr>
          <a:xfrm>
            <a:off x="1520494" y="5114385"/>
            <a:ext cx="1587295" cy="166199"/>
          </a:xfrm>
          <a:noFill/>
        </p:spPr>
        <p:txBody>
          <a:bodyPr wrap="square" lIns="0" tIns="0" rIns="0" bIns="0" anchor="ctr">
            <a:noAutofit/>
          </a:bodyPr>
          <a:lstStyle>
            <a:lvl1pPr marL="0" indent="0" algn="ctr">
              <a:spcBef>
                <a:spcPts val="0"/>
              </a:spcBef>
              <a:spcAft>
                <a:spcPts val="0"/>
              </a:spcAft>
              <a:buNone/>
              <a:defRPr sz="1200" b="1">
                <a:solidFill>
                  <a:schemeClr val="accent1"/>
                </a:solidFill>
                <a:latin typeface="+mn-lt"/>
              </a:defRPr>
            </a:lvl1pPr>
          </a:lstStyle>
          <a:p>
            <a:pPr lvl="0"/>
            <a:r>
              <a:rPr lang="en-US" noProof="0"/>
              <a:t>NAME</a:t>
            </a:r>
          </a:p>
        </p:txBody>
      </p:sp>
      <p:sp>
        <p:nvSpPr>
          <p:cNvPr id="18" name="Text Placeholder 7">
            <a:extLst>
              <a:ext uri="{FF2B5EF4-FFF2-40B4-BE49-F238E27FC236}">
                <a16:creationId xmlns:a16="http://schemas.microsoft.com/office/drawing/2014/main" id="{91C9BD3E-CCA7-4ADF-83CB-175C316AEA84}"/>
              </a:ext>
            </a:extLst>
          </p:cNvPr>
          <p:cNvSpPr>
            <a:spLocks noGrp="1"/>
          </p:cNvSpPr>
          <p:nvPr>
            <p:ph type="body" sz="quarter" idx="26" hasCustomPrompt="1"/>
          </p:nvPr>
        </p:nvSpPr>
        <p:spPr>
          <a:xfrm>
            <a:off x="1520494" y="5346798"/>
            <a:ext cx="1587295" cy="166199"/>
          </a:xfrm>
          <a:noFill/>
        </p:spPr>
        <p:txBody>
          <a:bodyPr wrap="square" lIns="0" tIns="0" rIns="0" bIns="0" anchor="t">
            <a:noAutofit/>
          </a:bodyPr>
          <a:lstStyle>
            <a:lvl1pPr marL="0" indent="0" algn="ctr">
              <a:spcBef>
                <a:spcPts val="0"/>
              </a:spcBef>
              <a:spcAft>
                <a:spcPts val="0"/>
              </a:spcAft>
              <a:buNone/>
              <a:defRPr sz="1200" b="0">
                <a:solidFill>
                  <a:schemeClr val="tx1">
                    <a:lumMod val="75000"/>
                    <a:lumOff val="25000"/>
                  </a:schemeClr>
                </a:solidFill>
                <a:latin typeface="+mn-lt"/>
              </a:defRPr>
            </a:lvl1pPr>
          </a:lstStyle>
          <a:p>
            <a:pPr lvl="0"/>
            <a:r>
              <a:rPr lang="en-US" noProof="0"/>
              <a:t>Description</a:t>
            </a:r>
          </a:p>
        </p:txBody>
      </p:sp>
      <p:sp>
        <p:nvSpPr>
          <p:cNvPr id="19" name="Picture Placeholder 8">
            <a:extLst>
              <a:ext uri="{FF2B5EF4-FFF2-40B4-BE49-F238E27FC236}">
                <a16:creationId xmlns:a16="http://schemas.microsoft.com/office/drawing/2014/main" id="{DC756ECA-27F0-4309-A411-2021931A3A4F}"/>
              </a:ext>
              <a:ext uri="{C183D7F6-B498-43B3-948B-1728B52AA6E4}">
                <adec:decorative xmlns:adec="http://schemas.microsoft.com/office/drawing/2017/decorative" val="1"/>
              </a:ext>
            </a:extLst>
          </p:cNvPr>
          <p:cNvSpPr>
            <a:spLocks noGrp="1"/>
          </p:cNvSpPr>
          <p:nvPr>
            <p:ph type="pic" sz="quarter" idx="27" hasCustomPrompt="1"/>
          </p:nvPr>
        </p:nvSpPr>
        <p:spPr>
          <a:xfrm>
            <a:off x="3640023"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0" name="Text Placeholder 7">
            <a:extLst>
              <a:ext uri="{FF2B5EF4-FFF2-40B4-BE49-F238E27FC236}">
                <a16:creationId xmlns:a16="http://schemas.microsoft.com/office/drawing/2014/main" id="{BCC1B1EE-9270-494A-B26E-3E810517012E}"/>
              </a:ext>
            </a:extLst>
          </p:cNvPr>
          <p:cNvSpPr>
            <a:spLocks noGrp="1"/>
          </p:cNvSpPr>
          <p:nvPr>
            <p:ph type="body" sz="quarter" idx="28" hasCustomPrompt="1"/>
          </p:nvPr>
        </p:nvSpPr>
        <p:spPr>
          <a:xfrm>
            <a:off x="3349294" y="5114385"/>
            <a:ext cx="1587295" cy="166199"/>
          </a:xfrm>
          <a:noFill/>
        </p:spPr>
        <p:txBody>
          <a:bodyPr wrap="square" lIns="0" tIns="0" rIns="0" bIns="0" anchor="ctr">
            <a:noAutofit/>
          </a:bodyPr>
          <a:lstStyle>
            <a:lvl1pPr marL="0" indent="0" algn="ctr">
              <a:spcBef>
                <a:spcPts val="0"/>
              </a:spcBef>
              <a:spcAft>
                <a:spcPts val="0"/>
              </a:spcAft>
              <a:buNone/>
              <a:defRPr sz="1200" b="1">
                <a:solidFill>
                  <a:schemeClr val="accent1"/>
                </a:solidFill>
                <a:latin typeface="+mn-lt"/>
              </a:defRPr>
            </a:lvl1pPr>
          </a:lstStyle>
          <a:p>
            <a:pPr lvl="0"/>
            <a:r>
              <a:rPr lang="en-US" noProof="0"/>
              <a:t>NAME</a:t>
            </a:r>
          </a:p>
        </p:txBody>
      </p:sp>
      <p:sp>
        <p:nvSpPr>
          <p:cNvPr id="21" name="Text Placeholder 7">
            <a:extLst>
              <a:ext uri="{FF2B5EF4-FFF2-40B4-BE49-F238E27FC236}">
                <a16:creationId xmlns:a16="http://schemas.microsoft.com/office/drawing/2014/main" id="{621D9997-09EF-468A-A3A6-7C2705CF1757}"/>
              </a:ext>
            </a:extLst>
          </p:cNvPr>
          <p:cNvSpPr>
            <a:spLocks noGrp="1"/>
          </p:cNvSpPr>
          <p:nvPr>
            <p:ph type="body" sz="quarter" idx="29" hasCustomPrompt="1"/>
          </p:nvPr>
        </p:nvSpPr>
        <p:spPr>
          <a:xfrm>
            <a:off x="3349294" y="5346798"/>
            <a:ext cx="1587295" cy="166199"/>
          </a:xfrm>
          <a:noFill/>
        </p:spPr>
        <p:txBody>
          <a:bodyPr wrap="square" lIns="0" tIns="0" rIns="0" bIns="0" anchor="t">
            <a:noAutofit/>
          </a:bodyPr>
          <a:lstStyle>
            <a:lvl1pPr marL="0" indent="0" algn="ctr">
              <a:spcBef>
                <a:spcPts val="0"/>
              </a:spcBef>
              <a:spcAft>
                <a:spcPts val="0"/>
              </a:spcAft>
              <a:buNone/>
              <a:defRPr sz="1200" b="0">
                <a:solidFill>
                  <a:schemeClr val="tx1">
                    <a:lumMod val="75000"/>
                    <a:lumOff val="25000"/>
                  </a:schemeClr>
                </a:solidFill>
                <a:latin typeface="+mn-lt"/>
              </a:defRPr>
            </a:lvl1pPr>
          </a:lstStyle>
          <a:p>
            <a:pPr lvl="0"/>
            <a:r>
              <a:rPr lang="en-US" noProof="0"/>
              <a:t>Description</a:t>
            </a:r>
          </a:p>
        </p:txBody>
      </p:sp>
      <p:sp>
        <p:nvSpPr>
          <p:cNvPr id="22" name="Picture Placeholder 8">
            <a:extLst>
              <a:ext uri="{FF2B5EF4-FFF2-40B4-BE49-F238E27FC236}">
                <a16:creationId xmlns:a16="http://schemas.microsoft.com/office/drawing/2014/main" id="{CC2A50A3-3A8F-469D-B16E-A06FD4C2A978}"/>
              </a:ext>
              <a:ext uri="{C183D7F6-B498-43B3-948B-1728B52AA6E4}">
                <adec:decorative xmlns:adec="http://schemas.microsoft.com/office/drawing/2017/decorative" val="1"/>
              </a:ext>
            </a:extLst>
          </p:cNvPr>
          <p:cNvSpPr>
            <a:spLocks noGrp="1"/>
          </p:cNvSpPr>
          <p:nvPr>
            <p:ph type="pic" sz="quarter" idx="30" hasCustomPrompt="1"/>
          </p:nvPr>
        </p:nvSpPr>
        <p:spPr>
          <a:xfrm>
            <a:off x="5449773"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3" name="Text Placeholder 7">
            <a:extLst>
              <a:ext uri="{FF2B5EF4-FFF2-40B4-BE49-F238E27FC236}">
                <a16:creationId xmlns:a16="http://schemas.microsoft.com/office/drawing/2014/main" id="{065EDDEE-214F-4148-8B8C-0BA5AEF7658A}"/>
              </a:ext>
            </a:extLst>
          </p:cNvPr>
          <p:cNvSpPr>
            <a:spLocks noGrp="1"/>
          </p:cNvSpPr>
          <p:nvPr>
            <p:ph type="body" sz="quarter" idx="31" hasCustomPrompt="1"/>
          </p:nvPr>
        </p:nvSpPr>
        <p:spPr>
          <a:xfrm>
            <a:off x="5159044" y="5114385"/>
            <a:ext cx="1587295" cy="166199"/>
          </a:xfrm>
          <a:noFill/>
        </p:spPr>
        <p:txBody>
          <a:bodyPr wrap="square" lIns="0" tIns="0" rIns="0" bIns="0" anchor="ctr">
            <a:noAutofit/>
          </a:bodyPr>
          <a:lstStyle>
            <a:lvl1pPr marL="0" indent="0" algn="ctr">
              <a:spcBef>
                <a:spcPts val="0"/>
              </a:spcBef>
              <a:spcAft>
                <a:spcPts val="0"/>
              </a:spcAft>
              <a:buNone/>
              <a:defRPr sz="1200" b="1">
                <a:solidFill>
                  <a:schemeClr val="accent1"/>
                </a:solidFill>
                <a:latin typeface="+mn-lt"/>
              </a:defRPr>
            </a:lvl1pPr>
          </a:lstStyle>
          <a:p>
            <a:pPr lvl="0"/>
            <a:r>
              <a:rPr lang="en-US" noProof="0"/>
              <a:t>NAME</a:t>
            </a:r>
          </a:p>
        </p:txBody>
      </p:sp>
      <p:sp>
        <p:nvSpPr>
          <p:cNvPr id="24" name="Text Placeholder 7">
            <a:extLst>
              <a:ext uri="{FF2B5EF4-FFF2-40B4-BE49-F238E27FC236}">
                <a16:creationId xmlns:a16="http://schemas.microsoft.com/office/drawing/2014/main" id="{520C0E2F-F27A-44AC-BB9A-74F62BEC5752}"/>
              </a:ext>
            </a:extLst>
          </p:cNvPr>
          <p:cNvSpPr>
            <a:spLocks noGrp="1"/>
          </p:cNvSpPr>
          <p:nvPr>
            <p:ph type="body" sz="quarter" idx="32" hasCustomPrompt="1"/>
          </p:nvPr>
        </p:nvSpPr>
        <p:spPr>
          <a:xfrm>
            <a:off x="5159044" y="5346798"/>
            <a:ext cx="1587295" cy="166199"/>
          </a:xfrm>
          <a:noFill/>
        </p:spPr>
        <p:txBody>
          <a:bodyPr wrap="square" lIns="0" tIns="0" rIns="0" bIns="0" anchor="t">
            <a:noAutofit/>
          </a:bodyPr>
          <a:lstStyle>
            <a:lvl1pPr marL="0" indent="0" algn="ctr">
              <a:spcBef>
                <a:spcPts val="0"/>
              </a:spcBef>
              <a:spcAft>
                <a:spcPts val="0"/>
              </a:spcAft>
              <a:buNone/>
              <a:defRPr sz="1200" b="0">
                <a:solidFill>
                  <a:schemeClr val="tx1">
                    <a:lumMod val="75000"/>
                    <a:lumOff val="25000"/>
                  </a:schemeClr>
                </a:solidFill>
                <a:latin typeface="+mn-lt"/>
              </a:defRPr>
            </a:lvl1pPr>
          </a:lstStyle>
          <a:p>
            <a:pPr lvl="0"/>
            <a:r>
              <a:rPr lang="en-US" noProof="0"/>
              <a:t>Description</a:t>
            </a:r>
          </a:p>
        </p:txBody>
      </p:sp>
      <p:sp>
        <p:nvSpPr>
          <p:cNvPr id="25" name="Picture Placeholder 8">
            <a:extLst>
              <a:ext uri="{FF2B5EF4-FFF2-40B4-BE49-F238E27FC236}">
                <a16:creationId xmlns:a16="http://schemas.microsoft.com/office/drawing/2014/main" id="{ADC5446D-3469-43DA-ACE3-2AEC5B90384E}"/>
              </a:ext>
              <a:ext uri="{C183D7F6-B498-43B3-948B-1728B52AA6E4}">
                <adec:decorative xmlns:adec="http://schemas.microsoft.com/office/drawing/2017/decorative" val="1"/>
              </a:ext>
            </a:extLst>
          </p:cNvPr>
          <p:cNvSpPr>
            <a:spLocks noGrp="1"/>
          </p:cNvSpPr>
          <p:nvPr>
            <p:ph type="pic" sz="quarter" idx="33" hasCustomPrompt="1"/>
          </p:nvPr>
        </p:nvSpPr>
        <p:spPr>
          <a:xfrm>
            <a:off x="7259523"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6" name="Text Placeholder 7">
            <a:extLst>
              <a:ext uri="{FF2B5EF4-FFF2-40B4-BE49-F238E27FC236}">
                <a16:creationId xmlns:a16="http://schemas.microsoft.com/office/drawing/2014/main" id="{4BF91944-817D-4080-9FC7-1C01D3C52F74}"/>
              </a:ext>
            </a:extLst>
          </p:cNvPr>
          <p:cNvSpPr>
            <a:spLocks noGrp="1"/>
          </p:cNvSpPr>
          <p:nvPr>
            <p:ph type="body" sz="quarter" idx="34" hasCustomPrompt="1"/>
          </p:nvPr>
        </p:nvSpPr>
        <p:spPr>
          <a:xfrm>
            <a:off x="6968794" y="5114385"/>
            <a:ext cx="1587295" cy="166199"/>
          </a:xfrm>
          <a:noFill/>
        </p:spPr>
        <p:txBody>
          <a:bodyPr wrap="square" lIns="0" tIns="0" rIns="0" bIns="0" anchor="ctr">
            <a:noAutofit/>
          </a:bodyPr>
          <a:lstStyle>
            <a:lvl1pPr marL="0" indent="0" algn="ctr">
              <a:spcBef>
                <a:spcPts val="0"/>
              </a:spcBef>
              <a:spcAft>
                <a:spcPts val="0"/>
              </a:spcAft>
              <a:buNone/>
              <a:defRPr sz="1200" b="1">
                <a:solidFill>
                  <a:schemeClr val="accent1"/>
                </a:solidFill>
                <a:latin typeface="+mn-lt"/>
              </a:defRPr>
            </a:lvl1pPr>
          </a:lstStyle>
          <a:p>
            <a:pPr lvl="0"/>
            <a:r>
              <a:rPr lang="en-US" noProof="0"/>
              <a:t>NAME</a:t>
            </a:r>
          </a:p>
        </p:txBody>
      </p:sp>
      <p:sp>
        <p:nvSpPr>
          <p:cNvPr id="27" name="Text Placeholder 7">
            <a:extLst>
              <a:ext uri="{FF2B5EF4-FFF2-40B4-BE49-F238E27FC236}">
                <a16:creationId xmlns:a16="http://schemas.microsoft.com/office/drawing/2014/main" id="{B6FC5678-B04A-4631-9DFF-776737E9C8AC}"/>
              </a:ext>
            </a:extLst>
          </p:cNvPr>
          <p:cNvSpPr>
            <a:spLocks noGrp="1"/>
          </p:cNvSpPr>
          <p:nvPr>
            <p:ph type="body" sz="quarter" idx="35" hasCustomPrompt="1"/>
          </p:nvPr>
        </p:nvSpPr>
        <p:spPr>
          <a:xfrm>
            <a:off x="6968794" y="5346798"/>
            <a:ext cx="1587295" cy="166199"/>
          </a:xfrm>
          <a:noFill/>
        </p:spPr>
        <p:txBody>
          <a:bodyPr wrap="square" lIns="0" tIns="0" rIns="0" bIns="0" anchor="t">
            <a:noAutofit/>
          </a:bodyPr>
          <a:lstStyle>
            <a:lvl1pPr marL="0" indent="0" algn="ctr">
              <a:spcBef>
                <a:spcPts val="0"/>
              </a:spcBef>
              <a:spcAft>
                <a:spcPts val="0"/>
              </a:spcAft>
              <a:buNone/>
              <a:defRPr sz="1200" b="0">
                <a:solidFill>
                  <a:schemeClr val="tx1">
                    <a:lumMod val="75000"/>
                    <a:lumOff val="25000"/>
                  </a:schemeClr>
                </a:solidFill>
                <a:latin typeface="+mn-lt"/>
              </a:defRPr>
            </a:lvl1pPr>
          </a:lstStyle>
          <a:p>
            <a:pPr lvl="0"/>
            <a:r>
              <a:rPr lang="en-US" noProof="0"/>
              <a:t>Description</a:t>
            </a:r>
          </a:p>
        </p:txBody>
      </p:sp>
      <p:sp>
        <p:nvSpPr>
          <p:cNvPr id="28" name="Picture Placeholder 8">
            <a:extLst>
              <a:ext uri="{FF2B5EF4-FFF2-40B4-BE49-F238E27FC236}">
                <a16:creationId xmlns:a16="http://schemas.microsoft.com/office/drawing/2014/main" id="{BF024C2A-A070-4BF1-BA78-8FDD47DED455}"/>
              </a:ext>
              <a:ext uri="{C183D7F6-B498-43B3-948B-1728B52AA6E4}">
                <adec:decorative xmlns:adec="http://schemas.microsoft.com/office/drawing/2017/decorative" val="1"/>
              </a:ext>
            </a:extLst>
          </p:cNvPr>
          <p:cNvSpPr>
            <a:spLocks noGrp="1"/>
          </p:cNvSpPr>
          <p:nvPr>
            <p:ph type="pic" sz="quarter" idx="36" hasCustomPrompt="1"/>
          </p:nvPr>
        </p:nvSpPr>
        <p:spPr>
          <a:xfrm>
            <a:off x="9066634"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9" name="Text Placeholder 7">
            <a:extLst>
              <a:ext uri="{FF2B5EF4-FFF2-40B4-BE49-F238E27FC236}">
                <a16:creationId xmlns:a16="http://schemas.microsoft.com/office/drawing/2014/main" id="{72D75690-3F0F-4257-84B4-90CB4E6BB7EA}"/>
              </a:ext>
            </a:extLst>
          </p:cNvPr>
          <p:cNvSpPr>
            <a:spLocks noGrp="1"/>
          </p:cNvSpPr>
          <p:nvPr>
            <p:ph type="body" sz="quarter" idx="37" hasCustomPrompt="1"/>
          </p:nvPr>
        </p:nvSpPr>
        <p:spPr>
          <a:xfrm>
            <a:off x="8775905" y="5114385"/>
            <a:ext cx="1587295" cy="166199"/>
          </a:xfrm>
          <a:noFill/>
        </p:spPr>
        <p:txBody>
          <a:bodyPr wrap="square" lIns="0" tIns="0" rIns="0" bIns="0" anchor="ctr">
            <a:noAutofit/>
          </a:bodyPr>
          <a:lstStyle>
            <a:lvl1pPr marL="0" indent="0" algn="ctr">
              <a:spcBef>
                <a:spcPts val="0"/>
              </a:spcBef>
              <a:spcAft>
                <a:spcPts val="0"/>
              </a:spcAft>
              <a:buNone/>
              <a:defRPr sz="1200" b="1">
                <a:solidFill>
                  <a:schemeClr val="accent1"/>
                </a:solidFill>
                <a:latin typeface="+mn-lt"/>
              </a:defRPr>
            </a:lvl1pPr>
          </a:lstStyle>
          <a:p>
            <a:pPr lvl="0"/>
            <a:r>
              <a:rPr lang="en-US" noProof="0"/>
              <a:t>NAME</a:t>
            </a:r>
          </a:p>
        </p:txBody>
      </p:sp>
      <p:sp>
        <p:nvSpPr>
          <p:cNvPr id="30" name="Text Placeholder 7">
            <a:extLst>
              <a:ext uri="{FF2B5EF4-FFF2-40B4-BE49-F238E27FC236}">
                <a16:creationId xmlns:a16="http://schemas.microsoft.com/office/drawing/2014/main" id="{FC3E89DF-7D8F-458A-910F-B06B607998AF}"/>
              </a:ext>
            </a:extLst>
          </p:cNvPr>
          <p:cNvSpPr>
            <a:spLocks noGrp="1"/>
          </p:cNvSpPr>
          <p:nvPr>
            <p:ph type="body" sz="quarter" idx="38" hasCustomPrompt="1"/>
          </p:nvPr>
        </p:nvSpPr>
        <p:spPr>
          <a:xfrm>
            <a:off x="8775905" y="5346798"/>
            <a:ext cx="1587295" cy="166199"/>
          </a:xfrm>
          <a:noFill/>
        </p:spPr>
        <p:txBody>
          <a:bodyPr wrap="square" lIns="0" tIns="0" rIns="0" bIns="0" anchor="t">
            <a:noAutofit/>
          </a:bodyPr>
          <a:lstStyle>
            <a:lvl1pPr marL="0" indent="0" algn="ctr">
              <a:spcBef>
                <a:spcPts val="0"/>
              </a:spcBef>
              <a:spcAft>
                <a:spcPts val="0"/>
              </a:spcAft>
              <a:buNone/>
              <a:defRPr sz="1200" b="0">
                <a:solidFill>
                  <a:schemeClr val="tx1">
                    <a:lumMod val="75000"/>
                    <a:lumOff val="25000"/>
                  </a:schemeClr>
                </a:solidFill>
                <a:latin typeface="+mn-lt"/>
              </a:defRPr>
            </a:lvl1pPr>
          </a:lstStyle>
          <a:p>
            <a:pPr lvl="0"/>
            <a:r>
              <a:rPr lang="en-US" noProof="0"/>
              <a:t>Description</a:t>
            </a:r>
          </a:p>
        </p:txBody>
      </p:sp>
    </p:spTree>
    <p:extLst>
      <p:ext uri="{BB962C8B-B14F-4D97-AF65-F5344CB8AC3E}">
        <p14:creationId xmlns:p14="http://schemas.microsoft.com/office/powerpoint/2010/main" val="372609534"/>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_Org Chart 6">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9" name="Freeform: Shape 8">
            <a:extLst>
              <a:ext uri="{FF2B5EF4-FFF2-40B4-BE49-F238E27FC236}">
                <a16:creationId xmlns:a16="http://schemas.microsoft.com/office/drawing/2014/main" id="{0CE973A6-10E7-4E33-AA8B-7240F9197012}"/>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Picture Placeholder 8">
            <a:extLst>
              <a:ext uri="{FF2B5EF4-FFF2-40B4-BE49-F238E27FC236}">
                <a16:creationId xmlns:a16="http://schemas.microsoft.com/office/drawing/2014/main" id="{48934421-B8F7-41B6-9EC4-5E3C497424A8}"/>
              </a:ext>
              <a:ext uri="{C183D7F6-B498-43B3-948B-1728B52AA6E4}">
                <adec:decorative xmlns:adec="http://schemas.microsoft.com/office/drawing/2017/decorative" val="1"/>
              </a:ext>
            </a:extLst>
          </p:cNvPr>
          <p:cNvSpPr>
            <a:spLocks noGrp="1"/>
          </p:cNvSpPr>
          <p:nvPr>
            <p:ph type="pic" sz="quarter" idx="17" hasCustomPrompt="1"/>
          </p:nvPr>
        </p:nvSpPr>
        <p:spPr>
          <a:xfrm>
            <a:off x="3596641" y="1981200"/>
            <a:ext cx="1523993" cy="1523994"/>
          </a:xfrm>
          <a:prstGeom prst="ellipse">
            <a:avLst/>
          </a:prstGeom>
          <a:solidFill>
            <a:schemeClr val="bg1"/>
          </a:solidFill>
          <a:effectLst>
            <a:outerShdw blurRad="50800" dist="38100" dir="2700000" algn="tl" rotWithShape="0">
              <a:prstClr val="black">
                <a:alpha val="40000"/>
              </a:prstClr>
            </a:outerShdw>
          </a:effectLst>
        </p:spPr>
        <p:txBody>
          <a:bodyPr anchor="ctr"/>
          <a:lstStyle>
            <a:lvl1pPr marL="0" indent="0" algn="ctr">
              <a:buNone/>
              <a:defRPr>
                <a:solidFill>
                  <a:schemeClr val="bg1">
                    <a:lumMod val="50000"/>
                  </a:schemeClr>
                </a:solidFill>
              </a:defRPr>
            </a:lvl1pPr>
          </a:lstStyle>
          <a:p>
            <a:r>
              <a:rPr lang="en-US" noProof="0" dirty="0"/>
              <a:t>Insert Image</a:t>
            </a:r>
          </a:p>
        </p:txBody>
      </p:sp>
      <p:sp>
        <p:nvSpPr>
          <p:cNvPr id="10" name="Text Placeholder 7">
            <a:extLst>
              <a:ext uri="{FF2B5EF4-FFF2-40B4-BE49-F238E27FC236}">
                <a16:creationId xmlns:a16="http://schemas.microsoft.com/office/drawing/2014/main" id="{4BACF049-4E3E-418D-9DB0-9D63BDDD25AE}"/>
              </a:ext>
            </a:extLst>
          </p:cNvPr>
          <p:cNvSpPr>
            <a:spLocks noGrp="1"/>
          </p:cNvSpPr>
          <p:nvPr>
            <p:ph type="body" sz="quarter" idx="16" hasCustomPrompt="1"/>
          </p:nvPr>
        </p:nvSpPr>
        <p:spPr>
          <a:xfrm>
            <a:off x="5425441" y="2618469"/>
            <a:ext cx="3108959" cy="424732"/>
          </a:xfrm>
          <a:noFill/>
        </p:spPr>
        <p:txBody>
          <a:bodyPr wrap="square" lIns="91440" rIns="91440" anchor="ctr">
            <a:noAutofit/>
          </a:bodyPr>
          <a:lstStyle>
            <a:lvl1pPr marL="0" indent="0" algn="l">
              <a:spcBef>
                <a:spcPts val="0"/>
              </a:spcBef>
              <a:spcAft>
                <a:spcPts val="0"/>
              </a:spcAft>
              <a:buNone/>
              <a:defRPr sz="1600" b="1">
                <a:solidFill>
                  <a:schemeClr val="tx2"/>
                </a:solidFill>
                <a:latin typeface="+mj-lt"/>
              </a:defRPr>
            </a:lvl1pPr>
          </a:lstStyle>
          <a:p>
            <a:pPr lvl="0"/>
            <a:r>
              <a:rPr lang="en-US" noProof="0"/>
              <a:t>ADD TEXT </a:t>
            </a:r>
          </a:p>
        </p:txBody>
      </p:sp>
      <p:sp>
        <p:nvSpPr>
          <p:cNvPr id="12" name="Text Placeholder 7">
            <a:extLst>
              <a:ext uri="{FF2B5EF4-FFF2-40B4-BE49-F238E27FC236}">
                <a16:creationId xmlns:a16="http://schemas.microsoft.com/office/drawing/2014/main" id="{EFE2AF5B-D21D-4FE5-932F-F2989F6E0116}"/>
              </a:ext>
            </a:extLst>
          </p:cNvPr>
          <p:cNvSpPr>
            <a:spLocks noGrp="1"/>
          </p:cNvSpPr>
          <p:nvPr>
            <p:ph type="body" sz="quarter" idx="18" hasCustomPrompt="1"/>
          </p:nvPr>
        </p:nvSpPr>
        <p:spPr>
          <a:xfrm>
            <a:off x="5425441" y="2999470"/>
            <a:ext cx="3108959" cy="323629"/>
          </a:xfrm>
          <a:noFill/>
        </p:spPr>
        <p:txBody>
          <a:bodyPr wrap="square" lIns="91440" rIns="91440" anchor="t">
            <a:noAutofit/>
          </a:bodyPr>
          <a:lstStyle>
            <a:lvl1pPr marL="0" indent="0" algn="l">
              <a:spcBef>
                <a:spcPts val="0"/>
              </a:spcBef>
              <a:spcAft>
                <a:spcPts val="0"/>
              </a:spcAft>
              <a:buNone/>
              <a:defRPr sz="1200" b="0">
                <a:solidFill>
                  <a:schemeClr val="tx2"/>
                </a:solidFill>
                <a:latin typeface="+mn-lt"/>
              </a:defRPr>
            </a:lvl1pPr>
          </a:lstStyle>
          <a:p>
            <a:pPr lvl="0"/>
            <a:r>
              <a:rPr lang="en-US" noProof="0"/>
              <a:t>Description</a:t>
            </a:r>
          </a:p>
        </p:txBody>
      </p:sp>
      <p:cxnSp>
        <p:nvCxnSpPr>
          <p:cNvPr id="14" name="Straight Connector 13">
            <a:extLst>
              <a:ext uri="{FF2B5EF4-FFF2-40B4-BE49-F238E27FC236}">
                <a16:creationId xmlns:a16="http://schemas.microsoft.com/office/drawing/2014/main" id="{266B4E82-4E92-438C-9DBD-FDAC98DBA804}"/>
              </a:ext>
              <a:ext uri="{C183D7F6-B498-43B3-948B-1728B52AA6E4}">
                <adec:decorative xmlns:adec="http://schemas.microsoft.com/office/drawing/2017/decorative" val="1"/>
              </a:ext>
            </a:extLst>
          </p:cNvPr>
          <p:cNvCxnSpPr>
            <a:cxnSpLocks/>
          </p:cNvCxnSpPr>
          <p:nvPr userDrawn="1"/>
        </p:nvCxnSpPr>
        <p:spPr>
          <a:xfrm rot="16200000">
            <a:off x="6165169" y="-112012"/>
            <a:ext cx="0" cy="896112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Picture Placeholder 8">
            <a:extLst>
              <a:ext uri="{FF2B5EF4-FFF2-40B4-BE49-F238E27FC236}">
                <a16:creationId xmlns:a16="http://schemas.microsoft.com/office/drawing/2014/main" id="{5C2A05E4-0266-470B-94B6-0EA500EFD52F}"/>
              </a:ext>
              <a:ext uri="{C183D7F6-B498-43B3-948B-1728B52AA6E4}">
                <adec:decorative xmlns:adec="http://schemas.microsoft.com/office/drawing/2017/decorative" val="1"/>
              </a:ext>
            </a:extLst>
          </p:cNvPr>
          <p:cNvSpPr>
            <a:spLocks noGrp="1"/>
          </p:cNvSpPr>
          <p:nvPr>
            <p:ph type="pic" sz="quarter" idx="21" hasCustomPrompt="1"/>
          </p:nvPr>
        </p:nvSpPr>
        <p:spPr>
          <a:xfrm>
            <a:off x="1052729"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17" name="Text Placeholder 7">
            <a:extLst>
              <a:ext uri="{FF2B5EF4-FFF2-40B4-BE49-F238E27FC236}">
                <a16:creationId xmlns:a16="http://schemas.microsoft.com/office/drawing/2014/main" id="{8B705CE2-63BB-44EF-9494-D7197888F260}"/>
              </a:ext>
            </a:extLst>
          </p:cNvPr>
          <p:cNvSpPr>
            <a:spLocks noGrp="1"/>
          </p:cNvSpPr>
          <p:nvPr>
            <p:ph type="body" sz="quarter" idx="25" hasCustomPrompt="1"/>
          </p:nvPr>
        </p:nvSpPr>
        <p:spPr>
          <a:xfrm>
            <a:off x="762000" y="5114385"/>
            <a:ext cx="1587295" cy="166199"/>
          </a:xfrm>
          <a:noFill/>
        </p:spPr>
        <p:txBody>
          <a:bodyPr wrap="square" lIns="0" tIns="0" rIns="0" bIns="0" anchor="ctr">
            <a:noAutofit/>
          </a:bodyPr>
          <a:lstStyle>
            <a:lvl1pPr marL="0" indent="0" algn="ctr">
              <a:spcBef>
                <a:spcPts val="0"/>
              </a:spcBef>
              <a:spcAft>
                <a:spcPts val="0"/>
              </a:spcAft>
              <a:buNone/>
              <a:defRPr sz="1200" b="1">
                <a:solidFill>
                  <a:schemeClr val="accent1"/>
                </a:solidFill>
                <a:latin typeface="+mn-lt"/>
              </a:defRPr>
            </a:lvl1pPr>
          </a:lstStyle>
          <a:p>
            <a:pPr lvl="0"/>
            <a:r>
              <a:rPr lang="en-US" noProof="0"/>
              <a:t>NAME</a:t>
            </a:r>
          </a:p>
        </p:txBody>
      </p:sp>
      <p:sp>
        <p:nvSpPr>
          <p:cNvPr id="18" name="Text Placeholder 7">
            <a:extLst>
              <a:ext uri="{FF2B5EF4-FFF2-40B4-BE49-F238E27FC236}">
                <a16:creationId xmlns:a16="http://schemas.microsoft.com/office/drawing/2014/main" id="{91C9BD3E-CCA7-4ADF-83CB-175C316AEA84}"/>
              </a:ext>
            </a:extLst>
          </p:cNvPr>
          <p:cNvSpPr>
            <a:spLocks noGrp="1"/>
          </p:cNvSpPr>
          <p:nvPr>
            <p:ph type="body" sz="quarter" idx="26" hasCustomPrompt="1"/>
          </p:nvPr>
        </p:nvSpPr>
        <p:spPr>
          <a:xfrm>
            <a:off x="762000" y="5346798"/>
            <a:ext cx="1587295" cy="166199"/>
          </a:xfrm>
          <a:noFill/>
        </p:spPr>
        <p:txBody>
          <a:bodyPr wrap="square" lIns="0" tIns="0" rIns="0" bIns="0" anchor="t">
            <a:noAutofit/>
          </a:bodyPr>
          <a:lstStyle>
            <a:lvl1pPr marL="0" indent="0" algn="ctr">
              <a:spcBef>
                <a:spcPts val="0"/>
              </a:spcBef>
              <a:spcAft>
                <a:spcPts val="0"/>
              </a:spcAft>
              <a:buNone/>
              <a:defRPr sz="1200" b="0">
                <a:solidFill>
                  <a:schemeClr val="tx1">
                    <a:lumMod val="75000"/>
                    <a:lumOff val="25000"/>
                  </a:schemeClr>
                </a:solidFill>
                <a:latin typeface="+mn-lt"/>
              </a:defRPr>
            </a:lvl1pPr>
          </a:lstStyle>
          <a:p>
            <a:pPr lvl="0"/>
            <a:r>
              <a:rPr lang="en-US" noProof="0"/>
              <a:t>Description</a:t>
            </a:r>
          </a:p>
        </p:txBody>
      </p:sp>
      <p:sp>
        <p:nvSpPr>
          <p:cNvPr id="19" name="Picture Placeholder 8">
            <a:extLst>
              <a:ext uri="{FF2B5EF4-FFF2-40B4-BE49-F238E27FC236}">
                <a16:creationId xmlns:a16="http://schemas.microsoft.com/office/drawing/2014/main" id="{DC756ECA-27F0-4309-A411-2021931A3A4F}"/>
              </a:ext>
              <a:ext uri="{C183D7F6-B498-43B3-948B-1728B52AA6E4}">
                <adec:decorative xmlns:adec="http://schemas.microsoft.com/office/drawing/2017/decorative" val="1"/>
              </a:ext>
            </a:extLst>
          </p:cNvPr>
          <p:cNvSpPr>
            <a:spLocks noGrp="1"/>
          </p:cNvSpPr>
          <p:nvPr>
            <p:ph type="pic" sz="quarter" idx="27" hasCustomPrompt="1"/>
          </p:nvPr>
        </p:nvSpPr>
        <p:spPr>
          <a:xfrm>
            <a:off x="2881529"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0" name="Text Placeholder 7">
            <a:extLst>
              <a:ext uri="{FF2B5EF4-FFF2-40B4-BE49-F238E27FC236}">
                <a16:creationId xmlns:a16="http://schemas.microsoft.com/office/drawing/2014/main" id="{BCC1B1EE-9270-494A-B26E-3E810517012E}"/>
              </a:ext>
            </a:extLst>
          </p:cNvPr>
          <p:cNvSpPr>
            <a:spLocks noGrp="1"/>
          </p:cNvSpPr>
          <p:nvPr>
            <p:ph type="body" sz="quarter" idx="28" hasCustomPrompt="1"/>
          </p:nvPr>
        </p:nvSpPr>
        <p:spPr>
          <a:xfrm>
            <a:off x="2590800" y="5114385"/>
            <a:ext cx="1587295" cy="166199"/>
          </a:xfrm>
          <a:noFill/>
        </p:spPr>
        <p:txBody>
          <a:bodyPr wrap="square" lIns="0" tIns="0" rIns="0" bIns="0" anchor="ctr">
            <a:noAutofit/>
          </a:bodyPr>
          <a:lstStyle>
            <a:lvl1pPr marL="0" indent="0" algn="ctr">
              <a:spcBef>
                <a:spcPts val="0"/>
              </a:spcBef>
              <a:spcAft>
                <a:spcPts val="0"/>
              </a:spcAft>
              <a:buNone/>
              <a:defRPr sz="1200" b="1">
                <a:solidFill>
                  <a:schemeClr val="accent1"/>
                </a:solidFill>
                <a:latin typeface="+mn-lt"/>
              </a:defRPr>
            </a:lvl1pPr>
          </a:lstStyle>
          <a:p>
            <a:pPr lvl="0"/>
            <a:r>
              <a:rPr lang="en-US" noProof="0"/>
              <a:t>NAME</a:t>
            </a:r>
          </a:p>
        </p:txBody>
      </p:sp>
      <p:sp>
        <p:nvSpPr>
          <p:cNvPr id="21" name="Text Placeholder 7">
            <a:extLst>
              <a:ext uri="{FF2B5EF4-FFF2-40B4-BE49-F238E27FC236}">
                <a16:creationId xmlns:a16="http://schemas.microsoft.com/office/drawing/2014/main" id="{621D9997-09EF-468A-A3A6-7C2705CF1757}"/>
              </a:ext>
            </a:extLst>
          </p:cNvPr>
          <p:cNvSpPr>
            <a:spLocks noGrp="1"/>
          </p:cNvSpPr>
          <p:nvPr>
            <p:ph type="body" sz="quarter" idx="29" hasCustomPrompt="1"/>
          </p:nvPr>
        </p:nvSpPr>
        <p:spPr>
          <a:xfrm>
            <a:off x="2590800" y="5346798"/>
            <a:ext cx="1587295" cy="166199"/>
          </a:xfrm>
          <a:noFill/>
        </p:spPr>
        <p:txBody>
          <a:bodyPr wrap="square" lIns="0" tIns="0" rIns="0" bIns="0" anchor="t">
            <a:noAutofit/>
          </a:bodyPr>
          <a:lstStyle>
            <a:lvl1pPr marL="0" indent="0" algn="ctr">
              <a:spcBef>
                <a:spcPts val="0"/>
              </a:spcBef>
              <a:spcAft>
                <a:spcPts val="0"/>
              </a:spcAft>
              <a:buNone/>
              <a:defRPr sz="1200" b="0">
                <a:solidFill>
                  <a:schemeClr val="tx1">
                    <a:lumMod val="75000"/>
                    <a:lumOff val="25000"/>
                  </a:schemeClr>
                </a:solidFill>
                <a:latin typeface="+mn-lt"/>
              </a:defRPr>
            </a:lvl1pPr>
          </a:lstStyle>
          <a:p>
            <a:pPr lvl="0"/>
            <a:r>
              <a:rPr lang="en-US" noProof="0"/>
              <a:t>Description</a:t>
            </a:r>
          </a:p>
        </p:txBody>
      </p:sp>
      <p:sp>
        <p:nvSpPr>
          <p:cNvPr id="22" name="Picture Placeholder 8">
            <a:extLst>
              <a:ext uri="{FF2B5EF4-FFF2-40B4-BE49-F238E27FC236}">
                <a16:creationId xmlns:a16="http://schemas.microsoft.com/office/drawing/2014/main" id="{CC2A50A3-3A8F-469D-B16E-A06FD4C2A978}"/>
              </a:ext>
              <a:ext uri="{C183D7F6-B498-43B3-948B-1728B52AA6E4}">
                <adec:decorative xmlns:adec="http://schemas.microsoft.com/office/drawing/2017/decorative" val="1"/>
              </a:ext>
            </a:extLst>
          </p:cNvPr>
          <p:cNvSpPr>
            <a:spLocks noGrp="1"/>
          </p:cNvSpPr>
          <p:nvPr>
            <p:ph type="pic" sz="quarter" idx="30" hasCustomPrompt="1"/>
          </p:nvPr>
        </p:nvSpPr>
        <p:spPr>
          <a:xfrm>
            <a:off x="4691279"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3" name="Text Placeholder 7">
            <a:extLst>
              <a:ext uri="{FF2B5EF4-FFF2-40B4-BE49-F238E27FC236}">
                <a16:creationId xmlns:a16="http://schemas.microsoft.com/office/drawing/2014/main" id="{065EDDEE-214F-4148-8B8C-0BA5AEF7658A}"/>
              </a:ext>
            </a:extLst>
          </p:cNvPr>
          <p:cNvSpPr>
            <a:spLocks noGrp="1"/>
          </p:cNvSpPr>
          <p:nvPr>
            <p:ph type="body" sz="quarter" idx="31" hasCustomPrompt="1"/>
          </p:nvPr>
        </p:nvSpPr>
        <p:spPr>
          <a:xfrm>
            <a:off x="4400550" y="5114385"/>
            <a:ext cx="1587295" cy="166199"/>
          </a:xfrm>
          <a:noFill/>
        </p:spPr>
        <p:txBody>
          <a:bodyPr wrap="square" lIns="0" tIns="0" rIns="0" bIns="0" anchor="ctr">
            <a:noAutofit/>
          </a:bodyPr>
          <a:lstStyle>
            <a:lvl1pPr marL="0" indent="0" algn="ctr">
              <a:spcBef>
                <a:spcPts val="0"/>
              </a:spcBef>
              <a:spcAft>
                <a:spcPts val="0"/>
              </a:spcAft>
              <a:buNone/>
              <a:defRPr sz="1200" b="1">
                <a:solidFill>
                  <a:schemeClr val="accent1"/>
                </a:solidFill>
                <a:latin typeface="+mn-lt"/>
              </a:defRPr>
            </a:lvl1pPr>
          </a:lstStyle>
          <a:p>
            <a:pPr lvl="0"/>
            <a:r>
              <a:rPr lang="en-US" noProof="0"/>
              <a:t>NAME</a:t>
            </a:r>
          </a:p>
        </p:txBody>
      </p:sp>
      <p:sp>
        <p:nvSpPr>
          <p:cNvPr id="24" name="Text Placeholder 7">
            <a:extLst>
              <a:ext uri="{FF2B5EF4-FFF2-40B4-BE49-F238E27FC236}">
                <a16:creationId xmlns:a16="http://schemas.microsoft.com/office/drawing/2014/main" id="{520C0E2F-F27A-44AC-BB9A-74F62BEC5752}"/>
              </a:ext>
            </a:extLst>
          </p:cNvPr>
          <p:cNvSpPr>
            <a:spLocks noGrp="1"/>
          </p:cNvSpPr>
          <p:nvPr>
            <p:ph type="body" sz="quarter" idx="32" hasCustomPrompt="1"/>
          </p:nvPr>
        </p:nvSpPr>
        <p:spPr>
          <a:xfrm>
            <a:off x="4400550" y="5346798"/>
            <a:ext cx="1587295" cy="166199"/>
          </a:xfrm>
          <a:noFill/>
        </p:spPr>
        <p:txBody>
          <a:bodyPr wrap="square" lIns="0" tIns="0" rIns="0" bIns="0" anchor="t">
            <a:noAutofit/>
          </a:bodyPr>
          <a:lstStyle>
            <a:lvl1pPr marL="0" indent="0" algn="ctr">
              <a:spcBef>
                <a:spcPts val="0"/>
              </a:spcBef>
              <a:spcAft>
                <a:spcPts val="0"/>
              </a:spcAft>
              <a:buNone/>
              <a:defRPr sz="1200" b="0">
                <a:solidFill>
                  <a:schemeClr val="tx1">
                    <a:lumMod val="75000"/>
                    <a:lumOff val="25000"/>
                  </a:schemeClr>
                </a:solidFill>
                <a:latin typeface="+mn-lt"/>
              </a:defRPr>
            </a:lvl1pPr>
          </a:lstStyle>
          <a:p>
            <a:pPr lvl="0"/>
            <a:r>
              <a:rPr lang="en-US" noProof="0"/>
              <a:t>Description</a:t>
            </a:r>
          </a:p>
        </p:txBody>
      </p:sp>
      <p:sp>
        <p:nvSpPr>
          <p:cNvPr id="25" name="Picture Placeholder 8">
            <a:extLst>
              <a:ext uri="{FF2B5EF4-FFF2-40B4-BE49-F238E27FC236}">
                <a16:creationId xmlns:a16="http://schemas.microsoft.com/office/drawing/2014/main" id="{ADC5446D-3469-43DA-ACE3-2AEC5B90384E}"/>
              </a:ext>
              <a:ext uri="{C183D7F6-B498-43B3-948B-1728B52AA6E4}">
                <adec:decorative xmlns:adec="http://schemas.microsoft.com/office/drawing/2017/decorative" val="1"/>
              </a:ext>
            </a:extLst>
          </p:cNvPr>
          <p:cNvSpPr>
            <a:spLocks noGrp="1"/>
          </p:cNvSpPr>
          <p:nvPr>
            <p:ph type="pic" sz="quarter" idx="33" hasCustomPrompt="1"/>
          </p:nvPr>
        </p:nvSpPr>
        <p:spPr>
          <a:xfrm>
            <a:off x="6501029"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6" name="Text Placeholder 7">
            <a:extLst>
              <a:ext uri="{FF2B5EF4-FFF2-40B4-BE49-F238E27FC236}">
                <a16:creationId xmlns:a16="http://schemas.microsoft.com/office/drawing/2014/main" id="{4BF91944-817D-4080-9FC7-1C01D3C52F74}"/>
              </a:ext>
            </a:extLst>
          </p:cNvPr>
          <p:cNvSpPr>
            <a:spLocks noGrp="1"/>
          </p:cNvSpPr>
          <p:nvPr>
            <p:ph type="body" sz="quarter" idx="34" hasCustomPrompt="1"/>
          </p:nvPr>
        </p:nvSpPr>
        <p:spPr>
          <a:xfrm>
            <a:off x="6210300" y="5114385"/>
            <a:ext cx="1587295" cy="166199"/>
          </a:xfrm>
          <a:noFill/>
        </p:spPr>
        <p:txBody>
          <a:bodyPr wrap="square" lIns="0" tIns="0" rIns="0" bIns="0" anchor="ctr">
            <a:noAutofit/>
          </a:bodyPr>
          <a:lstStyle>
            <a:lvl1pPr marL="0" indent="0" algn="ctr">
              <a:spcBef>
                <a:spcPts val="0"/>
              </a:spcBef>
              <a:spcAft>
                <a:spcPts val="0"/>
              </a:spcAft>
              <a:buNone/>
              <a:defRPr sz="1200" b="1">
                <a:solidFill>
                  <a:schemeClr val="accent1"/>
                </a:solidFill>
                <a:latin typeface="+mn-lt"/>
              </a:defRPr>
            </a:lvl1pPr>
          </a:lstStyle>
          <a:p>
            <a:pPr lvl="0"/>
            <a:r>
              <a:rPr lang="en-US" noProof="0"/>
              <a:t>NAME</a:t>
            </a:r>
          </a:p>
        </p:txBody>
      </p:sp>
      <p:sp>
        <p:nvSpPr>
          <p:cNvPr id="27" name="Text Placeholder 7">
            <a:extLst>
              <a:ext uri="{FF2B5EF4-FFF2-40B4-BE49-F238E27FC236}">
                <a16:creationId xmlns:a16="http://schemas.microsoft.com/office/drawing/2014/main" id="{B6FC5678-B04A-4631-9DFF-776737E9C8AC}"/>
              </a:ext>
            </a:extLst>
          </p:cNvPr>
          <p:cNvSpPr>
            <a:spLocks noGrp="1"/>
          </p:cNvSpPr>
          <p:nvPr>
            <p:ph type="body" sz="quarter" idx="35" hasCustomPrompt="1"/>
          </p:nvPr>
        </p:nvSpPr>
        <p:spPr>
          <a:xfrm>
            <a:off x="6210300" y="5346798"/>
            <a:ext cx="1587295" cy="166199"/>
          </a:xfrm>
          <a:noFill/>
        </p:spPr>
        <p:txBody>
          <a:bodyPr wrap="square" lIns="0" tIns="0" rIns="0" bIns="0" anchor="t">
            <a:noAutofit/>
          </a:bodyPr>
          <a:lstStyle>
            <a:lvl1pPr marL="0" indent="0" algn="ctr">
              <a:spcBef>
                <a:spcPts val="0"/>
              </a:spcBef>
              <a:spcAft>
                <a:spcPts val="0"/>
              </a:spcAft>
              <a:buNone/>
              <a:defRPr sz="1200" b="0">
                <a:solidFill>
                  <a:schemeClr val="tx1">
                    <a:lumMod val="75000"/>
                    <a:lumOff val="25000"/>
                  </a:schemeClr>
                </a:solidFill>
                <a:latin typeface="+mn-lt"/>
              </a:defRPr>
            </a:lvl1pPr>
          </a:lstStyle>
          <a:p>
            <a:pPr lvl="0"/>
            <a:r>
              <a:rPr lang="en-US" noProof="0"/>
              <a:t>Description</a:t>
            </a:r>
          </a:p>
        </p:txBody>
      </p:sp>
      <p:sp>
        <p:nvSpPr>
          <p:cNvPr id="28" name="Picture Placeholder 8">
            <a:extLst>
              <a:ext uri="{FF2B5EF4-FFF2-40B4-BE49-F238E27FC236}">
                <a16:creationId xmlns:a16="http://schemas.microsoft.com/office/drawing/2014/main" id="{BF024C2A-A070-4BF1-BA78-8FDD47DED455}"/>
              </a:ext>
              <a:ext uri="{C183D7F6-B498-43B3-948B-1728B52AA6E4}">
                <adec:decorative xmlns:adec="http://schemas.microsoft.com/office/drawing/2017/decorative" val="1"/>
              </a:ext>
            </a:extLst>
          </p:cNvPr>
          <p:cNvSpPr>
            <a:spLocks noGrp="1"/>
          </p:cNvSpPr>
          <p:nvPr>
            <p:ph type="pic" sz="quarter" idx="36" hasCustomPrompt="1"/>
          </p:nvPr>
        </p:nvSpPr>
        <p:spPr>
          <a:xfrm>
            <a:off x="8308140"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9" name="Text Placeholder 7">
            <a:extLst>
              <a:ext uri="{FF2B5EF4-FFF2-40B4-BE49-F238E27FC236}">
                <a16:creationId xmlns:a16="http://schemas.microsoft.com/office/drawing/2014/main" id="{72D75690-3F0F-4257-84B4-90CB4E6BB7EA}"/>
              </a:ext>
            </a:extLst>
          </p:cNvPr>
          <p:cNvSpPr>
            <a:spLocks noGrp="1"/>
          </p:cNvSpPr>
          <p:nvPr>
            <p:ph type="body" sz="quarter" idx="37" hasCustomPrompt="1"/>
          </p:nvPr>
        </p:nvSpPr>
        <p:spPr>
          <a:xfrm>
            <a:off x="8017411" y="5114385"/>
            <a:ext cx="1587295" cy="166199"/>
          </a:xfrm>
          <a:noFill/>
        </p:spPr>
        <p:txBody>
          <a:bodyPr wrap="square" lIns="0" tIns="0" rIns="0" bIns="0" anchor="ctr">
            <a:noAutofit/>
          </a:bodyPr>
          <a:lstStyle>
            <a:lvl1pPr marL="0" indent="0" algn="ctr">
              <a:spcBef>
                <a:spcPts val="0"/>
              </a:spcBef>
              <a:spcAft>
                <a:spcPts val="0"/>
              </a:spcAft>
              <a:buNone/>
              <a:defRPr sz="1200" b="1">
                <a:solidFill>
                  <a:schemeClr val="accent1"/>
                </a:solidFill>
                <a:latin typeface="+mn-lt"/>
              </a:defRPr>
            </a:lvl1pPr>
          </a:lstStyle>
          <a:p>
            <a:pPr lvl="0"/>
            <a:r>
              <a:rPr lang="en-US" noProof="0"/>
              <a:t>NAME</a:t>
            </a:r>
          </a:p>
        </p:txBody>
      </p:sp>
      <p:sp>
        <p:nvSpPr>
          <p:cNvPr id="30" name="Text Placeholder 7">
            <a:extLst>
              <a:ext uri="{FF2B5EF4-FFF2-40B4-BE49-F238E27FC236}">
                <a16:creationId xmlns:a16="http://schemas.microsoft.com/office/drawing/2014/main" id="{FC3E89DF-7D8F-458A-910F-B06B607998AF}"/>
              </a:ext>
            </a:extLst>
          </p:cNvPr>
          <p:cNvSpPr>
            <a:spLocks noGrp="1"/>
          </p:cNvSpPr>
          <p:nvPr>
            <p:ph type="body" sz="quarter" idx="38" hasCustomPrompt="1"/>
          </p:nvPr>
        </p:nvSpPr>
        <p:spPr>
          <a:xfrm>
            <a:off x="8017411" y="5346798"/>
            <a:ext cx="1587295" cy="166199"/>
          </a:xfrm>
          <a:noFill/>
        </p:spPr>
        <p:txBody>
          <a:bodyPr wrap="square" lIns="0" tIns="0" rIns="0" bIns="0" anchor="t">
            <a:noAutofit/>
          </a:bodyPr>
          <a:lstStyle>
            <a:lvl1pPr marL="0" indent="0" algn="ctr">
              <a:spcBef>
                <a:spcPts val="0"/>
              </a:spcBef>
              <a:spcAft>
                <a:spcPts val="0"/>
              </a:spcAft>
              <a:buNone/>
              <a:defRPr sz="1200" b="0">
                <a:solidFill>
                  <a:schemeClr val="tx1">
                    <a:lumMod val="75000"/>
                    <a:lumOff val="25000"/>
                  </a:schemeClr>
                </a:solidFill>
                <a:latin typeface="+mn-lt"/>
              </a:defRPr>
            </a:lvl1pPr>
          </a:lstStyle>
          <a:p>
            <a:pPr lvl="0"/>
            <a:r>
              <a:rPr lang="en-US" noProof="0"/>
              <a:t>Description</a:t>
            </a:r>
          </a:p>
        </p:txBody>
      </p:sp>
      <p:sp>
        <p:nvSpPr>
          <p:cNvPr id="31" name="Picture Placeholder 8">
            <a:extLst>
              <a:ext uri="{FF2B5EF4-FFF2-40B4-BE49-F238E27FC236}">
                <a16:creationId xmlns:a16="http://schemas.microsoft.com/office/drawing/2014/main" id="{49030BC1-7B5E-4BBD-AB44-8615DCFD46B7}"/>
              </a:ext>
              <a:ext uri="{C183D7F6-B498-43B3-948B-1728B52AA6E4}">
                <adec:decorative xmlns:adec="http://schemas.microsoft.com/office/drawing/2017/decorative" val="1"/>
              </a:ext>
            </a:extLst>
          </p:cNvPr>
          <p:cNvSpPr>
            <a:spLocks noGrp="1"/>
          </p:cNvSpPr>
          <p:nvPr>
            <p:ph type="pic" sz="quarter" idx="39" hasCustomPrompt="1"/>
          </p:nvPr>
        </p:nvSpPr>
        <p:spPr>
          <a:xfrm>
            <a:off x="10115251"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32" name="Text Placeholder 7">
            <a:extLst>
              <a:ext uri="{FF2B5EF4-FFF2-40B4-BE49-F238E27FC236}">
                <a16:creationId xmlns:a16="http://schemas.microsoft.com/office/drawing/2014/main" id="{10ED1CED-11B2-4927-93A4-CE47939F0AEC}"/>
              </a:ext>
            </a:extLst>
          </p:cNvPr>
          <p:cNvSpPr>
            <a:spLocks noGrp="1"/>
          </p:cNvSpPr>
          <p:nvPr>
            <p:ph type="body" sz="quarter" idx="40" hasCustomPrompt="1"/>
          </p:nvPr>
        </p:nvSpPr>
        <p:spPr>
          <a:xfrm>
            <a:off x="9824522" y="5114385"/>
            <a:ext cx="1587295" cy="166199"/>
          </a:xfrm>
          <a:noFill/>
        </p:spPr>
        <p:txBody>
          <a:bodyPr wrap="square" lIns="0" tIns="0" rIns="0" bIns="0" anchor="ctr">
            <a:noAutofit/>
          </a:bodyPr>
          <a:lstStyle>
            <a:lvl1pPr marL="0" indent="0" algn="ctr">
              <a:spcBef>
                <a:spcPts val="0"/>
              </a:spcBef>
              <a:spcAft>
                <a:spcPts val="0"/>
              </a:spcAft>
              <a:buNone/>
              <a:defRPr sz="1200" b="1">
                <a:solidFill>
                  <a:schemeClr val="accent1"/>
                </a:solidFill>
                <a:latin typeface="+mn-lt"/>
              </a:defRPr>
            </a:lvl1pPr>
          </a:lstStyle>
          <a:p>
            <a:pPr lvl="0"/>
            <a:r>
              <a:rPr lang="en-US" noProof="0"/>
              <a:t>NAME</a:t>
            </a:r>
          </a:p>
        </p:txBody>
      </p:sp>
      <p:sp>
        <p:nvSpPr>
          <p:cNvPr id="33" name="Text Placeholder 7">
            <a:extLst>
              <a:ext uri="{FF2B5EF4-FFF2-40B4-BE49-F238E27FC236}">
                <a16:creationId xmlns:a16="http://schemas.microsoft.com/office/drawing/2014/main" id="{39E2E141-317E-41F9-853F-B96493C8FB9B}"/>
              </a:ext>
            </a:extLst>
          </p:cNvPr>
          <p:cNvSpPr>
            <a:spLocks noGrp="1"/>
          </p:cNvSpPr>
          <p:nvPr>
            <p:ph type="body" sz="quarter" idx="41" hasCustomPrompt="1"/>
          </p:nvPr>
        </p:nvSpPr>
        <p:spPr>
          <a:xfrm>
            <a:off x="9824522" y="5346798"/>
            <a:ext cx="1587295" cy="166199"/>
          </a:xfrm>
          <a:noFill/>
        </p:spPr>
        <p:txBody>
          <a:bodyPr wrap="square" lIns="0" tIns="0" rIns="0" bIns="0" anchor="t">
            <a:noAutofit/>
          </a:bodyPr>
          <a:lstStyle>
            <a:lvl1pPr marL="0" indent="0" algn="ctr">
              <a:spcBef>
                <a:spcPts val="0"/>
              </a:spcBef>
              <a:spcAft>
                <a:spcPts val="0"/>
              </a:spcAft>
              <a:buNone/>
              <a:defRPr sz="1200" b="0">
                <a:solidFill>
                  <a:schemeClr val="tx1">
                    <a:lumMod val="75000"/>
                    <a:lumOff val="25000"/>
                  </a:schemeClr>
                </a:solidFill>
                <a:latin typeface="+mn-lt"/>
              </a:defRPr>
            </a:lvl1pPr>
          </a:lstStyle>
          <a:p>
            <a:pPr lvl="0"/>
            <a:r>
              <a:rPr lang="en-US" noProof="0"/>
              <a:t>Description</a:t>
            </a:r>
          </a:p>
        </p:txBody>
      </p:sp>
    </p:spTree>
    <p:extLst>
      <p:ext uri="{BB962C8B-B14F-4D97-AF65-F5344CB8AC3E}">
        <p14:creationId xmlns:p14="http://schemas.microsoft.com/office/powerpoint/2010/main" val="3782655552"/>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_DeepYellow">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32EC3EF4-A2D5-4058-977A-74A37AC365BD}"/>
              </a:ex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02525 h 6858000"/>
              <a:gd name="connsiteX3" fmla="*/ 8273508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602525"/>
                </a:lnTo>
                <a:lnTo>
                  <a:pt x="8273508" y="6858000"/>
                </a:lnTo>
                <a:lnTo>
                  <a:pt x="0" y="6858000"/>
                </a:lnTo>
                <a:close/>
              </a:path>
            </a:pathLst>
          </a:custGeom>
          <a:solidFill>
            <a:schemeClr val="bg1"/>
          </a:solidFill>
          <a:effectLst>
            <a:outerShdw blurRad="165100" dist="38100" dir="2700000" algn="tl" rotWithShape="0">
              <a:prstClr val="black">
                <a:alpha val="40000"/>
              </a:prstClr>
            </a:outerShdw>
          </a:effectLst>
        </p:spPr>
        <p:txBody>
          <a:bodyPr wrap="square" anchor="ctr">
            <a:noAutofit/>
          </a:bodyPr>
          <a:lstStyle>
            <a:lvl1pPr marL="0" indent="0" algn="ctr">
              <a:buNone/>
              <a:defRPr/>
            </a:lvl1pPr>
          </a:lstStyle>
          <a:p>
            <a:r>
              <a:rPr lang="en-US" dirty="0"/>
              <a:t>Insert Image</a:t>
            </a:r>
            <a:endParaRPr lang="en-GB" dirty="0"/>
          </a:p>
        </p:txBody>
      </p:sp>
      <p:sp>
        <p:nvSpPr>
          <p:cNvPr id="27" name="Text Placeholder 16">
            <a:extLst>
              <a:ext uri="{FF2B5EF4-FFF2-40B4-BE49-F238E27FC236}">
                <a16:creationId xmlns:a16="http://schemas.microsoft.com/office/drawing/2014/main" id="{4E7C74DD-4244-46B7-8336-30F7151DB21B}"/>
              </a:ext>
              <a:ext uri="{C183D7F6-B498-43B3-948B-1728B52AA6E4}">
                <adec:decorative xmlns:adec="http://schemas.microsoft.com/office/drawing/2017/decorative" val="1"/>
              </a:ext>
            </a:extLst>
          </p:cNvPr>
          <p:cNvSpPr>
            <a:spLocks noGrp="1"/>
          </p:cNvSpPr>
          <p:nvPr>
            <p:ph type="body" sz="quarter" idx="13" hasCustomPrompt="1"/>
          </p:nvPr>
        </p:nvSpPr>
        <p:spPr>
          <a:xfrm rot="10800000" flipH="1" flipV="1">
            <a:off x="8074536" y="3124200"/>
            <a:ext cx="2087678" cy="3270696"/>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4" name="Text Placeholder 23">
            <a:extLst>
              <a:ext uri="{FF2B5EF4-FFF2-40B4-BE49-F238E27FC236}">
                <a16:creationId xmlns:a16="http://schemas.microsoft.com/office/drawing/2014/main" id="{9DC663CF-0C67-4619-B40E-7832C4DA15FE}"/>
              </a:ext>
              <a:ext uri="{C183D7F6-B498-43B3-948B-1728B52AA6E4}">
                <adec:decorative xmlns:adec="http://schemas.microsoft.com/office/drawing/2017/decorative" val="1"/>
              </a:ext>
            </a:extLst>
          </p:cNvPr>
          <p:cNvSpPr>
            <a:spLocks noGrp="1"/>
          </p:cNvSpPr>
          <p:nvPr>
            <p:ph type="body" sz="quarter" idx="15" hasCustomPrompt="1"/>
          </p:nvPr>
        </p:nvSpPr>
        <p:spPr>
          <a:xfrm>
            <a:off x="2190750" y="609600"/>
            <a:ext cx="7810500" cy="5638800"/>
          </a:xfrm>
          <a:custGeom>
            <a:avLst/>
            <a:gdLst>
              <a:gd name="connsiteX0" fmla="*/ 0 w 7810500"/>
              <a:gd name="connsiteY0" fmla="*/ 0 h 5638800"/>
              <a:gd name="connsiteX1" fmla="*/ 7810500 w 7810500"/>
              <a:gd name="connsiteY1" fmla="*/ 0 h 5638800"/>
              <a:gd name="connsiteX2" fmla="*/ 7810500 w 7810500"/>
              <a:gd name="connsiteY2" fmla="*/ 3151512 h 5638800"/>
              <a:gd name="connsiteX3" fmla="*/ 6252438 w 7810500"/>
              <a:gd name="connsiteY3" fmla="*/ 5638800 h 5638800"/>
              <a:gd name="connsiteX4" fmla="*/ 0 w 7810500"/>
              <a:gd name="connsiteY4" fmla="*/ 5638800 h 563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0500" h="5638800">
                <a:moveTo>
                  <a:pt x="0" y="0"/>
                </a:moveTo>
                <a:lnTo>
                  <a:pt x="7810500" y="0"/>
                </a:lnTo>
                <a:lnTo>
                  <a:pt x="7810500" y="3151512"/>
                </a:lnTo>
                <a:lnTo>
                  <a:pt x="6252438" y="5638800"/>
                </a:lnTo>
                <a:lnTo>
                  <a:pt x="0" y="5638800"/>
                </a:lnTo>
                <a:close/>
              </a:path>
            </a:pathLst>
          </a:custGeom>
          <a:solidFill>
            <a:schemeClr val="accent1"/>
          </a:solidFill>
          <a:effectLst>
            <a:outerShdw blurRad="50800" dist="38100" dir="2700000" algn="tl" rotWithShape="0">
              <a:prstClr val="black">
                <a:alpha val="40000"/>
              </a:prstClr>
            </a:outerShdw>
          </a:effectLst>
        </p:spPr>
        <p:txBody>
          <a:bodyPr wrap="square">
            <a:noAutofit/>
          </a:bodyPr>
          <a:lstStyle>
            <a:lvl1pPr marL="0" indent="0" algn="ctr">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p:nvPr>
        </p:nvSpPr>
        <p:spPr>
          <a:xfrm>
            <a:off x="3163809" y="1905000"/>
            <a:ext cx="5864382" cy="2275238"/>
          </a:xfrm>
        </p:spPr>
        <p:txBody>
          <a:bodyPr anchor="t">
            <a:normAutofit/>
          </a:bodyPr>
          <a:lstStyle>
            <a:lvl1pPr algn="ctr">
              <a:defRPr lang="en-US" sz="5000" kern="1200" cap="all" spc="100" baseline="0" dirty="0">
                <a:solidFill>
                  <a:schemeClr val="bg1"/>
                </a:solidFill>
                <a:latin typeface="+mj-lt"/>
                <a:ea typeface="+mj-ea"/>
                <a:cs typeface="+mj-cs"/>
              </a:defRPr>
            </a:lvl1pPr>
          </a:lstStyle>
          <a:p>
            <a:r>
              <a:rPr lang="en-US"/>
              <a:t>Click to edit Master title style</a:t>
            </a:r>
            <a:endParaRPr lang="en-US" dirty="0"/>
          </a:p>
        </p:txBody>
      </p:sp>
      <p:sp>
        <p:nvSpPr>
          <p:cNvPr id="3" name="Subtitle 2"/>
          <p:cNvSpPr>
            <a:spLocks noGrp="1"/>
          </p:cNvSpPr>
          <p:nvPr>
            <p:ph type="subTitle" idx="1"/>
          </p:nvPr>
        </p:nvSpPr>
        <p:spPr>
          <a:xfrm>
            <a:off x="4059707" y="4297679"/>
            <a:ext cx="4072586" cy="1463040"/>
          </a:xfrm>
        </p:spPr>
        <p:txBody>
          <a:bodyPr lIns="91440" rIns="91440" anchor="t">
            <a:normAutofit/>
          </a:bodyPr>
          <a:lstStyle>
            <a:lvl1pPr marL="0" indent="0" algn="ctr">
              <a:lnSpc>
                <a:spcPct val="100000"/>
              </a:lnSpc>
              <a:spcBef>
                <a:spcPts val="0"/>
              </a:spcBef>
              <a:buNone/>
              <a:defRPr lang="en-US" sz="2000" kern="1200" dirty="0">
                <a:solidFill>
                  <a:schemeClr val="bg1"/>
                </a:solidFill>
                <a:latin typeface="+mn-lt"/>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Tree>
    <p:extLst>
      <p:ext uri="{BB962C8B-B14F-4D97-AF65-F5344CB8AC3E}">
        <p14:creationId xmlns:p14="http://schemas.microsoft.com/office/powerpoint/2010/main" val="37664319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_Org Chart 1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3" name="Slide Number Placeholder 5">
            <a:extLst>
              <a:ext uri="{FF2B5EF4-FFF2-40B4-BE49-F238E27FC236}">
                <a16:creationId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9" name="Freeform: Shape 8">
            <a:extLst>
              <a:ext uri="{FF2B5EF4-FFF2-40B4-BE49-F238E27FC236}">
                <a16:creationId xmlns:a16="http://schemas.microsoft.com/office/drawing/2014/main" id="{0CE973A6-10E7-4E33-AA8B-7240F9197012}"/>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Picture Placeholder 8">
            <a:extLst>
              <a:ext uri="{FF2B5EF4-FFF2-40B4-BE49-F238E27FC236}">
                <a16:creationId xmlns:a16="http://schemas.microsoft.com/office/drawing/2014/main" id="{48934421-B8F7-41B6-9EC4-5E3C497424A8}"/>
              </a:ext>
              <a:ext uri="{C183D7F6-B498-43B3-948B-1728B52AA6E4}">
                <adec:decorative xmlns:adec="http://schemas.microsoft.com/office/drawing/2017/decorative" val="1"/>
              </a:ext>
            </a:extLst>
          </p:cNvPr>
          <p:cNvSpPr>
            <a:spLocks noGrp="1"/>
          </p:cNvSpPr>
          <p:nvPr>
            <p:ph type="pic" sz="quarter" idx="17" hasCustomPrompt="1"/>
          </p:nvPr>
        </p:nvSpPr>
        <p:spPr>
          <a:xfrm>
            <a:off x="4178095" y="1905000"/>
            <a:ext cx="1255400" cy="1255400"/>
          </a:xfrm>
          <a:prstGeom prst="ellipse">
            <a:avLst/>
          </a:prstGeom>
          <a:solidFill>
            <a:schemeClr val="bg1"/>
          </a:solidFill>
          <a:effectLst>
            <a:outerShdw blurRad="50800" dist="38100" dir="2700000" algn="tl" rotWithShape="0">
              <a:prstClr val="black">
                <a:alpha val="40000"/>
              </a:prstClr>
            </a:outerShdw>
          </a:effectLst>
        </p:spPr>
        <p:txBody>
          <a:bodyPr anchor="ctr"/>
          <a:lstStyle>
            <a:lvl1pPr marL="0" indent="0" algn="ctr">
              <a:buNone/>
              <a:defRPr>
                <a:solidFill>
                  <a:schemeClr val="bg1">
                    <a:lumMod val="50000"/>
                  </a:schemeClr>
                </a:solidFill>
              </a:defRPr>
            </a:lvl1pPr>
          </a:lstStyle>
          <a:p>
            <a:r>
              <a:rPr lang="en-US" noProof="0" dirty="0"/>
              <a:t>Insert Image</a:t>
            </a:r>
          </a:p>
        </p:txBody>
      </p:sp>
      <p:sp>
        <p:nvSpPr>
          <p:cNvPr id="10" name="Text Placeholder 7">
            <a:extLst>
              <a:ext uri="{FF2B5EF4-FFF2-40B4-BE49-F238E27FC236}">
                <a16:creationId xmlns:a16="http://schemas.microsoft.com/office/drawing/2014/main" id="{4BACF049-4E3E-418D-9DB0-9D63BDDD25AE}"/>
              </a:ext>
            </a:extLst>
          </p:cNvPr>
          <p:cNvSpPr>
            <a:spLocks noGrp="1"/>
          </p:cNvSpPr>
          <p:nvPr>
            <p:ph type="body" sz="quarter" idx="16" hasCustomPrompt="1"/>
          </p:nvPr>
        </p:nvSpPr>
        <p:spPr>
          <a:xfrm>
            <a:off x="5601136" y="2288331"/>
            <a:ext cx="3108959" cy="290097"/>
          </a:xfrm>
          <a:noFill/>
        </p:spPr>
        <p:txBody>
          <a:bodyPr wrap="square" lIns="91440" rIns="91440" anchor="ctr">
            <a:noAutofit/>
          </a:bodyPr>
          <a:lstStyle>
            <a:lvl1pPr marL="0" indent="0" algn="l">
              <a:spcBef>
                <a:spcPts val="0"/>
              </a:spcBef>
              <a:spcAft>
                <a:spcPts val="0"/>
              </a:spcAft>
              <a:buNone/>
              <a:defRPr sz="1600" b="1">
                <a:solidFill>
                  <a:schemeClr val="tx2"/>
                </a:solidFill>
                <a:latin typeface="+mj-lt"/>
              </a:defRPr>
            </a:lvl1pPr>
          </a:lstStyle>
          <a:p>
            <a:pPr lvl="0"/>
            <a:r>
              <a:rPr lang="en-US" noProof="0"/>
              <a:t>ADD TEXT </a:t>
            </a:r>
          </a:p>
        </p:txBody>
      </p:sp>
      <p:sp>
        <p:nvSpPr>
          <p:cNvPr id="12" name="Text Placeholder 7">
            <a:extLst>
              <a:ext uri="{FF2B5EF4-FFF2-40B4-BE49-F238E27FC236}">
                <a16:creationId xmlns:a16="http://schemas.microsoft.com/office/drawing/2014/main" id="{EFE2AF5B-D21D-4FE5-932F-F2989F6E0116}"/>
              </a:ext>
            </a:extLst>
          </p:cNvPr>
          <p:cNvSpPr>
            <a:spLocks noGrp="1"/>
          </p:cNvSpPr>
          <p:nvPr>
            <p:ph type="body" sz="quarter" idx="18" hasCustomPrompt="1"/>
          </p:nvPr>
        </p:nvSpPr>
        <p:spPr>
          <a:xfrm>
            <a:off x="5601136" y="2566041"/>
            <a:ext cx="3108959" cy="221043"/>
          </a:xfrm>
          <a:noFill/>
        </p:spPr>
        <p:txBody>
          <a:bodyPr wrap="square" lIns="91440" rIns="91440" anchor="t">
            <a:noAutofit/>
          </a:bodyPr>
          <a:lstStyle>
            <a:lvl1pPr marL="0" indent="0" algn="l">
              <a:spcBef>
                <a:spcPts val="0"/>
              </a:spcBef>
              <a:spcAft>
                <a:spcPts val="0"/>
              </a:spcAft>
              <a:buNone/>
              <a:defRPr sz="1200" b="0">
                <a:solidFill>
                  <a:schemeClr val="tx2"/>
                </a:solidFill>
                <a:latin typeface="+mn-lt"/>
              </a:defRPr>
            </a:lvl1pPr>
          </a:lstStyle>
          <a:p>
            <a:pPr lvl="0"/>
            <a:r>
              <a:rPr lang="en-US" noProof="0"/>
              <a:t>Description</a:t>
            </a:r>
          </a:p>
        </p:txBody>
      </p:sp>
      <p:cxnSp>
        <p:nvCxnSpPr>
          <p:cNvPr id="14" name="Straight Connector 13">
            <a:extLst>
              <a:ext uri="{FF2B5EF4-FFF2-40B4-BE49-F238E27FC236}">
                <a16:creationId xmlns:a16="http://schemas.microsoft.com/office/drawing/2014/main" id="{266B4E82-4E92-438C-9DBD-FDAC98DBA804}"/>
              </a:ext>
              <a:ext uri="{C183D7F6-B498-43B3-948B-1728B52AA6E4}">
                <adec:decorative xmlns:adec="http://schemas.microsoft.com/office/drawing/2017/decorative" val="1"/>
              </a:ext>
            </a:extLst>
          </p:cNvPr>
          <p:cNvCxnSpPr>
            <a:cxnSpLocks/>
          </p:cNvCxnSpPr>
          <p:nvPr userDrawn="1"/>
        </p:nvCxnSpPr>
        <p:spPr>
          <a:xfrm rot="16200000">
            <a:off x="6165169" y="-670561"/>
            <a:ext cx="0" cy="896112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Picture Placeholder 8">
            <a:extLst>
              <a:ext uri="{FF2B5EF4-FFF2-40B4-BE49-F238E27FC236}">
                <a16:creationId xmlns:a16="http://schemas.microsoft.com/office/drawing/2014/main" id="{5C2A05E4-0266-470B-94B6-0EA500EFD52F}"/>
              </a:ext>
              <a:ext uri="{C183D7F6-B498-43B3-948B-1728B52AA6E4}">
                <adec:decorative xmlns:adec="http://schemas.microsoft.com/office/drawing/2017/decorative" val="1"/>
              </a:ext>
            </a:extLst>
          </p:cNvPr>
          <p:cNvSpPr>
            <a:spLocks noGrp="1" noChangeAspect="1"/>
          </p:cNvSpPr>
          <p:nvPr>
            <p:ph type="pic" sz="quarter" idx="21" hasCustomPrompt="1"/>
          </p:nvPr>
        </p:nvSpPr>
        <p:spPr>
          <a:xfrm>
            <a:off x="1098449"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17" name="Text Placeholder 7">
            <a:extLst>
              <a:ext uri="{FF2B5EF4-FFF2-40B4-BE49-F238E27FC236}">
                <a16:creationId xmlns:a16="http://schemas.microsoft.com/office/drawing/2014/main" id="{8B705CE2-63BB-44EF-9494-D7197888F260}"/>
              </a:ext>
            </a:extLst>
          </p:cNvPr>
          <p:cNvSpPr>
            <a:spLocks noGrp="1"/>
          </p:cNvSpPr>
          <p:nvPr>
            <p:ph type="body" sz="quarter" idx="25" hasCustomPrompt="1"/>
          </p:nvPr>
        </p:nvSpPr>
        <p:spPr>
          <a:xfrm>
            <a:off x="762000" y="4327380"/>
            <a:ext cx="1587295" cy="166199"/>
          </a:xfrm>
          <a:noFill/>
        </p:spPr>
        <p:txBody>
          <a:bodyPr wrap="square" lIns="0" tIns="0" rIns="0" bIns="0" anchor="ctr">
            <a:noAutofit/>
          </a:bodyPr>
          <a:lstStyle>
            <a:lvl1pPr marL="0" indent="0" algn="ctr">
              <a:spcBef>
                <a:spcPts val="0"/>
              </a:spcBef>
              <a:spcAft>
                <a:spcPts val="0"/>
              </a:spcAft>
              <a:buNone/>
              <a:defRPr sz="1100" b="1">
                <a:solidFill>
                  <a:schemeClr val="accent1"/>
                </a:solidFill>
                <a:latin typeface="+mn-lt"/>
              </a:defRPr>
            </a:lvl1pPr>
          </a:lstStyle>
          <a:p>
            <a:pPr lvl="0"/>
            <a:r>
              <a:rPr lang="en-US" noProof="0"/>
              <a:t>NAME</a:t>
            </a:r>
          </a:p>
        </p:txBody>
      </p:sp>
      <p:sp>
        <p:nvSpPr>
          <p:cNvPr id="18" name="Text Placeholder 7">
            <a:extLst>
              <a:ext uri="{FF2B5EF4-FFF2-40B4-BE49-F238E27FC236}">
                <a16:creationId xmlns:a16="http://schemas.microsoft.com/office/drawing/2014/main" id="{91C9BD3E-CCA7-4ADF-83CB-175C316AEA84}"/>
              </a:ext>
            </a:extLst>
          </p:cNvPr>
          <p:cNvSpPr>
            <a:spLocks noGrp="1"/>
          </p:cNvSpPr>
          <p:nvPr>
            <p:ph type="body" sz="quarter" idx="26" hasCustomPrompt="1"/>
          </p:nvPr>
        </p:nvSpPr>
        <p:spPr>
          <a:xfrm>
            <a:off x="762000" y="4497392"/>
            <a:ext cx="1587295" cy="166199"/>
          </a:xfrm>
          <a:noFill/>
        </p:spPr>
        <p:txBody>
          <a:bodyPr wrap="square" lIns="0" tIns="0" rIns="0" bIns="0" anchor="t">
            <a:noAutofit/>
          </a:bodyPr>
          <a:lstStyle>
            <a:lvl1pPr marL="0" indent="0" algn="ctr">
              <a:spcBef>
                <a:spcPts val="0"/>
              </a:spcBef>
              <a:spcAft>
                <a:spcPts val="0"/>
              </a:spcAft>
              <a:buNone/>
              <a:defRPr sz="1100" b="0">
                <a:solidFill>
                  <a:schemeClr val="tx1">
                    <a:lumMod val="75000"/>
                    <a:lumOff val="25000"/>
                  </a:schemeClr>
                </a:solidFill>
                <a:latin typeface="+mn-lt"/>
              </a:defRPr>
            </a:lvl1pPr>
          </a:lstStyle>
          <a:p>
            <a:pPr lvl="0"/>
            <a:r>
              <a:rPr lang="en-US" noProof="0"/>
              <a:t>Description</a:t>
            </a:r>
          </a:p>
        </p:txBody>
      </p:sp>
      <p:sp>
        <p:nvSpPr>
          <p:cNvPr id="19" name="Picture Placeholder 8">
            <a:extLst>
              <a:ext uri="{FF2B5EF4-FFF2-40B4-BE49-F238E27FC236}">
                <a16:creationId xmlns:a16="http://schemas.microsoft.com/office/drawing/2014/main" id="{DC756ECA-27F0-4309-A411-2021931A3A4F}"/>
              </a:ext>
              <a:ext uri="{C183D7F6-B498-43B3-948B-1728B52AA6E4}">
                <adec:decorative xmlns:adec="http://schemas.microsoft.com/office/drawing/2017/decorative" val="1"/>
              </a:ext>
            </a:extLst>
          </p:cNvPr>
          <p:cNvSpPr>
            <a:spLocks noGrp="1" noChangeAspect="1"/>
          </p:cNvSpPr>
          <p:nvPr>
            <p:ph type="pic" sz="quarter" idx="27" hasCustomPrompt="1"/>
          </p:nvPr>
        </p:nvSpPr>
        <p:spPr>
          <a:xfrm>
            <a:off x="2927249"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0" name="Text Placeholder 7">
            <a:extLst>
              <a:ext uri="{FF2B5EF4-FFF2-40B4-BE49-F238E27FC236}">
                <a16:creationId xmlns:a16="http://schemas.microsoft.com/office/drawing/2014/main" id="{BCC1B1EE-9270-494A-B26E-3E810517012E}"/>
              </a:ext>
            </a:extLst>
          </p:cNvPr>
          <p:cNvSpPr>
            <a:spLocks noGrp="1"/>
          </p:cNvSpPr>
          <p:nvPr>
            <p:ph type="body" sz="quarter" idx="28" hasCustomPrompt="1"/>
          </p:nvPr>
        </p:nvSpPr>
        <p:spPr>
          <a:xfrm>
            <a:off x="2590800" y="4327380"/>
            <a:ext cx="1587295" cy="166199"/>
          </a:xfrm>
          <a:noFill/>
        </p:spPr>
        <p:txBody>
          <a:bodyPr wrap="square" lIns="0" tIns="0" rIns="0" bIns="0" anchor="ctr">
            <a:noAutofit/>
          </a:bodyPr>
          <a:lstStyle>
            <a:lvl1pPr marL="0" indent="0" algn="ctr">
              <a:spcBef>
                <a:spcPts val="0"/>
              </a:spcBef>
              <a:spcAft>
                <a:spcPts val="0"/>
              </a:spcAft>
              <a:buNone/>
              <a:defRPr sz="1100" b="1">
                <a:solidFill>
                  <a:schemeClr val="accent1"/>
                </a:solidFill>
                <a:latin typeface="+mn-lt"/>
              </a:defRPr>
            </a:lvl1pPr>
          </a:lstStyle>
          <a:p>
            <a:pPr lvl="0"/>
            <a:r>
              <a:rPr lang="en-US" noProof="0"/>
              <a:t>NAME</a:t>
            </a:r>
          </a:p>
        </p:txBody>
      </p:sp>
      <p:sp>
        <p:nvSpPr>
          <p:cNvPr id="21" name="Text Placeholder 7">
            <a:extLst>
              <a:ext uri="{FF2B5EF4-FFF2-40B4-BE49-F238E27FC236}">
                <a16:creationId xmlns:a16="http://schemas.microsoft.com/office/drawing/2014/main" id="{621D9997-09EF-468A-A3A6-7C2705CF1757}"/>
              </a:ext>
            </a:extLst>
          </p:cNvPr>
          <p:cNvSpPr>
            <a:spLocks noGrp="1"/>
          </p:cNvSpPr>
          <p:nvPr>
            <p:ph type="body" sz="quarter" idx="29" hasCustomPrompt="1"/>
          </p:nvPr>
        </p:nvSpPr>
        <p:spPr>
          <a:xfrm>
            <a:off x="2590800" y="4497392"/>
            <a:ext cx="1587295" cy="166199"/>
          </a:xfrm>
          <a:noFill/>
        </p:spPr>
        <p:txBody>
          <a:bodyPr wrap="square" lIns="0" tIns="0" rIns="0" bIns="0" anchor="t">
            <a:noAutofit/>
          </a:bodyPr>
          <a:lstStyle>
            <a:lvl1pPr marL="0" indent="0" algn="ctr">
              <a:spcBef>
                <a:spcPts val="0"/>
              </a:spcBef>
              <a:spcAft>
                <a:spcPts val="0"/>
              </a:spcAft>
              <a:buNone/>
              <a:defRPr sz="1100" b="0">
                <a:solidFill>
                  <a:schemeClr val="tx1">
                    <a:lumMod val="75000"/>
                    <a:lumOff val="25000"/>
                  </a:schemeClr>
                </a:solidFill>
                <a:latin typeface="+mn-lt"/>
              </a:defRPr>
            </a:lvl1pPr>
          </a:lstStyle>
          <a:p>
            <a:pPr lvl="0"/>
            <a:r>
              <a:rPr lang="en-US" noProof="0"/>
              <a:t>Description</a:t>
            </a:r>
          </a:p>
        </p:txBody>
      </p:sp>
      <p:sp>
        <p:nvSpPr>
          <p:cNvPr id="22" name="Picture Placeholder 8">
            <a:extLst>
              <a:ext uri="{FF2B5EF4-FFF2-40B4-BE49-F238E27FC236}">
                <a16:creationId xmlns:a16="http://schemas.microsoft.com/office/drawing/2014/main" id="{CC2A50A3-3A8F-469D-B16E-A06FD4C2A978}"/>
              </a:ext>
              <a:ext uri="{C183D7F6-B498-43B3-948B-1728B52AA6E4}">
                <adec:decorative xmlns:adec="http://schemas.microsoft.com/office/drawing/2017/decorative" val="1"/>
              </a:ext>
            </a:extLst>
          </p:cNvPr>
          <p:cNvSpPr>
            <a:spLocks noGrp="1" noChangeAspect="1"/>
          </p:cNvSpPr>
          <p:nvPr>
            <p:ph type="pic" sz="quarter" idx="30" hasCustomPrompt="1"/>
          </p:nvPr>
        </p:nvSpPr>
        <p:spPr>
          <a:xfrm>
            <a:off x="4736999"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3" name="Text Placeholder 7">
            <a:extLst>
              <a:ext uri="{FF2B5EF4-FFF2-40B4-BE49-F238E27FC236}">
                <a16:creationId xmlns:a16="http://schemas.microsoft.com/office/drawing/2014/main" id="{065EDDEE-214F-4148-8B8C-0BA5AEF7658A}"/>
              </a:ext>
            </a:extLst>
          </p:cNvPr>
          <p:cNvSpPr>
            <a:spLocks noGrp="1"/>
          </p:cNvSpPr>
          <p:nvPr>
            <p:ph type="body" sz="quarter" idx="31" hasCustomPrompt="1"/>
          </p:nvPr>
        </p:nvSpPr>
        <p:spPr>
          <a:xfrm>
            <a:off x="4400550" y="4327380"/>
            <a:ext cx="1587295" cy="166199"/>
          </a:xfrm>
          <a:noFill/>
        </p:spPr>
        <p:txBody>
          <a:bodyPr wrap="square" lIns="0" tIns="0" rIns="0" bIns="0" anchor="ctr">
            <a:noAutofit/>
          </a:bodyPr>
          <a:lstStyle>
            <a:lvl1pPr marL="0" indent="0" algn="ctr">
              <a:spcBef>
                <a:spcPts val="0"/>
              </a:spcBef>
              <a:spcAft>
                <a:spcPts val="0"/>
              </a:spcAft>
              <a:buNone/>
              <a:defRPr sz="1100" b="1">
                <a:solidFill>
                  <a:schemeClr val="accent1"/>
                </a:solidFill>
                <a:latin typeface="+mn-lt"/>
              </a:defRPr>
            </a:lvl1pPr>
          </a:lstStyle>
          <a:p>
            <a:pPr lvl="0"/>
            <a:r>
              <a:rPr lang="en-US" noProof="0"/>
              <a:t>NAME</a:t>
            </a:r>
          </a:p>
        </p:txBody>
      </p:sp>
      <p:sp>
        <p:nvSpPr>
          <p:cNvPr id="24" name="Text Placeholder 7">
            <a:extLst>
              <a:ext uri="{FF2B5EF4-FFF2-40B4-BE49-F238E27FC236}">
                <a16:creationId xmlns:a16="http://schemas.microsoft.com/office/drawing/2014/main" id="{520C0E2F-F27A-44AC-BB9A-74F62BEC5752}"/>
              </a:ext>
            </a:extLst>
          </p:cNvPr>
          <p:cNvSpPr>
            <a:spLocks noGrp="1"/>
          </p:cNvSpPr>
          <p:nvPr>
            <p:ph type="body" sz="quarter" idx="32" hasCustomPrompt="1"/>
          </p:nvPr>
        </p:nvSpPr>
        <p:spPr>
          <a:xfrm>
            <a:off x="4400550" y="4497392"/>
            <a:ext cx="1587295" cy="166199"/>
          </a:xfrm>
          <a:noFill/>
        </p:spPr>
        <p:txBody>
          <a:bodyPr wrap="square" lIns="0" tIns="0" rIns="0" bIns="0" anchor="t">
            <a:noAutofit/>
          </a:bodyPr>
          <a:lstStyle>
            <a:lvl1pPr marL="0" indent="0" algn="ctr">
              <a:spcBef>
                <a:spcPts val="0"/>
              </a:spcBef>
              <a:spcAft>
                <a:spcPts val="0"/>
              </a:spcAft>
              <a:buNone/>
              <a:defRPr sz="1100" b="0">
                <a:solidFill>
                  <a:schemeClr val="tx1">
                    <a:lumMod val="75000"/>
                    <a:lumOff val="25000"/>
                  </a:schemeClr>
                </a:solidFill>
                <a:latin typeface="+mn-lt"/>
              </a:defRPr>
            </a:lvl1pPr>
          </a:lstStyle>
          <a:p>
            <a:pPr lvl="0"/>
            <a:r>
              <a:rPr lang="en-US" noProof="0"/>
              <a:t>Description</a:t>
            </a:r>
          </a:p>
        </p:txBody>
      </p:sp>
      <p:sp>
        <p:nvSpPr>
          <p:cNvPr id="25" name="Picture Placeholder 8">
            <a:extLst>
              <a:ext uri="{FF2B5EF4-FFF2-40B4-BE49-F238E27FC236}">
                <a16:creationId xmlns:a16="http://schemas.microsoft.com/office/drawing/2014/main" id="{ADC5446D-3469-43DA-ACE3-2AEC5B90384E}"/>
              </a:ext>
              <a:ext uri="{C183D7F6-B498-43B3-948B-1728B52AA6E4}">
                <adec:decorative xmlns:adec="http://schemas.microsoft.com/office/drawing/2017/decorative" val="1"/>
              </a:ext>
            </a:extLst>
          </p:cNvPr>
          <p:cNvSpPr>
            <a:spLocks noGrp="1" noChangeAspect="1"/>
          </p:cNvSpPr>
          <p:nvPr>
            <p:ph type="pic" sz="quarter" idx="33" hasCustomPrompt="1"/>
          </p:nvPr>
        </p:nvSpPr>
        <p:spPr>
          <a:xfrm>
            <a:off x="6546749"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6" name="Text Placeholder 7">
            <a:extLst>
              <a:ext uri="{FF2B5EF4-FFF2-40B4-BE49-F238E27FC236}">
                <a16:creationId xmlns:a16="http://schemas.microsoft.com/office/drawing/2014/main" id="{4BF91944-817D-4080-9FC7-1C01D3C52F74}"/>
              </a:ext>
            </a:extLst>
          </p:cNvPr>
          <p:cNvSpPr>
            <a:spLocks noGrp="1"/>
          </p:cNvSpPr>
          <p:nvPr>
            <p:ph type="body" sz="quarter" idx="34" hasCustomPrompt="1"/>
          </p:nvPr>
        </p:nvSpPr>
        <p:spPr>
          <a:xfrm>
            <a:off x="6210300" y="4327380"/>
            <a:ext cx="1587295" cy="166199"/>
          </a:xfrm>
          <a:noFill/>
        </p:spPr>
        <p:txBody>
          <a:bodyPr wrap="square" lIns="0" tIns="0" rIns="0" bIns="0" anchor="ctr">
            <a:noAutofit/>
          </a:bodyPr>
          <a:lstStyle>
            <a:lvl1pPr marL="0" indent="0" algn="ctr">
              <a:spcBef>
                <a:spcPts val="0"/>
              </a:spcBef>
              <a:spcAft>
                <a:spcPts val="0"/>
              </a:spcAft>
              <a:buNone/>
              <a:defRPr sz="1100" b="1">
                <a:solidFill>
                  <a:schemeClr val="accent1"/>
                </a:solidFill>
                <a:latin typeface="+mn-lt"/>
              </a:defRPr>
            </a:lvl1pPr>
          </a:lstStyle>
          <a:p>
            <a:pPr lvl="0"/>
            <a:r>
              <a:rPr lang="en-US" noProof="0"/>
              <a:t>NAME</a:t>
            </a:r>
          </a:p>
        </p:txBody>
      </p:sp>
      <p:sp>
        <p:nvSpPr>
          <p:cNvPr id="27" name="Text Placeholder 7">
            <a:extLst>
              <a:ext uri="{FF2B5EF4-FFF2-40B4-BE49-F238E27FC236}">
                <a16:creationId xmlns:a16="http://schemas.microsoft.com/office/drawing/2014/main" id="{B6FC5678-B04A-4631-9DFF-776737E9C8AC}"/>
              </a:ext>
            </a:extLst>
          </p:cNvPr>
          <p:cNvSpPr>
            <a:spLocks noGrp="1"/>
          </p:cNvSpPr>
          <p:nvPr>
            <p:ph type="body" sz="quarter" idx="35" hasCustomPrompt="1"/>
          </p:nvPr>
        </p:nvSpPr>
        <p:spPr>
          <a:xfrm>
            <a:off x="6210300" y="4497392"/>
            <a:ext cx="1587295" cy="166199"/>
          </a:xfrm>
          <a:noFill/>
        </p:spPr>
        <p:txBody>
          <a:bodyPr wrap="square" lIns="0" tIns="0" rIns="0" bIns="0" anchor="t">
            <a:noAutofit/>
          </a:bodyPr>
          <a:lstStyle>
            <a:lvl1pPr marL="0" indent="0" algn="ctr">
              <a:spcBef>
                <a:spcPts val="0"/>
              </a:spcBef>
              <a:spcAft>
                <a:spcPts val="0"/>
              </a:spcAft>
              <a:buNone/>
              <a:defRPr sz="1100" b="0">
                <a:solidFill>
                  <a:schemeClr val="tx1">
                    <a:lumMod val="75000"/>
                    <a:lumOff val="25000"/>
                  </a:schemeClr>
                </a:solidFill>
                <a:latin typeface="+mn-lt"/>
              </a:defRPr>
            </a:lvl1pPr>
          </a:lstStyle>
          <a:p>
            <a:pPr lvl="0"/>
            <a:r>
              <a:rPr lang="en-US" noProof="0"/>
              <a:t>Description</a:t>
            </a:r>
          </a:p>
        </p:txBody>
      </p:sp>
      <p:sp>
        <p:nvSpPr>
          <p:cNvPr id="28" name="Picture Placeholder 8">
            <a:extLst>
              <a:ext uri="{FF2B5EF4-FFF2-40B4-BE49-F238E27FC236}">
                <a16:creationId xmlns:a16="http://schemas.microsoft.com/office/drawing/2014/main" id="{BF024C2A-A070-4BF1-BA78-8FDD47DED455}"/>
              </a:ext>
              <a:ext uri="{C183D7F6-B498-43B3-948B-1728B52AA6E4}">
                <adec:decorative xmlns:adec="http://schemas.microsoft.com/office/drawing/2017/decorative" val="1"/>
              </a:ext>
            </a:extLst>
          </p:cNvPr>
          <p:cNvSpPr>
            <a:spLocks noGrp="1" noChangeAspect="1"/>
          </p:cNvSpPr>
          <p:nvPr>
            <p:ph type="pic" sz="quarter" idx="36" hasCustomPrompt="1"/>
          </p:nvPr>
        </p:nvSpPr>
        <p:spPr>
          <a:xfrm>
            <a:off x="8353860"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29" name="Text Placeholder 7">
            <a:extLst>
              <a:ext uri="{FF2B5EF4-FFF2-40B4-BE49-F238E27FC236}">
                <a16:creationId xmlns:a16="http://schemas.microsoft.com/office/drawing/2014/main" id="{72D75690-3F0F-4257-84B4-90CB4E6BB7EA}"/>
              </a:ext>
            </a:extLst>
          </p:cNvPr>
          <p:cNvSpPr>
            <a:spLocks noGrp="1"/>
          </p:cNvSpPr>
          <p:nvPr>
            <p:ph type="body" sz="quarter" idx="37" hasCustomPrompt="1"/>
          </p:nvPr>
        </p:nvSpPr>
        <p:spPr>
          <a:xfrm>
            <a:off x="8017411" y="4327380"/>
            <a:ext cx="1587295" cy="166199"/>
          </a:xfrm>
          <a:noFill/>
        </p:spPr>
        <p:txBody>
          <a:bodyPr wrap="square" lIns="0" tIns="0" rIns="0" bIns="0" anchor="ctr">
            <a:noAutofit/>
          </a:bodyPr>
          <a:lstStyle>
            <a:lvl1pPr marL="0" indent="0" algn="ctr">
              <a:spcBef>
                <a:spcPts val="0"/>
              </a:spcBef>
              <a:spcAft>
                <a:spcPts val="0"/>
              </a:spcAft>
              <a:buNone/>
              <a:defRPr sz="1100" b="1">
                <a:solidFill>
                  <a:schemeClr val="accent1"/>
                </a:solidFill>
                <a:latin typeface="+mn-lt"/>
              </a:defRPr>
            </a:lvl1pPr>
          </a:lstStyle>
          <a:p>
            <a:pPr lvl="0"/>
            <a:r>
              <a:rPr lang="en-US" noProof="0"/>
              <a:t>NAME</a:t>
            </a:r>
          </a:p>
        </p:txBody>
      </p:sp>
      <p:sp>
        <p:nvSpPr>
          <p:cNvPr id="30" name="Text Placeholder 7">
            <a:extLst>
              <a:ext uri="{FF2B5EF4-FFF2-40B4-BE49-F238E27FC236}">
                <a16:creationId xmlns:a16="http://schemas.microsoft.com/office/drawing/2014/main" id="{FC3E89DF-7D8F-458A-910F-B06B607998AF}"/>
              </a:ext>
            </a:extLst>
          </p:cNvPr>
          <p:cNvSpPr>
            <a:spLocks noGrp="1"/>
          </p:cNvSpPr>
          <p:nvPr>
            <p:ph type="body" sz="quarter" idx="38" hasCustomPrompt="1"/>
          </p:nvPr>
        </p:nvSpPr>
        <p:spPr>
          <a:xfrm>
            <a:off x="8017411" y="4497392"/>
            <a:ext cx="1587295" cy="166199"/>
          </a:xfrm>
          <a:noFill/>
        </p:spPr>
        <p:txBody>
          <a:bodyPr wrap="square" lIns="0" tIns="0" rIns="0" bIns="0" anchor="t">
            <a:noAutofit/>
          </a:bodyPr>
          <a:lstStyle>
            <a:lvl1pPr marL="0" indent="0" algn="ctr">
              <a:spcBef>
                <a:spcPts val="0"/>
              </a:spcBef>
              <a:spcAft>
                <a:spcPts val="0"/>
              </a:spcAft>
              <a:buNone/>
              <a:defRPr sz="1100" b="0">
                <a:solidFill>
                  <a:schemeClr val="tx1">
                    <a:lumMod val="75000"/>
                    <a:lumOff val="25000"/>
                  </a:schemeClr>
                </a:solidFill>
                <a:latin typeface="+mn-lt"/>
              </a:defRPr>
            </a:lvl1pPr>
          </a:lstStyle>
          <a:p>
            <a:pPr lvl="0"/>
            <a:r>
              <a:rPr lang="en-US" noProof="0"/>
              <a:t>Description</a:t>
            </a:r>
          </a:p>
        </p:txBody>
      </p:sp>
      <p:sp>
        <p:nvSpPr>
          <p:cNvPr id="31" name="Picture Placeholder 8">
            <a:extLst>
              <a:ext uri="{FF2B5EF4-FFF2-40B4-BE49-F238E27FC236}">
                <a16:creationId xmlns:a16="http://schemas.microsoft.com/office/drawing/2014/main" id="{49030BC1-7B5E-4BBD-AB44-8615DCFD46B7}"/>
              </a:ext>
              <a:ext uri="{C183D7F6-B498-43B3-948B-1728B52AA6E4}">
                <adec:decorative xmlns:adec="http://schemas.microsoft.com/office/drawing/2017/decorative" val="1"/>
              </a:ext>
            </a:extLst>
          </p:cNvPr>
          <p:cNvSpPr>
            <a:spLocks noGrp="1" noChangeAspect="1"/>
          </p:cNvSpPr>
          <p:nvPr>
            <p:ph type="pic" sz="quarter" idx="39" hasCustomPrompt="1"/>
          </p:nvPr>
        </p:nvSpPr>
        <p:spPr>
          <a:xfrm>
            <a:off x="10160971"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32" name="Text Placeholder 7">
            <a:extLst>
              <a:ext uri="{FF2B5EF4-FFF2-40B4-BE49-F238E27FC236}">
                <a16:creationId xmlns:a16="http://schemas.microsoft.com/office/drawing/2014/main" id="{10ED1CED-11B2-4927-93A4-CE47939F0AEC}"/>
              </a:ext>
            </a:extLst>
          </p:cNvPr>
          <p:cNvSpPr>
            <a:spLocks noGrp="1"/>
          </p:cNvSpPr>
          <p:nvPr>
            <p:ph type="body" sz="quarter" idx="40" hasCustomPrompt="1"/>
          </p:nvPr>
        </p:nvSpPr>
        <p:spPr>
          <a:xfrm>
            <a:off x="9824522" y="4327380"/>
            <a:ext cx="1587295" cy="166199"/>
          </a:xfrm>
          <a:noFill/>
        </p:spPr>
        <p:txBody>
          <a:bodyPr wrap="square" lIns="0" tIns="0" rIns="0" bIns="0" anchor="ctr">
            <a:noAutofit/>
          </a:bodyPr>
          <a:lstStyle>
            <a:lvl1pPr marL="0" indent="0" algn="ctr">
              <a:spcBef>
                <a:spcPts val="0"/>
              </a:spcBef>
              <a:spcAft>
                <a:spcPts val="0"/>
              </a:spcAft>
              <a:buNone/>
              <a:defRPr sz="1100" b="1">
                <a:solidFill>
                  <a:schemeClr val="accent1"/>
                </a:solidFill>
                <a:latin typeface="+mn-lt"/>
              </a:defRPr>
            </a:lvl1pPr>
          </a:lstStyle>
          <a:p>
            <a:pPr lvl="0"/>
            <a:r>
              <a:rPr lang="en-US" noProof="0"/>
              <a:t>NAME</a:t>
            </a:r>
          </a:p>
        </p:txBody>
      </p:sp>
      <p:sp>
        <p:nvSpPr>
          <p:cNvPr id="33" name="Text Placeholder 7">
            <a:extLst>
              <a:ext uri="{FF2B5EF4-FFF2-40B4-BE49-F238E27FC236}">
                <a16:creationId xmlns:a16="http://schemas.microsoft.com/office/drawing/2014/main" id="{39E2E141-317E-41F9-853F-B96493C8FB9B}"/>
              </a:ext>
            </a:extLst>
          </p:cNvPr>
          <p:cNvSpPr>
            <a:spLocks noGrp="1"/>
          </p:cNvSpPr>
          <p:nvPr>
            <p:ph type="body" sz="quarter" idx="41" hasCustomPrompt="1"/>
          </p:nvPr>
        </p:nvSpPr>
        <p:spPr>
          <a:xfrm>
            <a:off x="9824522" y="4497392"/>
            <a:ext cx="1587295" cy="166199"/>
          </a:xfrm>
          <a:noFill/>
        </p:spPr>
        <p:txBody>
          <a:bodyPr wrap="square" lIns="0" tIns="0" rIns="0" bIns="0" anchor="t">
            <a:noAutofit/>
          </a:bodyPr>
          <a:lstStyle>
            <a:lvl1pPr marL="0" indent="0" algn="ctr">
              <a:spcBef>
                <a:spcPts val="0"/>
              </a:spcBef>
              <a:spcAft>
                <a:spcPts val="0"/>
              </a:spcAft>
              <a:buNone/>
              <a:defRPr sz="1100" b="0">
                <a:solidFill>
                  <a:schemeClr val="tx1">
                    <a:lumMod val="75000"/>
                    <a:lumOff val="25000"/>
                  </a:schemeClr>
                </a:solidFill>
                <a:latin typeface="+mn-lt"/>
              </a:defRPr>
            </a:lvl1pPr>
          </a:lstStyle>
          <a:p>
            <a:pPr lvl="0"/>
            <a:r>
              <a:rPr lang="en-US" noProof="0"/>
              <a:t>Description</a:t>
            </a:r>
          </a:p>
        </p:txBody>
      </p:sp>
      <p:cxnSp>
        <p:nvCxnSpPr>
          <p:cNvPr id="34" name="Straight Connector 33">
            <a:extLst>
              <a:ext uri="{FF2B5EF4-FFF2-40B4-BE49-F238E27FC236}">
                <a16:creationId xmlns:a16="http://schemas.microsoft.com/office/drawing/2014/main" id="{A69BD202-1C38-47A5-8B06-0AADB78AAE08}"/>
              </a:ext>
              <a:ext uri="{C183D7F6-B498-43B3-948B-1728B52AA6E4}">
                <adec:decorative xmlns:adec="http://schemas.microsoft.com/office/drawing/2017/decorative" val="1"/>
              </a:ext>
            </a:extLst>
          </p:cNvPr>
          <p:cNvCxnSpPr>
            <a:cxnSpLocks/>
          </p:cNvCxnSpPr>
          <p:nvPr userDrawn="1"/>
        </p:nvCxnSpPr>
        <p:spPr>
          <a:xfrm rot="16200000">
            <a:off x="6165169" y="2642433"/>
            <a:ext cx="0" cy="5564151"/>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8" name="Picture Placeholder 8">
            <a:extLst>
              <a:ext uri="{FF2B5EF4-FFF2-40B4-BE49-F238E27FC236}">
                <a16:creationId xmlns:a16="http://schemas.microsoft.com/office/drawing/2014/main" id="{68CF0B9D-069C-46BA-9B77-7BDE114F3E55}"/>
              </a:ext>
              <a:ext uri="{C183D7F6-B498-43B3-948B-1728B52AA6E4}">
                <adec:decorative xmlns:adec="http://schemas.microsoft.com/office/drawing/2017/decorative" val="1"/>
              </a:ext>
            </a:extLst>
          </p:cNvPr>
          <p:cNvSpPr>
            <a:spLocks noGrp="1" noChangeAspect="1"/>
          </p:cNvSpPr>
          <p:nvPr>
            <p:ph type="pic" sz="quarter" idx="45" hasCustomPrompt="1"/>
          </p:nvPr>
        </p:nvSpPr>
        <p:spPr>
          <a:xfrm>
            <a:off x="2927249" y="4967309"/>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39" name="Text Placeholder 7">
            <a:extLst>
              <a:ext uri="{FF2B5EF4-FFF2-40B4-BE49-F238E27FC236}">
                <a16:creationId xmlns:a16="http://schemas.microsoft.com/office/drawing/2014/main" id="{6EB5CB55-9BF0-4309-AA93-9540CDA1CE22}"/>
              </a:ext>
            </a:extLst>
          </p:cNvPr>
          <p:cNvSpPr>
            <a:spLocks noGrp="1"/>
          </p:cNvSpPr>
          <p:nvPr>
            <p:ph type="body" sz="quarter" idx="46" hasCustomPrompt="1"/>
          </p:nvPr>
        </p:nvSpPr>
        <p:spPr>
          <a:xfrm>
            <a:off x="2590800" y="5988389"/>
            <a:ext cx="1587295" cy="166199"/>
          </a:xfrm>
          <a:noFill/>
        </p:spPr>
        <p:txBody>
          <a:bodyPr wrap="square" lIns="0" tIns="0" rIns="0" bIns="0" anchor="ctr">
            <a:noAutofit/>
          </a:bodyPr>
          <a:lstStyle>
            <a:lvl1pPr marL="0" indent="0" algn="ctr">
              <a:spcBef>
                <a:spcPts val="0"/>
              </a:spcBef>
              <a:spcAft>
                <a:spcPts val="0"/>
              </a:spcAft>
              <a:buNone/>
              <a:defRPr sz="1100" b="1">
                <a:solidFill>
                  <a:schemeClr val="accent1"/>
                </a:solidFill>
                <a:latin typeface="+mn-lt"/>
              </a:defRPr>
            </a:lvl1pPr>
          </a:lstStyle>
          <a:p>
            <a:pPr lvl="0"/>
            <a:r>
              <a:rPr lang="en-US" noProof="0"/>
              <a:t>NAME</a:t>
            </a:r>
          </a:p>
        </p:txBody>
      </p:sp>
      <p:sp>
        <p:nvSpPr>
          <p:cNvPr id="40" name="Text Placeholder 7">
            <a:extLst>
              <a:ext uri="{FF2B5EF4-FFF2-40B4-BE49-F238E27FC236}">
                <a16:creationId xmlns:a16="http://schemas.microsoft.com/office/drawing/2014/main" id="{184A6FF6-89E5-41B3-83AD-E1F1AC1C7187}"/>
              </a:ext>
            </a:extLst>
          </p:cNvPr>
          <p:cNvSpPr>
            <a:spLocks noGrp="1"/>
          </p:cNvSpPr>
          <p:nvPr>
            <p:ph type="body" sz="quarter" idx="47" hasCustomPrompt="1"/>
          </p:nvPr>
        </p:nvSpPr>
        <p:spPr>
          <a:xfrm>
            <a:off x="2590800" y="6158401"/>
            <a:ext cx="1587295" cy="166199"/>
          </a:xfrm>
          <a:noFill/>
        </p:spPr>
        <p:txBody>
          <a:bodyPr wrap="square" lIns="0" tIns="0" rIns="0" bIns="0" anchor="t">
            <a:noAutofit/>
          </a:bodyPr>
          <a:lstStyle>
            <a:lvl1pPr marL="0" indent="0" algn="ctr">
              <a:spcBef>
                <a:spcPts val="0"/>
              </a:spcBef>
              <a:spcAft>
                <a:spcPts val="0"/>
              </a:spcAft>
              <a:buNone/>
              <a:defRPr sz="1100" b="0">
                <a:solidFill>
                  <a:schemeClr val="tx1">
                    <a:lumMod val="75000"/>
                    <a:lumOff val="25000"/>
                  </a:schemeClr>
                </a:solidFill>
                <a:latin typeface="+mn-lt"/>
              </a:defRPr>
            </a:lvl1pPr>
          </a:lstStyle>
          <a:p>
            <a:pPr lvl="0"/>
            <a:r>
              <a:rPr lang="en-US" noProof="0"/>
              <a:t>Description</a:t>
            </a:r>
          </a:p>
        </p:txBody>
      </p:sp>
      <p:sp>
        <p:nvSpPr>
          <p:cNvPr id="41" name="Picture Placeholder 8">
            <a:extLst>
              <a:ext uri="{FF2B5EF4-FFF2-40B4-BE49-F238E27FC236}">
                <a16:creationId xmlns:a16="http://schemas.microsoft.com/office/drawing/2014/main" id="{65909E03-0C86-44C4-9260-484E8CF6315F}"/>
              </a:ext>
              <a:ext uri="{C183D7F6-B498-43B3-948B-1728B52AA6E4}">
                <adec:decorative xmlns:adec="http://schemas.microsoft.com/office/drawing/2017/decorative" val="1"/>
              </a:ext>
            </a:extLst>
          </p:cNvPr>
          <p:cNvSpPr>
            <a:spLocks noGrp="1" noChangeAspect="1"/>
          </p:cNvSpPr>
          <p:nvPr>
            <p:ph type="pic" sz="quarter" idx="48" hasCustomPrompt="1"/>
          </p:nvPr>
        </p:nvSpPr>
        <p:spPr>
          <a:xfrm>
            <a:off x="4736999" y="4967309"/>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42" name="Text Placeholder 7">
            <a:extLst>
              <a:ext uri="{FF2B5EF4-FFF2-40B4-BE49-F238E27FC236}">
                <a16:creationId xmlns:a16="http://schemas.microsoft.com/office/drawing/2014/main" id="{0D08C690-4C72-47C4-ADBC-6DBFC463FC37}"/>
              </a:ext>
            </a:extLst>
          </p:cNvPr>
          <p:cNvSpPr>
            <a:spLocks noGrp="1"/>
          </p:cNvSpPr>
          <p:nvPr>
            <p:ph type="body" sz="quarter" idx="49" hasCustomPrompt="1"/>
          </p:nvPr>
        </p:nvSpPr>
        <p:spPr>
          <a:xfrm>
            <a:off x="4400550" y="5988389"/>
            <a:ext cx="1587295" cy="166199"/>
          </a:xfrm>
          <a:noFill/>
        </p:spPr>
        <p:txBody>
          <a:bodyPr wrap="square" lIns="0" tIns="0" rIns="0" bIns="0" anchor="ctr">
            <a:noAutofit/>
          </a:bodyPr>
          <a:lstStyle>
            <a:lvl1pPr marL="0" indent="0" algn="ctr">
              <a:spcBef>
                <a:spcPts val="0"/>
              </a:spcBef>
              <a:spcAft>
                <a:spcPts val="0"/>
              </a:spcAft>
              <a:buNone/>
              <a:defRPr sz="1100" b="1">
                <a:solidFill>
                  <a:schemeClr val="accent1"/>
                </a:solidFill>
                <a:latin typeface="+mn-lt"/>
              </a:defRPr>
            </a:lvl1pPr>
          </a:lstStyle>
          <a:p>
            <a:pPr lvl="0"/>
            <a:r>
              <a:rPr lang="en-US" noProof="0"/>
              <a:t>NAME</a:t>
            </a:r>
          </a:p>
        </p:txBody>
      </p:sp>
      <p:sp>
        <p:nvSpPr>
          <p:cNvPr id="43" name="Text Placeholder 7">
            <a:extLst>
              <a:ext uri="{FF2B5EF4-FFF2-40B4-BE49-F238E27FC236}">
                <a16:creationId xmlns:a16="http://schemas.microsoft.com/office/drawing/2014/main" id="{FEBB122E-6E5D-4B48-91C0-C6EB8BA3D2D9}"/>
              </a:ext>
            </a:extLst>
          </p:cNvPr>
          <p:cNvSpPr>
            <a:spLocks noGrp="1"/>
          </p:cNvSpPr>
          <p:nvPr>
            <p:ph type="body" sz="quarter" idx="50" hasCustomPrompt="1"/>
          </p:nvPr>
        </p:nvSpPr>
        <p:spPr>
          <a:xfrm>
            <a:off x="4400550" y="6158401"/>
            <a:ext cx="1587295" cy="166199"/>
          </a:xfrm>
          <a:noFill/>
        </p:spPr>
        <p:txBody>
          <a:bodyPr wrap="square" lIns="0" tIns="0" rIns="0" bIns="0" anchor="t">
            <a:noAutofit/>
          </a:bodyPr>
          <a:lstStyle>
            <a:lvl1pPr marL="0" indent="0" algn="ctr">
              <a:spcBef>
                <a:spcPts val="0"/>
              </a:spcBef>
              <a:spcAft>
                <a:spcPts val="0"/>
              </a:spcAft>
              <a:buNone/>
              <a:defRPr sz="1100" b="0">
                <a:solidFill>
                  <a:schemeClr val="tx1">
                    <a:lumMod val="75000"/>
                    <a:lumOff val="25000"/>
                  </a:schemeClr>
                </a:solidFill>
                <a:latin typeface="+mn-lt"/>
              </a:defRPr>
            </a:lvl1pPr>
          </a:lstStyle>
          <a:p>
            <a:pPr lvl="0"/>
            <a:r>
              <a:rPr lang="en-US" noProof="0"/>
              <a:t>Description</a:t>
            </a:r>
          </a:p>
        </p:txBody>
      </p:sp>
      <p:sp>
        <p:nvSpPr>
          <p:cNvPr id="44" name="Picture Placeholder 8">
            <a:extLst>
              <a:ext uri="{FF2B5EF4-FFF2-40B4-BE49-F238E27FC236}">
                <a16:creationId xmlns:a16="http://schemas.microsoft.com/office/drawing/2014/main" id="{A968314E-9F6B-4D90-BC2A-C5BB6AC70F5F}"/>
              </a:ext>
              <a:ext uri="{C183D7F6-B498-43B3-948B-1728B52AA6E4}">
                <adec:decorative xmlns:adec="http://schemas.microsoft.com/office/drawing/2017/decorative" val="1"/>
              </a:ext>
            </a:extLst>
          </p:cNvPr>
          <p:cNvSpPr>
            <a:spLocks noGrp="1" noChangeAspect="1"/>
          </p:cNvSpPr>
          <p:nvPr>
            <p:ph type="pic" sz="quarter" idx="51" hasCustomPrompt="1"/>
          </p:nvPr>
        </p:nvSpPr>
        <p:spPr>
          <a:xfrm>
            <a:off x="6546749" y="4967309"/>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45" name="Text Placeholder 7">
            <a:extLst>
              <a:ext uri="{FF2B5EF4-FFF2-40B4-BE49-F238E27FC236}">
                <a16:creationId xmlns:a16="http://schemas.microsoft.com/office/drawing/2014/main" id="{98FF5C01-8CE1-475F-A59A-011328494FC8}"/>
              </a:ext>
            </a:extLst>
          </p:cNvPr>
          <p:cNvSpPr>
            <a:spLocks noGrp="1"/>
          </p:cNvSpPr>
          <p:nvPr>
            <p:ph type="body" sz="quarter" idx="52" hasCustomPrompt="1"/>
          </p:nvPr>
        </p:nvSpPr>
        <p:spPr>
          <a:xfrm>
            <a:off x="6210300" y="5988389"/>
            <a:ext cx="1587295" cy="166199"/>
          </a:xfrm>
          <a:noFill/>
        </p:spPr>
        <p:txBody>
          <a:bodyPr wrap="square" lIns="0" tIns="0" rIns="0" bIns="0" anchor="ctr">
            <a:noAutofit/>
          </a:bodyPr>
          <a:lstStyle>
            <a:lvl1pPr marL="0" indent="0" algn="ctr">
              <a:spcBef>
                <a:spcPts val="0"/>
              </a:spcBef>
              <a:spcAft>
                <a:spcPts val="0"/>
              </a:spcAft>
              <a:buNone/>
              <a:defRPr sz="1100" b="1">
                <a:solidFill>
                  <a:schemeClr val="accent1"/>
                </a:solidFill>
                <a:latin typeface="+mn-lt"/>
              </a:defRPr>
            </a:lvl1pPr>
          </a:lstStyle>
          <a:p>
            <a:pPr lvl="0"/>
            <a:r>
              <a:rPr lang="en-US" noProof="0"/>
              <a:t>NAME</a:t>
            </a:r>
          </a:p>
        </p:txBody>
      </p:sp>
      <p:sp>
        <p:nvSpPr>
          <p:cNvPr id="46" name="Text Placeholder 7">
            <a:extLst>
              <a:ext uri="{FF2B5EF4-FFF2-40B4-BE49-F238E27FC236}">
                <a16:creationId xmlns:a16="http://schemas.microsoft.com/office/drawing/2014/main" id="{DC690F93-088F-498C-9B26-2DCE00A1145F}"/>
              </a:ext>
            </a:extLst>
          </p:cNvPr>
          <p:cNvSpPr>
            <a:spLocks noGrp="1"/>
          </p:cNvSpPr>
          <p:nvPr>
            <p:ph type="body" sz="quarter" idx="53" hasCustomPrompt="1"/>
          </p:nvPr>
        </p:nvSpPr>
        <p:spPr>
          <a:xfrm>
            <a:off x="6210300" y="6158401"/>
            <a:ext cx="1587295" cy="166199"/>
          </a:xfrm>
          <a:noFill/>
        </p:spPr>
        <p:txBody>
          <a:bodyPr wrap="square" lIns="0" tIns="0" rIns="0" bIns="0" anchor="t">
            <a:noAutofit/>
          </a:bodyPr>
          <a:lstStyle>
            <a:lvl1pPr marL="0" indent="0" algn="ctr">
              <a:spcBef>
                <a:spcPts val="0"/>
              </a:spcBef>
              <a:spcAft>
                <a:spcPts val="0"/>
              </a:spcAft>
              <a:buNone/>
              <a:defRPr sz="1100" b="0">
                <a:solidFill>
                  <a:schemeClr val="tx1">
                    <a:lumMod val="75000"/>
                    <a:lumOff val="25000"/>
                  </a:schemeClr>
                </a:solidFill>
                <a:latin typeface="+mn-lt"/>
              </a:defRPr>
            </a:lvl1pPr>
          </a:lstStyle>
          <a:p>
            <a:pPr lvl="0"/>
            <a:r>
              <a:rPr lang="en-US" noProof="0"/>
              <a:t>Description</a:t>
            </a:r>
          </a:p>
        </p:txBody>
      </p:sp>
      <p:sp>
        <p:nvSpPr>
          <p:cNvPr id="47" name="Picture Placeholder 8">
            <a:extLst>
              <a:ext uri="{FF2B5EF4-FFF2-40B4-BE49-F238E27FC236}">
                <a16:creationId xmlns:a16="http://schemas.microsoft.com/office/drawing/2014/main" id="{1D462CE1-BEE9-45C4-AB54-354D05E69D31}"/>
              </a:ext>
              <a:ext uri="{C183D7F6-B498-43B3-948B-1728B52AA6E4}">
                <adec:decorative xmlns:adec="http://schemas.microsoft.com/office/drawing/2017/decorative" val="1"/>
              </a:ext>
            </a:extLst>
          </p:cNvPr>
          <p:cNvSpPr>
            <a:spLocks noGrp="1" noChangeAspect="1"/>
          </p:cNvSpPr>
          <p:nvPr>
            <p:ph type="pic" sz="quarter" idx="54" hasCustomPrompt="1"/>
          </p:nvPr>
        </p:nvSpPr>
        <p:spPr>
          <a:xfrm>
            <a:off x="8353860" y="4967309"/>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anchor="ctr">
            <a:normAutofit/>
          </a:bodyPr>
          <a:lstStyle>
            <a:lvl1pPr marL="0" indent="0" algn="ctr">
              <a:buNone/>
              <a:defRPr sz="1200">
                <a:solidFill>
                  <a:schemeClr val="bg1">
                    <a:lumMod val="50000"/>
                  </a:schemeClr>
                </a:solidFill>
              </a:defRPr>
            </a:lvl1pPr>
          </a:lstStyle>
          <a:p>
            <a:r>
              <a:rPr lang="en-US" noProof="0" dirty="0"/>
              <a:t>Insert Image</a:t>
            </a:r>
          </a:p>
        </p:txBody>
      </p:sp>
      <p:sp>
        <p:nvSpPr>
          <p:cNvPr id="48" name="Text Placeholder 7">
            <a:extLst>
              <a:ext uri="{FF2B5EF4-FFF2-40B4-BE49-F238E27FC236}">
                <a16:creationId xmlns:a16="http://schemas.microsoft.com/office/drawing/2014/main" id="{9FA2731A-D1B2-4144-8373-12B9313F9BFD}"/>
              </a:ext>
            </a:extLst>
          </p:cNvPr>
          <p:cNvSpPr>
            <a:spLocks noGrp="1"/>
          </p:cNvSpPr>
          <p:nvPr>
            <p:ph type="body" sz="quarter" idx="55" hasCustomPrompt="1"/>
          </p:nvPr>
        </p:nvSpPr>
        <p:spPr>
          <a:xfrm>
            <a:off x="8017411" y="5988389"/>
            <a:ext cx="1587295" cy="166199"/>
          </a:xfrm>
          <a:noFill/>
        </p:spPr>
        <p:txBody>
          <a:bodyPr wrap="square" lIns="0" tIns="0" rIns="0" bIns="0" anchor="ctr">
            <a:noAutofit/>
          </a:bodyPr>
          <a:lstStyle>
            <a:lvl1pPr marL="0" indent="0" algn="ctr">
              <a:spcBef>
                <a:spcPts val="0"/>
              </a:spcBef>
              <a:spcAft>
                <a:spcPts val="0"/>
              </a:spcAft>
              <a:buNone/>
              <a:defRPr sz="1100" b="1">
                <a:solidFill>
                  <a:schemeClr val="accent1"/>
                </a:solidFill>
                <a:latin typeface="+mn-lt"/>
              </a:defRPr>
            </a:lvl1pPr>
          </a:lstStyle>
          <a:p>
            <a:pPr lvl="0"/>
            <a:r>
              <a:rPr lang="en-US" noProof="0"/>
              <a:t>NAME</a:t>
            </a:r>
          </a:p>
        </p:txBody>
      </p:sp>
      <p:sp>
        <p:nvSpPr>
          <p:cNvPr id="49" name="Text Placeholder 7">
            <a:extLst>
              <a:ext uri="{FF2B5EF4-FFF2-40B4-BE49-F238E27FC236}">
                <a16:creationId xmlns:a16="http://schemas.microsoft.com/office/drawing/2014/main" id="{F61DF59D-6B27-4EC6-A151-0F9B99DC8051}"/>
              </a:ext>
            </a:extLst>
          </p:cNvPr>
          <p:cNvSpPr>
            <a:spLocks noGrp="1"/>
          </p:cNvSpPr>
          <p:nvPr>
            <p:ph type="body" sz="quarter" idx="56" hasCustomPrompt="1"/>
          </p:nvPr>
        </p:nvSpPr>
        <p:spPr>
          <a:xfrm>
            <a:off x="8017411" y="6158401"/>
            <a:ext cx="1587295" cy="166199"/>
          </a:xfrm>
          <a:noFill/>
        </p:spPr>
        <p:txBody>
          <a:bodyPr wrap="square" lIns="0" tIns="0" rIns="0" bIns="0" anchor="t">
            <a:noAutofit/>
          </a:bodyPr>
          <a:lstStyle>
            <a:lvl1pPr marL="0" indent="0" algn="ctr">
              <a:spcBef>
                <a:spcPts val="0"/>
              </a:spcBef>
              <a:spcAft>
                <a:spcPts val="0"/>
              </a:spcAft>
              <a:buNone/>
              <a:defRPr sz="1100" b="0">
                <a:solidFill>
                  <a:schemeClr val="tx1">
                    <a:lumMod val="75000"/>
                    <a:lumOff val="25000"/>
                  </a:schemeClr>
                </a:solidFill>
                <a:latin typeface="+mn-lt"/>
              </a:defRPr>
            </a:lvl1pPr>
          </a:lstStyle>
          <a:p>
            <a:pPr lvl="0"/>
            <a:r>
              <a:rPr lang="en-US" noProof="0"/>
              <a:t>Description</a:t>
            </a:r>
          </a:p>
        </p:txBody>
      </p:sp>
    </p:spTree>
    <p:extLst>
      <p:ext uri="{BB962C8B-B14F-4D97-AF65-F5344CB8AC3E}">
        <p14:creationId xmlns:p14="http://schemas.microsoft.com/office/powerpoint/2010/main" val="1020462147"/>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Side patch Title Only">
    <p:spTree>
      <p:nvGrpSpPr>
        <p:cNvPr id="1" name=""/>
        <p:cNvGrpSpPr/>
        <p:nvPr/>
      </p:nvGrpSpPr>
      <p:grpSpPr>
        <a:xfrm>
          <a:off x="0" y="0"/>
          <a:ext cx="0" cy="0"/>
          <a:chOff x="0" y="0"/>
          <a:chExt cx="0" cy="0"/>
        </a:xfrm>
      </p:grpSpPr>
      <p:sp>
        <p:nvSpPr>
          <p:cNvPr id="34" name="Freeform: Shape 33">
            <a:extLst>
              <a:ext uri="{FF2B5EF4-FFF2-40B4-BE49-F238E27FC236}">
                <a16:creationId xmlns:a16="http://schemas.microsoft.com/office/drawing/2014/main" id="{724AA86D-A811-42CE-8C83-8053DFC66751}"/>
              </a:ext>
              <a:ext uri="{C183D7F6-B498-43B3-948B-1728B52AA6E4}">
                <adec:decorative xmlns:adec="http://schemas.microsoft.com/office/drawing/2017/decorative" val="1"/>
              </a:ext>
            </a:extLst>
          </p:cNvPr>
          <p:cNvSpPr/>
          <p:nvPr userDrawn="1"/>
        </p:nvSpPr>
        <p:spPr>
          <a:xfrm>
            <a:off x="-1" y="0"/>
            <a:ext cx="8329286" cy="6858000"/>
          </a:xfrm>
          <a:custGeom>
            <a:avLst/>
            <a:gdLst>
              <a:gd name="connsiteX0" fmla="*/ 0 w 8329286"/>
              <a:gd name="connsiteY0" fmla="*/ 0 h 6858000"/>
              <a:gd name="connsiteX1" fmla="*/ 8329286 w 8329286"/>
              <a:gd name="connsiteY1" fmla="*/ 0 h 6858000"/>
              <a:gd name="connsiteX2" fmla="*/ 8329286 w 8329286"/>
              <a:gd name="connsiteY2" fmla="*/ 68183 h 6858000"/>
              <a:gd name="connsiteX3" fmla="*/ 3175958 w 8329286"/>
              <a:gd name="connsiteY3" fmla="*/ 6858000 h 6858000"/>
              <a:gd name="connsiteX4" fmla="*/ 0 w 832928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9286" h="6858000">
                <a:moveTo>
                  <a:pt x="0" y="0"/>
                </a:moveTo>
                <a:lnTo>
                  <a:pt x="8329286" y="0"/>
                </a:lnTo>
                <a:lnTo>
                  <a:pt x="8329286" y="68183"/>
                </a:lnTo>
                <a:lnTo>
                  <a:pt x="3175958" y="6858000"/>
                </a:lnTo>
                <a:lnTo>
                  <a:pt x="0" y="6858000"/>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16" name="Slide Number Placeholder 5">
            <a:extLst>
              <a:ext uri="{FF2B5EF4-FFF2-40B4-BE49-F238E27FC236}">
                <a16:creationId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15" name="Freeform: Shape 14">
            <a:extLst>
              <a:ext uri="{FF2B5EF4-FFF2-40B4-BE49-F238E27FC236}">
                <a16:creationId xmlns:a16="http://schemas.microsoft.com/office/drawing/2014/main" id="{89314C5F-7D40-40CF-8951-9660A5ACE1F7}"/>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80005240"/>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Image Caption Content_Blue">
    <p:bg>
      <p:bgPr>
        <a:solidFill>
          <a:schemeClr val="tx2"/>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623EB06-2F79-4698-807D-96A58B4F1D71}"/>
              </a:ext>
              <a:ext uri="{C183D7F6-B498-43B3-948B-1728B52AA6E4}">
                <adec:decorative xmlns:adec="http://schemas.microsoft.com/office/drawing/2017/decorative" val="1"/>
              </a:ext>
            </a:extLst>
          </p:cNvPr>
          <p:cNvSpPr>
            <a:spLocks noGrp="1"/>
          </p:cNvSpPr>
          <p:nvPr>
            <p:ph type="pic" sz="quarter" idx="15" hasCustomPrompt="1"/>
          </p:nvPr>
        </p:nvSpPr>
        <p:spPr>
          <a:xfrm>
            <a:off x="0" y="0"/>
            <a:ext cx="8329286" cy="6858000"/>
          </a:xfrm>
          <a:custGeom>
            <a:avLst/>
            <a:gdLst>
              <a:gd name="connsiteX0" fmla="*/ 0 w 8329286"/>
              <a:gd name="connsiteY0" fmla="*/ 0 h 6858000"/>
              <a:gd name="connsiteX1" fmla="*/ 8329286 w 8329286"/>
              <a:gd name="connsiteY1" fmla="*/ 0 h 6858000"/>
              <a:gd name="connsiteX2" fmla="*/ 3124200 w 8329286"/>
              <a:gd name="connsiteY2" fmla="*/ 6858000 h 6858000"/>
              <a:gd name="connsiteX3" fmla="*/ 0 w 83292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29286" h="6858000">
                <a:moveTo>
                  <a:pt x="0" y="0"/>
                </a:moveTo>
                <a:lnTo>
                  <a:pt x="8329286" y="0"/>
                </a:lnTo>
                <a:lnTo>
                  <a:pt x="3124200" y="6858000"/>
                </a:lnTo>
                <a:lnTo>
                  <a:pt x="0" y="6858000"/>
                </a:lnTo>
                <a:close/>
              </a:path>
            </a:pathLst>
          </a:custGeom>
          <a:solidFill>
            <a:schemeClr val="bg1"/>
          </a:solidFill>
          <a:effectLst>
            <a:outerShdw blurRad="228600" dist="38100" algn="l" rotWithShape="0">
              <a:prstClr val="black">
                <a:alpha val="40000"/>
              </a:prstClr>
            </a:outerShdw>
          </a:effectLst>
        </p:spPr>
        <p:txBody>
          <a:bodyPr wrap="square" anchor="ctr">
            <a:noAutofit/>
          </a:bodyPr>
          <a:lstStyle>
            <a:lvl1pPr marL="0" indent="0" algn="ctr">
              <a:buNone/>
              <a:defRPr/>
            </a:lvl1pPr>
          </a:lstStyle>
          <a:p>
            <a:r>
              <a:rPr lang="en-US" dirty="0"/>
              <a:t>Insert Image</a:t>
            </a:r>
            <a:endParaRPr lang="en-GB" dirty="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990600" y="609600"/>
            <a:ext cx="4648200" cy="6248400"/>
          </a:xfrm>
          <a:solidFill>
            <a:schemeClr val="bg1"/>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p:nvPr>
        </p:nvSpPr>
        <p:spPr>
          <a:xfrm>
            <a:off x="1257300" y="3962400"/>
            <a:ext cx="4114800" cy="1981200"/>
          </a:xfrm>
        </p:spPr>
        <p:txBody>
          <a:bodyPr anchor="ctr">
            <a:noAutofit/>
          </a:bodyPr>
          <a:lstStyle>
            <a:lvl1pPr algn="ctr">
              <a:lnSpc>
                <a:spcPct val="80000"/>
              </a:lnSpc>
              <a:defRPr sz="4000" b="0" spc="200" baseline="0"/>
            </a:lvl1pPr>
          </a:lstStyle>
          <a:p>
            <a:r>
              <a:rPr lang="en-US"/>
              <a:t>Click to edit Master title style</a:t>
            </a:r>
            <a:endParaRPr lang="en-US" dirty="0"/>
          </a:p>
        </p:txBody>
      </p:sp>
      <p:sp>
        <p:nvSpPr>
          <p:cNvPr id="3" name="Subtitle 2"/>
          <p:cNvSpPr>
            <a:spLocks noGrp="1"/>
          </p:cNvSpPr>
          <p:nvPr>
            <p:ph type="subTitle" idx="1"/>
          </p:nvPr>
        </p:nvSpPr>
        <p:spPr>
          <a:xfrm>
            <a:off x="6057900" y="4114800"/>
            <a:ext cx="4876800" cy="1371602"/>
          </a:xfrm>
        </p:spPr>
        <p:txBody>
          <a:bodyPr lIns="91440" rIns="91440" anchor="ctr">
            <a:normAutofit/>
          </a:bodyPr>
          <a:lstStyle>
            <a:lvl1pPr marL="0" indent="0" algn="l">
              <a:lnSpc>
                <a:spcPct val="100000"/>
              </a:lnSpc>
              <a:spcBef>
                <a:spcPts val="0"/>
              </a:spcBef>
              <a:spcAft>
                <a:spcPts val="0"/>
              </a:spcAft>
              <a:buNone/>
              <a:defRPr sz="1600">
                <a:solidFill>
                  <a:schemeClr val="bg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7" name="Text Placeholder 16">
            <a:extLst>
              <a:ext uri="{FF2B5EF4-FFF2-40B4-BE49-F238E27FC236}">
                <a16:creationId xmlns:a16="http://schemas.microsoft.com/office/drawing/2014/main" id="{D6D785D2-DAEB-48F3-AB8A-2954F03ACD2B}"/>
              </a:ext>
              <a:ext uri="{C183D7F6-B498-43B3-948B-1728B52AA6E4}">
                <adec:decorative xmlns:adec="http://schemas.microsoft.com/office/drawing/2017/decorative" val="1"/>
              </a:ext>
            </a:extLst>
          </p:cNvPr>
          <p:cNvSpPr>
            <a:spLocks noGrp="1"/>
          </p:cNvSpPr>
          <p:nvPr>
            <p:ph type="body" sz="quarter" idx="13" hasCustomPrompt="1"/>
          </p:nvPr>
        </p:nvSpPr>
        <p:spPr>
          <a:xfrm rot="16200000">
            <a:off x="381000" y="4840091"/>
            <a:ext cx="1219200" cy="225818"/>
          </a:xfr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8" name="Text Placeholder 16">
            <a:extLst>
              <a:ext uri="{FF2B5EF4-FFF2-40B4-BE49-F238E27FC236}">
                <a16:creationId xmlns:a16="http://schemas.microsoft.com/office/drawing/2014/main" id="{BB42ECCE-195D-45F5-94EB-137CEFCFE916}"/>
              </a:ext>
              <a:ext uri="{C183D7F6-B498-43B3-948B-1728B52AA6E4}">
                <adec:decorative xmlns:adec="http://schemas.microsoft.com/office/drawing/2017/decorative" val="1"/>
              </a:ext>
            </a:extLst>
          </p:cNvPr>
          <p:cNvSpPr>
            <a:spLocks noGrp="1"/>
          </p:cNvSpPr>
          <p:nvPr>
            <p:ph type="body" sz="quarter" idx="14" hasCustomPrompt="1"/>
          </p:nvPr>
        </p:nvSpPr>
        <p:spPr>
          <a:xfrm rot="16200000">
            <a:off x="5029200" y="4840092"/>
            <a:ext cx="1219200" cy="225818"/>
          </a:xfrm>
          <a:solidFill>
            <a:schemeClr val="accent2"/>
          </a:solidFill>
          <a:effectLst>
            <a:outerShdw blurRad="50800" dist="38100" dir="18900000" algn="b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Tree>
    <p:extLst>
      <p:ext uri="{BB962C8B-B14F-4D97-AF65-F5344CB8AC3E}">
        <p14:creationId xmlns:p14="http://schemas.microsoft.com/office/powerpoint/2010/main" val="31927057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Image Caption Content_Orange">
    <p:bg>
      <p:bgPr>
        <a:solidFill>
          <a:schemeClr val="accent2"/>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623EB06-2F79-4698-807D-96A58B4F1D71}"/>
              </a:ext>
              <a:ext uri="{C183D7F6-B498-43B3-948B-1728B52AA6E4}">
                <adec:decorative xmlns:adec="http://schemas.microsoft.com/office/drawing/2017/decorative" val="1"/>
              </a:ext>
            </a:extLst>
          </p:cNvPr>
          <p:cNvSpPr>
            <a:spLocks noGrp="1"/>
          </p:cNvSpPr>
          <p:nvPr>
            <p:ph type="pic" sz="quarter" idx="15" hasCustomPrompt="1"/>
          </p:nvPr>
        </p:nvSpPr>
        <p:spPr>
          <a:xfrm>
            <a:off x="0" y="0"/>
            <a:ext cx="8329286" cy="6858000"/>
          </a:xfrm>
          <a:custGeom>
            <a:avLst/>
            <a:gdLst>
              <a:gd name="connsiteX0" fmla="*/ 0 w 8329286"/>
              <a:gd name="connsiteY0" fmla="*/ 0 h 6858000"/>
              <a:gd name="connsiteX1" fmla="*/ 8329286 w 8329286"/>
              <a:gd name="connsiteY1" fmla="*/ 0 h 6858000"/>
              <a:gd name="connsiteX2" fmla="*/ 3124200 w 8329286"/>
              <a:gd name="connsiteY2" fmla="*/ 6858000 h 6858000"/>
              <a:gd name="connsiteX3" fmla="*/ 0 w 83292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29286" h="6858000">
                <a:moveTo>
                  <a:pt x="0" y="0"/>
                </a:moveTo>
                <a:lnTo>
                  <a:pt x="8329286" y="0"/>
                </a:lnTo>
                <a:lnTo>
                  <a:pt x="3124200" y="6858000"/>
                </a:lnTo>
                <a:lnTo>
                  <a:pt x="0" y="6858000"/>
                </a:lnTo>
                <a:close/>
              </a:path>
            </a:pathLst>
          </a:custGeom>
          <a:solidFill>
            <a:schemeClr val="bg1"/>
          </a:solidFill>
          <a:effectLst>
            <a:outerShdw blurRad="228600" dist="38100" algn="l" rotWithShape="0">
              <a:prstClr val="black">
                <a:alpha val="40000"/>
              </a:prstClr>
            </a:outerShdw>
          </a:effectLst>
        </p:spPr>
        <p:txBody>
          <a:bodyPr wrap="square" anchor="ctr">
            <a:noAutofit/>
          </a:bodyPr>
          <a:lstStyle>
            <a:lvl1pPr marL="0" indent="0" algn="ctr">
              <a:buNone/>
              <a:defRPr/>
            </a:lvl1pPr>
          </a:lstStyle>
          <a:p>
            <a:r>
              <a:rPr lang="en-US" dirty="0"/>
              <a:t>Insert Image</a:t>
            </a:r>
            <a:endParaRPr lang="en-GB" dirty="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990600" y="609600"/>
            <a:ext cx="4648200" cy="6248400"/>
          </a:xfrm>
          <a:solidFill>
            <a:schemeClr val="bg1"/>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p:nvPr>
        </p:nvSpPr>
        <p:spPr>
          <a:xfrm>
            <a:off x="1257300" y="3962400"/>
            <a:ext cx="4114800" cy="1981200"/>
          </a:xfrm>
        </p:spPr>
        <p:txBody>
          <a:bodyPr anchor="ctr">
            <a:noAutofit/>
          </a:bodyPr>
          <a:lstStyle>
            <a:lvl1pPr algn="ctr">
              <a:lnSpc>
                <a:spcPct val="80000"/>
              </a:lnSpc>
              <a:defRPr sz="4000" b="0" spc="200" baseline="0"/>
            </a:lvl1pPr>
          </a:lstStyle>
          <a:p>
            <a:r>
              <a:rPr lang="en-US"/>
              <a:t>Click to edit Master title style</a:t>
            </a:r>
            <a:endParaRPr lang="en-US" dirty="0"/>
          </a:p>
        </p:txBody>
      </p:sp>
      <p:sp>
        <p:nvSpPr>
          <p:cNvPr id="3" name="Subtitle 2"/>
          <p:cNvSpPr>
            <a:spLocks noGrp="1"/>
          </p:cNvSpPr>
          <p:nvPr>
            <p:ph type="subTitle" idx="1"/>
          </p:nvPr>
        </p:nvSpPr>
        <p:spPr>
          <a:xfrm>
            <a:off x="6057900" y="4114800"/>
            <a:ext cx="4876800" cy="1371602"/>
          </a:xfrm>
        </p:spPr>
        <p:txBody>
          <a:bodyPr lIns="91440" rIns="91440" anchor="ctr">
            <a:normAutofit/>
          </a:bodyPr>
          <a:lstStyle>
            <a:lvl1pPr marL="0" indent="0" algn="l">
              <a:lnSpc>
                <a:spcPct val="100000"/>
              </a:lnSpc>
              <a:spcBef>
                <a:spcPts val="0"/>
              </a:spcBef>
              <a:spcAft>
                <a:spcPts val="0"/>
              </a:spcAft>
              <a:buNone/>
              <a:defRPr sz="1600">
                <a:solidFill>
                  <a:schemeClr val="bg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7" name="Text Placeholder 16">
            <a:extLst>
              <a:ext uri="{FF2B5EF4-FFF2-40B4-BE49-F238E27FC236}">
                <a16:creationId xmlns:a16="http://schemas.microsoft.com/office/drawing/2014/main" id="{D6D785D2-DAEB-48F3-AB8A-2954F03ACD2B}"/>
              </a:ext>
              <a:ext uri="{C183D7F6-B498-43B3-948B-1728B52AA6E4}">
                <adec:decorative xmlns:adec="http://schemas.microsoft.com/office/drawing/2017/decorative" val="1"/>
              </a:ext>
            </a:extLst>
          </p:cNvPr>
          <p:cNvSpPr>
            <a:spLocks noGrp="1"/>
          </p:cNvSpPr>
          <p:nvPr>
            <p:ph type="body" sz="quarter" idx="13" hasCustomPrompt="1"/>
          </p:nvPr>
        </p:nvSpPr>
        <p:spPr>
          <a:xfrm rot="16200000">
            <a:off x="381000" y="4840091"/>
            <a:ext cx="1219200" cy="225818"/>
          </a:xfrm>
          <a:solidFill>
            <a:schemeClr val="accent5"/>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8" name="Text Placeholder 16">
            <a:extLst>
              <a:ext uri="{FF2B5EF4-FFF2-40B4-BE49-F238E27FC236}">
                <a16:creationId xmlns:a16="http://schemas.microsoft.com/office/drawing/2014/main" id="{BB42ECCE-195D-45F5-94EB-137CEFCFE916}"/>
              </a:ext>
              <a:ext uri="{C183D7F6-B498-43B3-948B-1728B52AA6E4}">
                <adec:decorative xmlns:adec="http://schemas.microsoft.com/office/drawing/2017/decorative" val="1"/>
              </a:ext>
            </a:extLst>
          </p:cNvPr>
          <p:cNvSpPr>
            <a:spLocks noGrp="1"/>
          </p:cNvSpPr>
          <p:nvPr>
            <p:ph type="body" sz="quarter" idx="14" hasCustomPrompt="1"/>
          </p:nvPr>
        </p:nvSpPr>
        <p:spPr>
          <a:xfrm rot="16200000">
            <a:off x="5029200" y="4840092"/>
            <a:ext cx="1219200" cy="225818"/>
          </a:xfrm>
          <a:solidFill>
            <a:schemeClr val="accent5"/>
          </a:solidFill>
          <a:effectLst>
            <a:outerShdw blurRad="50800" dist="38100" dir="18900000" algn="b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Tree>
    <p:extLst>
      <p:ext uri="{BB962C8B-B14F-4D97-AF65-F5344CB8AC3E}">
        <p14:creationId xmlns:p14="http://schemas.microsoft.com/office/powerpoint/2010/main" val="1857058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gue">
    <p:spTree>
      <p:nvGrpSpPr>
        <p:cNvPr id="1" name=""/>
        <p:cNvGrpSpPr/>
        <p:nvPr/>
      </p:nvGrpSpPr>
      <p:grpSpPr>
        <a:xfrm>
          <a:off x="0" y="0"/>
          <a:ext cx="0" cy="0"/>
          <a:chOff x="0" y="0"/>
          <a:chExt cx="0" cy="0"/>
        </a:xfrm>
      </p:grpSpPr>
      <p:sp>
        <p:nvSpPr>
          <p:cNvPr id="9" name="Text Placeholder 16">
            <a:extLst>
              <a:ext uri="{FF2B5EF4-FFF2-40B4-BE49-F238E27FC236}">
                <a16:creationId xmlns:a16="http://schemas.microsoft.com/office/drawing/2014/main" id="{7B86D83E-A097-4B71-82C6-197A18DD32D9}"/>
              </a:ext>
              <a:ext uri="{C183D7F6-B498-43B3-948B-1728B52AA6E4}">
                <adec:decorative xmlns:adec="http://schemas.microsoft.com/office/drawing/2017/decorative" val="1"/>
              </a:ext>
            </a:extLst>
          </p:cNvPr>
          <p:cNvSpPr>
            <a:spLocks noGrp="1"/>
          </p:cNvSpPr>
          <p:nvPr>
            <p:ph type="body" sz="quarter" idx="13" hasCustomPrompt="1"/>
          </p:nvPr>
        </p:nvSpPr>
        <p:spPr>
          <a:xfrm rot="10800000" flipH="1" flipV="1">
            <a:off x="10104322" y="3587303"/>
            <a:ext cx="2087678" cy="3270696"/>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7" name="Text Placeholder 16">
            <a:extLst>
              <a:ext uri="{FF2B5EF4-FFF2-40B4-BE49-F238E27FC236}">
                <a16:creationId xmlns:a16="http://schemas.microsoft.com/office/drawing/2014/main" id="{A2552DEC-1A1C-4055-B5AF-D7C796522FED}"/>
              </a:ext>
              <a:ext uri="{C183D7F6-B498-43B3-948B-1728B52AA6E4}">
                <adec:decorative xmlns:adec="http://schemas.microsoft.com/office/drawing/2017/decorative" val="1"/>
              </a:ext>
            </a:extLst>
          </p:cNvPr>
          <p:cNvSpPr>
            <a:spLocks noGrp="1"/>
          </p:cNvSpPr>
          <p:nvPr>
            <p:ph type="body" sz="quarter" idx="22" hasCustomPrompt="1"/>
          </p:nvPr>
        </p:nvSpPr>
        <p:spPr>
          <a:xfrm>
            <a:off x="285750" y="0"/>
            <a:ext cx="11620500" cy="6591300"/>
          </a:xfrm>
          <a:solidFill>
            <a:schemeClr val="accent1"/>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a:extLst>
              <a:ext uri="{FF2B5EF4-FFF2-40B4-BE49-F238E27FC236}">
                <a16:creationId xmlns:a16="http://schemas.microsoft.com/office/drawing/2014/main" id="{2F2E942B-4297-4570-B120-E2ACA52D126E}"/>
              </a:ext>
            </a:extLst>
          </p:cNvPr>
          <p:cNvSpPr>
            <a:spLocks noGrp="1"/>
          </p:cNvSpPr>
          <p:nvPr>
            <p:ph type="title"/>
          </p:nvPr>
        </p:nvSpPr>
        <p:spPr>
          <a:xfrm>
            <a:off x="1085850" y="2679192"/>
            <a:ext cx="9963150" cy="1499616"/>
          </a:xfrm>
          <a:noFill/>
        </p:spPr>
        <p:txBody>
          <a:bodyPr>
            <a:normAutofit/>
          </a:bodyPr>
          <a:lstStyle>
            <a:lvl1pPr>
              <a:defRPr sz="6000">
                <a:solidFill>
                  <a:schemeClr val="bg1"/>
                </a:solidFill>
              </a:defRPr>
            </a:lvl1pPr>
          </a:lstStyle>
          <a:p>
            <a:r>
              <a:rPr lang="en-US"/>
              <a:t>Click to edit Master title style</a:t>
            </a:r>
            <a:endParaRPr lang="en-GB" dirty="0"/>
          </a:p>
        </p:txBody>
      </p:sp>
      <p:sp>
        <p:nvSpPr>
          <p:cNvPr id="8" name="Text Placeholder 16">
            <a:extLst>
              <a:ext uri="{FF2B5EF4-FFF2-40B4-BE49-F238E27FC236}">
                <a16:creationId xmlns:a16="http://schemas.microsoft.com/office/drawing/2014/main" id="{565D4960-2277-429C-B87B-08014535398C}"/>
              </a:ext>
              <a:ext uri="{C183D7F6-B498-43B3-948B-1728B52AA6E4}">
                <adec:decorative xmlns:adec="http://schemas.microsoft.com/office/drawing/2017/decorative" val="1"/>
              </a:ext>
            </a:extLst>
          </p:cNvPr>
          <p:cNvSpPr>
            <a:spLocks noGrp="1"/>
          </p:cNvSpPr>
          <p:nvPr>
            <p:ph type="body" sz="quarter" idx="23" hasCustomPrompt="1"/>
          </p:nvPr>
        </p:nvSpPr>
        <p:spPr>
          <a:xfrm>
            <a:off x="0" y="2679192"/>
            <a:ext cx="533400" cy="1499616"/>
          </a:xfrm>
          <a:solidFill>
            <a:schemeClr val="accent2"/>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Tree>
    <p:extLst>
      <p:ext uri="{BB962C8B-B14F-4D97-AF65-F5344CB8AC3E}">
        <p14:creationId xmlns:p14="http://schemas.microsoft.com/office/powerpoint/2010/main" val="21575266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Segue">
    <p:spTree>
      <p:nvGrpSpPr>
        <p:cNvPr id="1" name=""/>
        <p:cNvGrpSpPr/>
        <p:nvPr/>
      </p:nvGrpSpPr>
      <p:grpSpPr>
        <a:xfrm>
          <a:off x="0" y="0"/>
          <a:ext cx="0" cy="0"/>
          <a:chOff x="0" y="0"/>
          <a:chExt cx="0" cy="0"/>
        </a:xfrm>
      </p:grpSpPr>
      <p:sp>
        <p:nvSpPr>
          <p:cNvPr id="9" name="Text Placeholder 16">
            <a:extLst>
              <a:ext uri="{FF2B5EF4-FFF2-40B4-BE49-F238E27FC236}">
                <a16:creationId xmlns:a16="http://schemas.microsoft.com/office/drawing/2014/main" id="{7B86D83E-A097-4B71-82C6-197A18DD32D9}"/>
              </a:ext>
              <a:ext uri="{C183D7F6-B498-43B3-948B-1728B52AA6E4}">
                <adec:decorative xmlns:adec="http://schemas.microsoft.com/office/drawing/2017/decorative" val="1"/>
              </a:ext>
            </a:extLst>
          </p:cNvPr>
          <p:cNvSpPr>
            <a:spLocks noGrp="1"/>
          </p:cNvSpPr>
          <p:nvPr>
            <p:ph type="body" sz="quarter" idx="13" hasCustomPrompt="1"/>
          </p:nvPr>
        </p:nvSpPr>
        <p:spPr>
          <a:xfrm rot="10800000" flipH="1" flipV="1">
            <a:off x="10104322" y="3587303"/>
            <a:ext cx="2087678" cy="3270696"/>
          </a:xfrm>
          <a:prstGeom prst="triangle">
            <a:avLst>
              <a:gd name="adj" fmla="val 100000"/>
            </a:avLst>
          </a:prstGeom>
          <a:solidFill>
            <a:schemeClr val="tx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7" name="Text Placeholder 16">
            <a:extLst>
              <a:ext uri="{FF2B5EF4-FFF2-40B4-BE49-F238E27FC236}">
                <a16:creationId xmlns:a16="http://schemas.microsoft.com/office/drawing/2014/main" id="{A2552DEC-1A1C-4055-B5AF-D7C796522FED}"/>
              </a:ext>
              <a:ext uri="{C183D7F6-B498-43B3-948B-1728B52AA6E4}">
                <adec:decorative xmlns:adec="http://schemas.microsoft.com/office/drawing/2017/decorative" val="1"/>
              </a:ext>
            </a:extLst>
          </p:cNvPr>
          <p:cNvSpPr>
            <a:spLocks noGrp="1"/>
          </p:cNvSpPr>
          <p:nvPr>
            <p:ph type="body" sz="quarter" idx="22" hasCustomPrompt="1"/>
          </p:nvPr>
        </p:nvSpPr>
        <p:spPr>
          <a:xfrm>
            <a:off x="285750" y="0"/>
            <a:ext cx="11620500" cy="6591300"/>
          </a:xfrm>
          <a:solidFill>
            <a:schemeClr val="accent2"/>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a:extLst>
              <a:ext uri="{FF2B5EF4-FFF2-40B4-BE49-F238E27FC236}">
                <a16:creationId xmlns:a16="http://schemas.microsoft.com/office/drawing/2014/main" id="{2F2E942B-4297-4570-B120-E2ACA52D126E}"/>
              </a:ext>
            </a:extLst>
          </p:cNvPr>
          <p:cNvSpPr>
            <a:spLocks noGrp="1"/>
          </p:cNvSpPr>
          <p:nvPr>
            <p:ph type="title"/>
          </p:nvPr>
        </p:nvSpPr>
        <p:spPr>
          <a:xfrm>
            <a:off x="1085850" y="2679192"/>
            <a:ext cx="9963150" cy="1499616"/>
          </a:xfrm>
          <a:noFill/>
        </p:spPr>
        <p:txBody>
          <a:bodyPr>
            <a:normAutofit/>
          </a:bodyPr>
          <a:lstStyle>
            <a:lvl1pPr>
              <a:defRPr sz="6000">
                <a:solidFill>
                  <a:schemeClr val="bg1"/>
                </a:solidFill>
              </a:defRPr>
            </a:lvl1pPr>
          </a:lstStyle>
          <a:p>
            <a:r>
              <a:rPr lang="en-US"/>
              <a:t>Click to edit Master title style</a:t>
            </a:r>
            <a:endParaRPr lang="en-GB" dirty="0"/>
          </a:p>
        </p:txBody>
      </p:sp>
      <p:sp>
        <p:nvSpPr>
          <p:cNvPr id="8" name="Text Placeholder 16">
            <a:extLst>
              <a:ext uri="{FF2B5EF4-FFF2-40B4-BE49-F238E27FC236}">
                <a16:creationId xmlns:a16="http://schemas.microsoft.com/office/drawing/2014/main" id="{565D4960-2277-429C-B87B-08014535398C}"/>
              </a:ext>
              <a:ext uri="{C183D7F6-B498-43B3-948B-1728B52AA6E4}">
                <adec:decorative xmlns:adec="http://schemas.microsoft.com/office/drawing/2017/decorative" val="1"/>
              </a:ext>
            </a:extLst>
          </p:cNvPr>
          <p:cNvSpPr>
            <a:spLocks noGrp="1"/>
          </p:cNvSpPr>
          <p:nvPr>
            <p:ph type="body" sz="quarter" idx="23" hasCustomPrompt="1"/>
          </p:nvPr>
        </p:nvSpPr>
        <p:spPr>
          <a:xfrm>
            <a:off x="0" y="2679192"/>
            <a:ext cx="533400" cy="1499616"/>
          </a:xfrm>
          <a:solidFill>
            <a:schemeClr val="tx2"/>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Tree>
    <p:extLst>
      <p:ext uri="{BB962C8B-B14F-4D97-AF65-F5344CB8AC3E}">
        <p14:creationId xmlns:p14="http://schemas.microsoft.com/office/powerpoint/2010/main" val="403172234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Segue">
    <p:spTree>
      <p:nvGrpSpPr>
        <p:cNvPr id="1" name=""/>
        <p:cNvGrpSpPr/>
        <p:nvPr/>
      </p:nvGrpSpPr>
      <p:grpSpPr>
        <a:xfrm>
          <a:off x="0" y="0"/>
          <a:ext cx="0" cy="0"/>
          <a:chOff x="0" y="0"/>
          <a:chExt cx="0" cy="0"/>
        </a:xfrm>
      </p:grpSpPr>
      <p:sp>
        <p:nvSpPr>
          <p:cNvPr id="9" name="Text Placeholder 16">
            <a:extLst>
              <a:ext uri="{FF2B5EF4-FFF2-40B4-BE49-F238E27FC236}">
                <a16:creationId xmlns:a16="http://schemas.microsoft.com/office/drawing/2014/main" id="{7B86D83E-A097-4B71-82C6-197A18DD32D9}"/>
              </a:ext>
              <a:ext uri="{C183D7F6-B498-43B3-948B-1728B52AA6E4}">
                <adec:decorative xmlns:adec="http://schemas.microsoft.com/office/drawing/2017/decorative" val="1"/>
              </a:ext>
            </a:extLst>
          </p:cNvPr>
          <p:cNvSpPr>
            <a:spLocks noGrp="1"/>
          </p:cNvSpPr>
          <p:nvPr>
            <p:ph type="body" sz="quarter" idx="13" hasCustomPrompt="1"/>
          </p:nvPr>
        </p:nvSpPr>
        <p:spPr>
          <a:xfrm rot="10800000" flipH="1" flipV="1">
            <a:off x="10104322" y="3587303"/>
            <a:ext cx="2087678" cy="3270696"/>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7" name="Text Placeholder 16">
            <a:extLst>
              <a:ext uri="{FF2B5EF4-FFF2-40B4-BE49-F238E27FC236}">
                <a16:creationId xmlns:a16="http://schemas.microsoft.com/office/drawing/2014/main" id="{A2552DEC-1A1C-4055-B5AF-D7C796522FED}"/>
              </a:ext>
              <a:ext uri="{C183D7F6-B498-43B3-948B-1728B52AA6E4}">
                <adec:decorative xmlns:adec="http://schemas.microsoft.com/office/drawing/2017/decorative" val="1"/>
              </a:ext>
            </a:extLst>
          </p:cNvPr>
          <p:cNvSpPr>
            <a:spLocks noGrp="1"/>
          </p:cNvSpPr>
          <p:nvPr>
            <p:ph type="body" sz="quarter" idx="22" hasCustomPrompt="1"/>
          </p:nvPr>
        </p:nvSpPr>
        <p:spPr>
          <a:xfrm>
            <a:off x="285750" y="0"/>
            <a:ext cx="11620500" cy="6591300"/>
          </a:xfrm>
          <a:solidFill>
            <a:schemeClr val="accent5"/>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a:extLst>
              <a:ext uri="{FF2B5EF4-FFF2-40B4-BE49-F238E27FC236}">
                <a16:creationId xmlns:a16="http://schemas.microsoft.com/office/drawing/2014/main" id="{2F2E942B-4297-4570-B120-E2ACA52D126E}"/>
              </a:ext>
            </a:extLst>
          </p:cNvPr>
          <p:cNvSpPr>
            <a:spLocks noGrp="1"/>
          </p:cNvSpPr>
          <p:nvPr>
            <p:ph type="title"/>
          </p:nvPr>
        </p:nvSpPr>
        <p:spPr>
          <a:xfrm>
            <a:off x="1085850" y="2679192"/>
            <a:ext cx="9963150" cy="1499616"/>
          </a:xfrm>
          <a:noFill/>
        </p:spPr>
        <p:txBody>
          <a:bodyPr>
            <a:normAutofit/>
          </a:bodyPr>
          <a:lstStyle>
            <a:lvl1pPr>
              <a:defRPr sz="6000">
                <a:solidFill>
                  <a:schemeClr val="bg1"/>
                </a:solidFill>
              </a:defRPr>
            </a:lvl1pPr>
          </a:lstStyle>
          <a:p>
            <a:r>
              <a:rPr lang="en-US"/>
              <a:t>Click to edit Master title style</a:t>
            </a:r>
            <a:endParaRPr lang="en-GB" dirty="0"/>
          </a:p>
        </p:txBody>
      </p:sp>
      <p:sp>
        <p:nvSpPr>
          <p:cNvPr id="8" name="Text Placeholder 16">
            <a:extLst>
              <a:ext uri="{FF2B5EF4-FFF2-40B4-BE49-F238E27FC236}">
                <a16:creationId xmlns:a16="http://schemas.microsoft.com/office/drawing/2014/main" id="{565D4960-2277-429C-B87B-08014535398C}"/>
              </a:ext>
              <a:ext uri="{C183D7F6-B498-43B3-948B-1728B52AA6E4}">
                <adec:decorative xmlns:adec="http://schemas.microsoft.com/office/drawing/2017/decorative" val="1"/>
              </a:ext>
            </a:extLst>
          </p:cNvPr>
          <p:cNvSpPr>
            <a:spLocks noGrp="1"/>
          </p:cNvSpPr>
          <p:nvPr>
            <p:ph type="body" sz="quarter" idx="23" hasCustomPrompt="1"/>
          </p:nvPr>
        </p:nvSpPr>
        <p:spPr>
          <a:xfrm>
            <a:off x="0" y="2679192"/>
            <a:ext cx="533400" cy="1499616"/>
          </a:xfrm>
          <a:solidFill>
            <a:schemeClr val="accent2"/>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Tree>
    <p:extLst>
      <p:ext uri="{BB962C8B-B14F-4D97-AF65-F5344CB8AC3E}">
        <p14:creationId xmlns:p14="http://schemas.microsoft.com/office/powerpoint/2010/main" val="29861092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Segue">
    <p:spTree>
      <p:nvGrpSpPr>
        <p:cNvPr id="1" name=""/>
        <p:cNvGrpSpPr/>
        <p:nvPr/>
      </p:nvGrpSpPr>
      <p:grpSpPr>
        <a:xfrm>
          <a:off x="0" y="0"/>
          <a:ext cx="0" cy="0"/>
          <a:chOff x="0" y="0"/>
          <a:chExt cx="0" cy="0"/>
        </a:xfrm>
      </p:grpSpPr>
      <p:sp>
        <p:nvSpPr>
          <p:cNvPr id="25" name="Picture Placeholder 8">
            <a:extLst>
              <a:ext uri="{FF2B5EF4-FFF2-40B4-BE49-F238E27FC236}">
                <a16:creationId xmlns:a16="http://schemas.microsoft.com/office/drawing/2014/main" id="{489EE1C9-68AE-4BDD-B34C-9DE809C4DD0B}"/>
              </a:ext>
              <a:ext uri="{C183D7F6-B498-43B3-948B-1728B52AA6E4}">
                <adec:decorative xmlns:adec="http://schemas.microsoft.com/office/drawing/2017/decorative" val="1"/>
              </a:ext>
            </a:extLst>
          </p:cNvPr>
          <p:cNvSpPr>
            <a:spLocks noGrp="1"/>
          </p:cNvSpPr>
          <p:nvPr>
            <p:ph type="pic" sz="quarter" idx="17" hasCustomPrompt="1"/>
          </p:nvPr>
        </p:nvSpPr>
        <p:spPr>
          <a:xfrm>
            <a:off x="0" y="0"/>
            <a:ext cx="12191999" cy="6858000"/>
          </a:xfrm>
          <a:prstGeom prst="rect">
            <a:avLst/>
          </a:prstGeom>
        </p:spPr>
        <p:txBody>
          <a:bodyPr anchor="ctr"/>
          <a:lstStyle>
            <a:lvl1pPr marL="0" indent="0" algn="ctr">
              <a:buNone/>
              <a:defRPr>
                <a:solidFill>
                  <a:schemeClr val="bg1">
                    <a:lumMod val="50000"/>
                  </a:schemeClr>
                </a:solidFill>
              </a:defRPr>
            </a:lvl1pPr>
          </a:lstStyle>
          <a:p>
            <a:r>
              <a:rPr lang="en-US" dirty="0"/>
              <a:t>Insert Image</a:t>
            </a:r>
            <a:endParaRPr lang="en-GB" dirty="0"/>
          </a:p>
        </p:txBody>
      </p:sp>
      <p:sp>
        <p:nvSpPr>
          <p:cNvPr id="27" name="Text Placeholder 26">
            <a:extLst>
              <a:ext uri="{FF2B5EF4-FFF2-40B4-BE49-F238E27FC236}">
                <a16:creationId xmlns:a16="http://schemas.microsoft.com/office/drawing/2014/main" id="{A222F077-B5D5-442D-BB60-47BE1094D15F}"/>
              </a:ext>
              <a:ext uri="{C183D7F6-B498-43B3-948B-1728B52AA6E4}">
                <adec:decorative xmlns:adec="http://schemas.microsoft.com/office/drawing/2017/decorative" val="1"/>
              </a:ext>
            </a:extLst>
          </p:cNvPr>
          <p:cNvSpPr>
            <a:spLocks noGrp="1"/>
          </p:cNvSpPr>
          <p:nvPr>
            <p:ph type="body" sz="quarter" idx="18" hasCustomPrompt="1"/>
          </p:nvPr>
        </p:nvSpPr>
        <p:spPr>
          <a:xfrm>
            <a:off x="0" y="0"/>
            <a:ext cx="12192000" cy="5723182"/>
          </a:xfrm>
          <a:custGeom>
            <a:avLst/>
            <a:gdLst>
              <a:gd name="connsiteX0" fmla="*/ 0 w 12192000"/>
              <a:gd name="connsiteY0" fmla="*/ 0 h 5723182"/>
              <a:gd name="connsiteX1" fmla="*/ 12192000 w 12192000"/>
              <a:gd name="connsiteY1" fmla="*/ 0 h 5723182"/>
              <a:gd name="connsiteX2" fmla="*/ 12192000 w 12192000"/>
              <a:gd name="connsiteY2" fmla="*/ 5378958 h 5723182"/>
              <a:gd name="connsiteX3" fmla="*/ 8243540 w 12192000"/>
              <a:gd name="connsiteY3" fmla="*/ 5378958 h 5723182"/>
              <a:gd name="connsiteX4" fmla="*/ 7982281 w 12192000"/>
              <a:gd name="connsiteY4" fmla="*/ 5723182 h 5723182"/>
              <a:gd name="connsiteX5" fmla="*/ 0 w 12192000"/>
              <a:gd name="connsiteY5" fmla="*/ 5723182 h 5723182"/>
              <a:gd name="connsiteX6" fmla="*/ 0 w 12192000"/>
              <a:gd name="connsiteY6" fmla="*/ 5378958 h 5723182"/>
              <a:gd name="connsiteX7" fmla="*/ 0 w 12192000"/>
              <a:gd name="connsiteY7" fmla="*/ 5265982 h 572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723182">
                <a:moveTo>
                  <a:pt x="0" y="0"/>
                </a:moveTo>
                <a:lnTo>
                  <a:pt x="12192000" y="0"/>
                </a:lnTo>
                <a:lnTo>
                  <a:pt x="12192000" y="5378958"/>
                </a:lnTo>
                <a:lnTo>
                  <a:pt x="8243540" y="5378958"/>
                </a:lnTo>
                <a:lnTo>
                  <a:pt x="7982281" y="5723182"/>
                </a:lnTo>
                <a:lnTo>
                  <a:pt x="0" y="5723182"/>
                </a:lnTo>
                <a:lnTo>
                  <a:pt x="0" y="5378958"/>
                </a:lnTo>
                <a:lnTo>
                  <a:pt x="0" y="5265982"/>
                </a:lnTo>
                <a:close/>
              </a:path>
            </a:pathLst>
          </a:custGeom>
          <a:solidFill>
            <a:schemeClr val="accent2">
              <a:alpha val="84000"/>
            </a:schemeClr>
          </a:solidFill>
          <a:effectLst/>
        </p:spPr>
        <p:txBody>
          <a:bodyPr wrap="square">
            <a:noAutofit/>
          </a:bodyPr>
          <a:lstStyle>
            <a:lvl1pPr marL="0" indent="0">
              <a:buNone/>
              <a:defRPr>
                <a:solidFill>
                  <a:schemeClr val="tx1">
                    <a:alpha val="0"/>
                  </a:schemeClr>
                </a:solidFill>
              </a:defRPr>
            </a:lvl1pPr>
          </a:lstStyle>
          <a:p>
            <a:pPr lvl="0"/>
            <a:r>
              <a:rPr lang="en-US" dirty="0"/>
              <a:t>I</a:t>
            </a:r>
            <a:endParaRPr lang="en-GB" dirty="0"/>
          </a:p>
        </p:txBody>
      </p:sp>
      <p:sp>
        <p:nvSpPr>
          <p:cNvPr id="26" name="Text Placeholder 16">
            <a:extLst>
              <a:ext uri="{FF2B5EF4-FFF2-40B4-BE49-F238E27FC236}">
                <a16:creationId xmlns:a16="http://schemas.microsoft.com/office/drawing/2014/main" id="{9F89ADF8-2320-4EC3-98EA-5CB618A528E6}"/>
              </a:ext>
              <a:ext uri="{C183D7F6-B498-43B3-948B-1728B52AA6E4}">
                <adec:decorative xmlns:adec="http://schemas.microsoft.com/office/drawing/2017/decorative" val="1"/>
              </a:ext>
            </a:extLst>
          </p:cNvPr>
          <p:cNvSpPr>
            <a:spLocks noGrp="1"/>
          </p:cNvSpPr>
          <p:nvPr>
            <p:ph type="body" sz="quarter" idx="12" hasCustomPrompt="1"/>
          </p:nvPr>
        </p:nvSpPr>
        <p:spPr>
          <a:xfrm>
            <a:off x="533400" y="0"/>
            <a:ext cx="6781800" cy="6324600"/>
          </a:xfrm>
          <a:solidFill>
            <a:schemeClr val="tx2"/>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a:extLst>
              <a:ext uri="{FF2B5EF4-FFF2-40B4-BE49-F238E27FC236}">
                <a16:creationId xmlns:a16="http://schemas.microsoft.com/office/drawing/2014/main" id="{2F2E942B-4297-4570-B120-E2ACA52D126E}"/>
              </a:ext>
            </a:extLst>
          </p:cNvPr>
          <p:cNvSpPr>
            <a:spLocks noGrp="1"/>
          </p:cNvSpPr>
          <p:nvPr>
            <p:ph type="title"/>
          </p:nvPr>
        </p:nvSpPr>
        <p:spPr>
          <a:xfrm>
            <a:off x="1266825" y="2265916"/>
            <a:ext cx="5314950" cy="3488998"/>
          </a:xfrm>
          <a:noFill/>
        </p:spPr>
        <p:txBody>
          <a:bodyPr anchor="b">
            <a:normAutofit/>
          </a:bodyPr>
          <a:lstStyle>
            <a:lvl1pPr algn="ctr">
              <a:defRPr sz="6000">
                <a:solidFill>
                  <a:schemeClr val="bg1"/>
                </a:solidFill>
              </a:defRPr>
            </a:lvl1pPr>
          </a:lstStyle>
          <a:p>
            <a:r>
              <a:rPr lang="en-US"/>
              <a:t>Click to edit Master title style</a:t>
            </a:r>
            <a:endParaRPr lang="en-GB" dirty="0"/>
          </a:p>
        </p:txBody>
      </p:sp>
      <p:sp>
        <p:nvSpPr>
          <p:cNvPr id="6" name="Slide Number Placeholder 5">
            <a:extLst>
              <a:ext uri="{FF2B5EF4-FFF2-40B4-BE49-F238E27FC236}">
                <a16:creationId xmlns:a16="http://schemas.microsoft.com/office/drawing/2014/main" id="{F074D12B-58A6-47D1-9B2D-697AB265C81B}"/>
              </a:ext>
            </a:extLst>
          </p:cNvPr>
          <p:cNvSpPr>
            <a:spLocks noGrp="1"/>
          </p:cNvSpPr>
          <p:nvPr>
            <p:ph type="sldNum" sz="quarter" idx="4"/>
          </p:nvPr>
        </p:nvSpPr>
        <p:spPr>
          <a:xfrm>
            <a:off x="628788" y="6339840"/>
            <a:ext cx="302281" cy="365760"/>
          </a:xfrm>
          <a:prstGeom prst="rect">
            <a:avLst/>
          </a:prstGeom>
          <a:solidFill>
            <a:schemeClr val="bg1"/>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6625375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_Segu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E015B08-6C1F-4B1F-8038-D3C209BA0DBC}"/>
              </a:ext>
              <a:ext uri="{C183D7F6-B498-43B3-948B-1728B52AA6E4}">
                <adec:decorative xmlns:adec="http://schemas.microsoft.com/office/drawing/2017/decorative" val="1"/>
              </a:ext>
            </a:extLst>
          </p:cNvPr>
          <p:cNvSpPr>
            <a:spLocks noGrp="1"/>
          </p:cNvSpPr>
          <p:nvPr>
            <p:ph type="pic" sz="quarter" idx="17" hasCustomPrompt="1"/>
          </p:nvPr>
        </p:nvSpPr>
        <p:spPr>
          <a:xfrm>
            <a:off x="0" y="5378958"/>
            <a:ext cx="12191999" cy="1479041"/>
          </a:xfrm>
          <a:custGeom>
            <a:avLst/>
            <a:gdLst>
              <a:gd name="connsiteX0" fmla="*/ 8243540 w 12191999"/>
              <a:gd name="connsiteY0" fmla="*/ 0 h 1479041"/>
              <a:gd name="connsiteX1" fmla="*/ 12191999 w 12191999"/>
              <a:gd name="connsiteY1" fmla="*/ 0 h 1479041"/>
              <a:gd name="connsiteX2" fmla="*/ 12191999 w 12191999"/>
              <a:gd name="connsiteY2" fmla="*/ 1479041 h 1479041"/>
              <a:gd name="connsiteX3" fmla="*/ 0 w 12191999"/>
              <a:gd name="connsiteY3" fmla="*/ 1479041 h 1479041"/>
              <a:gd name="connsiteX4" fmla="*/ 0 w 12191999"/>
              <a:gd name="connsiteY4" fmla="*/ 344224 h 1479041"/>
              <a:gd name="connsiteX5" fmla="*/ 7982281 w 12191999"/>
              <a:gd name="connsiteY5" fmla="*/ 344224 h 147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1479041">
                <a:moveTo>
                  <a:pt x="8243540" y="0"/>
                </a:moveTo>
                <a:lnTo>
                  <a:pt x="12191999" y="0"/>
                </a:lnTo>
                <a:lnTo>
                  <a:pt x="12191999" y="1479041"/>
                </a:lnTo>
                <a:lnTo>
                  <a:pt x="0" y="1479041"/>
                </a:lnTo>
                <a:lnTo>
                  <a:pt x="0" y="344224"/>
                </a:lnTo>
                <a:lnTo>
                  <a:pt x="7982281" y="344224"/>
                </a:lnTo>
                <a:close/>
              </a:path>
            </a:pathLst>
          </a:custGeom>
        </p:spPr>
        <p:txBody>
          <a:bodyPr wrap="square" anchor="ctr">
            <a:noAutofit/>
          </a:bodyPr>
          <a:lstStyle>
            <a:lvl1pPr marL="0" indent="0" algn="ctr">
              <a:buNone/>
              <a:defRPr>
                <a:solidFill>
                  <a:schemeClr val="bg1">
                    <a:lumMod val="50000"/>
                  </a:schemeClr>
                </a:solidFill>
              </a:defRPr>
            </a:lvl1pPr>
          </a:lstStyle>
          <a:p>
            <a:r>
              <a:rPr lang="en-US" dirty="0"/>
              <a:t>Insert Image</a:t>
            </a:r>
            <a:endParaRPr lang="en-GB" dirty="0"/>
          </a:p>
        </p:txBody>
      </p:sp>
      <p:sp>
        <p:nvSpPr>
          <p:cNvPr id="27" name="Text Placeholder 26">
            <a:extLst>
              <a:ext uri="{FF2B5EF4-FFF2-40B4-BE49-F238E27FC236}">
                <a16:creationId xmlns:a16="http://schemas.microsoft.com/office/drawing/2014/main" id="{A222F077-B5D5-442D-BB60-47BE1094D15F}"/>
              </a:ext>
              <a:ext uri="{C183D7F6-B498-43B3-948B-1728B52AA6E4}">
                <adec:decorative xmlns:adec="http://schemas.microsoft.com/office/drawing/2017/decorative" val="1"/>
              </a:ext>
            </a:extLst>
          </p:cNvPr>
          <p:cNvSpPr>
            <a:spLocks noGrp="1"/>
          </p:cNvSpPr>
          <p:nvPr>
            <p:ph type="body" sz="quarter" idx="18" hasCustomPrompt="1"/>
          </p:nvPr>
        </p:nvSpPr>
        <p:spPr>
          <a:xfrm>
            <a:off x="0" y="0"/>
            <a:ext cx="12192000" cy="5723182"/>
          </a:xfrm>
          <a:custGeom>
            <a:avLst/>
            <a:gdLst>
              <a:gd name="connsiteX0" fmla="*/ 0 w 12192000"/>
              <a:gd name="connsiteY0" fmla="*/ 0 h 5723182"/>
              <a:gd name="connsiteX1" fmla="*/ 12192000 w 12192000"/>
              <a:gd name="connsiteY1" fmla="*/ 0 h 5723182"/>
              <a:gd name="connsiteX2" fmla="*/ 12192000 w 12192000"/>
              <a:gd name="connsiteY2" fmla="*/ 5378958 h 5723182"/>
              <a:gd name="connsiteX3" fmla="*/ 8243540 w 12192000"/>
              <a:gd name="connsiteY3" fmla="*/ 5378958 h 5723182"/>
              <a:gd name="connsiteX4" fmla="*/ 7982281 w 12192000"/>
              <a:gd name="connsiteY4" fmla="*/ 5723182 h 5723182"/>
              <a:gd name="connsiteX5" fmla="*/ 0 w 12192000"/>
              <a:gd name="connsiteY5" fmla="*/ 5723182 h 5723182"/>
              <a:gd name="connsiteX6" fmla="*/ 0 w 12192000"/>
              <a:gd name="connsiteY6" fmla="*/ 5378958 h 5723182"/>
              <a:gd name="connsiteX7" fmla="*/ 0 w 12192000"/>
              <a:gd name="connsiteY7" fmla="*/ 5265982 h 572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723182">
                <a:moveTo>
                  <a:pt x="0" y="0"/>
                </a:moveTo>
                <a:lnTo>
                  <a:pt x="12192000" y="0"/>
                </a:lnTo>
                <a:lnTo>
                  <a:pt x="12192000" y="5378958"/>
                </a:lnTo>
                <a:lnTo>
                  <a:pt x="8243540" y="5378958"/>
                </a:lnTo>
                <a:lnTo>
                  <a:pt x="7982281" y="5723182"/>
                </a:lnTo>
                <a:lnTo>
                  <a:pt x="0" y="5723182"/>
                </a:lnTo>
                <a:lnTo>
                  <a:pt x="0" y="5378958"/>
                </a:lnTo>
                <a:lnTo>
                  <a:pt x="0" y="5265982"/>
                </a:lnTo>
                <a:close/>
              </a:path>
            </a:pathLst>
          </a:custGeom>
          <a:solidFill>
            <a:schemeClr val="accent2"/>
          </a:solidFill>
          <a:effectLst>
            <a:outerShdw blurRad="152400" dist="38100" dir="2700000" algn="tl" rotWithShape="0">
              <a:prstClr val="black">
                <a:alpha val="66000"/>
              </a:prstClr>
            </a:outerShdw>
          </a:effectLst>
        </p:spPr>
        <p:txBody>
          <a:bodyPr wrap="square">
            <a:noAutofit/>
          </a:bodyPr>
          <a:lstStyle>
            <a:lvl1pPr marL="0" indent="0">
              <a:buNone/>
              <a:defRPr>
                <a:solidFill>
                  <a:schemeClr val="tx1">
                    <a:alpha val="0"/>
                  </a:schemeClr>
                </a:solidFill>
              </a:defRPr>
            </a:lvl1pPr>
          </a:lstStyle>
          <a:p>
            <a:pPr lvl="0"/>
            <a:r>
              <a:rPr lang="en-US" dirty="0"/>
              <a:t>I</a:t>
            </a:r>
            <a:endParaRPr lang="en-GB" dirty="0"/>
          </a:p>
        </p:txBody>
      </p:sp>
      <p:sp>
        <p:nvSpPr>
          <p:cNvPr id="2" name="Title 1">
            <a:extLst>
              <a:ext uri="{FF2B5EF4-FFF2-40B4-BE49-F238E27FC236}">
                <a16:creationId xmlns:a16="http://schemas.microsoft.com/office/drawing/2014/main" id="{2F2E942B-4297-4570-B120-E2ACA52D126E}"/>
              </a:ext>
            </a:extLst>
          </p:cNvPr>
          <p:cNvSpPr>
            <a:spLocks noGrp="1"/>
          </p:cNvSpPr>
          <p:nvPr>
            <p:ph type="title"/>
          </p:nvPr>
        </p:nvSpPr>
        <p:spPr>
          <a:xfrm>
            <a:off x="781049" y="990600"/>
            <a:ext cx="9144000" cy="2590800"/>
          </a:xfrm>
          <a:noFill/>
        </p:spPr>
        <p:txBody>
          <a:bodyPr anchor="t">
            <a:normAutofit/>
          </a:bodyPr>
          <a:lstStyle>
            <a:lvl1pPr algn="l">
              <a:defRPr sz="6000">
                <a:solidFill>
                  <a:schemeClr val="bg1"/>
                </a:solidFill>
              </a:defRPr>
            </a:lvl1pPr>
          </a:lstStyle>
          <a:p>
            <a:r>
              <a:rPr lang="en-US"/>
              <a:t>Click to edit Master title style</a:t>
            </a:r>
            <a:endParaRPr lang="en-GB" dirty="0"/>
          </a:p>
        </p:txBody>
      </p:sp>
      <p:sp>
        <p:nvSpPr>
          <p:cNvPr id="9" name="Text Placeholder 16">
            <a:extLst>
              <a:ext uri="{FF2B5EF4-FFF2-40B4-BE49-F238E27FC236}">
                <a16:creationId xmlns:a16="http://schemas.microsoft.com/office/drawing/2014/main" id="{4E78EDD8-13BF-4551-BD7B-C04131A68BC1}"/>
              </a:ext>
              <a:ext uri="{C183D7F6-B498-43B3-948B-1728B52AA6E4}">
                <adec:decorative xmlns:adec="http://schemas.microsoft.com/office/drawing/2017/decorative" val="1"/>
              </a:ext>
            </a:extLst>
          </p:cNvPr>
          <p:cNvSpPr>
            <a:spLocks noGrp="1"/>
          </p:cNvSpPr>
          <p:nvPr>
            <p:ph type="body" sz="quarter" idx="23" hasCustomPrompt="1"/>
          </p:nvPr>
        </p:nvSpPr>
        <p:spPr>
          <a:xfrm>
            <a:off x="0" y="633984"/>
            <a:ext cx="304800" cy="1499616"/>
          </a:xfrm>
          <a:solidFill>
            <a:schemeClr val="bg1"/>
          </a:solidFill>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7" name="Slide Number Placeholder 5">
            <a:extLst>
              <a:ext uri="{FF2B5EF4-FFF2-40B4-BE49-F238E27FC236}">
                <a16:creationId xmlns:a16="http://schemas.microsoft.com/office/drawing/2014/main" id="{973FC1AA-8591-43A1-9962-1599E1A8AB30}"/>
              </a:ext>
            </a:extLst>
          </p:cNvPr>
          <p:cNvSpPr>
            <a:spLocks noGrp="1"/>
          </p:cNvSpPr>
          <p:nvPr>
            <p:ph type="sldNum" sz="quarter" idx="4"/>
          </p:nvPr>
        </p:nvSpPr>
        <p:spPr>
          <a:xfrm>
            <a:off x="628788" y="6339840"/>
            <a:ext cx="302281" cy="365760"/>
          </a:xfrm>
          <a:prstGeom prst="rect">
            <a:avLst/>
          </a:prstGeom>
          <a:solidFill>
            <a:schemeClr val="bg1"/>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735482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_Segu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E015B08-6C1F-4B1F-8038-D3C209BA0DBC}"/>
              </a:ext>
              <a:ext uri="{C183D7F6-B498-43B3-948B-1728B52AA6E4}">
                <adec:decorative xmlns:adec="http://schemas.microsoft.com/office/drawing/2017/decorative" val="1"/>
              </a:ext>
            </a:extLst>
          </p:cNvPr>
          <p:cNvSpPr>
            <a:spLocks noGrp="1"/>
          </p:cNvSpPr>
          <p:nvPr>
            <p:ph type="pic" sz="quarter" idx="17" hasCustomPrompt="1"/>
          </p:nvPr>
        </p:nvSpPr>
        <p:spPr>
          <a:xfrm>
            <a:off x="0" y="5378958"/>
            <a:ext cx="12191999" cy="1479041"/>
          </a:xfrm>
          <a:custGeom>
            <a:avLst/>
            <a:gdLst>
              <a:gd name="connsiteX0" fmla="*/ 8243540 w 12191999"/>
              <a:gd name="connsiteY0" fmla="*/ 0 h 1479041"/>
              <a:gd name="connsiteX1" fmla="*/ 12191999 w 12191999"/>
              <a:gd name="connsiteY1" fmla="*/ 0 h 1479041"/>
              <a:gd name="connsiteX2" fmla="*/ 12191999 w 12191999"/>
              <a:gd name="connsiteY2" fmla="*/ 1479041 h 1479041"/>
              <a:gd name="connsiteX3" fmla="*/ 0 w 12191999"/>
              <a:gd name="connsiteY3" fmla="*/ 1479041 h 1479041"/>
              <a:gd name="connsiteX4" fmla="*/ 0 w 12191999"/>
              <a:gd name="connsiteY4" fmla="*/ 344224 h 1479041"/>
              <a:gd name="connsiteX5" fmla="*/ 7982281 w 12191999"/>
              <a:gd name="connsiteY5" fmla="*/ 344224 h 147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1479041">
                <a:moveTo>
                  <a:pt x="8243540" y="0"/>
                </a:moveTo>
                <a:lnTo>
                  <a:pt x="12191999" y="0"/>
                </a:lnTo>
                <a:lnTo>
                  <a:pt x="12191999" y="1479041"/>
                </a:lnTo>
                <a:lnTo>
                  <a:pt x="0" y="1479041"/>
                </a:lnTo>
                <a:lnTo>
                  <a:pt x="0" y="344224"/>
                </a:lnTo>
                <a:lnTo>
                  <a:pt x="7982281" y="344224"/>
                </a:lnTo>
                <a:close/>
              </a:path>
            </a:pathLst>
          </a:custGeom>
        </p:spPr>
        <p:txBody>
          <a:bodyPr wrap="square" anchor="ctr">
            <a:noAutofit/>
          </a:bodyPr>
          <a:lstStyle>
            <a:lvl1pPr marL="0" indent="0" algn="ctr">
              <a:buNone/>
              <a:defRPr>
                <a:solidFill>
                  <a:schemeClr val="bg1">
                    <a:lumMod val="50000"/>
                  </a:schemeClr>
                </a:solidFill>
              </a:defRPr>
            </a:lvl1pPr>
          </a:lstStyle>
          <a:p>
            <a:r>
              <a:rPr lang="en-US" dirty="0"/>
              <a:t>Insert Image</a:t>
            </a:r>
            <a:endParaRPr lang="en-GB" dirty="0"/>
          </a:p>
        </p:txBody>
      </p:sp>
      <p:sp>
        <p:nvSpPr>
          <p:cNvPr id="27" name="Text Placeholder 26">
            <a:extLst>
              <a:ext uri="{FF2B5EF4-FFF2-40B4-BE49-F238E27FC236}">
                <a16:creationId xmlns:a16="http://schemas.microsoft.com/office/drawing/2014/main" id="{A222F077-B5D5-442D-BB60-47BE1094D15F}"/>
              </a:ext>
              <a:ext uri="{C183D7F6-B498-43B3-948B-1728B52AA6E4}">
                <adec:decorative xmlns:adec="http://schemas.microsoft.com/office/drawing/2017/decorative" val="1"/>
              </a:ext>
            </a:extLst>
          </p:cNvPr>
          <p:cNvSpPr>
            <a:spLocks noGrp="1"/>
          </p:cNvSpPr>
          <p:nvPr>
            <p:ph type="body" sz="quarter" idx="18" hasCustomPrompt="1"/>
          </p:nvPr>
        </p:nvSpPr>
        <p:spPr>
          <a:xfrm>
            <a:off x="0" y="0"/>
            <a:ext cx="12192000" cy="5723182"/>
          </a:xfrm>
          <a:custGeom>
            <a:avLst/>
            <a:gdLst>
              <a:gd name="connsiteX0" fmla="*/ 0 w 12192000"/>
              <a:gd name="connsiteY0" fmla="*/ 0 h 5723182"/>
              <a:gd name="connsiteX1" fmla="*/ 12192000 w 12192000"/>
              <a:gd name="connsiteY1" fmla="*/ 0 h 5723182"/>
              <a:gd name="connsiteX2" fmla="*/ 12192000 w 12192000"/>
              <a:gd name="connsiteY2" fmla="*/ 5378958 h 5723182"/>
              <a:gd name="connsiteX3" fmla="*/ 8243540 w 12192000"/>
              <a:gd name="connsiteY3" fmla="*/ 5378958 h 5723182"/>
              <a:gd name="connsiteX4" fmla="*/ 7982281 w 12192000"/>
              <a:gd name="connsiteY4" fmla="*/ 5723182 h 5723182"/>
              <a:gd name="connsiteX5" fmla="*/ 0 w 12192000"/>
              <a:gd name="connsiteY5" fmla="*/ 5723182 h 5723182"/>
              <a:gd name="connsiteX6" fmla="*/ 0 w 12192000"/>
              <a:gd name="connsiteY6" fmla="*/ 5378958 h 5723182"/>
              <a:gd name="connsiteX7" fmla="*/ 0 w 12192000"/>
              <a:gd name="connsiteY7" fmla="*/ 5265982 h 572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723182">
                <a:moveTo>
                  <a:pt x="0" y="0"/>
                </a:moveTo>
                <a:lnTo>
                  <a:pt x="12192000" y="0"/>
                </a:lnTo>
                <a:lnTo>
                  <a:pt x="12192000" y="5378958"/>
                </a:lnTo>
                <a:lnTo>
                  <a:pt x="8243540" y="5378958"/>
                </a:lnTo>
                <a:lnTo>
                  <a:pt x="7982281" y="5723182"/>
                </a:lnTo>
                <a:lnTo>
                  <a:pt x="0" y="5723182"/>
                </a:lnTo>
                <a:lnTo>
                  <a:pt x="0" y="5378958"/>
                </a:lnTo>
                <a:lnTo>
                  <a:pt x="0" y="5265982"/>
                </a:lnTo>
                <a:close/>
              </a:path>
            </a:pathLst>
          </a:custGeom>
          <a:solidFill>
            <a:schemeClr val="accent1"/>
          </a:solidFill>
          <a:effectLst>
            <a:outerShdw blurRad="152400" dist="38100" dir="2700000" algn="tl" rotWithShape="0">
              <a:prstClr val="black">
                <a:alpha val="66000"/>
              </a:prstClr>
            </a:outerShdw>
          </a:effectLst>
        </p:spPr>
        <p:txBody>
          <a:bodyPr wrap="square">
            <a:noAutofit/>
          </a:bodyPr>
          <a:lstStyle>
            <a:lvl1pPr marL="0" indent="0">
              <a:buNone/>
              <a:defRPr>
                <a:solidFill>
                  <a:schemeClr val="tx1">
                    <a:alpha val="0"/>
                  </a:schemeClr>
                </a:solidFill>
              </a:defRPr>
            </a:lvl1pPr>
          </a:lstStyle>
          <a:p>
            <a:pPr lvl="0"/>
            <a:r>
              <a:rPr lang="en-US" dirty="0"/>
              <a:t>I</a:t>
            </a:r>
            <a:endParaRPr lang="en-GB" dirty="0"/>
          </a:p>
        </p:txBody>
      </p:sp>
      <p:sp>
        <p:nvSpPr>
          <p:cNvPr id="2" name="Title 1">
            <a:extLst>
              <a:ext uri="{FF2B5EF4-FFF2-40B4-BE49-F238E27FC236}">
                <a16:creationId xmlns:a16="http://schemas.microsoft.com/office/drawing/2014/main" id="{2F2E942B-4297-4570-B120-E2ACA52D126E}"/>
              </a:ext>
            </a:extLst>
          </p:cNvPr>
          <p:cNvSpPr>
            <a:spLocks noGrp="1"/>
          </p:cNvSpPr>
          <p:nvPr>
            <p:ph type="title"/>
          </p:nvPr>
        </p:nvSpPr>
        <p:spPr>
          <a:xfrm>
            <a:off x="781049" y="990600"/>
            <a:ext cx="9144000" cy="2590800"/>
          </a:xfrm>
          <a:noFill/>
        </p:spPr>
        <p:txBody>
          <a:bodyPr anchor="t">
            <a:normAutofit/>
          </a:bodyPr>
          <a:lstStyle>
            <a:lvl1pPr algn="l">
              <a:defRPr sz="6000">
                <a:solidFill>
                  <a:schemeClr val="bg1"/>
                </a:solidFill>
              </a:defRPr>
            </a:lvl1pPr>
          </a:lstStyle>
          <a:p>
            <a:r>
              <a:rPr lang="en-US"/>
              <a:t>Click to edit Master title style</a:t>
            </a:r>
            <a:endParaRPr lang="en-GB" dirty="0"/>
          </a:p>
        </p:txBody>
      </p:sp>
      <p:sp>
        <p:nvSpPr>
          <p:cNvPr id="9" name="Text Placeholder 16">
            <a:extLst>
              <a:ext uri="{FF2B5EF4-FFF2-40B4-BE49-F238E27FC236}">
                <a16:creationId xmlns:a16="http://schemas.microsoft.com/office/drawing/2014/main" id="{4E78EDD8-13BF-4551-BD7B-C04131A68BC1}"/>
              </a:ext>
              <a:ext uri="{C183D7F6-B498-43B3-948B-1728B52AA6E4}">
                <adec:decorative xmlns:adec="http://schemas.microsoft.com/office/drawing/2017/decorative" val="1"/>
              </a:ext>
            </a:extLst>
          </p:cNvPr>
          <p:cNvSpPr>
            <a:spLocks noGrp="1"/>
          </p:cNvSpPr>
          <p:nvPr>
            <p:ph type="body" sz="quarter" idx="23" hasCustomPrompt="1"/>
          </p:nvPr>
        </p:nvSpPr>
        <p:spPr>
          <a:xfrm>
            <a:off x="0" y="633984"/>
            <a:ext cx="304800" cy="1499616"/>
          </a:xfrm>
          <a:solidFill>
            <a:schemeClr val="bg1"/>
          </a:solidFill>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7" name="Slide Number Placeholder 5">
            <a:extLst>
              <a:ext uri="{FF2B5EF4-FFF2-40B4-BE49-F238E27FC236}">
                <a16:creationId xmlns:a16="http://schemas.microsoft.com/office/drawing/2014/main" id="{7160B2D8-3756-4781-A8DD-692C3F895981}"/>
              </a:ext>
            </a:extLst>
          </p:cNvPr>
          <p:cNvSpPr>
            <a:spLocks noGrp="1"/>
          </p:cNvSpPr>
          <p:nvPr>
            <p:ph type="sldNum" sz="quarter" idx="4"/>
          </p:nvPr>
        </p:nvSpPr>
        <p:spPr>
          <a:xfrm>
            <a:off x="628788" y="6339840"/>
            <a:ext cx="302281" cy="365760"/>
          </a:xfrm>
          <a:prstGeom prst="rect">
            <a:avLst/>
          </a:prstGeom>
          <a:solidFill>
            <a:schemeClr val="bg1"/>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31107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5_Title Slide_DeepYellow">
    <p:bg>
      <p:bgPr>
        <a:solidFill>
          <a:schemeClr val="bg1">
            <a:lumMod val="95000"/>
          </a:schemeClr>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018BFA80-A3BB-4316-BD6E-3E5F6B4D89CF}"/>
              </a:ext>
            </a:extLst>
          </p:cNvPr>
          <p:cNvSpPr>
            <a:spLocks noGrp="1"/>
          </p:cNvSpPr>
          <p:nvPr>
            <p:ph type="pic" sz="quarter" idx="11" hasCustomPrompt="1"/>
          </p:nvPr>
        </p:nvSpPr>
        <p:spPr>
          <a:xfrm>
            <a:off x="0" y="0"/>
            <a:ext cx="12192000" cy="6858000"/>
          </a:xfrm>
          <a:prstGeom prst="rect">
            <a:avLst/>
          </a:prstGeom>
          <a:solidFill>
            <a:schemeClr val="bg1"/>
          </a:solidFill>
        </p:spPr>
        <p:txBody>
          <a:bodyPr wrap="square" anchor="ctr">
            <a:noAutofit/>
          </a:bodyPr>
          <a:lstStyle>
            <a:lvl1pPr marL="0" indent="0" algn="ctr">
              <a:buNone/>
              <a:defRPr/>
            </a:lvl1pPr>
          </a:lstStyle>
          <a:p>
            <a:r>
              <a:rPr lang="en-US" dirty="0"/>
              <a:t>Insert Image</a:t>
            </a:r>
            <a:endParaRPr lang="en-GB" dirty="0"/>
          </a:p>
        </p:txBody>
      </p:sp>
      <p:sp>
        <p:nvSpPr>
          <p:cNvPr id="7" name="Text Placeholder 16">
            <a:extLst>
              <a:ext uri="{FF2B5EF4-FFF2-40B4-BE49-F238E27FC236}">
                <a16:creationId xmlns:a16="http://schemas.microsoft.com/office/drawing/2014/main" id="{8F962CE0-5C0C-48F3-A07B-34E33D6704BC}"/>
              </a:ext>
              <a:ext uri="{C183D7F6-B498-43B3-948B-1728B52AA6E4}">
                <adec:decorative xmlns:adec="http://schemas.microsoft.com/office/drawing/2017/decorative" val="1"/>
              </a:ext>
            </a:extLst>
          </p:cNvPr>
          <p:cNvSpPr>
            <a:spLocks noGrp="1"/>
          </p:cNvSpPr>
          <p:nvPr>
            <p:ph type="body" sz="quarter" idx="16" hasCustomPrompt="1"/>
          </p:nvPr>
        </p:nvSpPr>
        <p:spPr>
          <a:xfrm rot="10800000">
            <a:off x="2057400" y="466725"/>
            <a:ext cx="703341" cy="1101901"/>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2" name="Text Placeholder 16">
            <a:extLst>
              <a:ext uri="{FF2B5EF4-FFF2-40B4-BE49-F238E27FC236}">
                <a16:creationId xmlns:a16="http://schemas.microsoft.com/office/drawing/2014/main" id="{654457EF-8A97-4FCA-9870-5095D09BF83E}"/>
              </a:ext>
              <a:ext uri="{C183D7F6-B498-43B3-948B-1728B52AA6E4}">
                <adec:decorative xmlns:adec="http://schemas.microsoft.com/office/drawing/2017/decorative" val="1"/>
              </a:ext>
            </a:extLst>
          </p:cNvPr>
          <p:cNvSpPr>
            <a:spLocks noGrp="1"/>
          </p:cNvSpPr>
          <p:nvPr>
            <p:ph type="body" sz="quarter" idx="13" hasCustomPrompt="1"/>
          </p:nvPr>
        </p:nvSpPr>
        <p:spPr>
          <a:xfrm rot="10800000" flipH="1" flipV="1">
            <a:off x="9067800" y="4648200"/>
            <a:ext cx="1143000" cy="1790700"/>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10" name="Text Placeholder 16">
            <a:extLst>
              <a:ext uri="{FF2B5EF4-FFF2-40B4-BE49-F238E27FC236}">
                <a16:creationId xmlns:a16="http://schemas.microsoft.com/office/drawing/2014/main" id="{0CC06030-90E1-4B3F-AFDF-369354FBFE62}"/>
              </a:ext>
              <a:ext uri="{C183D7F6-B498-43B3-948B-1728B52AA6E4}">
                <adec:decorative xmlns:adec="http://schemas.microsoft.com/office/drawing/2017/decorative" val="1"/>
              </a:ext>
            </a:extLst>
          </p:cNvPr>
          <p:cNvSpPr>
            <a:spLocks noGrp="1"/>
          </p:cNvSpPr>
          <p:nvPr>
            <p:ph type="body" sz="quarter" idx="15" hasCustomPrompt="1"/>
          </p:nvPr>
        </p:nvSpPr>
        <p:spPr>
          <a:xfrm>
            <a:off x="2190750" y="609600"/>
            <a:ext cx="7810500" cy="5638800"/>
          </a:xfrm>
          <a:solidFill>
            <a:schemeClr val="accent1">
              <a:lumMod val="75000"/>
              <a:alpha val="92000"/>
            </a:schemeClr>
          </a:solidFill>
          <a:effectLst/>
        </p:spPr>
        <p:txBody>
          <a:bodyPr/>
          <a:lstStyle>
            <a:lvl1pPr marL="0" indent="0" algn="ctr">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p:nvPr>
        </p:nvSpPr>
        <p:spPr>
          <a:xfrm>
            <a:off x="3163809" y="1905000"/>
            <a:ext cx="5864382" cy="2275238"/>
          </a:xfrm>
        </p:spPr>
        <p:txBody>
          <a:bodyPr anchor="t">
            <a:normAutofit/>
          </a:bodyPr>
          <a:lstStyle>
            <a:lvl1pPr algn="ctr">
              <a:defRPr lang="en-US" sz="5000" kern="1200" cap="all" spc="100" baseline="0" dirty="0">
                <a:solidFill>
                  <a:schemeClr val="bg1"/>
                </a:solidFill>
                <a:latin typeface="+mj-lt"/>
                <a:ea typeface="+mj-ea"/>
                <a:cs typeface="+mj-cs"/>
              </a:defRPr>
            </a:lvl1pPr>
          </a:lstStyle>
          <a:p>
            <a:r>
              <a:rPr lang="en-US"/>
              <a:t>Click to edit Master title style</a:t>
            </a:r>
            <a:endParaRPr lang="en-US" dirty="0"/>
          </a:p>
        </p:txBody>
      </p:sp>
      <p:sp>
        <p:nvSpPr>
          <p:cNvPr id="3" name="Subtitle 2"/>
          <p:cNvSpPr>
            <a:spLocks noGrp="1"/>
          </p:cNvSpPr>
          <p:nvPr>
            <p:ph type="subTitle" idx="1"/>
          </p:nvPr>
        </p:nvSpPr>
        <p:spPr>
          <a:xfrm>
            <a:off x="4059707" y="4297679"/>
            <a:ext cx="4072586" cy="1463040"/>
          </a:xfrm>
        </p:spPr>
        <p:txBody>
          <a:bodyPr lIns="91440" rIns="91440" anchor="t">
            <a:normAutofit/>
          </a:bodyPr>
          <a:lstStyle>
            <a:lvl1pPr marL="0" indent="0" algn="ctr">
              <a:lnSpc>
                <a:spcPct val="100000"/>
              </a:lnSpc>
              <a:spcBef>
                <a:spcPts val="0"/>
              </a:spcBef>
              <a:buNone/>
              <a:defRPr lang="en-US" sz="2000" kern="1200" dirty="0">
                <a:solidFill>
                  <a:schemeClr val="bg1"/>
                </a:solidFill>
                <a:latin typeface="+mn-lt"/>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Tree>
    <p:extLst>
      <p:ext uri="{BB962C8B-B14F-4D97-AF65-F5344CB8AC3E}">
        <p14:creationId xmlns:p14="http://schemas.microsoft.com/office/powerpoint/2010/main" val="30532011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Segu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E015B08-6C1F-4B1F-8038-D3C209BA0DBC}"/>
              </a:ext>
              <a:ext uri="{C183D7F6-B498-43B3-948B-1728B52AA6E4}">
                <adec:decorative xmlns:adec="http://schemas.microsoft.com/office/drawing/2017/decorative" val="1"/>
              </a:ext>
            </a:extLst>
          </p:cNvPr>
          <p:cNvSpPr>
            <a:spLocks noGrp="1"/>
          </p:cNvSpPr>
          <p:nvPr>
            <p:ph type="pic" sz="quarter" idx="17" hasCustomPrompt="1"/>
          </p:nvPr>
        </p:nvSpPr>
        <p:spPr>
          <a:xfrm>
            <a:off x="0" y="5378958"/>
            <a:ext cx="12191999" cy="1479041"/>
          </a:xfrm>
          <a:custGeom>
            <a:avLst/>
            <a:gdLst>
              <a:gd name="connsiteX0" fmla="*/ 8243540 w 12191999"/>
              <a:gd name="connsiteY0" fmla="*/ 0 h 1479041"/>
              <a:gd name="connsiteX1" fmla="*/ 12191999 w 12191999"/>
              <a:gd name="connsiteY1" fmla="*/ 0 h 1479041"/>
              <a:gd name="connsiteX2" fmla="*/ 12191999 w 12191999"/>
              <a:gd name="connsiteY2" fmla="*/ 1479041 h 1479041"/>
              <a:gd name="connsiteX3" fmla="*/ 0 w 12191999"/>
              <a:gd name="connsiteY3" fmla="*/ 1479041 h 1479041"/>
              <a:gd name="connsiteX4" fmla="*/ 0 w 12191999"/>
              <a:gd name="connsiteY4" fmla="*/ 344224 h 1479041"/>
              <a:gd name="connsiteX5" fmla="*/ 7982281 w 12191999"/>
              <a:gd name="connsiteY5" fmla="*/ 344224 h 147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1479041">
                <a:moveTo>
                  <a:pt x="8243540" y="0"/>
                </a:moveTo>
                <a:lnTo>
                  <a:pt x="12191999" y="0"/>
                </a:lnTo>
                <a:lnTo>
                  <a:pt x="12191999" y="1479041"/>
                </a:lnTo>
                <a:lnTo>
                  <a:pt x="0" y="1479041"/>
                </a:lnTo>
                <a:lnTo>
                  <a:pt x="0" y="344224"/>
                </a:lnTo>
                <a:lnTo>
                  <a:pt x="7982281" y="344224"/>
                </a:lnTo>
                <a:close/>
              </a:path>
            </a:pathLst>
          </a:custGeom>
        </p:spPr>
        <p:txBody>
          <a:bodyPr wrap="square" anchor="ctr">
            <a:noAutofit/>
          </a:bodyPr>
          <a:lstStyle>
            <a:lvl1pPr marL="0" indent="0" algn="ctr">
              <a:buNone/>
              <a:defRPr>
                <a:solidFill>
                  <a:schemeClr val="bg1">
                    <a:lumMod val="50000"/>
                  </a:schemeClr>
                </a:solidFill>
              </a:defRPr>
            </a:lvl1pPr>
          </a:lstStyle>
          <a:p>
            <a:r>
              <a:rPr lang="en-US" dirty="0"/>
              <a:t>Insert Image</a:t>
            </a:r>
            <a:endParaRPr lang="en-GB" dirty="0"/>
          </a:p>
        </p:txBody>
      </p:sp>
      <p:sp>
        <p:nvSpPr>
          <p:cNvPr id="27" name="Text Placeholder 26">
            <a:extLst>
              <a:ext uri="{FF2B5EF4-FFF2-40B4-BE49-F238E27FC236}">
                <a16:creationId xmlns:a16="http://schemas.microsoft.com/office/drawing/2014/main" id="{A222F077-B5D5-442D-BB60-47BE1094D15F}"/>
              </a:ext>
              <a:ext uri="{C183D7F6-B498-43B3-948B-1728B52AA6E4}">
                <adec:decorative xmlns:adec="http://schemas.microsoft.com/office/drawing/2017/decorative" val="1"/>
              </a:ext>
            </a:extLst>
          </p:cNvPr>
          <p:cNvSpPr>
            <a:spLocks noGrp="1"/>
          </p:cNvSpPr>
          <p:nvPr>
            <p:ph type="body" sz="quarter" idx="18" hasCustomPrompt="1"/>
          </p:nvPr>
        </p:nvSpPr>
        <p:spPr>
          <a:xfrm>
            <a:off x="0" y="0"/>
            <a:ext cx="12192000" cy="5723182"/>
          </a:xfrm>
          <a:custGeom>
            <a:avLst/>
            <a:gdLst>
              <a:gd name="connsiteX0" fmla="*/ 0 w 12192000"/>
              <a:gd name="connsiteY0" fmla="*/ 0 h 5723182"/>
              <a:gd name="connsiteX1" fmla="*/ 12192000 w 12192000"/>
              <a:gd name="connsiteY1" fmla="*/ 0 h 5723182"/>
              <a:gd name="connsiteX2" fmla="*/ 12192000 w 12192000"/>
              <a:gd name="connsiteY2" fmla="*/ 5378958 h 5723182"/>
              <a:gd name="connsiteX3" fmla="*/ 8243540 w 12192000"/>
              <a:gd name="connsiteY3" fmla="*/ 5378958 h 5723182"/>
              <a:gd name="connsiteX4" fmla="*/ 7982281 w 12192000"/>
              <a:gd name="connsiteY4" fmla="*/ 5723182 h 5723182"/>
              <a:gd name="connsiteX5" fmla="*/ 0 w 12192000"/>
              <a:gd name="connsiteY5" fmla="*/ 5723182 h 5723182"/>
              <a:gd name="connsiteX6" fmla="*/ 0 w 12192000"/>
              <a:gd name="connsiteY6" fmla="*/ 5378958 h 5723182"/>
              <a:gd name="connsiteX7" fmla="*/ 0 w 12192000"/>
              <a:gd name="connsiteY7" fmla="*/ 5265982 h 572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723182">
                <a:moveTo>
                  <a:pt x="0" y="0"/>
                </a:moveTo>
                <a:lnTo>
                  <a:pt x="12192000" y="0"/>
                </a:lnTo>
                <a:lnTo>
                  <a:pt x="12192000" y="5378958"/>
                </a:lnTo>
                <a:lnTo>
                  <a:pt x="8243540" y="5378958"/>
                </a:lnTo>
                <a:lnTo>
                  <a:pt x="7982281" y="5723182"/>
                </a:lnTo>
                <a:lnTo>
                  <a:pt x="0" y="5723182"/>
                </a:lnTo>
                <a:lnTo>
                  <a:pt x="0" y="5378958"/>
                </a:lnTo>
                <a:lnTo>
                  <a:pt x="0" y="5265982"/>
                </a:lnTo>
                <a:close/>
              </a:path>
            </a:pathLst>
          </a:custGeom>
          <a:solidFill>
            <a:schemeClr val="accent5"/>
          </a:solidFill>
          <a:effectLst>
            <a:outerShdw blurRad="152400" dist="38100" dir="2700000" algn="tl" rotWithShape="0">
              <a:prstClr val="black">
                <a:alpha val="66000"/>
              </a:prstClr>
            </a:outerShdw>
          </a:effectLst>
        </p:spPr>
        <p:txBody>
          <a:bodyPr wrap="square">
            <a:noAutofit/>
          </a:bodyPr>
          <a:lstStyle>
            <a:lvl1pPr marL="0" indent="0">
              <a:buNone/>
              <a:defRPr>
                <a:solidFill>
                  <a:schemeClr val="tx1">
                    <a:alpha val="0"/>
                  </a:schemeClr>
                </a:solidFill>
              </a:defRPr>
            </a:lvl1pPr>
          </a:lstStyle>
          <a:p>
            <a:pPr lvl="0"/>
            <a:r>
              <a:rPr lang="en-US" dirty="0"/>
              <a:t>I</a:t>
            </a:r>
            <a:endParaRPr lang="en-GB" dirty="0"/>
          </a:p>
        </p:txBody>
      </p:sp>
      <p:sp>
        <p:nvSpPr>
          <p:cNvPr id="2" name="Title 1">
            <a:extLst>
              <a:ext uri="{FF2B5EF4-FFF2-40B4-BE49-F238E27FC236}">
                <a16:creationId xmlns:a16="http://schemas.microsoft.com/office/drawing/2014/main" id="{2F2E942B-4297-4570-B120-E2ACA52D126E}"/>
              </a:ext>
            </a:extLst>
          </p:cNvPr>
          <p:cNvSpPr>
            <a:spLocks noGrp="1"/>
          </p:cNvSpPr>
          <p:nvPr>
            <p:ph type="title"/>
          </p:nvPr>
        </p:nvSpPr>
        <p:spPr>
          <a:xfrm>
            <a:off x="781049" y="990600"/>
            <a:ext cx="9144000" cy="2590800"/>
          </a:xfrm>
          <a:noFill/>
        </p:spPr>
        <p:txBody>
          <a:bodyPr anchor="t">
            <a:normAutofit/>
          </a:bodyPr>
          <a:lstStyle>
            <a:lvl1pPr algn="l">
              <a:defRPr sz="6000">
                <a:solidFill>
                  <a:schemeClr val="bg1"/>
                </a:solidFill>
              </a:defRPr>
            </a:lvl1pPr>
          </a:lstStyle>
          <a:p>
            <a:r>
              <a:rPr lang="en-US"/>
              <a:t>Click to edit Master title style</a:t>
            </a:r>
            <a:endParaRPr lang="en-GB" dirty="0"/>
          </a:p>
        </p:txBody>
      </p:sp>
      <p:sp>
        <p:nvSpPr>
          <p:cNvPr id="9" name="Text Placeholder 16">
            <a:extLst>
              <a:ext uri="{FF2B5EF4-FFF2-40B4-BE49-F238E27FC236}">
                <a16:creationId xmlns:a16="http://schemas.microsoft.com/office/drawing/2014/main" id="{4E78EDD8-13BF-4551-BD7B-C04131A68BC1}"/>
              </a:ext>
              <a:ext uri="{C183D7F6-B498-43B3-948B-1728B52AA6E4}">
                <adec:decorative xmlns:adec="http://schemas.microsoft.com/office/drawing/2017/decorative" val="1"/>
              </a:ext>
            </a:extLst>
          </p:cNvPr>
          <p:cNvSpPr>
            <a:spLocks noGrp="1"/>
          </p:cNvSpPr>
          <p:nvPr>
            <p:ph type="body" sz="quarter" idx="23" hasCustomPrompt="1"/>
          </p:nvPr>
        </p:nvSpPr>
        <p:spPr>
          <a:xfrm>
            <a:off x="0" y="633984"/>
            <a:ext cx="304800" cy="1499616"/>
          </a:xfrm>
          <a:solidFill>
            <a:schemeClr val="bg1"/>
          </a:solidFill>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7" name="Slide Number Placeholder 5">
            <a:extLst>
              <a:ext uri="{FF2B5EF4-FFF2-40B4-BE49-F238E27FC236}">
                <a16:creationId xmlns:a16="http://schemas.microsoft.com/office/drawing/2014/main" id="{9EEDA9EB-20CE-4EA1-9720-40FBEB45614B}"/>
              </a:ext>
            </a:extLst>
          </p:cNvPr>
          <p:cNvSpPr>
            <a:spLocks noGrp="1"/>
          </p:cNvSpPr>
          <p:nvPr>
            <p:ph type="sldNum" sz="quarter" idx="4"/>
          </p:nvPr>
        </p:nvSpPr>
        <p:spPr>
          <a:xfrm>
            <a:off x="628788" y="6339840"/>
            <a:ext cx="302281" cy="365760"/>
          </a:xfrm>
          <a:prstGeom prst="rect">
            <a:avLst/>
          </a:prstGeom>
          <a:solidFill>
            <a:schemeClr val="bg1"/>
          </a:solidFill>
          <a:ln>
            <a:solidFill>
              <a:schemeClr val="accent5"/>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063650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7_Segu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E015B08-6C1F-4B1F-8038-D3C209BA0DBC}"/>
              </a:ext>
              <a:ext uri="{C183D7F6-B498-43B3-948B-1728B52AA6E4}">
                <adec:decorative xmlns:adec="http://schemas.microsoft.com/office/drawing/2017/decorative" val="1"/>
              </a:ext>
            </a:extLst>
          </p:cNvPr>
          <p:cNvSpPr>
            <a:spLocks noGrp="1"/>
          </p:cNvSpPr>
          <p:nvPr>
            <p:ph type="pic" sz="quarter" idx="17" hasCustomPrompt="1"/>
          </p:nvPr>
        </p:nvSpPr>
        <p:spPr>
          <a:xfrm>
            <a:off x="0" y="5378958"/>
            <a:ext cx="12191999" cy="1479041"/>
          </a:xfrm>
          <a:custGeom>
            <a:avLst/>
            <a:gdLst>
              <a:gd name="connsiteX0" fmla="*/ 8243540 w 12191999"/>
              <a:gd name="connsiteY0" fmla="*/ 0 h 1479041"/>
              <a:gd name="connsiteX1" fmla="*/ 12191999 w 12191999"/>
              <a:gd name="connsiteY1" fmla="*/ 0 h 1479041"/>
              <a:gd name="connsiteX2" fmla="*/ 12191999 w 12191999"/>
              <a:gd name="connsiteY2" fmla="*/ 1479041 h 1479041"/>
              <a:gd name="connsiteX3" fmla="*/ 0 w 12191999"/>
              <a:gd name="connsiteY3" fmla="*/ 1479041 h 1479041"/>
              <a:gd name="connsiteX4" fmla="*/ 0 w 12191999"/>
              <a:gd name="connsiteY4" fmla="*/ 344224 h 1479041"/>
              <a:gd name="connsiteX5" fmla="*/ 7982281 w 12191999"/>
              <a:gd name="connsiteY5" fmla="*/ 344224 h 147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1479041">
                <a:moveTo>
                  <a:pt x="8243540" y="0"/>
                </a:moveTo>
                <a:lnTo>
                  <a:pt x="12191999" y="0"/>
                </a:lnTo>
                <a:lnTo>
                  <a:pt x="12191999" y="1479041"/>
                </a:lnTo>
                <a:lnTo>
                  <a:pt x="0" y="1479041"/>
                </a:lnTo>
                <a:lnTo>
                  <a:pt x="0" y="344224"/>
                </a:lnTo>
                <a:lnTo>
                  <a:pt x="7982281" y="344224"/>
                </a:lnTo>
                <a:close/>
              </a:path>
            </a:pathLst>
          </a:custGeom>
        </p:spPr>
        <p:txBody>
          <a:bodyPr wrap="square" anchor="ctr">
            <a:noAutofit/>
          </a:bodyPr>
          <a:lstStyle>
            <a:lvl1pPr marL="0" indent="0" algn="ctr">
              <a:buNone/>
              <a:defRPr>
                <a:solidFill>
                  <a:schemeClr val="bg1">
                    <a:lumMod val="50000"/>
                  </a:schemeClr>
                </a:solidFill>
              </a:defRPr>
            </a:lvl1pPr>
          </a:lstStyle>
          <a:p>
            <a:r>
              <a:rPr lang="en-US" dirty="0"/>
              <a:t>Insert Image</a:t>
            </a:r>
            <a:endParaRPr lang="en-GB" dirty="0"/>
          </a:p>
        </p:txBody>
      </p:sp>
      <p:sp>
        <p:nvSpPr>
          <p:cNvPr id="27" name="Text Placeholder 26">
            <a:extLst>
              <a:ext uri="{FF2B5EF4-FFF2-40B4-BE49-F238E27FC236}">
                <a16:creationId xmlns:a16="http://schemas.microsoft.com/office/drawing/2014/main" id="{A222F077-B5D5-442D-BB60-47BE1094D15F}"/>
              </a:ext>
              <a:ext uri="{C183D7F6-B498-43B3-948B-1728B52AA6E4}">
                <adec:decorative xmlns:adec="http://schemas.microsoft.com/office/drawing/2017/decorative" val="1"/>
              </a:ext>
            </a:extLst>
          </p:cNvPr>
          <p:cNvSpPr>
            <a:spLocks noGrp="1"/>
          </p:cNvSpPr>
          <p:nvPr>
            <p:ph type="body" sz="quarter" idx="18" hasCustomPrompt="1"/>
          </p:nvPr>
        </p:nvSpPr>
        <p:spPr>
          <a:xfrm>
            <a:off x="0" y="0"/>
            <a:ext cx="12192000" cy="5723182"/>
          </a:xfrm>
          <a:custGeom>
            <a:avLst/>
            <a:gdLst>
              <a:gd name="connsiteX0" fmla="*/ 0 w 12192000"/>
              <a:gd name="connsiteY0" fmla="*/ 0 h 5723182"/>
              <a:gd name="connsiteX1" fmla="*/ 12192000 w 12192000"/>
              <a:gd name="connsiteY1" fmla="*/ 0 h 5723182"/>
              <a:gd name="connsiteX2" fmla="*/ 12192000 w 12192000"/>
              <a:gd name="connsiteY2" fmla="*/ 5378958 h 5723182"/>
              <a:gd name="connsiteX3" fmla="*/ 8243540 w 12192000"/>
              <a:gd name="connsiteY3" fmla="*/ 5378958 h 5723182"/>
              <a:gd name="connsiteX4" fmla="*/ 7982281 w 12192000"/>
              <a:gd name="connsiteY4" fmla="*/ 5723182 h 5723182"/>
              <a:gd name="connsiteX5" fmla="*/ 0 w 12192000"/>
              <a:gd name="connsiteY5" fmla="*/ 5723182 h 5723182"/>
              <a:gd name="connsiteX6" fmla="*/ 0 w 12192000"/>
              <a:gd name="connsiteY6" fmla="*/ 5378958 h 5723182"/>
              <a:gd name="connsiteX7" fmla="*/ 0 w 12192000"/>
              <a:gd name="connsiteY7" fmla="*/ 5265982 h 572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723182">
                <a:moveTo>
                  <a:pt x="0" y="0"/>
                </a:moveTo>
                <a:lnTo>
                  <a:pt x="12192000" y="0"/>
                </a:lnTo>
                <a:lnTo>
                  <a:pt x="12192000" y="5378958"/>
                </a:lnTo>
                <a:lnTo>
                  <a:pt x="8243540" y="5378958"/>
                </a:lnTo>
                <a:lnTo>
                  <a:pt x="7982281" y="5723182"/>
                </a:lnTo>
                <a:lnTo>
                  <a:pt x="0" y="5723182"/>
                </a:lnTo>
                <a:lnTo>
                  <a:pt x="0" y="5378958"/>
                </a:lnTo>
                <a:lnTo>
                  <a:pt x="0" y="5265982"/>
                </a:lnTo>
                <a:close/>
              </a:path>
            </a:pathLst>
          </a:custGeom>
          <a:solidFill>
            <a:schemeClr val="accent6"/>
          </a:solidFill>
          <a:effectLst>
            <a:outerShdw blurRad="152400" dist="38100" dir="2700000" algn="tl" rotWithShape="0">
              <a:prstClr val="black">
                <a:alpha val="66000"/>
              </a:prstClr>
            </a:outerShdw>
          </a:effectLst>
        </p:spPr>
        <p:txBody>
          <a:bodyPr wrap="square">
            <a:noAutofit/>
          </a:bodyPr>
          <a:lstStyle>
            <a:lvl1pPr marL="0" indent="0">
              <a:buNone/>
              <a:defRPr>
                <a:solidFill>
                  <a:schemeClr val="tx1">
                    <a:alpha val="0"/>
                  </a:schemeClr>
                </a:solidFill>
              </a:defRPr>
            </a:lvl1pPr>
          </a:lstStyle>
          <a:p>
            <a:pPr lvl="0"/>
            <a:r>
              <a:rPr lang="en-US" dirty="0"/>
              <a:t>I</a:t>
            </a:r>
            <a:endParaRPr lang="en-GB" dirty="0"/>
          </a:p>
        </p:txBody>
      </p:sp>
      <p:sp>
        <p:nvSpPr>
          <p:cNvPr id="2" name="Title 1">
            <a:extLst>
              <a:ext uri="{FF2B5EF4-FFF2-40B4-BE49-F238E27FC236}">
                <a16:creationId xmlns:a16="http://schemas.microsoft.com/office/drawing/2014/main" id="{2F2E942B-4297-4570-B120-E2ACA52D126E}"/>
              </a:ext>
            </a:extLst>
          </p:cNvPr>
          <p:cNvSpPr>
            <a:spLocks noGrp="1"/>
          </p:cNvSpPr>
          <p:nvPr>
            <p:ph type="title"/>
          </p:nvPr>
        </p:nvSpPr>
        <p:spPr>
          <a:xfrm>
            <a:off x="781049" y="990600"/>
            <a:ext cx="9144000" cy="2590800"/>
          </a:xfrm>
          <a:noFill/>
        </p:spPr>
        <p:txBody>
          <a:bodyPr anchor="t">
            <a:normAutofit/>
          </a:bodyPr>
          <a:lstStyle>
            <a:lvl1pPr algn="l">
              <a:defRPr sz="6000">
                <a:solidFill>
                  <a:schemeClr val="bg1"/>
                </a:solidFill>
              </a:defRPr>
            </a:lvl1pPr>
          </a:lstStyle>
          <a:p>
            <a:r>
              <a:rPr lang="en-US"/>
              <a:t>Click to edit Master title style</a:t>
            </a:r>
            <a:endParaRPr lang="en-GB" dirty="0"/>
          </a:p>
        </p:txBody>
      </p:sp>
      <p:sp>
        <p:nvSpPr>
          <p:cNvPr id="9" name="Text Placeholder 16">
            <a:extLst>
              <a:ext uri="{FF2B5EF4-FFF2-40B4-BE49-F238E27FC236}">
                <a16:creationId xmlns:a16="http://schemas.microsoft.com/office/drawing/2014/main" id="{4E78EDD8-13BF-4551-BD7B-C04131A68BC1}"/>
              </a:ext>
              <a:ext uri="{C183D7F6-B498-43B3-948B-1728B52AA6E4}">
                <adec:decorative xmlns:adec="http://schemas.microsoft.com/office/drawing/2017/decorative" val="1"/>
              </a:ext>
            </a:extLst>
          </p:cNvPr>
          <p:cNvSpPr>
            <a:spLocks noGrp="1"/>
          </p:cNvSpPr>
          <p:nvPr>
            <p:ph type="body" sz="quarter" idx="23" hasCustomPrompt="1"/>
          </p:nvPr>
        </p:nvSpPr>
        <p:spPr>
          <a:xfrm>
            <a:off x="0" y="633984"/>
            <a:ext cx="304800" cy="1499616"/>
          </a:xfrm>
          <a:solidFill>
            <a:schemeClr val="bg1"/>
          </a:solidFill>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7" name="Slide Number Placeholder 5">
            <a:extLst>
              <a:ext uri="{FF2B5EF4-FFF2-40B4-BE49-F238E27FC236}">
                <a16:creationId xmlns:a16="http://schemas.microsoft.com/office/drawing/2014/main" id="{80033509-FE6E-46FC-85C8-B777FBA2F1A5}"/>
              </a:ext>
            </a:extLst>
          </p:cNvPr>
          <p:cNvSpPr>
            <a:spLocks noGrp="1"/>
          </p:cNvSpPr>
          <p:nvPr>
            <p:ph type="sldNum" sz="quarter" idx="4"/>
          </p:nvPr>
        </p:nvSpPr>
        <p:spPr>
          <a:xfrm>
            <a:off x="628788" y="6339840"/>
            <a:ext cx="302281" cy="365760"/>
          </a:xfrm>
          <a:prstGeom prst="rect">
            <a:avLst/>
          </a:prstGeom>
          <a:solidFill>
            <a:schemeClr val="bg1"/>
          </a:solidFill>
          <a:ln>
            <a:solidFill>
              <a:schemeClr val="accent6"/>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4389156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losing-Thank you 1">
    <p:bg>
      <p:bgPr>
        <a:solidFill>
          <a:schemeClr val="bg1">
            <a:lumMod val="95000"/>
          </a:schemeClr>
        </a:solidFill>
        <a:effectLst/>
      </p:bgPr>
    </p:bg>
    <p:spTree>
      <p:nvGrpSpPr>
        <p:cNvPr id="1" name=""/>
        <p:cNvGrpSpPr/>
        <p:nvPr/>
      </p:nvGrpSpPr>
      <p:grpSpPr>
        <a:xfrm>
          <a:off x="0" y="0"/>
          <a:ext cx="0" cy="0"/>
          <a:chOff x="0" y="0"/>
          <a:chExt cx="0" cy="0"/>
        </a:xfrm>
      </p:grpSpPr>
      <p:sp>
        <p:nvSpPr>
          <p:cNvPr id="53" name="Text Placeholder 52">
            <a:extLst>
              <a:ext uri="{FF2B5EF4-FFF2-40B4-BE49-F238E27FC236}">
                <a16:creationId xmlns:a16="http://schemas.microsoft.com/office/drawing/2014/main" id="{4016877F-9863-4CBC-B4AF-D4764DBA673B}"/>
              </a:ext>
              <a:ext uri="{C183D7F6-B498-43B3-948B-1728B52AA6E4}">
                <adec:decorative xmlns:adec="http://schemas.microsoft.com/office/drawing/2017/decorative" val="1"/>
              </a:ext>
            </a:extLst>
          </p:cNvPr>
          <p:cNvSpPr>
            <a:spLocks noGrp="1"/>
          </p:cNvSpPr>
          <p:nvPr>
            <p:ph type="body" sz="quarter" idx="14" hasCustomPrompt="1"/>
          </p:nvPr>
        </p:nvSpPr>
        <p:spPr>
          <a:xfrm>
            <a:off x="1181099" y="457200"/>
            <a:ext cx="8128343" cy="6248400"/>
          </a:xfrm>
          <a:custGeom>
            <a:avLst/>
            <a:gdLst>
              <a:gd name="connsiteX0" fmla="*/ 0 w 8128343"/>
              <a:gd name="connsiteY0" fmla="*/ 0 h 6248400"/>
              <a:gd name="connsiteX1" fmla="*/ 8128343 w 8128343"/>
              <a:gd name="connsiteY1" fmla="*/ 0 h 6248400"/>
              <a:gd name="connsiteX2" fmla="*/ 8128343 w 8128343"/>
              <a:gd name="connsiteY2" fmla="*/ 3258609 h 6248400"/>
              <a:gd name="connsiteX3" fmla="*/ 5858354 w 8128343"/>
              <a:gd name="connsiteY3" fmla="*/ 6248400 h 6248400"/>
              <a:gd name="connsiteX4" fmla="*/ 0 w 8128343"/>
              <a:gd name="connsiteY4" fmla="*/ 6248400 h 624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8343" h="6248400">
                <a:moveTo>
                  <a:pt x="0" y="0"/>
                </a:moveTo>
                <a:lnTo>
                  <a:pt x="8128343" y="0"/>
                </a:lnTo>
                <a:lnTo>
                  <a:pt x="8128343" y="3258609"/>
                </a:lnTo>
                <a:lnTo>
                  <a:pt x="5858354" y="6248400"/>
                </a:lnTo>
                <a:lnTo>
                  <a:pt x="0" y="62484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GB" sz="1800" dirty="0">
                <a:solidFill>
                  <a:schemeClr val="lt1">
                    <a:alpha val="0"/>
                  </a:schemeClr>
                </a:solidFill>
              </a:defRPr>
            </a:lvl1pPr>
          </a:lstStyle>
          <a:p>
            <a:pPr marL="0" lvl="0" algn="ctr"/>
            <a:r>
              <a:rPr lang="en-US" noProof="0"/>
              <a:t>I</a:t>
            </a:r>
          </a:p>
        </p:txBody>
      </p:sp>
      <p:sp>
        <p:nvSpPr>
          <p:cNvPr id="48" name="Freeform: Shape 47">
            <a:extLst>
              <a:ext uri="{FF2B5EF4-FFF2-40B4-BE49-F238E27FC236}">
                <a16:creationId xmlns:a16="http://schemas.microsoft.com/office/drawing/2014/main" id="{9070D0C4-1F90-4B84-B84E-8285FA0A01B0}"/>
              </a:ext>
            </a:extLst>
          </p:cNvPr>
          <p:cNvSpPr/>
          <p:nvPr userDrawn="1"/>
        </p:nvSpPr>
        <p:spPr>
          <a:xfrm rot="2232448">
            <a:off x="9455741" y="-926244"/>
            <a:ext cx="131438" cy="8710488"/>
          </a:xfrm>
          <a:custGeom>
            <a:avLst/>
            <a:gdLst>
              <a:gd name="connsiteX0" fmla="*/ 0 w 131438"/>
              <a:gd name="connsiteY0" fmla="*/ 99793 h 8710488"/>
              <a:gd name="connsiteX1" fmla="*/ 131438 w 131438"/>
              <a:gd name="connsiteY1" fmla="*/ 0 h 8710488"/>
              <a:gd name="connsiteX2" fmla="*/ 131438 w 131438"/>
              <a:gd name="connsiteY2" fmla="*/ 8610694 h 8710488"/>
              <a:gd name="connsiteX3" fmla="*/ 0 w 131438"/>
              <a:gd name="connsiteY3" fmla="*/ 8710488 h 8710488"/>
            </a:gdLst>
            <a:ahLst/>
            <a:cxnLst>
              <a:cxn ang="0">
                <a:pos x="connsiteX0" y="connsiteY0"/>
              </a:cxn>
              <a:cxn ang="0">
                <a:pos x="connsiteX1" y="connsiteY1"/>
              </a:cxn>
              <a:cxn ang="0">
                <a:pos x="connsiteX2" y="connsiteY2"/>
              </a:cxn>
              <a:cxn ang="0">
                <a:pos x="connsiteX3" y="connsiteY3"/>
              </a:cxn>
            </a:cxnLst>
            <a:rect l="l" t="t" r="r" b="b"/>
            <a:pathLst>
              <a:path w="131438" h="8710488">
                <a:moveTo>
                  <a:pt x="0" y="99793"/>
                </a:moveTo>
                <a:lnTo>
                  <a:pt x="131438" y="0"/>
                </a:lnTo>
                <a:lnTo>
                  <a:pt x="131438" y="8610694"/>
                </a:lnTo>
                <a:lnTo>
                  <a:pt x="0" y="87104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9" name="Freeform: Shape 48">
            <a:extLst>
              <a:ext uri="{FF2B5EF4-FFF2-40B4-BE49-F238E27FC236}">
                <a16:creationId xmlns:a16="http://schemas.microsoft.com/office/drawing/2014/main" id="{B8546525-A0E6-4238-93BC-5D43C93A450D}"/>
              </a:ext>
              <a:ext uri="{C183D7F6-B498-43B3-948B-1728B52AA6E4}">
                <adec:decorative xmlns:adec="http://schemas.microsoft.com/office/drawing/2017/decorative" val="1"/>
              </a:ext>
            </a:extLst>
          </p:cNvPr>
          <p:cNvSpPr/>
          <p:nvPr userDrawn="1"/>
        </p:nvSpPr>
        <p:spPr>
          <a:xfrm rot="2232448">
            <a:off x="9332817" y="-941780"/>
            <a:ext cx="172357" cy="8741560"/>
          </a:xfrm>
          <a:custGeom>
            <a:avLst/>
            <a:gdLst>
              <a:gd name="connsiteX0" fmla="*/ 172357 w 172357"/>
              <a:gd name="connsiteY0" fmla="*/ 0 h 8741560"/>
              <a:gd name="connsiteX1" fmla="*/ 172357 w 172357"/>
              <a:gd name="connsiteY1" fmla="*/ 8610698 h 8741560"/>
              <a:gd name="connsiteX2" fmla="*/ 0 w 172357"/>
              <a:gd name="connsiteY2" fmla="*/ 8741560 h 8741560"/>
              <a:gd name="connsiteX3" fmla="*/ 0 w 172357"/>
              <a:gd name="connsiteY3" fmla="*/ 130862 h 8741560"/>
            </a:gdLst>
            <a:ahLst/>
            <a:cxnLst>
              <a:cxn ang="0">
                <a:pos x="connsiteX0" y="connsiteY0"/>
              </a:cxn>
              <a:cxn ang="0">
                <a:pos x="connsiteX1" y="connsiteY1"/>
              </a:cxn>
              <a:cxn ang="0">
                <a:pos x="connsiteX2" y="connsiteY2"/>
              </a:cxn>
              <a:cxn ang="0">
                <a:pos x="connsiteX3" y="connsiteY3"/>
              </a:cxn>
            </a:cxnLst>
            <a:rect l="l" t="t" r="r" b="b"/>
            <a:pathLst>
              <a:path w="172357" h="8741560">
                <a:moveTo>
                  <a:pt x="172357" y="0"/>
                </a:moveTo>
                <a:lnTo>
                  <a:pt x="172357" y="8610698"/>
                </a:lnTo>
                <a:lnTo>
                  <a:pt x="0" y="8741560"/>
                </a:lnTo>
                <a:lnTo>
                  <a:pt x="0" y="1308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endParaRPr lang="en-US" noProof="0" dirty="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990599" y="304800"/>
            <a:ext cx="8128343" cy="6248400"/>
          </a:xfrm>
          <a:solidFill>
            <a:schemeClr val="bg1"/>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noProof="0"/>
              <a:t>I</a:t>
            </a:r>
          </a:p>
        </p:txBody>
      </p:sp>
      <p:sp>
        <p:nvSpPr>
          <p:cNvPr id="2" name="Title 1"/>
          <p:cNvSpPr>
            <a:spLocks noGrp="1"/>
          </p:cNvSpPr>
          <p:nvPr>
            <p:ph type="ctrTitle" hasCustomPrompt="1"/>
          </p:nvPr>
        </p:nvSpPr>
        <p:spPr>
          <a:xfrm>
            <a:off x="1378135" y="1219200"/>
            <a:ext cx="7232465" cy="903638"/>
          </a:xfrm>
        </p:spPr>
        <p:txBody>
          <a:bodyPr anchor="t">
            <a:normAutofit/>
          </a:bodyPr>
          <a:lstStyle>
            <a:lvl1pPr algn="l">
              <a:defRPr lang="en-US" sz="5000" kern="1200" cap="all" spc="100" baseline="0" dirty="0">
                <a:solidFill>
                  <a:srgbClr val="2C2E52"/>
                </a:solidFill>
                <a:latin typeface="+mj-lt"/>
                <a:ea typeface="+mj-ea"/>
                <a:cs typeface="+mj-cs"/>
              </a:defRPr>
            </a:lvl1pPr>
          </a:lstStyle>
          <a:p>
            <a:r>
              <a:rPr lang="en-US" noProof="0"/>
              <a:t>THANK yOU</a:t>
            </a:r>
          </a:p>
        </p:txBody>
      </p:sp>
      <p:sp>
        <p:nvSpPr>
          <p:cNvPr id="33" name="Rectangle 32">
            <a:extLst>
              <a:ext uri="{FF2B5EF4-FFF2-40B4-BE49-F238E27FC236}">
                <a16:creationId xmlns:a16="http://schemas.microsoft.com/office/drawing/2014/main" id="{E905A207-2310-4F94-86E5-13B4CCC359EC}"/>
              </a:ext>
              <a:ext uri="{C183D7F6-B498-43B3-948B-1728B52AA6E4}">
                <adec:decorative xmlns:adec="http://schemas.microsoft.com/office/drawing/2017/decorative" val="1"/>
              </a:ext>
            </a:extLst>
          </p:cNvPr>
          <p:cNvSpPr/>
          <p:nvPr userDrawn="1"/>
        </p:nvSpPr>
        <p:spPr>
          <a:xfrm rot="5400000" flipV="1">
            <a:off x="1562101" y="-114299"/>
            <a:ext cx="304797" cy="53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endParaRPr lang="en-US" noProof="0" dirty="0"/>
          </a:p>
        </p:txBody>
      </p:sp>
      <p:sp>
        <p:nvSpPr>
          <p:cNvPr id="19" name="Picture Placeholder 18">
            <a:extLst>
              <a:ext uri="{FF2B5EF4-FFF2-40B4-BE49-F238E27FC236}">
                <a16:creationId xmlns:a16="http://schemas.microsoft.com/office/drawing/2014/main" id="{018BFA80-A3BB-4316-BD6E-3E5F6B4D89CF}"/>
              </a:ext>
              <a:ext uri="{C183D7F6-B498-43B3-948B-1728B52AA6E4}">
                <adec:decorative xmlns:adec="http://schemas.microsoft.com/office/drawing/2017/decorative" val="1"/>
              </a:ext>
            </a:extLst>
          </p:cNvPr>
          <p:cNvSpPr>
            <a:spLocks noGrp="1"/>
          </p:cNvSpPr>
          <p:nvPr>
            <p:ph type="pic" sz="quarter" idx="11" hasCustomPrompt="1"/>
          </p:nvPr>
        </p:nvSpPr>
        <p:spPr>
          <a:xfrm>
            <a:off x="7013448" y="34960"/>
            <a:ext cx="5178552" cy="6823040"/>
          </a:xfrm>
          <a:custGeom>
            <a:avLst/>
            <a:gdLst>
              <a:gd name="connsiteX0" fmla="*/ 5178552 w 5178552"/>
              <a:gd name="connsiteY0" fmla="*/ 0 h 6823040"/>
              <a:gd name="connsiteX1" fmla="*/ 5178552 w 5178552"/>
              <a:gd name="connsiteY1" fmla="*/ 6823040 h 6823040"/>
              <a:gd name="connsiteX2" fmla="*/ 1752601 w 5178552"/>
              <a:gd name="connsiteY2" fmla="*/ 6823040 h 6823040"/>
              <a:gd name="connsiteX3" fmla="*/ 0 w 5178552"/>
              <a:gd name="connsiteY3" fmla="*/ 6823040 h 6823040"/>
            </a:gdLst>
            <a:ahLst/>
            <a:cxnLst>
              <a:cxn ang="0">
                <a:pos x="connsiteX0" y="connsiteY0"/>
              </a:cxn>
              <a:cxn ang="0">
                <a:pos x="connsiteX1" y="connsiteY1"/>
              </a:cxn>
              <a:cxn ang="0">
                <a:pos x="connsiteX2" y="connsiteY2"/>
              </a:cxn>
              <a:cxn ang="0">
                <a:pos x="connsiteX3" y="connsiteY3"/>
              </a:cxn>
            </a:cxnLst>
            <a:rect l="l" t="t" r="r" b="b"/>
            <a:pathLst>
              <a:path w="5178552" h="6823040">
                <a:moveTo>
                  <a:pt x="5178552" y="0"/>
                </a:moveTo>
                <a:lnTo>
                  <a:pt x="5178552" y="6823040"/>
                </a:lnTo>
                <a:lnTo>
                  <a:pt x="1752601" y="6823040"/>
                </a:lnTo>
                <a:lnTo>
                  <a:pt x="0" y="6823040"/>
                </a:lnTo>
                <a:close/>
              </a:path>
            </a:pathLst>
          </a:custGeom>
          <a:solidFill>
            <a:schemeClr val="bg1"/>
          </a:solidFill>
        </p:spPr>
        <p:txBody>
          <a:bodyPr wrap="square" anchor="ctr">
            <a:noAutofit/>
          </a:bodyPr>
          <a:lstStyle>
            <a:lvl1pPr marL="0" indent="0" algn="ctr">
              <a:buNone/>
              <a:defRPr/>
            </a:lvl1pPr>
          </a:lstStyle>
          <a:p>
            <a:r>
              <a:rPr lang="en-US" noProof="0" dirty="0"/>
              <a:t>Insert Image</a:t>
            </a:r>
          </a:p>
        </p:txBody>
      </p:sp>
    </p:spTree>
    <p:extLst>
      <p:ext uri="{BB962C8B-B14F-4D97-AF65-F5344CB8AC3E}">
        <p14:creationId xmlns:p14="http://schemas.microsoft.com/office/powerpoint/2010/main" val="3932519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Closing-Thank you 2">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32EC3EF4-A2D5-4058-977A-74A37AC365BD}"/>
              </a:ex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02525 h 6858000"/>
              <a:gd name="connsiteX3" fmla="*/ 8273508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602525"/>
                </a:lnTo>
                <a:lnTo>
                  <a:pt x="8273508" y="6858000"/>
                </a:lnTo>
                <a:lnTo>
                  <a:pt x="0" y="6858000"/>
                </a:lnTo>
                <a:close/>
              </a:path>
            </a:pathLst>
          </a:custGeom>
          <a:solidFill>
            <a:schemeClr val="bg1"/>
          </a:solidFill>
          <a:effectLst>
            <a:outerShdw blurRad="165100" dist="38100" dir="2700000" algn="tl" rotWithShape="0">
              <a:prstClr val="black">
                <a:alpha val="40000"/>
              </a:prstClr>
            </a:outerShdw>
          </a:effectLst>
        </p:spPr>
        <p:txBody>
          <a:bodyPr wrap="square" anchor="ctr">
            <a:noAutofit/>
          </a:bodyPr>
          <a:lstStyle>
            <a:lvl1pPr marL="0" indent="0" algn="ctr">
              <a:buNone/>
              <a:defRPr/>
            </a:lvl1pPr>
          </a:lstStyle>
          <a:p>
            <a:r>
              <a:rPr lang="en-US" dirty="0"/>
              <a:t>Insert Image</a:t>
            </a:r>
            <a:endParaRPr lang="en-GB" dirty="0"/>
          </a:p>
        </p:txBody>
      </p:sp>
      <p:sp>
        <p:nvSpPr>
          <p:cNvPr id="27" name="Text Placeholder 16">
            <a:extLst>
              <a:ext uri="{FF2B5EF4-FFF2-40B4-BE49-F238E27FC236}">
                <a16:creationId xmlns:a16="http://schemas.microsoft.com/office/drawing/2014/main" id="{4E7C74DD-4244-46B7-8336-30F7151DB21B}"/>
              </a:ext>
              <a:ext uri="{C183D7F6-B498-43B3-948B-1728B52AA6E4}">
                <adec:decorative xmlns:adec="http://schemas.microsoft.com/office/drawing/2017/decorative" val="1"/>
              </a:ext>
            </a:extLst>
          </p:cNvPr>
          <p:cNvSpPr>
            <a:spLocks noGrp="1"/>
          </p:cNvSpPr>
          <p:nvPr>
            <p:ph type="body" sz="quarter" idx="13" hasCustomPrompt="1"/>
          </p:nvPr>
        </p:nvSpPr>
        <p:spPr>
          <a:xfrm rot="10800000" flipH="1" flipV="1">
            <a:off x="8074536" y="3124200"/>
            <a:ext cx="2087678" cy="3270696"/>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4" name="Text Placeholder 23">
            <a:extLst>
              <a:ext uri="{FF2B5EF4-FFF2-40B4-BE49-F238E27FC236}">
                <a16:creationId xmlns:a16="http://schemas.microsoft.com/office/drawing/2014/main" id="{9DC663CF-0C67-4619-B40E-7832C4DA15FE}"/>
              </a:ext>
              <a:ext uri="{C183D7F6-B498-43B3-948B-1728B52AA6E4}">
                <adec:decorative xmlns:adec="http://schemas.microsoft.com/office/drawing/2017/decorative" val="1"/>
              </a:ext>
            </a:extLst>
          </p:cNvPr>
          <p:cNvSpPr>
            <a:spLocks noGrp="1"/>
          </p:cNvSpPr>
          <p:nvPr>
            <p:ph type="body" sz="quarter" idx="15" hasCustomPrompt="1"/>
          </p:nvPr>
        </p:nvSpPr>
        <p:spPr>
          <a:xfrm>
            <a:off x="2190750" y="609600"/>
            <a:ext cx="7810500" cy="5638800"/>
          </a:xfrm>
          <a:custGeom>
            <a:avLst/>
            <a:gdLst>
              <a:gd name="connsiteX0" fmla="*/ 0 w 7810500"/>
              <a:gd name="connsiteY0" fmla="*/ 0 h 5638800"/>
              <a:gd name="connsiteX1" fmla="*/ 7810500 w 7810500"/>
              <a:gd name="connsiteY1" fmla="*/ 0 h 5638800"/>
              <a:gd name="connsiteX2" fmla="*/ 7810500 w 7810500"/>
              <a:gd name="connsiteY2" fmla="*/ 3151512 h 5638800"/>
              <a:gd name="connsiteX3" fmla="*/ 6252438 w 7810500"/>
              <a:gd name="connsiteY3" fmla="*/ 5638800 h 5638800"/>
              <a:gd name="connsiteX4" fmla="*/ 0 w 7810500"/>
              <a:gd name="connsiteY4" fmla="*/ 5638800 h 563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0500" h="5638800">
                <a:moveTo>
                  <a:pt x="0" y="0"/>
                </a:moveTo>
                <a:lnTo>
                  <a:pt x="7810500" y="0"/>
                </a:lnTo>
                <a:lnTo>
                  <a:pt x="7810500" y="3151512"/>
                </a:lnTo>
                <a:lnTo>
                  <a:pt x="6252438" y="5638800"/>
                </a:lnTo>
                <a:lnTo>
                  <a:pt x="0" y="5638800"/>
                </a:lnTo>
                <a:close/>
              </a:path>
            </a:pathLst>
          </a:custGeom>
          <a:solidFill>
            <a:schemeClr val="accent1"/>
          </a:solidFill>
          <a:effectLst>
            <a:outerShdw blurRad="50800" dist="38100" dir="2700000" algn="tl" rotWithShape="0">
              <a:prstClr val="black">
                <a:alpha val="40000"/>
              </a:prstClr>
            </a:outerShdw>
          </a:effectLst>
        </p:spPr>
        <p:txBody>
          <a:bodyPr wrap="square">
            <a:noAutofit/>
          </a:bodyPr>
          <a:lstStyle>
            <a:lvl1pPr marL="0" indent="0" algn="ctr">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hasCustomPrompt="1"/>
          </p:nvPr>
        </p:nvSpPr>
        <p:spPr>
          <a:xfrm>
            <a:off x="3163809" y="1905000"/>
            <a:ext cx="5864382" cy="2275238"/>
          </a:xfrm>
        </p:spPr>
        <p:txBody>
          <a:bodyPr anchor="ctr">
            <a:normAutofit/>
          </a:bodyPr>
          <a:lstStyle>
            <a:lvl1pPr algn="ctr">
              <a:defRPr lang="en-US" sz="5000" kern="1200" cap="all" spc="100" baseline="0" dirty="0">
                <a:solidFill>
                  <a:schemeClr val="bg1"/>
                </a:solidFill>
                <a:latin typeface="+mj-lt"/>
                <a:ea typeface="+mj-ea"/>
                <a:cs typeface="+mj-cs"/>
              </a:defRPr>
            </a:lvl1pPr>
          </a:lstStyle>
          <a:p>
            <a:r>
              <a:rPr lang="en-US" dirty="0"/>
              <a:t>THANK </a:t>
            </a:r>
            <a:r>
              <a:rPr lang="en-US" dirty="0" err="1"/>
              <a:t>yOU</a:t>
            </a:r>
            <a:endParaRPr lang="en-US" dirty="0"/>
          </a:p>
        </p:txBody>
      </p:sp>
    </p:spTree>
    <p:extLst>
      <p:ext uri="{BB962C8B-B14F-4D97-AF65-F5344CB8AC3E}">
        <p14:creationId xmlns:p14="http://schemas.microsoft.com/office/powerpoint/2010/main" val="16122032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Closing-Thank you 3">
    <p:bg>
      <p:bgPr>
        <a:solidFill>
          <a:schemeClr val="bg1">
            <a:lumMod val="95000"/>
          </a:schemeClr>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018BFA80-A3BB-4316-BD6E-3E5F6B4D89CF}"/>
              </a:ex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8000"/>
          </a:xfrm>
          <a:prstGeom prst="rect">
            <a:avLst/>
          </a:prstGeom>
          <a:solidFill>
            <a:schemeClr val="bg1"/>
          </a:solidFill>
        </p:spPr>
        <p:txBody>
          <a:bodyPr wrap="square" anchor="ctr">
            <a:noAutofit/>
          </a:bodyPr>
          <a:lstStyle>
            <a:lvl1pPr marL="0" indent="0" algn="ctr">
              <a:buNone/>
              <a:defRPr/>
            </a:lvl1pPr>
          </a:lstStyle>
          <a:p>
            <a:r>
              <a:rPr lang="en-US" dirty="0"/>
              <a:t>Insert Image</a:t>
            </a:r>
            <a:endParaRPr lang="en-GB" dirty="0"/>
          </a:p>
        </p:txBody>
      </p:sp>
      <p:sp>
        <p:nvSpPr>
          <p:cNvPr id="7" name="Text Placeholder 16">
            <a:extLst>
              <a:ext uri="{FF2B5EF4-FFF2-40B4-BE49-F238E27FC236}">
                <a16:creationId xmlns:a16="http://schemas.microsoft.com/office/drawing/2014/main" id="{8F962CE0-5C0C-48F3-A07B-34E33D6704BC}"/>
              </a:ext>
              <a:ext uri="{C183D7F6-B498-43B3-948B-1728B52AA6E4}">
                <adec:decorative xmlns:adec="http://schemas.microsoft.com/office/drawing/2017/decorative" val="1"/>
              </a:ext>
            </a:extLst>
          </p:cNvPr>
          <p:cNvSpPr>
            <a:spLocks noGrp="1"/>
          </p:cNvSpPr>
          <p:nvPr>
            <p:ph type="body" sz="quarter" idx="16" hasCustomPrompt="1"/>
          </p:nvPr>
        </p:nvSpPr>
        <p:spPr>
          <a:xfrm rot="10800000">
            <a:off x="2057400" y="466725"/>
            <a:ext cx="703341" cy="1101901"/>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2" name="Text Placeholder 16">
            <a:extLst>
              <a:ext uri="{FF2B5EF4-FFF2-40B4-BE49-F238E27FC236}">
                <a16:creationId xmlns:a16="http://schemas.microsoft.com/office/drawing/2014/main" id="{654457EF-8A97-4FCA-9870-5095D09BF83E}"/>
              </a:ext>
              <a:ext uri="{C183D7F6-B498-43B3-948B-1728B52AA6E4}">
                <adec:decorative xmlns:adec="http://schemas.microsoft.com/office/drawing/2017/decorative" val="1"/>
              </a:ext>
            </a:extLst>
          </p:cNvPr>
          <p:cNvSpPr>
            <a:spLocks noGrp="1"/>
          </p:cNvSpPr>
          <p:nvPr>
            <p:ph type="body" sz="quarter" idx="13" hasCustomPrompt="1"/>
          </p:nvPr>
        </p:nvSpPr>
        <p:spPr>
          <a:xfrm rot="10800000" flipH="1" flipV="1">
            <a:off x="9067800" y="4648200"/>
            <a:ext cx="1143000" cy="1790700"/>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10" name="Text Placeholder 16">
            <a:extLst>
              <a:ext uri="{FF2B5EF4-FFF2-40B4-BE49-F238E27FC236}">
                <a16:creationId xmlns:a16="http://schemas.microsoft.com/office/drawing/2014/main" id="{0CC06030-90E1-4B3F-AFDF-369354FBFE62}"/>
              </a:ext>
              <a:ext uri="{C183D7F6-B498-43B3-948B-1728B52AA6E4}">
                <adec:decorative xmlns:adec="http://schemas.microsoft.com/office/drawing/2017/decorative" val="1"/>
              </a:ext>
            </a:extLst>
          </p:cNvPr>
          <p:cNvSpPr>
            <a:spLocks noGrp="1"/>
          </p:cNvSpPr>
          <p:nvPr>
            <p:ph type="body" sz="quarter" idx="15" hasCustomPrompt="1"/>
          </p:nvPr>
        </p:nvSpPr>
        <p:spPr>
          <a:xfrm>
            <a:off x="2190750" y="609600"/>
            <a:ext cx="7810500" cy="5638800"/>
          </a:xfrm>
          <a:solidFill>
            <a:schemeClr val="accent1">
              <a:lumMod val="75000"/>
              <a:alpha val="92000"/>
            </a:schemeClr>
          </a:solidFill>
          <a:effectLst/>
        </p:spPr>
        <p:txBody>
          <a:bodyPr/>
          <a:lstStyle>
            <a:lvl1pPr marL="0" indent="0" algn="ctr">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hasCustomPrompt="1"/>
          </p:nvPr>
        </p:nvSpPr>
        <p:spPr>
          <a:xfrm>
            <a:off x="3163809" y="1905000"/>
            <a:ext cx="5864382" cy="2275238"/>
          </a:xfrm>
        </p:spPr>
        <p:txBody>
          <a:bodyPr anchor="ctr">
            <a:normAutofit/>
          </a:bodyPr>
          <a:lstStyle>
            <a:lvl1pPr algn="ctr">
              <a:defRPr lang="en-US" sz="5000" kern="1200" cap="all" spc="100" baseline="0" dirty="0">
                <a:solidFill>
                  <a:schemeClr val="bg1"/>
                </a:solidFill>
                <a:latin typeface="+mj-lt"/>
                <a:ea typeface="+mj-ea"/>
                <a:cs typeface="+mj-cs"/>
              </a:defRPr>
            </a:lvl1pPr>
          </a:lstStyle>
          <a:p>
            <a:r>
              <a:rPr lang="en-US" dirty="0"/>
              <a:t>THANK </a:t>
            </a:r>
            <a:r>
              <a:rPr lang="en-US" dirty="0" err="1"/>
              <a:t>yOU</a:t>
            </a:r>
            <a:endParaRPr lang="en-US" dirty="0"/>
          </a:p>
        </p:txBody>
      </p:sp>
    </p:spTree>
    <p:extLst>
      <p:ext uri="{BB962C8B-B14F-4D97-AF65-F5344CB8AC3E}">
        <p14:creationId xmlns:p14="http://schemas.microsoft.com/office/powerpoint/2010/main" val="26534857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Closing-Thank you 4">
    <p:bg>
      <p:bgPr>
        <a:solidFill>
          <a:schemeClr val="bg1">
            <a:lumMod val="95000"/>
          </a:schemeClr>
        </a:solidFill>
        <a:effectLst/>
      </p:bgPr>
    </p:bg>
    <p:spTree>
      <p:nvGrpSpPr>
        <p:cNvPr id="1" name=""/>
        <p:cNvGrpSpPr/>
        <p:nvPr/>
      </p:nvGrpSpPr>
      <p:grpSpPr>
        <a:xfrm>
          <a:off x="0" y="0"/>
          <a:ext cx="0" cy="0"/>
          <a:chOff x="0" y="0"/>
          <a:chExt cx="0" cy="0"/>
        </a:xfrm>
      </p:grpSpPr>
      <p:sp>
        <p:nvSpPr>
          <p:cNvPr id="22" name="Text Placeholder 21">
            <a:extLst>
              <a:ext uri="{FF2B5EF4-FFF2-40B4-BE49-F238E27FC236}">
                <a16:creationId xmlns:a16="http://schemas.microsoft.com/office/drawing/2014/main" id="{FC033E0E-968F-40A8-BE78-354499D7F913}"/>
              </a:ext>
              <a:ext uri="{C183D7F6-B498-43B3-948B-1728B52AA6E4}">
                <adec:decorative xmlns:adec="http://schemas.microsoft.com/office/drawing/2017/decorative" val="1"/>
              </a:ext>
            </a:extLst>
          </p:cNvPr>
          <p:cNvSpPr>
            <a:spLocks noGrp="1"/>
          </p:cNvSpPr>
          <p:nvPr>
            <p:ph type="body" sz="quarter" idx="21" hasCustomPrompt="1"/>
          </p:nvPr>
        </p:nvSpPr>
        <p:spPr>
          <a:xfrm rot="19594102" flipH="1">
            <a:off x="584131" y="-142449"/>
            <a:ext cx="1218268" cy="6177109"/>
          </a:xfrm>
          <a:custGeom>
            <a:avLst/>
            <a:gdLst>
              <a:gd name="connsiteX0" fmla="*/ 1114975 w 1218268"/>
              <a:gd name="connsiteY0" fmla="*/ 1688918 h 6177109"/>
              <a:gd name="connsiteX1" fmla="*/ 1114975 w 1218268"/>
              <a:gd name="connsiteY1" fmla="*/ 5441035 h 6177109"/>
              <a:gd name="connsiteX2" fmla="*/ 1218268 w 1218268"/>
              <a:gd name="connsiteY2" fmla="*/ 5372844 h 6177109"/>
              <a:gd name="connsiteX3" fmla="*/ 1218268 w 1218268"/>
              <a:gd name="connsiteY3" fmla="*/ 1845382 h 6177109"/>
              <a:gd name="connsiteX4" fmla="*/ 675740 w 1218268"/>
              <a:gd name="connsiteY4" fmla="*/ 1023583 h 6177109"/>
              <a:gd name="connsiteX5" fmla="*/ 675740 w 1218268"/>
              <a:gd name="connsiteY5" fmla="*/ 5731005 h 6177109"/>
              <a:gd name="connsiteX6" fmla="*/ 951275 w 1218268"/>
              <a:gd name="connsiteY6" fmla="*/ 5549105 h 6177109"/>
              <a:gd name="connsiteX7" fmla="*/ 951275 w 1218268"/>
              <a:gd name="connsiteY7" fmla="*/ 1440952 h 6177109"/>
              <a:gd name="connsiteX8" fmla="*/ 0 w 1218268"/>
              <a:gd name="connsiteY8" fmla="*/ 0 h 6177109"/>
              <a:gd name="connsiteX9" fmla="*/ 0 w 1218268"/>
              <a:gd name="connsiteY9" fmla="*/ 6177109 h 6177109"/>
              <a:gd name="connsiteX10" fmla="*/ 485620 w 1218268"/>
              <a:gd name="connsiteY10" fmla="*/ 5856517 h 6177109"/>
              <a:gd name="connsiteX11" fmla="*/ 485620 w 1218268"/>
              <a:gd name="connsiteY11" fmla="*/ 735597 h 6177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268" h="6177109">
                <a:moveTo>
                  <a:pt x="1114975" y="1688918"/>
                </a:moveTo>
                <a:lnTo>
                  <a:pt x="1114975" y="5441035"/>
                </a:lnTo>
                <a:lnTo>
                  <a:pt x="1218268" y="5372844"/>
                </a:lnTo>
                <a:lnTo>
                  <a:pt x="1218268" y="1845382"/>
                </a:lnTo>
                <a:close/>
                <a:moveTo>
                  <a:pt x="675740" y="1023583"/>
                </a:moveTo>
                <a:lnTo>
                  <a:pt x="675740" y="5731005"/>
                </a:lnTo>
                <a:lnTo>
                  <a:pt x="951275" y="5549105"/>
                </a:lnTo>
                <a:lnTo>
                  <a:pt x="951275" y="1440952"/>
                </a:lnTo>
                <a:close/>
                <a:moveTo>
                  <a:pt x="0" y="0"/>
                </a:moveTo>
                <a:lnTo>
                  <a:pt x="0" y="6177109"/>
                </a:lnTo>
                <a:lnTo>
                  <a:pt x="485620" y="5856517"/>
                </a:lnTo>
                <a:lnTo>
                  <a:pt x="485620" y="735597"/>
                </a:lnTo>
                <a:close/>
              </a:path>
            </a:pathLst>
          </a:custGeom>
          <a:solidFill>
            <a:schemeClr val="bg1"/>
          </a:solidFill>
          <a:effectLst/>
        </p:spPr>
        <p:txBody>
          <a:bodyPr wrap="square">
            <a:noAutofit/>
          </a:bodyPr>
          <a:lstStyle>
            <a:lvl1pPr marL="0" indent="0">
              <a:buNone/>
              <a:defRPr>
                <a:solidFill>
                  <a:schemeClr val="tx1">
                    <a:alpha val="0"/>
                  </a:schemeClr>
                </a:solidFill>
              </a:defRPr>
            </a:lvl1pPr>
          </a:lstStyle>
          <a:p>
            <a:pPr lvl="0"/>
            <a:r>
              <a:rPr lang="en-US" dirty="0"/>
              <a:t>I</a:t>
            </a:r>
            <a:endParaRPr lang="en-GB" dirty="0"/>
          </a:p>
        </p:txBody>
      </p:sp>
      <p:sp>
        <p:nvSpPr>
          <p:cNvPr id="15" name="Picture Placeholder 14">
            <a:extLst>
              <a:ext uri="{FF2B5EF4-FFF2-40B4-BE49-F238E27FC236}">
                <a16:creationId xmlns:a16="http://schemas.microsoft.com/office/drawing/2014/main" id="{B9454D95-B362-4CB6-B706-EB2022A3342D}"/>
              </a:ext>
              <a:ext uri="{C183D7F6-B498-43B3-948B-1728B52AA6E4}">
                <adec:decorative xmlns:adec="http://schemas.microsoft.com/office/drawing/2017/decorative" val="1"/>
              </a:ext>
            </a:extLst>
          </p:cNvPr>
          <p:cNvSpPr>
            <a:spLocks noGrp="1"/>
          </p:cNvSpPr>
          <p:nvPr>
            <p:ph type="pic" sz="quarter" idx="11" hasCustomPrompt="1"/>
          </p:nvPr>
        </p:nvSpPr>
        <p:spPr>
          <a:xfrm>
            <a:off x="3124200" y="0"/>
            <a:ext cx="9067800" cy="6858000"/>
          </a:xfrm>
          <a:custGeom>
            <a:avLst/>
            <a:gdLst>
              <a:gd name="connsiteX0" fmla="*/ 5205086 w 9067800"/>
              <a:gd name="connsiteY0" fmla="*/ 0 h 6858000"/>
              <a:gd name="connsiteX1" fmla="*/ 6957685 w 9067800"/>
              <a:gd name="connsiteY1" fmla="*/ 0 h 6858000"/>
              <a:gd name="connsiteX2" fmla="*/ 9067800 w 9067800"/>
              <a:gd name="connsiteY2" fmla="*/ 0 h 6858000"/>
              <a:gd name="connsiteX3" fmla="*/ 9067800 w 9067800"/>
              <a:gd name="connsiteY3" fmla="*/ 6827058 h 6858000"/>
              <a:gd name="connsiteX4" fmla="*/ 9044315 w 9067800"/>
              <a:gd name="connsiteY4" fmla="*/ 6858000 h 6858000"/>
              <a:gd name="connsiteX5" fmla="*/ 7291715 w 9067800"/>
              <a:gd name="connsiteY5" fmla="*/ 6858000 h 6858000"/>
              <a:gd name="connsiteX6" fmla="*/ 1752601 w 9067800"/>
              <a:gd name="connsiteY6" fmla="*/ 6858000 h 6858000"/>
              <a:gd name="connsiteX7" fmla="*/ 0 w 90678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7800" h="6858000">
                <a:moveTo>
                  <a:pt x="5205086" y="0"/>
                </a:moveTo>
                <a:lnTo>
                  <a:pt x="6957685" y="0"/>
                </a:lnTo>
                <a:lnTo>
                  <a:pt x="9067800" y="0"/>
                </a:lnTo>
                <a:lnTo>
                  <a:pt x="9067800" y="6827058"/>
                </a:lnTo>
                <a:lnTo>
                  <a:pt x="9044315" y="6858000"/>
                </a:lnTo>
                <a:lnTo>
                  <a:pt x="7291715" y="6858000"/>
                </a:lnTo>
                <a:lnTo>
                  <a:pt x="1752601" y="6858000"/>
                </a:lnTo>
                <a:lnTo>
                  <a:pt x="0" y="6858000"/>
                </a:lnTo>
                <a:close/>
              </a:path>
            </a:pathLst>
          </a:custGeom>
          <a:solidFill>
            <a:schemeClr val="bg1"/>
          </a:solidFill>
        </p:spPr>
        <p:txBody>
          <a:bodyPr wrap="square" anchor="ctr">
            <a:noAutofit/>
          </a:bodyPr>
          <a:lstStyle>
            <a:lvl1pPr marL="0" indent="0" algn="ctr">
              <a:buNone/>
              <a:defRPr/>
            </a:lvl1pPr>
          </a:lstStyle>
          <a:p>
            <a:r>
              <a:rPr lang="en-US" dirty="0"/>
              <a:t>Insert Image</a:t>
            </a:r>
            <a:endParaRPr lang="en-GB" dirty="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533400" y="266700"/>
            <a:ext cx="5105400" cy="6324600"/>
          </a:xfrm>
          <a:solidFill>
            <a:schemeClr val="bg1"/>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hasCustomPrompt="1"/>
          </p:nvPr>
        </p:nvSpPr>
        <p:spPr>
          <a:xfrm>
            <a:off x="933450" y="762000"/>
            <a:ext cx="4381500" cy="3429000"/>
          </a:xfrm>
        </p:spPr>
        <p:txBody>
          <a:bodyPr anchor="ctr">
            <a:normAutofit/>
          </a:bodyPr>
          <a:lstStyle>
            <a:lvl1pPr algn="ctr">
              <a:defRPr sz="5000" spc="200" baseline="0"/>
            </a:lvl1pPr>
          </a:lstStyle>
          <a:p>
            <a:r>
              <a:rPr lang="en-US" dirty="0"/>
              <a:t>THANK </a:t>
            </a:r>
            <a:r>
              <a:rPr lang="en-US" dirty="0" err="1"/>
              <a:t>yOU</a:t>
            </a:r>
            <a:endParaRPr lang="en-US" dirty="0"/>
          </a:p>
        </p:txBody>
      </p:sp>
      <p:sp>
        <p:nvSpPr>
          <p:cNvPr id="7" name="Text Placeholder 16">
            <a:extLst>
              <a:ext uri="{FF2B5EF4-FFF2-40B4-BE49-F238E27FC236}">
                <a16:creationId xmlns:a16="http://schemas.microsoft.com/office/drawing/2014/main" id="{D6D785D2-DAEB-48F3-AB8A-2954F03ACD2B}"/>
              </a:ext>
              <a:ext uri="{C183D7F6-B498-43B3-948B-1728B52AA6E4}">
                <adec:decorative xmlns:adec="http://schemas.microsoft.com/office/drawing/2017/decorative" val="1"/>
              </a:ext>
            </a:extLst>
          </p:cNvPr>
          <p:cNvSpPr>
            <a:spLocks noGrp="1"/>
          </p:cNvSpPr>
          <p:nvPr>
            <p:ph type="body" sz="quarter" idx="13" hasCustomPrompt="1"/>
          </p:nvPr>
        </p:nvSpPr>
        <p:spPr>
          <a:xfrm rot="10800000" flipV="1">
            <a:off x="314325" y="4953000"/>
            <a:ext cx="1143000" cy="1790700"/>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Tree>
    <p:extLst>
      <p:ext uri="{BB962C8B-B14F-4D97-AF65-F5344CB8AC3E}">
        <p14:creationId xmlns:p14="http://schemas.microsoft.com/office/powerpoint/2010/main" val="30448034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Closing-Thank you 5">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623EB06-2F79-4698-807D-96A58B4F1D71}"/>
              </a:ext>
              <a:ext uri="{C183D7F6-B498-43B3-948B-1728B52AA6E4}">
                <adec:decorative xmlns:adec="http://schemas.microsoft.com/office/drawing/2017/decorative" val="1"/>
              </a:ext>
            </a:extLst>
          </p:cNvPr>
          <p:cNvSpPr>
            <a:spLocks noGrp="1"/>
          </p:cNvSpPr>
          <p:nvPr>
            <p:ph type="pic" sz="quarter" idx="15" hasCustomPrompt="1"/>
          </p:nvPr>
        </p:nvSpPr>
        <p:spPr>
          <a:xfrm>
            <a:off x="0" y="0"/>
            <a:ext cx="8329286" cy="6858000"/>
          </a:xfrm>
          <a:custGeom>
            <a:avLst/>
            <a:gdLst>
              <a:gd name="connsiteX0" fmla="*/ 0 w 8329286"/>
              <a:gd name="connsiteY0" fmla="*/ 0 h 6858000"/>
              <a:gd name="connsiteX1" fmla="*/ 8329286 w 8329286"/>
              <a:gd name="connsiteY1" fmla="*/ 0 h 6858000"/>
              <a:gd name="connsiteX2" fmla="*/ 3124200 w 8329286"/>
              <a:gd name="connsiteY2" fmla="*/ 6858000 h 6858000"/>
              <a:gd name="connsiteX3" fmla="*/ 0 w 83292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29286" h="6858000">
                <a:moveTo>
                  <a:pt x="0" y="0"/>
                </a:moveTo>
                <a:lnTo>
                  <a:pt x="8329286" y="0"/>
                </a:lnTo>
                <a:lnTo>
                  <a:pt x="3124200" y="6858000"/>
                </a:lnTo>
                <a:lnTo>
                  <a:pt x="0" y="6858000"/>
                </a:lnTo>
                <a:close/>
              </a:path>
            </a:pathLst>
          </a:custGeom>
          <a:solidFill>
            <a:schemeClr val="bg1"/>
          </a:solidFill>
          <a:effectLst>
            <a:outerShdw blurRad="228600" dist="38100" algn="l" rotWithShape="0">
              <a:prstClr val="black">
                <a:alpha val="40000"/>
              </a:prstClr>
            </a:outerShdw>
          </a:effectLst>
        </p:spPr>
        <p:txBody>
          <a:bodyPr wrap="square" anchor="ctr">
            <a:noAutofit/>
          </a:bodyPr>
          <a:lstStyle>
            <a:lvl1pPr marL="0" indent="0" algn="ctr">
              <a:buNone/>
              <a:defRPr/>
            </a:lvl1pPr>
          </a:lstStyle>
          <a:p>
            <a:r>
              <a:rPr lang="en-US" dirty="0"/>
              <a:t>Insert Image</a:t>
            </a:r>
            <a:endParaRPr lang="en-GB" dirty="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990600" y="609600"/>
            <a:ext cx="4648200" cy="5638800"/>
          </a:xfrm>
          <a:solidFill>
            <a:schemeClr val="bg1"/>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hasCustomPrompt="1"/>
          </p:nvPr>
        </p:nvSpPr>
        <p:spPr>
          <a:xfrm>
            <a:off x="1257300" y="1447800"/>
            <a:ext cx="4114800" cy="3962400"/>
          </a:xfrm>
        </p:spPr>
        <p:txBody>
          <a:bodyPr anchor="ctr">
            <a:normAutofit/>
          </a:bodyPr>
          <a:lstStyle>
            <a:lvl1pPr algn="ctr">
              <a:defRPr sz="5000" spc="200" baseline="0"/>
            </a:lvl1pPr>
          </a:lstStyle>
          <a:p>
            <a:r>
              <a:rPr lang="en-US" dirty="0"/>
              <a:t>THANK </a:t>
            </a:r>
            <a:r>
              <a:rPr lang="en-US" dirty="0" err="1"/>
              <a:t>yOU</a:t>
            </a:r>
            <a:endParaRPr lang="en-US" dirty="0"/>
          </a:p>
        </p:txBody>
      </p:sp>
      <p:sp>
        <p:nvSpPr>
          <p:cNvPr id="7" name="Text Placeholder 16">
            <a:extLst>
              <a:ext uri="{FF2B5EF4-FFF2-40B4-BE49-F238E27FC236}">
                <a16:creationId xmlns:a16="http://schemas.microsoft.com/office/drawing/2014/main" id="{D6D785D2-DAEB-48F3-AB8A-2954F03ACD2B}"/>
              </a:ext>
              <a:ext uri="{C183D7F6-B498-43B3-948B-1728B52AA6E4}">
                <adec:decorative xmlns:adec="http://schemas.microsoft.com/office/drawing/2017/decorative" val="1"/>
              </a:ext>
            </a:extLst>
          </p:cNvPr>
          <p:cNvSpPr>
            <a:spLocks noGrp="1"/>
          </p:cNvSpPr>
          <p:nvPr>
            <p:ph type="body" sz="quarter" idx="13" hasCustomPrompt="1"/>
          </p:nvPr>
        </p:nvSpPr>
        <p:spPr>
          <a:xfrm>
            <a:off x="2705100" y="409575"/>
            <a:ext cx="1219200" cy="400050"/>
          </a:xfr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8" name="Text Placeholder 16">
            <a:extLst>
              <a:ext uri="{FF2B5EF4-FFF2-40B4-BE49-F238E27FC236}">
                <a16:creationId xmlns:a16="http://schemas.microsoft.com/office/drawing/2014/main" id="{BB42ECCE-195D-45F5-94EB-137CEFCFE916}"/>
              </a:ext>
              <a:ext uri="{C183D7F6-B498-43B3-948B-1728B52AA6E4}">
                <adec:decorative xmlns:adec="http://schemas.microsoft.com/office/drawing/2017/decorative" val="1"/>
              </a:ext>
            </a:extLst>
          </p:cNvPr>
          <p:cNvSpPr>
            <a:spLocks noGrp="1"/>
          </p:cNvSpPr>
          <p:nvPr>
            <p:ph type="body" sz="quarter" idx="14" hasCustomPrompt="1"/>
          </p:nvPr>
        </p:nvSpPr>
        <p:spPr>
          <a:xfrm>
            <a:off x="2705100" y="6076950"/>
            <a:ext cx="1219200" cy="400050"/>
          </a:xfrm>
          <a:solidFill>
            <a:schemeClr val="accent2"/>
          </a:solidFill>
          <a:effectLst>
            <a:outerShdw blurRad="50800" dist="38100" dir="18900000" algn="b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Tree>
    <p:extLst>
      <p:ext uri="{BB962C8B-B14F-4D97-AF65-F5344CB8AC3E}">
        <p14:creationId xmlns:p14="http://schemas.microsoft.com/office/powerpoint/2010/main" val="1325539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bg1">
            <a:lumMod val="95000"/>
          </a:schemeClr>
        </a:solidFill>
        <a:effectLst/>
      </p:bgPr>
    </p:bg>
    <p:spTree>
      <p:nvGrpSpPr>
        <p:cNvPr id="1" name=""/>
        <p:cNvGrpSpPr/>
        <p:nvPr/>
      </p:nvGrpSpPr>
      <p:grpSpPr>
        <a:xfrm>
          <a:off x="0" y="0"/>
          <a:ext cx="0" cy="0"/>
          <a:chOff x="0" y="0"/>
          <a:chExt cx="0" cy="0"/>
        </a:xfrm>
      </p:grpSpPr>
      <p:sp>
        <p:nvSpPr>
          <p:cNvPr id="22" name="Text Placeholder 21">
            <a:extLst>
              <a:ext uri="{FF2B5EF4-FFF2-40B4-BE49-F238E27FC236}">
                <a16:creationId xmlns:a16="http://schemas.microsoft.com/office/drawing/2014/main" id="{FC033E0E-968F-40A8-BE78-354499D7F913}"/>
              </a:ext>
              <a:ext uri="{C183D7F6-B498-43B3-948B-1728B52AA6E4}">
                <adec:decorative xmlns:adec="http://schemas.microsoft.com/office/drawing/2017/decorative" val="1"/>
              </a:ext>
            </a:extLst>
          </p:cNvPr>
          <p:cNvSpPr>
            <a:spLocks noGrp="1"/>
          </p:cNvSpPr>
          <p:nvPr>
            <p:ph type="body" sz="quarter" idx="21" hasCustomPrompt="1"/>
          </p:nvPr>
        </p:nvSpPr>
        <p:spPr>
          <a:xfrm rot="19594102" flipH="1">
            <a:off x="584131" y="-142449"/>
            <a:ext cx="1218268" cy="6177109"/>
          </a:xfrm>
          <a:custGeom>
            <a:avLst/>
            <a:gdLst>
              <a:gd name="connsiteX0" fmla="*/ 1114975 w 1218268"/>
              <a:gd name="connsiteY0" fmla="*/ 1688918 h 6177109"/>
              <a:gd name="connsiteX1" fmla="*/ 1114975 w 1218268"/>
              <a:gd name="connsiteY1" fmla="*/ 5441035 h 6177109"/>
              <a:gd name="connsiteX2" fmla="*/ 1218268 w 1218268"/>
              <a:gd name="connsiteY2" fmla="*/ 5372844 h 6177109"/>
              <a:gd name="connsiteX3" fmla="*/ 1218268 w 1218268"/>
              <a:gd name="connsiteY3" fmla="*/ 1845382 h 6177109"/>
              <a:gd name="connsiteX4" fmla="*/ 675740 w 1218268"/>
              <a:gd name="connsiteY4" fmla="*/ 1023583 h 6177109"/>
              <a:gd name="connsiteX5" fmla="*/ 675740 w 1218268"/>
              <a:gd name="connsiteY5" fmla="*/ 5731005 h 6177109"/>
              <a:gd name="connsiteX6" fmla="*/ 951275 w 1218268"/>
              <a:gd name="connsiteY6" fmla="*/ 5549105 h 6177109"/>
              <a:gd name="connsiteX7" fmla="*/ 951275 w 1218268"/>
              <a:gd name="connsiteY7" fmla="*/ 1440952 h 6177109"/>
              <a:gd name="connsiteX8" fmla="*/ 0 w 1218268"/>
              <a:gd name="connsiteY8" fmla="*/ 0 h 6177109"/>
              <a:gd name="connsiteX9" fmla="*/ 0 w 1218268"/>
              <a:gd name="connsiteY9" fmla="*/ 6177109 h 6177109"/>
              <a:gd name="connsiteX10" fmla="*/ 485620 w 1218268"/>
              <a:gd name="connsiteY10" fmla="*/ 5856517 h 6177109"/>
              <a:gd name="connsiteX11" fmla="*/ 485620 w 1218268"/>
              <a:gd name="connsiteY11" fmla="*/ 735597 h 6177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268" h="6177109">
                <a:moveTo>
                  <a:pt x="1114975" y="1688918"/>
                </a:moveTo>
                <a:lnTo>
                  <a:pt x="1114975" y="5441035"/>
                </a:lnTo>
                <a:lnTo>
                  <a:pt x="1218268" y="5372844"/>
                </a:lnTo>
                <a:lnTo>
                  <a:pt x="1218268" y="1845382"/>
                </a:lnTo>
                <a:close/>
                <a:moveTo>
                  <a:pt x="675740" y="1023583"/>
                </a:moveTo>
                <a:lnTo>
                  <a:pt x="675740" y="5731005"/>
                </a:lnTo>
                <a:lnTo>
                  <a:pt x="951275" y="5549105"/>
                </a:lnTo>
                <a:lnTo>
                  <a:pt x="951275" y="1440952"/>
                </a:lnTo>
                <a:close/>
                <a:moveTo>
                  <a:pt x="0" y="0"/>
                </a:moveTo>
                <a:lnTo>
                  <a:pt x="0" y="6177109"/>
                </a:lnTo>
                <a:lnTo>
                  <a:pt x="485620" y="5856517"/>
                </a:lnTo>
                <a:lnTo>
                  <a:pt x="485620" y="735597"/>
                </a:lnTo>
                <a:close/>
              </a:path>
            </a:pathLst>
          </a:custGeom>
          <a:solidFill>
            <a:schemeClr val="bg1"/>
          </a:solidFill>
          <a:effectLst/>
        </p:spPr>
        <p:txBody>
          <a:bodyPr wrap="square">
            <a:noAutofit/>
          </a:bodyPr>
          <a:lstStyle>
            <a:lvl1pPr marL="0" indent="0">
              <a:buNone/>
              <a:defRPr>
                <a:solidFill>
                  <a:schemeClr val="tx1">
                    <a:alpha val="0"/>
                  </a:schemeClr>
                </a:solidFill>
              </a:defRPr>
            </a:lvl1pPr>
          </a:lstStyle>
          <a:p>
            <a:pPr lvl="0"/>
            <a:r>
              <a:rPr lang="en-US" dirty="0"/>
              <a:t>I</a:t>
            </a:r>
            <a:endParaRPr lang="en-GB" dirty="0"/>
          </a:p>
        </p:txBody>
      </p:sp>
      <p:sp>
        <p:nvSpPr>
          <p:cNvPr id="15" name="Picture Placeholder 14">
            <a:extLst>
              <a:ext uri="{FF2B5EF4-FFF2-40B4-BE49-F238E27FC236}">
                <a16:creationId xmlns:a16="http://schemas.microsoft.com/office/drawing/2014/main" id="{B9454D95-B362-4CB6-B706-EB2022A3342D}"/>
              </a:ext>
              <a:ext uri="{C183D7F6-B498-43B3-948B-1728B52AA6E4}">
                <adec:decorative xmlns:adec="http://schemas.microsoft.com/office/drawing/2017/decorative" val="1"/>
              </a:ext>
            </a:extLst>
          </p:cNvPr>
          <p:cNvSpPr>
            <a:spLocks noGrp="1"/>
          </p:cNvSpPr>
          <p:nvPr>
            <p:ph type="pic" sz="quarter" idx="11" hasCustomPrompt="1"/>
          </p:nvPr>
        </p:nvSpPr>
        <p:spPr>
          <a:xfrm>
            <a:off x="3124200" y="0"/>
            <a:ext cx="9067800" cy="6858000"/>
          </a:xfrm>
          <a:custGeom>
            <a:avLst/>
            <a:gdLst>
              <a:gd name="connsiteX0" fmla="*/ 5205086 w 9067800"/>
              <a:gd name="connsiteY0" fmla="*/ 0 h 6858000"/>
              <a:gd name="connsiteX1" fmla="*/ 6957685 w 9067800"/>
              <a:gd name="connsiteY1" fmla="*/ 0 h 6858000"/>
              <a:gd name="connsiteX2" fmla="*/ 9067800 w 9067800"/>
              <a:gd name="connsiteY2" fmla="*/ 0 h 6858000"/>
              <a:gd name="connsiteX3" fmla="*/ 9067800 w 9067800"/>
              <a:gd name="connsiteY3" fmla="*/ 6827058 h 6858000"/>
              <a:gd name="connsiteX4" fmla="*/ 9044315 w 9067800"/>
              <a:gd name="connsiteY4" fmla="*/ 6858000 h 6858000"/>
              <a:gd name="connsiteX5" fmla="*/ 7291715 w 9067800"/>
              <a:gd name="connsiteY5" fmla="*/ 6858000 h 6858000"/>
              <a:gd name="connsiteX6" fmla="*/ 1752601 w 9067800"/>
              <a:gd name="connsiteY6" fmla="*/ 6858000 h 6858000"/>
              <a:gd name="connsiteX7" fmla="*/ 0 w 90678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7800" h="6858000">
                <a:moveTo>
                  <a:pt x="5205086" y="0"/>
                </a:moveTo>
                <a:lnTo>
                  <a:pt x="6957685" y="0"/>
                </a:lnTo>
                <a:lnTo>
                  <a:pt x="9067800" y="0"/>
                </a:lnTo>
                <a:lnTo>
                  <a:pt x="9067800" y="6827058"/>
                </a:lnTo>
                <a:lnTo>
                  <a:pt x="9044315" y="6858000"/>
                </a:lnTo>
                <a:lnTo>
                  <a:pt x="7291715" y="6858000"/>
                </a:lnTo>
                <a:lnTo>
                  <a:pt x="1752601" y="6858000"/>
                </a:lnTo>
                <a:lnTo>
                  <a:pt x="0" y="6858000"/>
                </a:lnTo>
                <a:close/>
              </a:path>
            </a:pathLst>
          </a:custGeom>
          <a:solidFill>
            <a:schemeClr val="bg1"/>
          </a:solidFill>
        </p:spPr>
        <p:txBody>
          <a:bodyPr wrap="square" anchor="ctr">
            <a:noAutofit/>
          </a:bodyPr>
          <a:lstStyle>
            <a:lvl1pPr marL="0" indent="0" algn="ctr">
              <a:buNone/>
              <a:defRPr/>
            </a:lvl1pPr>
          </a:lstStyle>
          <a:p>
            <a:r>
              <a:rPr lang="en-US" dirty="0"/>
              <a:t>Insert Image</a:t>
            </a:r>
            <a:endParaRPr lang="en-GB" dirty="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533400" y="266700"/>
            <a:ext cx="5105400" cy="6324600"/>
          </a:xfrm>
          <a:solidFill>
            <a:schemeClr val="bg1"/>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p:nvPr>
        </p:nvSpPr>
        <p:spPr>
          <a:xfrm>
            <a:off x="933450" y="762000"/>
            <a:ext cx="4381500" cy="3429000"/>
          </a:xfrm>
        </p:spPr>
        <p:txBody>
          <a:bodyPr anchor="ctr">
            <a:normAutofit/>
          </a:bodyPr>
          <a:lstStyle>
            <a:lvl1pPr algn="ct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933450" y="4343400"/>
            <a:ext cx="4381500" cy="1355732"/>
          </a:xfrm>
        </p:spPr>
        <p:txBody>
          <a:bodyPr lIns="91440" rIns="91440" anchor="t">
            <a:normAutofit/>
          </a:bodyPr>
          <a:lstStyle>
            <a:lvl1pPr marL="0" indent="0" algn="ctr">
              <a:lnSpc>
                <a:spcPct val="100000"/>
              </a:lnSpc>
              <a:spcBef>
                <a:spcPts val="0"/>
              </a:spcBef>
              <a:spcAft>
                <a:spcPts val="0"/>
              </a:spcAft>
              <a:buNone/>
              <a:defRPr sz="16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7" name="Text Placeholder 16">
            <a:extLst>
              <a:ext uri="{FF2B5EF4-FFF2-40B4-BE49-F238E27FC236}">
                <a16:creationId xmlns:a16="http://schemas.microsoft.com/office/drawing/2014/main" id="{D6D785D2-DAEB-48F3-AB8A-2954F03ACD2B}"/>
              </a:ext>
              <a:ext uri="{C183D7F6-B498-43B3-948B-1728B52AA6E4}">
                <adec:decorative xmlns:adec="http://schemas.microsoft.com/office/drawing/2017/decorative" val="1"/>
              </a:ext>
            </a:extLst>
          </p:cNvPr>
          <p:cNvSpPr>
            <a:spLocks noGrp="1"/>
          </p:cNvSpPr>
          <p:nvPr>
            <p:ph type="body" sz="quarter" idx="13" hasCustomPrompt="1"/>
          </p:nvPr>
        </p:nvSpPr>
        <p:spPr>
          <a:xfrm rot="10800000" flipV="1">
            <a:off x="314325" y="4953000"/>
            <a:ext cx="1143000" cy="1790700"/>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Tree>
    <p:extLst>
      <p:ext uri="{BB962C8B-B14F-4D97-AF65-F5344CB8AC3E}">
        <p14:creationId xmlns:p14="http://schemas.microsoft.com/office/powerpoint/2010/main" val="104992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623EB06-2F79-4698-807D-96A58B4F1D71}"/>
              </a:ext>
              <a:ext uri="{C183D7F6-B498-43B3-948B-1728B52AA6E4}">
                <adec:decorative xmlns:adec="http://schemas.microsoft.com/office/drawing/2017/decorative" val="1"/>
              </a:ext>
            </a:extLst>
          </p:cNvPr>
          <p:cNvSpPr>
            <a:spLocks noGrp="1"/>
          </p:cNvSpPr>
          <p:nvPr>
            <p:ph type="pic" sz="quarter" idx="15" hasCustomPrompt="1"/>
          </p:nvPr>
        </p:nvSpPr>
        <p:spPr>
          <a:xfrm>
            <a:off x="0" y="0"/>
            <a:ext cx="8329286" cy="6858000"/>
          </a:xfrm>
          <a:custGeom>
            <a:avLst/>
            <a:gdLst>
              <a:gd name="connsiteX0" fmla="*/ 0 w 8329286"/>
              <a:gd name="connsiteY0" fmla="*/ 0 h 6858000"/>
              <a:gd name="connsiteX1" fmla="*/ 8329286 w 8329286"/>
              <a:gd name="connsiteY1" fmla="*/ 0 h 6858000"/>
              <a:gd name="connsiteX2" fmla="*/ 3124200 w 8329286"/>
              <a:gd name="connsiteY2" fmla="*/ 6858000 h 6858000"/>
              <a:gd name="connsiteX3" fmla="*/ 0 w 83292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29286" h="6858000">
                <a:moveTo>
                  <a:pt x="0" y="0"/>
                </a:moveTo>
                <a:lnTo>
                  <a:pt x="8329286" y="0"/>
                </a:lnTo>
                <a:lnTo>
                  <a:pt x="3124200" y="6858000"/>
                </a:lnTo>
                <a:lnTo>
                  <a:pt x="0" y="6858000"/>
                </a:lnTo>
                <a:close/>
              </a:path>
            </a:pathLst>
          </a:custGeom>
          <a:solidFill>
            <a:schemeClr val="bg1"/>
          </a:solidFill>
          <a:effectLst>
            <a:outerShdw blurRad="228600" dist="38100" algn="l" rotWithShape="0">
              <a:prstClr val="black">
                <a:alpha val="40000"/>
              </a:prstClr>
            </a:outerShdw>
          </a:effectLst>
        </p:spPr>
        <p:txBody>
          <a:bodyPr wrap="square" anchor="ctr">
            <a:noAutofit/>
          </a:bodyPr>
          <a:lstStyle>
            <a:lvl1pPr marL="0" indent="0" algn="ctr">
              <a:buNone/>
              <a:defRPr/>
            </a:lvl1pPr>
          </a:lstStyle>
          <a:p>
            <a:r>
              <a:rPr lang="en-US" dirty="0"/>
              <a:t>Insert Image</a:t>
            </a:r>
            <a:endParaRPr lang="en-GB" dirty="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990600" y="609600"/>
            <a:ext cx="4648200" cy="5638800"/>
          </a:xfrm>
          <a:solidFill>
            <a:schemeClr val="bg1"/>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2" name="Title 1"/>
          <p:cNvSpPr>
            <a:spLocks noGrp="1"/>
          </p:cNvSpPr>
          <p:nvPr>
            <p:ph type="ctrTitle"/>
          </p:nvPr>
        </p:nvSpPr>
        <p:spPr>
          <a:xfrm>
            <a:off x="1257300" y="1447800"/>
            <a:ext cx="4114800" cy="3962400"/>
          </a:xfrm>
        </p:spPr>
        <p:txBody>
          <a:bodyPr anchor="ctr">
            <a:normAutofit/>
          </a:bodyPr>
          <a:lstStyle>
            <a:lvl1pPr algn="ct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6057900" y="4495801"/>
            <a:ext cx="4876800" cy="609600"/>
          </a:xfrm>
        </p:spPr>
        <p:txBody>
          <a:bodyPr lIns="91440" rIns="91440" anchor="ctr">
            <a:normAutofit/>
          </a:bodyPr>
          <a:lstStyle>
            <a:lvl1pPr marL="0" indent="0" algn="l">
              <a:lnSpc>
                <a:spcPct val="100000"/>
              </a:lnSpc>
              <a:spcBef>
                <a:spcPts val="0"/>
              </a:spcBef>
              <a:spcAft>
                <a:spcPts val="0"/>
              </a:spcAft>
              <a:buNone/>
              <a:defRPr sz="16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7" name="Text Placeholder 16">
            <a:extLst>
              <a:ext uri="{FF2B5EF4-FFF2-40B4-BE49-F238E27FC236}">
                <a16:creationId xmlns:a16="http://schemas.microsoft.com/office/drawing/2014/main" id="{D6D785D2-DAEB-48F3-AB8A-2954F03ACD2B}"/>
              </a:ext>
              <a:ext uri="{C183D7F6-B498-43B3-948B-1728B52AA6E4}">
                <adec:decorative xmlns:adec="http://schemas.microsoft.com/office/drawing/2017/decorative" val="1"/>
              </a:ext>
            </a:extLst>
          </p:cNvPr>
          <p:cNvSpPr>
            <a:spLocks noGrp="1"/>
          </p:cNvSpPr>
          <p:nvPr>
            <p:ph type="body" sz="quarter" idx="13" hasCustomPrompt="1"/>
          </p:nvPr>
        </p:nvSpPr>
        <p:spPr>
          <a:xfrm>
            <a:off x="2705100" y="409575"/>
            <a:ext cx="1219200" cy="400050"/>
          </a:xfr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
        <p:nvSpPr>
          <p:cNvPr id="8" name="Text Placeholder 16">
            <a:extLst>
              <a:ext uri="{FF2B5EF4-FFF2-40B4-BE49-F238E27FC236}">
                <a16:creationId xmlns:a16="http://schemas.microsoft.com/office/drawing/2014/main" id="{BB42ECCE-195D-45F5-94EB-137CEFCFE916}"/>
              </a:ext>
              <a:ext uri="{C183D7F6-B498-43B3-948B-1728B52AA6E4}">
                <adec:decorative xmlns:adec="http://schemas.microsoft.com/office/drawing/2017/decorative" val="1"/>
              </a:ext>
            </a:extLst>
          </p:cNvPr>
          <p:cNvSpPr>
            <a:spLocks noGrp="1"/>
          </p:cNvSpPr>
          <p:nvPr>
            <p:ph type="body" sz="quarter" idx="14" hasCustomPrompt="1"/>
          </p:nvPr>
        </p:nvSpPr>
        <p:spPr>
          <a:xfrm>
            <a:off x="2705100" y="6076950"/>
            <a:ext cx="1219200" cy="400050"/>
          </a:xfrm>
          <a:solidFill>
            <a:schemeClr val="accent2"/>
          </a:solidFill>
          <a:effectLst>
            <a:outerShdw blurRad="50800" dist="38100" dir="18900000" algn="bl" rotWithShape="0">
              <a:prstClr val="black">
                <a:alpha val="40000"/>
              </a:prstClr>
            </a:outerShdw>
          </a:effectLst>
        </p:spPr>
        <p:txBody>
          <a:bodyPr/>
          <a:lstStyle>
            <a:lvl1pPr marL="0" indent="0">
              <a:buNone/>
              <a:defRPr>
                <a:solidFill>
                  <a:schemeClr val="tx1">
                    <a:alpha val="0"/>
                  </a:schemeClr>
                </a:solidFill>
              </a:defRPr>
            </a:lvl1pPr>
          </a:lstStyle>
          <a:p>
            <a:pPr lvl="0"/>
            <a:r>
              <a:rPr lang="en-US" dirty="0"/>
              <a:t>I</a:t>
            </a:r>
            <a:endParaRPr lang="en-GB" dirty="0"/>
          </a:p>
        </p:txBody>
      </p:sp>
    </p:spTree>
    <p:extLst>
      <p:ext uri="{BB962C8B-B14F-4D97-AF65-F5344CB8AC3E}">
        <p14:creationId xmlns:p14="http://schemas.microsoft.com/office/powerpoint/2010/main" val="2601318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1447800"/>
          </a:xfrm>
        </p:spPr>
        <p:txBody>
          <a:bodyPr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0" y="2667000"/>
            <a:ext cx="10288693" cy="3660648"/>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Picture Placeholder 9">
            <a:extLst>
              <a:ext uri="{FF2B5EF4-FFF2-40B4-BE49-F238E27FC236}">
                <a16:creationId xmlns:a16="http://schemas.microsoft.com/office/drawing/2014/main" id="{B1F422E5-0916-42D9-AC79-50E4FC133F3D}"/>
              </a:ext>
              <a:ext uri="{C183D7F6-B498-43B3-948B-1728B52AA6E4}">
                <adec:decorative xmlns:adec="http://schemas.microsoft.com/office/drawing/2017/decorative" val="1"/>
              </a:ext>
            </a:extLst>
          </p:cNvPr>
          <p:cNvSpPr>
            <a:spLocks noGrp="1"/>
          </p:cNvSpPr>
          <p:nvPr>
            <p:ph type="pic" sz="quarter" idx="15" hasCustomPrompt="1"/>
          </p:nvPr>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1"/>
          </a:solidFill>
          <a:effectLst>
            <a:outerShdw blurRad="50800" dist="38100" dir="5400000" algn="t" rotWithShape="0">
              <a:prstClr val="black">
                <a:alpha val="40000"/>
              </a:prstClr>
            </a:outerShdw>
          </a:effectLst>
        </p:spPr>
        <p:txBody>
          <a:bodyPr wrap="square" anchor="ctr">
            <a:noAutofit/>
          </a:bodyPr>
          <a:lstStyle>
            <a:lvl1pPr marL="0" indent="0" algn="ctr">
              <a:buNone/>
              <a:defRPr sz="1600">
                <a:solidFill>
                  <a:schemeClr val="bg1">
                    <a:lumMod val="75000"/>
                  </a:schemeClr>
                </a:solidFill>
              </a:defRPr>
            </a:lvl1pPr>
          </a:lstStyle>
          <a:p>
            <a:r>
              <a:rPr lang="en-US" noProof="0" dirty="0"/>
              <a:t>Insert Image</a:t>
            </a:r>
          </a:p>
        </p:txBody>
      </p:sp>
      <p:sp>
        <p:nvSpPr>
          <p:cNvPr id="14" name="Slide Number Placeholder 5">
            <a:extLst>
              <a:ext uri="{FF2B5EF4-FFF2-40B4-BE49-F238E27FC236}">
                <a16:creationId xmlns:a16="http://schemas.microsoft.com/office/drawing/2014/main" id="{0621E917-505B-493E-99EE-2E57CB3327C6}"/>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7924664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orient="horz" pos="7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Emphasis-Sub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548640" y="2667000"/>
            <a:ext cx="10288693" cy="3660648"/>
          </a:xfrm>
        </p:spPr>
        <p:txBody>
          <a:bodyPr lIns="91440" rIns="9144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Picture Placeholder 9">
            <a:extLst>
              <a:ext uri="{FF2B5EF4-FFF2-40B4-BE49-F238E27FC236}">
                <a16:creationId xmlns:a16="http://schemas.microsoft.com/office/drawing/2014/main" id="{B1F422E5-0916-42D9-AC79-50E4FC133F3D}"/>
              </a:ext>
              <a:ext uri="{C183D7F6-B498-43B3-948B-1728B52AA6E4}">
                <adec:decorative xmlns:adec="http://schemas.microsoft.com/office/drawing/2017/decorative" val="1"/>
              </a:ext>
            </a:extLst>
          </p:cNvPr>
          <p:cNvSpPr>
            <a:spLocks noGrp="1"/>
          </p:cNvSpPr>
          <p:nvPr>
            <p:ph type="pic" sz="quarter" idx="15" hasCustomPrompt="1"/>
          </p:nvPr>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1"/>
          </a:solidFill>
          <a:effectLst>
            <a:outerShdw blurRad="50800" dist="38100" dir="5400000" algn="t" rotWithShape="0">
              <a:prstClr val="black">
                <a:alpha val="40000"/>
              </a:prstClr>
            </a:outerShdw>
          </a:effectLst>
        </p:spPr>
        <p:txBody>
          <a:bodyPr wrap="square" anchor="ctr">
            <a:noAutofit/>
          </a:bodyPr>
          <a:lstStyle>
            <a:lvl1pPr marL="0" indent="0" algn="ctr">
              <a:buNone/>
              <a:defRPr sz="1600">
                <a:solidFill>
                  <a:schemeClr val="bg1">
                    <a:lumMod val="75000"/>
                  </a:schemeClr>
                </a:solidFill>
              </a:defRPr>
            </a:lvl1pPr>
          </a:lstStyle>
          <a:p>
            <a:r>
              <a:rPr lang="en-US" noProof="0" dirty="0"/>
              <a:t>Insert Image</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1" y="1676400"/>
            <a:ext cx="10837333" cy="424732"/>
          </a:xfrm>
          <a:solidFill>
            <a:schemeClr val="accent1"/>
          </a:solidFill>
        </p:spPr>
        <p:txBody>
          <a:bodyPr wrap="square" lIns="640080" rIns="91440">
            <a:spAutoFit/>
          </a:bodyPr>
          <a:lstStyle>
            <a:lvl1pPr marL="0" indent="0">
              <a:buNone/>
              <a:defRPr sz="2400" b="0">
                <a:solidFill>
                  <a:schemeClr val="bg1"/>
                </a:solidFill>
              </a:defRPr>
            </a:lvl1pPr>
          </a:lstStyle>
          <a:p>
            <a:pPr lvl="0"/>
            <a:r>
              <a:rPr lang="en-US" noProof="0"/>
              <a:t>Add additional text </a:t>
            </a:r>
          </a:p>
        </p:txBody>
      </p:sp>
      <p:sp>
        <p:nvSpPr>
          <p:cNvPr id="13" name="Slide Number Placeholder 5">
            <a:extLst>
              <a:ext uri="{FF2B5EF4-FFF2-40B4-BE49-F238E27FC236}">
                <a16:creationId xmlns:a16="http://schemas.microsoft.com/office/drawing/2014/main" id="{08E95652-9528-4150-8049-C40C3BB1BB08}"/>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Tree>
    <p:extLst>
      <p:ext uri="{BB962C8B-B14F-4D97-AF65-F5344CB8AC3E}">
        <p14:creationId xmlns:p14="http://schemas.microsoft.com/office/powerpoint/2010/main" val="1305947646"/>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8640" y="548640"/>
            <a:ext cx="11106150"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8640" y="2103120"/>
            <a:ext cx="11106150" cy="422148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24938679"/>
      </p:ext>
    </p:extLst>
  </p:cSld>
  <p:clrMap bg1="lt1" tx1="dk1" bg2="lt2" tx2="dk2" accent1="accent1" accent2="accent2" accent3="accent3" accent4="accent4" accent5="accent5" accent6="accent6" hlink="hlink" folHlink="folHlink"/>
  <p:sldLayoutIdLst>
    <p:sldLayoutId id="2147483955" r:id="rId1"/>
    <p:sldLayoutId id="2147483959" r:id="rId2"/>
    <p:sldLayoutId id="2147483961" r:id="rId3"/>
    <p:sldLayoutId id="2147483962" r:id="rId4"/>
    <p:sldLayoutId id="2147483964" r:id="rId5"/>
    <p:sldLayoutId id="2147483958" r:id="rId6"/>
    <p:sldLayoutId id="2147483963" r:id="rId7"/>
    <p:sldLayoutId id="2147483957" r:id="rId8"/>
    <p:sldLayoutId id="2147483965" r:id="rId9"/>
    <p:sldLayoutId id="2147483966" r:id="rId10"/>
    <p:sldLayoutId id="2147483996" r:id="rId11"/>
    <p:sldLayoutId id="2147483997" r:id="rId12"/>
    <p:sldLayoutId id="2147483998" r:id="rId13"/>
    <p:sldLayoutId id="2147483999" r:id="rId14"/>
    <p:sldLayoutId id="2147484000" r:id="rId15"/>
    <p:sldLayoutId id="2147484001" r:id="rId16"/>
    <p:sldLayoutId id="2147484007" r:id="rId17"/>
    <p:sldLayoutId id="2147483967" r:id="rId18"/>
    <p:sldLayoutId id="2147483968" r:id="rId19"/>
    <p:sldLayoutId id="2147483987" r:id="rId20"/>
    <p:sldLayoutId id="2147483969" r:id="rId21"/>
    <p:sldLayoutId id="2147483970" r:id="rId22"/>
    <p:sldLayoutId id="2147483971" r:id="rId23"/>
    <p:sldLayoutId id="2147483972" r:id="rId24"/>
    <p:sldLayoutId id="2147483973" r:id="rId25"/>
    <p:sldLayoutId id="2147483978" r:id="rId26"/>
    <p:sldLayoutId id="2147483974" r:id="rId27"/>
    <p:sldLayoutId id="2147483975" r:id="rId28"/>
    <p:sldLayoutId id="2147483976" r:id="rId29"/>
    <p:sldLayoutId id="2147483977" r:id="rId30"/>
    <p:sldLayoutId id="2147483988" r:id="rId31"/>
    <p:sldLayoutId id="2147483989" r:id="rId32"/>
    <p:sldLayoutId id="2147483990" r:id="rId33"/>
    <p:sldLayoutId id="2147483991" r:id="rId34"/>
    <p:sldLayoutId id="2147483992" r:id="rId35"/>
    <p:sldLayoutId id="2147483993" r:id="rId36"/>
    <p:sldLayoutId id="2147483995" r:id="rId37"/>
    <p:sldLayoutId id="2147484002" r:id="rId38"/>
    <p:sldLayoutId id="2147484003" r:id="rId39"/>
    <p:sldLayoutId id="2147484004" r:id="rId40"/>
    <p:sldLayoutId id="2147483994" r:id="rId41"/>
    <p:sldLayoutId id="2147484005" r:id="rId42"/>
    <p:sldLayoutId id="2147484006" r:id="rId43"/>
    <p:sldLayoutId id="2147483979" r:id="rId44"/>
    <p:sldLayoutId id="2147483980" r:id="rId45"/>
    <p:sldLayoutId id="2147483981" r:id="rId46"/>
    <p:sldLayoutId id="2147483982" r:id="rId47"/>
    <p:sldLayoutId id="2147483983" r:id="rId48"/>
    <p:sldLayoutId id="2147483984" r:id="rId49"/>
    <p:sldLayoutId id="2147483985" r:id="rId50"/>
    <p:sldLayoutId id="2147483986" r:id="rId51"/>
    <p:sldLayoutId id="2147484008" r:id="rId52"/>
    <p:sldLayoutId id="2147484009" r:id="rId53"/>
    <p:sldLayoutId id="2147484010" r:id="rId54"/>
    <p:sldLayoutId id="2147484011" r:id="rId55"/>
    <p:sldLayoutId id="2147484012" r:id="rId56"/>
  </p:sldLayoutIdLst>
  <p:hf hdr="0" ftr="0" dt="0"/>
  <p:txStyles>
    <p:titleStyle>
      <a:lvl1pPr algn="l" defTabSz="914400" rtl="0" eaLnBrk="1" latinLnBrk="0" hangingPunct="1">
        <a:lnSpc>
          <a:spcPct val="90000"/>
        </a:lnSpc>
        <a:spcBef>
          <a:spcPct val="0"/>
        </a:spcBef>
        <a:buNone/>
        <a:defRPr sz="4200" kern="1200" cap="all" spc="100" baseline="0">
          <a:solidFill>
            <a:schemeClr val="tx1">
              <a:lumMod val="95000"/>
              <a:lumOff val="5000"/>
            </a:schemeClr>
          </a:solidFill>
          <a:latin typeface="+mj-lt"/>
          <a:ea typeface="+mj-ea"/>
          <a:cs typeface="+mj-cs"/>
        </a:defRPr>
      </a:lvl1pPr>
    </p:titleStyle>
    <p:bodyStyle>
      <a:lvl1pPr marL="228600" indent="-22860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336" userDrawn="1">
          <p15:clr>
            <a:srgbClr val="F26B43"/>
          </p15:clr>
        </p15:guide>
        <p15:guide id="4" orient="horz" pos="336" userDrawn="1">
          <p15:clr>
            <a:srgbClr val="F26B43"/>
          </p15:clr>
        </p15:guide>
        <p15:guide id="5" pos="7344" userDrawn="1">
          <p15:clr>
            <a:srgbClr val="F26B43"/>
          </p15:clr>
        </p15:guide>
        <p15:guide id="6" orient="horz" pos="398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s://www.kaggle.com/datasets" TargetMode="External"/><Relationship Id="rId2" Type="http://schemas.openxmlformats.org/officeDocument/2006/relationships/hyperlink" Target="https://www.anaconda.com/download"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5.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5.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hyperlink" Target="https://data.sa.gov.au/data/dataset/road-crash-data" TargetMode="External"/><Relationship Id="rId7"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hyperlink" Target="https://www.ncei.noaa.gov/" TargetMode="External"/><Relationship Id="rId4" Type="http://schemas.openxmlformats.org/officeDocument/2006/relationships/hyperlink" Target="https://pems.dot.ca.gov/"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outdoor, infrastructure, vehicle, road&#10;&#10;Description automatically generated">
            <a:extLst>
              <a:ext uri="{FF2B5EF4-FFF2-40B4-BE49-F238E27FC236}">
                <a16:creationId xmlns:a16="http://schemas.microsoft.com/office/drawing/2014/main" id="{E8725CE0-B120-42FA-0869-13AAEFE0F0CA}"/>
              </a:ext>
            </a:extLst>
          </p:cNvPr>
          <p:cNvPicPr>
            <a:picLocks noGrp="1" noChangeAspect="1"/>
          </p:cNvPicPr>
          <p:nvPr>
            <p:ph type="pic" sz="quarter" idx="11"/>
          </p:nvPr>
        </p:nvPicPr>
        <p:blipFill>
          <a:blip r:embed="rId3"/>
          <a:srcRect/>
          <a:stretch>
            <a:fillRect/>
          </a:stretch>
        </p:blipFill>
        <p:spPr>
          <a:xfrm>
            <a:off x="0" y="0"/>
            <a:ext cx="12192000" cy="6858000"/>
          </a:xfrm>
        </p:spPr>
      </p:pic>
      <p:sp>
        <p:nvSpPr>
          <p:cNvPr id="286" name="Text Placeholder 285">
            <a:extLst>
              <a:ext uri="{FF2B5EF4-FFF2-40B4-BE49-F238E27FC236}">
                <a16:creationId xmlns:a16="http://schemas.microsoft.com/office/drawing/2014/main" id="{9626180B-FF05-48CF-BFB3-C95C9B5DAB99}"/>
              </a:ext>
              <a:ext uri="{C183D7F6-B498-43B3-948B-1728B52AA6E4}">
                <adec:decorative xmlns:adec="http://schemas.microsoft.com/office/drawing/2017/decorative" val="1"/>
              </a:ext>
            </a:extLst>
          </p:cNvPr>
          <p:cNvSpPr>
            <a:spLocks noGrp="1"/>
          </p:cNvSpPr>
          <p:nvPr>
            <p:ph type="body" sz="quarter" idx="15"/>
          </p:nvPr>
        </p:nvSpPr>
        <p:spPr>
          <a:xfrm>
            <a:off x="2341826" y="1124744"/>
            <a:ext cx="8506701" cy="4464496"/>
          </a:xfrm>
        </p:spPr>
        <p:txBody>
          <a:bodyPr/>
          <a:lstStyle/>
          <a:p>
            <a:endParaRPr lang="en-US" dirty="0"/>
          </a:p>
        </p:txBody>
      </p:sp>
      <p:sp>
        <p:nvSpPr>
          <p:cNvPr id="285" name="Text Placeholder 284">
            <a:extLst>
              <a:ext uri="{FF2B5EF4-FFF2-40B4-BE49-F238E27FC236}">
                <a16:creationId xmlns:a16="http://schemas.microsoft.com/office/drawing/2014/main" id="{C0BF9B80-F084-4423-8C1C-E79BE829875F}"/>
              </a:ext>
              <a:ext uri="{C183D7F6-B498-43B3-948B-1728B52AA6E4}">
                <adec:decorative xmlns:adec="http://schemas.microsoft.com/office/drawing/2017/decorative" val="1"/>
              </a:ext>
            </a:extLst>
          </p:cNvPr>
          <p:cNvSpPr>
            <a:spLocks noGrp="1"/>
          </p:cNvSpPr>
          <p:nvPr>
            <p:ph type="body" sz="quarter" idx="13"/>
          </p:nvPr>
        </p:nvSpPr>
        <p:spPr>
          <a:xfrm rot="10800000" flipH="1" flipV="1">
            <a:off x="8328248" y="692696"/>
            <a:ext cx="3863752" cy="6165304"/>
          </a:xfrm>
        </p:spPr>
        <p:txBody>
          <a:bodyPr/>
          <a:lstStyle/>
          <a:p>
            <a:endParaRPr lang="en-US" dirty="0"/>
          </a:p>
        </p:txBody>
      </p:sp>
      <p:sp>
        <p:nvSpPr>
          <p:cNvPr id="6" name="Title 5">
            <a:extLst>
              <a:ext uri="{FF2B5EF4-FFF2-40B4-BE49-F238E27FC236}">
                <a16:creationId xmlns:a16="http://schemas.microsoft.com/office/drawing/2014/main" id="{3933031D-018B-489E-B613-2113C1CD2360}"/>
              </a:ext>
            </a:extLst>
          </p:cNvPr>
          <p:cNvSpPr>
            <a:spLocks noGrp="1"/>
          </p:cNvSpPr>
          <p:nvPr>
            <p:ph type="ctrTitle"/>
          </p:nvPr>
        </p:nvSpPr>
        <p:spPr>
          <a:xfrm>
            <a:off x="2449624" y="2039494"/>
            <a:ext cx="7810500" cy="2275238"/>
          </a:xfrm>
        </p:spPr>
        <p:txBody>
          <a:bodyPr>
            <a:noAutofit/>
          </a:bodyPr>
          <a:lstStyle/>
          <a:p>
            <a:r>
              <a:rPr lang="en-US" altLang="zh-CN" sz="2800" dirty="0">
                <a:latin typeface="微软雅黑" panose="020B0503020204020204" pitchFamily="34" charset="-122"/>
                <a:ea typeface="微软雅黑" panose="020B0503020204020204" pitchFamily="34" charset="-122"/>
              </a:rPr>
              <a:t>Diagnosis and Prediction of road congestion using Bayesian networks</a:t>
            </a:r>
            <a:br>
              <a:rPr lang="en-US" sz="2400" dirty="0"/>
            </a:br>
            <a:endParaRPr lang="en-US" sz="2400" dirty="0"/>
          </a:p>
        </p:txBody>
      </p:sp>
      <p:sp>
        <p:nvSpPr>
          <p:cNvPr id="7" name="Subtitle 6">
            <a:extLst>
              <a:ext uri="{FF2B5EF4-FFF2-40B4-BE49-F238E27FC236}">
                <a16:creationId xmlns:a16="http://schemas.microsoft.com/office/drawing/2014/main" id="{606F8B2E-A7F5-4413-BEED-BFF7C3D9FF78}"/>
              </a:ext>
            </a:extLst>
          </p:cNvPr>
          <p:cNvSpPr>
            <a:spLocks noGrp="1"/>
          </p:cNvSpPr>
          <p:nvPr>
            <p:ph type="subTitle" idx="1"/>
          </p:nvPr>
        </p:nvSpPr>
        <p:spPr>
          <a:xfrm>
            <a:off x="6247077" y="4445873"/>
            <a:ext cx="3404445" cy="715497"/>
          </a:xfrm>
        </p:spPr>
        <p:txBody>
          <a:bodyPr/>
          <a:lstStyle/>
          <a:p>
            <a:r>
              <a:rPr lang="en-US" dirty="0"/>
              <a:t>By Kranthi</a:t>
            </a:r>
          </a:p>
          <a:p>
            <a:endParaRPr lang="en-US" dirty="0"/>
          </a:p>
        </p:txBody>
      </p:sp>
    </p:spTree>
    <p:extLst>
      <p:ext uri="{BB962C8B-B14F-4D97-AF65-F5344CB8AC3E}">
        <p14:creationId xmlns:p14="http://schemas.microsoft.com/office/powerpoint/2010/main" val="3135228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34950BA-BE7E-43AE-B8EB-9F9F0AE19FF1}"/>
              </a:ext>
            </a:extLst>
          </p:cNvPr>
          <p:cNvSpPr>
            <a:spLocks noGrp="1"/>
          </p:cNvSpPr>
          <p:nvPr>
            <p:ph type="sldNum" sz="quarter" idx="4"/>
          </p:nvPr>
        </p:nvSpPr>
        <p:spPr/>
        <p:txBody>
          <a:bodyPr/>
          <a:lstStyle/>
          <a:p>
            <a:fld id="{4FAB73BC-B049-4115-A692-8D63A059BFB8}" type="slidenum">
              <a:rPr lang="en-US" noProof="0" smtClean="0"/>
              <a:pPr/>
              <a:t>10</a:t>
            </a:fld>
            <a:endParaRPr lang="en-US" noProof="0" dirty="0"/>
          </a:p>
        </p:txBody>
      </p:sp>
      <p:sp>
        <p:nvSpPr>
          <p:cNvPr id="4" name="Title 1">
            <a:extLst>
              <a:ext uri="{FF2B5EF4-FFF2-40B4-BE49-F238E27FC236}">
                <a16:creationId xmlns:a16="http://schemas.microsoft.com/office/drawing/2014/main" id="{60C2DBF0-E09E-4CA5-B10A-A791825001D5}"/>
              </a:ext>
            </a:extLst>
          </p:cNvPr>
          <p:cNvSpPr>
            <a:spLocks noGrp="1"/>
          </p:cNvSpPr>
          <p:nvPr>
            <p:ph type="title"/>
          </p:nvPr>
        </p:nvSpPr>
        <p:spPr>
          <a:xfrm>
            <a:off x="614102" y="1052736"/>
            <a:ext cx="10805160" cy="707886"/>
          </a:xfrm>
        </p:spPr>
        <p:txBody>
          <a:bodyPr>
            <a:normAutofit fontScale="90000"/>
          </a:bodyPr>
          <a:lstStyle/>
          <a:p>
            <a:r>
              <a:rPr lang="en-US" dirty="0"/>
              <a:t>Evaluation metrics</a:t>
            </a:r>
            <a:br>
              <a:rPr lang="en-US" dirty="0"/>
            </a:br>
            <a:endParaRPr lang="en-US" dirty="0"/>
          </a:p>
        </p:txBody>
      </p:sp>
      <p:sp>
        <p:nvSpPr>
          <p:cNvPr id="5" name="TextBox 4">
            <a:extLst>
              <a:ext uri="{FF2B5EF4-FFF2-40B4-BE49-F238E27FC236}">
                <a16:creationId xmlns:a16="http://schemas.microsoft.com/office/drawing/2014/main" id="{0494DF09-9C9C-4EF9-848C-201E3880A78C}"/>
              </a:ext>
            </a:extLst>
          </p:cNvPr>
          <p:cNvSpPr txBox="1"/>
          <p:nvPr/>
        </p:nvSpPr>
        <p:spPr>
          <a:xfrm>
            <a:off x="1194126" y="1834946"/>
            <a:ext cx="10225136" cy="3693319"/>
          </a:xfrm>
          <a:prstGeom prst="rect">
            <a:avLst/>
          </a:prstGeom>
          <a:noFill/>
        </p:spPr>
        <p:txBody>
          <a:bodyPr wrap="square" rtlCol="0">
            <a:spAutoFit/>
          </a:bodyPr>
          <a:lstStyle/>
          <a:p>
            <a:pPr marL="342900" indent="-342900" algn="l" fontAlgn="auto">
              <a:buAutoNum type="arabicPeriod" startAt="3"/>
            </a:pPr>
            <a:r>
              <a:rPr lang="de-DE" b="1" dirty="0">
                <a:latin typeface="-apple-system"/>
              </a:rPr>
              <a:t>Confusion Matrix: </a:t>
            </a:r>
          </a:p>
          <a:p>
            <a:pPr marL="1314450" lvl="2" indent="-400050">
              <a:buFont typeface="+mj-lt"/>
              <a:buAutoNum type="romanLcPeriod"/>
            </a:pPr>
            <a:r>
              <a:rPr lang="de-DE" dirty="0">
                <a:latin typeface="-apple-system"/>
              </a:rPr>
              <a:t>It is a </a:t>
            </a:r>
            <a:r>
              <a:rPr lang="en-US" b="0" i="0" dirty="0">
                <a:solidFill>
                  <a:srgbClr val="292929"/>
                </a:solidFill>
                <a:effectLst/>
                <a:latin typeface="source-serif-pro"/>
              </a:rPr>
              <a:t>it is a performance measurement</a:t>
            </a:r>
          </a:p>
          <a:p>
            <a:pPr marL="1314450" lvl="2" indent="-400050">
              <a:buFont typeface="+mj-lt"/>
              <a:buAutoNum type="romanLcPeriod"/>
            </a:pPr>
            <a:r>
              <a:rPr lang="en-US" b="0" i="0" dirty="0">
                <a:solidFill>
                  <a:srgbClr val="292929"/>
                </a:solidFill>
                <a:effectLst/>
                <a:latin typeface="source-serif-pro"/>
              </a:rPr>
              <a:t>It is extremely useful for measuring Recall, Precision, Specificity, Accuracy, and most importantly AUC-ROC curves.</a:t>
            </a:r>
            <a:endParaRPr lang="de-DE" b="1" dirty="0">
              <a:latin typeface="-apple-system"/>
            </a:endParaRPr>
          </a:p>
          <a:p>
            <a:pPr algn="l" fontAlgn="auto"/>
            <a:r>
              <a:rPr lang="de-DE" dirty="0">
                <a:latin typeface="-apple-system"/>
              </a:rPr>
              <a:t>	</a:t>
            </a:r>
          </a:p>
          <a:p>
            <a:pPr algn="l" fontAlgn="auto">
              <a:buFont typeface="+mj-lt"/>
              <a:buAutoNum type="arabicPeriod"/>
            </a:pPr>
            <a:endParaRPr lang="de-DE" dirty="0">
              <a:latin typeface="-apple-system"/>
            </a:endParaRPr>
          </a:p>
          <a:p>
            <a:pPr algn="l" fontAlgn="auto">
              <a:buFont typeface="+mj-lt"/>
              <a:buAutoNum type="arabicPeriod"/>
            </a:pPr>
            <a:endParaRPr lang="de-DE" dirty="0">
              <a:latin typeface="-apple-system"/>
            </a:endParaRPr>
          </a:p>
          <a:p>
            <a:pPr algn="l" fontAlgn="auto">
              <a:buFont typeface="+mj-lt"/>
              <a:buAutoNum type="arabicPeriod"/>
            </a:pPr>
            <a:endParaRPr lang="de-DE" dirty="0">
              <a:latin typeface="-apple-system"/>
            </a:endParaRPr>
          </a:p>
          <a:p>
            <a:pPr algn="l" fontAlgn="auto">
              <a:buFont typeface="+mj-lt"/>
              <a:buAutoNum type="arabicPeriod"/>
            </a:pPr>
            <a:endParaRPr lang="de-DE" dirty="0">
              <a:latin typeface="-apple-system"/>
            </a:endParaRPr>
          </a:p>
          <a:p>
            <a:pPr algn="l" fontAlgn="auto">
              <a:buFont typeface="+mj-lt"/>
              <a:buAutoNum type="arabicPeriod"/>
            </a:pPr>
            <a:endParaRPr lang="de-DE" dirty="0">
              <a:latin typeface="-apple-system"/>
            </a:endParaRPr>
          </a:p>
          <a:p>
            <a:pPr algn="l" fontAlgn="auto">
              <a:buFont typeface="+mj-lt"/>
              <a:buAutoNum type="arabicPeriod"/>
            </a:pPr>
            <a:endParaRPr lang="de-DE" dirty="0">
              <a:latin typeface="-apple-system"/>
            </a:endParaRPr>
          </a:p>
          <a:p>
            <a:pPr algn="l" fontAlgn="auto">
              <a:buFont typeface="+mj-lt"/>
              <a:buAutoNum type="arabicPeriod"/>
            </a:pPr>
            <a:endParaRPr lang="de-DE" dirty="0">
              <a:latin typeface="-apple-system"/>
            </a:endParaRPr>
          </a:p>
          <a:p>
            <a:pPr algn="l" fontAlgn="auto"/>
            <a:endParaRPr lang="en-US" b="0" i="0" dirty="0">
              <a:effectLst/>
              <a:latin typeface="-apple-system"/>
            </a:endParaRPr>
          </a:p>
        </p:txBody>
      </p:sp>
      <p:pic>
        <p:nvPicPr>
          <p:cNvPr id="7" name="Picture 6">
            <a:extLst>
              <a:ext uri="{FF2B5EF4-FFF2-40B4-BE49-F238E27FC236}">
                <a16:creationId xmlns:a16="http://schemas.microsoft.com/office/drawing/2014/main" id="{2EEEE84B-701C-4BC6-9117-DEEDEA1E1EB8}"/>
              </a:ext>
            </a:extLst>
          </p:cNvPr>
          <p:cNvPicPr>
            <a:picLocks noChangeAspect="1"/>
          </p:cNvPicPr>
          <p:nvPr/>
        </p:nvPicPr>
        <p:blipFill>
          <a:blip r:embed="rId2"/>
          <a:stretch>
            <a:fillRect/>
          </a:stretch>
        </p:blipFill>
        <p:spPr>
          <a:xfrm>
            <a:off x="1732992" y="3438777"/>
            <a:ext cx="3400425" cy="2495550"/>
          </a:xfrm>
          <a:prstGeom prst="rect">
            <a:avLst/>
          </a:prstGeom>
        </p:spPr>
      </p:pic>
      <p:pic>
        <p:nvPicPr>
          <p:cNvPr id="9" name="Picture 8">
            <a:extLst>
              <a:ext uri="{FF2B5EF4-FFF2-40B4-BE49-F238E27FC236}">
                <a16:creationId xmlns:a16="http://schemas.microsoft.com/office/drawing/2014/main" id="{C262D255-85B4-431D-8F65-B731AD7381C2}"/>
              </a:ext>
            </a:extLst>
          </p:cNvPr>
          <p:cNvPicPr>
            <a:picLocks noChangeAspect="1"/>
          </p:cNvPicPr>
          <p:nvPr/>
        </p:nvPicPr>
        <p:blipFill>
          <a:blip r:embed="rId3"/>
          <a:stretch>
            <a:fillRect/>
          </a:stretch>
        </p:blipFill>
        <p:spPr>
          <a:xfrm>
            <a:off x="5672283" y="3126568"/>
            <a:ext cx="4536504" cy="3119967"/>
          </a:xfrm>
          <a:prstGeom prst="rect">
            <a:avLst/>
          </a:prstGeom>
        </p:spPr>
      </p:pic>
    </p:spTree>
    <p:extLst>
      <p:ext uri="{BB962C8B-B14F-4D97-AF65-F5344CB8AC3E}">
        <p14:creationId xmlns:p14="http://schemas.microsoft.com/office/powerpoint/2010/main" val="2226495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86891-0FA4-1AAE-221C-D930F0751C1D}"/>
              </a:ext>
            </a:extLst>
          </p:cNvPr>
          <p:cNvSpPr>
            <a:spLocks noGrp="1"/>
          </p:cNvSpPr>
          <p:nvPr>
            <p:ph type="title"/>
          </p:nvPr>
        </p:nvSpPr>
        <p:spPr/>
        <p:txBody>
          <a:bodyPr/>
          <a:lstStyle/>
          <a:p>
            <a:r>
              <a:rPr lang="en-US" dirty="0"/>
              <a:t>Some Useful links</a:t>
            </a:r>
            <a:endParaRPr lang="en-DE" dirty="0"/>
          </a:p>
        </p:txBody>
      </p:sp>
      <p:sp>
        <p:nvSpPr>
          <p:cNvPr id="3" name="Slide Number Placeholder 2">
            <a:extLst>
              <a:ext uri="{FF2B5EF4-FFF2-40B4-BE49-F238E27FC236}">
                <a16:creationId xmlns:a16="http://schemas.microsoft.com/office/drawing/2014/main" id="{FA4C72A6-B46E-EFCB-DB64-B1F13B6F6BFF}"/>
              </a:ext>
            </a:extLst>
          </p:cNvPr>
          <p:cNvSpPr>
            <a:spLocks noGrp="1"/>
          </p:cNvSpPr>
          <p:nvPr>
            <p:ph type="sldNum" sz="quarter" idx="4"/>
          </p:nvPr>
        </p:nvSpPr>
        <p:spPr/>
        <p:txBody>
          <a:bodyPr/>
          <a:lstStyle/>
          <a:p>
            <a:fld id="{4FAB73BC-B049-4115-A692-8D63A059BFB8}" type="slidenum">
              <a:rPr lang="en-US" noProof="0" smtClean="0"/>
              <a:pPr/>
              <a:t>11</a:t>
            </a:fld>
            <a:endParaRPr lang="en-US" noProof="0" dirty="0"/>
          </a:p>
        </p:txBody>
      </p:sp>
      <p:sp>
        <p:nvSpPr>
          <p:cNvPr id="4" name="Content Placeholder 12">
            <a:extLst>
              <a:ext uri="{FF2B5EF4-FFF2-40B4-BE49-F238E27FC236}">
                <a16:creationId xmlns:a16="http://schemas.microsoft.com/office/drawing/2014/main" id="{F14F2BAE-43B1-0FAF-026F-831029E917CA}"/>
              </a:ext>
            </a:extLst>
          </p:cNvPr>
          <p:cNvSpPr txBox="1">
            <a:spLocks/>
          </p:cNvSpPr>
          <p:nvPr/>
        </p:nvSpPr>
        <p:spPr>
          <a:xfrm>
            <a:off x="584575" y="2188839"/>
            <a:ext cx="10288693" cy="3660648"/>
          </a:xfrm>
          <a:prstGeom prst="rect">
            <a:avLst/>
          </a:prstGeom>
        </p:spPr>
        <p:txBody>
          <a:bodyPr>
            <a:normAutofit/>
          </a:bodyPr>
          <a:lstStyle>
            <a:lvl1pPr marL="228600" indent="-22860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buClr>
                <a:srgbClr val="E58C09"/>
              </a:buClr>
            </a:pPr>
            <a:r>
              <a:rPr lang="de-DE" sz="2400" dirty="0"/>
              <a:t>Download Anaconda </a:t>
            </a:r>
            <a:r>
              <a:rPr lang="de-DE" sz="2400" dirty="0">
                <a:hlinkClick r:id="rId2"/>
              </a:rPr>
              <a:t>https://www.anaconda.com/download</a:t>
            </a:r>
            <a:endParaRPr lang="de-DE" sz="2400" dirty="0"/>
          </a:p>
          <a:p>
            <a:pPr>
              <a:buClr>
                <a:srgbClr val="E58C09"/>
              </a:buClr>
            </a:pPr>
            <a:r>
              <a:rPr lang="de-DE" sz="2400" dirty="0"/>
              <a:t>Kaggle datasets </a:t>
            </a:r>
            <a:r>
              <a:rPr lang="de-DE" sz="2400" dirty="0">
                <a:hlinkClick r:id="rId3"/>
              </a:rPr>
              <a:t>https://www.kaggle.com/datasets</a:t>
            </a:r>
            <a:r>
              <a:rPr lang="de-DE" sz="2400" dirty="0"/>
              <a:t> </a:t>
            </a:r>
            <a:endParaRPr lang="en-US" sz="2400" dirty="0"/>
          </a:p>
        </p:txBody>
      </p:sp>
    </p:spTree>
    <p:extLst>
      <p:ext uri="{BB962C8B-B14F-4D97-AF65-F5344CB8AC3E}">
        <p14:creationId xmlns:p14="http://schemas.microsoft.com/office/powerpoint/2010/main" val="1029839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508E80-CE3D-3372-9E60-86F80934F607}"/>
              </a:ext>
            </a:extLst>
          </p:cNvPr>
          <p:cNvSpPr/>
          <p:nvPr/>
        </p:nvSpPr>
        <p:spPr>
          <a:xfrm>
            <a:off x="0" y="0"/>
            <a:ext cx="8544272" cy="2514600"/>
          </a:xfrm>
          <a:prstGeom prst="rect">
            <a:avLst/>
          </a:prstGeom>
          <a:solidFill>
            <a:srgbClr val="E58C0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Placeholder 4">
            <a:extLst>
              <a:ext uri="{FF2B5EF4-FFF2-40B4-BE49-F238E27FC236}">
                <a16:creationId xmlns:a16="http://schemas.microsoft.com/office/drawing/2014/main" id="{FFBCF731-478B-42B2-B3C6-ECCC3D68E00B}"/>
              </a:ext>
              <a:ext uri="{C183D7F6-B498-43B3-948B-1728B52AA6E4}">
                <adec:decorative xmlns:adec="http://schemas.microsoft.com/office/drawing/2017/decorative" val="1"/>
              </a:ext>
            </a:extLst>
          </p:cNvPr>
          <p:cNvPicPr>
            <a:picLocks noGrp="1" noChangeAspect="1"/>
          </p:cNvPicPr>
          <p:nvPr>
            <p:ph type="pic" sz="quarter" idx="11"/>
          </p:nvPr>
        </p:nvPicPr>
        <p:blipFill rotWithShape="1">
          <a:blip r:embed="rId3"/>
          <a:srcRect l="1837" r="10236"/>
          <a:stretch/>
        </p:blipFill>
        <p:spPr>
          <a:xfrm>
            <a:off x="3124200" y="10"/>
            <a:ext cx="9067800" cy="6857990"/>
          </a:xfrm>
          <a:noFill/>
        </p:spPr>
      </p:pic>
      <p:sp>
        <p:nvSpPr>
          <p:cNvPr id="83" name="Text Placeholder 3">
            <a:extLst>
              <a:ext uri="{FF2B5EF4-FFF2-40B4-BE49-F238E27FC236}">
                <a16:creationId xmlns:a16="http://schemas.microsoft.com/office/drawing/2014/main" id="{9AA97BF8-7131-D32C-2C89-2CE5593763E4}"/>
              </a:ext>
            </a:extLst>
          </p:cNvPr>
          <p:cNvSpPr>
            <a:spLocks noGrp="1"/>
          </p:cNvSpPr>
          <p:nvPr>
            <p:ph type="body" sz="quarter" idx="12"/>
          </p:nvPr>
        </p:nvSpPr>
        <p:spPr>
          <a:xfrm>
            <a:off x="533400" y="266700"/>
            <a:ext cx="5105400" cy="6324600"/>
          </a:xfrm>
          <a:solidFill>
            <a:schemeClr val="tx2">
              <a:lumMod val="75000"/>
            </a:schemeClr>
          </a:solidFill>
        </p:spPr>
        <p:txBody>
          <a:bodyPr/>
          <a:lstStyle/>
          <a:p>
            <a:endParaRPr lang="en-US" dirty="0"/>
          </a:p>
        </p:txBody>
      </p:sp>
      <p:sp>
        <p:nvSpPr>
          <p:cNvPr id="43" name="Title 42">
            <a:extLst>
              <a:ext uri="{FF2B5EF4-FFF2-40B4-BE49-F238E27FC236}">
                <a16:creationId xmlns:a16="http://schemas.microsoft.com/office/drawing/2014/main" id="{CF39D3B5-ABDB-4DFF-8107-EF97569C9BBE}"/>
              </a:ext>
            </a:extLst>
          </p:cNvPr>
          <p:cNvSpPr>
            <a:spLocks noGrp="1"/>
          </p:cNvSpPr>
          <p:nvPr>
            <p:ph type="ctrTitle"/>
          </p:nvPr>
        </p:nvSpPr>
        <p:spPr>
          <a:xfrm>
            <a:off x="933450" y="762000"/>
            <a:ext cx="4381500" cy="3429000"/>
          </a:xfrm>
        </p:spPr>
        <p:txBody>
          <a:bodyPr anchor="ctr">
            <a:normAutofit/>
          </a:bodyPr>
          <a:lstStyle/>
          <a:p>
            <a:r>
              <a:rPr lang="en-US" dirty="0">
                <a:solidFill>
                  <a:schemeClr val="bg1"/>
                </a:solidFill>
              </a:rPr>
              <a:t>Thank you for your attention!!!</a:t>
            </a:r>
          </a:p>
        </p:txBody>
      </p:sp>
      <p:sp>
        <p:nvSpPr>
          <p:cNvPr id="44" name="Subtitle 43">
            <a:extLst>
              <a:ext uri="{FF2B5EF4-FFF2-40B4-BE49-F238E27FC236}">
                <a16:creationId xmlns:a16="http://schemas.microsoft.com/office/drawing/2014/main" id="{F522C824-2C48-4465-AABE-F46286D9ECD5}"/>
              </a:ext>
            </a:extLst>
          </p:cNvPr>
          <p:cNvSpPr>
            <a:spLocks noGrp="1"/>
          </p:cNvSpPr>
          <p:nvPr>
            <p:ph type="subTitle" idx="1"/>
          </p:nvPr>
        </p:nvSpPr>
        <p:spPr>
          <a:xfrm>
            <a:off x="933450" y="4343400"/>
            <a:ext cx="4381500" cy="1355732"/>
          </a:xfrm>
        </p:spPr>
        <p:txBody>
          <a:bodyPr anchor="t">
            <a:normAutofit/>
          </a:bodyPr>
          <a:lstStyle/>
          <a:p>
            <a:pPr>
              <a:spcAft>
                <a:spcPts val="600"/>
              </a:spcAft>
            </a:pPr>
            <a:r>
              <a:rPr lang="en-US" dirty="0">
                <a:solidFill>
                  <a:schemeClr val="bg1"/>
                </a:solidFill>
              </a:rPr>
              <a:t>Kranthi Talluri</a:t>
            </a:r>
          </a:p>
        </p:txBody>
      </p:sp>
      <p:sp>
        <p:nvSpPr>
          <p:cNvPr id="85" name="Text Placeholder 6">
            <a:extLst>
              <a:ext uri="{FF2B5EF4-FFF2-40B4-BE49-F238E27FC236}">
                <a16:creationId xmlns:a16="http://schemas.microsoft.com/office/drawing/2014/main" id="{9E61AC50-EBA0-9E81-B48B-018BC7913F94}"/>
              </a:ext>
            </a:extLst>
          </p:cNvPr>
          <p:cNvSpPr>
            <a:spLocks noGrp="1"/>
          </p:cNvSpPr>
          <p:nvPr>
            <p:ph type="body" sz="quarter" idx="13"/>
          </p:nvPr>
        </p:nvSpPr>
        <p:spPr>
          <a:xfrm rot="10800000">
            <a:off x="218728" y="4953000"/>
            <a:ext cx="1238597" cy="1790700"/>
          </a:xfrm>
        </p:spPr>
        <p:txBody>
          <a:bodyPr/>
          <a:lstStyle/>
          <a:p>
            <a:endParaRPr lang="en-US" dirty="0"/>
          </a:p>
        </p:txBody>
      </p:sp>
    </p:spTree>
    <p:extLst>
      <p:ext uri="{BB962C8B-B14F-4D97-AF65-F5344CB8AC3E}">
        <p14:creationId xmlns:p14="http://schemas.microsoft.com/office/powerpoint/2010/main" val="3202840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4C582A2-A406-4C9B-A3DA-BA4EECAB37AC}"/>
              </a:ext>
            </a:extLst>
          </p:cNvPr>
          <p:cNvSpPr>
            <a:spLocks noGrp="1"/>
          </p:cNvSpPr>
          <p:nvPr>
            <p:ph type="title"/>
          </p:nvPr>
        </p:nvSpPr>
        <p:spPr/>
        <p:txBody>
          <a:bodyPr/>
          <a:lstStyle/>
          <a:p>
            <a:r>
              <a:rPr lang="en-US" dirty="0"/>
              <a:t>Contents</a:t>
            </a:r>
          </a:p>
        </p:txBody>
      </p:sp>
      <p:sp>
        <p:nvSpPr>
          <p:cNvPr id="13" name="Content Placeholder 12">
            <a:extLst>
              <a:ext uri="{FF2B5EF4-FFF2-40B4-BE49-F238E27FC236}">
                <a16:creationId xmlns:a16="http://schemas.microsoft.com/office/drawing/2014/main" id="{556610ED-3E2D-4E6A-ABD0-150F203E6B46}"/>
              </a:ext>
            </a:extLst>
          </p:cNvPr>
          <p:cNvSpPr>
            <a:spLocks noGrp="1"/>
          </p:cNvSpPr>
          <p:nvPr>
            <p:ph sz="quarter" idx="13"/>
          </p:nvPr>
        </p:nvSpPr>
        <p:spPr>
          <a:xfrm>
            <a:off x="548640" y="2378875"/>
            <a:ext cx="10288693" cy="3660648"/>
          </a:xfrm>
        </p:spPr>
        <p:txBody>
          <a:bodyPr>
            <a:normAutofit/>
          </a:bodyPr>
          <a:lstStyle/>
          <a:p>
            <a:r>
              <a:rPr lang="en-US" sz="2400" dirty="0"/>
              <a:t>Introduction</a:t>
            </a:r>
          </a:p>
          <a:p>
            <a:r>
              <a:rPr lang="en-US" sz="2400" dirty="0"/>
              <a:t>Bayesian network</a:t>
            </a:r>
          </a:p>
          <a:p>
            <a:r>
              <a:rPr lang="en-US" sz="2400" dirty="0"/>
              <a:t>Dataset collection</a:t>
            </a:r>
          </a:p>
          <a:p>
            <a:r>
              <a:rPr lang="en-US" sz="2400" dirty="0"/>
              <a:t>Data pre-processing</a:t>
            </a:r>
          </a:p>
          <a:p>
            <a:r>
              <a:rPr lang="en-US" sz="2400" dirty="0"/>
              <a:t>Modelling</a:t>
            </a:r>
          </a:p>
          <a:p>
            <a:r>
              <a:rPr lang="en-US" sz="2400" dirty="0"/>
              <a:t>Evaluation metrics</a:t>
            </a:r>
          </a:p>
        </p:txBody>
      </p:sp>
      <p:sp>
        <p:nvSpPr>
          <p:cNvPr id="3" name="Slide Number Placeholder 2">
            <a:extLst>
              <a:ext uri="{FF2B5EF4-FFF2-40B4-BE49-F238E27FC236}">
                <a16:creationId xmlns:a16="http://schemas.microsoft.com/office/drawing/2014/main" id="{5F44A039-11AB-474F-8746-9A34D1C39C3F}"/>
              </a:ext>
            </a:extLst>
          </p:cNvPr>
          <p:cNvSpPr>
            <a:spLocks noGrp="1"/>
          </p:cNvSpPr>
          <p:nvPr>
            <p:ph type="sldNum" sz="quarter" idx="4"/>
          </p:nvPr>
        </p:nvSpPr>
        <p:spPr/>
        <p:txBody>
          <a:bodyPr/>
          <a:lstStyle/>
          <a:p>
            <a:fld id="{4FAB73BC-B049-4115-A692-8D63A059BFB8}" type="slidenum">
              <a:rPr lang="en-US" smtClean="0"/>
              <a:pPr/>
              <a:t>2</a:t>
            </a:fld>
            <a:endParaRPr lang="en-US" dirty="0"/>
          </a:p>
        </p:txBody>
      </p:sp>
      <p:sp>
        <p:nvSpPr>
          <p:cNvPr id="18" name="Text Placeholder 119">
            <a:extLst>
              <a:ext uri="{FF2B5EF4-FFF2-40B4-BE49-F238E27FC236}">
                <a16:creationId xmlns:a16="http://schemas.microsoft.com/office/drawing/2014/main" id="{6E5B80C5-6B42-4867-88CC-660291DD3F8D}"/>
              </a:ext>
              <a:ext uri="{C183D7F6-B498-43B3-948B-1728B52AA6E4}">
                <adec:decorative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endParaRPr lang="en-US" dirty="0"/>
          </a:p>
        </p:txBody>
      </p:sp>
      <p:pic>
        <p:nvPicPr>
          <p:cNvPr id="10" name="Picture Placeholder 5">
            <a:extLst>
              <a:ext uri="{FF2B5EF4-FFF2-40B4-BE49-F238E27FC236}">
                <a16:creationId xmlns:a16="http://schemas.microsoft.com/office/drawing/2014/main" id="{D2A5B748-37FD-448D-997E-B1D3326587D6}"/>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Rectangle 5">
            <a:extLst>
              <a:ext uri="{FF2B5EF4-FFF2-40B4-BE49-F238E27FC236}">
                <a16:creationId xmlns:a16="http://schemas.microsoft.com/office/drawing/2014/main" id="{DD71FC6F-174D-8E89-E889-93E8F495CD7D}"/>
              </a:ext>
            </a:extLst>
          </p:cNvPr>
          <p:cNvSpPr/>
          <p:nvPr/>
        </p:nvSpPr>
        <p:spPr>
          <a:xfrm>
            <a:off x="0" y="1683971"/>
            <a:ext cx="10934020" cy="472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74725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4C582A2-A406-4C9B-A3DA-BA4EECAB37AC}"/>
              </a:ext>
            </a:extLst>
          </p:cNvPr>
          <p:cNvSpPr>
            <a:spLocks noGrp="1"/>
          </p:cNvSpPr>
          <p:nvPr>
            <p:ph type="title"/>
          </p:nvPr>
        </p:nvSpPr>
        <p:spPr/>
        <p:txBody>
          <a:bodyPr/>
          <a:lstStyle/>
          <a:p>
            <a:r>
              <a:rPr lang="en-US" dirty="0"/>
              <a:t>Introduction</a:t>
            </a:r>
          </a:p>
        </p:txBody>
      </p:sp>
      <p:sp>
        <p:nvSpPr>
          <p:cNvPr id="23" name="Content Placeholder 22">
            <a:extLst>
              <a:ext uri="{FF2B5EF4-FFF2-40B4-BE49-F238E27FC236}">
                <a16:creationId xmlns:a16="http://schemas.microsoft.com/office/drawing/2014/main" id="{2F8BDB9A-6E49-4052-924A-83FDD2B0A487}"/>
              </a:ext>
            </a:extLst>
          </p:cNvPr>
          <p:cNvSpPr>
            <a:spLocks noGrp="1"/>
          </p:cNvSpPr>
          <p:nvPr>
            <p:ph sz="quarter" idx="22"/>
          </p:nvPr>
        </p:nvSpPr>
        <p:spPr>
          <a:xfrm>
            <a:off x="6071132" y="3429000"/>
            <a:ext cx="5392925" cy="1061746"/>
          </a:xfrm>
        </p:spPr>
        <p:txBody>
          <a:bodyPr/>
          <a:lstStyle/>
          <a:p>
            <a:pPr lvl="1">
              <a:buClr>
                <a:schemeClr val="accent5"/>
              </a:buClr>
            </a:pPr>
            <a:r>
              <a:rPr lang="en-US" dirty="0"/>
              <a:t>Increased Travel Time</a:t>
            </a:r>
          </a:p>
          <a:p>
            <a:pPr lvl="1">
              <a:buClr>
                <a:schemeClr val="accent5"/>
              </a:buClr>
            </a:pPr>
            <a:r>
              <a:rPr lang="en-US" dirty="0"/>
              <a:t>Reduced Fuel Efficiency</a:t>
            </a:r>
          </a:p>
          <a:p>
            <a:pPr lvl="1">
              <a:buClr>
                <a:schemeClr val="accent5"/>
              </a:buClr>
            </a:pPr>
            <a:r>
              <a:rPr lang="en-US" dirty="0"/>
              <a:t>Productivity Loss</a:t>
            </a:r>
          </a:p>
          <a:p>
            <a:pPr lvl="1">
              <a:buClr>
                <a:schemeClr val="accent5"/>
              </a:buClr>
            </a:pPr>
            <a:r>
              <a:rPr lang="en-US" dirty="0"/>
              <a:t>Environmental Impact</a:t>
            </a:r>
          </a:p>
          <a:p>
            <a:pPr lvl="1">
              <a:buClr>
                <a:schemeClr val="accent5"/>
              </a:buClr>
            </a:pPr>
            <a:r>
              <a:rPr lang="en-US" dirty="0"/>
              <a:t>Frustration and Stress</a:t>
            </a:r>
          </a:p>
        </p:txBody>
      </p:sp>
      <p:sp>
        <p:nvSpPr>
          <p:cNvPr id="25" name="Text Placeholder 24">
            <a:extLst>
              <a:ext uri="{FF2B5EF4-FFF2-40B4-BE49-F238E27FC236}">
                <a16:creationId xmlns:a16="http://schemas.microsoft.com/office/drawing/2014/main" id="{34818BA8-E954-4497-B8B9-B67D92F6032D}"/>
              </a:ext>
            </a:extLst>
          </p:cNvPr>
          <p:cNvSpPr>
            <a:spLocks noGrp="1"/>
          </p:cNvSpPr>
          <p:nvPr>
            <p:ph type="body" sz="quarter" idx="23"/>
          </p:nvPr>
        </p:nvSpPr>
        <p:spPr/>
        <p:txBody>
          <a:bodyPr/>
          <a:lstStyle/>
          <a:p>
            <a:r>
              <a:rPr lang="en-US" sz="2400" dirty="0"/>
              <a:t>Consequences</a:t>
            </a:r>
          </a:p>
        </p:txBody>
      </p:sp>
      <p:sp>
        <p:nvSpPr>
          <p:cNvPr id="3" name="Slide Number Placeholder 2">
            <a:extLst>
              <a:ext uri="{FF2B5EF4-FFF2-40B4-BE49-F238E27FC236}">
                <a16:creationId xmlns:a16="http://schemas.microsoft.com/office/drawing/2014/main" id="{1B0F4F9B-7D29-4BED-87FB-3F3D1724712B}"/>
              </a:ext>
            </a:extLst>
          </p:cNvPr>
          <p:cNvSpPr>
            <a:spLocks noGrp="1"/>
          </p:cNvSpPr>
          <p:nvPr>
            <p:ph type="sldNum" sz="quarter" idx="4"/>
          </p:nvPr>
        </p:nvSpPr>
        <p:spPr/>
        <p:txBody>
          <a:bodyPr/>
          <a:lstStyle/>
          <a:p>
            <a:fld id="{4FAB73BC-B049-4115-A692-8D63A059BFB8}" type="slidenum">
              <a:rPr lang="en-US" smtClean="0"/>
              <a:pPr/>
              <a:t>3</a:t>
            </a:fld>
            <a:endParaRPr lang="en-US" dirty="0"/>
          </a:p>
        </p:txBody>
      </p:sp>
      <p:sp>
        <p:nvSpPr>
          <p:cNvPr id="34" name="Content Placeholder 33">
            <a:extLst>
              <a:ext uri="{FF2B5EF4-FFF2-40B4-BE49-F238E27FC236}">
                <a16:creationId xmlns:a16="http://schemas.microsoft.com/office/drawing/2014/main" id="{38AA8C13-AFD3-4C46-AEA7-67BEBF73986D}"/>
              </a:ext>
            </a:extLst>
          </p:cNvPr>
          <p:cNvSpPr>
            <a:spLocks noGrp="1"/>
          </p:cNvSpPr>
          <p:nvPr>
            <p:ph sz="quarter" idx="25"/>
          </p:nvPr>
        </p:nvSpPr>
        <p:spPr>
          <a:xfrm>
            <a:off x="4838225" y="5322822"/>
            <a:ext cx="6514359" cy="914490"/>
          </a:xfrm>
        </p:spPr>
        <p:txBody>
          <a:bodyPr/>
          <a:lstStyle/>
          <a:p>
            <a:pPr lvl="1">
              <a:buClr>
                <a:schemeClr val="tx2"/>
              </a:buClr>
            </a:pPr>
            <a:r>
              <a:rPr lang="en-US" dirty="0"/>
              <a:t>Bottlenecks and Choke Points</a:t>
            </a:r>
          </a:p>
          <a:p>
            <a:pPr lvl="1">
              <a:buClr>
                <a:schemeClr val="tx2"/>
              </a:buClr>
            </a:pPr>
            <a:r>
              <a:rPr lang="en-US" dirty="0"/>
              <a:t>Traffic Signal Timing and Management</a:t>
            </a:r>
          </a:p>
          <a:p>
            <a:pPr lvl="1">
              <a:buClr>
                <a:schemeClr val="tx2"/>
              </a:buClr>
            </a:pPr>
            <a:r>
              <a:rPr lang="en-US" dirty="0"/>
              <a:t>Road Construction and Maintenance</a:t>
            </a:r>
          </a:p>
          <a:p>
            <a:pPr lvl="1">
              <a:buClr>
                <a:schemeClr val="tx2"/>
              </a:buClr>
            </a:pPr>
            <a:r>
              <a:rPr lang="en-US" dirty="0"/>
              <a:t>Weather Conditions</a:t>
            </a:r>
          </a:p>
          <a:p>
            <a:pPr lvl="1">
              <a:buClr>
                <a:schemeClr val="tx2"/>
              </a:buClr>
            </a:pPr>
            <a:r>
              <a:rPr lang="en-US" dirty="0"/>
              <a:t>Driver Behavior and Habits</a:t>
            </a:r>
          </a:p>
        </p:txBody>
      </p:sp>
      <p:sp>
        <p:nvSpPr>
          <p:cNvPr id="4" name="Text Placeholder 3">
            <a:extLst>
              <a:ext uri="{FF2B5EF4-FFF2-40B4-BE49-F238E27FC236}">
                <a16:creationId xmlns:a16="http://schemas.microsoft.com/office/drawing/2014/main" id="{B9105FAE-96F0-43A6-B386-AAE4E62C6E85}"/>
              </a:ext>
            </a:extLst>
          </p:cNvPr>
          <p:cNvSpPr>
            <a:spLocks noGrp="1"/>
          </p:cNvSpPr>
          <p:nvPr>
            <p:ph type="body" sz="quarter" idx="26"/>
          </p:nvPr>
        </p:nvSpPr>
        <p:spPr/>
        <p:txBody>
          <a:bodyPr/>
          <a:lstStyle/>
          <a:p>
            <a:pPr>
              <a:lnSpc>
                <a:spcPct val="80000"/>
              </a:lnSpc>
              <a:spcBef>
                <a:spcPts val="1000"/>
              </a:spcBef>
              <a:buClr>
                <a:schemeClr val="accent1"/>
              </a:buClr>
            </a:pPr>
            <a:r>
              <a:rPr lang="en-US" sz="2400" dirty="0">
                <a:solidFill>
                  <a:schemeClr val="tx1">
                    <a:lumMod val="75000"/>
                    <a:lumOff val="25000"/>
                  </a:schemeClr>
                </a:solidFill>
              </a:rPr>
              <a:t>Causes</a:t>
            </a:r>
          </a:p>
        </p:txBody>
      </p:sp>
      <p:sp>
        <p:nvSpPr>
          <p:cNvPr id="29" name="Text Placeholder 119">
            <a:extLst>
              <a:ext uri="{FF2B5EF4-FFF2-40B4-BE49-F238E27FC236}">
                <a16:creationId xmlns:a16="http://schemas.microsoft.com/office/drawing/2014/main" id="{4DE3975B-F441-486B-9317-C176CC96BC6F}"/>
              </a:ext>
              <a:ext uri="{C183D7F6-B498-43B3-948B-1728B52AA6E4}">
                <adec:decorative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endParaRPr lang="en-US" dirty="0"/>
          </a:p>
        </p:txBody>
      </p:sp>
      <p:cxnSp>
        <p:nvCxnSpPr>
          <p:cNvPr id="38" name="Straight Connector 37">
            <a:extLst>
              <a:ext uri="{FF2B5EF4-FFF2-40B4-BE49-F238E27FC236}">
                <a16:creationId xmlns:a16="http://schemas.microsoft.com/office/drawing/2014/main" id="{66F01420-E00A-46BC-9AE5-EDE89E81F291}"/>
              </a:ext>
              <a:ext uri="{C183D7F6-B498-43B3-948B-1728B52AA6E4}">
                <adec:decorative xmlns:adec="http://schemas.microsoft.com/office/drawing/2017/decorative" val="1"/>
              </a:ext>
            </a:extLst>
          </p:cNvPr>
          <p:cNvCxnSpPr/>
          <p:nvPr/>
        </p:nvCxnSpPr>
        <p:spPr>
          <a:xfrm>
            <a:off x="548640" y="3263024"/>
            <a:ext cx="438912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D210877-354A-400E-B4FF-A1264FC8AB56}"/>
              </a:ext>
              <a:ext uri="{C183D7F6-B498-43B3-948B-1728B52AA6E4}">
                <adec:decorative xmlns:adec="http://schemas.microsoft.com/office/drawing/2017/decorative" val="1"/>
              </a:ext>
            </a:extLst>
          </p:cNvPr>
          <p:cNvCxnSpPr/>
          <p:nvPr/>
        </p:nvCxnSpPr>
        <p:spPr>
          <a:xfrm>
            <a:off x="548640" y="4803978"/>
            <a:ext cx="320040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 name="Content Placeholder 12">
            <a:extLst>
              <a:ext uri="{FF2B5EF4-FFF2-40B4-BE49-F238E27FC236}">
                <a16:creationId xmlns:a16="http://schemas.microsoft.com/office/drawing/2014/main" id="{D80D36C7-2D54-ECE8-A4F2-1F4B7C128D2D}"/>
              </a:ext>
            </a:extLst>
          </p:cNvPr>
          <p:cNvSpPr>
            <a:spLocks noGrp="1"/>
          </p:cNvSpPr>
          <p:nvPr>
            <p:ph sz="quarter" idx="13"/>
          </p:nvPr>
        </p:nvSpPr>
        <p:spPr>
          <a:xfrm>
            <a:off x="548640" y="1857457"/>
            <a:ext cx="10288693" cy="1113107"/>
          </a:xfrm>
        </p:spPr>
        <p:txBody>
          <a:bodyPr/>
          <a:lstStyle/>
          <a:p>
            <a:pPr marL="285750" indent="-285750">
              <a:buFont typeface="Arial" panose="020B0604020202020204" pitchFamily="34" charset="0"/>
              <a:buChar char="•"/>
            </a:pPr>
            <a:r>
              <a:rPr lang="en-US" sz="1800" dirty="0"/>
              <a:t>Traffic congestion occurs when the volume of vehicles seeking transportation exceeds the road network's capacity</a:t>
            </a:r>
          </a:p>
          <a:p>
            <a:pPr marL="285750" indent="-285750">
              <a:buFont typeface="Arial" panose="020B0604020202020204" pitchFamily="34" charset="0"/>
              <a:buChar char="•"/>
            </a:pPr>
            <a:r>
              <a:rPr lang="en-US" sz="1800" dirty="0"/>
              <a:t>Vehicles experience reduced speeds, frequent stops and starts, and increased delays</a:t>
            </a:r>
          </a:p>
          <a:p>
            <a:pPr marL="285750" indent="-285750">
              <a:buFont typeface="Arial" panose="020B0604020202020204" pitchFamily="34" charset="0"/>
              <a:buChar char="•"/>
            </a:pPr>
            <a:endParaRPr lang="en-US" sz="1800" dirty="0"/>
          </a:p>
        </p:txBody>
      </p:sp>
      <p:pic>
        <p:nvPicPr>
          <p:cNvPr id="30" name="Picture Placeholder 29" descr="Gears outline">
            <a:extLst>
              <a:ext uri="{FF2B5EF4-FFF2-40B4-BE49-F238E27FC236}">
                <a16:creationId xmlns:a16="http://schemas.microsoft.com/office/drawing/2014/main" id="{EE26951D-840E-3EC1-3137-6DB08699B5BA}"/>
              </a:ext>
            </a:extLst>
          </p:cNvPr>
          <p:cNvPicPr>
            <a:picLocks noGrp="1" noChangeAspect="1"/>
          </p:cNvPicPr>
          <p:nvPr>
            <p:ph type="pic" sz="quarter" idx="24"/>
          </p:nvPr>
        </p:nvPicPr>
        <p:blipFill>
          <a:blip r:embed="rId3">
            <a:extLst>
              <a:ext uri="{96DAC541-7B7A-43D3-8B79-37D633B846F1}">
                <asvg:svgBlip xmlns:asvg="http://schemas.microsoft.com/office/drawing/2016/SVG/main" r:embed="rId4"/>
              </a:ext>
            </a:extLst>
          </a:blip>
          <a:srcRect l="926" r="926"/>
          <a:stretch>
            <a:fillRect/>
          </a:stretch>
        </p:blipFill>
        <p:spPr/>
      </p:pic>
      <p:pic>
        <p:nvPicPr>
          <p:cNvPr id="35" name="Picture Placeholder 34" descr="Person with idea outline">
            <a:extLst>
              <a:ext uri="{FF2B5EF4-FFF2-40B4-BE49-F238E27FC236}">
                <a16:creationId xmlns:a16="http://schemas.microsoft.com/office/drawing/2014/main" id="{63C7C266-94F4-A9DD-16FF-18553779CC71}"/>
              </a:ext>
            </a:extLst>
          </p:cNvPr>
          <p:cNvPicPr>
            <a:picLocks noGrp="1" noChangeAspect="1"/>
          </p:cNvPicPr>
          <p:nvPr>
            <p:ph type="pic" sz="quarter" idx="27"/>
          </p:nvPr>
        </p:nvPicPr>
        <p:blipFill>
          <a:blip r:embed="rId5">
            <a:extLst>
              <a:ext uri="{96DAC541-7B7A-43D3-8B79-37D633B846F1}">
                <asvg:svgBlip xmlns:asvg="http://schemas.microsoft.com/office/drawing/2016/SVG/main" r:embed="rId6"/>
              </a:ext>
            </a:extLst>
          </a:blip>
          <a:srcRect l="785" r="785"/>
          <a:stretch>
            <a:fillRect/>
          </a:stretch>
        </p:blipFill>
        <p:spPr/>
      </p:pic>
    </p:spTree>
    <p:extLst>
      <p:ext uri="{BB962C8B-B14F-4D97-AF65-F5344CB8AC3E}">
        <p14:creationId xmlns:p14="http://schemas.microsoft.com/office/powerpoint/2010/main" val="227517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Effect transition="in" filter="fade">
                                      <p:cBhvr>
                                        <p:cTn id="7" dur="500"/>
                                        <p:tgtEl>
                                          <p:spTgt spid="2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xEl>
                                              <p:pRg st="1" end="1"/>
                                            </p:txEl>
                                          </p:spTgt>
                                        </p:tgtEl>
                                        <p:attrNameLst>
                                          <p:attrName>style.visibility</p:attrName>
                                        </p:attrNameLst>
                                      </p:cBhvr>
                                      <p:to>
                                        <p:strVal val="visible"/>
                                      </p:to>
                                    </p:set>
                                    <p:animEffect transition="in" filter="fade">
                                      <p:cBhvr>
                                        <p:cTn id="10" dur="500"/>
                                        <p:tgtEl>
                                          <p:spTgt spid="2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xEl>
                                              <p:pRg st="2" end="2"/>
                                            </p:txEl>
                                          </p:spTgt>
                                        </p:tgtEl>
                                        <p:attrNameLst>
                                          <p:attrName>style.visibility</p:attrName>
                                        </p:attrNameLst>
                                      </p:cBhvr>
                                      <p:to>
                                        <p:strVal val="visible"/>
                                      </p:to>
                                    </p:set>
                                    <p:animEffect transition="in" filter="fade">
                                      <p:cBhvr>
                                        <p:cTn id="13" dur="500"/>
                                        <p:tgtEl>
                                          <p:spTgt spid="2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xEl>
                                              <p:pRg st="3" end="3"/>
                                            </p:txEl>
                                          </p:spTgt>
                                        </p:tgtEl>
                                        <p:attrNameLst>
                                          <p:attrName>style.visibility</p:attrName>
                                        </p:attrNameLst>
                                      </p:cBhvr>
                                      <p:to>
                                        <p:strVal val="visible"/>
                                      </p:to>
                                    </p:set>
                                    <p:animEffect transition="in" filter="fade">
                                      <p:cBhvr>
                                        <p:cTn id="16" dur="500"/>
                                        <p:tgtEl>
                                          <p:spTgt spid="2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4" end="4"/>
                                            </p:txEl>
                                          </p:spTgt>
                                        </p:tgtEl>
                                        <p:attrNameLst>
                                          <p:attrName>style.visibility</p:attrName>
                                        </p:attrNameLst>
                                      </p:cBhvr>
                                      <p:to>
                                        <p:strVal val="visible"/>
                                      </p:to>
                                    </p:set>
                                    <p:animEffect transition="in" filter="fade">
                                      <p:cBhvr>
                                        <p:cTn id="19" dur="500"/>
                                        <p:tgtEl>
                                          <p:spTgt spid="2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xEl>
                                              <p:pRg st="0" end="0"/>
                                            </p:txEl>
                                          </p:spTgt>
                                        </p:tgtEl>
                                        <p:attrNameLst>
                                          <p:attrName>style.visibility</p:attrName>
                                        </p:attrNameLst>
                                      </p:cBhvr>
                                      <p:to>
                                        <p:strVal val="visible"/>
                                      </p:to>
                                    </p:set>
                                    <p:animEffect transition="in" filter="fade">
                                      <p:cBhvr>
                                        <p:cTn id="25" dur="500"/>
                                        <p:tgtEl>
                                          <p:spTgt spid="2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4">
                                            <p:txEl>
                                              <p:pRg st="1" end="1"/>
                                            </p:txEl>
                                          </p:spTgt>
                                        </p:tgtEl>
                                        <p:attrNameLst>
                                          <p:attrName>style.visibility</p:attrName>
                                        </p:attrNameLst>
                                      </p:cBhvr>
                                      <p:to>
                                        <p:strVal val="visible"/>
                                      </p:to>
                                    </p:set>
                                    <p:animEffect transition="in" filter="fade">
                                      <p:cBhvr>
                                        <p:cTn id="33" dur="500"/>
                                        <p:tgtEl>
                                          <p:spTgt spid="34">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4">
                                            <p:txEl>
                                              <p:pRg st="2" end="2"/>
                                            </p:txEl>
                                          </p:spTgt>
                                        </p:tgtEl>
                                        <p:attrNameLst>
                                          <p:attrName>style.visibility</p:attrName>
                                        </p:attrNameLst>
                                      </p:cBhvr>
                                      <p:to>
                                        <p:strVal val="visible"/>
                                      </p:to>
                                    </p:set>
                                    <p:animEffect transition="in" filter="fade">
                                      <p:cBhvr>
                                        <p:cTn id="36" dur="500"/>
                                        <p:tgtEl>
                                          <p:spTgt spid="34">
                                            <p:txEl>
                                              <p:pRg st="2" end="2"/>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4">
                                            <p:txEl>
                                              <p:pRg st="3" end="3"/>
                                            </p:txEl>
                                          </p:spTgt>
                                        </p:tgtEl>
                                        <p:attrNameLst>
                                          <p:attrName>style.visibility</p:attrName>
                                        </p:attrNameLst>
                                      </p:cBhvr>
                                      <p:to>
                                        <p:strVal val="visible"/>
                                      </p:to>
                                    </p:set>
                                    <p:animEffect transition="in" filter="fade">
                                      <p:cBhvr>
                                        <p:cTn id="39" dur="500"/>
                                        <p:tgtEl>
                                          <p:spTgt spid="34">
                                            <p:txEl>
                                              <p:pRg st="3" end="3"/>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4">
                                            <p:txEl>
                                              <p:pRg st="4" end="4"/>
                                            </p:txEl>
                                          </p:spTgt>
                                        </p:tgtEl>
                                        <p:attrNameLst>
                                          <p:attrName>style.visibility</p:attrName>
                                        </p:attrNameLst>
                                      </p:cBhvr>
                                      <p:to>
                                        <p:strVal val="visible"/>
                                      </p:to>
                                    </p:set>
                                    <p:animEffect transition="in" filter="fade">
                                      <p:cBhvr>
                                        <p:cTn id="42" dur="500"/>
                                        <p:tgtEl>
                                          <p:spTgt spid="34">
                                            <p:txEl>
                                              <p:pRg st="4" end="4"/>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
                                            <p:txEl>
                                              <p:pRg st="0" end="0"/>
                                            </p:txEl>
                                          </p:spTgt>
                                        </p:tgtEl>
                                        <p:attrNameLst>
                                          <p:attrName>style.visibility</p:attrName>
                                        </p:attrNameLst>
                                      </p:cBhvr>
                                      <p:to>
                                        <p:strVal val="visible"/>
                                      </p:to>
                                    </p:set>
                                    <p:animEffect transition="in" filter="fade">
                                      <p:cBhvr>
                                        <p:cTn id="4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25" grpId="0" build="p"/>
      <p:bldP spid="34" grpId="0" build="p"/>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4C582A2-A406-4C9B-A3DA-BA4EECAB37AC}"/>
              </a:ext>
            </a:extLst>
          </p:cNvPr>
          <p:cNvSpPr>
            <a:spLocks noGrp="1"/>
          </p:cNvSpPr>
          <p:nvPr>
            <p:ph type="title"/>
          </p:nvPr>
        </p:nvSpPr>
        <p:spPr/>
        <p:txBody>
          <a:bodyPr>
            <a:normAutofit fontScale="90000"/>
          </a:bodyPr>
          <a:lstStyle/>
          <a:p>
            <a:r>
              <a:rPr lang="en-US" dirty="0"/>
              <a:t>Bayesian network</a:t>
            </a:r>
            <a:br>
              <a:rPr lang="en-US" dirty="0"/>
            </a:br>
            <a:endParaRPr lang="en-US" dirty="0"/>
          </a:p>
        </p:txBody>
      </p:sp>
      <p:sp>
        <p:nvSpPr>
          <p:cNvPr id="13" name="Content Placeholder 12">
            <a:extLst>
              <a:ext uri="{FF2B5EF4-FFF2-40B4-BE49-F238E27FC236}">
                <a16:creationId xmlns:a16="http://schemas.microsoft.com/office/drawing/2014/main" id="{556610ED-3E2D-4E6A-ABD0-150F203E6B46}"/>
              </a:ext>
            </a:extLst>
          </p:cNvPr>
          <p:cNvSpPr>
            <a:spLocks noGrp="1"/>
          </p:cNvSpPr>
          <p:nvPr>
            <p:ph sz="quarter" idx="13"/>
          </p:nvPr>
        </p:nvSpPr>
        <p:spPr>
          <a:xfrm>
            <a:off x="548640" y="2360640"/>
            <a:ext cx="10288693" cy="3660648"/>
          </a:xfrm>
        </p:spPr>
        <p:txBody>
          <a:bodyPr>
            <a:normAutofit/>
          </a:bodyPr>
          <a:lstStyle/>
          <a:p>
            <a:r>
              <a:rPr lang="en-US" sz="2400" dirty="0"/>
              <a:t>It is a graphical representation of probabilistic                                        relations among set of variables</a:t>
            </a:r>
          </a:p>
          <a:p>
            <a:r>
              <a:rPr lang="en-US" sz="2400" dirty="0"/>
              <a:t>It is based on Bayesian probability theory, which </a:t>
            </a:r>
          </a:p>
          <a:p>
            <a:pPr marL="0" indent="0">
              <a:buNone/>
            </a:pPr>
            <a:r>
              <a:rPr lang="en-US" sz="2400" dirty="0"/>
              <a:t>   allows for modeling and reasoning under uncertainty</a:t>
            </a:r>
          </a:p>
          <a:p>
            <a:r>
              <a:rPr lang="en-US" sz="2400" dirty="0"/>
              <a:t>Two main components:  </a:t>
            </a:r>
          </a:p>
          <a:p>
            <a:pPr lvl="3"/>
            <a:r>
              <a:rPr lang="en-US" sz="2400" dirty="0"/>
              <a:t>Nodes </a:t>
            </a:r>
          </a:p>
          <a:p>
            <a:pPr lvl="3"/>
            <a:r>
              <a:rPr lang="en-US" sz="2400" dirty="0"/>
              <a:t>Directed edges</a:t>
            </a:r>
          </a:p>
        </p:txBody>
      </p:sp>
      <p:sp>
        <p:nvSpPr>
          <p:cNvPr id="3" name="Slide Number Placeholder 2">
            <a:extLst>
              <a:ext uri="{FF2B5EF4-FFF2-40B4-BE49-F238E27FC236}">
                <a16:creationId xmlns:a16="http://schemas.microsoft.com/office/drawing/2014/main" id="{5F44A039-11AB-474F-8746-9A34D1C39C3F}"/>
              </a:ext>
            </a:extLst>
          </p:cNvPr>
          <p:cNvSpPr>
            <a:spLocks noGrp="1"/>
          </p:cNvSpPr>
          <p:nvPr>
            <p:ph type="sldNum" sz="quarter" idx="4"/>
          </p:nvPr>
        </p:nvSpPr>
        <p:spPr/>
        <p:txBody>
          <a:bodyPr/>
          <a:lstStyle/>
          <a:p>
            <a:fld id="{4FAB73BC-B049-4115-A692-8D63A059BFB8}" type="slidenum">
              <a:rPr lang="en-US" smtClean="0"/>
              <a:pPr/>
              <a:t>4</a:t>
            </a:fld>
            <a:endParaRPr lang="en-US" dirty="0"/>
          </a:p>
        </p:txBody>
      </p:sp>
      <p:sp>
        <p:nvSpPr>
          <p:cNvPr id="18" name="Text Placeholder 119">
            <a:extLst>
              <a:ext uri="{FF2B5EF4-FFF2-40B4-BE49-F238E27FC236}">
                <a16:creationId xmlns:a16="http://schemas.microsoft.com/office/drawing/2014/main" id="{6E5B80C5-6B42-4867-88CC-660291DD3F8D}"/>
              </a:ext>
              <a:ext uri="{C183D7F6-B498-43B3-948B-1728B52AA6E4}">
                <adec:decorative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endParaRPr lang="en-US" dirty="0"/>
          </a:p>
        </p:txBody>
      </p:sp>
      <p:pic>
        <p:nvPicPr>
          <p:cNvPr id="10" name="Picture Placeholder 5">
            <a:extLst>
              <a:ext uri="{FF2B5EF4-FFF2-40B4-BE49-F238E27FC236}">
                <a16:creationId xmlns:a16="http://schemas.microsoft.com/office/drawing/2014/main" id="{D2A5B748-37FD-448D-997E-B1D3326587D6}"/>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Rectangle 5">
            <a:extLst>
              <a:ext uri="{FF2B5EF4-FFF2-40B4-BE49-F238E27FC236}">
                <a16:creationId xmlns:a16="http://schemas.microsoft.com/office/drawing/2014/main" id="{23E0A736-9B60-8F6E-59D9-B8EA29E8308D}"/>
              </a:ext>
            </a:extLst>
          </p:cNvPr>
          <p:cNvSpPr/>
          <p:nvPr/>
        </p:nvSpPr>
        <p:spPr>
          <a:xfrm>
            <a:off x="0" y="1683971"/>
            <a:ext cx="10934020" cy="472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CC6B0DA-D462-FC59-A9C1-A4D0A44F0D8E}"/>
              </a:ext>
            </a:extLst>
          </p:cNvPr>
          <p:cNvSpPr/>
          <p:nvPr/>
        </p:nvSpPr>
        <p:spPr>
          <a:xfrm>
            <a:off x="8688288" y="3563916"/>
            <a:ext cx="904568" cy="442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BN</a:t>
            </a:r>
          </a:p>
        </p:txBody>
      </p:sp>
      <p:sp>
        <p:nvSpPr>
          <p:cNvPr id="8" name="Rectangle 7">
            <a:extLst>
              <a:ext uri="{FF2B5EF4-FFF2-40B4-BE49-F238E27FC236}">
                <a16:creationId xmlns:a16="http://schemas.microsoft.com/office/drawing/2014/main" id="{22AC496E-9A08-AF3A-3FE3-771D389C594D}"/>
              </a:ext>
            </a:extLst>
          </p:cNvPr>
          <p:cNvSpPr/>
          <p:nvPr/>
        </p:nvSpPr>
        <p:spPr>
          <a:xfrm>
            <a:off x="9578392" y="4617196"/>
            <a:ext cx="1699978" cy="442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Learning</a:t>
            </a:r>
          </a:p>
        </p:txBody>
      </p:sp>
      <p:sp>
        <p:nvSpPr>
          <p:cNvPr id="9" name="Rectangle 8">
            <a:extLst>
              <a:ext uri="{FF2B5EF4-FFF2-40B4-BE49-F238E27FC236}">
                <a16:creationId xmlns:a16="http://schemas.microsoft.com/office/drawing/2014/main" id="{3C7973C5-EA1F-A106-3C95-D907F3D31215}"/>
              </a:ext>
            </a:extLst>
          </p:cNvPr>
          <p:cNvSpPr/>
          <p:nvPr/>
        </p:nvSpPr>
        <p:spPr>
          <a:xfrm>
            <a:off x="6875819" y="4617195"/>
            <a:ext cx="1699977" cy="442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Inference</a:t>
            </a:r>
          </a:p>
        </p:txBody>
      </p:sp>
      <p:sp>
        <p:nvSpPr>
          <p:cNvPr id="11" name="Rectangle 10">
            <a:extLst>
              <a:ext uri="{FF2B5EF4-FFF2-40B4-BE49-F238E27FC236}">
                <a16:creationId xmlns:a16="http://schemas.microsoft.com/office/drawing/2014/main" id="{60CE8B9A-B0E8-A9FB-72E1-206D34CCE30A}"/>
              </a:ext>
            </a:extLst>
          </p:cNvPr>
          <p:cNvSpPr/>
          <p:nvPr/>
        </p:nvSpPr>
        <p:spPr>
          <a:xfrm>
            <a:off x="8858766" y="5553719"/>
            <a:ext cx="1366684" cy="6108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Parameter learning</a:t>
            </a:r>
            <a:r>
              <a:rPr lang="en-US" b="0" i="0" dirty="0">
                <a:solidFill>
                  <a:srgbClr val="D1D5DB"/>
                </a:solidFill>
                <a:effectLst/>
                <a:latin typeface="Söhne"/>
              </a:rPr>
              <a:t> </a:t>
            </a:r>
            <a:endParaRPr lang="en-US" dirty="0"/>
          </a:p>
        </p:txBody>
      </p:sp>
      <p:cxnSp>
        <p:nvCxnSpPr>
          <p:cNvPr id="14" name="Connector: Elbow 13">
            <a:extLst>
              <a:ext uri="{FF2B5EF4-FFF2-40B4-BE49-F238E27FC236}">
                <a16:creationId xmlns:a16="http://schemas.microsoft.com/office/drawing/2014/main" id="{936D6E42-A2DA-66F9-9733-B9FC6D8B0E35}"/>
              </a:ext>
            </a:extLst>
          </p:cNvPr>
          <p:cNvCxnSpPr>
            <a:cxnSpLocks/>
            <a:stCxn id="7" idx="2"/>
            <a:endCxn id="9" idx="0"/>
          </p:cNvCxnSpPr>
          <p:nvPr/>
        </p:nvCxnSpPr>
        <p:spPr>
          <a:xfrm rot="5400000">
            <a:off x="8127776" y="3604399"/>
            <a:ext cx="610828" cy="141476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9D41CF40-E838-2D97-D94E-0AD8418E1B17}"/>
              </a:ext>
            </a:extLst>
          </p:cNvPr>
          <p:cNvCxnSpPr>
            <a:cxnSpLocks/>
            <a:stCxn id="7" idx="2"/>
            <a:endCxn id="8" idx="0"/>
          </p:cNvCxnSpPr>
          <p:nvPr/>
        </p:nvCxnSpPr>
        <p:spPr>
          <a:xfrm rot="16200000" flipH="1">
            <a:off x="9479062" y="3667876"/>
            <a:ext cx="610829" cy="128780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2EA8D886-838B-3A6F-6E3F-B0F645EA0C6E}"/>
              </a:ext>
            </a:extLst>
          </p:cNvPr>
          <p:cNvSpPr/>
          <p:nvPr/>
        </p:nvSpPr>
        <p:spPr>
          <a:xfrm>
            <a:off x="10496594" y="5551260"/>
            <a:ext cx="1252854" cy="6108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Structure</a:t>
            </a:r>
          </a:p>
          <a:p>
            <a:pPr algn="ctr"/>
            <a:r>
              <a:rPr lang="en-US" dirty="0"/>
              <a:t>learning</a:t>
            </a:r>
            <a:r>
              <a:rPr lang="en-US" b="0" i="0" dirty="0">
                <a:solidFill>
                  <a:srgbClr val="D1D5DB"/>
                </a:solidFill>
                <a:effectLst/>
                <a:latin typeface="Söhne"/>
              </a:rPr>
              <a:t> </a:t>
            </a:r>
            <a:endParaRPr lang="en-US" dirty="0"/>
          </a:p>
        </p:txBody>
      </p:sp>
      <p:sp>
        <p:nvSpPr>
          <p:cNvPr id="17" name="Rectangle 16">
            <a:extLst>
              <a:ext uri="{FF2B5EF4-FFF2-40B4-BE49-F238E27FC236}">
                <a16:creationId xmlns:a16="http://schemas.microsoft.com/office/drawing/2014/main" id="{2FEC647C-D3EA-574C-0D02-7DC1DB793192}"/>
              </a:ext>
            </a:extLst>
          </p:cNvPr>
          <p:cNvSpPr/>
          <p:nvPr/>
        </p:nvSpPr>
        <p:spPr>
          <a:xfrm>
            <a:off x="6875818" y="5544606"/>
            <a:ext cx="1699977" cy="632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Variable elimination</a:t>
            </a:r>
          </a:p>
        </p:txBody>
      </p:sp>
      <p:cxnSp>
        <p:nvCxnSpPr>
          <p:cNvPr id="19" name="Connector: Elbow 18">
            <a:extLst>
              <a:ext uri="{FF2B5EF4-FFF2-40B4-BE49-F238E27FC236}">
                <a16:creationId xmlns:a16="http://schemas.microsoft.com/office/drawing/2014/main" id="{884EF0E7-5197-9CAE-18B3-C51D2270FF56}"/>
              </a:ext>
            </a:extLst>
          </p:cNvPr>
          <p:cNvCxnSpPr>
            <a:cxnSpLocks/>
            <a:stCxn id="9" idx="2"/>
            <a:endCxn id="17" idx="0"/>
          </p:cNvCxnSpPr>
          <p:nvPr/>
        </p:nvCxnSpPr>
        <p:spPr>
          <a:xfrm rot="5400000">
            <a:off x="7483328" y="5302126"/>
            <a:ext cx="484960" cy="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020A783D-03A8-CC36-6D48-63CB828310C8}"/>
              </a:ext>
            </a:extLst>
          </p:cNvPr>
          <p:cNvCxnSpPr>
            <a:cxnSpLocks/>
            <a:stCxn id="8" idx="2"/>
            <a:endCxn id="11" idx="0"/>
          </p:cNvCxnSpPr>
          <p:nvPr/>
        </p:nvCxnSpPr>
        <p:spPr>
          <a:xfrm rot="5400000">
            <a:off x="9738209" y="4863547"/>
            <a:ext cx="494072" cy="88627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CA3BC785-0EA7-86B0-DBF0-D9EAFC29708E}"/>
              </a:ext>
            </a:extLst>
          </p:cNvPr>
          <p:cNvCxnSpPr>
            <a:cxnSpLocks/>
            <a:stCxn id="8" idx="2"/>
            <a:endCxn id="16" idx="0"/>
          </p:cNvCxnSpPr>
          <p:nvPr/>
        </p:nvCxnSpPr>
        <p:spPr>
          <a:xfrm rot="16200000" flipH="1">
            <a:off x="10529895" y="4958133"/>
            <a:ext cx="491613" cy="69464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Content Placeholder 12">
            <a:extLst>
              <a:ext uri="{FF2B5EF4-FFF2-40B4-BE49-F238E27FC236}">
                <a16:creationId xmlns:a16="http://schemas.microsoft.com/office/drawing/2014/main" id="{2F84EC5D-17FF-B814-6AC6-01EEBFABDC36}"/>
              </a:ext>
            </a:extLst>
          </p:cNvPr>
          <p:cNvSpPr txBox="1">
            <a:spLocks/>
          </p:cNvSpPr>
          <p:nvPr/>
        </p:nvSpPr>
        <p:spPr>
          <a:xfrm>
            <a:off x="548639" y="5484245"/>
            <a:ext cx="10288693" cy="11131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US" sz="2400" dirty="0"/>
              <a:t>Bayesian networks can be used for both                                                                         inference and learning tasks</a:t>
            </a:r>
          </a:p>
        </p:txBody>
      </p:sp>
    </p:spTree>
    <p:extLst>
      <p:ext uri="{BB962C8B-B14F-4D97-AF65-F5344CB8AC3E}">
        <p14:creationId xmlns:p14="http://schemas.microsoft.com/office/powerpoint/2010/main" val="3932324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6" grpId="0" animBg="1"/>
      <p:bldP spid="17" grpId="0" animBg="1"/>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4C582A2-A406-4C9B-A3DA-BA4EECAB37AC}"/>
              </a:ext>
            </a:extLst>
          </p:cNvPr>
          <p:cNvSpPr>
            <a:spLocks noGrp="1"/>
          </p:cNvSpPr>
          <p:nvPr>
            <p:ph type="title"/>
          </p:nvPr>
        </p:nvSpPr>
        <p:spPr/>
        <p:txBody>
          <a:bodyPr/>
          <a:lstStyle/>
          <a:p>
            <a:r>
              <a:rPr lang="en-US" dirty="0"/>
              <a:t>Bayesian learning in Traffic congestion</a:t>
            </a:r>
          </a:p>
        </p:txBody>
      </p:sp>
      <p:sp>
        <p:nvSpPr>
          <p:cNvPr id="13" name="Content Placeholder 12">
            <a:extLst>
              <a:ext uri="{FF2B5EF4-FFF2-40B4-BE49-F238E27FC236}">
                <a16:creationId xmlns:a16="http://schemas.microsoft.com/office/drawing/2014/main" id="{556610ED-3E2D-4E6A-ABD0-150F203E6B46}"/>
              </a:ext>
            </a:extLst>
          </p:cNvPr>
          <p:cNvSpPr>
            <a:spLocks noGrp="1"/>
          </p:cNvSpPr>
          <p:nvPr>
            <p:ph sz="quarter" idx="13"/>
          </p:nvPr>
        </p:nvSpPr>
        <p:spPr>
          <a:xfrm>
            <a:off x="6312024" y="2592205"/>
            <a:ext cx="4312844" cy="914490"/>
          </a:xfrm>
        </p:spPr>
        <p:txBody>
          <a:bodyPr/>
          <a:lstStyle/>
          <a:p>
            <a:pPr lvl="3"/>
            <a:r>
              <a:rPr lang="en-US" sz="1700" dirty="0"/>
              <a:t>Traffic Flow Prediction</a:t>
            </a:r>
          </a:p>
          <a:p>
            <a:pPr lvl="3"/>
            <a:r>
              <a:rPr lang="en-US" sz="1700" dirty="0"/>
              <a:t>Incident Detection and Management</a:t>
            </a:r>
          </a:p>
          <a:p>
            <a:pPr lvl="3"/>
            <a:r>
              <a:rPr lang="en-US" sz="1700" dirty="0"/>
              <a:t>Route Planning and Optimization</a:t>
            </a:r>
          </a:p>
          <a:p>
            <a:pPr lvl="3"/>
            <a:r>
              <a:rPr lang="en-US" sz="1700" dirty="0"/>
              <a:t>Traffic Signal Control</a:t>
            </a:r>
          </a:p>
          <a:p>
            <a:pPr marL="685800" lvl="3" indent="0">
              <a:buNone/>
            </a:pPr>
            <a:endParaRPr lang="en-US" sz="1700" dirty="0"/>
          </a:p>
        </p:txBody>
      </p:sp>
      <p:sp>
        <p:nvSpPr>
          <p:cNvPr id="24" name="Text Placeholder 23">
            <a:extLst>
              <a:ext uri="{FF2B5EF4-FFF2-40B4-BE49-F238E27FC236}">
                <a16:creationId xmlns:a16="http://schemas.microsoft.com/office/drawing/2014/main" id="{2BE63BA8-EAF4-4B88-8D23-BEF6AA60CC23}"/>
              </a:ext>
            </a:extLst>
          </p:cNvPr>
          <p:cNvSpPr>
            <a:spLocks noGrp="1"/>
          </p:cNvSpPr>
          <p:nvPr>
            <p:ph type="body" sz="quarter" idx="16"/>
          </p:nvPr>
        </p:nvSpPr>
        <p:spPr>
          <a:xfrm>
            <a:off x="51520" y="2837084"/>
            <a:ext cx="4937760" cy="424732"/>
          </a:xfrm>
        </p:spPr>
        <p:txBody>
          <a:bodyPr/>
          <a:lstStyle/>
          <a:p>
            <a:r>
              <a:rPr lang="en-US" sz="2400" dirty="0"/>
              <a:t>Use-cases</a:t>
            </a:r>
          </a:p>
        </p:txBody>
      </p:sp>
      <p:sp>
        <p:nvSpPr>
          <p:cNvPr id="23" name="Content Placeholder 22">
            <a:extLst>
              <a:ext uri="{FF2B5EF4-FFF2-40B4-BE49-F238E27FC236}">
                <a16:creationId xmlns:a16="http://schemas.microsoft.com/office/drawing/2014/main" id="{2F8BDB9A-6E49-4052-924A-83FDD2B0A487}"/>
              </a:ext>
            </a:extLst>
          </p:cNvPr>
          <p:cNvSpPr>
            <a:spLocks noGrp="1"/>
          </p:cNvSpPr>
          <p:nvPr>
            <p:ph sz="quarter" idx="22"/>
          </p:nvPr>
        </p:nvSpPr>
        <p:spPr>
          <a:xfrm>
            <a:off x="5455603" y="4170694"/>
            <a:ext cx="5392925" cy="914490"/>
          </a:xfrm>
        </p:spPr>
        <p:txBody>
          <a:bodyPr/>
          <a:lstStyle/>
          <a:p>
            <a:pPr lvl="1">
              <a:buClr>
                <a:schemeClr val="accent5"/>
              </a:buClr>
            </a:pPr>
            <a:r>
              <a:rPr lang="en-US" sz="1700" dirty="0"/>
              <a:t>Uncertainty Modeling</a:t>
            </a:r>
          </a:p>
          <a:p>
            <a:pPr lvl="1">
              <a:buClr>
                <a:schemeClr val="accent5"/>
              </a:buClr>
            </a:pPr>
            <a:r>
              <a:rPr lang="en-US" sz="1700" dirty="0"/>
              <a:t>Predictive Capabilities</a:t>
            </a:r>
          </a:p>
          <a:p>
            <a:pPr lvl="1">
              <a:buClr>
                <a:schemeClr val="accent5"/>
              </a:buClr>
            </a:pPr>
            <a:r>
              <a:rPr lang="en-US" sz="1700" dirty="0"/>
              <a:t>Flexibility and Adaptability</a:t>
            </a:r>
          </a:p>
          <a:p>
            <a:pPr lvl="1">
              <a:buClr>
                <a:schemeClr val="accent5"/>
              </a:buClr>
            </a:pPr>
            <a:r>
              <a:rPr lang="en-US" sz="1700" dirty="0"/>
              <a:t>Integration with Other Models</a:t>
            </a:r>
          </a:p>
        </p:txBody>
      </p:sp>
      <p:sp>
        <p:nvSpPr>
          <p:cNvPr id="25" name="Text Placeholder 24">
            <a:extLst>
              <a:ext uri="{FF2B5EF4-FFF2-40B4-BE49-F238E27FC236}">
                <a16:creationId xmlns:a16="http://schemas.microsoft.com/office/drawing/2014/main" id="{34818BA8-E954-4497-B8B9-B67D92F6032D}"/>
              </a:ext>
            </a:extLst>
          </p:cNvPr>
          <p:cNvSpPr>
            <a:spLocks noGrp="1"/>
          </p:cNvSpPr>
          <p:nvPr>
            <p:ph type="body" sz="quarter" idx="23"/>
          </p:nvPr>
        </p:nvSpPr>
        <p:spPr>
          <a:xfrm>
            <a:off x="-24680" y="4403902"/>
            <a:ext cx="4023360" cy="424732"/>
          </a:xfrm>
        </p:spPr>
        <p:txBody>
          <a:bodyPr/>
          <a:lstStyle/>
          <a:p>
            <a:r>
              <a:rPr lang="en-US" sz="2400" dirty="0"/>
              <a:t>Merits</a:t>
            </a:r>
          </a:p>
        </p:txBody>
      </p:sp>
      <p:sp>
        <p:nvSpPr>
          <p:cNvPr id="3" name="Slide Number Placeholder 2">
            <a:extLst>
              <a:ext uri="{FF2B5EF4-FFF2-40B4-BE49-F238E27FC236}">
                <a16:creationId xmlns:a16="http://schemas.microsoft.com/office/drawing/2014/main" id="{1B0F4F9B-7D29-4BED-87FB-3F3D1724712B}"/>
              </a:ext>
            </a:extLst>
          </p:cNvPr>
          <p:cNvSpPr>
            <a:spLocks noGrp="1"/>
          </p:cNvSpPr>
          <p:nvPr>
            <p:ph type="sldNum" sz="quarter" idx="4"/>
          </p:nvPr>
        </p:nvSpPr>
        <p:spPr/>
        <p:txBody>
          <a:bodyPr/>
          <a:lstStyle/>
          <a:p>
            <a:fld id="{4FAB73BC-B049-4115-A692-8D63A059BFB8}" type="slidenum">
              <a:rPr lang="en-US" smtClean="0"/>
              <a:pPr/>
              <a:t>5</a:t>
            </a:fld>
            <a:endParaRPr lang="en-US" dirty="0"/>
          </a:p>
        </p:txBody>
      </p:sp>
      <p:sp>
        <p:nvSpPr>
          <p:cNvPr id="34" name="Content Placeholder 33">
            <a:extLst>
              <a:ext uri="{FF2B5EF4-FFF2-40B4-BE49-F238E27FC236}">
                <a16:creationId xmlns:a16="http://schemas.microsoft.com/office/drawing/2014/main" id="{38AA8C13-AFD3-4C46-AEA7-67BEBF73986D}"/>
              </a:ext>
            </a:extLst>
          </p:cNvPr>
          <p:cNvSpPr>
            <a:spLocks noGrp="1"/>
          </p:cNvSpPr>
          <p:nvPr>
            <p:ph sz="quarter" idx="25"/>
          </p:nvPr>
        </p:nvSpPr>
        <p:spPr>
          <a:xfrm>
            <a:off x="4376379" y="5674113"/>
            <a:ext cx="6514359" cy="914490"/>
          </a:xfrm>
        </p:spPr>
        <p:txBody>
          <a:bodyPr/>
          <a:lstStyle/>
          <a:p>
            <a:pPr lvl="1">
              <a:buClr>
                <a:schemeClr val="accent6"/>
              </a:buClr>
            </a:pPr>
            <a:r>
              <a:rPr lang="en-US" sz="1700" dirty="0"/>
              <a:t>Data Requirements</a:t>
            </a:r>
          </a:p>
          <a:p>
            <a:pPr lvl="1">
              <a:buClr>
                <a:schemeClr val="accent6"/>
              </a:buClr>
            </a:pPr>
            <a:r>
              <a:rPr lang="en-US" sz="1700" dirty="0"/>
              <a:t>Computational Requirements</a:t>
            </a:r>
          </a:p>
          <a:p>
            <a:pPr lvl="1">
              <a:buClr>
                <a:schemeClr val="accent6"/>
              </a:buClr>
            </a:pPr>
            <a:r>
              <a:rPr lang="en-US" sz="1700" dirty="0"/>
              <a:t>Subjectivity in Model Building</a:t>
            </a:r>
          </a:p>
        </p:txBody>
      </p:sp>
      <p:sp>
        <p:nvSpPr>
          <p:cNvPr id="4" name="Text Placeholder 3">
            <a:extLst>
              <a:ext uri="{FF2B5EF4-FFF2-40B4-BE49-F238E27FC236}">
                <a16:creationId xmlns:a16="http://schemas.microsoft.com/office/drawing/2014/main" id="{B9105FAE-96F0-43A6-B386-AAE4E62C6E85}"/>
              </a:ext>
            </a:extLst>
          </p:cNvPr>
          <p:cNvSpPr>
            <a:spLocks noGrp="1"/>
          </p:cNvSpPr>
          <p:nvPr>
            <p:ph type="body" sz="quarter" idx="26"/>
          </p:nvPr>
        </p:nvSpPr>
        <p:spPr>
          <a:xfrm>
            <a:off x="-24679" y="5918992"/>
            <a:ext cx="2956560" cy="424732"/>
          </a:xfrm>
        </p:spPr>
        <p:txBody>
          <a:bodyPr/>
          <a:lstStyle/>
          <a:p>
            <a:r>
              <a:rPr lang="en-US" sz="2400" dirty="0"/>
              <a:t>Drawbacks</a:t>
            </a:r>
          </a:p>
        </p:txBody>
      </p:sp>
      <p:sp>
        <p:nvSpPr>
          <p:cNvPr id="29" name="Text Placeholder 119">
            <a:extLst>
              <a:ext uri="{FF2B5EF4-FFF2-40B4-BE49-F238E27FC236}">
                <a16:creationId xmlns:a16="http://schemas.microsoft.com/office/drawing/2014/main" id="{4DE3975B-F441-486B-9317-C176CC96BC6F}"/>
              </a:ext>
              <a:ext uri="{C183D7F6-B498-43B3-948B-1728B52AA6E4}">
                <adec:decorative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endParaRPr lang="en-US" dirty="0"/>
          </a:p>
        </p:txBody>
      </p:sp>
      <p:cxnSp>
        <p:nvCxnSpPr>
          <p:cNvPr id="38" name="Straight Connector 37">
            <a:extLst>
              <a:ext uri="{FF2B5EF4-FFF2-40B4-BE49-F238E27FC236}">
                <a16:creationId xmlns:a16="http://schemas.microsoft.com/office/drawing/2014/main" id="{66F01420-E00A-46BC-9AE5-EDE89E81F291}"/>
              </a:ext>
              <a:ext uri="{C183D7F6-B498-43B3-948B-1728B52AA6E4}">
                <adec:decorative xmlns:adec="http://schemas.microsoft.com/office/drawing/2017/decorative" val="1"/>
              </a:ext>
            </a:extLst>
          </p:cNvPr>
          <p:cNvCxnSpPr/>
          <p:nvPr/>
        </p:nvCxnSpPr>
        <p:spPr>
          <a:xfrm>
            <a:off x="548640" y="3263024"/>
            <a:ext cx="438912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D210877-354A-400E-B4FF-A1264FC8AB56}"/>
              </a:ext>
              <a:ext uri="{C183D7F6-B498-43B3-948B-1728B52AA6E4}">
                <adec:decorative xmlns:adec="http://schemas.microsoft.com/office/drawing/2017/decorative" val="1"/>
              </a:ext>
            </a:extLst>
          </p:cNvPr>
          <p:cNvCxnSpPr/>
          <p:nvPr/>
        </p:nvCxnSpPr>
        <p:spPr>
          <a:xfrm>
            <a:off x="548640" y="4803978"/>
            <a:ext cx="320040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Content Placeholder 12">
            <a:extLst>
              <a:ext uri="{FF2B5EF4-FFF2-40B4-BE49-F238E27FC236}">
                <a16:creationId xmlns:a16="http://schemas.microsoft.com/office/drawing/2014/main" id="{AE8F978E-6558-816A-7DAC-660D2A4E9A4C}"/>
              </a:ext>
            </a:extLst>
          </p:cNvPr>
          <p:cNvSpPr txBox="1">
            <a:spLocks/>
          </p:cNvSpPr>
          <p:nvPr/>
        </p:nvSpPr>
        <p:spPr>
          <a:xfrm>
            <a:off x="548640" y="1473331"/>
            <a:ext cx="10288693" cy="1113107"/>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1400" kern="1200">
                <a:solidFill>
                  <a:schemeClr val="tx1"/>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285750" indent="-285750">
              <a:buFont typeface="Arial" panose="020B0604020202020204" pitchFamily="34" charset="0"/>
              <a:buChar char="•"/>
            </a:pPr>
            <a:r>
              <a:rPr lang="en-US" sz="1800" dirty="0"/>
              <a:t>Capture uncertainties and relationships between different factors involved in traffic congestion, making it a valuable tool for analysis and prediction</a:t>
            </a:r>
          </a:p>
        </p:txBody>
      </p:sp>
      <p:pic>
        <p:nvPicPr>
          <p:cNvPr id="8" name="Picture Placeholder 7" descr="Network outline">
            <a:extLst>
              <a:ext uri="{FF2B5EF4-FFF2-40B4-BE49-F238E27FC236}">
                <a16:creationId xmlns:a16="http://schemas.microsoft.com/office/drawing/2014/main" id="{CAA7A0A6-C2CB-D45A-F214-839867433124}"/>
              </a:ext>
            </a:extLst>
          </p:cNvPr>
          <p:cNvPicPr>
            <a:picLocks noGrp="1" noChangeAspect="1"/>
          </p:cNvPicPr>
          <p:nvPr>
            <p:ph type="pic" sz="quarter" idx="21"/>
          </p:nvPr>
        </p:nvPicPr>
        <p:blipFill>
          <a:blip r:embed="rId3">
            <a:extLst>
              <a:ext uri="{96DAC541-7B7A-43D3-8B79-37D633B846F1}">
                <asvg:svgBlip xmlns:asvg="http://schemas.microsoft.com/office/drawing/2016/SVG/main" r:embed="rId4"/>
              </a:ext>
            </a:extLst>
          </a:blip>
          <a:srcRect l="856" r="856"/>
          <a:stretch>
            <a:fillRect/>
          </a:stretch>
        </p:blipFill>
        <p:spPr>
          <a:xfrm>
            <a:off x="5622694" y="2492896"/>
            <a:ext cx="1094116" cy="1113108"/>
          </a:xfrm>
        </p:spPr>
      </p:pic>
      <p:pic>
        <p:nvPicPr>
          <p:cNvPr id="14" name="Picture Placeholder 13" descr="Thumbs up sign outline">
            <a:extLst>
              <a:ext uri="{FF2B5EF4-FFF2-40B4-BE49-F238E27FC236}">
                <a16:creationId xmlns:a16="http://schemas.microsoft.com/office/drawing/2014/main" id="{8458CC3A-271E-67BE-51E1-07E98B7EF3CE}"/>
              </a:ext>
            </a:extLst>
          </p:cNvPr>
          <p:cNvPicPr>
            <a:picLocks noGrp="1" noChangeAspect="1"/>
          </p:cNvPicPr>
          <p:nvPr>
            <p:ph type="pic" sz="quarter" idx="24"/>
          </p:nvPr>
        </p:nvPicPr>
        <p:blipFill>
          <a:blip r:embed="rId5">
            <a:extLst>
              <a:ext uri="{96DAC541-7B7A-43D3-8B79-37D633B846F1}">
                <asvg:svgBlip xmlns:asvg="http://schemas.microsoft.com/office/drawing/2016/SVG/main" r:embed="rId6"/>
              </a:ext>
            </a:extLst>
          </a:blip>
          <a:srcRect l="926" r="926"/>
          <a:stretch>
            <a:fillRect/>
          </a:stretch>
        </p:blipFill>
        <p:spPr>
          <a:xfrm>
            <a:off x="4286525" y="4055701"/>
            <a:ext cx="1094116" cy="1113108"/>
          </a:xfrm>
        </p:spPr>
      </p:pic>
      <p:pic>
        <p:nvPicPr>
          <p:cNvPr id="18" name="Picture Placeholder 17" descr="Thumbs Down outline">
            <a:extLst>
              <a:ext uri="{FF2B5EF4-FFF2-40B4-BE49-F238E27FC236}">
                <a16:creationId xmlns:a16="http://schemas.microsoft.com/office/drawing/2014/main" id="{0CBD9523-91D0-0381-93D5-546A848D551D}"/>
              </a:ext>
            </a:extLst>
          </p:cNvPr>
          <p:cNvPicPr>
            <a:picLocks noGrp="1" noChangeAspect="1"/>
          </p:cNvPicPr>
          <p:nvPr>
            <p:ph type="pic" sz="quarter" idx="27"/>
          </p:nvPr>
        </p:nvPicPr>
        <p:blipFill>
          <a:blip r:embed="rId7">
            <a:extLst>
              <a:ext uri="{96DAC541-7B7A-43D3-8B79-37D633B846F1}">
                <asvg:svgBlip xmlns:asvg="http://schemas.microsoft.com/office/drawing/2016/SVG/main" r:embed="rId8"/>
              </a:ext>
            </a:extLst>
          </a:blip>
          <a:srcRect l="785" r="785"/>
          <a:stretch>
            <a:fillRect/>
          </a:stretch>
        </p:blipFill>
        <p:spPr>
          <a:xfrm>
            <a:off x="3107072" y="5578133"/>
            <a:ext cx="1094116" cy="1113108"/>
          </a:xfrm>
        </p:spPr>
      </p:pic>
    </p:spTree>
    <p:extLst>
      <p:ext uri="{BB962C8B-B14F-4D97-AF65-F5344CB8AC3E}">
        <p14:creationId xmlns:p14="http://schemas.microsoft.com/office/powerpoint/2010/main" val="3369622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xEl>
                                              <p:pRg st="1" end="1"/>
                                            </p:txEl>
                                          </p:spTgt>
                                        </p:tgtEl>
                                        <p:attrNameLst>
                                          <p:attrName>style.visibility</p:attrName>
                                        </p:attrNameLst>
                                      </p:cBhvr>
                                      <p:to>
                                        <p:strVal val="visible"/>
                                      </p:to>
                                    </p:set>
                                    <p:animEffect transition="in" filter="fade">
                                      <p:cBhvr>
                                        <p:cTn id="10" dur="500"/>
                                        <p:tgtEl>
                                          <p:spTgt spid="1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Effect transition="in" filter="fade">
                                      <p:cBhvr>
                                        <p:cTn id="13" dur="500"/>
                                        <p:tgtEl>
                                          <p:spTgt spid="1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xEl>
                                              <p:pRg st="3" end="3"/>
                                            </p:txEl>
                                          </p:spTgt>
                                        </p:tgtEl>
                                        <p:attrNameLst>
                                          <p:attrName>style.visibility</p:attrName>
                                        </p:attrNameLst>
                                      </p:cBhvr>
                                      <p:to>
                                        <p:strVal val="visible"/>
                                      </p:to>
                                    </p:set>
                                    <p:animEffect transition="in" filter="fade">
                                      <p:cBhvr>
                                        <p:cTn id="16" dur="500"/>
                                        <p:tgtEl>
                                          <p:spTgt spid="1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xEl>
                                              <p:pRg st="0" end="0"/>
                                            </p:txEl>
                                          </p:spTgt>
                                        </p:tgtEl>
                                        <p:attrNameLst>
                                          <p:attrName>style.visibility</p:attrName>
                                        </p:attrNameLst>
                                      </p:cBhvr>
                                      <p:to>
                                        <p:strVal val="visible"/>
                                      </p:to>
                                    </p:set>
                                    <p:animEffect transition="in" filter="fade">
                                      <p:cBhvr>
                                        <p:cTn id="27" dur="500"/>
                                        <p:tgtEl>
                                          <p:spTgt spid="25">
                                            <p:txEl>
                                              <p:pRg st="0" end="0"/>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xEl>
                                              <p:pRg st="0" end="0"/>
                                            </p:txEl>
                                          </p:spTgt>
                                        </p:tgtEl>
                                        <p:attrNameLst>
                                          <p:attrName>style.visibility</p:attrName>
                                        </p:attrNameLst>
                                      </p:cBhvr>
                                      <p:to>
                                        <p:strVal val="visible"/>
                                      </p:to>
                                    </p:set>
                                    <p:animEffect transition="in" filter="fade">
                                      <p:cBhvr>
                                        <p:cTn id="33" dur="500"/>
                                        <p:tgtEl>
                                          <p:spTgt spid="23">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xEl>
                                              <p:pRg st="1" end="1"/>
                                            </p:txEl>
                                          </p:spTgt>
                                        </p:tgtEl>
                                        <p:attrNameLst>
                                          <p:attrName>style.visibility</p:attrName>
                                        </p:attrNameLst>
                                      </p:cBhvr>
                                      <p:to>
                                        <p:strVal val="visible"/>
                                      </p:to>
                                    </p:set>
                                    <p:animEffect transition="in" filter="fade">
                                      <p:cBhvr>
                                        <p:cTn id="36" dur="500"/>
                                        <p:tgtEl>
                                          <p:spTgt spid="23">
                                            <p:txEl>
                                              <p:pRg st="1" end="1"/>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3">
                                            <p:txEl>
                                              <p:pRg st="2" end="2"/>
                                            </p:txEl>
                                          </p:spTgt>
                                        </p:tgtEl>
                                        <p:attrNameLst>
                                          <p:attrName>style.visibility</p:attrName>
                                        </p:attrNameLst>
                                      </p:cBhvr>
                                      <p:to>
                                        <p:strVal val="visible"/>
                                      </p:to>
                                    </p:set>
                                    <p:animEffect transition="in" filter="fade">
                                      <p:cBhvr>
                                        <p:cTn id="39" dur="500"/>
                                        <p:tgtEl>
                                          <p:spTgt spid="23">
                                            <p:txEl>
                                              <p:pRg st="2" end="2"/>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3">
                                            <p:txEl>
                                              <p:pRg st="3" end="3"/>
                                            </p:txEl>
                                          </p:spTgt>
                                        </p:tgtEl>
                                        <p:attrNameLst>
                                          <p:attrName>style.visibility</p:attrName>
                                        </p:attrNameLst>
                                      </p:cBhvr>
                                      <p:to>
                                        <p:strVal val="visible"/>
                                      </p:to>
                                    </p:set>
                                    <p:animEffect transition="in" filter="fade">
                                      <p:cBhvr>
                                        <p:cTn id="42" dur="500"/>
                                        <p:tgtEl>
                                          <p:spTgt spid="23">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fade">
                                      <p:cBhvr>
                                        <p:cTn id="47" dur="500"/>
                                        <p:tgtEl>
                                          <p:spTgt spid="4">
                                            <p:txEl>
                                              <p:pRg st="0" end="0"/>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4">
                                            <p:txEl>
                                              <p:pRg st="0" end="0"/>
                                            </p:txEl>
                                          </p:spTgt>
                                        </p:tgtEl>
                                        <p:attrNameLst>
                                          <p:attrName>style.visibility</p:attrName>
                                        </p:attrNameLst>
                                      </p:cBhvr>
                                      <p:to>
                                        <p:strVal val="visible"/>
                                      </p:to>
                                    </p:set>
                                    <p:animEffect transition="in" filter="fade">
                                      <p:cBhvr>
                                        <p:cTn id="53" dur="500"/>
                                        <p:tgtEl>
                                          <p:spTgt spid="34">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4">
                                            <p:txEl>
                                              <p:pRg st="1" end="1"/>
                                            </p:txEl>
                                          </p:spTgt>
                                        </p:tgtEl>
                                        <p:attrNameLst>
                                          <p:attrName>style.visibility</p:attrName>
                                        </p:attrNameLst>
                                      </p:cBhvr>
                                      <p:to>
                                        <p:strVal val="visible"/>
                                      </p:to>
                                    </p:set>
                                    <p:animEffect transition="in" filter="fade">
                                      <p:cBhvr>
                                        <p:cTn id="56" dur="500"/>
                                        <p:tgtEl>
                                          <p:spTgt spid="34">
                                            <p:txEl>
                                              <p:pRg st="1" end="1"/>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4">
                                            <p:txEl>
                                              <p:pRg st="2" end="2"/>
                                            </p:txEl>
                                          </p:spTgt>
                                        </p:tgtEl>
                                        <p:attrNameLst>
                                          <p:attrName>style.visibility</p:attrName>
                                        </p:attrNameLst>
                                      </p:cBhvr>
                                      <p:to>
                                        <p:strVal val="visible"/>
                                      </p:to>
                                    </p:set>
                                    <p:animEffect transition="in" filter="fade">
                                      <p:cBhvr>
                                        <p:cTn id="59" dur="500"/>
                                        <p:tgtEl>
                                          <p:spTgt spid="3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24" grpId="0" build="p"/>
      <p:bldP spid="23" grpId="0" build="p"/>
      <p:bldP spid="25" grpId="0" build="p"/>
      <p:bldP spid="34" grpId="0" build="p"/>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24509E-BB74-42FE-A9A8-F01572CD040C}"/>
              </a:ext>
            </a:extLst>
          </p:cNvPr>
          <p:cNvSpPr>
            <a:spLocks noGrp="1"/>
          </p:cNvSpPr>
          <p:nvPr>
            <p:ph type="title"/>
          </p:nvPr>
        </p:nvSpPr>
        <p:spPr>
          <a:xfrm>
            <a:off x="537956" y="740058"/>
            <a:ext cx="10805160" cy="707886"/>
          </a:xfrm>
        </p:spPr>
        <p:txBody>
          <a:bodyPr>
            <a:normAutofit fontScale="90000"/>
          </a:bodyPr>
          <a:lstStyle/>
          <a:p>
            <a:r>
              <a:rPr lang="en-US" dirty="0"/>
              <a:t>Dataset collection</a:t>
            </a:r>
            <a:br>
              <a:rPr lang="en-US" dirty="0"/>
            </a:br>
            <a:endParaRPr lang="en-US" dirty="0"/>
          </a:p>
        </p:txBody>
      </p:sp>
      <p:sp>
        <p:nvSpPr>
          <p:cNvPr id="11" name="Slide Number Placeholder 10">
            <a:extLst>
              <a:ext uri="{FF2B5EF4-FFF2-40B4-BE49-F238E27FC236}">
                <a16:creationId xmlns:a16="http://schemas.microsoft.com/office/drawing/2014/main" id="{4F6BA4CE-8BD2-419E-A270-15A0EFE01D9F}"/>
              </a:ext>
            </a:extLst>
          </p:cNvPr>
          <p:cNvSpPr>
            <a:spLocks noGrp="1"/>
          </p:cNvSpPr>
          <p:nvPr>
            <p:ph type="sldNum" sz="quarter" idx="4"/>
          </p:nvPr>
        </p:nvSpPr>
        <p:spPr/>
        <p:txBody>
          <a:bodyPr/>
          <a:lstStyle/>
          <a:p>
            <a:fld id="{4FAB73BC-B049-4115-A692-8D63A059BFB8}" type="slidenum">
              <a:rPr lang="en-US" smtClean="0"/>
              <a:pPr/>
              <a:t>6</a:t>
            </a:fld>
            <a:endParaRPr lang="en-US" dirty="0"/>
          </a:p>
        </p:txBody>
      </p:sp>
      <p:sp>
        <p:nvSpPr>
          <p:cNvPr id="12" name="Text Placeholder 119">
            <a:extLst>
              <a:ext uri="{FF2B5EF4-FFF2-40B4-BE49-F238E27FC236}">
                <a16:creationId xmlns:a16="http://schemas.microsoft.com/office/drawing/2014/main" id="{C0F25050-A2F4-4F04-ACDB-1E69650344BA}"/>
              </a:ext>
              <a:ext uri="{C183D7F6-B498-43B3-948B-1728B52AA6E4}">
                <adec:decorative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endParaRPr lang="en-US" dirty="0"/>
          </a:p>
        </p:txBody>
      </p:sp>
      <p:sp>
        <p:nvSpPr>
          <p:cNvPr id="4" name="Content Placeholder 12">
            <a:extLst>
              <a:ext uri="{FF2B5EF4-FFF2-40B4-BE49-F238E27FC236}">
                <a16:creationId xmlns:a16="http://schemas.microsoft.com/office/drawing/2014/main" id="{DB3934C5-DCCF-79E7-E485-6DEAB29DE66F}"/>
              </a:ext>
            </a:extLst>
          </p:cNvPr>
          <p:cNvSpPr txBox="1">
            <a:spLocks/>
          </p:cNvSpPr>
          <p:nvPr/>
        </p:nvSpPr>
        <p:spPr>
          <a:xfrm>
            <a:off x="537956" y="1598676"/>
            <a:ext cx="10288693" cy="3660648"/>
          </a:xfrm>
          <a:prstGeom prst="rect">
            <a:avLst/>
          </a:prstGeom>
        </p:spPr>
        <p:txBody>
          <a:bodyPr/>
          <a:lstStyle>
            <a:lvl1pPr marL="228600" indent="-22860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dirty="0"/>
              <a:t>South Australian Government Data Directory </a:t>
            </a:r>
          </a:p>
          <a:p>
            <a:pPr marL="400050" lvl="1" indent="0" algn="just">
              <a:buNone/>
            </a:pPr>
            <a:r>
              <a:rPr lang="en-US" dirty="0">
                <a:hlinkClick r:id="rId3"/>
              </a:rPr>
              <a:t>Road Crash Data - Dataset - data.sa.gov.au </a:t>
            </a:r>
            <a:endParaRPr lang="en-US" dirty="0"/>
          </a:p>
          <a:p>
            <a:pPr marL="400050" lvl="1" indent="0" algn="just">
              <a:buNone/>
            </a:pPr>
            <a:r>
              <a:rPr lang="en-US" dirty="0"/>
              <a:t>This department for Infrastructure and Transport provides a dataset for road crash data, which includes time, location, type of crash, weather when crash happened etc.</a:t>
            </a:r>
          </a:p>
          <a:p>
            <a:pPr algn="just"/>
            <a:r>
              <a:rPr lang="en-US" dirty="0"/>
              <a:t>Caltrans Performance Measurement System (</a:t>
            </a:r>
            <a:r>
              <a:rPr lang="en-US" dirty="0" err="1"/>
              <a:t>PeMS</a:t>
            </a:r>
            <a:r>
              <a:rPr lang="en-US" dirty="0"/>
              <a:t>) </a:t>
            </a:r>
          </a:p>
          <a:p>
            <a:pPr marL="400050" lvl="1" indent="0" algn="just">
              <a:buNone/>
            </a:pPr>
            <a:r>
              <a:rPr lang="en-US" dirty="0">
                <a:hlinkClick r:id="rId4"/>
              </a:rPr>
              <a:t>Caltrans </a:t>
            </a:r>
            <a:r>
              <a:rPr lang="en-US" dirty="0" err="1">
                <a:hlinkClick r:id="rId4"/>
              </a:rPr>
              <a:t>PeMS</a:t>
            </a:r>
            <a:r>
              <a:rPr lang="en-US" dirty="0">
                <a:hlinkClick r:id="rId4"/>
              </a:rPr>
              <a:t> </a:t>
            </a:r>
            <a:endParaRPr lang="en-US" dirty="0"/>
          </a:p>
          <a:p>
            <a:pPr marL="400050" lvl="1" indent="0" algn="just">
              <a:buNone/>
            </a:pPr>
            <a:r>
              <a:rPr lang="en-US" dirty="0"/>
              <a:t>This dataset provides over ten years of data for historical analysis in the California-area from different detectors and sensors, which contains almost all kinds of traffic data, and there is also a real-time website which shows the real-time traffic situation in California</a:t>
            </a:r>
          </a:p>
          <a:p>
            <a:pPr algn="just"/>
            <a:r>
              <a:rPr lang="en-US" dirty="0"/>
              <a:t>National Center for Environmental Information </a:t>
            </a:r>
          </a:p>
          <a:p>
            <a:pPr marL="400050" lvl="1" indent="0" algn="just">
              <a:buNone/>
            </a:pPr>
            <a:r>
              <a:rPr lang="en-US" dirty="0">
                <a:hlinkClick r:id="rId5"/>
              </a:rPr>
              <a:t>National Centers for Environmental Information (NCEI) (noaa.gov) </a:t>
            </a:r>
            <a:endParaRPr lang="en-US" dirty="0"/>
          </a:p>
          <a:p>
            <a:pPr marL="400050" lvl="1" indent="0" algn="just">
              <a:buNone/>
            </a:pPr>
            <a:r>
              <a:rPr lang="en-US" dirty="0"/>
              <a:t>This dataset manages one of the largest archives of atmospheric, coastal, geophysical and oceanic research in the world, and the weather condition part is useful for our study, because it provides data which is collected by different sensors all over the world hourly, such as hourly precipitation, visibility and windspeed etc.</a:t>
            </a:r>
          </a:p>
        </p:txBody>
      </p:sp>
      <p:pic>
        <p:nvPicPr>
          <p:cNvPr id="2" name="Picture Placeholder 5">
            <a:extLst>
              <a:ext uri="{FF2B5EF4-FFF2-40B4-BE49-F238E27FC236}">
                <a16:creationId xmlns:a16="http://schemas.microsoft.com/office/drawing/2014/main" id="{C0A30AAC-5D4A-605F-E857-3C3AF5D1691A}"/>
              </a:ext>
              <a:ext uri="{C183D7F6-B498-43B3-948B-1728B52AA6E4}">
                <adec:decorative xmlns:adec="http://schemas.microsoft.com/office/drawing/2017/decorative" val="1"/>
              </a:ext>
            </a:extLst>
          </p:cNvPr>
          <p:cNvPicPr>
            <a:picLocks noChangeAspect="1"/>
          </p:cNvPicPr>
          <p:nvPr/>
        </p:nvPicPr>
        <p:blipFill rotWithShape="1">
          <a:blip r:embed="rId6" cstate="screen">
            <a:extLst>
              <a:ext uri="{BEBA8EAE-BF5A-486C-A8C5-ECC9F3942E4B}">
                <a14:imgProps xmlns:a14="http://schemas.microsoft.com/office/drawing/2010/main">
                  <a14:imgLayer r:embed="rId7">
                    <a14:imgEffect>
                      <a14:backgroundRemoval t="10070" b="89930" l="10000" r="90000"/>
                    </a14:imgEffect>
                  </a14:imgLayer>
                </a14:imgProps>
              </a:ext>
              <a:ext uri="{28A0092B-C50C-407E-A947-70E740481C1C}">
                <a14:useLocalDpi xmlns:a14="http://schemas.microsoft.com/office/drawing/2010/main"/>
              </a:ext>
            </a:extLst>
          </a:blip>
          <a:srcRect t="88" b="88"/>
          <a:stretch/>
        </p:blipFill>
        <p:spPr>
          <a:xfrm>
            <a:off x="0" y="0"/>
            <a:ext cx="8329613"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p:spPr>
      </p:pic>
      <p:pic>
        <p:nvPicPr>
          <p:cNvPr id="3" name="Picture Placeholder 5">
            <a:extLst>
              <a:ext uri="{FF2B5EF4-FFF2-40B4-BE49-F238E27FC236}">
                <a16:creationId xmlns:a16="http://schemas.microsoft.com/office/drawing/2014/main" id="{0CB4C0B2-F755-DCDC-1AE1-7649BD3C71AF}"/>
              </a:ext>
              <a:ext uri="{C183D7F6-B498-43B3-948B-1728B52AA6E4}">
                <adec:decorative xmlns:adec="http://schemas.microsoft.com/office/drawing/2017/decorative" val="1"/>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t="88" b="88"/>
          <a:stretch/>
        </p:blipFill>
        <p:spPr>
          <a:xfrm>
            <a:off x="-1" y="0"/>
            <a:ext cx="8329613"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accent1"/>
          </a:solidFill>
        </p:spPr>
      </p:pic>
    </p:spTree>
    <p:extLst>
      <p:ext uri="{BB962C8B-B14F-4D97-AF65-F5344CB8AC3E}">
        <p14:creationId xmlns:p14="http://schemas.microsoft.com/office/powerpoint/2010/main" val="1965089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12398-C20E-29B2-B4DE-74550A64ADF7}"/>
              </a:ext>
            </a:extLst>
          </p:cNvPr>
          <p:cNvSpPr>
            <a:spLocks noGrp="1"/>
          </p:cNvSpPr>
          <p:nvPr>
            <p:ph type="title"/>
          </p:nvPr>
        </p:nvSpPr>
        <p:spPr/>
        <p:txBody>
          <a:bodyPr>
            <a:normAutofit fontScale="90000"/>
          </a:bodyPr>
          <a:lstStyle/>
          <a:p>
            <a:r>
              <a:rPr lang="en-US" dirty="0"/>
              <a:t>Data pre-processing</a:t>
            </a:r>
            <a:br>
              <a:rPr lang="en-US" dirty="0"/>
            </a:br>
            <a:endParaRPr lang="en-US" dirty="0"/>
          </a:p>
        </p:txBody>
      </p:sp>
      <p:sp>
        <p:nvSpPr>
          <p:cNvPr id="3" name="Slide Number Placeholder 2">
            <a:extLst>
              <a:ext uri="{FF2B5EF4-FFF2-40B4-BE49-F238E27FC236}">
                <a16:creationId xmlns:a16="http://schemas.microsoft.com/office/drawing/2014/main" id="{7315867E-752F-D7CD-6A85-5B59D4905D00}"/>
              </a:ext>
            </a:extLst>
          </p:cNvPr>
          <p:cNvSpPr>
            <a:spLocks noGrp="1"/>
          </p:cNvSpPr>
          <p:nvPr>
            <p:ph type="sldNum" sz="quarter" idx="4"/>
          </p:nvPr>
        </p:nvSpPr>
        <p:spPr/>
        <p:txBody>
          <a:bodyPr/>
          <a:lstStyle/>
          <a:p>
            <a:fld id="{4FAB73BC-B049-4115-A692-8D63A059BFB8}" type="slidenum">
              <a:rPr lang="en-US" noProof="0" smtClean="0"/>
              <a:pPr/>
              <a:t>7</a:t>
            </a:fld>
            <a:endParaRPr lang="en-US" noProof="0" dirty="0"/>
          </a:p>
        </p:txBody>
      </p:sp>
      <p:sp>
        <p:nvSpPr>
          <p:cNvPr id="4" name="Content Placeholder 12">
            <a:extLst>
              <a:ext uri="{FF2B5EF4-FFF2-40B4-BE49-F238E27FC236}">
                <a16:creationId xmlns:a16="http://schemas.microsoft.com/office/drawing/2014/main" id="{2EA8A8E7-4D5E-45A2-B5BF-E5733D493191}"/>
              </a:ext>
            </a:extLst>
          </p:cNvPr>
          <p:cNvSpPr txBox="1">
            <a:spLocks/>
          </p:cNvSpPr>
          <p:nvPr/>
        </p:nvSpPr>
        <p:spPr>
          <a:xfrm>
            <a:off x="595779" y="1916832"/>
            <a:ext cx="10288693" cy="3660648"/>
          </a:xfrm>
          <a:prstGeom prst="rect">
            <a:avLst/>
          </a:prstGeom>
        </p:spPr>
        <p:txBody>
          <a:bodyPr>
            <a:normAutofit/>
          </a:bodyPr>
          <a:lstStyle>
            <a:lvl1pPr marL="228600" indent="-22860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buClr>
                <a:srgbClr val="E58C09"/>
              </a:buClr>
            </a:pPr>
            <a:r>
              <a:rPr lang="de-DE" sz="2400" dirty="0"/>
              <a:t>E</a:t>
            </a:r>
            <a:r>
              <a:rPr lang="en-US" sz="2400" dirty="0"/>
              <a:t>xploratory data analysis (EDA)</a:t>
            </a:r>
          </a:p>
          <a:p>
            <a:pPr>
              <a:buClr>
                <a:srgbClr val="E58C09"/>
              </a:buClr>
            </a:pPr>
            <a:r>
              <a:rPr lang="en-US" sz="2400" dirty="0"/>
              <a:t>Outliers removal</a:t>
            </a:r>
          </a:p>
          <a:p>
            <a:pPr>
              <a:buClr>
                <a:srgbClr val="E58C09"/>
              </a:buClr>
            </a:pPr>
            <a:r>
              <a:rPr lang="en-US" sz="2400" dirty="0"/>
              <a:t>Data processing</a:t>
            </a:r>
          </a:p>
          <a:p>
            <a:pPr>
              <a:buClr>
                <a:srgbClr val="E58C09"/>
              </a:buClr>
            </a:pPr>
            <a:r>
              <a:rPr lang="en-US" sz="2400" dirty="0"/>
              <a:t>Remove unwanted columns</a:t>
            </a:r>
          </a:p>
          <a:p>
            <a:pPr>
              <a:buClr>
                <a:srgbClr val="E58C09"/>
              </a:buClr>
            </a:pPr>
            <a:r>
              <a:rPr lang="en-US" sz="2400" dirty="0"/>
              <a:t>Re-order the columns</a:t>
            </a:r>
          </a:p>
          <a:p>
            <a:pPr>
              <a:buClr>
                <a:srgbClr val="E58C09"/>
              </a:buClr>
            </a:pPr>
            <a:r>
              <a:rPr lang="en-US" sz="2400" dirty="0"/>
              <a:t>Data splitting</a:t>
            </a:r>
          </a:p>
        </p:txBody>
      </p:sp>
    </p:spTree>
    <p:extLst>
      <p:ext uri="{BB962C8B-B14F-4D97-AF65-F5344CB8AC3E}">
        <p14:creationId xmlns:p14="http://schemas.microsoft.com/office/powerpoint/2010/main" val="1872057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4EC7A-D542-969C-F02D-4C38A0F954F9}"/>
              </a:ext>
            </a:extLst>
          </p:cNvPr>
          <p:cNvSpPr>
            <a:spLocks noGrp="1"/>
          </p:cNvSpPr>
          <p:nvPr>
            <p:ph type="title"/>
          </p:nvPr>
        </p:nvSpPr>
        <p:spPr>
          <a:xfrm>
            <a:off x="548640" y="990600"/>
            <a:ext cx="10805160" cy="707886"/>
          </a:xfrm>
        </p:spPr>
        <p:txBody>
          <a:bodyPr anchor="t">
            <a:noAutofit/>
          </a:bodyPr>
          <a:lstStyle/>
          <a:p>
            <a:pPr>
              <a:lnSpc>
                <a:spcPct val="90000"/>
              </a:lnSpc>
            </a:pPr>
            <a:r>
              <a:rPr lang="en-US" sz="3600" dirty="0"/>
              <a:t>Modelling</a:t>
            </a:r>
            <a:br>
              <a:rPr lang="en-US" sz="3600" dirty="0"/>
            </a:br>
            <a:endParaRPr lang="en-US" sz="3600" dirty="0"/>
          </a:p>
        </p:txBody>
      </p:sp>
      <p:sp>
        <p:nvSpPr>
          <p:cNvPr id="3" name="Slide Number Placeholder 2">
            <a:extLst>
              <a:ext uri="{FF2B5EF4-FFF2-40B4-BE49-F238E27FC236}">
                <a16:creationId xmlns:a16="http://schemas.microsoft.com/office/drawing/2014/main" id="{A1044C6B-FB00-E546-C405-70062A22C83F}"/>
              </a:ext>
            </a:extLst>
          </p:cNvPr>
          <p:cNvSpPr>
            <a:spLocks noGrp="1"/>
          </p:cNvSpPr>
          <p:nvPr>
            <p:ph type="sldNum" sz="quarter" idx="4"/>
          </p:nvPr>
        </p:nvSpPr>
        <p:spPr>
          <a:xfrm>
            <a:off x="628788" y="6339840"/>
            <a:ext cx="302281" cy="365760"/>
          </a:xfrm>
        </p:spPr>
        <p:txBody>
          <a:bodyPr anchor="ctr">
            <a:normAutofit/>
          </a:bodyPr>
          <a:lstStyle/>
          <a:p>
            <a:pPr>
              <a:spcAft>
                <a:spcPts val="600"/>
              </a:spcAft>
            </a:pPr>
            <a:fld id="{4FAB73BC-B049-4115-A692-8D63A059BFB8}" type="slidenum">
              <a:rPr lang="en-US" noProof="0" smtClean="0"/>
              <a:pPr>
                <a:spcAft>
                  <a:spcPts val="600"/>
                </a:spcAft>
              </a:pPr>
              <a:t>8</a:t>
            </a:fld>
            <a:endParaRPr lang="en-US" noProof="0"/>
          </a:p>
        </p:txBody>
      </p:sp>
      <p:pic>
        <p:nvPicPr>
          <p:cNvPr id="7" name="Picture 6">
            <a:extLst>
              <a:ext uri="{FF2B5EF4-FFF2-40B4-BE49-F238E27FC236}">
                <a16:creationId xmlns:a16="http://schemas.microsoft.com/office/drawing/2014/main" id="{85B4B96B-F6BD-4790-8434-78407C856D90}"/>
              </a:ext>
            </a:extLst>
          </p:cNvPr>
          <p:cNvPicPr>
            <a:picLocks noChangeAspect="1"/>
          </p:cNvPicPr>
          <p:nvPr/>
        </p:nvPicPr>
        <p:blipFill>
          <a:blip r:embed="rId2"/>
          <a:stretch>
            <a:fillRect/>
          </a:stretch>
        </p:blipFill>
        <p:spPr>
          <a:xfrm>
            <a:off x="1458875" y="2174012"/>
            <a:ext cx="9274249" cy="3779297"/>
          </a:xfrm>
          <a:prstGeom prst="rect">
            <a:avLst/>
          </a:prstGeom>
        </p:spPr>
      </p:pic>
      <p:sp>
        <p:nvSpPr>
          <p:cNvPr id="8" name="Rectangle: Rounded Corners 7">
            <a:extLst>
              <a:ext uri="{FF2B5EF4-FFF2-40B4-BE49-F238E27FC236}">
                <a16:creationId xmlns:a16="http://schemas.microsoft.com/office/drawing/2014/main" id="{DABECAC3-3880-4FB9-B15C-D392B512554D}"/>
              </a:ext>
            </a:extLst>
          </p:cNvPr>
          <p:cNvSpPr/>
          <p:nvPr/>
        </p:nvSpPr>
        <p:spPr>
          <a:xfrm>
            <a:off x="1631504" y="2132856"/>
            <a:ext cx="3721094" cy="3851305"/>
          </a:xfrm>
          <a:prstGeom prst="roundRect">
            <a:avLst/>
          </a:prstGeom>
          <a:no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D7D69486-2252-4128-8DDB-CE9420C3D347}"/>
              </a:ext>
            </a:extLst>
          </p:cNvPr>
          <p:cNvSpPr/>
          <p:nvPr/>
        </p:nvSpPr>
        <p:spPr>
          <a:xfrm>
            <a:off x="7199442" y="2492897"/>
            <a:ext cx="3577078" cy="2016224"/>
          </a:xfrm>
          <a:prstGeom prst="roundRect">
            <a:avLst/>
          </a:prstGeom>
          <a:noFill/>
          <a:ln w="381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BDC2C8EB-E1A7-48E7-9D8E-604B0FB63F04}"/>
              </a:ext>
            </a:extLst>
          </p:cNvPr>
          <p:cNvSpPr/>
          <p:nvPr/>
        </p:nvSpPr>
        <p:spPr>
          <a:xfrm>
            <a:off x="5447928" y="2204864"/>
            <a:ext cx="1656184" cy="1008112"/>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33B952F-0BE2-48B3-9737-27DC6A088F66}"/>
              </a:ext>
            </a:extLst>
          </p:cNvPr>
          <p:cNvSpPr txBox="1"/>
          <p:nvPr/>
        </p:nvSpPr>
        <p:spPr>
          <a:xfrm>
            <a:off x="8528627" y="2056637"/>
            <a:ext cx="2377126" cy="369332"/>
          </a:xfrm>
          <a:prstGeom prst="rect">
            <a:avLst/>
          </a:prstGeom>
          <a:noFill/>
        </p:spPr>
        <p:txBody>
          <a:bodyPr wrap="none" rtlCol="0">
            <a:spAutoFit/>
          </a:bodyPr>
          <a:lstStyle/>
          <a:p>
            <a:r>
              <a:rPr lang="de-DE" dirty="0">
                <a:solidFill>
                  <a:schemeClr val="accent3">
                    <a:lumMod val="60000"/>
                    <a:lumOff val="40000"/>
                  </a:schemeClr>
                </a:solidFill>
              </a:rPr>
              <a:t>Crash dataset variables</a:t>
            </a:r>
            <a:endParaRPr lang="en-US" dirty="0">
              <a:solidFill>
                <a:schemeClr val="accent3">
                  <a:lumMod val="60000"/>
                  <a:lumOff val="40000"/>
                </a:schemeClr>
              </a:solidFill>
            </a:endParaRPr>
          </a:p>
        </p:txBody>
      </p:sp>
      <p:sp>
        <p:nvSpPr>
          <p:cNvPr id="12" name="TextBox 11">
            <a:extLst>
              <a:ext uri="{FF2B5EF4-FFF2-40B4-BE49-F238E27FC236}">
                <a16:creationId xmlns:a16="http://schemas.microsoft.com/office/drawing/2014/main" id="{6ED4C10F-023E-4B3F-8E7B-B6E891123C96}"/>
              </a:ext>
            </a:extLst>
          </p:cNvPr>
          <p:cNvSpPr txBox="1"/>
          <p:nvPr/>
        </p:nvSpPr>
        <p:spPr>
          <a:xfrm>
            <a:off x="5352598" y="1773828"/>
            <a:ext cx="2759626" cy="369332"/>
          </a:xfrm>
          <a:prstGeom prst="rect">
            <a:avLst/>
          </a:prstGeom>
          <a:noFill/>
        </p:spPr>
        <p:txBody>
          <a:bodyPr wrap="square" rtlCol="0">
            <a:spAutoFit/>
          </a:bodyPr>
          <a:lstStyle/>
          <a:p>
            <a:r>
              <a:rPr lang="de-DE" dirty="0"/>
              <a:t>Weather dataset variables</a:t>
            </a:r>
            <a:endParaRPr lang="en-US" dirty="0"/>
          </a:p>
        </p:txBody>
      </p:sp>
      <p:sp>
        <p:nvSpPr>
          <p:cNvPr id="13" name="TextBox 12">
            <a:extLst>
              <a:ext uri="{FF2B5EF4-FFF2-40B4-BE49-F238E27FC236}">
                <a16:creationId xmlns:a16="http://schemas.microsoft.com/office/drawing/2014/main" id="{290531D6-2BDA-4F1B-94B7-5AF6A644F3BC}"/>
              </a:ext>
            </a:extLst>
          </p:cNvPr>
          <p:cNvSpPr txBox="1"/>
          <p:nvPr/>
        </p:nvSpPr>
        <p:spPr>
          <a:xfrm>
            <a:off x="1991544" y="1689411"/>
            <a:ext cx="2759626" cy="369332"/>
          </a:xfrm>
          <a:prstGeom prst="rect">
            <a:avLst/>
          </a:prstGeom>
          <a:noFill/>
        </p:spPr>
        <p:txBody>
          <a:bodyPr wrap="square" rtlCol="0">
            <a:spAutoFit/>
          </a:bodyPr>
          <a:lstStyle/>
          <a:p>
            <a:r>
              <a:rPr lang="de-DE" dirty="0">
                <a:solidFill>
                  <a:schemeClr val="accent1">
                    <a:lumMod val="60000"/>
                    <a:lumOff val="40000"/>
                  </a:schemeClr>
                </a:solidFill>
              </a:rPr>
              <a:t>Traffic dataset variables</a:t>
            </a:r>
            <a:endParaRPr lang="en-US" dirty="0">
              <a:solidFill>
                <a:schemeClr val="accent1">
                  <a:lumMod val="60000"/>
                  <a:lumOff val="40000"/>
                </a:schemeClr>
              </a:solidFill>
            </a:endParaRPr>
          </a:p>
        </p:txBody>
      </p:sp>
    </p:spTree>
    <p:extLst>
      <p:ext uri="{BB962C8B-B14F-4D97-AF65-F5344CB8AC3E}">
        <p14:creationId xmlns:p14="http://schemas.microsoft.com/office/powerpoint/2010/main" val="3709547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7DE3548-B58E-4FD4-993E-A6FB23682DC4}"/>
              </a:ext>
            </a:extLst>
          </p:cNvPr>
          <p:cNvPicPr>
            <a:picLocks noChangeAspect="1"/>
          </p:cNvPicPr>
          <p:nvPr/>
        </p:nvPicPr>
        <p:blipFill>
          <a:blip r:embed="rId2"/>
          <a:stretch>
            <a:fillRect/>
          </a:stretch>
        </p:blipFill>
        <p:spPr>
          <a:xfrm>
            <a:off x="6374882" y="4140021"/>
            <a:ext cx="2553766" cy="2257346"/>
          </a:xfrm>
          <a:prstGeom prst="rect">
            <a:avLst/>
          </a:prstGeom>
        </p:spPr>
      </p:pic>
      <p:pic>
        <p:nvPicPr>
          <p:cNvPr id="13" name="Picture 12">
            <a:extLst>
              <a:ext uri="{FF2B5EF4-FFF2-40B4-BE49-F238E27FC236}">
                <a16:creationId xmlns:a16="http://schemas.microsoft.com/office/drawing/2014/main" id="{A28340B8-17D4-45CF-B0A9-B21A95518B36}"/>
              </a:ext>
            </a:extLst>
          </p:cNvPr>
          <p:cNvPicPr>
            <a:picLocks noChangeAspect="1"/>
          </p:cNvPicPr>
          <p:nvPr/>
        </p:nvPicPr>
        <p:blipFill>
          <a:blip r:embed="rId3"/>
          <a:stretch>
            <a:fillRect/>
          </a:stretch>
        </p:blipFill>
        <p:spPr>
          <a:xfrm>
            <a:off x="9166231" y="4082494"/>
            <a:ext cx="2393331" cy="2257345"/>
          </a:xfrm>
          <a:prstGeom prst="rect">
            <a:avLst/>
          </a:prstGeom>
        </p:spPr>
      </p:pic>
      <p:sp>
        <p:nvSpPr>
          <p:cNvPr id="2" name="Title 1">
            <a:extLst>
              <a:ext uri="{FF2B5EF4-FFF2-40B4-BE49-F238E27FC236}">
                <a16:creationId xmlns:a16="http://schemas.microsoft.com/office/drawing/2014/main" id="{E60F957A-260C-BA4B-C001-4DDAC35550DF}"/>
              </a:ext>
            </a:extLst>
          </p:cNvPr>
          <p:cNvSpPr>
            <a:spLocks noGrp="1"/>
          </p:cNvSpPr>
          <p:nvPr>
            <p:ph type="title"/>
          </p:nvPr>
        </p:nvSpPr>
        <p:spPr>
          <a:xfrm>
            <a:off x="551384" y="713039"/>
            <a:ext cx="10805160" cy="707886"/>
          </a:xfrm>
        </p:spPr>
        <p:txBody>
          <a:bodyPr>
            <a:normAutofit fontScale="90000"/>
          </a:bodyPr>
          <a:lstStyle/>
          <a:p>
            <a:r>
              <a:rPr lang="en-US" dirty="0"/>
              <a:t>Evaluation metrics</a:t>
            </a:r>
            <a:br>
              <a:rPr lang="en-US" dirty="0"/>
            </a:br>
            <a:endParaRPr lang="en-US" dirty="0"/>
          </a:p>
        </p:txBody>
      </p:sp>
      <p:sp>
        <p:nvSpPr>
          <p:cNvPr id="3" name="Slide Number Placeholder 2">
            <a:extLst>
              <a:ext uri="{FF2B5EF4-FFF2-40B4-BE49-F238E27FC236}">
                <a16:creationId xmlns:a16="http://schemas.microsoft.com/office/drawing/2014/main" id="{B108D66A-8948-FD8E-2173-CFD639E50B0D}"/>
              </a:ext>
            </a:extLst>
          </p:cNvPr>
          <p:cNvSpPr>
            <a:spLocks noGrp="1"/>
          </p:cNvSpPr>
          <p:nvPr>
            <p:ph type="sldNum" sz="quarter" idx="4"/>
          </p:nvPr>
        </p:nvSpPr>
        <p:spPr/>
        <p:txBody>
          <a:bodyPr/>
          <a:lstStyle/>
          <a:p>
            <a:fld id="{4FAB73BC-B049-4115-A692-8D63A059BFB8}" type="slidenum">
              <a:rPr lang="en-US" noProof="0" smtClean="0"/>
              <a:pPr/>
              <a:t>9</a:t>
            </a:fld>
            <a:endParaRPr lang="en-US" noProof="0" dirty="0"/>
          </a:p>
        </p:txBody>
      </p:sp>
      <p:sp>
        <p:nvSpPr>
          <p:cNvPr id="4" name="TextBox 3">
            <a:extLst>
              <a:ext uri="{FF2B5EF4-FFF2-40B4-BE49-F238E27FC236}">
                <a16:creationId xmlns:a16="http://schemas.microsoft.com/office/drawing/2014/main" id="{CB19338D-3E89-9D84-9785-657B111D9290}"/>
              </a:ext>
            </a:extLst>
          </p:cNvPr>
          <p:cNvSpPr txBox="1"/>
          <p:nvPr/>
        </p:nvSpPr>
        <p:spPr>
          <a:xfrm>
            <a:off x="1136871" y="1344345"/>
            <a:ext cx="10225136" cy="2862322"/>
          </a:xfrm>
          <a:prstGeom prst="rect">
            <a:avLst/>
          </a:prstGeom>
          <a:noFill/>
        </p:spPr>
        <p:txBody>
          <a:bodyPr wrap="square" rtlCol="0">
            <a:spAutoFit/>
          </a:bodyPr>
          <a:lstStyle/>
          <a:p>
            <a:pPr algn="l" fontAlgn="auto">
              <a:buFont typeface="+mj-lt"/>
              <a:buAutoNum type="arabicPeriod"/>
            </a:pPr>
            <a:r>
              <a:rPr lang="de-DE" b="1" i="0" dirty="0">
                <a:effectLst/>
                <a:latin typeface="-apple-system"/>
              </a:rPr>
              <a:t> AIC/BIC:  </a:t>
            </a:r>
            <a:r>
              <a:rPr lang="de-DE" b="0" i="0" dirty="0">
                <a:effectLst/>
                <a:latin typeface="-apple-system"/>
              </a:rPr>
              <a:t>Model is considered performing better when AIC/BIC values are low</a:t>
            </a:r>
          </a:p>
          <a:p>
            <a:pPr algn="l" fontAlgn="auto">
              <a:buFont typeface="+mj-lt"/>
              <a:buAutoNum type="arabicPeriod"/>
            </a:pPr>
            <a:endParaRPr lang="de-DE" dirty="0">
              <a:latin typeface="-apple-system"/>
            </a:endParaRPr>
          </a:p>
          <a:p>
            <a:pPr algn="l" fontAlgn="auto">
              <a:buFont typeface="+mj-lt"/>
              <a:buAutoNum type="arabicPeriod"/>
            </a:pPr>
            <a:r>
              <a:rPr lang="de-DE" b="1" dirty="0">
                <a:latin typeface="-apple-system"/>
              </a:rPr>
              <a:t> Area under curve (AUC):  </a:t>
            </a:r>
          </a:p>
          <a:p>
            <a:pPr marL="800100" lvl="1" indent="-342900">
              <a:buFont typeface="+mj-lt"/>
              <a:buAutoNum type="alphaLcParenR"/>
            </a:pPr>
            <a:r>
              <a:rPr lang="en-US" dirty="0">
                <a:latin typeface="-apple-system"/>
              </a:rPr>
              <a:t>An excellent model has AUC near to the 1 which means it has a good measure of separability.</a:t>
            </a:r>
          </a:p>
          <a:p>
            <a:pPr marL="800100" lvl="1" indent="-342900">
              <a:buFont typeface="+mj-lt"/>
              <a:buAutoNum type="alphaLcParenR"/>
            </a:pPr>
            <a:r>
              <a:rPr lang="en-US" dirty="0">
                <a:latin typeface="-apple-system"/>
              </a:rPr>
              <a:t>A poor model has an AUC near 0 which means it has the worst measure of separability. </a:t>
            </a:r>
            <a:endParaRPr lang="de-DE" dirty="0">
              <a:latin typeface="-apple-system"/>
            </a:endParaRPr>
          </a:p>
          <a:p>
            <a:pPr marL="1257300" lvl="2" indent="-342900">
              <a:buFont typeface="+mj-lt"/>
              <a:buAutoNum type="alphaLcPeriod"/>
            </a:pPr>
            <a:r>
              <a:rPr lang="en-US" dirty="0">
                <a:latin typeface="-apple-system"/>
              </a:rPr>
              <a:t>It is perfectly able to distinguish between positive class and negative class.</a:t>
            </a:r>
          </a:p>
          <a:p>
            <a:pPr marL="1257300" lvl="2" indent="-342900">
              <a:buFont typeface="+mj-lt"/>
              <a:buAutoNum type="alphaLcPeriod"/>
            </a:pPr>
            <a:r>
              <a:rPr lang="en-US" dirty="0">
                <a:latin typeface="-apple-system"/>
              </a:rPr>
              <a:t>When AUC is for example 0.7, it means there is a 70% chance that the model will be able to distinguish between positive class and negative class.</a:t>
            </a:r>
          </a:p>
          <a:p>
            <a:pPr marL="1257300" lvl="2" indent="-342900">
              <a:buFont typeface="+mj-lt"/>
              <a:buAutoNum type="alphaLcPeriod"/>
            </a:pPr>
            <a:r>
              <a:rPr lang="en-US" dirty="0">
                <a:latin typeface="-apple-system"/>
              </a:rPr>
              <a:t>This is the worst situation, when AUC is approximately 0.5</a:t>
            </a:r>
          </a:p>
          <a:p>
            <a:pPr marL="1257300" lvl="2" indent="-342900">
              <a:buFont typeface="+mj-lt"/>
              <a:buAutoNum type="alphaLcPeriod"/>
            </a:pPr>
            <a:r>
              <a:rPr lang="en-US" dirty="0">
                <a:latin typeface="-apple-system"/>
              </a:rPr>
              <a:t>When AUC is approximately 0, the model is actually reciprocating the class</a:t>
            </a:r>
          </a:p>
        </p:txBody>
      </p:sp>
      <p:pic>
        <p:nvPicPr>
          <p:cNvPr id="5" name="Picture Placeholder 5">
            <a:extLst>
              <a:ext uri="{FF2B5EF4-FFF2-40B4-BE49-F238E27FC236}">
                <a16:creationId xmlns:a16="http://schemas.microsoft.com/office/drawing/2014/main" id="{D6058570-A3F6-34B7-B230-5D52655B60F5}"/>
              </a:ext>
              <a:ext uri="{C183D7F6-B498-43B3-948B-1728B52AA6E4}">
                <adec:decorative xmlns:adec="http://schemas.microsoft.com/office/drawing/2017/decorative" val="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88" b="88"/>
          <a:stretch/>
        </p:blipFill>
        <p:spPr>
          <a:xfrm>
            <a:off x="0" y="0"/>
            <a:ext cx="8329613"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p:spPr>
      </p:pic>
      <p:pic>
        <p:nvPicPr>
          <p:cNvPr id="7" name="Picture 6">
            <a:extLst>
              <a:ext uri="{FF2B5EF4-FFF2-40B4-BE49-F238E27FC236}">
                <a16:creationId xmlns:a16="http://schemas.microsoft.com/office/drawing/2014/main" id="{C27ED588-AE6A-4BC3-A5AD-17D0B8A041AE}"/>
              </a:ext>
            </a:extLst>
          </p:cNvPr>
          <p:cNvPicPr>
            <a:picLocks noChangeAspect="1"/>
          </p:cNvPicPr>
          <p:nvPr/>
        </p:nvPicPr>
        <p:blipFill>
          <a:blip r:embed="rId5"/>
          <a:stretch>
            <a:fillRect/>
          </a:stretch>
        </p:blipFill>
        <p:spPr>
          <a:xfrm>
            <a:off x="885613" y="4252841"/>
            <a:ext cx="2250753" cy="2001299"/>
          </a:xfrm>
          <a:prstGeom prst="rect">
            <a:avLst/>
          </a:prstGeom>
        </p:spPr>
      </p:pic>
      <p:pic>
        <p:nvPicPr>
          <p:cNvPr id="9" name="Picture 8">
            <a:extLst>
              <a:ext uri="{FF2B5EF4-FFF2-40B4-BE49-F238E27FC236}">
                <a16:creationId xmlns:a16="http://schemas.microsoft.com/office/drawing/2014/main" id="{B290A932-FF34-4C9D-A10B-5B247F441C5E}"/>
              </a:ext>
            </a:extLst>
          </p:cNvPr>
          <p:cNvPicPr>
            <a:picLocks noChangeAspect="1"/>
          </p:cNvPicPr>
          <p:nvPr/>
        </p:nvPicPr>
        <p:blipFill>
          <a:blip r:embed="rId6"/>
          <a:stretch>
            <a:fillRect/>
          </a:stretch>
        </p:blipFill>
        <p:spPr>
          <a:xfrm>
            <a:off x="3589481" y="4247231"/>
            <a:ext cx="2332285" cy="2186152"/>
          </a:xfrm>
          <a:prstGeom prst="rect">
            <a:avLst/>
          </a:prstGeom>
        </p:spPr>
      </p:pic>
      <p:sp>
        <p:nvSpPr>
          <p:cNvPr id="14" name="TextBox 13">
            <a:extLst>
              <a:ext uri="{FF2B5EF4-FFF2-40B4-BE49-F238E27FC236}">
                <a16:creationId xmlns:a16="http://schemas.microsoft.com/office/drawing/2014/main" id="{8A044062-7F8E-4270-9248-AA288CBA12A3}"/>
              </a:ext>
            </a:extLst>
          </p:cNvPr>
          <p:cNvSpPr txBox="1"/>
          <p:nvPr/>
        </p:nvSpPr>
        <p:spPr>
          <a:xfrm>
            <a:off x="1829689" y="6254140"/>
            <a:ext cx="436338" cy="369332"/>
          </a:xfrm>
          <a:prstGeom prst="rect">
            <a:avLst/>
          </a:prstGeom>
          <a:noFill/>
        </p:spPr>
        <p:txBody>
          <a:bodyPr wrap="none" rtlCol="0">
            <a:spAutoFit/>
          </a:bodyPr>
          <a:lstStyle/>
          <a:p>
            <a:r>
              <a:rPr lang="de-DE" dirty="0"/>
              <a:t>(a)</a:t>
            </a:r>
            <a:endParaRPr lang="en-US" dirty="0"/>
          </a:p>
        </p:txBody>
      </p:sp>
      <p:sp>
        <p:nvSpPr>
          <p:cNvPr id="15" name="TextBox 14">
            <a:extLst>
              <a:ext uri="{FF2B5EF4-FFF2-40B4-BE49-F238E27FC236}">
                <a16:creationId xmlns:a16="http://schemas.microsoft.com/office/drawing/2014/main" id="{274AD91D-295D-4935-B220-AF881D067B27}"/>
              </a:ext>
            </a:extLst>
          </p:cNvPr>
          <p:cNvSpPr txBox="1"/>
          <p:nvPr/>
        </p:nvSpPr>
        <p:spPr>
          <a:xfrm>
            <a:off x="4493316" y="6259416"/>
            <a:ext cx="436338" cy="369332"/>
          </a:xfrm>
          <a:prstGeom prst="rect">
            <a:avLst/>
          </a:prstGeom>
          <a:noFill/>
        </p:spPr>
        <p:txBody>
          <a:bodyPr wrap="none" rtlCol="0">
            <a:spAutoFit/>
          </a:bodyPr>
          <a:lstStyle/>
          <a:p>
            <a:r>
              <a:rPr lang="de-DE" dirty="0"/>
              <a:t>(b)</a:t>
            </a:r>
            <a:endParaRPr lang="en-US" dirty="0"/>
          </a:p>
        </p:txBody>
      </p:sp>
      <p:sp>
        <p:nvSpPr>
          <p:cNvPr id="16" name="TextBox 15">
            <a:extLst>
              <a:ext uri="{FF2B5EF4-FFF2-40B4-BE49-F238E27FC236}">
                <a16:creationId xmlns:a16="http://schemas.microsoft.com/office/drawing/2014/main" id="{2089365B-8A2F-4953-8443-FC60E9A53339}"/>
              </a:ext>
            </a:extLst>
          </p:cNvPr>
          <p:cNvSpPr txBox="1"/>
          <p:nvPr/>
        </p:nvSpPr>
        <p:spPr>
          <a:xfrm>
            <a:off x="7433596" y="6259416"/>
            <a:ext cx="397866" cy="369332"/>
          </a:xfrm>
          <a:prstGeom prst="rect">
            <a:avLst/>
          </a:prstGeom>
          <a:noFill/>
        </p:spPr>
        <p:txBody>
          <a:bodyPr wrap="none" rtlCol="0">
            <a:spAutoFit/>
          </a:bodyPr>
          <a:lstStyle/>
          <a:p>
            <a:r>
              <a:rPr lang="de-DE" dirty="0"/>
              <a:t>(c)</a:t>
            </a:r>
            <a:endParaRPr lang="en-US" dirty="0"/>
          </a:p>
        </p:txBody>
      </p:sp>
      <p:sp>
        <p:nvSpPr>
          <p:cNvPr id="17" name="TextBox 16">
            <a:extLst>
              <a:ext uri="{FF2B5EF4-FFF2-40B4-BE49-F238E27FC236}">
                <a16:creationId xmlns:a16="http://schemas.microsoft.com/office/drawing/2014/main" id="{1392FC6D-FE39-4BDC-B97E-20E40F0F9204}"/>
              </a:ext>
            </a:extLst>
          </p:cNvPr>
          <p:cNvSpPr txBox="1"/>
          <p:nvPr/>
        </p:nvSpPr>
        <p:spPr>
          <a:xfrm>
            <a:off x="10222309" y="6248717"/>
            <a:ext cx="436338" cy="369332"/>
          </a:xfrm>
          <a:prstGeom prst="rect">
            <a:avLst/>
          </a:prstGeom>
          <a:noFill/>
        </p:spPr>
        <p:txBody>
          <a:bodyPr wrap="none" rtlCol="0">
            <a:spAutoFit/>
          </a:bodyPr>
          <a:lstStyle/>
          <a:p>
            <a:r>
              <a:rPr lang="de-DE" dirty="0"/>
              <a:t>(d)</a:t>
            </a:r>
            <a:endParaRPr lang="en-US" dirty="0"/>
          </a:p>
        </p:txBody>
      </p:sp>
    </p:spTree>
    <p:extLst>
      <p:ext uri="{BB962C8B-B14F-4D97-AF65-F5344CB8AC3E}">
        <p14:creationId xmlns:p14="http://schemas.microsoft.com/office/powerpoint/2010/main" val="33621288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ernClassicBlock-3">
  <a:themeElements>
    <a:clrScheme name="MSFT_ELT_ModernClassicBlock_03">
      <a:dk1>
        <a:sysClr val="windowText" lastClr="000000"/>
      </a:dk1>
      <a:lt1>
        <a:sysClr val="window" lastClr="FFFFFF"/>
      </a:lt1>
      <a:dk2>
        <a:srgbClr val="43467B"/>
      </a:dk2>
      <a:lt2>
        <a:srgbClr val="DFE3E5"/>
      </a:lt2>
      <a:accent1>
        <a:srgbClr val="43467B"/>
      </a:accent1>
      <a:accent2>
        <a:srgbClr val="E58C09"/>
      </a:accent2>
      <a:accent3>
        <a:srgbClr val="2683C6"/>
      </a:accent3>
      <a:accent4>
        <a:srgbClr val="EEC621"/>
      </a:accent4>
      <a:accent5>
        <a:srgbClr val="1D9BA1"/>
      </a:accent5>
      <a:accent6>
        <a:srgbClr val="87175F"/>
      </a:accent6>
      <a:hlink>
        <a:srgbClr val="0070C0"/>
      </a:hlink>
      <a:folHlink>
        <a:srgbClr val="C00000"/>
      </a:folHlink>
    </a:clrScheme>
    <a:fontScheme name="MSFT_ELT_ModernClassicBlock_03">
      <a:majorFont>
        <a:latin typeface="Tw Cen MT Condensed"/>
        <a:ea typeface=""/>
        <a:cs typeface=""/>
      </a:majorFont>
      <a:minorFont>
        <a:latin typeface="Tw Cen MT"/>
        <a:ea typeface=""/>
        <a:cs typeface=""/>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ELT_Template_ModernClassicBlockLT_v4" id="{30DDF308-B484-4DB0-8959-4BA762476498}" vid="{49FD44A8-5F40-4E6E-BC83-04BD3C4DB24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9fc9171bb41dc08635275f351de8590">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29387215989a890c06011de04edfe97d"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9BFCA5F6-1A5A-4D78-BDE2-C793B61E0E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106BD98-E608-40A1-98A8-93D5976215CA}">
  <ds:schemaRefs>
    <ds:schemaRef ds:uri="http://schemas.microsoft.com/sharepoint/v3/contenttype/forms"/>
  </ds:schemaRefs>
</ds:datastoreItem>
</file>

<file path=customXml/itemProps3.xml><?xml version="1.0" encoding="utf-8"?>
<ds:datastoreItem xmlns:ds="http://schemas.openxmlformats.org/officeDocument/2006/customXml" ds:itemID="{6A86D9CC-0D9D-4BFE-B3F3-26F480BF8C8A}">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Modern classic block presentation</Template>
  <TotalTime>3</TotalTime>
  <Words>648</Words>
  <Application>Microsoft Office PowerPoint</Application>
  <PresentationFormat>Widescreen</PresentationFormat>
  <Paragraphs>123</Paragraphs>
  <Slides>12</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微软雅黑</vt:lpstr>
      <vt:lpstr>-apple-system</vt:lpstr>
      <vt:lpstr>Arial</vt:lpstr>
      <vt:lpstr>Söhne</vt:lpstr>
      <vt:lpstr>source-serif-pro</vt:lpstr>
      <vt:lpstr>Tw Cen MT</vt:lpstr>
      <vt:lpstr>Tw Cen MT Condensed</vt:lpstr>
      <vt:lpstr>Wingdings 3</vt:lpstr>
      <vt:lpstr>ModernClassicBlock-3</vt:lpstr>
      <vt:lpstr>Diagnosis and Prediction of road congestion using Bayesian networks </vt:lpstr>
      <vt:lpstr>Contents</vt:lpstr>
      <vt:lpstr>Introduction</vt:lpstr>
      <vt:lpstr>Bayesian network </vt:lpstr>
      <vt:lpstr>Bayesian learning in Traffic congestion</vt:lpstr>
      <vt:lpstr>Dataset collection </vt:lpstr>
      <vt:lpstr>Data pre-processing </vt:lpstr>
      <vt:lpstr>Modelling </vt:lpstr>
      <vt:lpstr>Evaluation metrics </vt:lpstr>
      <vt:lpstr>Evaluation metrics </vt:lpstr>
      <vt:lpstr>Some Useful links</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Diagnosis and Prediction of road congestion using Bayesian networks </dc:title>
  <dc:creator>Kranthi Kumar</dc:creator>
  <cp:lastModifiedBy>Kranthi Kumar</cp:lastModifiedBy>
  <cp:revision>21</cp:revision>
  <dcterms:created xsi:type="dcterms:W3CDTF">2023-05-29T21:55:46Z</dcterms:created>
  <dcterms:modified xsi:type="dcterms:W3CDTF">2023-05-31T20:55:44Z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