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9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12:21.6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B831D8A-6740-49CA-9305-D2526A21BCE7}" emma:medium="tactile" emma:mode="ink">
          <msink:context xmlns:msink="http://schemas.microsoft.com/ink/2010/main" type="writingRegion" rotatedBoundingBox="1309,327 23439,84 23508,6319 1378,6562"/>
        </emma:interpretation>
      </emma:emma>
    </inkml:annotationXML>
    <inkml:traceGroup>
      <inkml:annotationXML>
        <emma:emma xmlns:emma="http://www.w3.org/2003/04/emma" version="1.0">
          <emma:interpretation id="{04CC010D-55AF-4743-92BC-80E339CF36BE}" emma:medium="tactile" emma:mode="ink">
            <msink:context xmlns:msink="http://schemas.microsoft.com/ink/2010/main" type="paragraph" rotatedBoundingBox="3509,760 15292,53 15360,1178 3577,18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D14D5A-4F50-464E-802A-C36490B6FBD4}" emma:medium="tactile" emma:mode="ink">
              <msink:context xmlns:msink="http://schemas.microsoft.com/ink/2010/main" type="line" rotatedBoundingBox="3509,760 15292,53 15360,1178 3577,1885"/>
            </emma:interpretation>
          </emma:emma>
        </inkml:annotationXML>
        <inkml:traceGroup>
          <inkml:annotationXML>
            <emma:emma xmlns:emma="http://www.w3.org/2003/04/emma" version="1.0">
              <emma:interpretation id="{00BDDB96-C596-439B-B773-DA53C11AD8D8}" emma:medium="tactile" emma:mode="ink">
                <msink:context xmlns:msink="http://schemas.microsoft.com/ink/2010/main" type="inkWord" rotatedBoundingBox="3933,734 15292,53 15360,1178 4000,18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-3686-9527 313 0,'4'-16'62'0,"3"-1"31"0,0 4-95 0,0-2 0 15,-1 2 1-15,-3 2 3 16,-4 0 5-16,-1-1 14 16,-3-1 5-16,-4-3 5 15,-1-1 0-15,-5-3-1 16,-2 1-10-16,-8-4-4 16,-5 2-5-16,-12-1 0 15,-4 3-3-15,-7-2-2 16,1 0-2-16,-7-5-1 15,9-1 0-15,-12-4-1 16,4 2-1-16,-12-2 0 16,6 8 2-16,-25-1 4 15,4 5 1-15,-22-1 3 16,7 6 1-16,-20-3-1 16,15-1-3-16,-19-2-2 15,14 1-2-15,-15-6-1 0,15 3-2 16,-20-1 0-16,16 4 0 15,-24 2 2-15,15 7 1 16,-31 7 4-16,16 6 1 16,-22 8 3-16,15 3 0 15,-21 8 3-15,25 3-1 16,-19 7 2-16,25-1-2 16,-16 10-1-16,19-4-4 15,-17 13-2-15,19-3-3 0,-19 13 1 16,23-4-1-16,-22 13 1 15,21-8 1-15,-13 13 2 16,22-8 0-16,-10 6-2 16,23-10 0-16,-11 4-2 15,19-13-1 1,-8 5 0-16,19-9 0 0,-2 4-1 16,22-11 0-16,3 5-1 15,20-12-1-15,5-2 0 16,16-13 0-16,3-1-2 15,11-11 1-15,4 0-1 16,4-5 0-16,0-2 0 16,1-1 0-16,1-1 1 15,-1-1 0-15,1-3 0 16,0 2 1-16,-1-4-1 16,2-4-3-16,4-4-4 0,-4 5 1 15,-2-6-1-15,2 6 1 16,-3 3 4-16,-1 5 3 15,1-1 0-15,0 1 0 16,-2 4-1-16,1-2 0 16,1-2-2-16,0 4 1 15,0-2 0-15,-2 0 2 0,2 0 1 16,0 1 2-16,-1-1 0 16,1-1 0-16,-2 1-1 15,2 0 0-15,0 0-1 16,0 0-2-16,0 1 1 15,2-2-1-15,-1 1-1 16,1 0 2-16,1-3-1 16,0 1 1-16,3 1 0 15,1-1 0-15,-1-3 0 16,-2 4 1-16,0-2 0 16,-3 0 0-16,1-1-1 15,1 1 1-15,-2-1-1 16,1-1 1-16,1-1-1 15,-1-5 1-15,-1 1 1 16,-1 1-1-16,-1-5 0 16,-1 0 0-16,-3-2 0 15,-1-1 0-15,-3-7 0 16,-2 1 1-16,-6-9-1 0,-1 1 1 16,-8-5-1-16,-2 0 1 15,-10-8 0-15,-6 2 0 16,-12-5-1-16,-2 5 0 15,-16-2 1-15,1 8 0 16,-18 0-2-16,5 8 1 16,-29 1 0-16,6 5-1 0,-21 0 0 15,4 3 0-15,-26-4 0 16,11 6 0-16,-23-4 0 16,9 6 1-16,-22-3-1 15,14 7 1-15,-26 2-1 16,16 4 0-16,-24 7 0 15,15 3-1-15,-24 4 2 16,24 4 0-16,-20 2 0 16,23-1 1-16,-16 4 0 15,25-1 1-15,-16 5 0 16,25 0-1-16,-13 6 0 16,31-5-2-16,-4 9 0 15,30-6 0-15,-1 12-1 16,27-4 0-16,-7 5 1 15,23-6 1-15,2 5-1 16,17-13 0-16,3 6 0 0,18-4 0 16,1 4 0-16,7-6-1 15,2 5 1-15,3-6 1 16,2-1-1-16,6-7 0 16,3-1-1-16,3-7 0 15,7-5-2-15,1-1 0 16,1-2-2-16,-1 0-2 15,5-3-3-15,1 1-4 0,2-3-12 16,1 1-4-16,4-4-6 16,-2-1 0-16,-2-2-3 15,-1 1 6-15,-2-2-30 16,-1 2-14-16,-2-5-52 16,-1 2-11-16,-1-6-29 15,-1 2 13-15</inkml:trace>
        </inkml:traceGroup>
        <inkml:traceGroup>
          <inkml:annotationXML>
            <emma:emma xmlns:emma="http://www.w3.org/2003/04/emma" version="1.0">
              <emma:interpretation id="{53A1C037-CA1D-4685-8985-8409C5BB9CAD}" emma:medium="tactile" emma:mode="ink">
                <msink:context xmlns:msink="http://schemas.microsoft.com/ink/2010/main" type="inkWord" rotatedBoundingBox="3523,992 4453,936 4506,1809 3575,1865"/>
              </emma:interpretation>
              <emma:one-of disjunction-type="recognition" id="oneOf1"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6</emma:literal>
                </emma:interpretation>
                <emma:interpretation id="interp3" emma:lang="" emma:confidence="0">
                  <emma:literal>7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802.4804">-14942-9487 249 0,'1'-11'118'15,"-1"4"6"-15,-1 0-52 16,-1 4-26-16,1 0-4 16,-3 3-16-16,1-3-4 15,0 3-4-15,0 2 1 16,0-4-3-16,-3 2 1 15,-1 0 1-15,-5 3 0 0,-1 0-4 16,-2 10-1-16,-4 1-3 16,-8 11-2-16,2 3-3 15,-8 8-1-15,2-1-2 16,-7 4-1-16,9-6 0 16,-7 6-2-16,4-6 1 15,-1 4-1-15,4-1 1 16,-4 3-1-16,8-6 1 0,1 2-1 15,13-9 0-15,10 3-1 16,12-9 2-16,11 2 0 16,9-8 0-16,10 2 2 15,-4-5-1-15,9-2 0 16,-7 0-1-16,5 4 1 16,-10-2 0-16,13 6 1 15,-6-1 2-15,10 3 1 16,-5-1 1-16,9-2 2 15,-7-3-2-15,5-1 0 16,-6-4 0-16,5-3 0 16,-10-1-2-16,1 1 1 15,-15 0-1-15,-1-1 1 16,-10 1 0-16,-3 1 0 16,-5 1 1-16,-1-1 0 15,-2 0-2-15,1-1-1 16,-4-4 0-16,-2 4 0 0,1-3 5 15,-2-1 5-15,-3-1 1 16,1-3-1-16,-3 0 0 16,1-11-6-16,-4-2-5 15,2-7-3-15,-2-1 0 16,2-13 0-16,-4 7 0 16,4-8 1-16,0 4 0 0,-5-2 1 15,-2 8 0-15,-4-4-1 16,-3 7 0-16,-18-3 0 15,-3 5-1-15,-12-2 0 16,0 4 1-16,-10-1-1 16,15 5 2-16,-4 0-1 15,13 4 1-15,3 1 0 16,9 2 0-16,-1 4-3 16,9 1 1-16,2 4-5 15,3 1-2-15,3 0-8 16,3 1-5-16,3 1-21 15,7-1-9-15,6 4-148 16,6 3 33-16,3 1-354 16</inkml:trace>
        </inkml:traceGroup>
      </inkml:traceGroup>
    </inkml:traceGroup>
    <inkml:traceGroup>
      <inkml:annotationXML>
        <emma:emma xmlns:emma="http://www.w3.org/2003/04/emma" version="1.0">
          <emma:interpretation id="{874B6CD7-A06E-446B-BE93-90689D4C5A0E}" emma:medium="tactile" emma:mode="ink">
            <msink:context xmlns:msink="http://schemas.microsoft.com/ink/2010/main" type="paragraph" rotatedBoundingBox="2572,1291 23516,1633 23473,4322 2528,39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D93453-4EC4-47C9-9D69-CE4EA529A122}" emma:medium="tactile" emma:mode="ink">
              <msink:context xmlns:msink="http://schemas.microsoft.com/ink/2010/main" type="inkBullet" rotatedBoundingBox="2572,1291 3955,1314 3916,3689 2533,3667"/>
            </emma:interpretation>
          </emma:emma>
        </inkml:annotationXML>
        <inkml:trace contextRef="#ctx0" brushRef="#br0" timeOffset="-179085.8388">-15696-9158 367 0,'-3'-8'96'0,"-3"-1"33"16,1 4-104-16,-1 4-16 15,1 4-2-15,-1 5-5 16,0 3-4-16,-2 11-1 15,2 0 4-15,-5 1 2 16,1 1 2-16,-1 1 4 16,-3-5 3-16,-1 10 4 15,-1 3 0-15,-4 14 2 16,-2 6-4-16,-5 25-1 16,0 2-4-16,-7 22-1 15,3-3-5-15,-9 23 0 0,9-5-2 16,-6 23 0-16,4-12-1 15,-3 14 1-15,4-21 0 16,-2 4 0-16,7-31 2 16,4 0 0-16,9-20 1 15,3-2 0-15,8-17-1 16,6 7-1-16,3-10-1 16,5 1 0-16,3-7 0 0,5 2 0 15,1-12 0-15,8 0-1 16,2-7 0-16,9-4 1 15,-1-11-1-15,12-8 2 16,-1-11 1-16,16-9 0 16,-2-9 1-16,28-16 3 15,1-4-2-15,24-13 0 16,-8-1-2-16,13-10-6 16,-29 12-3-16,-9-3-8 15,-33 11-4-15,-12 4-16 16,-26 13-77-16,-18 0-47 15,-17 11-22-15,-20 4-117 16</inkml:trace>
        <inkml:trace contextRef="#ctx0" brushRef="#br0" timeOffset="-178765.3524">-16438-7624 445 0,'-8'11'118'0,"7"-11"29"0,13-4-118 16,23 3-30-16,24-7-3 15,16-3 3-15,24-3-12 16,0 0-15-16,13 0-78 16,-10 3-40-16,2 3-25 15,-25 3-97 1</inkml:trace>
      </inkml:traceGroup>
      <inkml:traceGroup>
        <inkml:annotationXML>
          <emma:emma xmlns:emma="http://www.w3.org/2003/04/emma" version="1.0">
            <emma:interpretation id="{F203D0D0-F062-469C-9F30-54D1595E926C}" emma:medium="tactile" emma:mode="ink">
              <msink:context xmlns:msink="http://schemas.microsoft.com/ink/2010/main" type="line" rotatedBoundingBox="4044,1446 23514,1764 23473,4322 4003,4003"/>
            </emma:interpretation>
          </emma:emma>
        </inkml:annotationXML>
        <inkml:traceGroup>
          <inkml:annotationXML>
            <emma:emma xmlns:emma="http://www.w3.org/2003/04/emma" version="1.0">
              <emma:interpretation id="{C2AEC34A-98FB-4BAD-A8A9-4C3BEEA5D222}" emma:medium="tactile" emma:mode="ink">
                <msink:context xmlns:msink="http://schemas.microsoft.com/ink/2010/main" type="inkWord" rotatedBoundingBox="4016,3203 4458,3211 4448,3801 4006,379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78204.9375">-14914-7003 488 0,'-3'-8'82'0,"6"-6"45"16,9-4-167-16,10-1-18 15,3 3-46-15,-1 2-9 16,-7 9 14-16,-6 5 53 15,-11 8 32-15,-8 6 78 16,-6 7 18-16,-9 5 11 16,-4-1-20-16,-3 10-9 15,4-5-21-15,-1 2-6 16,11 0-12-16,5 2-13 16,13-6-4-16,6 5-4 15,7-6-3-15,7-2-2 16,5-6-1-16,1-5-1 15,0-8 1-15,7-9 0 16,-4-13 1-16,7-15 1 16,1-7 1-16,5-16 1 0,-7-6 1 15,1-7 1-15,-11 7 1 16,-9-7 0-16,-8 14 0 16,-10-1 0-16,-11 15-2 15,-13 8-6-15,-7 18-3 16,-16 18-10-16,-5 15-11 15,-6 20-123-15,5-1 33 0,-5 9-314 16</inkml:trace>
        </inkml:traceGroup>
        <inkml:traceGroup>
          <inkml:annotationXML>
            <emma:emma xmlns:emma="http://www.w3.org/2003/04/emma" version="1.0">
              <emma:interpretation id="{A2D1895C-1F3C-44E1-91BA-77743D7AE077}" emma:medium="tactile" emma:mode="ink">
                <msink:context xmlns:msink="http://schemas.microsoft.com/ink/2010/main" type="inkWord" rotatedBoundingBox="8603,1733 10337,1761 10306,3669 8572,364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70963.7288">-10410-7563 459 0,'5'-7'92'0,"12"-4"46"16,14 2-137-16,21 0 0 15,6-1-1-15,9 6-5 16,-6 4-5-16,7 3-22 16,-13 3-6-16,6-3-6 15,-8-5-5-15,11-8-11 16,-4-8-1-16,5-7-40 15,-8-1-1-15,2 1-86 0</inkml:trace>
          <inkml:trace contextRef="#ctx0" brushRef="#br0" timeOffset="-171278.5809">-9797-8733 294 0,'-5'-3'86'16,"0"-2"16"-16,2 5-76 16,5 0-26-16,-1 1 1 15,2 1-1-15,0 0 6 16,-1-2 3-16,0 1 5 15,-2 2 1-15,-2 4 2 16,2 0-3-16,-3 7 3 16,-2 4-3-16,-4 4 1 15,-2 3-2-15,-8 9 0 16,-1 4-5-16,-5 9-2 16,1-3-1-16,-3 4-3 0,1-4-1 15,1 6 1-15,1-8-1 16,-2 12 1-16,-1-4-1 15,0 12 1-15,4-2-1 16,-1 15-1-16,6-8 0 16,0 15 1-16,4-7-1 0,2 10 0 15,2-13 0-15,3 8 1 16,2-13 0-16,3-3 1 16,4-17 1-16,1-5 0 15,0-13-1-15,5-6 0 16,-2-7-1-16,0-1 1 15,1-2-2-15,4 3 1 16,-5-2-1-16,8 3 1 16,0-1-1-16,8 2 0 15,-2 0 0-15,12 0 1 16,-6-5-1-16,10-2 1 16,-4-6 1-16,8-5 1 15,-5-4 1-15,7-3 1 16,-3-1-2-16,7-5-2 15,-6 1-3-15,3-4-4 16,-10 0-3-16,-5-1-5 16,-9 1-3-16,-10-1-21 0,-11 3-20 15,-9-1-79-15,-9 0 2 16,-13 4-175-16</inkml:trace>
          <inkml:trace contextRef="#ctx0" brushRef="#br0" timeOffset="-170359.3787">-9185-7057 244 0,'-3'12'72'16,"1"1"16"-16,-1 2-66 16,1-2-13-16,2 1-1 15,2-6-5-15,-2 1 6 16,0-6 5-16,2 0 14 15,2-3 5-15,1 0 8 0,6-6-5 16,11-6-1-16,5-7-12 16,13-14-6-16,6-5-8 15,12-6-4 1,-7 5-4-16,6-1-1 0,-13 10 0 16,-2 3-1-16,-14 12 1 15,-3-1 0-15,-9 10 1 16,-4 1-1-16,-4 3 1 15,-3 5 0-15,-2 4 2 0,0 8 1 16,-1 4 0-16,-1 9 1 16,-1 4-1-16,-1 7-2 15,-4-2 0-15,-3 9-2 16,-4-4 0-16,-4 7-4 16,0-7-5-16,-1 2-57 15,3-13-78-15,-2 0 2 16,1-13-215-16</inkml:trace>
        </inkml:traceGroup>
        <inkml:traceGroup>
          <inkml:annotationXML>
            <emma:emma xmlns:emma="http://www.w3.org/2003/04/emma" version="1.0">
              <emma:interpretation id="{CD7B9C38-3334-48EB-A810-ED63C07B6CEC}" emma:medium="tactile" emma:mode="ink">
                <msink:context xmlns:msink="http://schemas.microsoft.com/ink/2010/main" type="inkWord" rotatedBoundingBox="14820,1652 16790,1684 16749,4212 14779,418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67223.8435">-3594-8608 262 0,'20'-22'80'0,"4"0"32"15,-1 2-75-15,7-4-4 16,-3 1-7-16,4-1-7 15,-4 2-13-15,1 0 0 16,-6 5-1-16,-3 8 4 16,-8 4 0-16,-2 5 2 15,-7 8 2-15,-6 8 5 16,-5 7-1-16,-8 15 2 16,-10 4-2-16,-10 14-2 15,-4 2-5-15,-12 11-1 16,3-1-4-16,-13 13 0 15,5-3-2-15,-16 21 0 16,7-2-2-16,-13 14 0 0,14-12 0 16,1 7 3-16,14-16 1 15,8 2 1 1,14-14 0-16,4 10 0 0,11-13-3 16,10 10-1-16,2-13-2 15,10 5 0-15,7-15 0 16,9 6-1-16,3-15 0 15,5 2-1-15,0-15-1 16,4-2-1-16,-3-18 0 16,7-10 1-16,0-15 0 15,13-11 1-15,-1-12 1 0,13-9-3 16,-2-4-1-16,12-12-7 16,-3-1-3-16,8-8-37 15,-13 5-36-15,1-4-59 16,-21 13-23-16,-11-9-96 15</inkml:trace>
          <inkml:trace contextRef="#ctx0" brushRef="#br0" timeOffset="-166869.8466">-4087-7696 429 0,'-5'-2'81'0,"2"2"44"0,8 3-130 15,10 0-3-15,6 0-2 16,10 0 4-16,5-3-1 0,17-6-8 16,5-5-3-16,16-4-10 15,-5-3-6-15,14-2-13 16,-11 4 3-16,6 1-51 16,-9 5 4-16,9 6-15 15,-12 7-14-15</inkml:trace>
          <inkml:trace contextRef="#ctx0" brushRef="#br0" timeOffset="-166151.1176">-2866-6771 338 0,'-7'2'91'0,"0"-2"28"0,3-3-90 16,4-2-21-16,1-3 1 16,2 0-3-16,2 0-2 15,-2-1-1-15,2 1 4 16,-1 3 1-16,1 2 5 15,1 0 3-15,4-2 1 16,1 4-1-16,8-1 0 16,4 1-6-16,12-1-2 15,1 2-4-15,9 3-1 16,-6 2-2-16,2 1-1 16,-7 2 0-16,-4 6 0 15,-11-1 0-15,-8 6 1 16,-6 4-1-16,-13 12 2 0,-5 1 0 15,-17 6 2-15,-1 0 2 16,-14 7 2 0,2-10 1-16,-7 5 2 0,13-10-1 15,-1-3-1-15,15-10-3 16,4-4-1-16,9-9-4 16,6 1 0-16,2-6-2 15,4 2 1-15,1 0 2 16,6 4 0-16,4 1 0 0,10 1-1 15,4-1-1 1,14-2-4-16,2-6-4 0,17-10-2 16,-1-6-10-16,20-10-56 15,-4-5-81-15,13-9 0 16,-5 2-217-16</inkml:trace>
        </inkml:traceGroup>
        <inkml:traceGroup>
          <inkml:annotationXML>
            <emma:emma xmlns:emma="http://www.w3.org/2003/04/emma" version="1.0">
              <emma:interpretation id="{0DA7E97A-E11A-40A9-BE92-921ADF49C8D5}" emma:medium="tactile" emma:mode="ink">
                <msink:context xmlns:msink="http://schemas.microsoft.com/ink/2010/main" type="inkWord" rotatedBoundingBox="21170,1726 23514,1764 23474,4255 21129,421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164497.8905">2638-8415 424 0,'14'-19'70'0,"5"-8"49"0,4-1-129 16,10-5-16-16,2 7 8 15,-1-7 0-15,-6 4 0 0,-3-2 9 16,-4 4 18-16,-7-1 8 16,-5 10 2-16,-3 2 6 15,-2 5-3-15,-6 6-1 16,-4 10-7-16,-13 14-1 16,-3 10-6-16,-13 17-3 15,-5 7-1 1,-10 14-3-16,0 1-1 0,-10 18-2 15,7-5-1-15,-11 26 1 16,6-7 1-16,-7 24 1 16,11-10 1-16,-1 18 2 15,11-20 0-15,6 12 1 16,16-22-1-16,8-5 1 16,13-25-2-16,13-1 0 15,10-23 0-15,14-2-1 16,11-14 0-16,16 6-3 0,3-10-1 15,9 4-5-15,-3-7-3 16,5 0-3-16,-12-13 2 16,11-5 1-16,-9-14 5 15,8-10 3-15,-9-6 2 16,3-10-16-16,-11-2-15 16,-2-7-79-16,-10 0-6 15,-9-4-37-15,-13 7 4 0</inkml:trace>
          <inkml:trace contextRef="#ctx0" brushRef="#br0" timeOffset="-164166.2024">2215-7712 427 0,'28'6'84'0,"0"0"43"15,13 4-128-15,4 2-8 16,12 6-1-16,-7-4-4 15,13 0-58-15,-1-6-53 16,18-2-1-16,-5-6-154 16</inkml:trace>
          <inkml:trace contextRef="#ctx0" brushRef="#br0" timeOffset="-163478.6639">3563-7034 71 0,'2'5'54'0,"9"-4"10"0,3-4-11 15,10-6 11-15,2-2-1 16,12-2-1-16,-2-1-12 16,9 5 0-16,-4 2-13 0,11 9-6 15,-7 1-11 1,11 7-1-16,-2-1-8 0,8-1-3 16,-5-5-5-16,-1 0-1 15,-14-1-3 1,-7-1-1-16,-15 1 0 0,-7 1 0 15,-10 2 1-15,-8 4 2 16,-1 2-1-16,-8 5 1 16,1-1 1-16,1 4-1 15,5-2 0-15,11 1-2 16,10-3-1-16,9 6-3 16,5-1-1-16,5 7-1 15,-3-6 1-15,-2 6 2 16,-3-2 4-16,-1 2 4 15,-10-4 1-15,0 7 2 16,-5-5 0-16,-6 2-1 16,-6-5-1-16,-8 7 0 0,-11 0-1 15,-18 7 1-15,-10 0 0 16,-26 9 0-16,-5-4 0 16,-21 1-4-16,5-4-10 15,-17-2-130-15,9-8 37 16,-19-2-340-16</inkml:trace>
        </inkml:traceGroup>
      </inkml:traceGroup>
    </inkml:traceGroup>
    <inkml:traceGroup>
      <inkml:annotationXML>
        <emma:emma xmlns:emma="http://www.w3.org/2003/04/emma" version="1.0">
          <emma:interpretation id="{07A9B73D-371F-4CA3-AF3C-6938406841B4}" emma:medium="tactile" emma:mode="ink">
            <msink:context xmlns:msink="http://schemas.microsoft.com/ink/2010/main" type="paragraph" rotatedBoundingBox="1360,4937 21978,4710 21996,6336 1378,65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5EBC8D-33F2-4C81-8A8A-D5CD0259D802}" emma:medium="tactile" emma:mode="ink">
              <msink:context xmlns:msink="http://schemas.microsoft.com/ink/2010/main" type="inkBullet" rotatedBoundingBox="1365,5420 2436,5408 2437,5486 1366,5498"/>
            </emma:interpretation>
            <emma:one-of disjunction-type="recognition" id="oneOf6">
              <emma:interpretation id="interp10" emma:lang="" emma:confidence="0">
                <emma:literal>-</emma:literal>
              </emma:interpretation>
            </emma:one-of>
          </emma:emma>
        </inkml:annotationXML>
        <inkml:trace contextRef="#ctx0" brushRef="#br0" timeOffset="-156896.499">-17627-5028 264 0,'0'-3'160'0,"2"-2"-25"15,-5 2-38-15,4 2-85 16,1 1-11-16,-1 0-2 15,1 0-2-15,1 0 1 0,-1 1 1 16,2 2 0-16,3 1 2 16,4-1 0-16,3 3 2 15,11-1 8-15,4-1 2 16,18-1 5-16,5 2 0 16,16-2-2-16,-6 2-7 15,15-2-4-15,-11 0-5 16,9-3-1-16,-12 0-1 15,12-3 1-15,-14-5-1 0,8 0 1 16,-13-1-1-16,2-5-5 16,-16 0-4-16,-1 3-23 15,-14 2-44-15,-9 2-70 16,-7 9-9-16,-9 3-154 16</inkml:trace>
      </inkml:traceGroup>
      <inkml:traceGroup>
        <inkml:annotationXML>
          <emma:emma xmlns:emma="http://www.w3.org/2003/04/emma" version="1.0">
            <emma:interpretation id="{B72171AA-B76B-493A-8184-114A0CD006A3}" emma:medium="tactile" emma:mode="ink">
              <msink:context xmlns:msink="http://schemas.microsoft.com/ink/2010/main" type="line" rotatedBoundingBox="2554,4924 21978,4710 21996,6336 2572,6549"/>
            </emma:interpretation>
          </emma:emma>
        </inkml:annotationXML>
        <inkml:traceGroup>
          <inkml:annotationXML>
            <emma:emma xmlns:emma="http://www.w3.org/2003/04/emma" version="1.0">
              <emma:interpretation id="{C7A8F905-4D01-48C3-9E02-75BE5621A6B1}" emma:medium="tactile" emma:mode="ink">
                <msink:context xmlns:msink="http://schemas.microsoft.com/ink/2010/main" type="inkWord" rotatedBoundingBox="2554,4983 4535,4962 4550,6305 2569,632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56129.5114">-16169-5026 415 0,'-6'-6'106'16,"0"-1"35"-16,4 3-124 0,1 0-3 16,1 4-9-16,4-1-5 15,4-2-2-15,11-5 1 16,6-5 0-16,17-12 1 15,4-8 1-15,10-10 0 16,-3-1 0-16,4-8 3 16,-10 7 1-16,3-2 5 15,-14 11 1-15,0-2 1 16,-11 11-2-16,0 4-3 0,-11 12-4 16,-6 3 0-16,-5 3-2 15,-3 7 1 1,-5-2 0-16,-7 9 0 0,-4 7 0 15,-14 17 3-15,-2 6 0 16,-14 24 5-16,1 6 1 16,-10 20 2-16,3 0-3 15,-12 21 1-15,6-5-4 0,-11 12 0 16,8-10-3-16,0 7 0 16,11-22-2-16,4-7-1 15,18-25-1-15,3-13 1 16,8-24-1-1,6-6 1-15,5-12-3 0,1-3-5 16,4-7-6-16,1-6-9 16,3-5-7-16,4-7-20 15,6-5-8-15,7-12-21 16,5 1-13-16,13-12-16 16,1-1-15-16,18-11-4 15,0 5-33-15</inkml:trace>
          <inkml:trace contextRef="#ctx0" brushRef="#br0" timeOffset="-155614.9313">-15531-5131 136 0,'31'-22'130'0,"-1"3"-31"0,-8 7-9 16,-5 4-58-16,-9 3-17 15,-3 4 10-15,-7 5-2 16,-6 10 4-16,-6 0-1 15,-9 18-2-15,-6 2-9 16,-5 13 3-16,-2-3-2 16,-3 20 1-16,4-6 0 0,-2 16-3 15,9-4-7 1,1 16-1-16,10-10-4 0,4 8 0 16,10-15-1-16,5-6-1 15,4-23-2-15,8-10 2 16,2-19 1-16,7-11 4 15,1-14 2-15,12-14 1 16,0-16 0-16,9-23 0 16,-1-8-5-16,12-21 0 15,-6-1-2-15,5-14 0 16,-9 12 0-16,-4-14 0 16,-12 21 1-16,-8 7 5 15,-10 29 2-15,-9 10 3 16,-3 28 0-16,-12 13-2 15,-9 13-7-15,-19 18-7 16,-3 10-6-16,-16 19 0 16,6 0 0-16,-2 3 3 0,16-13 2 15,7-1-8-15,14-15-8 16,8-1-53 0,12-3-72-16,7-2-12 0,4-7-62 15,9-5 57-15</inkml:trace>
          <inkml:trace contextRef="#ctx0" brushRef="#br0" timeOffset="-155172.1537">-14789-5148 512 0,'-17'25'111'16,"-8"-5"49"-16,-5 19-150 15,3 11-7-15,-4 19-4 16,-6 5-7-16,-6 17-5 16,6-8-1-16,-1 11 1 15,8-13 3-15,8 7 5 16,10-18 4-16,7 1 5 0,7-21 3 15,7-9 5 1,4-18 4-16,9-15 8 0,0-21-2 16,15-23-1-16,2-15-6 15,15-31-3-15,-3-5-11 16,13-21-1-16,-6 7-2 16,8-13 1-16,-9 17 0 15,2-8 1-15,-14 22 0 16,-4 5 1-16,-16 23 0 15,-8 9 0-15,-10 28-3 0,-18 8-20 16,-16 21-20-16,-32 31-132 16,-23 13 18-16,-38 19-311 15</inkml:trace>
        </inkml:traceGroup>
        <inkml:traceGroup>
          <inkml:annotationXML>
            <emma:emma xmlns:emma="http://www.w3.org/2003/04/emma" version="1.0">
              <emma:interpretation id="{D67B8FA2-0687-4F0F-8427-A667A43481E9}" emma:medium="tactile" emma:mode="ink">
                <msink:context xmlns:msink="http://schemas.microsoft.com/ink/2010/main" type="inkWord" rotatedBoundingBox="7535,5106 10313,5076 10326,6300 7549,633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51692.8815">-11423-4721 356 0,'-11'3'106'0,"1"0"22"16,4 2-106-16,5 0-4 15,1-4-15-15,3 1-4 16,5 0 0-16,4-4 1 15,2-3 1-15,13-4 2 16,1-8 3-16,11-10 2 16,3-3 3-16,18-12 4 15,-2-2-1-15,19-11 3 16,-4 2-3-16,13-14-3 16,-14 7-3-16,7-2-4 15,-18 11-2-15,-2 3 0 16,-13 17-2-16,-4 4 1 15,-12 8-1-15,-4 2 0 16,-8 8 1-16,-6 1-1 16,-4 5 3-16,-6 1 2 0,-7 8 1 15,-9 10 1-15,-10 9 1 16,-15 20 2-16,-3 12-1 16,-13 18 2-16,2-1-2 15,-7 23 0-15,9-10-4 16,-7 20-1-16,6-7-3 15,-3 10 0-15,10-23 0 16,-4 1 1-16,13-25 1 0,-1-8 0 16,7-16 0-1,0-2 0-15,8-13-1 0,2-2-1 16,6-13-2 0,1-3-1-16,7-2-8 0,0-6-13 15,3-6-4-15,4-4-14 16,5-7-10-16,10-12-38 15,9-2-30-15,10-11-24 16,2 3-36-16,18-7 10 16</inkml:trace>
          <inkml:trace contextRef="#ctx0" brushRef="#br0" timeOffset="-150916.0859">-10280-4896 36 0,'0'8'244'15,"0"-7"-111"-15,5-1-19 16,1 3 23-16,5 0-129 15,0-1-1-15,3 3-3 16,0-4-4-16,5-1 0 16,-2 0-1-16,4-6 3 15,2-3 2-15,5-10 4 16,4-3 4-16,5-9 2 16,-1 1-1-16,6-9-1 15,-4 3-4-15,4-5-1 0,-4 5-4 16,6-2-1-16,-8 9-1 15,6-4-2-15,-6 8-1 16,2 1 0 0,-7 4 0-16,2-1 1 0,-10 9 1 15,-5 1 1-15,-6 5 1 16,-6 3 2-16,-4 6 2 16,-7 9 1-16,-4 7 1 15,-15 20-1-15,-4 10-1 0,-12 15-2 16,-6 0-1-16,-9 13 1 15,7-8-1 1,-7 8 1-16,6-10 0 0,-4 8 0 16,8-9-1-16,-5 3 1 15,9-13-1 1,-1-1 0-16,9-13-1 0,0-4-1 16,8-13 0-16,-2-2-1 15,10-7-2-15,0-5-4 16,6-2-1-16,3-5-5 15,5-3-5-15,1-1-7 16,5-3-3-16,8-5-21 16,3-3-24-16,10-6-80 15,-2-7 5-15,11-4-182 16</inkml:trace>
          <inkml:trace contextRef="#ctx0" brushRef="#br0" timeOffset="-150372.4503">-9332-5051 435 0,'-7'3'99'16,"0"5"37"-16,-6 11-125 16,1 4-14-16,-6 10 0 15,1 1 0-15,-5 7 0 16,3-2 2-16,-3 8 3 16,2-4 2-16,-3 11 4 15,2-4 3-15,-1 7 2 16,7-9-1-16,4 6-1 15,6-14-4-15,11-4-1 16,7-14-2-16,9-8 2 16,7-10-2-16,14-14 1 15,1-9-1-15,17-14-1 0,-3-9-1 16,12-14-1-16,-6-2 0 16,10-11 1-16,-8 3-1 15,7-9 4-15,-9 4 0 16,4-8 2-16,-15 10-1 15,-6-5 1-15,-19 19 0 16,-9 4 0-16,-14 18 1 16,-13 3 0-16,-9 13-2 0,-19 10-3 15,-7 11-2-15,-21 10-9 16,-2 11-7-16,-17 19-27 16,5 4-126-16,-19 18 27 15,9-10-329-15</inkml:trace>
        </inkml:traceGroup>
        <inkml:traceGroup>
          <inkml:annotationXML>
            <emma:emma xmlns:emma="http://www.w3.org/2003/04/emma" version="1.0">
              <emma:interpretation id="{F1504CCE-32B0-4791-B66E-6ECA21177CD5}" emma:medium="tactile" emma:mode="ink">
                <msink:context xmlns:msink="http://schemas.microsoft.com/ink/2010/main" type="inkWord" rotatedBoundingBox="13766,4801 16783,4767 16801,6393 13784,642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7744.3283">-3995-4937 375 0,'-3'-3'83'0,"0"1"34"16,1 1-108-16,2 1-5 0,2 0 4 16,-1 0 3-16,1 1-1 15,3-2 0-15,-1-1-3 16,7-4-1-16,0-2-1 15,7-3 5-15,2 0 3 16,5-11 7-16,2 2 0 16,9-11 2-16,1 1-6 0,5-9-2 31,-1 1-8-31,8-4-2 0,-7 6-2 16,3-6-1-16,-5 7-1 0,0-1 1 15,-5 6-1-15,2-3 1 16,-7 8-1-16,1-4 0 15,-5 8 0-15,-3 1 0 16,-9 4 0-16,-3 5 0 16,-6 7 0-16,-4 0 1 15,-2 4 0-15,-4 7 0 16,0 1 0-16,-7 6 1 16,-7 6-1-16,-6 13 0 15,0 1 0-15,-11 16 1 16,0 2 1-16,-10 14 2 15,-1 0 0-15,-12 15 3 16,1-6 1-16,-16 15 3 16,6-12 0-16,-11 8 0 0,10-12-1 15,-6 10-2 1,17-13-4-16,-6 9 0 0,11-13-3 16,-4 5 0-16,10-17-1 15,-3 1 1-15,11-14-2 16,1-2 1-16,12-12 0 15,1-3-1-15,6-11 0 16,5-5-1-16,5-6-4 16,2-6-8-16,7-5-3 0,5-4-6 15,3-5-5-15,6-4-13 16,2-1-11-16,5-6-17 16,5 5-88-16,5-13 11 15,2 1-201-15</inkml:trace>
          <inkml:trace contextRef="#ctx0" brushRef="#br0" timeOffset="-9581.3097">-5201-4807 309 0,'-6'6'94'0,"1"-4"15"16,1-2-77-16,5 0-31 0,-2-2 3 16,2 4 4-16,-1-4 4 15,0 2 1-15,-1 0-1 16,1 0-4-16,-2-1 2 15,2 1-1-15,0 1 7 16,0-1 2-16,0 0 5 16,0 0 1-16,0 2-4 15,0-2-7-15,0 0-3 16,2 0-6-16,2-8-4 16,4-1 1-16,9-7-2 15,2-4 1-15,6-5 0 16,3 0 0-16,1-5-1 15,-6 5 2-15,7-5 0 16,-7 3 1-16,7-7 1 16,1 1 0-16,8-9 1 15,1 3-1-15,7-4 0 0,-5 10 0 16,8-4 0-16,-6 7-1 16,8-3-1-16,-7 2-1 15,11-8 2-15,-7 3 1 16,9-5 2-16,-11 5 1 15,5-3 3-15,-10 9 1 16,0-1 1-16,-12 7-1 16,1 2 0-16,-10 8-3 15,-3 5-1-15,-7 4-3 0,-1 5 0 16,-6 2-1-16,0 4 0 16,-4-1 0-1,-2 7-1-15,-1 1 1 0,-7 5 0 16,1 3 3-16,-3 7 1 15,-4 0 2-15,-8 14 1 16,-1 4-2-16,-6 12-1 16,-2 3-3-16,-8 16 0 15,2-5-1-15,-9 15 1 16,1-5 0-16,-10 9 1 16,2-11 0-16,-6 7 0 15,10-13 1-15,-6 1 0 16,13-12-1-16,2-2 1 15,11-16-2-15,1-3-1 16,11-10-1-16,2-7 0 16,3-8-1-16,5-4-2 0,2-6-1 15,1-3-5-15,5-3-1 16,-1-1-5-16,4 0-2 16,-4-1-11-16,2-4-3 15,2-3-14-15,1 0-7 16,1-6-116-16,3 0 4 15,2-6-41-15,-1-4-23 16</inkml:trace>
          <inkml:trace contextRef="#ctx0" brushRef="#br0" timeOffset="-7055.7159">-2830-5427 389 0,'5'1'102'0,"-2"-1"26"16,-1 4-106-16,1 3-25 15,-3 6-1-15,-2 3-1 16,-7 9 0-16,-5 0 0 16,-11 9 3-16,-3-1 3 0,-15 9 4 15,3 1 5-15,-17 7 6 16,-1-3 2-16,-9 9 5 16,4-4-1-1,-6 9 2-15,13-5-7 0,4 7-2 16,21-5-7-16,3 6-5 15,12-9-5-15,4 3-1 16,5-8-1-16,-2 0 1 16,7-12 1-16,5-2 2 15,7-8 3-15,7-5 1 16,8-7 0-16,11-3 3 16,2-10-1-16,10-10-1 15,4-5 0-15,15-19 1 16,1-12-2-16,15-21 0 15,-3-5-2-15,15-25 0 16,-9 0-1-16,13-14 0 0,-13 8-1 16,8-14 1-16,-17 16 3 15,0-5 5-15,-20 19 1 16,-8 4 4-16,-19 23-1 16,-11 13-2-16,-18 21-4 15,-17 12-3-15,-13 14-1 0,-23 14-4 16,-7 10-2-16,-20 12-14 15,6 5-9-15,-15 15-33 16,10-1-119-16,-12 10 23 16,9-9-300-16</inkml:trace>
        </inkml:traceGroup>
        <inkml:traceGroup>
          <inkml:annotationXML>
            <emma:emma xmlns:emma="http://www.w3.org/2003/04/emma" version="1.0">
              <emma:interpretation id="{CC0A42E2-050C-4C3F-9E3B-76DE2E727BB4}" emma:medium="tactile" emma:mode="ink">
                <msink:context xmlns:msink="http://schemas.microsoft.com/ink/2010/main" type="inkWord" rotatedBoundingBox="19329,4853 21980,4824 21995,6198 19344,622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5544.7495">1200-4931 412 0,'-23'8'132'0,"-1"-2"14"15,8-6-102-15,16 7-53 16,16 2-7-16,9 1-1 15,3-1 2-15,7 0 1 16,-5-4 8-16,6-7 10 16,-5-1 6-16,6-11 6 15,1-5 3-15,9-12 5 16,-3-5-2-16,12-16-2 16,-4 1-5-1,9-14-3-15,-8 8-3 0,10-8-4 16,-11 11-2-16,2-1-1 0,-8 11-1 15,-4 5-1-15,-15 14 1 16,-7 4 0-16,-9 15 1 16,-11 1 2-16,-5 5 1 15,-7 10-2-15,-8 7 0 16,-13 11 0-16,-3 8-2 0,-11 21 3 16,0-3 0-16,-5 18 1 15,7-3 1 1,-6 11-1-16,6-6-2 0,-4 6 1 15,6-11-1-15,-4-2 0 16,11-14-1-16,1-6 0 16,12-17 0-16,5-10-3 15,9-10-2-15,3-4-4 16,4-6-2-16,2-3-4 16,2-2-2-16,9-4-10 15,0-2-3-15,9-5-28 16,4-1-25-16,5 0-80 15,1-1 1-15,9-4-165 16</inkml:trace>
          <inkml:trace contextRef="#ctx0" brushRef="#br0" timeOffset="16075.432">2356-5319 418 0,'11'-20'96'0,"1"-2"44"0,-2 4-123 16,1 3-4-16,-7 10-3 0,-4 13-4 16,-9 9-5-1,-11 14 0-15,-5 12 1 0,-11 21 2 16,-4 3-4-16,-7 23-1 15,1-4 1-15,-11 14 1 16,9-9 0-16,-3 4 4 16,19-16 2-16,10-6 2 15,20-15-1-15,21-11 1 16,20-19-3-16,21-10-3 16,8-18 0-16,17-21-1 15,-4-12-1-15,10-18-1 16,-11-4 0-16,5-17 0 15,-13 6 1-15,5-12-1 16,-18 3 3-16,4-18 5 16,-15 4 7-16,-4-13-3 15,-17 11 0-15,-8-3 1 16,-16 22-6-16,-11 11-7 0,-11 19 4 16,-12 14-2-16,-7 18-2 15,-17 17-2-15,-4 13-1 16,-20 19-7-16,6 6-4 15,-9 21-13-15,10 0-14 16,0 15-123-16,18-7 29 16,-1 6-307-16</inkml:trace>
          <inkml:trace contextRef="#ctx0" brushRef="#br0" timeOffset="14898.5291">494-5115 322 0,'15'3'103'0,"-4"-6"14"0,5-5-76 0,6 0-42 0,6-3 3 16,-1 0 0-16,3-5-1 15,-4 4 1-15,4-2 1 16,-5 0-1-16,8-7 4 15,-5 4 3-15,11-10 5 16,-1-1 1-16,7-8 3 16,-1 2-5-16,9-10-1 15,-4 5-6-15,10-5-1 0,-9 9-2 16,5-1-1-16,-9 11 0 16,-6 3-1-16,-14 10-1 15,-5 2-1-15,-11 7 1 16,-7 5 4-16,-6 6 2 15,-7 7 4-15,-5 7 2 16,-15 13 3-16,-3 5-3 16,-15 15 1-16,-1 2-1 0,-12 19 2 15,6 4-1 1,-11 14 5-16,7-9-1 0,-5 14 4 16,10-16-3-16,0 3-1 15,10-14-5-15,1 9-4 16,9-15-4-16,0 3-2 15,5-16 0-15,0 0-2 16,5-15 1-16,-4-2 0 16,3-11-1-16,-3-3-2 15,3-6-4-15,0-5-9 16,6-7-5-16,5-2-15 16,6-5-8-16,5-8-6 15,7-2-54-15,6-6-64 16,4-1 7-16,11-8-170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0:52.34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65-1 261 0,'-25'10'151'0,"5"-4"-22"15,6-3-70-15,7 3-18 16,9 2-27-16,7 6-27 15,5 4 13-15,7 2 4 16,5 2 4-16,10 1 5 16,4-2 1-16,13-3 4 15,2-3-3-15,14-3 0 16,3-1-4-16,18-5 2 16,-3-3 0-16,18-3-2 0,-8-4-3 15,20-4-1-15,-7-2-3 16,26 0-3-16,-11 5 1 15,19 0-1-15,-14 2 0 16,18-3-1-16,-18-1 1 16,15-5-1-16,-16 3-1 15,8-7 1-15,-24 5 0 16,3 3-1-16,-23 5 1 16,2 1-1-16,-20 7 1 0,-3 4-2 15,-20 2-2 1,0 7-5-16,-16 0-5 15,-3 4-17-15,-8-3-15 16,-3 2-58-16,-7-6-46 0,-7 1-15 16,-3-2-108-16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43:19.7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176F73D-57B8-4943-9F0A-637476DA184F}" emma:medium="tactile" emma:mode="ink">
          <msink:context xmlns:msink="http://schemas.microsoft.com/ink/2010/main" type="writingRegion" rotatedBoundingBox="19343,9627 29456,4957 31950,10360 21837,15029"/>
        </emma:interpretation>
      </emma:emma>
    </inkml:annotationXML>
    <inkml:traceGroup>
      <inkml:annotationXML>
        <emma:emma xmlns:emma="http://www.w3.org/2003/04/emma" version="1.0">
          <emma:interpretation id="{D19FD4C7-D9C8-4D6D-A017-3F9636A161E0}" emma:medium="tactile" emma:mode="ink">
            <msink:context xmlns:msink="http://schemas.microsoft.com/ink/2010/main" type="paragraph" rotatedBoundingBox="19343,9627 29456,4957 30558,7345 20445,120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531254-A5FB-49A6-BAA7-94ECE7A6C9C6}" emma:medium="tactile" emma:mode="ink">
              <msink:context xmlns:msink="http://schemas.microsoft.com/ink/2010/main" type="line" rotatedBoundingBox="19343,9627 29456,4957 30558,7345 20445,12014"/>
            </emma:interpretation>
          </emma:emma>
        </inkml:annotationXML>
        <inkml:traceGroup>
          <inkml:annotationXML>
            <emma:emma xmlns:emma="http://www.w3.org/2003/04/emma" version="1.0">
              <emma:interpretation id="{8481D630-5D3F-4081-B4D4-25EB61E87158}" emma:medium="tactile" emma:mode="ink">
                <msink:context xmlns:msink="http://schemas.microsoft.com/ink/2010/main" type="inkWord" rotatedBoundingBox="19343,9627 24302,7337 25395,9704 20435,119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14872 9511 418 0,'-6'0'88'15,"0"0"41"-15,8 5-123 16,-1 8-2-16,2 2-1 0,-1 12 2 16,-4 1-1-16,1 14 0 15,-2 4 0-15,-2 17-1 16,-1-1-1-16,-2 23 0 16,-3-2-1-16,-2 19 0 15,-2-10 0-15,-3 21 1 16,1-16-2-16,-5 3 0 15,3-20-1-15,1-5-17 16,4-23-36-16,-1-2-82 16,9-13-1-16,-3-2-193 15</inkml:trace>
          <inkml:trace contextRef="#ctx0" brushRef="#br0" timeOffset="-415.5087">14235 10282 243 0,'-3'-14'59'0,"6"-10"33"15,5-1-57-15,9-4-11 16,3 0 1-16,2-2 5 16,-3 6-9-16,2 3-9 15,-4 6 9-15,-3 1-1 0,2 5-6 16,4 4-4-16,-3 0-3 16,8 3 0-16,-1 1-1 15,7 4 5-15,-1-2 1 16,9 3 2-16,-3-3-1 15,12 3-1-15,1 2-3 16,9 1-2-16,-2 2-3 16,9 3 0-16,-9-2-3 15,3 2 0-15,-8-3-1 0,-6 1-1 16,-11-2 0-16,1 0-1 16,-8 0 0-16,-1-4-2 15,-4-2-3-15,-2-2-9 16,-5-2-8-16,-4-2-49 15,-7 3-66-15,-4 2 2 16,-4 4-170-16</inkml:trace>
          <inkml:trace contextRef="#ctx0" brushRef="#br0" timeOffset="1137.5275">15491 8533 286 0,'-12'-2'105'0,"2"-1"13"0,4 3-81 16,4 3-16-16,9 0-9 16,2-3-13-16,7-12-1 15,6-6 4-15,11-11 1 16,1-7-1-16,13-14 1 16,2 1-2-16,8-14 1 15,-2 5 2-15,9-15 3 0,-6 4 1 16,8-14 3-16,-8 5-1 15,13-16-2-15,-4 9-3 16,13-11-1-16,-7 15-3 16,12-7 0-16,-13 16 0 15,-1-3-1-15,-18 19 0 16,-3-2 1-16,-16 17-1 16,-5 7-1-16,-14 12 1 0,-2 8-1 15,-9 12 4-15,-7 11 2 16,-3 9 0-16,-10 18 0 15,-6 4 1-15,-12 25-2 16,-8 5-4-16,-13 22 1 16,-1-1 0-16,-13 28-1 15,4-6 1-15,-8 23-1 16,7-12 1-16,-11 20-1 16,11-17 1-16,-9 19-1 15,13-23 1-15,-9 7 0 16,13-23-1-16,-3-2 1 15,11-28-1-15,0-2 0 16,11-20 0-16,3-8-5 16,9-18-4-16,5-5-23 15,7-12-21-15,2-2-83 16,5-7 1-16,5-11-178 16</inkml:trace>
          <inkml:trace contextRef="#ctx0" brushRef="#br0" timeOffset="2184.9438">18346 6254 123 0,'16'-14'109'0,"-4"4"-22"16,-4 12-69-16,-5 9 79 16,-4 14-74-16,-7 19 0 15,-5 9-5-15,-8 22-2 16,-3 8-6-16,-6 16-2 16,4-7-5-16,-3 16-102 15,8-17-8-15,-1 6-32 16,6-25-50-16</inkml:trace>
          <inkml:trace contextRef="#ctx0" brushRef="#br0" timeOffset="1805.5661">17248 7272 346 0,'3'-10'78'0,"-6"12"31"15,-1 4-102-15,-6 16-2 16,-1 6-3-16,-9 12-2 16,-4-3 0-16,-8 4-1 15,-1-5 1-15,-8 5 1 16,5-2 0-16,-6 12 1 15,1 6 1-15,-9 18 3 16,3 0 3-16,-5 19 1 16,4-5 3-16,-1 23 0 0,10-9-3 15,-2 29-2-15,11-12-3 16,2 20-3 0,11-26-2-16,6 2 0 0,11-33-1 15,9-14 1-15,7-27-1 16,9-3 1-16,0-20 0 15,5-7 1-15,0-7 2 16,9-13 3-16,0-12 1 16,14-15 1-16,2-16 0 15,16-26-1-15,-6-8-3 0,17-29-1 16,-12-5-1-16,9-17 0 16,-18 9-1-16,1-17 1 15,-18 19-1-15,-6-16 0 16,-15 22-1-16,-7-8 1 15,-13 23-1-15,-8 1 0 16,-6 26 0-16,-9 7 0 16,-2 20 1-16,-3 11 0 15,5 20 0-15,-4 11-1 16,5 16-2-16,-4 17-12 16,-1 12-13-16,-4 18-62 15,2 3-48-15,-6 16-14 16,4-8-115-16</inkml:trace>
          <inkml:trace contextRef="#ctx0" brushRef="#br0" timeOffset="5054.4108">18174 8094 437 0,'-2'-17'97'0,"6"-2"43"15,5 7-131-15,0 4-1 16,1 9-5-16,-2 6-8 0,-7 3-16 16,1 8-118-16,-4 1 27 15,-3 1-304-15</inkml:trace>
        </inkml:traceGroup>
        <inkml:traceGroup>
          <inkml:annotationXML>
            <emma:emma xmlns:emma="http://www.w3.org/2003/04/emma" version="1.0">
              <emma:interpretation id="{2385364A-B38C-4EF8-A8A0-8A595094D95A}" emma:medium="tactile" emma:mode="ink">
                <msink:context xmlns:msink="http://schemas.microsoft.com/ink/2010/main" type="inkWord" rotatedBoundingBox="25113,7042 29486,5023 30558,7345 26185,93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69.285">19604 6468 232 0,'16'-26'77'0,"10"-10"21"15,-2 0-66-15,10-7-3 16,-1 3-5-16,8-7-6 15,-5 6-7-15,8-9 2 16,-5 6 2-16,9-9-3 16,1 4-4-16,10-7-1 15,-2 3-3-15,10-13-5 16,-9 5 2-16,5-13 0 16,-10 7 0-16,6-8 1 15,-10 12-1-15,7 0 0 16,-9 13 1-16,5 2-2 0,-11 12 1 15,3 1-1-15,-11 10 0 16,-2 5-1-16,-8 7 1 16,-4 2-1-16,-5 8-1 15,-4 2-1-15,-4 4 2 16,-6 8 6-16,-3 7 3 16,-10 15 5-16,-6 10 3 15,-12 19-1-15,-3 7-5 16,-13 25-2-16,-2 0-2 0,-9 24-1 15,0-7-1 1,-12 23-1-16,6-13 1 0,-10 17 1 16,8-22 2-16,-1 0 2 15,10-27 1-15,-1-4-1 16,13-24-2-16,-4 4-2 16,10-10-3-16,-3 2-1 15,6-14-1-15,0 3-2 16,9-12-5-16,1 1-18 15,9-12-22-15,2 1-100 16,8-10 11-16,5-16-232 16</inkml:trace>
          <inkml:trace contextRef="#ctx0" brushRef="#br0" timeOffset="6936.6875">21042 6321 280 0,'-2'16'89'0,"2"-5"24"16,5-6-79-16,7-1-5 15,7-1-9-15,8-9-8 16,4 1-7-16,13-2-2 16,1-3-2-16,12-1-1 15,-4 5-2-15,11-2-4 16,-7 0-2-16,8 0-9 0,-7-1-6 16,8-2-28-16,-11 0-40 15,-3-1-19-15,-12 2-27 16,-1-2-3-16</inkml:trace>
          <inkml:trace contextRef="#ctx0" brushRef="#br0" timeOffset="7644.3369">22695 5878 287 0,'22'-14'72'0,"0"-2"24"16,13-3-84-16,5-1-8 15,12-8-3-15,0 0-5 16,12-13 1-16,-4-1 0 16,9-15 4-16,-5-2 3 0,14-15 4 15,-9 5 3-15,12-7 3 16,-7 11 1-16,6-7 0 31,-13 14-4-31,5-3-2 0,-14 13-3 0,-1 2-1 16,-14 13-4-16,0 0-2 15,-10 15-1-15,-4 4 0 16,-7 3 0-16,-3 9 0 16,-8 10 1-16,-5 6 4 15,-7 6 3-15,-9 15-1 16,-2 4 2-16,-12 14 0 16,-4 2-2-16,-9 17 0 15,-3-3 3-15,-10 20 1 16,5-4-1-16,-8 21 0 15,4-9-3-15,-3 15-2 16,7-22-4-16,0 8-7 16,5-25-6-16,1-5-28 0,9-22-34 15,-4-5-48-15,7-19-17 16,-2-9-83-16</inkml:trace>
          <inkml:trace contextRef="#ctx0" brushRef="#br0" timeOffset="8224.0177">21568 6943 195 0,'-8'8'139'0,"0"-4"-26"0,7-2-29 15,10 1-56-15,4 0-20 16,10 0-2-16,10-1-3 16,11-4 0-16,1-5 0 15,21-11 1-15,1-4 2 16,24-12 3-16,3 0 1 16,28-10 4-16,-3 5 0 15,27-5 1-15,-10 8-3 16,32-2-2-16,-16 5-5 0,18-1 0 15,-19 4-4-15,15 0 0 16,-33 5-1-16,9-1 1 16,-26 7-1-16,3-5 0 15,-26 7 1 1,1-3 0-16,-21 6-1 0,-1 1 0 16,-15 8 1-16,-10-1-1 15,-17 6-1-15,-12 0-4 16,-11 5-4-16,-14-1-4 15,-10 4-66-15,-10 2-59 16,-4-2-1-16,-10 4-168 16</inkml:trace>
        </inkml:traceGroup>
      </inkml:traceGroup>
    </inkml:traceGroup>
    <inkml:traceGroup>
      <inkml:annotationXML>
        <emma:emma xmlns:emma="http://www.w3.org/2003/04/emma" version="1.0">
          <emma:interpretation id="{4C16403A-90B2-46E1-A42E-24DD6B48CA2C}" emma:medium="tactile" emma:mode="ink">
            <msink:context xmlns:msink="http://schemas.microsoft.com/ink/2010/main" type="paragraph" rotatedBoundingBox="22552,12586 29105,6775 31255,9199 24702,150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8B0D68C-BB00-4BFD-8015-553A932BFF46}" emma:medium="tactile" emma:mode="ink">
              <msink:context xmlns:msink="http://schemas.microsoft.com/ink/2010/main" type="line" rotatedBoundingBox="22552,12586 29105,6775 31255,9199 24702,15010">
                <msink:destinationLink direction="with" ref="{73B8F0BD-EB28-428D-A18F-A7DA248C0C1C}"/>
                <msink:destinationLink direction="with" ref="{33D008D6-753D-4DEF-BB05-FF2E70E8376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9BEF370-E45A-4F4D-89B0-8CD4F895FB9A}" emma:medium="tactile" emma:mode="ink">
                <msink:context xmlns:msink="http://schemas.microsoft.com/ink/2010/main" type="inkWord" rotatedBoundingBox="22552,12586 29105,6775 31255,9199 24702,150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724.1477">20293 9183 328 0,'-17'-4'106'0,"3"-3"19"0,-4-3-88 16,6 9-20-16,-5-1-6 16,-1 4-8-16,-3-2-2 15,3 0 0-15,-5-3 0 16,6 1 0-16,-4 0 1 15,4 2 0-15,-8 4 0 16,1 5 0-16,-5 8 1 16,-1 3-1-16,-9 13-1 15,3 5 0-15,-8 7 0 16,2 4-1-16,-7 9 1 0,8-5-1 16,-3 7 0-1,10-6 1-15,3 9-2 0,7-8 1 16,4 8 0-16,6-7 0 15,6 8-1-15,5-11 1 16,6-2-1-16,6-17 0 16,12-6 1-16,2-18 0 15,12-12 0-15,1-7 1 0,14-10 0 16,0-6 0-16,13-8-1 16,-4-2-1-16,12-7-1 15,-10 1 0-15,9-10-1 16,-10 1 1-16,7-13 1 15,-11 3 0-15,5-12 2 16,-10 7 1-16,-1-15 6 16,-16 6 1-16,-4-4 6 15,-18 10 2-15,-8 1-1 16,-15 17-3-16,-10 9-4 16,-7 16-5-16,-10 11-2 15,2 14-3-15,-9 14-4 16,4 11-2-16,-6 19-9 15,8 3-10-15,-3 14-87 16,4-3-29-16,-1 8-26 16,5-10-85-16</inkml:trace>
          <inkml:trace contextRef="#ctx0" brushRef="#br0" timeOffset="17754.2588">21593 9230 383 0,'-2'1'92'0,"-2"1"32"0,-1 4-111 16,-1 5-9-16,-4 3-3 15,-2 3-1-15,-9 0-1 16,-1-1 1-16,-3 4 0 16,-1-2 2-16,-6 4 3 15,3 3 1-15,-12 6 3 16,2 0 1-16,-7 12 1 0,3 0-1 15,-6 8-2-15,10-4-2 16,-2 9-2-16,8-3-3 16,5 10-5-16,5-8-1 15,2 3-4-15,9-8 1 16,4-8-3-16,8-12 2 16,8-7-1-16,9-7 2 15,8-11 2-15,5-8 2 16,10-10 2-16,3-9 3 15,8-16 0-15,1-7 1 16,12-18 0-16,-4 1-1 0,13-13 1 16,-7 3 0-16,8-7 3 15,-13 12 3-15,2-7 4 16,-18 12 1-16,-3-10-1 16,-14 10-3-16,-6-3-3 15,-11 16-4-15,-8 2 0 16,-9 22-2-16,-11 6 1 15,-3 16-1-15,-5 5-2 16,1 7-2-16,-3 8-9 16,2 4-11-16,-3 9-63 15,5 1-49-15,-6 2-14 16,8-4-126-16</inkml:trace>
          <inkml:trace contextRef="#ctx0" brushRef="#br0" timeOffset="18376.9801">22529 9060 279 0,'13'-7'87'0,"0"-1"14"15,-3 3-79-15,-3 3-10 16,-6 4-8-16,-7 6-1 16,-6 1 1-16,-7 8 6 15,-5 2 3-15,-6 8 7 16,-1 0 1-16,-8 12 5 15,0-2-6-15,-11 12 1 16,1-5-6-16,-6 11 1 16,4-9-4-16,-7 16-2 15,12-9-4-15,-5 13-3 16,8-2-3-16,1 14-1 0,12-11-2 16,2 10 1-16,9-13-1 15,8-4 2-15,10-19 0 16,2-4 1-16,9-13 0 15,5-2 2-15,4-8 0 16,8-6 2-16,7-8 0 16,7-13 1-16,4-6-2 15,7-12 0-15,-6-4-2 16,2-13 0-16,-7 1 0 16,0-8 0-16,-13 3-1 0,-3-1 0 15,-11 11 1 1,-9 3-1-16,-10 9 1 0,-8 7 0 15,-5 8 0-15,-6 4-2 16,4 8-2-16,-10 8-14 16,2 6-16-16,-8 12-113 15,-2 9 21-15,-12 5-274 16</inkml:trace>
          <inkml:trace contextRef="#ctx0" brushRef="#br0" timeOffset="9373.6312">22412 8008 375 0,'-20'16'92'0,"-2"6"30"16,1 1-111-16,-2 11-7 15,-2-1-7-15,-8 8-7 16,0 0-2-16,-5 4-5 15,4-4-7-15,-5 3-35 16,7-8-17-16,0 1-19 16,7-8-10-16,1 0-13 0,8-8 34 15</inkml:trace>
          <inkml:trace contextRef="#ctx0" brushRef="#br0" timeOffset="8928.9505">21396 7947 244 0,'23'-19'80'0,"13"-4"14"16,5 1-67-16,10-7-6 0,0 0-10 15,7-6-5-15,-7 1-1 16,7-10-4-16,-8 5 9 15,8-5 4-15,-6 5 3 16,6-4 4-16,-8 7 1 16,5-3-1-16,-10 6-4 15,4 1-2-15,-10 6-5 16,-1 0-2-16,-9 10-5 0,-4 1-4 16,-11 7-3-16,-1 5-2 15,-10 6-2 1,-6 8 4-16,-5 7 2 0,-9 11 3 15,-7 4 4-15,-10 14 3 16,-4 1-3-16,-12 16-1 16,3-1-2-16,-4 15-1 15,2-6-1-15,-3 7-2 16,10-15-3-16,-2 0-12 16,8-19-18-16,2-2-94 15,6-15 14-15,4-3-229 16</inkml:trace>
          <inkml:trace contextRef="#ctx0" brushRef="#br0" timeOffset="10035.866">23131 7297 192 0,'-24'14'84'15,"1"-3"7"-15,-4 5-44 16,2 1-23-16,-5 2-3 15,4 1-14-15,-6 7-3 0,3-2-3 16,-3 3 0 0,4-1-1-16,-6 9 0 0,4-2 0 15,-6 8 0-15,5-1 1 16,-7 9 8-16,7-1 4 16,-1 9 2-1,7-8 0-15,3 3 0 0,10-8-8 16,1 1-5-16,8-13-2 0,6 0-1 15,2-8 0-15,6-5 0 16,3-6 0-16,8-3 1 16,3-8 1-1,12-6 4-15,2-5 1 0,10-12 1 16,-2-4 1-16,9-12-1 16,-4-4-5-16,6-14 0 15,-6-2-2-15,-2-16 1 16,-11 5-1-16,-1-15-1 15,-10 7 1-15,-6-5-1 16,-7 13 1-16,-8-2-1 16,-9 17 0-16,-7 7 0 15,-4 15 0-15,-4 10-5 16,3 13-9-16,-5 12-50 16,2 8-50-16,-8 5-8 15,4 6-130-15</inkml:trace>
          <inkml:trace contextRef="#ctx0" brushRef="#br0" timeOffset="14458.9282">23776 7275 229 0,'5'0'59'0,"1"2"25"15,-4 2-64-15,-2 4-3 16,-3 0 0-16,-5 3-2 16,-2 0-3-16,-2 1 0 15,-1 1-2-15,-1-2 2 16,0 1 3-16,-5 1 1 15,0-1 2-15,-4 3 5 16,-1-3-2-16,-4 2 0 16,3 0-6-16,-5 0-3 15,5 0-7-15,-4 5-2 16,2-3-3-16,-4 7 1 16,1-2-2-16,-5 5 1 15,7-2 1-15,-8 4-1 16,3-4 0-16,-3 5 2 0,2-5-1 15,-7 9 1-15,8-4 2 16,-6 7 3-16,5-3 0 16,-2 8 4-16,4-5 0 15,1 5 0-15,8-5-2 16,1 3-1-16,3-5-3 16,3 4-2-16,4-8-1 15,4 0-2-15,3-7 0 0,0-1 0 16,5-6 0-16,2-1 0 15,1-1 0-15,8-3 1 16,2 0 1-16,9 0-1 16,3-3 1-16,6-5 0 15,0-1 0-15,10-4-2 16,-3-6 1-16,7-4-1 16,-1-1 0-16,6-7 0 15,-5 0-1-15,7-9 1 16,-8 1 0-16,6-5 0 15,-9 2 1-15,6-5-1 16,-10 2 1-16,4-6-1 16,-10 4 1-16,2-6-1 15,-8 5 0-15,-1-3 0 16,-10 7 1-16,0-3-1 16,-8 7 0-16,-4 1 0 0,-4 2 1 15,-10 8-1-15,-4 4 1 16,-7 6-1-16,-3 6 0 15,-6 4 0-15,0 4 0 16,-7 5 0-16,2 1-1 16,-10 6 1-16,3 1 0 15,-5 2-1-15,10 0 1 16,-2-1 0-16,11-6 1 16,1-1-1-16,7-9 0 0,-2 0-1 15,7-1-5-15,0 3-16 16,6-3-25-16,0 5-100 15,5-2 9-15,4 4-235 16</inkml:trace>
          <inkml:trace contextRef="#ctx0" brushRef="#br0" timeOffset="10731.9422">23771 7172 335 0,'4'3'90'15,"-3"-2"26"-15,1 6-90 16,-7 0-17-16,-4 9-1 16,-2 1-3-16,-5 4-2 15,-3-1-2-15,-4 2-1 16,1-3-1-16,-10 3 1 16,0 1-1-16,-9 5 1 0,3-1 2 15,-7 4 6-15,6 1 3 16,-5 7 2-16,9 1-1 15,-2 9 0-15,7-2-9 16,-1 16-5-16,4-7-3 16,-3 7-1-16,7-8 1 15,-1 2 1-15,6-14 3 16,2-1 0-16,10-9 2 16,6-2 0-16,4-4 0 0,7 1 1 15,2-9-1-15,6-2 1 16,-2-8 0-16,8-4 0 15,0-10 1-15,6-4-1 16,-1-5 1-16,8-13-2 16,-6-4 0-16,9-8-5 15,-5 0-3-15,3-15-2 16,-4 4-1-16,-2-4 0 16,-11 0 4-16,-2-2 2 15,-9 12 0-15,-8 3-11 16,-6 10-7-16,-6 9-24 15,-6 13-9-15,-5 6-20 16,-2 7-20-16,-3 4-3 16,3 0-4-16,-3 1 15 15</inkml:trace>
          <inkml:trace contextRef="#ctx0" brushRef="#br0" timeOffset="11575.1675">23798 7173 383 0,'-16'19'107'0,"1"1"30"15,5-2-105-15,1 10-19 16,3 6-5-16,-4 13-4 0,1-1-10 16,-4 8-11-16,2-8-6 15,-4 6-12-15,1-13-3 16,-2-5-1-16,3-10 6 16,1-9 6-16,4-12 2 15,7-9-67-15,2-8 0 16,8-11-27-16,2-5-18 15</inkml:trace>
          <inkml:trace contextRef="#ctx0" brushRef="#br0" timeOffset="11275.5255">23859 6764 353 0,'-11'5'96'0,"-1"3"31"15,4 0-107-15,-5 7-7 16,2 0-5-16,-3 5-1 15,2-1-9-15,-6 3 3 16,4-5 4-16,-1 6-3 16,-3-1-3-16,0 8 5 0,-1-2 2 15,-5 10 1-15,1-4 1 16,-1 13 1-16,4-6 0 16,4 4-2-1,7-5-2-15,7-3-1 0,7-10-2 16,6-5-4-16,5-10-2 15,9-4-9-15,-2-5-4 16,5-4-15-16,-2-3-5 16,0-2-9-16,-5-2-1 0,5-1 3 15,-2 0-2-15,2-4-52 16,-2 1 23-16,1-3-153 16</inkml:trace>
          <inkml:trace contextRef="#ctx0" brushRef="#br0" timeOffset="12039.1983">23969 7007 439 0,'1'-14'111'0,"2"-2"34"15,5 10-130-15,-1 6-7 16,-4 10-10-16,-5 10-12 16,-4 8-4-16,-5 8-4 15,-3 3 1-15,-7 7 3 16,1-6 11-16,-3 4 9 0,5-6 7 15,1-2 3-15,8-8-1 16,6-3-2-16,4-5-4 16,9-2-3-16,1-7-1 15,7-2-2-15,4-7-1 16,10-9-3-16,-1-4-5 16,5-9 1-1,-3-5 1-15,6-13 4 0,-6-2 7 0,3-14 9 16,-6-2 2-1,-1-10 6-15,-11 5-1 0,-6-3 1 16,-9 14-6-16,-7 3-1 16,-6 16-7-16,-7 4-6 15,-2 13-6-15,-9 9-11 16,0 10-7-16,-10 12-46 16,2 5-78-16,-8 9 8 15,5-1-203-15</inkml:trace>
          <inkml:trace contextRef="#ctx0" brushRef="#br0" timeOffset="17104.8766">20548 9980 248 0,'-20'34'94'0,"-2"7"12"16,-2 0-73-16,-1 10-5 15,-3-5-19-15,-2 7-23 16,-1-9-26-16,0 1-65 15,3-12-2-15,4-8-144 16</inkml:trace>
          <inkml:trace contextRef="#ctx0" brushRef="#br0" timeOffset="34718.7241">21963 10656 402 0,'-2'2'102'0,"-3"1"33"16,1 5-116-16,-4 6-10 16,-2 6-3-16,-2 12-4 0,-4 1-2 15,-4 6-1-15,-1-2-1 16,-2 4 0-16,1-8-1 16,-3 1 2-16,1-4 1 15,-4 0 1-15,6-2 2 16,2 2 0-16,6-4 0 15,8 1 0-15,7-5-2 16,7-3-1-16,3-8 0 16,11-3-3-16,1-5-1 0,13-11-1 15,2-8-1 1,12-9 1-16,-3-9 3 0,14-12 2 16,-3-1 4-16,11-11 5 15,-3-1 4-15,7-15 3 16,-10 7 2-16,3-10-2 15,-18 13-5-15,-2 3-4 16,-18 15-2-16,-5 9-5 16,-16 13 1-16,-10 2 0 15,-11 11-2-15,-15 7 0 16,-7 4-1-16,-8 11-2 16,-1 6-2-16,-8 8-13 15,6 5-14-15,-8 6-117 16,10-6 24-16,-9-1-287 15</inkml:trace>
          <inkml:trace contextRef="#ctx0" brushRef="#br0" timeOffset="31969.1961">18075 11740 455 0,'-4'5'107'0,"-1"6"39"16,2 4-131-16,-5 15-4 16,0 8-7-16,-8 15-5 15,-5 0-6-15,-6 16-10 16,-3-3-4-16,-9 12-2 16,1-9 4-16,-10 8 4 0,2-13 9 15,-1-1 4-15,10-13 4 16,1-5-1-16,15-16-4 15,7-6-87-15,11-10-36 16,11-9-22-16,6-12-114 16</inkml:trace>
          <inkml:trace contextRef="#ctx0" brushRef="#br0" timeOffset="31632.2097">16888 11248 164 0,'17'3'129'0,"7"-1"-16"0,-1-4-23 0,13-1-49 15,0 2-18-15,15-4-6 16,-4-3-10-16,12-4 1 16,-1-4 0-16,9-7 1 15,-4-3-1-15,11-6-1 16,-6 0-3-16,9-7 0 16,-8 6-2-16,9-1 2 15,-9 6 1-15,3-1 1 16,-11 7 0-16,1 4-1 15,-15 4-3-15,-5 4-1 16,-12 7-2-16,-8 6 0 16,-12 7 0-16,-10 7 1 15,-12 8 1-15,-15 14 6 16,-7 5 1-16,-21 17 3 16,0 5 2-16,-15 18 0 0,4-1-2 15,-12 18-2-15,10-11-2 16,-10 11-2-16,12-17-2 15,-3 2-3-15,16-15-1 16,-3 1-8-16,15-14-7 16,2-2-33-16,11-12-51 15,3-3-48-15,12-19-28 16,7-11-72-16</inkml:trace>
          <inkml:trace contextRef="#ctx0" brushRef="#br0" timeOffset="32672.4892">18935 11533 400 0,'17'-36'105'0,"1"-4"35"16,0 5-115-16,1 5-9 15,-5 10-5-15,-4 4-5 16,-6 13-5-16,-7 5 0 0,-8 3-1 16,-3 4 1-1,-5 3 0-15,-7-1-1 0,2 0 1 16,-6-1 0-16,2-2 2 16,-3 3 0-16,6 3 0 15,-8 12 0-15,2 6-1 16,-1 13 0-1,3 2-2-15,-4 17-4 0,8-1-2 16,-2 18-1-16,4-1-4 0,-1 14 0 16,8-11 3-16,2-1 2 15,8-20 3 1,6-12 5-16,6-21 4 0,10-14 3 16,4-12 3-16,10-9 2 15,3-6 1-15,12-12-4 16,-1-3-5-16,13-15-1 15,-6-3-3-15,10-15-4 16,-1 1 2-16,6-13 0 16,-5 4 0-16,6-13 0 15,-7 9 0-15,1-13 0 16,-11 12 0-16,-3-7 0 16,-14 12 1-16,-7 0 0 15,-13 16 0-15,-10-3 1 16,-8 17 0-16,-7 1 0 15,-2 9 1-15,-7 4 1 0,3 12-1 16,-6 2-1-16,2 12-2 16,-6 7-4-16,3 5-3 15,-6 8-5-15,1 3-2 16,-3 5-13-16,6-3-9 16,1 4-13-16,4-6-94 15,-2 3 17-15,10-9-225 0</inkml:trace>
          <inkml:trace contextRef="#ctx0" brushRef="#br0" timeOffset="33418.4238">20429 11045 318 0,'11'-2'159'0,"-6"-1"-9"0,-5-5-56 16,5 7-76-16,-5-1-5 15,0 2-9-15,-8 6-4 0,-3 5-1 16,-13 5-1-16,-2 3 1 16,-12 3-1-16,1-2 2 15,-9 0 2-15,4-4 1 16,-8 4 0-16,4-1 1 16,-9 6 0-1,7 3-2-15,-8 12-1 0,7 0-1 0,-4 15 0 16,7 0 0-16,-2 9-2 15,5-6 0-15,1 8 0 16,6-10 0-16,0 5 1 16,10-9 1-16,-1 3 0 15,10-7 0-15,1 3 0 16,7-9 0-16,1 3 1 16,8-7 0-16,4 1 1 15,6-12 0-15,9-1 1 16,1-10-1-16,13-7 1 15,3-9-1-15,11-12 0 16,1-9-2-16,14-15-1 16,-5-3-1-16,12-8-1 15,-11 3 0-15,7-6 1 16,-15 11 1-16,1-8 0 16,-13 5 3-16,-5-5 0 0,-14 8 1 15,-10-4 4-15,-11 12 2 16,-10 1 1-16,-12 7 0 15,-10 1-1-15,-2 5-3 16,-11-2-3-16,6 5-2 16,1 1 0-16,10 2-5 15,-2 3-6-15,7 7-4 16,-1 4-10-16,1 5-6 16,0 8-56-16,4-1-69 0,4 4 2 15,6-2-198-15</inkml:trace>
          <inkml:trace contextRef="#ctx0" brushRef="#br0" timeOffset="34114.556">20815 11032 347 0,'-13'8'111'0,"7"-5"18"0,6-3-91 16,8 2-23-16,7-5-4 15,6-2-6-15,11-6-1 16,6-2 0-16,7-7-3 15,2-2-1-15,8-6 0 16,-5-2-1-16,8-3 0 16,-9-1 1-16,9-7 0 15,-10 4 1-15,6-4 1 16,-11 3 0-16,6 2 0 16,-11 6 0-16,-1 5 0 15,-10 10-1-15,-4 4-1 16,-10 8 0-16,-7 3-1 15,-4 3 1-15,-5 8 0 16,-7 1 1-16,-10 12 2 16,-4 2 2-16,-12 14 3 0,-4 0 2 15,-12 10 2-15,2-3-2 16,-13 11 0-16,7-6-5 16,-7 6-1-16,11-8-3 15,-1 5-1-15,12-11-1 16,2-4-5-16,11-10-4 15,3-5-12-15,9-9-9 16,5-5-45-16,7-8-23 16,5-3-40-16,7-2-29 0,8-5-22 15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43:32.77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D008D6-753D-4DEF-BB05-FF2E70E8376D}" emma:medium="tactile" emma:mode="ink">
          <msink:context xmlns:msink="http://schemas.microsoft.com/ink/2010/main" type="inkDrawing" rotatedBoundingBox="24693,9732 30549,9416 30558,9566 24701,9882" semanticType="strikethrough" shapeName="Other">
            <msink:sourceLink direction="with" ref="{28B0D68C-BB00-4BFD-8015-553A932BFF46}"/>
          </msink:context>
        </emma:interpretation>
      </emma:emma>
    </inkml:annotationXML>
    <inkml:trace contextRef="#ctx0" brushRef="#br0">18772 8647 412 0,'14'-5'97'0,"8"-1"37"16,10 1-120-16,5 2-3 15,15-2-1-15,3 1-3 16,20-1 0-16,3-3 0 16,24-1 0-16,0 6-1 15,21-2 4-15,-7 0 1 16,28 7 3-16,-10-1 1 0,32 3 1 16,-10 5-5-16,37 7 0 15,-15-4-3-15,24-1 2 16,-14-3-1-16,32-13 4 15,-28-3 0-15,23-9 2 16,-19 2-3-16,26-9 3 16,-29 4-2-16,27-4 4 15,-18 5 0-15,33-4 1 16,-33 4-2-16,30-1-3 16,-34-2-6-16,5 0-1 15,-43 5-3-15,3-1 0 16,-41 3 0-16,2 2 1 15,-29 2-1-15,2 5 1 16,-26 1-1-16,-12 5-2 16,-23 0 0-16,-12 2-2 15,-18-1 0-15,-7 1-1 16,-7-2 0-16,-6 2-1 0,-7-4 0 16,-8-1-2-16,-1-2 0 15,-6 4-2-15,1 1 0 16,-5 6-2-16,2 5-3 15,-6 6-12-15,7 0-9 16,-6 1-23-16,7-4-27 16,-3 1-105-16,5-10 17 0,-4-5-243 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43:50.4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3B8F0BD-EB28-428D-A18F-A7DA248C0C1C}" emma:medium="tactile" emma:mode="ink">
          <msink:context xmlns:msink="http://schemas.microsoft.com/ink/2010/main" type="inkDrawing" rotatedBoundingBox="21854,11237 29553,10868 29564,11097 21865,11466" semanticType="strikethrough" shapeName="Other">
            <msink:sourceLink direction="with" ref="{28B0D68C-BB00-4BFD-8015-553A932BFF46}"/>
          </msink:context>
        </emma:interpretation>
      </emma:emma>
    </inkml:annotationXML>
    <inkml:trace contextRef="#ctx0" brushRef="#br0">-2 488 358 0,'-2'-8'101'0,"4"1"23"0,1 1-101 15,3 2-12-15,2-1-8 16,3 2-2-16,0 0-1 16,4-4 1-16,3-1-1 15,4-3 4-15,0-1 0 16,7-5 4-16,1 4 2 15,11-1 2-15,-2 5 0 16,14 2 0-16,2 3-1 16,15 2-2-16,-1 1-3 15,16 1-1-15,-4 0-3 0,15 0 0 16,-7 0-2 0,22-2 1-16,-1-3 0 0,20-2 0 15,-6-3 2-15,25-2 3 16,-13 2 1-16,27 1 3 15,-16 3 1-15,24 1 1 16,-16 0-5-16,31-3 0 16,-20 4-3-16,28-7-2 15,-14-2 0-15,30-3-1 16,-27 1 2-16,29-4 0 16,-23 5 0-16,27-2 0 15,-29 5-1-15,26 3 0 16,-20 5-2-16,18-1 1 0,-28 2-1 15,29-4 0 1,-29-2 1-16,19-6 0 0,-28-2-1 16,26-1 2-16,-29 0-1 15,9 0 1-15,-28 4 0 16,8 4 0-16,-30 2 0 16,6 1 0-16,-25 4-1 15,5 2 0-15,-22 0-1 16,-3 0 1-16,-21 0-1 15,2 0 1-15,-17 0 0 0,-2 2 1 16,-13 0 0-16,-1 4 0 16,-11 3 0-16,-3 2 0 15,-9-1-1-15,-5 4 0 16,-10-3 0-16,-7 1 0 16,-7 1-1-16,-10-1 0 15,-4 1-2-15,-6-1-3 16,0-1-3-16,-6 3-13 15,3 1-10-15,-4-1-137 16,5 1 34-16,-6-4-341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43:59.36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-3-2 330 0,'-2'4'54'16,"4"-4"39"-16,7-2-100 0,8 2-2 16,1 2 4-16,7-1-1 15,0 5-17-15,0 2-66 16,-3 2 0-16,1 2-38 15,-7 2 6-15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43:59.95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106 344 297 0,'-3'9'119'16,"0"-1"12"-16,0-5-80 0,-1-1-19 15,4-2-17-15,0 0-6 16,0 0-7-16,0 1 5 15,-3-1 4-15,-3-3 5 16,0 1 3-16,-7-2 4 16,1-6 0-16,-1 2-4 0,2-1-5 15,-1-3-2-15,5 4-5 16,1 1-4-16,1 3 1 16,4 1 0-16,1 3-2 15,1 0-2-15,3 0-1 16,5 0 0-16,7 3-1 15,6-5 2-15,3 1 0 16,9-1 1-16,1-1-1 16,10-3 1-16,0 3-1 0,13 1 1 15,0-1 0-15,11-2 1 16,-5-1 0-16,16-5 0 16,-5-3 2-16,21-5 0 15,-7 0-1-15,19-1 1 16,-9 4-2-16,9 2 0 15,-16 8 0-15,12 1-1 16,-15 4-1-16,18 1 1 16,-12 1-1-16,16-1 1 15,-14-3-1-15,7 0 0 16,-15-5 0-16,11-1 1 16,-12-4-1-16,11-1 1 15,-13 1 0-15,5 3 0 16,-19 0 0-16,1 1 1 15,-15 2-1-15,-3 1 0 16,-16 1-1-16,-1 2 0 16,-12 2-1-16,-5-1-4 0,-9 1-3 15,-2 1-5-15,-6 0-1 16,-2-2-10-16,-4 1 0 16,-5-3-140-16,-6-2 41 15,-14-8-359-15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39:16.6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CBF21CA-A2D2-4D18-8E49-F8DB00D7BAFF}" emma:medium="tactile" emma:mode="ink">
          <msink:context xmlns:msink="http://schemas.microsoft.com/ink/2010/main" type="writingRegion" rotatedBoundingBox="19839,10173 15253,13978 13791,12216 18377,8411">
            <msink:destinationLink direction="with" ref="{A4D29819-6471-4107-A28D-964B2B8DEA5B}"/>
          </msink:context>
        </emma:interpretation>
      </emma:emma>
    </inkml:annotationXML>
    <inkml:traceGroup>
      <inkml:annotationXML>
        <emma:emma xmlns:emma="http://www.w3.org/2003/04/emma" version="1.0">
          <emma:interpretation id="{94ED53D2-3D61-470F-9758-4177300F6E28}" emma:medium="tactile" emma:mode="ink">
            <msink:context xmlns:msink="http://schemas.microsoft.com/ink/2010/main" type="paragraph" rotatedBoundingBox="19839,10173 15253,13978 13791,12216 18377,8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83C0CC-65F8-4E16-BCE9-A10624B16AF8}" emma:medium="tactile" emma:mode="ink">
              <msink:context xmlns:msink="http://schemas.microsoft.com/ink/2010/main" type="line" rotatedBoundingBox="19839,10173 15253,13978 13791,12216 18377,8411"/>
            </emma:interpretation>
          </emma:emma>
        </inkml:annotationXML>
        <inkml:traceGroup>
          <inkml:annotationXML>
            <emma:emma xmlns:emma="http://www.w3.org/2003/04/emma" version="1.0">
              <emma:interpretation id="{26F9824D-88E8-4162-9BA7-25AADDB175AD}" emma:medium="tactile" emma:mode="ink">
                <msink:context xmlns:msink="http://schemas.microsoft.com/ink/2010/main" type="inkWord" rotatedBoundingBox="19839,10173 15253,13978 13791,12216 18377,84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9985 9375 211 0,'3'-4'46'0,"4"-6"21"15,1-1-62-15,6-1-2 16,-1-1-1-16,-2 1 0 16,0-1-1-16,3-1 0 15,2 0-1-15,7-5-1 16,1-3 1-16,8-3 0 15,3-5 0-15,9-6 7 16,1-1 6-16,16-10 9 16,-4 4 4-16,12 0 5 15,-8 7-4-15,1 3-3 16,-12 12-9-16,-3 4-2 0,-14 9-7 16,-5 5-3-16,-12 5-2 15,-8 4 2-15,-5 6-1 16,-8 4 1-16,-6 3 1 15,-9 9 1-15,-7 3-3 16,-13 10 0-16,-3 0-1 16,-7 17 0-16,3 0-1 15,-6 14 1-15,8-3-1 0,-10 12 0 16,6-7 1-16,-1 3-1 16,9-13 0-16,1 0-1 15,13-16-1-15,5-5-13 16,10-13-17-16,2-7-79 15,9-12 10-15,9-13-186 16</inkml:trace>
          <inkml:trace contextRef="#ctx0" brushRef="#br0" timeOffset="419.1884">10876 9582 200 0,'-16'14'124'15,"-1"2"-14"-15,1-5-24 0,-1 7-59 16,0 4-13-16,-5 10-2 16,0 2-8-16,-5 12-8 15,1-1 4-15,-7 8-1 16,4-3-4-16,-3 7-20 15,2-10-11-15,0 0-21 16,10-16-12-16,1-6-41 16,8-19 8-16,13-13-65 15</inkml:trace>
          <inkml:trace contextRef="#ctx0" brushRef="#br0" timeOffset="1016.586">11474 9089 226 0,'-3'0'147'0,"-7"-7"-20"0,4 4-25 16,3 3-84-16,-5 6-4 15,-3 4-10-15,-8 9-3 16,-3 4-2-16,-6 7-1 16,2 0 0-16,-4 4 1 15,3-1 0-15,-4 3 1 16,4-3 0-16,-7 9 1 15,6 2 0-15,-4 16-1 16,7-4 0-16,5 8 0 16,11-9 0-16,5 3-1 15,12-19 1-15,13-3-1 16,2-11 0-16,12-8 0 16,1-12 0-16,9-11 0 15,-4-8 1-15,10-16 0 16,-2-8 0-16,4-13 2 0,-7-1 0 15,2-15 3-15,-9 4 3 16,-3-12 0-16,-9 9-1 16,-5-11 2-16,-10 8-1 15,-2 1-3-15,-9 11 0 16,-5 7 0-16,-4 19-2 16,-6 9-2-16,-5 15 0 15,-5 9-3-15,-1 12-2 16,0 7-3-16,3 4-3 15,4 3-11-15,5-2-17 0,5 3-98 16,5-6 19-16,11-4-244 16</inkml:trace>
          <inkml:trace contextRef="#ctx0" brushRef="#br0" timeOffset="1651.378">12373 8833 404 0,'-3'-1'110'0,"-2"-2"28"0,2 6-116 16,-5 9-9-16,0 4-9 16,-7 11-7-16,-3 2-3 15,-5 7-3-15,-1-1 1 16,-5-1 0-16,0-4 3 16,-8 3 6-16,2-6 3 0,-7 7 3 15,0 0-1-15,-4 10 1 16,9 0-3-1,-4 6-1-15,11-1-2 0,1 4 0 16,5-4-2-16,2 5 0 16,8-3-2-16,3 2-1 15,3-9 0-15,4 4 0 16,2-6 1-16,4 1 2 16,1-12 0-16,9-3 2 15,5-14 1-15,10-9 1 16,1-10 2-16,11-10 1 15,-1-6 0-15,14-12-2 16,-5-1-1-16,6-10-2 16,-6 3 0-16,3-6-1 15,-15 7 1-15,-3-6-1 16,-11 10 0-16,-7 2 0 16,-13 9 1-16,-7 3-1 15,-10 8 0-15,-16 6 0 0,-6 3 0 16,-11 11 0-16,1 5-1 15,-4 7-3-15,12 2-6 16,2 8-44-16,10-1-85 16,0 6 8-16,4-2-227 15</inkml:trace>
          <inkml:trace contextRef="#ctx0" brushRef="#br0" timeOffset="7719.0665">12580 8713 314 0,'0'0'62'0,"1"3"31"16,-1 0-94-16,3 2-9 16,0-1-1-16,-1 3-4 15,1-4-2-15,0-2 3 16,2 2 5-16,0-4 6 16,-1-4 9-16,6-3 6 15,-4 1 3-15,7-6 0 16,-1-1-2-16,5-2-3 15,-3 4-6-15,8-7-1 16,-3 3-2-16,5-1-1 16,-1 1 1-16,2-1-1 15,-3 5 0-15,0 2 1 0,-8 1 0 16,-1 3 8-16,-5 1 5 16,-4 2 7-16,1-2 2 15,0 3 3-15,1 1-8 16,0-2-4-16,0 1-8 15,1 2 1-15,-3 2 0 16,-1 4 5-16,-4 5 1 16,-2 9 3-16,-5 4-1 15,-5 7-1-15,-2 1-5 0,-6 7 0 16,1-8-1-16,-7 3 0 16,2-5 0-16,2-3 1 15,6-7-1-15,1-2-1 16,8-6-3-16,3-3-2 15,2-5-2-15,3 0-1 16,0-1-1-16,0-4-1 16,-1 2-1-16,2 0-4 15,-1-1-1-15,0 1-9 16,2 1-11-16,1-2-43 16,0-2-55-16,3-5-14 15,1-2-50-15,-1-2 39 16</inkml:trace>
          <inkml:trace contextRef="#ctx0" brushRef="#br0" timeOffset="8442.2629">13161 8570 222 0,'0'0'113'0,"1"2"-10"15,1 1-43-15,1 2-37 16,-1 2-15-16,2 9 0 16,-2-2 0-16,-1 2-4 15,-1 0-2-15,-1-1 0 16,-2-2-1-16,-2 1 1 16,0-2-1-16,-1-1 1 15,0 0 0-15,-1 0 0 16,1 2-1-16,-2-1-1 15,2-2 0-15,0 2 0 16,1-2-1-16,4-3 0 0,4 0-1 16,3 1 0-16,2-2 0 15,3-3 0-15,0-2 2 16,1 3 0-16,-1-6 1 16,3-1 5-16,-3 1 5 15,3-1 5-15,2 0 4 16,3-5 1-16,3 0-4 15,1-4-4-15,-2-4-5 16,-1-4-3-16,-3 0-1 0,0-6 0 16,-4 0 0-16,-1-9 1 15,1 4-1-15,-4-7 1 16,-2 4 0-16,-4 1 0 16,-5 10 2-16,-2 1 4 15,-6 9-1-15,-4 8 0 16,-3 5-3-16,-4 8-1 15,-2 5-6-15,-4 2 0 16,5 6-2-16,2-1-1 16,4-1-2-16,1 0-8 15,5-2-11-15,-2 0-126 16,2-1 31-16,-2 0-323 16</inkml:trace>
          <inkml:trace contextRef="#ctx0" brushRef="#br0" timeOffset="16376.0787">10768 10888 266 0,'6'-3'147'0,"-3"3"-19"0,-5 5-39 16,2-2-80-16,-3 0-7 16,0 5-3-16,-5-2 1 15,0-1 0-15,-1 1 5 16,0 0 5-16,-5 2 7 15,0 1 3-15,-10 9 1 16,-4 4-4-16,-11 9-1 16,3 5-6-16,-11 13-2 15,8 1-2-15,-10 12-2 16,8 3-1-16,-6 11-2 16,8-2-1-16,-5 7 1 15,10-10-2-15,-2 6 0 16,11-16 0-16,1 3 0 15,10-11 0-15,5 2 0 0,7-11 2 16,7-5 0-16,7-11 1 16,12-8 1-16,4-9 0 15,10-9-1-15,-1-8-1 16,9-8 1-16,-6-5-2 16,9-9 1-16,-8-1-1 15,7-8 0-15,-4-1 0 16,6-9 0-16,-9 5 0 0,1-8 1 15,-10 8 0 1,-6-4-1-16,-10 13 1 0,-12 5 1 16,-11 9-1-16,-11 5 1 15,-8 10 0-15,-10 0 2 16,0 6-1-16,-7 4 1 16,4 2-1-16,-5 8-2 15,8 1-2-15,-3 6-8 16,8 1-6-16,-3 4-7 15,8-4-141-15,3-1 41 16,4-7-359-16</inkml:trace>
          <inkml:trace contextRef="#ctx0" brushRef="#br0" timeOffset="15702.4977">9945 11291 425 0,'2'-4'130'0,"-8"-3"25"0,-5-1-112 15,6 6-30-15,-1 7-8 16,-4 1-9-16,-7 10-5 16,-2 4-4-16,-7 10 4 15,-1 1 4-15,-7 8 1 16,2-1 6-16,-5 6 8 15,4-3 0-15,-5 4 1 16,7-1 3-16,-2 8-2 16,8-5-6-16,0 9-2 15,8-9-5-15,4 5-5 16,7-12-1-16,3-2-2 0,6-11 0 16,2-6 0-16,4-8 6 15,5-8 0-15,5-7 3 16,7-10 1-16,3-7 2 15,10-11 1-15,0-3 1 16,13-11 0-16,-1-1-1 16,14-11-1-16,-8-1-2 15,8-9-1-15,-15 5 0 0,0-8-1 16,-19 8 1-16,-4-9 0 16,-15 12 2-16,-4-2 1 15,-9 13 1-15,-9 2 1 16,-4 12-1-16,-5 10 0 15,1 10-2-15,-4 5-2 16,1 11-4-16,1 11-8 16,1 2-3-16,-1 4-16 15,3 1-13-15,-1-2-47 16,6-5-27-16,-2-2-27 16,6-6-35-16,2-1 23 15</inkml:trace>
          <inkml:trace contextRef="#ctx0" brushRef="#br0" timeOffset="15075.4424">9408 11662 442 0,'-1'-11'121'0,"-1"3"29"16,2 6-129-16,-3 7-14 16,0 6-13-16,-4 5-3 15,-7 4-1-15,-6 10 2 16,0-2 4-16,-12 7 3 15,1 1 5-15,-10 11 3 16,2-2 0-16,-8 13 1 16,8-5-3-16,-3 7 0 15,9-12-5-15,5-2-17 0,9-15-28 16,9-12-104-16,7-16 10 16,11-13-249-16</inkml:trace>
          <inkml:trace contextRef="#ctx0" brushRef="#br0" timeOffset="14567.1214">8960 11065 325 0,'-17'5'103'0,"1"-2"19"16,1 0-88-16,2 0-17 0,-1 3-6 15,2-1-11-15,-4 1-1 16,0 1 0-16,-1-1 3 16,1-3 0-16,1 2 0 15,-1 1 0-15,-1 3 1 16,0 4-3-16,-4 6 1 16,1 3 0-16,-4 7 0 15,1 4 1-15,-8 11 0 16,1 0 0-16,-3 9 1 15,0-1-2-15,2 7 0 16,2-10 0-16,6 4-1 16,6-9 1-16,6 0 3 15,8-11 0-15,6-2 1 16,5-9 1-16,7-2-1 16,7-7-2-16,10-5-1 15,0-8-2-15,11-8 0 16,-1-9 0-16,7-11-1 0,-2-7 1 15,10-7 0-15,-5 0 0 16,14-10 0-16,-8 0 0 16,12-7 1-16,-7-1-1 15,6-6 1-15,-10 5 1 16,1-1 2-16,-15 8 7 16,-5-4 4-16,-15 11 1 15,-11 1 3-15,-8 9 0 0,-12 5-6 16,-10 10-4-16,-17 9-2 15,-8 8-4 1,-15 10-1-16,1 6-3 0,-3 6-1 16,14 1-4-16,1 3-12 15,11 1-11-15,2 10-123 16,7-4-3-16,1 5-47 16,6-3-19-16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44:19.4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B6F20D2-4426-4C99-9698-092B4327E6C8}" emma:medium="tactile" emma:mode="ink">
          <msink:context xmlns:msink="http://schemas.microsoft.com/ink/2010/main" type="writingRegion" rotatedBoundingBox="3718,15266 13336,15291 13331,17421 3712,17395"/>
        </emma:interpretation>
      </emma:emma>
    </inkml:annotationXML>
    <inkml:traceGroup>
      <inkml:annotationXML>
        <emma:emma xmlns:emma="http://www.w3.org/2003/04/emma" version="1.0">
          <emma:interpretation id="{803C1076-A308-414C-8162-C8D6579B0F7C}" emma:medium="tactile" emma:mode="ink">
            <msink:context xmlns:msink="http://schemas.microsoft.com/ink/2010/main" type="paragraph" rotatedBoundingBox="3718,15266 13336,15291 13331,17421 3712,173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AA1237-4DF0-40EE-94B9-ED1AE0F5660B}" emma:medium="tactile" emma:mode="ink">
              <msink:context xmlns:msink="http://schemas.microsoft.com/ink/2010/main" type="line" rotatedBoundingBox="3718,15266 13336,15291 13331,17421 3712,17395"/>
            </emma:interpretation>
          </emma:emma>
        </inkml:annotationXML>
        <inkml:traceGroup>
          <inkml:annotationXML>
            <emma:emma xmlns:emma="http://www.w3.org/2003/04/emma" version="1.0">
              <emma:interpretation id="{3921C541-EB27-4A76-BBD3-149025362C7B}" emma:medium="tactile" emma:mode="ink">
                <msink:context xmlns:msink="http://schemas.microsoft.com/ink/2010/main" type="inkWord" rotatedBoundingBox="3659,15394 8501,15162 8596,17147 3754,173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-2161 15433 357 0,'-24'6'97'0,"10"-6"27"0,5-1-99 16,11-4-14-16,8-4 2 16,6-2-7-16,11-2 0 15,3 1 1-15,13 2-1 16,3 4-3-16,15 1-1 15,0 4-1-15,17 2-1 16,2 2 0-16,13 4-2 16,-7 4-1-16,11 3-17 15,-13 0-17-15,6 5-95 16,-14-5 12-16,6 0-223 16</inkml:trace>
          <inkml:trace contextRef="#ctx0" brushRef="#br0" timeOffset="-407.5685">-2120 14800 261 0,'-13'4'83'15,"5"-6"22"-15,5 2-77 16,5-3-1-16,4-2-2 15,8 2-16-15,-1-2 2 0,9 4 2 16,3-1-2 0,7 5 0-16,3 4-4 0,10 5-1 15,-1 1-3-15,11 4 0 16,-3-1-1-16,13-2 0 16,-2-2 0-1,11 2-1-15,-10-4 0 0,10-1 0 16,-15 0 0-16,4-1-2 15,-10-5 0-15,5 4-10 16,-13-1-12-16,4 2-43 16,-8 0-56-16,-7 3-7 15,-10 3-130-15</inkml:trace>
          <inkml:trace contextRef="#ctx0" brushRef="#br0" timeOffset="41586.7622">-131 14373 373 0,'-10'-8'97'16,"1"-3"30"-16,4-2-103 0,5 1-15 16,3-4-1-16,5 2 5 15,6 0 0-15,7-6 4 16,5 1 1-16,17-1 0 15,2-1-7-15,19 2-3 16,3 5-4-16,26 7 3 16,2 5 1-16,29 8 4 15,-6 4 3-15,12 7-2 16,-19 2-6-16,-3 7-2 16,-35-1-3-16,-10 8-4 15,-28 2 1-15,-23 7 0 16,-21 0-1-16,-24 16-7 15,-17-5-4-15,-25 7 0 16,-4-7 0-16,-13 5 3 0,10-12 9 16,1-1 8-16,21-7 1 15,7-1 1-15,23-7-1 16,15 4 0-16,15-1-2 16,15 10 0-16,15-1 0 15,19 14-1-15,4 4-2 16,14 16-2-16,-4 0 0 15,0 13 0-15,-18-14-1 0,-6 0 3 16,-17-17 1-16,-12-1 1 16,-15-15 1-16,-19 6 1 15,-10-5-1-15,-30-1 4 16,-15-11 3-16,-32 1 2 16,-8-9-1-16,-27 2 0 15,13 3-6-15,-17 7-5 16,28-4-2-16,0 4-11 15,31-7-10-15,8 0-17 16,31-8-12-16,11-1-135 16,23-9 34-16,7-10-321 15</inkml:trace>
          <inkml:trace contextRef="#ctx0" brushRef="#br0" timeOffset="42320.5542">1529 15195 555 0,'17'-16'131'0,"2"-4"45"0,20-14-156 16,10-2-23-16,19-13-3 0,0 2-2 16,13-12-8-16,-6 1-2 15,13-18-6-15,-8 6-1 16,8-16-3-16,-16 3 8 16,3-8 4-1,-16 16 7-15,-2-2 9 0,-16 22 8 16,-5 10 5-16,-15 21-1 0,-6 5-3 15,-8 15-5-15,-8 19-2 16,-7 17-3-16,-15 29 2 16,-9 19 1-16,-20 34 2 15,-5 7 0-15,-12 32 2 16,1-7-1-16,-5 18 1 16,10-23 0-16,-4 6 2 15,12-37-3-15,2-5-1 16,13-28-3-16,6-8-2 15,12-24-25-15,3-4-137 16,7-18 37-16,-1-9-365 16</inkml:trace>
          <inkml:trace contextRef="#ctx0" brushRef="#br0" timeOffset="42634.6154">2526 15820 647 0,'-1'-9'102'0,"2"-10"73"15,17 2-369-15,4-5 49 16,-7-2-439-16</inkml:trace>
        </inkml:traceGroup>
        <inkml:traceGroup>
          <inkml:annotationXML>
            <emma:emma xmlns:emma="http://www.w3.org/2003/04/emma" version="1.0">
              <emma:interpretation id="{7DD3C8BF-392D-49CD-91F5-F9352F085B52}" emma:medium="tactile" emma:mode="ink">
                <msink:context xmlns:msink="http://schemas.microsoft.com/ink/2010/main" type="inkWord" rotatedBoundingBox="9025,15326 13336,15337 13331,17421 9020,17409"/>
              </emma:interpretation>
              <emma:one-of disjunction-type="recognition" id="oneOf1">
                <emma:interpretation id="interp1" emma:lang="" emma:confidence="0">
                  <emma:literal>19</emma:literal>
                </emma:interpretation>
                <emma:interpretation id="interp2" emma:lang="" emma:confidence="0">
                  <emma:literal>1 9</emma:literal>
                </emma:interpretation>
                <emma:interpretation id="interp3" emma:lang="" emma:confidence="0">
                  <emma:literal>0 9</emma:literal>
                </emma:interpretation>
                <emma:interpretation id="interp4" emma:lang="" emma:confidence="0">
                  <emma:literal>' 9</emma:literal>
                </emma:interpretation>
                <emma:interpretation id="interp5" emma:lang="" emma:confidence="0">
                  <emma:literal>l 9</emma:literal>
                </emma:interpretation>
              </emma:one-of>
            </emma:emma>
          </inkml:annotationXML>
          <inkml:trace contextRef="#ctx0" brushRef="#br0" timeOffset="44119.8446">5106 15230 455 0,'-2'14'137'0,"5"-5"23"16,7-11-122-16,10-5-27 16,5-4-10-16,11-11 1 0,2-6-1 15,14-18 0 1,-2-2-2-16,15-18-2 0,0 0-2 15,10-14 0-15,-6 10 0 16,4-10 1-16,-10 16 4 16,1-5 1-16,-14 12 1 15,-1 6 1-15,-13 15-2 16,-6 4-1-16,-10 15-1 16,-6 12-1-16,-11 13 1 15,-9 19-1-15,-5 13-1 0,-14 26 0 16,-8 11-2-16,-12 33 1 15,-7 2 0 1,-17 32 3-16,2-6 1 0,-13 19 1 16,6-21 1-16,-7 13 0 15,13-25 0-15,-4 6 0 16,16-25-1-16,1-5-5 16,16-27-7-16,3-8-25 15,14-23-70-15,8-9-49 16,11-14-27-16,11-13-97 15</inkml:trace>
          <inkml:trace contextRef="#ctx0" brushRef="#br0" timeOffset="44794.4501">7405 14628 498 0,'-8'-14'138'0,"-6"-8"33"16,-5 0-137-16,-4-3-24 15,2 0-8-15,-7 0-6 16,-1 5-7-16,-12 1-7 16,2 5-4-16,-15 7-3 15,3 11 2-15,-12 8-2 16,4 10 4-16,-12 13 1 16,10 7 3-16,-5 9 9 15,13 3 8-15,3 12 8 16,15-4 3-16,10 16-1 15,13-4-5-15,9 6-2 16,7-14-4-16,14-11 0 16,7-24 0-16,12-17 0 15,6-20 0-15,11-18 4 0,0-7 2 16,10-24 7 0,-6-6 3-16,11-20 2 0,-7-1-1 15,6-13-2-15,-12 15-8 16,-4-2-1-16,-18 24-1 15,-7 10 2-15,-13 18-1 16,-5 13 0-16,-6 15-1 16,-3 16 1-16,2 10-2 15,-2 23-1-15,2 11 1 0,4 33-1 16,5 10-1-16,3 39-1 16,2 5 0-16,1 32 0 15,-9-12 0-15,-5 20 4 16,-8-27 3-16,-7 0 11 15,-9-34 7-15,-10-12 17 16,-5-38-1-16,-19-16 1 16,-8-27 2-16,-20-13-3 15,-3-17-17-15,-20-9-6 16,7-9-6-16,-6-5-38 16,16 2-18-16,-8 6-31 15,20 6 50-15,-8 13-201 16,13 10 78-16,-6 6-449 15</inkml:trace>
          <inkml:trace contextRef="#ctx0" brushRef="#br0" timeOffset="43401.6289">3613 14547 466 0,'22'-38'127'0,"8"-9"36"15,5 3-129-15,18-7-20 0,3 10-5 16,16 2-3-16,-1 12-7 16,12 4-5-16,-8 12-2 15,8 4-3-15,-13 14-3 16,2 8 1-16,-20 13 3 16,-7 18 4-16,-18 7 1 15,-14 21 4-15,-18 6 2 16,-22 26-1-16,-20 2-1 15,-31 35 0-15,-14-10 0 16,-27 20 1-16,1-20 2 0,-18 12 1 16,20-30 1-16,-11 8-3 15,22-28-2-15,0-1-1 16,22-27-2-16,3-9 1 16,29-22 2-16,7-9 5 15,17-14 2-15,13-4 1 16,14-6 1-16,13-4 2 15,10-3-2-15,21 0-2 16,9-1-2-16,22-1 0 16,5 3-3-16,16 1-1 15,-8 0 0-15,7 4-3 16,-15 4-3-16,4 2-5 16,-16 2-8-16,4 5-40 15,-16-1-98-15,5 0 16 16,-14-6-261-16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06:03.7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792EB09-89BA-4280-904A-ACDC5C05BF2F}" emma:medium="tactile" emma:mode="ink">
          <msink:context xmlns:msink="http://schemas.microsoft.com/ink/2010/main" type="inkDrawing" rotatedBoundingBox="9461,17108 14704,16777 14721,17033 9477,17364" semanticType="underline" shapeName="Other"/>
        </emma:interpretation>
      </emma:emma>
    </inkml:annotationXML>
    <inkml:trace contextRef="#ctx0" brushRef="#br0">6968 15258 341 0,'-11'-8'111'0,"5"3"15"0,1-1-86 16,2 1-32-16,3 0-4 16,1 2-7-16,2 0-2 15,1 2 0-15,2-1 0 16,2 2 1-16,1 2 3 15,2-1 4-15,3 1 3 16,0-1 3-16,7 2 5 16,1 1 1-16,10-1 3 15,0 0-2-15,10 2-1 16,3-2-5-16,12-2-2 16,-2 2-4-16,15-1-2 0,1-1-1 15,16 3 0-15,-5-3 1 16,13-1 1-16,-5 2 4 15,14 1 6-15,-6-2 0 16,24 3 1-16,-10-3-2 16,22 4-1-16,-15 0-6 15,20 1 1-15,-17-1-1 0,24 1 1 16,-15-2 0-16,20 0 5 16,-17-6 1-1,25 0 0-15,-20-4 0 0,22-5 0 16,-17-4-5-16,26-6-1 15,-20 1-2-15,19-8 1 16,-22 1 0-16,15-3 1 16,-23 4-1-16,13-7 0 15,-25 6-3-15,6 1 0 16,-20 2-1-16,3 2 0 16,-22 10-1-16,7-6 1 15,-16 4 0-15,6 0 0 16,-18 2-1-16,-4-1 1 15,-17 4-1-15,-8 4 0 16,-16 0-1-16,-6 4 0 0,-10-4 1 16,-5 5-1-16,-7 0 1 15,-7 2-3-15,-5 2-2 16,-7 6-9-16,-1-2-7 16,-8 7-15-16,1 1-7 15,-8 4-140-15,-1-3 38 16,-4 8-345-16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02:09.7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EE66AD3-C463-4297-9F2B-78D737D85AAA}" emma:medium="tactile" emma:mode="ink">
          <msink:context xmlns:msink="http://schemas.microsoft.com/ink/2010/main" type="writingRegion" rotatedBoundingBox="2392,197 30093,570 29907,14411 2206,14037"/>
        </emma:interpretation>
      </emma:emma>
    </inkml:annotationXML>
    <inkml:traceGroup>
      <inkml:annotationXML>
        <emma:emma xmlns:emma="http://www.w3.org/2003/04/emma" version="1.0">
          <emma:interpretation id="{54C58FDA-9FE6-4EA5-B9A9-B79BEBBAEAA2}" emma:medium="tactile" emma:mode="ink">
            <msink:context xmlns:msink="http://schemas.microsoft.com/ink/2010/main" type="paragraph" rotatedBoundingBox="2424,1311 22959,33 23102,2333 2567,36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418031-F715-4859-A6A8-56A902C4864E}" emma:medium="tactile" emma:mode="ink">
              <msink:context xmlns:msink="http://schemas.microsoft.com/ink/2010/main" type="line" rotatedBoundingBox="2424,1311 22959,33 23102,2333 2567,3611"/>
            </emma:interpretation>
          </emma:emma>
        </inkml:annotationXML>
        <inkml:traceGroup>
          <inkml:annotationXML>
            <emma:emma xmlns:emma="http://www.w3.org/2003/04/emma" version="1.0">
              <emma:interpretation id="{39BBF018-4FD6-40EC-828D-1B22CDD8C6E3}" emma:medium="tactile" emma:mode="ink">
                <msink:context xmlns:msink="http://schemas.microsoft.com/ink/2010/main" type="inkWord" rotatedBoundingBox="2464,1956 5018,1797 5110,3264 2556,3423"/>
              </emma:interpretation>
              <emma:one-of disjunction-type="recognition" id="oneOf0">
                <emma:interpretation id="interp0" emma:lang="" emma:confidence="0">
                  <emma:literal>00</emma:literal>
                </emma:interpretation>
                <emma:interpretation id="interp1" emma:lang="" emma:confidence="0">
                  <emma:literal>0 0</emma:literal>
                </emma:interpretation>
                <emma:interpretation id="interp2" emma:lang="" emma:confidence="0">
                  <emma:literal>O 0</emma:literal>
                </emma:interpretation>
                <emma:interpretation id="interp3" emma:lang="" emma:confidence="0">
                  <emma:literal>o 0</emma:literal>
                </emma:interpretation>
                <emma:interpretation id="interp4" emma:lang="" emma:confidence="0">
                  <emma:literal>1 0</emma:literal>
                </emma:interpretation>
              </emma:one-of>
            </emma:emma>
          </inkml:annotationXML>
          <inkml:trace contextRef="#ctx0" brushRef="#br0">999 14 359 0,'-23'-9'76'0,"-6"1"35"0,4 6-110 0,-3 6-3 16,0 2-1-16,-11 6-1 15,-3 6 2-15,-10 7 7 16,2 0 5-16,-11 4 2 15,4 1 0-15,-8 3-2 16,5-2-6-16,-9 7-2 16,11 0-2-16,-6 7 0 15,14-1 1-15,0 8 0 16,17-2 0-16,0 8 0 16,8-2 0-16,3 8-1 15,8-6 0-15,1 13-1 16,4-9-1-16,9 7 0 15,2-9-1-15,8-6-1 16,3-14 0-16,6-11 0 16,1-15 3-16,10-14 4 0,1-10 2 15,10-17 3-15,1-6-1 16,19-17 1-16,-1-2-4 16,9-10-1-16,-7 2-1 15,7-10-1-15,-14 5-1 16,2-11 0-16,-10 8 1 15,3-7-1-15,-10 11 1 0,1-2 0 16,-8 14 0-16,-6 5 2 16,-9 15 1-16,-7 3 2 15,-6 12 1-15,-3 5 1 16,-4 4-1-16,0 3 0 16,-2 5-4-16,-6 9 0 15,-1 10-1-15,-7 14-1 16,-6 6-1-16,-4 18 2 15,3-3 0-15,0 15 0 16,6-4 0-16,2 7 0 16,7-10-2-16,1 7-4 15,3-12-6-15,-2-3-10 16,0-10-8-16,3-3-31 16,2-14-30-16,2-7-38 15,2-9-17-15,1 1-55 16</inkml:trace>
          <inkml:trace contextRef="#ctx0" brushRef="#br0" timeOffset="676.4367">1203 924 307 0,'-6'2'86'0,"-1"-1"17"16,-2 6-84-16,-2 3-26 16,0 8-7-16,-6 10-12 15,-4 3-4-15,-2 10-3 0,-1 0 2 16,-4 6 11-16,8-7 13 15,-1 3 8-15,9-9 6 16,1 2 9-16,8-8-6 16,3 2 3-16,5-6-2 15,7-3-2-15,4-3-2 0,9-3 1 32,3-5-2-32,3-4-1 0,-1-6-1 0,1-8 1 15,-2-6-1-15,0-11 1 16,-4-6 1-16,4-15 6 15,-8-5 1-15,0-14 5 16,-6 7 2-16,0-9 7 16,-8 12-3-16,-5-3 0 15,-7 11-5-15,-9 2 1 16,-5 12-10-16,-10 6-1 16,-1 16-4-16,-11 10-3 15,0 10-4-15,-7 10-8 16,9 6-7-16,-4 8-32 15,14-2-34-15,4 2-47 16,11-3-22-16,7-8-71 16</inkml:trace>
          <inkml:trace contextRef="#ctx0" brushRef="#br0" timeOffset="1108.8848">2069 365 159 0,'-6'5'168'0,"4"-4"-57"15,2 1-95-15,8-1 94 16,6 3-116-16,6-3 1 15,4-1 4-15,13-5 1 16,-2-4 0-16,10-4 1 0,-1 2-2 16,6-3-20-1,-7 7-20-15,-1 0-70 0,-14 6-3 16,-5 4-150 0</inkml:trace>
          <inkml:trace contextRef="#ctx0" brushRef="#br0" timeOffset="1305.8731">2157 664 384 0,'6'5'67'0,"16"-4"45"16,4 1-115-16,23 0 0 15,7-2-3-15,21 1-105 16,-3 4 32-16,7 1-281 16</inkml:trace>
        </inkml:traceGroup>
        <inkml:traceGroup>
          <inkml:annotationXML>
            <emma:emma xmlns:emma="http://www.w3.org/2003/04/emma" version="1.0">
              <emma:interpretation id="{7FC124D1-881A-4E97-9DB8-10924B7248F1}" emma:medium="tactile" emma:mode="ink">
                <msink:context xmlns:msink="http://schemas.microsoft.com/ink/2010/main" type="inkWord" rotatedBoundingBox="5674,1901 9545,1660 9624,2920 5752,3161"/>
              </emma:interpretation>
            </emma:emma>
          </inkml:annotationXML>
          <inkml:trace contextRef="#ctx0" brushRef="#br0" timeOffset="2258.6478">3189 443 302 0,'-2'2'81'0,"1"-4"10"15,-3 2-84-15,9 2-18 16,4 3-1-16,7 2 3 16,3 1 12-16,12 0 3 15,2 1 1-15,9 1 1 16,2-2-2-16,8 7-13 16,-7 1-22-16,6 1-67 15,-11-4 3-15,1-7-160 16</inkml:trace>
          <inkml:trace contextRef="#ctx0" brushRef="#br0" timeOffset="2943.7855">4033 91 392 0,'1'-8'89'15,"6"-6"34"-15,7 5-112 0,9-6-11 16,7 1-1-16,4-3 1 16,4 5-1-16,1-6 1 15,-3 6 1-15,8-4-1 16,-6 4 0-16,2 1 0 15,-4 3-1-15,0 3 0 16,-9 5 0-16,0 14-3 16,-9 8 0-16,-2 24-3 15,-10 12-7-15,-6 26-13 0,-9 5-4 16,-16 24-4-16,-6-8 4 16,-18 14 10-16,-4-19 17 15,-15 10 6-15,6-24 9 16,-10-1 8-16,9-23 3 15,2-10 6-15,14-22 0 16,8-15-3-16,15-13-9 16,9-11-6-16,10-5-8 15,8-5 2-15,7 0 3 0,5 0-2 16,6 4 2-16,10 4-2 16,0 4-5-1,10 7-5-15,-2 5 1 0,10 6-8 16,-7 3-4-16,8-1-11 15,-9-6-6-15,6 0-30 16,-11-9-25-16,1-9-20 16,-12-5-22-16,5-4-7 15</inkml:trace>
          <inkml:trace contextRef="#ctx0" brushRef="#br0" timeOffset="3476.7856">5279 180 16 0,'0'-12'249'0,"-4"-1"-120"0,-9 4-9 15,4 6-9-15,-1 6-146 16,-5 12-5-16,-4 7-6 0,-11 17-1 16,-1 4 18-16,-7 10 30 15,4-3 10-15,-4 10 7 16,9-10 2-16,-6 12 0 16,8-5-10-16,2 10-2 15,8-6-2-15,5 3-1 16,10-12-2-16,8 0-8 15,7-13-11-15,9-6-6 16,3-13-3-16,6-7-4 16,-1-12 9-16,6-16 14 15,-3-7 14-15,3-14 14 16,-2-3 9-16,2-10 6 16,-4 7-5-16,-3-12 0 15,-7 6-10-15,-1-8-1 16,-6 1-6-16,-5-6-2 15,-9 12-4-15,-7 2 0 16,-5 14-2-16,-11 10-1 16,-3 12-2-16,-3 6-3 0,6 8-9 15,-5 8-31-15,9 3-27 16,0 10-69-16,1-1-16 16,1 13-125-16</inkml:trace>
          <inkml:trace contextRef="#ctx0" brushRef="#br0" timeOffset="4034.5098">5882 348 433 0,'5'-8'99'16,"-8"-3"38"-16,0 3-133 15,1 8-18-15,-2 5-20 16,-6 3-9-16,-5 9-5 16,-6 5 9-16,-7 11 7 15,-2 4 23-15,-7 13 8 16,2-1 13-16,-1 7 8 15,3-7 2-15,0 7 0 0,10-10-3 16,3 4-6-16,7-2-9 16,8 9-4-16,10-12-2 15,9 2-5-15,6-9-4 16,10-10-6-16,2-16-3 16,7-12 0-16,-5-12 9 15,8-19 13-15,-6-10 11 0,8-17 13 16,-6-3 3-16,6-14 1 15,-3 4-11-15,-2-15-4 16,-8 11-7-16,-6-8-2 16,-12 14-3-16,-10 2 4 15,-8 21 1-15,-6 7 3 16,-1 17 0-16,-6 10-4 16,3 12-5-16,-6 7-8 15,6 12-8-15,-1 9-30 16,5 2-29-16,2 5-59 15,7 1-15-15,2-2-110 16</inkml:trace>
          <inkml:trace contextRef="#ctx0" brushRef="#br0" timeOffset="4548.9949">6797 138 450 0,'-9'1'90'0,"-9"7"35"0,3 6-152 0,-2 18-31 16,-7 5-25-16,-7 17-32 15,-1-1 15-15,-8 13 43 16,5-7 40-16,1 4 47 16,4-8 43-16,2 6 1 15,9-7-25-15,-1 6-8 16,6-8-23-16,6 7-9 16,6-9-7-16,10 0-2 15,8-15-2-15,9-4-2 16,8-15-4-16,12-10-15 15,0-15-1-15,12-16 4 16,-4-8 7-16,7-24 25 16,-9-5 24-16,6-20 10 15,-6 9 2-15,-2-20-4 16,-13 15-20-16,-3-10-7 16,-17 18-9-16,-12-2-6 0,-10 20-2 15,-13 8 1-15,-7 21 1 16,-15 12-1-16,-1 19 0 15,-15 18-41-15,5 13-91 16,-15 21 14-16,4-4-246 16</inkml:trace>
        </inkml:traceGroup>
        <inkml:traceGroup>
          <inkml:annotationXML>
            <emma:emma xmlns:emma="http://www.w3.org/2003/04/emma" version="1.0">
              <emma:interpretation id="{89792EB1-72EC-4A09-B75D-2FF5416BD081}" emma:medium="tactile" emma:mode="ink">
                <msink:context xmlns:msink="http://schemas.microsoft.com/ink/2010/main" type="inkWord" rotatedBoundingBox="15621,490 17029,402 17119,1845 15710,193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9288.3665">13615-1352 176 0,'11'-15'113'0,"3"-2"-21"0,0 1-22 0,6 2-64 16,-3 4-8-16,1 3 0 15,-6 2-1-15,-4 3 7 16,-7 1 11-16,3-1 14 16,-4 2 4-16,-2-1 4 15,0-1-5-15,1 1-8 16,-5-3-10-16,-1 4-6 15,1 2-3-15,-2 1-2 16,0 0-1-16,2 7-2 16,-3-1 1-16,-2 4-1 15,-2 1 0-15,-2 8 0 16,-1-2 0-16,-3 8 0 16,0-3 0-16,-3 13 0 15,2-2 1-15,-5 12 0 16,0 4 0-16,-5 15 1 15,2-4 1-15,-8 9 0 16,6-5-1-16,-7 7 0 16,7-11 0-16,-3-1 0 15,8-12 0-15,5 1 1 0,6-20 2 16,6 0-1-16,8-10 1 16,8 4 0-16,1-5-1 15,11 2-2-15,2-3 1 16,10 1-1-16,0-3 0 15,11 0-1-15,-3-4 0 0,4 1-1 16,-5-1 1-16,5-4 0 16,-6-1 0-16,4-3 0 15,-6-4-1-15,-1-4-1 16,-9-2-3-16,-5-6-8 16,-9-1-6-16,-4-7-39 15,-10-1-24-15,-5-7-23 16,-4 2 4-16,-7-8 4 15,-4 6 10-15,1-5 31 16,-1 2-49-16</inkml:trace>
          <inkml:trace contextRef="#ctx0" brushRef="#br0" timeOffset="89532.3572">13148-658 399 0,'6'-15'100'0,"15"-9"33"0,10-1-114 16,17-3-10-16,4 8-5 15,6 2-1-15,-8 10-3 16,2 7-1-16,-15 7-1 16,6 4-9-16,-9 1-11 15,2 1-42-15,-8-4-39 0,5-5-28 16,-8-9-38-16,5-13 6 15</inkml:trace>
          <inkml:trace contextRef="#ctx0" brushRef="#br0" timeOffset="90209.6136">14274-440 406 0,'-2'-2'99'0,"1"1"31"15,1-1-117-15,-2 5-20 0,-1 4-6 16,-2 4-2-16,-9 4-1 15,-3 4 4-15,-8 5 7 16,3-1 9-16,-5 1 6 16,6-2 2-16,-1-1 4 15,8 0-4-15,-2 1-1 16,8 0-6-16,5 4-1 16,3 1-2-16,6 3-1 15,2-7-1-15,6 1 0 16,0-7 1-16,8-3 0 15,0-6 0-15,6 0 2 16,-1-5 1-16,3-10 6 16,-7-5 2-16,5-10 2 15,-3-5 0-15,10-15-2 16,-2 0-5-16,7-11-2 16,-2 1-4-16,1-3 0 0,-12 11 0 15,-4 0 0-15,-10 13 1 16,-8 1 2-16,-9 8 1 15,-3 2-1-15,-6 9-4 16,-9 6-14-16,-3 8-11 16,-6 10-29-16,3 4-27 15,-5 0-69-15,11-1-1 0,4-8-133 16</inkml:trace>
        </inkml:traceGroup>
        <inkml:traceGroup>
          <inkml:annotationXML>
            <emma:emma xmlns:emma="http://www.w3.org/2003/04/emma" version="1.0">
              <emma:interpretation id="{12B33B7F-70BF-4C7F-AD70-F226F80E3F5D}" emma:medium="tactile" emma:mode="ink">
                <msink:context xmlns:msink="http://schemas.microsoft.com/ink/2010/main" type="inkWord" rotatedBoundingBox="19735,481 22974,280 23102,2333 19863,253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1621.058">17779-1431 150 0,'8'-2'52'0,"0"4"11"16,-2-4-39-16,2 0-4 16,1 1-3-16,4-1 1 15,-4 1-4-15,4-4 3 16,-2 2 0-16,-2-2 5 16,-4 2 0-16,1 0 5 15,-4 1-2-15,-1 1 0 0,-1 1-2 16,-1 1-6-1,-1 4-6-15,-6 1-1 0,0 4-5 16,-4 4-4-16,-4 2 2 16,-3 4 0-16,1-3 0 15,-6 8 0-15,2-1 0 16,-6 4 1-16,-3 0-1 16,-2 8 0-16,0-3 1 15,-6 8 1-15,4 1 1 16,-2 8 2-16,4 0 0 0,-3 8-1 15,6-3-2-15,-1 6 0 16,7-8-3-16,-1 4-1 16,5-12 0-16,2 2 0 15,4-12 1-15,3 1 1 16,5-10 0-16,5 1 2 16,4-7 0-16,5 1 0 15,4-3-2-15,8 1 0 16,5-3-1-16,12-1 1 15,3-4-1-15,15-1 1 16,0-7-1-16,12-2-2 16,-4-2-1-16,6-8-5 15,-11-4-3-15,0-4-2 16,-14-2-1-16,-2-6-12 16,-11 0-12-16,-4-3-96 0,-7 1 16 15,-3-7-235 1</inkml:trace>
          <inkml:trace contextRef="#ctx0" brushRef="#br0" timeOffset="91974.3468">17420-929 330 0,'0'7'63'0,"-1"2"36"15,4 2-99-15,-1 5 0 16,2 2 1-16,2 1 0 15,2-3 0-15,10-4 6 16,7-4 2-16,18-6 3 16,12-4 1-16,24-2-5 15,-3-3-14-15,14-4-60 16,-12 2-45-16,0-4-14 16,-17 2-110-16</inkml:trace>
          <inkml:trace contextRef="#ctx0" brushRef="#br0" timeOffset="92627.8415">18180-106 418 0,'0'1'92'0,"2"-1"41"15,5 2-123-15,7-4-5 16,7 1-1-16,7-7-3 0,3 0-5 16,4-6 2-16,-2-2 0 15,3-4 1-15,-3-2 2 16,4-6 2-16,-2 4-1 15,1-7 0-15,-3 7-1 16,-4-1 0-16,-8 8 0 0,-4 1-1 16,-9 10 0-16,-4 1-4 15,-4 5-4-15,-1 10-1 16,-7 2 0-16,-3 9 2 16,0 4 5-16,-3 8 5 15,0-4 1-15,-3 11 1 16,1-3-1-16,-6 2-2 15,-1-4-1 1,-4 4 0-16,3-9-1 0,-2-2-2 16,4-6-2-16,0-3-6 15,6-8-2-15,-1 0 0 16,3-5-5-16,0-1-12 16,1 1-10-16,6 0-79 15,0-1 9-15,7-1-184 16</inkml:trace>
          <inkml:trace contextRef="#ctx0" brushRef="#br0" timeOffset="93076.8281">19049-155 93 0,'-5'9'145'0,"-1"1"-52"16,2-2-56-16,0 3 54 16,3-4-90-16,2 3 1 15,3-5 1-15,0-2 9 16,4 1 6-16,3-2 5 16,2-1-2-16,2 4-1 15,2 1-9-15,4-2-4 16,-4 2-7-16,2-1-13 15,-2-1-8-15,2-1-24 0,-4 4-11 16,4-7-12-16,-1 0-16 16,0-7-11-1,0 3 6-15,5-4-16 0</inkml:trace>
          <inkml:trace contextRef="#ctx0" brushRef="#br0" timeOffset="94268.9391">19973-214 301 0,'10'-5'82'16,"-1"-5"20"-16,4-2-81 0,-1 2-20 15,-1 1 0-15,-5 4 4 16,-4 1 14-16,-2 2 2 16,-5 4 1-16,-1 2 1 15,-10 4-3-15,1 5-13 16,-10 4 2-16,-1 0 1 16,-3 2 3-16,4 0-1 15,-2 0 0-15,7-2-4 0,-4 3-3 16,4-3-5-16,-1-1 1 15,4-2-1-15,2-4 0 16,7-1-1-16,1 0-2 16,6-4 0-16,2-2-1 15,4 3-1-15,6 1 2 16,2-3 1-16,10 1 2 16,5 0 0-16,13-4 1 15,1-1 0-15,8 4 0 16,-6-1-1-16,5 4 1 15,-10 0-1-15,3 2 0 16,-7-3 1-16,-1 2-1 16,-12-2 0-16,2 5 0 15,-12-1 0-15,-1 4 0 16,-5 0 0-16,1 3-1 16,-6-3 2-16,1 4-1 0,-2-3 1 15,-3 2-1-15,0-1 0 16,-5 1-1-16,-2 1 0 15,-4-1-1-15,-1-5 1 16,-11 6 0-16,1-4 2 16,-6 1 0-16,1 1 0 15,-9 4 1-15,5-2-1 16,-9 2 0-16,7-3 0 16,-6 2 1-16,8-5 0 0,-5 0-1 15,7-3 0-15,-2-1-1 16,4-3-1-16,-4 0 1 15,5-1 0-15,0-1-1 16,2-1 1-16,7-1 1 16,4-3-2-16,5 0-2 15,8-4-1-15,8-4-2 16,1-6 0-16,8-7 0 16,5 0 2-16,4-11 1 15,1 6 2-15,7-6 2 16,2 6 0-16,6-7 0 15,2 5 1-15,12-4-1 16,-4 4 0-16,10-10 0 16,-6 6-1-16,8-11 1 15,-10 1-1-15,8-10 0 0,-9 5 1 16,5-4 0-16,-10 5 1 16,2-5-1-16,-11 11 1 15,-3-3-1-15,-11 6 0 16,-1-3-1-16,-9 5 1 15,-2-2-1-15,-9 4 1 16,-4 2-1-16,-5 10 1 16,-8 2 0-16,-4 8 0 15,-5 10 1-15,-3 7-1 16,-8 8-2-16,-2 7-3 0,-10 8-5 16,4 3-9-16,-11 7-39 15,5 0-32-15,-8 9-43 16,2-2-31-16,-16 7-42 15</inkml:trace>
        </inkml:traceGroup>
      </inkml:traceGroup>
    </inkml:traceGroup>
    <inkml:traceGroup>
      <inkml:annotationXML>
        <emma:emma xmlns:emma="http://www.w3.org/2003/04/emma" version="1.0">
          <emma:interpretation id="{DF27F30C-9619-43EA-8A15-CF006C1AFEFB}" emma:medium="tactile" emma:mode="ink">
            <msink:context xmlns:msink="http://schemas.microsoft.com/ink/2010/main" type="paragraph" rotatedBoundingBox="2209,4718 9310,3290 9680,5131 2579,65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AFE064-92AA-41DC-8BD8-2B013082F920}" emma:medium="tactile" emma:mode="ink">
              <msink:context xmlns:msink="http://schemas.microsoft.com/ink/2010/main" type="line" rotatedBoundingBox="2209,4718 9310,3290 9680,5131 2579,6560"/>
            </emma:interpretation>
          </emma:emma>
        </inkml:annotationXML>
        <inkml:traceGroup>
          <inkml:annotationXML>
            <emma:emma xmlns:emma="http://www.w3.org/2003/04/emma" version="1.0">
              <emma:interpretation id="{228569C9-F907-4F65-BD0C-CA5A3155BDC9}" emma:medium="tactile" emma:mode="ink">
                <msink:context xmlns:msink="http://schemas.microsoft.com/ink/2010/main" type="inkWord" rotatedBoundingBox="2209,4718 4675,4222 5046,6064 2579,656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0196.8243">547 2835 309 0,'17'-30'78'0,"5"-4"26"15,1 4-92-15,1-1-3 16,-4 7-4-16,-1 2-3 15,-10 5-1-15,-1 4 11 16,-8 6 3-16,-5 2 3 16,-2 3 1-16,-8 4 1 15,-3 3-9-15,-7 4-2 0,-2 3-1 16,-9 7 1-16,0 3-1 16,-9 8 0-16,1 4-3 15,-14 15 0-15,3-2-3 16,-9 19 0-16,3-1-2 15,-7 18 1-15,12-6 2 16,-5 16 2-16,15-12 1 16,3 5 1-16,13-14 1 15,8-3-1-15,11-17-2 16,9-7 0-16,9-12-1 0,11-6 1 16,4-10-1-16,10 0 0 15,2-4-2-15,8-2 1 16,-1-3-2-16,8-1-2 15,-2-2-3-15,7 0-10 16,-5-2-9-16,6-2-70 16,-11-1-54-16,1-9-11 15,-12-7-142-15</inkml:trace>
          <inkml:trace contextRef="#ctx0" brushRef="#br0" timeOffset="21133.7073">650 3790 257 0,'-2'5'67'0,"5"-5"21"0,5-3-68 15,0 0-16-15,3-2 2 16,0-3-1-16,2-3 5 16,-1 0 2-16,7-3 5 15,0-2 1-15,6-1 1 16,0-2-4-16,3-3 2 15,-1 2-4-15,4-3 1 16,-4 1-2-16,4-2-3 16,-3 4-4-16,0 1-1 15,-6 5-2-15,0 6-1 16,-9 5-1-16,-5 5 0 16,-8 4 1-16,-7 8 1 15,-5 2-1-15,-10 7 2 16,-2 4-1-16,-7 10 1 0,3-4 0 15,-4 11 0-15,6-3 1 16,-4 9-1-16,8-3-1 16,-4 8 0-16,2-8-1 15,2 1-1-15,6-12 0 16,2-4-8-16,7-15-6 16,2-6-30-16,2-10-39 15,-2-7-45-15,2-5-20 16,3-5-71-16</inkml:trace>
          <inkml:trace contextRef="#ctx0" brushRef="#br0" timeOffset="21643.5183">1281 3811 186 0,'-8'6'157'0,"7"0"-40"16,4-1-113-16,3-1 112 15,3 3-116-15,2 2 0 16,0-4-1-16,2 1 0 16,1-1 0-16,-1-1 0 15,2 0 0-15,2 0 0 16,1-2 1-16,8-1 0 16,1 1-1-16,4-2-4 15,-1-3-7-15,3 0-60 16,-8-2-42-1,3-4-13-15,-7-2-115 0</inkml:trace>
          <inkml:trace contextRef="#ctx0" brushRef="#br0" timeOffset="22638.7318">2130 3593 348 0,'6'-14'83'16,"2"0"29"-16,1-2-100 16,2 3-10-16,-3 3-1 15,-3 5-2-15,-5-1 1 16,-3 2 1-16,-3 1 3 15,-1 3-1-15,-4 0 0 16,2 8 0-16,-5 6-1 16,0 3-1-16,-4 5 0 0,3-1-1 15,-2 2 0 1,2-6 0-16,5 2-1 0,3-3 0 16,4 1-1-16,5-4 1 15,4 2-1-15,2-1 0 16,3 2 0-16,4-2 1 15,3 2 0-15,-1-5 1 16,5 1-1-16,-3-1 1 16,6 3 1-16,-2-1 0 0,2 4 0 15,0-1-1-15,2 3 1 16,-8-7 0 0,-1 4 0-16,-5-4 0 0,-4 2 1 15,-5 0 0-15,-9 8 0 16,-5-1-1-16,-7 9-1 15,-3-2 0-15,-5 6-1 16,-2-1 1-16,-1 5 1 16,3-9 0-16,-2-2 1 15,4-7 0-15,2-7 2 16,4-8 1-16,0-4 2 16,1-5 1-16,-1-9 3 15,3 0-1-15,0-7 0 16,6 1-2-16,5-6-2 15,3 2-2-15,9-10 0 16,4 3 0-16,7-7 0 16,2 5 0-16,9-5-1 0,-4 4 0 15,9-3-1-15,-3 0-1 16,5-7 0-16,-4 6-1 16,5-6 1-16,-11 7-1 15,-3-3 1-15,-4 8 1 16,-6-2-1-16,-8 6 1 15,-3 1 0-15,-8 9 0 0,-12-4 0 16,-4 9 0-16,-12 1 4 16,1 5 1-16,-10 4-1 15,7 8 1-15,-5 10-3 16,6 7-4-16,-6 13-14 16,4 2-21-16,-5 12-111 15,5-3 18-15,-4-2-272 16</inkml:trace>
        </inkml:traceGroup>
        <inkml:traceGroup>
          <inkml:annotationXML>
            <emma:emma xmlns:emma="http://www.w3.org/2003/04/emma" version="1.0">
              <emma:interpretation id="{6738D44B-2486-454B-A8B1-9E9A9E4FB388}" emma:medium="tactile" emma:mode="ink">
                <msink:context xmlns:msink="http://schemas.microsoft.com/ink/2010/main" type="inkWord" rotatedBoundingBox="6038,4459 9409,3781 9622,4842 6252,5520"/>
              </emma:interpretation>
            </emma:emma>
          </inkml:annotationXML>
          <inkml:trace contextRef="#ctx0" brushRef="#br0" timeOffset="30236.9823">3519 2559 148 0,'3'2'150'0,"-1"-5"-43"0,3 3-88 16,-1-2 89-16,6 5-103 16,-3 0-3-16,3 8 1 15,1-1-1-15,4 4 0 16,1-2 0-16,8 2-1 15,-1-1 1-15,8-1 1 16,1-2 0-16,2 1 0 16,-1-3 0-16,3-4-1 15,-5 1-2-15,-1-2-14 16,-5-3-14-16,-1 0-59 16,-7 0-27-16,-3-6-22 15,-6-2-49-15</inkml:trace>
          <inkml:trace contextRef="#ctx0" brushRef="#br0" timeOffset="30499.3208">3669 2948 394 0,'18'-5'79'0,"0"5"41"15,6 1-118-15,7 6-6 16,-1 2-17-16,3 7-61 16,-2-1-38-16,4-2-25 15,-6-2-77-15</inkml:trace>
          <inkml:trace contextRef="#ctx0" brushRef="#br0" timeOffset="31154.2116">4998 2310 459 0,'-7'-8'105'0,"-1"0"42"0,-1 1-134 16,8 4-11-16,4 4-6 0,1 8-12 15,-4 6-4-15,-4 0-4 16,-1 4 6-16,-9 6 5 16,-2-5 10-16,-6 6 7 15,-1-5 8-15,-4 5 6 16,4-3 2-16,-1 4-1 16,7-2-6-16,3 4-5 15,8 1-6-15,6 5-2 16,4 1-4-16,9 1-4 15,2-4-6-15,12 2 1 16,-2-6 1-16,11 3 0 16,-3-6 6-16,5 6 5 15,-5-6-1-15,1 1 2 16,-7-4 3-16,4 4 2 16,-6-4 0-16,0 3 1 15,-8-5 0-15,-4 1-1 0,-8-3 1 16,-7 0 3-16,-11 0 1 15,-10-2 5-15,-8 0 4 16,-16-4 5-16,0-7-3 16,-13-8 1-16,8-8-6 15,-4-9-6-15,8-3-8 16,-3-6-7-16,12 1-3 0,-1-6-6 16,13 5-5-16,0-8-12 15,8 5-8-15,4-7-66 16,9 0-48-16,1-15-13 15,5 5-129-15</inkml:trace>
          <inkml:trace contextRef="#ctx0" brushRef="#br0" timeOffset="31374.1909">4924 2309 117 0,'19'-5'130'0,"1"2"-66"0,8-2 0 15,1 0-44-15,3-1-43 16,0 0 62-16,4-2 6 16,-3 2-7-16,9-1-7 15,-3 6-8-15,10-1-13 16,-4 4-22-16,2 4-98 16,-11 0 26-16,0 5-267 0</inkml:trace>
          <inkml:trace contextRef="#ctx0" brushRef="#br0" timeOffset="31913.1864">6034 2338 441 0,'-20'10'98'0,"-8"2"41"15,3 6-133-15,-3 11-4 16,4 6-9-16,-4 15-17 16,1 0-7-16,-4 13-2 15,1-2 4-15,-7 8 7 16,5-11 16-16,-4 6 16 15,6-16 9-15,4 1 9 16,7-12 0-16,5-1-1 16,11-6-8-16,6-2-6 15,10-6-8-15,8-3-3 16,4-5-2-16,8-11-2 0,2-9 0 16,4-13 1-16,-5-6 1 15,4-15 2-15,-5-1 5 16,5-14 5-16,-7 2 1 15,0-15 2-15,-3 9 0 16,-3-8-2-16,-9 12-6 0,-7 0-1 16,-7 17-3-16,-8 1-2 15,-7 9 0-15,-6 2-2 16,-1 9-1-16,-3 3-1 16,4 8 0-16,0 9-2 15,3 6-1-15,-4 13-12 16,4 5-11-16,-2 9-91 15,2 0-30-15,3 3-29 16,10-11-79-16</inkml:trace>
          <inkml:trace contextRef="#ctx0" brushRef="#br0" timeOffset="32394.353">6556 2363 447 0,'5'-4'99'0,"-4"1"39"0,2 3-134 16,-4 9-6-1,-4 7-4-15,-7 10-2 0,-7 6 1 16,-9 11 2-16,-4 1 2 15,-2 10 3-15,4-4 3 16,-4 12 0-16,5-7 1 0,1 8 2 16,8-10-1-16,6 2-1 15,9-11-1 1,7-2-1-16,9-11-2 0,10-1-1 16,5-14 0-16,14-12 1 15,6-10 1-15,13-17 1 16,-1-12 2-16,13-18 1 15,-9-5 2-15,9-19 2 16,-12 4 0-16,2-15 2 16,-14 11 1-16,-6-4 1 15,-16 17-1-15,-14 1 0 16,-13 22-3-16,-21 7-6 16,-11 15-8-16,-21 13-11 15,0 10-6-15,-14 10-13 16,11 8-121-16,-6 11 37 15,9-3-321-15</inkml:trace>
        </inkml:traceGroup>
      </inkml:traceGroup>
    </inkml:traceGroup>
    <inkml:traceGroup>
      <inkml:annotationXML>
        <emma:emma xmlns:emma="http://www.w3.org/2003/04/emma" version="1.0">
          <emma:interpretation id="{4DBB9600-4BD8-4693-B566-79DDB566D924}" emma:medium="tactile" emma:mode="ink">
            <msink:context xmlns:msink="http://schemas.microsoft.com/ink/2010/main" type="paragraph" rotatedBoundingBox="2315,5903 30016,6276 29974,9407 2273,9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62B894-1F0F-43A4-9B7E-20E2B5FA7EF1}" emma:medium="tactile" emma:mode="ink">
              <msink:context xmlns:msink="http://schemas.microsoft.com/ink/2010/main" type="line" rotatedBoundingBox="1934,6856 8824,4757 9552,7146 2662,9245"/>
            </emma:interpretation>
          </emma:emma>
        </inkml:annotationXML>
        <inkml:traceGroup>
          <inkml:annotationXML>
            <emma:emma xmlns:emma="http://www.w3.org/2003/04/emma" version="1.0">
              <emma:interpretation id="{0C7392FB-ABBE-4F3F-975F-057BF85CBCDC}" emma:medium="tactile" emma:mode="ink">
                <msink:context xmlns:msink="http://schemas.microsoft.com/ink/2010/main" type="inkWord" rotatedBoundingBox="1934,6856 4234,6155 4960,8538 2660,923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8838.45">717 5958 177 0,'0'-2'0'16,"-4"-1"184"-16,2 3-158 16,2 0 107-16,-3 0-124 15,0 3 122-15,-4 5-134 0,0 1-1 16,-7 7 0-16,-1 3 1 15,-5 7 1-15,-2 1 1 16,-4 9 3-16,-1 2 2 16,-4 6 4-16,4-2 1 15,2 3 0-15,3-4-1 16,9 0-3-16,7-12-3 16,8 3-1-16,7-7-4 0,8-3-4 15,2-7-2-15,8 1-5 16,-4-5-3-16,9-5-10 15,-3-4-3-15,4-5-13 16,-6-5-1-16,3-5-16 16,-8-2-9-16,-2-2-32 15,-6-1 3-15,-1-5-70 16</inkml:trace>
          <inkml:trace contextRef="#ctx0" brushRef="#br0" timeOffset="39049.4108">487 6224 390 0,'-5'9'83'0,"7"-10"36"15,9-1-112 1,5 2-11-16,7 0-25 0,4 2-32 15,4-1-59-15,-4-1-18 16,5-6-108-16</inkml:trace>
          <inkml:trace contextRef="#ctx0" brushRef="#br0" timeOffset="42259.1646">337 6404 118 0,'-10'3'119'0,"2"0"-30"15,4-3-7-15,1-1-69 16,4 1-12-16,4 0-3 16,3-3-2-16,3 1 5 15,1-1 7-15,4-3-1 16,0-2 1-16,1-2-1 15,2 0-1-15,4-5 3 16,-1 0 0-16,6-7 5 16,-1-3 1-16,4-3 0 15,-4 3-4-15,4-5-1 0,-1 6-6 16,1-1 0-16,-7 8-2 16,7-2 0-16,-6 7-1 15,2-6 0-15,-4 7 0 16,5-4 1-16,-4 1 0 15,-4 1 0-15,-3 4 1 16,-6 1 4-16,-3 3 3 16,-3 2 5-16,-4 3 2 15,-1 2 3-15,-3 2-4 0,-8 9-2 16,0 4-6-16,-7 8-2 16,-1 3-4-16,-3 7 2 15,5-4 2-15,-1 10-2 16,0 0 0-16,-1 7 1 15,2-4-2-15,-4 5-1 16,1-9 1-16,0 4 1 16,1-8-1-16,-5 3 1 15,4-6-1-15,-4 2 1 16,2-2-2-16,-1-1 2 16,6-5-1-16,-2 1 0 15,5-7-1-15,4-6 1 16,3-4-2-16,2-1 0 15,2-7 0-15,0 0 1 16,0-2-1-16,3-1-1 0,1-1 0 16,1-4 0-16,4-3-1 15,3-3 1-15,1-4 1 16,2-6-1-16,2 1 0 16,4-10 0-16,-4 2 0 15,3-6 0-15,-1-2-1 16,4-7 1-16,-3 6-1 15,5-9 1-15,-5 7 0 16,1-3 1-16,-4 6-1 16,0-2 1-16,-6 9 0 0,-1 2-1 15,0 11 1 1,-6 4-1-16,2 7 1 0,-1 2-1 16,-2 3 0-16,0-2 1 15,1 1-1-15,-1-1 2 16,-1-1 1-16,-2 0-1 15,0 1 0-15,-4-1 0 16,0 0-2-16,-6 0 0 16,4 5 0-16,-7-1 0 15,3 1 0-15,-4 4 0 16,2-1 1-16,-4-1-1 16,2 1 0-16,-4 1 0 15,4 2 0-15,-2 5-1 16,2-2 0-16,-2 3 1 15,5 0 0-15,-3 3 0 16,3-3 0-16,0 3 0 0,1-4 0 16,1 3 0-16,4-1-1 15,-2 2 1-15,1-2 0 16,1 3-1-16,2 0 1 16,1-4-1-16,4-3 0 15,2 0-1-15,2-7 0 16,5-1 0-16,0-4 0 15,12-2 1-15,4-5 0 0,6-6 1 16,2-3 0-16,4-7 1 16,-6 4-1-16,3-5 1 15,-5 4-1-15,2-4 0 16,-5 3 0-16,5-6 1 16,-8 8-1-16,0-1 0 15,-5 7 0-15,0 0 0 16,-4 5 0-16,1-1 0 15,-5 4 0-15,1 0 0 16,-4 4-1-16,-3-1 0 16,-1 5 1-16,-6-1 1 15,0 7-1-15,-7 5 2 16,-2 5 0-16,-7 11 0 16,0 2-1-16,-6 5 1 15,8-3 0-15,-6 4-1 0,7-7 1 16,-3 6-1-16,1-4-1 15,-3 7 1-15,5-6-1 16,-2 4 1-16,5-5-1 16,-2-1 1-16,5-9-1 15,3-5-1-15,4-6-3 16,-1-2-2-16,5-4-8 16,-2 1-18-16,2-1-15 15,0 1-64-15,0 1-37 0,2-3-17 16,1-2-73-16</inkml:trace>
          <inkml:trace contextRef="#ctx0" brushRef="#br0" timeOffset="42764.3645">1093 6359 341 0,'2'0'108'0,"-4"0"16"15,1 0-93-15,1 1-21 16,4 1-10-16,4 1-1 15,1 0-2-15,4 2 2 16,3-4 0-16,1 1 0 16,-5-2 0-16,7-3 1 15,-2-2 1-15,2 2 0 16,-2 3-1-16,7-2 1 16,-5 1-3-16,4 1-43 15,-1 0-77-15,0-2 9 16,-3-2-213-16</inkml:trace>
          <inkml:trace contextRef="#ctx0" brushRef="#br0" timeOffset="43646.4665">2094 6042 175 0,'-13'-1'177'0,"1"1"-51"15,-1 0-104-15,-4 1 106 16,1 2-121-16,-1 2-1 16,0 1-3-16,0 7-1 15,-2 1-1-15,2 8-2 16,-2 0 1-16,-3 3 1 15,6 0-1-15,2 0 1 16,5-5 0-16,10 4-1 0,6-2 1 16,7 9-1-16,6-3 1 15,5 10-1 1,-1-5 1-16,5 8 0 0,1-7-1 16,2 4 0-16,-7-10 0 15,0 2 0-15,-8-10 1 16,-3-1-1-16,-5-7 0 15,-2 1 1-15,-4-2 0 16,-5 1 1-16,-2 1 0 0,-7 1 0 16,-4-2 0-16,-3 6-1 15,-3-4 0-15,-2 3-1 16,2-1 1-16,-4-4 0 16,3-6 0-16,-3-2 1 15,3-4-1-15,-3-7 0 16,3-1 0-16,2-3 0 15,9 1 1-15,0-8-1 16,10 3 0-16,4-6 1 16,6-1-2-16,5-3-1 15,3-1 0-15,9-7 1 16,-1 0-1-16,4-8 1 16,0 5 0-16,5-5 0 15,-4 5 1-15,0-4 0 16,-4 4 0-16,2-7 0 15,-4 7-1-15,2-6 1 0,-4 6 0 16,0 0-1-16,-8 5 1 16,-6-1 0-16,-5 9 1 15,-9-2 0-15,-6 8-2 16,-10 3-4-16,-5 7-5 16,-4 7-6-16,3 8-17 15,-2 8-106-15,8 1 29 16,8-1-273-16</inkml:trace>
          <inkml:trace contextRef="#ctx0" brushRef="#br0" timeOffset="38369.3516">221 5748 293 0,'4'-10'72'0,"0"-2"19"16,3-5-88-16,3 1-6 0,-1-1-6 15,-1 1 10-15,-2 4 15 16,-3 1 7-16,1 1 8 16,-6 4 0-16,0 0 2 15,-1 1-14-15,-3 0-5 16,-3 2-5-16,-5 2-1 15,-4-1-1-15,-7 5 1 16,0 2-1-16,-6 6 1 16,3-2-2-16,-10 7 1 15,5 1-1-15,-6 2 2 16,3-2-1-16,-2 5 1 16,9-2-3-16,-3 6 0 15,10-3-3-15,1 10-2 16,5-2-1-16,2 10 0 15,3 0 0-15,3 9 0 0,2-8 1 16,4 5 1 0,2-12-2-16,8-1 1 0,0-12 0 15,6-2 0-15,-2-6-1 16,6 0 0-16,-4-7 0 16,5-3 1-16,-1-8 0 15,9-12 1-15,3-9 1 16,10-13 0-16,0-4 1 15,7-14-2-15,-4 3 1 0,6-13-1 16,-8 5 0-16,6-16 0 16,-5 3 1-16,5-18-1 15,-3 4 0-15,6-20-1 16,-3 8 0-16,0-16-2 16,-6 13 0-16,1-13-1 15,-9 20 1-15,0-1 0 16,-8 23 2-16,0 7 1 15,-6 25-1-15,-4 6 1 16,-4 17-1-16,-4 8-2 16,-7 8 0-16,-2 8-1 15,-6 9 1-15,-8 15 1 16,-4 12 1-16,-10 25 1 16,-6 6 0-16,-4 25 1 15,-3-3 0-15,-5 17 0 16,5-9 0-16,1 9 0 0,8-17-1 15,-2 11-1-15,11-16-2 16,1 5-9-16,4-18-7 16,3-1-8-16,7-22-6 15,1-4-13-15,6-15-2 16,1-4-5-16,5-7-66 16,0 1 5-16,0-7-19 15,1-4 8-15</inkml:trace>
        </inkml:traceGroup>
        <inkml:traceGroup>
          <inkml:annotationXML>
            <emma:emma xmlns:emma="http://www.w3.org/2003/04/emma" version="1.0">
              <emma:interpretation id="{01088B47-8494-4C1A-983D-9CD972934DD3}" emma:medium="tactile" emma:mode="ink">
                <msink:context xmlns:msink="http://schemas.microsoft.com/ink/2010/main" type="inkWord" rotatedBoundingBox="5640,7127 6130,6978 6283,7479 5793,762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4320.0931">3248 5646 395 0,'2'6'100'0,"9"-4"35"0,9-5-113 16,19-2-7-16,10-3-5 15,17-3-9-15,1 0-27 16,11 3-110-16,-7-1 22 16,1 1-287-16</inkml:trace>
          <inkml:trace contextRef="#ctx0" brushRef="#br0" timeOffset="44101.1229">3253 5186 156 0,'-13'4'153'16,"6"3"-47"-16,5-3-93 16,7 3 93-16,-1-3-108 15,9 4 1-15,1-3 3 0,9-1 1 16,4 0 1-16,12-3 2 15,-3 2-1-15,14 5 0 16,-6-2-3-16,5 2 0 16,-8-1-2-16,-2 0-5 15,-11-2-15-15,-6 1-93 16,-11 2 22-16,-14 5-239 16</inkml:trace>
        </inkml:traceGroup>
        <inkml:traceGroup>
          <inkml:annotationXML>
            <emma:emma xmlns:emma="http://www.w3.org/2003/04/emma" version="1.0">
              <emma:interpretation id="{EC476E8E-69FA-4933-8407-17EC781E9D8E}" emma:medium="tactile" emma:mode="ink">
                <msink:context xmlns:msink="http://schemas.microsoft.com/ink/2010/main" type="inkWord" rotatedBoundingBox="6669,6185 9039,5463 9552,7146 7182,786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3080.5485">5505 4453 260 0,'19'-29'115'0,"-5"0"7"16,-8 8-74-16,-1 7-18 15,-2 3-14-15,-5 8-9 16,-2 3-7-16,-7 5 1 16,-6 1 4-16,-7 7-4 15,-3 1-2-15,-7 6 2 16,4-1 2-16,-3 6 1 15,4-2 0-15,-4 9 1 16,6-1-1-16,2 7 0 16,6-1-2-16,2 6-1 15,9-3-1-15,7 7-1 0,4-11-2 16,5 5-7-16,7-11-2 16,6-5-4-16,0-14 0 15,9-8 4-15,2-16 6 16,10-13 5-16,-3-10 6 15,8-13 5-15,-6-1 2 16,-2-5 6-16,-8 7 1 16,-4 2 3-16,-12 12-4 0,-2 1-1 15,-10 6-5-15,-9 2-1 16,-7 3-5-16,-12-1-3 16,-8 2-2-16,-9 1-1 15,3 4 0-15,1 6-1 16,9 0 2-16,10 5-2 15,8 10 0-15,8 6-2 16,7 5-3-16,6 9-15 16,4 5-19-16,8-2-100 15,0-5 13-15,9-2-242 16</inkml:trace>
          <inkml:trace contextRef="#ctx0" brushRef="#br0" timeOffset="53623.1307">5876 4451 27 0,'27'2'0'15,"-8"-1"122"-15,3-4-58 0,-5 0 18 16,2 0-53-16,-7-2 58 16,1 2-71-16,-7 0 4 15,-8 3 5-15,-2 1-2 16,-9 4 1-16,-4 1-3 0,-7 4-7 15,2 1-4-15,-4 0 2 16,4 3-2-16,0 6-2 16,6 1-1-16,2 7-2 15,5 1-4-15,4 11 0 16,7-3 0-16,1 6-1 16,5-7 0-16,3 0-1 15,1-11 1-15,7-7 1 16,1-5 2-16,2-7 7 15,0-6 4-15,5-9 4 16,-5-7 1-16,1-10 1 16,1-4-5-16,2-13-2 15,-4 1-5-15,2-8-1 16,-7 3-3-16,-5 0 1 16,-4 10-2-16,-6 2 5 15,-7 10 1-15,-7 6 1 16,-4 5-1-16,-8 5 0 15,-2 2-4-15,-4 3-1 16,5 2-2-16,-2 1 1 0,7 1-3 16,-2 4-4-16,6 6-4 15,1 4-4-15,4 1-9 16,3 3-18-16,6-3-12 16,10-2-40-16,8-4-59 15,12-6-1-15,5-4-128 0</inkml:trace>
          <inkml:trace contextRef="#ctx0" brushRef="#br0" timeOffset="54084.242">6437 4345 229 0,'36'-19'65'0,"3"2"15"16,-6 1-66-16,1 5-8 16,-5 3-5-16,-4 3 16 15,-11 2 9-15,-5 3 17 16,-6 0 8-16,-4 3 5 15,-4 1-15-15,-8 8-8 16,-2 2-17-16,-9 8-6 16,-1 3-6-16,-3 6-2 15,3 1 0-15,-2 7-1 16,10-6 0-16,0 8 0 16,8-4-1-16,2 2-1 15,7-6 0-15,5 0 1 16,3-9-1-16,1-4 0 0,2-8 1 15,2-2 1-15,-1-10 3 16,7-14 3-16,1-5 1 16,7-14 3-16,1-4 0 15,7-9-1-15,-7 5-2 16,5-4-1-16,-8 7-3 0,-2 2 0 16,-10 10 0-16,-5 2 3 15,-10 9-1-15,-10-1 1 16,-6 3-2-16,-8 1-4 15,-1 1-6-15,-11 3-9 16,6 5-6-16,-12 4-20 16,1 6-33-16,-10 2-83 15,6 2 5-15,-6 0-189 16</inkml:trace>
          <inkml:trace contextRef="#ctx0" brushRef="#br0" timeOffset="54815.8383">4490 5385 112 0,'0'15'134'0,"3"-5"-24"0,4-4-51 16,14-1 71-16,12-4-81 16,28-9-2-16,11-4-14 15,24-12-17-15,1-1-2 16,25-3-4-16,-11 1-3 15,29 1 2 1,-9 5 0-16,26 6 2 0,-11 5 1 16,21 7 2-16,-21 6-1 0,12 7 0 15,-26-1-3-15,1 2-1 16,-33-1-4-16,0-1-1 16,-23-4-1-16,0-1-1 15,-21-4-1-15,-3-1-4 16,-20-4-1-16,-6-1-5 15,-15 1-4-15,-5 0-17 16,-14-1-33-16,-10 6-100 16,-5 0 9-16,-11 0-242 15</inkml:trace>
          <inkml:trace contextRef="#ctx0" brushRef="#br0" timeOffset="52493.5531">4412 4288 166 0,'0'-12'73'0,"0"-2"7"16,0 3-42-16,1 0-12 16,6 3-10-16,0 0-4 0,3 3-5 15,6 1 2-15,2-4 1 16,9 0 1-16,3-3-2 15,10-5 0-15,1 2-3 16,12-6 3-16,-4 0 0 16,6-1 1-16,-11 7 0 15,1 3 1-15,-14 10-2 16,-1 7 1-16,-11 8-1 0,-5 11 2 16,-9 6-2-16,-12 16-1 15,-8 3-1-15,-17 13-1 16,-8 0-2-16,-17 4 0 15,1-11 1-15,-8 7 4 16,6-18 0-16,-3 2 2 16,12-11-1-16,-1 4-3 15,14-12-1-15,3 0 1 16,13-8-1-16,3-1-1 16,9-6-1-16,6 2-2 15,4-4-2-15,9 3 0 16,4-4 0-16,12-2 2 15,1-4 1-15,16-2 0 16,0-10 0-16,11 0 0 16,-2-1-2-16,6-7-1 15,-7 1-2-15,1 0-4 0,-10 0-6 16,-3 1-28-16,-10 6-27 16,-5 3-70-16,-8 4-9 15,-4 2-137-15</inkml:trace>
        </inkml:traceGroup>
      </inkml:traceGroup>
      <inkml:traceGroup>
        <inkml:annotationXML>
          <emma:emma xmlns:emma="http://www.w3.org/2003/04/emma" version="1.0">
            <emma:interpretation id="{AF0FAF74-0028-4F21-BA39-8FC6BA39BCAB}" emma:medium="tactile" emma:mode="ink">
              <msink:context xmlns:msink="http://schemas.microsoft.com/ink/2010/main" type="line" rotatedBoundingBox="7579,6519 30009,6822 29974,9407 7544,9104"/>
            </emma:interpretation>
          </emma:emma>
        </inkml:annotationXML>
        <inkml:traceGroup>
          <inkml:annotationXML>
            <emma:emma xmlns:emma="http://www.w3.org/2003/04/emma" version="1.0">
              <emma:interpretation id="{EE29B31E-35FD-435C-8C6B-9FE55402684F}" emma:medium="tactile" emma:mode="ink">
                <msink:context xmlns:msink="http://schemas.microsoft.com/ink/2010/main" type="inkWord" rotatedBoundingBox="7565,7569 8746,7585 8729,8837 7548,882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5914.9616">5701 5839 159 0,'3'-14'146'16,"-2"9"-32"-16,1 0-4 15,0 2-83-15,-4 3 3 0,-3 2-4 16,-6 2-5-16,-3 1 4 15,-6 8-7-15,-2-1-12 16,-3 8-1-16,3 2 0 16,-6 10-1-16,1-1 1 15,-6 8 1-15,4 0 0 16,0 8 0-16,11-1-2 16,3 12-1-16,17-7-2 15,4 10 0-15,8-10-1 16,10-4 1-16,1-11-1 15,3 3 0-15,0-8-1 0,5 5 0 16,-5-3-1-16,2 5-1 16,-6-7 0-16,1-1 0 15,-6-5 0-15,-2-3 1 16,-8-7 0-16,1 1 1 16,-6-4 0-16,-4 3 0 15,-3-1 0-15,-6 3-3 16,-2 0 1-16,-5 0-1 15,0-3-1-15,-7 1-1 16,-1-6 2-16,-13 2 0 16,-5 0 1-16,-20 0 2 15,0-2 1-15,-13-2 1 16,9-6 1-16,-3-7 1 16,16-5-1-16,3-8 0 15,15-4-1-15,5-4 1 0,15 5 0 16,8-5 1-16,12 7 0 15,9-7 1-15,8 4-2 16,14-8-1-16,3-1 1 16,16-5-1-16,6 1 0 15,21-10 1-15,-2 4-1 16,14-8-1-16,-7 1 1 16,4-7-1-16,-17 3 0 15,2-7 1-15,-14 7 0 0,0-7 1 16,-10 9 1-16,4-9-1 15,-10 10 1-15,-1-5-2 16,-15 13 1-16,-8 1 4 16,-18 8 3-1,-11 2 1-15,-15 8 1 0,-16-3-1 16,-4 12-5-16,-15 8-3 16,3 9-3-16,-15 16-5 15,4 11-4-15,-13 14-13 16,9 6-13-16,-15 20-118 15,9-4 27-15,-21 12-290 16</inkml:trace>
        </inkml:traceGroup>
        <inkml:traceGroup>
          <inkml:annotationXML>
            <emma:emma xmlns:emma="http://www.w3.org/2003/04/emma" version="1.0">
              <emma:interpretation id="{27D0E0F1-FF3F-405A-8508-673E61486D2B}" emma:medium="tactile" emma:mode="ink">
                <msink:context xmlns:msink="http://schemas.microsoft.com/ink/2010/main" type="inkWord" rotatedBoundingBox="9691,6913 12620,6953 12602,8313 9673,827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26297.9609">7160 5854 212 0,'4'0'71'15,"-1"0"14"-15,1 0-50 16,3 0-22-16,4 2 1 16,0 0-6-16,4-1-4 0,1 1-3 15,4-1-1-15,1 1 1 16,4-1-1-16,0-1 1 16,11 0 1-16,-2-1 0 15,10-2 0-15,0 0-2 16,6-2-10-16,-6 3-13 15,4 1-68-15,-10 2 9 16,-5 10-162-16</inkml:trace>
          <inkml:trace contextRef="#ctx0" brushRef="#br0" timeOffset="425882.7892">7256 5352 300 0,'-2'-2'80'16,"1"-3"20"-16,1-2-81 16,0 0-17-16,3 3-3 0,-1-1-5 15,-1 2-2-15,-1 1-9 16,0 4-7-16,-1 2 3 15,-1 7 4-15,-1-1 5 16,1 1 12-16,2 1 10 16,0-5 5-16,5-1 7 15,4-5 0-15,7 3 0 16,3-4-2-16,7-2-3 16,1-1-7-16,6 1-4 15,-2-1-2-15,5 0-2 16,-7 3-1-16,3 2 2 15,-7 1 0-15,1 1 2 16,-6 1 0-16,5 1 1 16,-5 1-2-16,1-1 0 15,-4 0-2-15,-1 2-3 0,-5-3-3 16,-4-2-17 0,-4 2-13-16,1-1-46 0,-8 1-34 15,-3 1-12-15,-1 0-71 16</inkml:trace>
          <inkml:trace contextRef="#ctx0" brushRef="#br0" timeOffset="431018.9518">8293 5214 256 0,'-3'-11'87'0,"-4"0"21"0,1 3-69 16,0 3-13-16,3 4-8 15,-5 1-4-15,2 0-9 16,1 1 5-16,0-1 0 16,4-1 2-16,5-2-2 15,6-7 0-15,5-2-6 16,15-7 2-16,5-1 0 0,10-4 1 15,-3 4-2-15,7-1 0 16,-8 10-3-16,-1 5-1 16,-7 6-2-16,-3 10 0 15,-8 7-1-15,-6 9-1 16,-12 6 1-16,-10 16-2 16,-10 4 1-16,-15 15 1 15,-10 4 0-15,-18 20 1 16,-4-10 2-16,-15 11 5 15,7-12 3-15,-2 8 3 16,12-19 0-16,1 0 2 16,19-14-6-16,1 1-1 15,12-14-3-15,4-1-1 16,10-13-2-16,5-4 0 16,9-9-1-16,1-2 1 15,4-4 1-15,6 1 0 16,3-1 1-16,5-1 0 0,3 0 0 15,12 1 0-15,0 1-1 16,12-3 0-16,-4 3 0 16,11-1-2-16,-7-1-1 15,6-3-9-15,-10-2-9 16,0-3-12-16,-14-6-5 16,2-4-12-16,-8-1-5 15,1-6-73-15,-2 0 22 16,9-5-188-16</inkml:trace>
          <inkml:trace contextRef="#ctx0" brushRef="#br0" timeOffset="431676.6584">9096 5363 292 0,'-12'-7'113'0,"4"4"4"16,2-1-75-16,2 4-22 15,3 1-19-15,1 4 2 16,0 3-4-16,-3 6-2 16,-3 6 5-16,-5 2 3 15,-7 9 7-15,1 2 2 16,-6 9 4-16,1 2-2 16,-5 11 2-16,4-5-6 15,-4 5-1 1,8-8-3-16,5 2-2 0,9-15-3 0,8 2-1 15,12-11 0-15,8-1-1 16,4-9 0-16,7 1-1 16,1-5 1-16,2 5-1 15,-5-1 0-15,-1 7 0 16,-8 0 0-16,1 6 0 16,-9 0 0-16,3 5 0 15,-3-4 0-15,3 3 0 16,-6-6 1-16,2-1 0 15,-4-5-1-15,-6 2 1 16,-4-5 0-16,-11 2 0 16,-4-3-1-16,-15-2 2 15,-6-5 0-15,-17-9 1 16,-2-5 1-16,-11-6 2 0,5-4-1 16,-3-3 0-16,17 6-3 15,0-5-10-15,11 4-10 16,0 2-38-16,6 2-95 15,-1-5 12-15,9-3-238 16</inkml:trace>
          <inkml:trace contextRef="#ctx0" brushRef="#br0" timeOffset="432043.8058">9009 5477 438 0,'-10'6'90'0,"10"-3"44"15,17 5-131-15,13 3-4 16,5-3 1-16,10-2-3 16,0-3-4-16,10 2-17 15,-3-7-17-15,4 4-86 0,-6-4-3 16,2-5-40-16,-10-6 9 16</inkml:trace>
          <inkml:trace contextRef="#ctx0" brushRef="#br0" timeOffset="432528.7072">9845 5491 417 0,'-16'8'106'16,"1"-7"32"-16,0 12-119 15,4 9-17-15,-6 14-15 16,-3 5-8-16,-10 12-5 16,-3-5 1-16,-3 7 3 15,3-8 11-15,-3 6 7 16,8-6 7-16,-6 10 9 15,7-10 2-15,4 8 5 16,10-8 0 0,7 7-2-16,10-5-7 0,9 1-4 15,6-9-3-15,7-5-2 0,-1-13 0 16,8-5-1-16,-4-9 0 16,2-4 0-16,-1-10-1 15,4-14 1-15,-1-9 1 16,6-21 1-16,-1-12 1 15,6-19 1-15,-4 2 0 16,6-20 0-16,-7 8-1 0,5-10 0 16,-13 11-1-16,-6-5 0 15,-11 17-1-15,-8-9 1 16,-7 20 1-16,-2 2 0 16,1 18 0-16,2 9-8 15,-1 24-13-15,-13 26-123 16,-7 17 29-16,-27 20-315 15</inkml:trace>
        </inkml:traceGroup>
        <inkml:traceGroup>
          <inkml:annotationXML>
            <emma:emma xmlns:emma="http://www.w3.org/2003/04/emma" version="1.0">
              <emma:interpretation id="{8CE5B8B9-762B-460F-AEF7-66637442CAB6}" emma:medium="tactile" emma:mode="ink">
                <msink:context xmlns:msink="http://schemas.microsoft.com/ink/2010/main" type="inkWord" rotatedBoundingBox="14650,6615 20554,6694 20525,8845 14621,876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95382.6314">14499 5660 126 0,'0'5'87'0,"7"0"-13"15,1-1-5-15,9-1-47 0,5 2-5 16,7-3 6-16,3-2 3 15,9-2 0-15,-4-1 7 16,12 1-6-16,-7 2-9 16,7-1-6-16,-6 2-8 15,4-2-8-15,-8-2 3 0,4 1-14 16,-12 1-13 0,0-1-56-16,-10 0-28 15,-2 2-21-15,-8-1-53 0</inkml:trace>
          <inkml:trace contextRef="#ctx0" brushRef="#br0" timeOffset="595647.5806">14617 5997 190 0,'3'6'182'0,"5"0"-49"15,1-2-114-15,15 3 115 0,4 1-130 16,22-2-4-16,2-2-13 16,18-1-54-16,-4-3-66 15,5 0-5-15,-14 1-172 16</inkml:trace>
          <inkml:trace contextRef="#ctx0" brushRef="#br0" timeOffset="602662.6344">15934 5051 145 0,'-9'6'33'0,"2"-1"12"0,3 0-42 15,1-2-4-15,-2 0 1 16,3-3 13-16,1 1 17 16,-1-1 6-16,1 0 6 15,2 0 0-15,1 0-8 16,-2 0-15-16,4 0-1 15,4 0-3-15,3-1 0 16,2 1-3-16,1 1-2 16,-3 4-3-16,-5 5 7 15,-4 5 0-15,-9 9 3 16,-2 4 2-16,-8 11-1 16,-2 0-8-16,-6 8-1 15,3-1-4-15,-5 8 0 16,2-2-2-16,-1 6 0 15,4-6-1-15,1 3 1 16,7-12-2-16,0 0-1 0,6-15 0 16,4-2-1-16,2-7 0 15,2-6-1-15,8-1 1 16,4 1 0-16,3-2 1 16,3 4 0-16,3 3 1 15,2 4-1-15,1-2 0 0,5 4 0 16,-3 1 0-16,2 1 0 15,-3-1 0-15,0 5 1 16,-9-2-1-16,-1 2 0 16,-7-2 1-16,-5 8 3 15,-4-3 3-15,-6 8 4 16,-1-2 1-16,-4 6 2 16,-2-6-1-16,-2 2-2 15,2-9-3-15,-8 0 0 16,-1-7 0-16,-9-3 4 15,-5-7 1-15,-16-5 1 16,-1-5-1-16,-15-6-3 16,4-6-4-16,-4-4-3 15,12-4-1-15,4-9-1 16,17 1-1-16,6-7-2 16,11 2-5-16,4-8-8 15,5 3-8-15,4-14-27 0,6 5-60 16,3-13-45-1,5 3-23-15,1-7-89 0</inkml:trace>
          <inkml:trace contextRef="#ctx0" brushRef="#br0" timeOffset="602996.7538">16005 5164 449 0,'-10'9'95'0,"7"-1"44"15,8 0-133-15,14 3-5 16,2 4-1-16,12-1 0 15,0-4-4-15,11-4-5 16,0-3-4-16,12-4-12 16,-1 1-2-16,6 1 2 15,-6 1 3-15,3 1 6 0,-11 0-1 16,-3-6-81 0,-14-2-11-16,-1-1-37 15,-11-3-32-15</inkml:trace>
          <inkml:trace contextRef="#ctx0" brushRef="#br0" timeOffset="603608.1801">16819 5266 469 0,'2'0'102'0,"-6"-2"41"15,3 2-138-15,-1 14-17 16,-1 6-7-16,-9 13-5 16,-7 3-5-16,-11 11 2 15,-1-4 12-15,-7 7 15 16,5-5 11-16,-4 7 14 15,4-7 2-15,-3 8 2 16,3-4-8-16,0 14-3 16,6-4-8-16,1 16-4 15,8-3-3-15,3 11-5 0,7-14-2 16,5 0-5 0,4-16-4-16,7-7-2 0,3-21 0 15,6-5 0-15,2-10 6 16,6-10 7-16,4-13 6 15,10-12 5-15,-2-14 1 16,13-19 0-16,-1-1-3 16,12-18-2-16,-8 3-1 15,13-14-1-15,-11 9 0 0,1-19 1 16,-13 12 0-16,-6-12 2 16,-17 12-2-16,-5-4 0 15,-12 23-1-15,-16 0-1 16,-7 20-1-16,-7 9 1 15,-4 14 2-15,1 7-1 16,7 11 0-16,2 6-7 16,4 9-6-16,-2 13-27 15,-1 5-65-15,-4 9-50 16,1 0-23-16,-1 5-98 16</inkml:trace>
          <inkml:trace contextRef="#ctx0" brushRef="#br0" timeOffset="604209.8381">17507 5148 483 0,'3'-6'111'16,"-3"3"41"-16,1 6-140 0,-5 11-12 15,0 6-6-15,-7 15-7 16,-6 4-3-16,-9 11 0 16,-3-6 2-16,-8 11 5 15,1-8 7-15,-7 9 9 16,4-1 4-16,-5 11 3 15,8-4 1-15,-3 13 0 16,8-7-5-16,4 10-3 16,9-9-5-16,7 8-2 15,7-7-3-15,11 7-7 16,4-14-2-16,9-4-1 16,-1-18 0-16,4-11 2 15,1-13 7-15,2-11 5 16,3-11 4-16,10-12 3 15,2-9 2-15,18-25 3 16,1-8-3-16,13-23 1 0,1 1-3 16,10-24 0-16,-10 8-3 15,3-17 1-15,-18 10-2 16,-1-12 1-16,-19 19-1 16,-1-9-1-16,-16 18 0 15,-7 2-1-15,-11 17-2 16,-14 2 1-16,-12 21-1 15,-15 7 0-15,-9 19-2 16,-23 18-9-16,-6 21-11 0,-25 25-139 16,0 14 34-16,-22 15-353 15</inkml:trace>
          <inkml:trace contextRef="#ctx0" brushRef="#br0" timeOffset="587606.1994">13306 4802 360 0,'2'-17'92'0,"-1"-4"32"0,1 9-105 15,-2 1-4-15,-5 5-9 16,-1 1-5-16,-5 5-5 16,-5 0 0-16,1 1 1 15,-9 3 6-15,1 0 3 16,-9 3 4-16,1 2 2 16,-10 11 4-16,0 5-2 15,-12 15 1-15,2 3-4 16,-12 15-1-16,5 0-4 15,-14 11-1-15,8-5-3 0,-15 15 0 16,12-4-1-16,-10 19-1 16,15-5 0-16,-9 18 4 15,15-10 2-15,-4 12 5 16,16-13 1-16,4 7 1 16,15-15-2-16,12 3-2 15,16-22-3-15,16-8 0 16,9-19-1-16,19-14 0 15,8-18 0-15,11-6-6 16,-4-8-5-16,14-9-14 16,-7-1-11-16,6-5-45 15,-8-1-30-15,4-11-50 16,-15-1-24-16,-1-5-55 16</inkml:trace>
          <inkml:trace contextRef="#ctx0" brushRef="#br0" timeOffset="588733.8192">12930 6440 365 0,'3'-3'114'0,"10"0"18"0,3 0-98 16,9 6-21-16,4 2-11 16,14 1-8-16,-6 2-10 15,7-1-37-15,-3 0-80 16,-2 1 9-16,-9-1-203 16</inkml:trace>
          <inkml:trace contextRef="#ctx0" brushRef="#br0" timeOffset="588470.4684">13273 6083 315 0,'10'-11'71'0,"2"-1"20"15,-1 4-103-15,3 1-21 16,-3 1-6-16,-3 3 4 16,-2 1 20-16,-3-1 32 15,-4 2 28-15,-2-1 13 16,-4 1-1-16,0 4-11 16,-6 1-19-16,-4 6-4 15,1 4-8-15,-4 8-2 16,-1 0-4-16,-1 11-1 15,4 1-5-15,-6 10 0 16,5-3-1-16,-3 10-1 16,5-5 0-16,-3 2 1 15,3-8-1-15,1 3 3 0,5-7 1 16,5-3 2-16,3-4-1 16,7-4 1-16,4-8-3 15,6-2-2-15,5-4-1 16,6-4-2-16,0-7-3 15,5-3-10-15,0-5-12 16,3-3-27-16,-7-2-8 0,4-6-11 16,-5 4 6-16,-5-4-50 15,-7 3 33-15,-7 2-130 16</inkml:trace>
          <inkml:trace contextRef="#ctx0" brushRef="#br0" timeOffset="594837.3791">13967 6266 28 0,'-2'3'112'15,"-2"-1"-51"-15,1 0-22 16,-4-1 15-16,1-1-64 0,-2 2 9 16,4-2 5-16,-3-5 16 15,3 2 9-15,-3 1 11 16,1 1-5-16,-2 1 4 16,0 1-6-16,-3 2 1 15,4 1-8-15,-1-4-4 16,1 3-8-16,-2 1-5 15,1 1-7-15,-3 6 0 16,-3 2 0-16,-6-2 3 16,3 1 3-16,-4 1 5 15,4-2 0-15,0-4 1 16,4 1-4-16,1-3 0 16,5-2-5-16,0 0 0 15,0 2-1-15,1 3 0 16,0 1-2-16,0 4-1 15,2-1-1-15,4 2 0 0,5-1 0 16,5-1 0-16,2-2 0 16,4 4 0-16,-2-3 0 15,3 3 1-15,-3-2-1 16,3 4 1-16,1-2-1 16,4 3 1-16,-4-1 0 15,6 1 0-15,-9-4 0 16,1 2 0-16,-5 1 1 15,-3 1 1-15,-6-4 1 16,-4 6 1-16,-3-5 0 16,-6 1 1-16,-1 1 0 0,-7 1 4 15,0-4 1-15,-6 3 3 16,-3-6-2-16,-8 5 1 16,0-4-5-16,-8 1-1 15,3-1-4-15,-3 0-1 16,10-2-4-16,0-2-6 15,7-4-3-15,-1-2-6 16,7-2-3-16,6-5-7 16,4 4-7-16,3-3-116 15,6 1 31-15,5-6-298 16</inkml:trace>
        </inkml:traceGroup>
        <inkml:traceGroup>
          <inkml:annotationXML>
            <emma:emma xmlns:emma="http://www.w3.org/2003/04/emma" version="1.0">
              <emma:interpretation id="{CE02ED64-31EE-40C6-AE42-49485C6EEB0A}" emma:medium="tactile" emma:mode="ink">
                <msink:context xmlns:msink="http://schemas.microsoft.com/ink/2010/main" type="inkWord" rotatedBoundingBox="20978,7008 26910,7088 26883,9150 20950,907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20463.0267">20205 6525 409 0,'-2'-22'101'0,"-4"6"37"0,1 4-121 0,5 10-11 0,-1 2-6 0,-1 5-7 15,-5 7-1-15,-3 9 2 16,-10 13 3-16,-4 8 6 16,-9 13 2-16,-3 0 0 15,-4 14 0-15,2-13-1 16,5-1-1-16,8-16-4 16,9-9-41-1,12-22-93-15,10-14 14 0,8-18-251 16</inkml:trace>
          <inkml:trace contextRef="#ctx0" brushRef="#br0" timeOffset="620598.6649">21171 5320 293 0,'3'10'143'0,"-12"9"-5"15,-16 2-54-15,-8 25-68 16,0 12-8-16,-15 22-4 0,-4 3-9 16,-17 18 0-16,0-7 1 15,-11 10 3-15,8-13 5 16,-3 6 5-1,14-19 1-15,3-3 0 0,19-17-2 16,9-8-2-16,14-15-3 16,10-4-1-16,9-7-1 15,8-2-1-15,5-4 0 16,18-2 0-16,7-5-1 16,22-5 0-16,3-6 0 0,17-8-3 15,-8-4-1-15,9-7-2 16,-13 2-3-16,6-5-2 15,-12 5-3-15,1-2-28 16,-16 5-33-16,-9 0-59 16,-18 6-17-16,-13 2-109 15</inkml:trace>
          <inkml:trace contextRef="#ctx0" brushRef="#br0" timeOffset="620847.0612">20944 6240 423 0,'-14'23'102'0,"-3"12"40"0,1 2-123 15,-4 20-4-15,0 8-4 16,-7 21-2-16,2-1-5 15,-2 17-2-15,7-7-4 16,-2 9-14-16,6-18-20 16,4-6-111-16,-1-24 19 0,1-7-269 15</inkml:trace>
          <inkml:trace contextRef="#ctx0" brushRef="#br0" timeOffset="606045.6259">18470 5583 372 0,'-3'0'91'0,"-4"0"30"0,6 0-108 16,-1-3-7-16,1 5-3 15,-1-1-1-15,2 3 3 16,-2-3 6-16,2 1 1 15,0-4 3-15,2 2 0 16,1 0 5-16,3 5-3 0,10-2 4 16,1 3 0-16,13-3 2 15,5 0-7-15,10-1-2 16,0 1-5 0,13-1-3-16,-3 2-4 0,14 1 0 15,-8 3-1-15,10-5 0 16,-13 5-1-16,4 0 0 15,-13 1 1-15,1-1 0 16,-14 1 0-16,1 2 1 16,-10-3-1-16,-3-2 1 15,-6-1-1-15,-2-2-1 16,-5-4 1-16,-3 1-3 16,-5-2-3-16,-1 1-5 15,-7 1-7-15,-11 11-34 16,-4 1-98-16,-15 10-13 15,-8 3-56-15,-19-1 4 16</inkml:trace>
          <inkml:trace contextRef="#ctx0" brushRef="#br0" timeOffset="619638.3729">20039 5457 271 0,'-2'-19'84'0,"2"-2"26"0,4 1-74 15,0 3-5-15,1-2 0 0,-2 2-17 16,3-4-4-16,-3 3-4 16,2-7 0-16,1 4-1 0,-1-4 3 15,-2 3 3-15,-1-1 8 16,-4 6 3-16,-1-2 2 16,-3 6-2-1,-4 4-4-15,1 7-8 0,-8 5-3 16,-4 8-4-16,-4 10-2 15,-3 4 0-15,-11 12 0 16,2 7 0-16,-9 13 0 16,2-1-1-16,-4 16 1 15,7-2 0-15,-4 12-1 16,7-5 0-16,0 12 1 16,10-14 0-16,2 5-1 15,7-14 1-15,5 4-1 16,7-15 0-16,3 3 0 15,5-13 0-15,6 6 0 16,2-9 0-16,0-6-2 0,2-10 0 16,7-2 1-16,-1-13 0 15,6-8 0-15,7-6 1 32,12-11 2-32,2-7-1 0,16-11 1 0,-7-6 0 15,10-14 0-15,-10 5 1 16,3-12 1-16,-14 4 1 15,4-14 1-15,-12 3 0 16,1-15-1-16,-9 1-1 16,-1-16-2-16,-9 12 0 0,-6-7 0 15,-7 16-1-15,-11 1 0 16,-6 21 0-16,-7 6 1 16,-2 14 1-1,-10 10 1-15,3 15-1 0,-12 9 1 16,1 13-2-16,-14 16-1 15,1 9-3-15,-7 18-3 16,6 4-4-16,-5 16-7 16,13-4-6-16,0 12-29 15,13-12-63-15,4 9-42 16,11-18-30-16,5-14-73 16</inkml:trace>
          <inkml:trace contextRef="#ctx0" brushRef="#br0" timeOffset="624425.4552">21544 6127 183 0,'6'-8'51'0,"4"-4"11"0,-2 2-52 16,-1-1-9-16,1 0-3 16,-2-1 15-16,-2 4 17 15,-1 0 17-15,-3 0 5 16,0 3 4-16,-2 2-18 16,2-1-15-16,2-1-17 0,-2 0-4 15,1 1-3-15,1-3 1 16,-1 6 1-16,-1-2 0 15,0 1 0-15,0 2 0 16,-1 3 1-16,-4-1 0 16,2 1-1-16,0 0-3 15,1 2-4-15,1-2-8 16,4-3 0-16,0 1 2 16,0-1 4-16,5-1 4 15,1-1 8-15,2 1-1 16,2-2-1-16,1-1 0 15,-1 1-1-15,1-5 1 16,-3-1 0-16,3-5-1 16,-2 0 1-16,2-6-1 15,0 2 0 1,-3 0-1-16,-4 2 1 0,-4 0 6 16,-3 5 3-16,-5 2 3 0,2 3 1 15,-5 2 2-15,-3 3-6 16,-1 6-1-16,-2 4-4 15,-5 5-1-15,1 3-2 16,-2 5-1-16,1 0-1 16,-1 3-2-16,4-3 1 15,2-2 1-15,5-2 2 16,-1-1 1-16,9-8 3 0,4 1 0 16,5-6 1-16,4-2-2 15,6-5-3-15,-1-2-8 16,0-1-12-16,-4 0-72 15,-7 1-43-15,-9 3-19 16,-8 2-109-16</inkml:trace>
          <inkml:trace contextRef="#ctx0" brushRef="#br0" timeOffset="637741.3195">22553 5197 166 0,'-18'0'94'0,"0"-2"-6"15,2 0-21-15,7 1-31 16,4-1-11-16,2 2-3 16,1-1-6-16,1-2-5 15,-2-1 2-15,-2 3 6 0,-1-1 1 16,-4 4 1-16,-2 1-4 16,-2 8-3-16,-5 2-6 15,-5 4 2-15,-1 8-2 16,-6 9 1-16,-2 2-1 15,-6 18 1 1,3 0-4-16,-10 22 1 0,1-1-1 16,-13 20-2-16,3-5 0 15,-11 22 0-15,7-5 0 16,1 27 5-16,11-13 0 0,6 17 3 16,18-25 0-16,13 3-2 15,15-29-4-15,14 4-3 16,7-22-3-16,7 2-5 15,-4-20 2-15,-3-4-5 16,-5-16-3-16,-3-1-14 16,-4-9-20-1,4-6-101-15,-4-5 14 0,3-10-245 16</inkml:trace>
          <inkml:trace contextRef="#ctx0" brushRef="#br0" timeOffset="639967.7949">22886 5812 233 0,'-1'-9'81'0,"-2"-1"16"16,4 2-64-16,1 2-10 15,-1 2-9-15,4-3-2 16,0 1-5-16,1-5 3 16,-1 2 0-16,1 1 1 15,-3 3-2-15,-1 2 2 16,-2 3-3-16,-2 3 3 15,-3 5 0-15,-6 9-2 16,-3 5-3-16,-9 13-1 16,-4-1-2-16,-6 8-1 15,2-1-1-15,-5 6 0 16,6-6-2-16,-1 9-1 16,7-9-2-16,7 1-1 0,8-12-2 15,7-5-4-15,7-11 1 16,12-3 1-16,5-10 2 15,9-1 3-15,2-3 5 16,8-2 2-16,-7 2 0 16,6 5 0-16,-11 3 2 0,7 9 1 15,-9 3 1-15,4 13 0 16,-4 1-1 0,0 8 0-16,-7-3-3 0,-3 8-1 15,-4-3-1-15,-6 6 0 16,-7-7 1-16,-6 3 3 15,-5-10 3-15,-9-1 3 16,0-3 1-16,-10 2 0 16,-2-4-3-16,-11 7 2 15,-3-7 0-15,-18-4 6 16,0-7 0-16,-16-7 2 16,9-7-4-16,-10-4-4 15,15-2-7-15,-3-6-3 16,16 1-3-16,-2-4-5 15,14 1-2-15,2-6-8 16,11 3-4-16,5-7-31 0,12 0-65 16,4-8-28-16,14 2-37 15,7-10-32-15</inkml:trace>
          <inkml:trace contextRef="#ctx0" brushRef="#br0" timeOffset="640260.3463">23015 5742 429 0,'11'-7'96'0,"-2"1"39"15,10 3-123-15,7 5-9 0,14-1 0 16,2 7-4-16,8 0-13 16,-1 1-26-16,5 2-91 15,-8 0-4-15,-1-2-52 16,-9-2 18-16</inkml:trace>
          <inkml:trace contextRef="#ctx0" brushRef="#br0" timeOffset="640789.1615">23619 5926 380 0,'-12'-6'115'0,"-4"1"26"0,7 2-110 0,-7 10-9 16,3 5-13-16,-7 16-8 15,1 8-7 1,-9 14-1-16,1 2-3 0,-2 14 2 16,2-2 3-16,-1 11 1 15,4-4 3-15,2 6 3 16,8-15-3-16,8-4 0 15,8-12-1-15,9-12 0 16,9-15 1-16,13-7 0 16,0-9 1-16,15-12 1 15,-1-5 0-15,10-10-1 16,-9-7-1-16,9-13-1 16,-12-1-1-16,7-16 0 15,-13-5 2-15,3-14 1 16,-12 5 2-16,-3-8 4 0,-16 12 3 15,-11-1 4-15,-11 14 0 16,-14 1 1-16,-7 13-3 16,-2 1-4-16,2 15-5 15,-2 9 1-15,9 10-1 16,0 7-3-16,4 10 1 16,1 13-3-16,4 2-4 0,1 13-13 15,4 2-27-15,5 2-98 16,4-2 15-16,8-10-242 15</inkml:trace>
          <inkml:trace contextRef="#ctx0" brushRef="#br0" timeOffset="641392.9452">24083 5915 411 0,'-10'5'117'0,"-1"-6"44"0,0 2-130 16,8 9-13-16,-1 8-5 15,-1 9-14-15,-4 11-16 0,-1 4 9 16,-2 13-4-16,1-1-2 15,-2 14-1-15,1-6 3 16,1 6 2-16,3-12 6 16,2-6 3-16,6-15 1 15,6-2 1-15,3-10-1 16,8-7-1-16,2-4 0 0,9-4-3 16,1-6-2-16,8-10-1 15,-1-6 0-15,10-11-1 16,-6-7 3-16,4-13 1 15,-8 0 3-15,-3-20 6 16,-12 3 4-16,-4-17 8 16,-6 12 3-16,-8-13 2 15,-5 13-4-15,-7-2-3 16,-7 14-6-16,-12 0-2 16,0 16-4-16,-10 6 1 15,8 18-1-15,-4 8-1 16,6 12-4-16,-5 15-9 15,6 7-9-15,-4 9-40 16,6 0-37-16,0 6-50 16,6-2-26-16,0 2-64 15</inkml:trace>
        </inkml:traceGroup>
        <inkml:traceGroup>
          <inkml:annotationXML>
            <emma:emma xmlns:emma="http://www.w3.org/2003/04/emma" version="1.0">
              <emma:interpretation id="{856863D8-76AA-4A07-999B-66F62348E89E}" emma:medium="tactile" emma:mode="ink">
                <msink:context xmlns:msink="http://schemas.microsoft.com/ink/2010/main" type="inkWord" rotatedBoundingBox="27343,7086 30005,7122 29974,9407 27313,9371"/>
              </emma:interpretation>
              <emma:one-of disjunction-type="recognition" id="oneOf11">
                <emma:interpretation id="interp15" emma:lang="" emma:confidence="0">
                  <emma:literal>-0)</emma:literal>
                </emma:interpretation>
                <emma:interpretation id="interp16" emma:lang="" emma:confidence="0">
                  <emma:literal>0)</emma:literal>
                </emma:interpretation>
                <emma:interpretation id="interp17" emma:lang="" emma:confidence="0">
                  <emma:literal>50)</emma:literal>
                </emma:interpretation>
                <emma:interpretation id="interp18" emma:lang="" emma:confidence="0">
                  <emma:literal>00)</emma:literal>
                </emma:interpretation>
                <emma:interpretation id="interp19" emma:lang="" emma:confidence="0">
                  <emma:literal>(0)</emma:literal>
                </emma:interpretation>
              </emma:one-of>
            </emma:emma>
          </inkml:annotationXML>
          <inkml:trace contextRef="#ctx0" brushRef="#br0" timeOffset="643400.069">26188 5930 370 0,'37'-18'131'0,"10"-4"21"15,-1 5-104-15,18 3-13 16,-5 6-21-16,6 8-22 15,-11 8-20-15,3 1-124 16,-16 1 23-16,-4-4-303 16</inkml:trace>
          <inkml:trace contextRef="#ctx0" brushRef="#br0" timeOffset="643623.9546">26958 5951 476 0,'-34'19'118'0,"7"2"38"0,-4 13-143 15,7 7-11-15,-5 17-16 16,0 3-9-16,-7 14-7 16,7-3 4-16,-7 6 5 15,7-12 10-15,3 3 10 16,9-17 8-16,4-1 3 16,12-10 0-16,5-5 0 15,7-14-4-15,10-5 1 16,0-14-3-16,12-10-2 15,2-11-1-15,10-13-2 16,-2-8-1-16,5-13-1 16,-6-3 2-16,-3-12 1 15,-10 4 5-15,-4-10 8 0,-11 10 3 16,-6-7 2-16,-10 13 0 16,-7 2 0-1,-7 18-8-15,-7 2-2 0,-1 17-2 16,-3 5-1-16,2 7-4 15,3 3-3-15,7 4-6 16,-2 6-14-16,2 2-10 0,-2 2-53 16,2 3-50-1,-1-3-19-15,3-2-49 0,4-4 38 16</inkml:trace>
          <inkml:trace contextRef="#ctx0" brushRef="#br0" timeOffset="644168.0292">27278 5291 487 0,'3'-32'126'0,"5"4"35"15,6 16-142-15,0 12-9 16,-2 14-9-16,-2 20-2 0,-4 11 0 16,0 24-1-1,-1 8 1-15,-2 25 0 0,-1-3 0 16,4 21 1-16,-1-12 5 16,9 24 11-16,2-15 1 15,5 23 3 1,0-12-1-16,-6 16-4 0,-8-20-9 15,-10 14-5-15,-8-24-5 16,-16 8-12-16,-3-22-7 0,-12-1-18 16,1-22-12-16,-14-2-122 15,4-22 30-15,-24-1-293 16</inkml:trace>
          <inkml:trace contextRef="#ctx0" brushRef="#br0" timeOffset="641777.8781">24825 6222 346 0,'-9'-1'105'0,"3"-5"18"16,12 1-100-16,6-1-7 15,6 1-14-15,8 2 0 16,-1 3-1-16,5 3-1 0,-3 0-2 16,7 3-7-1,-4-3-5-15,7-3-14 0,-4-3-8 16,5-6-38-16,-7-7-40 16,2-3-1-1,-8 4-110-15</inkml:trace>
          <inkml:trace contextRef="#ctx0" brushRef="#br0" timeOffset="642343.1868">25281 5905 365 0,'1'-10'97'15,"4"-2"23"-15,8 1-105 16,6 4-10-16,2 6-9 0,-2 2 4 16,3 6-1-16,-1-3 1 15,5 7 0-15,4-1 0 16,6 5 1-16,-3-1-1 16,4 10 0-16,-7-2 0 15,-5 4 3-15,-12 0 1 16,-9 6 3-16,-11 0 0 0,-18 15 0 31,-7 3-2-31,-15 12-2 16,-4 4-2-16,-12 8 3 0,8-10 3 0,-6 7 3 15,12-12-1-15,-1 1 1 16,16-13-4-16,3-2-2 16,12-15-3-16,5-4-1 15,9-10 0-15,7-5 1 16,9-6 0-16,6-2 0 15,6-5 0-15,13 2-6 16,2 0-10-16,10 0-35 16,-1 2-37-16,5-2-51 15,-7-5-24-15,6-9-70 16</inkml:trace>
          <inkml:trace contextRef="#ctx0" brushRef="#br0" timeOffset="642853.1919">26308 5926 352 0,'-17'7'120'0,"-5"-1"15"16,-4 8-86-16,7 8-40 0,-2 9-3 16,4 4-8-16,-5 7-7 15,5-3-7-15,-5 3 4 16,3-7 1-16,2 3 4 16,8-7 7-16,2-1 8 15,11-8-2-15,3 4 2 16,7-4 0-16,7 2-2 15,2-4-1-15,10 8-1 16,-1-3-4 0,4 3 0-16,-5-3-5 0,-1 5 0 15,-12-8 0-15,0 0 2 16,-12-5 1-16,-8 7 5 16,-7-5 3-16,-16 6 3 15,-8 0 3-15,-14 4 2 0,-3-4 7 16,-11-1 2-16,8-7-4 15,-9-6-5-15,11-9-5 32,-6-7-20-32,12-1-10 0,-7-8-18 0,13-2-15 15,0-7-59-15,14-1-28 16,12-10-17-16,12 1-73 16</inkml:trace>
        </inkml:traceGroup>
      </inkml:traceGroup>
    </inkml:traceGroup>
    <inkml:traceGroup>
      <inkml:annotationXML>
        <emma:emma xmlns:emma="http://www.w3.org/2003/04/emma" version="1.0">
          <emma:interpretation id="{D3968E66-2F65-4E23-B18F-4D4AA8D14995}" emma:medium="tactile" emma:mode="ink">
            <msink:context xmlns:msink="http://schemas.microsoft.com/ink/2010/main" type="paragraph" rotatedBoundingBox="3018,9036 23866,9495 23812,11967 2963,11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751F3D-1F09-4819-B630-BBFA5C296CE6}" emma:medium="tactile" emma:mode="ink">
              <msink:context xmlns:msink="http://schemas.microsoft.com/ink/2010/main" type="line" rotatedBoundingBox="3018,9036 23866,9495 23812,11967 2963,11509"/>
            </emma:interpretation>
          </emma:emma>
        </inkml:annotationXML>
        <inkml:traceGroup>
          <inkml:annotationXML>
            <emma:emma xmlns:emma="http://www.w3.org/2003/04/emma" version="1.0">
              <emma:interpretation id="{D8118FC3-ADF1-466C-8AB6-58A08A3BDC6A}" emma:medium="tactile" emma:mode="ink">
                <msink:context xmlns:msink="http://schemas.microsoft.com/ink/2010/main" type="inkWord" rotatedBoundingBox="2999,9873 4083,9896 4049,11428 2965,1140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69595.2114">1472 8071 312 0,'13'-21'94'0,"-1"2"19"15,-4 5-87-15,0 5-13 16,-3 3-8-16,-1 2-5 15,-2 3 0-15,-4 1 3 16,-1-2 2-16,-5 4 3 16,0-1 0-16,-7 3 0 15,-2 2 0-15,-7 5 2 16,-1 3 0-16,-9 8 2 16,-1 0-2-16,-6 9-1 15,1 2-4-15,-7 6 0 16,6-4-3-16,-4 7 0 15,5-6-1-15,4 3 0 16,10-4 0-16,4 4-1 16,8-6 0-16,9 1 0 15,7-9-1-15,7 3 0 16,7-6 1-16,10 3-1 16,2-1 1-16,18 7 1 0,1-3 1 15,11 5 1-15,-3 0-1 16,3 5 1-16,-8-7-2 15,-3 3 0-15,-13-7-1 16,-3-3 1-16,-10-9 0 16,-7 1 2-16,-9-5 5 15,-7 3 7-15,-7-2 7 16,-15 7-1-16,-9 2 0 16,-20 11 0-16,-6 3-7 0,-24 7-1 15,-5-3 1-15,-14 5 0 16,11-6-5-16,-9 4-1 15,20-7-7-15,-1 7-2 16,18-5-2-16,-3 3-6 16,18-11-2-16,1 0-13 15,15-12-10-15,7-5-136 16,16-5 34-16,7-11-342 16</inkml:trace>
        </inkml:traceGroup>
        <inkml:traceGroup>
          <inkml:annotationXML>
            <emma:emma xmlns:emma="http://www.w3.org/2003/04/emma" version="1.0">
              <emma:interpretation id="{1F3B1CCB-46B9-46ED-8B4F-E3E3C95B6330}" emma:medium="tactile" emma:mode="ink">
                <msink:context xmlns:msink="http://schemas.microsoft.com/ink/2010/main" type="inkWord" rotatedBoundingBox="4960,9730 9096,9820 9057,11563 4922,11472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0172.8514">2432 8398 408 0,'-3'0'109'0,"2"-5"28"16,4 5-118-16,4 2-8 16,3 1-8-16,12 3-3 0,1 0 1 15,12 2-1-15,2-2 1 16,10-2-1-16,-4-4 0 16,4-2 0-16,-4 0 0 15,3-1-3-15,-9 2-3 16,6-4-26-16,-10 2-21 15,-5-3-85-15,-11-2-2 16,-6-5-176-16</inkml:trace>
          <inkml:trace contextRef="#ctx0" brushRef="#br0" timeOffset="70386.1489">2473 8786 280 0,'5'8'303'15,"-1"-8"-272"-15,10 2 95 16,8 1-4-16,14 3-241 16,5 0-5-16,11 4 187 15,-5-4-212-15,6 0-185 16,-9-6 136-16</inkml:trace>
          <inkml:trace contextRef="#ctx0" brushRef="#br0" timeOffset="70918.0678">3953 8121 410 0,'22'-11'112'0,"-10"-2"27"0,3-3-112 16,3 6-36-16,1 3-21 16,-6 7-8-16,-6 7-3 15,-3 5 4-15,-14 8 7 16,-5 4 24-16,-15 9 16 16,-8 0 8-16,-10 11 9 15,1-2 5-15,-10 16 3 16,9 0-9-16,-4 15-3 15,7-2-10-15,-2 16-4 0,9-8-5 16,2 9-2-16,9-12-6 16,7 9-6-16,12-21-5 15,7 5 3-15,7-16 1 16,14 2 5-16,7-16 5 16,14-3 7-16,4-14-2 0,21-2 0 15,-2-15 0 1,19-11-3-16,-6-11-11 0,7-16-122 15,-15-11 35-15,-5-20-319 16</inkml:trace>
          <inkml:trace contextRef="#ctx0" brushRef="#br0" timeOffset="71197.2257">4061 8896 313 0,'-27'25'184'0,"1"-3"-27"15,7-6-49-15,2 13-89 16,7 7-17-16,-5 18-8 0,4 2-6 16,-8 13-10-16,2-3-2 15,-5 6-1-15,1-11 5 16,-2 0 4-16,3-16 8 15,1-4 2-15,6-18-5 16,4-4-84-16,4-11-33 16,7-5-24-16,2-11-105 15</inkml:trace>
          <inkml:trace contextRef="#ctx0" brushRef="#br0" timeOffset="71696.3952">4766 8517 424 0,'8'-13'126'0,"-8"7"20"0,-8 8-123 0,-6 18-42 16,-8 13-26-16,-14 17-16 15,-3 13 3-15,-10 12 21 16,8-6 37-16,-6 14 28 16,13-8 19-16,-2 16 8 15,6-4-14-15,3 9-11 0,13-16-13 16,7-3-4 0,10-24-8-16,12-12-3 0,10-19-1 15,11-16 1-15,5-16-1 16,12-23 0-16,4-12 2 15,10-27-1-15,-7-6-1 16,4-27 4-16,-11 5 1 16,3-19 3-16,-12 15 0 15,2-7-1-15,-12 23-3 0,-9-3-3 16,-17 22-2-16,-13 10-2 16,-13 18 1-16,-14 12-2 15,-7 21 1-15,-8 14-3 16,2 10 0-16,-4 18-7 15,5 5-7-15,-1 8-41 16,7-1-50-16,-2 2-42 16,5-9-38-16,4-4-40 15</inkml:trace>
          <inkml:trace contextRef="#ctx0" brushRef="#br0" timeOffset="72755.2084">6576 7920 389 0,'-9'13'84'0,"-10"5"35"0,-4 1-114 16,-9 9-11-16,3 1 2 15,-9 5 4-15,0-1 4 16,-7 14 13-16,-1-2 7 16,-10 13 2-16,0 5-1 15,-16 17-4-15,1-3-11 16,-12 18-5-16,6-6-3 0,-13 12-2 15,8-12 0-15,-10 13 0 16,12-11 0-16,-6 7 0 16,12-13 0-16,-3 4-6 15,16-17-7-15,2-3-18 16,12-16-20-16,8-4-52 16,14-18-22-16,6-6-7 15,11-12-38-15,13-10 81 16</inkml:trace>
          <inkml:trace contextRef="#ctx0" brushRef="#br0" timeOffset="72305.8481">5690 8185 476 0,'-2'0'101'0,"-4"0"39"0,3 0-145 15,-2 3-10-15,-1-1-3 0,-4 4 0 16,1-3 6-16,-3 3 4 16,-4 0 6-16,-3 5 2 15,-1 2 2-15,-2 6 0 16,3 0 1-16,0 1 3 15,5 0-2-15,2 1 1 16,5-3-1-16,3 4-5 16,2-3-6-16,7 0-17 15,4-7-4-15,5-5 1 16,7-9 4-16,7-4 4 16,-2-8 20-16,10-10 6 15,-4 1 1-15,7-7 5 16,-8-4 1-16,4-6 1 15,-10 3-2-15,-2-5 1 16,-10 4 0-16,-8-3 6 16,-7 7 2-16,-4-1 8 0,-5 9 0 15,-8 2-2-15,0 10-8 16,-3 3-5-16,3 11-11 16,-6 8-12-16,5 8-7 15,-2 13-18-15,2 4-8 16,-5 10-23-16,3-4-6 15,0 0-76-15,5-12 14 0,6-6-162 16</inkml:trace>
          <inkml:trace contextRef="#ctx0" brushRef="#br0" timeOffset="73212.1541">5845 9106 443 0,'-19'23'112'15,"-4"5"36"-15,1 1-128 16,-2 13-11-16,2-1-6 0,-1 9-8 16,4-5-3-1,-1 8-2-15,2-9-1 0,3 3 2 16,4-15 4-16,1-4 1 15,4-11 3-15,5-6-1 16,4-8 2-16,6-3 5 16,7-6 3-16,12-8 4 15,6-4 2-15,12-8-2 16,1 1-5 0,11-8-3-16,0 2-3 0,3-7 0 15,-6 2-1-15,-1-11 1 16,-11 3-1-16,-7-8 1 15,-16 7-1-15,-11-4-2 16,-12 10 0-16,-12 3-5 16,-9 14-9-16,-13 8-55 15,-4 11-76-15,-17 13-1 16,0 8-204-16</inkml:trace>
        </inkml:traceGroup>
        <inkml:traceGroup>
          <inkml:annotationXML>
            <emma:emma xmlns:emma="http://www.w3.org/2003/04/emma" version="1.0">
              <emma:interpretation id="{BAF5697C-180B-4639-8403-9256CA281020}" emma:medium="tactile" emma:mode="ink">
                <msink:context xmlns:msink="http://schemas.microsoft.com/ink/2010/main" type="inkWord" rotatedBoundingBox="10831,9446 11641,9463 11604,11125 10794,1110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40029.3125">8601 7961 147 0,'5'-3'39'0,"1"-2"19"15,-3 0-41-15,2 2 9 16,-3 2 11-16,-1-2 18 16,-1 3-5-16,-3 1-2 15,-3 4-12-15,-2 1-12 16,-3 2-20-16,-6 4 0 15,1 1 1-15,-1 6 7 16,0 0 1-16,-2 4 3 16,5 2-2-16,-5 6-2 0,2 1-6 15,-2 8-2 1,0 0-2-16,-4 5-1 0,4 0 0 16,-3 6 0-16,5-6 1 15,-2 7 2-15,5-10 1 16,1 0 2-16,10-6 1 15,0 0 0-15,6-11-1 16,5 4-2-16,1-8-3 16,4 4-1-16,1-6 0 0,8 3 1 15,1-9 0-15,12-2 1 16,-2-10 0-16,11-4-4 16,-7-8-9-16,6-6-8 15,-9-5-61-15,0-9-60 16,-7-2-4-16,-5-13-158 15</inkml:trace>
          <inkml:trace contextRef="#ctx0" brushRef="#br0" timeOffset="440327.8974">8583 7551 267 0,'-4'3'149'0,"1"-5"-21"16,5 2-36-16,4 3-93 15,2 5-37-15,0 3-83 0,0 2-7 16,-5-6-58-16,-3-3 25 16</inkml:trace>
          <inkml:trace contextRef="#ctx0" brushRef="#br0" timeOffset="441155.7217">9074 8655 375 0,'5'-7'78'16,"1"3"38"-16,1 1-113 15,-6-2 0-15,4-1 0 16,-5-1-1-16,0 1 7 16,-3-2 5-16,0 2 5 15,-5 1 0-15,-6 7 0 16,-2 3-8-16,-8 6-4 16,1 4-5-16,-2 7 0 0,6-3-1 15,2 3 0-15,9-3-1 16,3-1 0-16,4 1-1 15,2 6-1-15,1-1 0 16,-1 7 0-16,1-3-1 16,3 5 1-16,1-6 0 15,0 7 1-15,2-7 1 16,0 7 0-16,-2-5 1 16,-3 3 0-16,-1-5 0 15,-4 3 0-15,-2-8 0 16,-4-3 2-16,-2-5 2 15,3-2 0-15,-3-6-1 0,-1 1 2 16,3-3-1-16,-6 1 1 16,-1-5 1-16,-12 0 3 15,-4-5 0-15,-12 2 0 16,-2-1-2-16,-7 0-2 16,7 0-5-16,-2-1-8 15,8-1-8-15,3 1-26 16,11-1-112-16,4 1 24 15,10-6-285-15</inkml:trace>
        </inkml:traceGroup>
        <inkml:traceGroup>
          <inkml:annotationXML>
            <emma:emma xmlns:emma="http://www.w3.org/2003/04/emma" version="1.0">
              <emma:interpretation id="{F2665637-7CC3-4A74-9E0C-3FDCB13A0B6C}" emma:medium="tactile" emma:mode="ink">
                <msink:context xmlns:msink="http://schemas.microsoft.com/ink/2010/main" type="inkWord" rotatedBoundingBox="12354,9241 20023,9410 19968,11876 12299,11707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56154.3244">9815 8435 235 0,'-3'2'53'0,"3"0"25"0,-2-4-65 0,4 2 4 15,0 3 3-15,2-1 3 16,2-1-3-16,4 1 2 15,-1-1-3-15,4-1 12 16,-1 2 2-16,7-2 9 16,1-3-3-16,9 1-1 15,2-4-14-15,8 0-6 16,-3 1-9-16,10 2-6 16,-6 0-5-16,4 6-11 15,-8 2-13-15,2 4-61 16,-8 2-60-16,-5 5-9 0,-13-4-149 15</inkml:trace>
          <inkml:trace contextRef="#ctx0" brushRef="#br0" timeOffset="455746.1149">9871 8099 240 0,'-4'-7'101'0,"2"1"11"16,-1 1-63-16,3 4-12 16,-1 1-10-16,-1 1-20 15,0 1-2-15,1 3-4 16,-4-4 1-16,2 1-1 15,0-1 2-15,1-1-1 16,4 0 7-16,1 0 4 16,2 2 5-16,1 1 6 0,6 0-3 15,1 2-6-15,6 3-3 16,1-2-6-16,4 5-6 16,-1-2 2-1,2 2-1-15,-3-1 0 0,2 1-1 16,-7-3 1-16,0 1-1 15,-4-4 0-15,-2-2 0 16,-4 0 0-16,0 0-1 16,-1-3 0-16,0 2-3 15,0-2-3-15,-1 1-8 16,0-1-7-16,-2 0-35 16,-3 0-81-16,0-1 11 15,-2 1-210-15</inkml:trace>
          <inkml:trace contextRef="#ctx0" brushRef="#br0" timeOffset="457763.2755">11350 7381 187 0,'-3'-3'101'16,"0"-1"-1"-16,0 4-39 16,-5 1-31-16,0 5-7 15,-5 2-17-15,-7 8-1 16,-2 0 1-16,-8 2 5 0,1 1 2 16,-6 5 3-16,2-6 0 15,-3 6 1-15,6-4-2 16,-2 8 3-16,-1-2-2 15,-2 6-1-15,2 6-3 16,-7 15-1-16,4-3-4 0,-7 19-2 16,4 0-1-16,-5 16-2 15,7-5-1-15,-6 25 0 16,12-2-1-16,-5 18 1 16,6-10 0-16,-3 12 0 15,5-21 2-15,0 2 2 16,8-23 0-16,2-1 2 15,11-22-2-15,7 1 0 16,4-16-1-16,7 1-2 16,2-10-1-16,7 2-1 15,1-9 0-15,5 1-5 16,2-11-4-16,5 0-12 16,-1-6-12-16,2-1-59 15,-9-6-52-15,3 1-10 16,-7-8-126-16</inkml:trace>
          <inkml:trace contextRef="#ctx0" brushRef="#br0" timeOffset="458555.8686">11178 8432 273 0,'-16'2'78'0,"2"-2"16"16,14 3-80-16,5-3-2 15,4-2-9-15,8 1 1 0,4-7 3 16,7-3 1-16,5-3 0 16,7-6 4-16,-2-4-2 15,9-7 3-15,-6-1 2 16,4-8 4-16,-6 4-2 16,8-8 1-16,-6 8-4 15,4-3-1-15,-7 9-6 16,0 2-1-16,-9 7-3 0,1 1-1 15,-10 7-1-15,-1 3 0 16,-5 2-1-16,-6 3 1 16,-3 2 0-16,-4 1 5 15,-5 4-1-15,-3 4 3 16,-2 7 0-16,-8 12 3 16,-2 4-2-16,-4 15 1 15,-3 3-1-15,-3 18-1 16,4-1-2-16,-10 17-2 15,2 1-1-15,-7 10 0 16,2-11 0-16,-7 7 0 16,4-17 0-16,-6-2 2 15,8-15-1-15,-4 0 1 16,11-18-1-16,2-2-1 16,11-12-1-16,3-6-2 15,10-8-1-15,1-2-4 0,4-5-4 16,-1 1-16-16,5-5-14 15,4 3-54-15,2-3-57 16,2-5-10-16,6-3-133 16</inkml:trace>
          <inkml:trace contextRef="#ctx0" brushRef="#br0" timeOffset="459061.8729">12003 8623 317 0,'-3'0'121'0,"-2"-1"8"16,5-1-89-16,5-1-12 0,3-2-18 16,3-2-7-16,3 0-1 15,1 1 0-15,3 1-1 16,-1 1 0-16,-1 4 2 15,4-2 4-15,-1 2 3 16,6-5 5-16,3 2 2 16,10-5 0-16,-1-4-5 15,10 1-1-15,-5 2-7 16,-1-2-3-16,-10 4-1 16,-4 4-1-16,-11 0-1 0,-5 0-2 15,-7 0-1-15,-2 3-4 16,-7 1-6-16,-4 6-25 15,-2 0-11-15,-2 8-56 16,1-3-35-16,-4 4-11 16,2-4-68-16</inkml:trace>
          <inkml:trace contextRef="#ctx0" brushRef="#br0" timeOffset="465466.9085">13286 7917 224 0,'-21'-3'85'15,"1"1"13"-15,4 1-64 0,4 5-5 16,1 1-16-16,-3 6-4 16,1 0-6-16,-4 8-1 15,0-2 0-15,-5 8 0 16,3-1 0-16,-6 5-1 15,1 0 0-15,-4 7 3 16,5-3 2-16,-7 6 8 16,5-2 3-16,-3 13 1 15,6-1-2-15,-5 14-4 16,7-4-6-16,-5 15-4 16,3-9-1-16,-3 12 0 15,3-14 1-15,-3 4 3 16,3-12 4-16,2 1 1 15,5-15 2-15,5-2-1 16,5-11-4-16,6-6-4 16,9-9-2-16,2-4-1 0,4-2 1 15,7-4 0-15,-1-3 0 16,7-5 1-16,0-4 1 16,10-13 1-16,1-7 0 15,10-11 1-15,-2-7-2 16,13-13-1-16,-3 2-1 15,5-9 0-15,-8 4-1 16,1-9 2-16,-14 8-1 0,1-11 3 16,-12 9 1-16,-6-3 2 15,-9 13-1-15,-5-4 1 16,-10 13-2-16,-7 3 3 16,-5 10-1-16,-9 3-1 15,-4 10-1-15,-9 9-2 16,4 7-4-16,-7 11-4 15,3 8-2-15,-8 16-9 16,2 3-6-16,-7 16-28 16,9-1-27-16,-4 7-67 15,10-10-7-15,6-2-131 16</inkml:trace>
          <inkml:trace contextRef="#ctx0" brushRef="#br0" timeOffset="476799.5615">13521 9142 71 0,'-5'0'160'0,"0"-3"-53"16,2 1-41-16,2 0 45 16,1 2-88-16,-2-3-13 15,-3-3-4-15,2 0-2 16,-2-4 5-16,-1 4 4 15,1-2-2-15,1 5-1 16,-2 3 0-16,-1 5-4 16,-5 6-3-16,-4 11 3 0,-11 11 4 15,-5 9 1-15,-12 14 1 16,1 4-1-16,-7 9-2 16,6-5-4-16,4 2-2 15,8-10-3-15,0-4-9 16,11-13-9-16,1-3-60 15,6-11-59-15,1-9-9 16,4-12-152-16</inkml:trace>
          <inkml:trace contextRef="#ctx0" brushRef="#br0" timeOffset="477381.9555">14489 8190 414 0,'-4'0'108'0,"-3"0"31"16,3 9-121-16,-3 11-4 15,-6 5-10-15,-10 14-2 16,-4 5-2-16,-11 10 0 15,-1-3 0-15,-12 12 0 16,-1-4 0-16,-14 7 0 16,5-5 0-16,-10 10 1 15,10-9-1-15,0 6 1 16,16-10-1-16,6 1 1 16,17-15-1-16,9 3 0 15,10-12-1-15,11-3-1 16,3-8 0-16,8-2-2 15,3-10 0-15,9-4-1 0,2-6 1 16,12-5 0-16,1-4 0 16,16-8 1-16,1-6 2 15,12-8-10-15,-7-4-9 16,7-8-36-16,-16 7-45 16,-1 1-32-16,-11 4-33 15,-6 0-14-15</inkml:trace>
          <inkml:trace contextRef="#ctx0" brushRef="#br0" timeOffset="477704.0759">14429 8886 336 0,'-14'13'108'16,"0"-7"20"-16,1 7-91 15,5 2-19-15,-3 12-5 16,4 1-11-16,-6 11 0 16,2 4-2-16,-3 12 1 0,2-1 0 15,-9 18-1-15,4 0 1 16,-8 15-1-16,-2-11-1 15,-4 6 0 1,7-20-3-16,-1-8-9 0,10-21-17 16,4-10-99-16,8-14 18 15,4-12-246-15</inkml:trace>
          <inkml:trace contextRef="#ctx0" brushRef="#br0" timeOffset="478238.2457">14835 7480 318 0,'-5'27'93'0,"0"-7"28"15,8 10-83-15,10 3-11 16,9 14 0-16,0 1-13 15,8 13-3-15,-1-1-5 16,1 7-2-16,-3-3-2 16,-1 16-1-16,-10-1 1 15,-5 24-1-15,-11 3-1 16,-11 28 1-16,-11-3 0 16,-14 23 1-16,-2-15 0 0,-13 13 3 15,1-24 2-15,-8 5 0 16,4-28-1-16,-7 3 0 15,13-26-3-15,-5 2-4 16,9-18-4-16,-6-5-7 16,10-14-9-16,-2-8-28 15,8-13-12-15,-1-14-62 16,12-12-5-16,2-14-24 16,14-11 0-16</inkml:trace>
          <inkml:trace contextRef="#ctx0" brushRef="#br0" timeOffset="478714.7151">15380 8844 230 0,'-7'-6'201'0,"-2"-2"-44"16,-5-3-16-16,6 5-106 15,11 7-23-15,2 4-15 16,4 5-14-16,1 5-37 0,-4 4-70 16,-4 6-31-16,-9-1-41 15,-7-1-30-15</inkml:trace>
          <inkml:trace contextRef="#ctx0" brushRef="#br0" timeOffset="479776.4352">16084 8357 122 0,'-6'2'150'0,"1"-2"-50"15,2-3-76-15,2 4 72 16,-1 2-98-16,-1 7-4 16,-3-1 3-16,-5 5 5 15,0 3 5-15,-5 5 6 0,-3 0 1 16,-4 10 2-16,-1 4-1 15,-5 7 1-15,0 4-6 16,-3 11-1-16,3-1-3 16,-5 10-1-16,7-1-1 15,-1 15-2-15,9-4-2 16,1 9 0-16,5-11-1 16,4 1-2-16,5-22 1 15,6-10-2-15,6-19 1 16,8-11 1-16,2-11 2 15,9-7 2-15,1-6 2 0,7-8 1 16,-2-3 0-16,9-10-2 16,-1 0-1-16,7-12-3 15,-3 1 0-15,13-16-2 16,-11 2 0-16,11-16 2 16,-8 1 1-16,5-13 3 15,-16 5 2-15,1-10 4 16,-20 11 0-16,-9-12 2 15,-14 15-2-15,-8-5-1 16,-8 19-3-16,-11 2-2 16,1 20-1-16,-9 9 0 15,0 17 0-15,-6 13 0 16,2 14 0-16,-3 21-2 16,3 10-1-16,-1 21-18 0,7 1-12 15,2 16-13-15,9-9-89 16,-4 6 14-16,9-13-202 15</inkml:trace>
          <inkml:trace contextRef="#ctx0" brushRef="#br0" timeOffset="480188.4366">16465 9367 399 0,'-28'8'124'0,"0"-3"27"16,9-2-114-16,5 5-10 0,4 1-14 16,-4 16-8-16,-1 7-8 15,-9 15-10-15,-1 3-11 16,-6 15-41-16,-2-5-34 15,-3 7-49-15,6-12-27 16,0-11-53-16</inkml:trace>
          <inkml:trace contextRef="#ctx0" brushRef="#br0" timeOffset="480851.7914">17029 8572 421 0,'-13'4'104'0,"5"0"30"16,13 2-122-16,8 3-9 16,1 4-8-16,1 2 5 15,1-1-2-15,3-4-2 0,-2-4-1 16,7-7 1-16,-1-9 1 16,5-10 2-16,-4-5 3 15,4-11 5-15,-6 0 3 16,3-7 1-16,-3 6 1 15,-2-5-1-15,1 9-6 16,-1 4-2-16,-4 11-4 0,2 2-5 16,-2 10-4-16,1 1-2 15,-3-1-1-15,2 3 0 16,-5-1 3-16,-2 4 2 16,-4 4 6-16,-8 11 7 15,-6 9 3-15,-10 23 4 16,-5 8 1-16,-13 23 0 15,-1 3-4-15,-12 16-2 16,5-9-3-16,-5 16 0 16,9-14-2-16,-2 11 0 15,12-15-2-15,-2 3-2 16,8-19-4-16,0-1-7 16,6-19-6-16,1-7-24 15,7-17-25-15,0-4-69 16,6-9-4-16,2-5-144 15</inkml:trace>
        </inkml:traceGroup>
        <inkml:traceGroup>
          <inkml:annotationXML>
            <emma:emma xmlns:emma="http://www.w3.org/2003/04/emma" version="1.0">
              <emma:interpretation id="{9197DD03-3719-47A3-84BF-97AE4B1458A8}" emma:medium="tactile" emma:mode="ink">
                <msink:context xmlns:msink="http://schemas.microsoft.com/ink/2010/main" type="inkWord" rotatedBoundingBox="20487,10256 23848,10330 23812,11967 20450,11894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81756.7231">17948 9220 348 0,'2'6'107'0,"9"-1"29"15,7-7-95-15,17 1-13 16,7-2-7-16,18-4-8 16,1 0-11-16,17-3-4 15,-3 4-7-15,11 3-25 16,-9 1-10-16,9 2-56 16,-14 3-36-16,4-1-11 15,-17 0-76-15</inkml:trace>
          <inkml:trace contextRef="#ctx0" brushRef="#br0" timeOffset="481435.3192">18125 8673 265 0,'-3'0'115'16,"-2"0"-2"-16,5 0-72 0,5 2-12 15,3 3-22-15,3-1-3 16,6 1 1-16,5 1-1 16,1 1-1-16,9 2 0 15,-2 0-2-15,7 1 0 16,-4 2-1-16,9 1 1 16,-6-2-1-16,5 3 1 15,-8-3-1-15,5-3 1 16,-10-4-1-16,5-5-3 15,-5-5-9-15,2-4-11 16,-7 2-96-16,-1-3 20 16,-8 5-238-16</inkml:trace>
          <inkml:trace contextRef="#ctx0" brushRef="#br0" timeOffset="497271.2832">19673 8650 315 0,'0'-13'97'15,"-2"2"15"-15,4-3-83 16,2 2-22-16,2-4-7 16,2 1-2-16,-3-3 0 15,-3 0 0-15,-4-3 2 0,0 2 2 16,-4-1 7-16,0 1 1 15,-2 2 6-15,2 3 1 16,-5 0 3-16,3 4-2 16,-1 4-1-16,-4 5-3 15,-3 8-5-15,-2 6-7 16,-6 10 1-16,-1 6-1 16,-6 11-3-16,1 1 0 15,-6 8 4-15,0-6-3 16,-6 15-1-16,-2-4 3 0,-9 13 2 15,2-1-2-15,-5 14 2 16,6-8-1-16,3 12 1 16,11-10-1-16,3 7-1 15,13-16 0-15,-1 3-1 16,7-16-1-16,3 0 0 16,5-15 0-16,6-1-1 15,5-12 0-15,4-5-1 16,4-8 1-16,9-8 0 15,3-9 2-15,14-9 0 16,3-8 1-16,18-13 0 16,-2-6 0-16,10-15-1 15,-5 2 0-15,4-15 0 16,-12 4 0-16,3-12 2 0,-12 7 1 16,1-10 2-16,-13 14 1 15,-1-7 2-15,-13 14 0 16,-6-2 2-16,-12 12 0 15,-10 1-1-15,-8 16-2 16,-7 7-2-16,-5 16-2 16,-13 12-3-16,-1 10-1 15,-11 13-1-15,-1 10 0 16,-7 9-4-16,10 0-4 0,-6 9-10 16,13-5-9-16,0 6-74 15,10-6-56 1,0 9-12-16,7-10-151 0</inkml:trace>
          <inkml:trace contextRef="#ctx0" brushRef="#br0" timeOffset="497814.5668">19763 9515 462 0,'2'-8'115'0,"-8"1"43"0,1 4-137 0,3 5-5 16,-1-2-8-16,-8 8-4 15,-1 3-7-15,-12 9-2 16,-2 7 1-16,-10 10-2 16,1 4 2-16,-7 11 0 15,3-4 2-15,-7 9 0 16,9-7 2-16,-2 1-1 16,9-10 0-16,6-3-10 15,12-15-12-15,9-6-128 16,9-13 29-16,11-17-322 15</inkml:trace>
          <inkml:trace contextRef="#ctx0" brushRef="#br0" timeOffset="498469.4339">20423 8780 358 0,'9'-8'86'0,"-4"-3"32"0,-1 2-101 15,3 3-14-15,1 2-2 16,-7 6 0-16,-4 7 0 15,-6 7 0-15,-9 6 2 16,-5 3 4-16,-10 8 0 16,-1-2 1-16,-12 11 3 15,4-2 1-15,-5 8 6 16,8-2 4-16,-4 8-5 16,14-2-7-16,0 9 0 15,12-8-6-15,5 10-8 16,4-11 3-16,8-5 2 15,6-13-4-15,5-4 0 0,2-14-1 16,5-2 1-16,-2-6 1 16,3-4 2-16,-2-2 0 15,2-2 3-15,-5-3 0 16,6-10 3-16,-1-2-1 16,5-14 1-16,5-2-2 15,9-13-1-15,3-3-2 16,7-14 0-16,-1 0-1 0,5-9 0 15,-7 4 1-15,4-8-1 16,-10 15 2-16,0-7 3 16,-14 11 2-16,-3 0 1 15,-14 13 1 1,-6 1 0-16,-10 16-3 0,-5 3-2 16,-2 8-2-16,-4 3-1 15,-5 8-1-15,-9 6-1 16,-1 7 0-16,-11 7-3 15,1 6-2-15,-5 12-6 16,7-1-7-16,-2 8-22 16,11-4-20-16,3 0-90 15,12-10 8-15,3 0-199 16</inkml:trace>
          <inkml:trace contextRef="#ctx0" brushRef="#br0" timeOffset="499327.2864">21283 8614 367 0,'17'-6'113'0,"-8"-4"19"15,-9 6-101-15,3 0-16 16,2 4-8-16,-2 0-7 16,0 0 1-16,-1 2 1 15,-4-2 0-15,-4-2 1 16,-2 2 0-16,-6 2 0 15,-3 0 1-15,-7 4 4 16,2 5-1-16,-6 1 1 16,0 6-1-16,-6 7-2 15,4 4-3-15,-9 4-1 16,6 2 0-16,-2 5-1 16,6-5 0-16,-3 6 0 15,9-2 0-15,-5 9 0 0,2-2-1 16,-2 12 1-16,2-7 0 15,-4 9 1-15,5-8 0 16,-3 6 1-16,9-11 1 16,0 3 0-16,7-11 1 15,2 2-1-15,9-10 0 16,2-1-1-16,4-8-2 0,4 1 0 16,2-7-1-16,8-1-1 15,1-5 1-15,5-2-1 16,0-7 0-16,7-4 1 15,-6-6 0-15,7-7 0 16,-3-3 1-16,6-7 0 16,-1-1 0-1,2-8 1-15,-6 4 0 0,2-2 0 16,-4 5 0-16,-3-3 2 16,-5 6-1-16,-3-2 1 15,-7 4-1-15,-6-1 1 16,-7 5 0-16,-9 0 1 15,-7 2-1-15,-9 3 2 16,-4 6-2-16,-10 5 0 16,2 5-1-16,-8 9-1 15,5 1-1-15,-2 10-1 16,11-3-3-16,0 6-11 0,9-3-8 16,-1 3-131-1,5-2 32-15,-11 7-331 16</inkml:trace>
        </inkml:traceGroup>
      </inkml:traceGroup>
    </inkml:traceGroup>
    <inkml:traceGroup>
      <inkml:annotationXML>
        <emma:emma xmlns:emma="http://www.w3.org/2003/04/emma" version="1.0">
          <emma:interpretation id="{0F465EFA-D4E7-4A79-A8D8-74BA5B9AE07B}" emma:medium="tactile" emma:mode="ink">
            <msink:context xmlns:msink="http://schemas.microsoft.com/ink/2010/main" type="paragraph" rotatedBoundingBox="3390,12376 9508,12026 9623,14028 3504,143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8DFDE4-3937-4FDB-A1FA-13AAC07C6918}" emma:medium="tactile" emma:mode="ink">
              <msink:context xmlns:msink="http://schemas.microsoft.com/ink/2010/main" type="inkBullet" rotatedBoundingBox="3394,12447 4130,12405 4209,13796 3473,13838"/>
            </emma:interpretation>
          </emma:emma>
        </inkml:annotationXML>
        <inkml:trace contextRef="#ctx0" brushRef="#br0" timeOffset="77700.7066">1424 10523 484 0,'0'6'134'0,"-5"-15"30"15,6 4-138-15,12 7-24 16,12 6-27-16,6 4-93 0,4 12-47 16,-9-2-30-16,-8-5-111 15</inkml:trace>
        <inkml:trace contextRef="#ctx0" brushRef="#br0" timeOffset="77370.6133">1405 11112 285 0,'1'-8'118'0,"3"3"0"0,-3 1-65 15,2-1-47-15,0 0-16 16,0 4-12-16,-1-1-4 15,-2 1 9-15,-5 1 4 16,-1 3 10-16,-5 3 10 16,-5 2 5-16,-5 6 0 15,-1 0 0-15,-7 5 6 16,3-2 0-16,-6 7 3 16,4-4-3-16,-3 8 2 15,3-1-3-15,-2 6-1 16,3-2-5-16,1 7-2 15,1-6-5-15,1 8-2 16,4-4-1-16,-1 6-1 16,4-8 1-16,3 2 2 15,3-6 0-15,2 1 0 0,6-5 0 16,3 0 1-16,4-1-2 16,6 0 3-16,4-3-1 15,6 2 2-15,4-2-1 16,5 4 1-16,1-4-3 15,6 2-1-15,-3-6-1 16,9-5 0-16,-1-8 0 16,11-13-1-16,-4-8-3 15,12-17-4-15,-5 0-7 0,4-10-11 16,-10 3-14-16,4-5-107 16,-12 4 25-16,-7-4-263 15</inkml:trace>
      </inkml:traceGroup>
      <inkml:traceGroup>
        <inkml:annotationXML>
          <emma:emma xmlns:emma="http://www.w3.org/2003/04/emma" version="1.0">
            <emma:interpretation id="{5D1F5217-03D6-4FC9-BB37-39A1CD5878DB}" emma:medium="tactile" emma:mode="ink">
              <msink:context xmlns:msink="http://schemas.microsoft.com/ink/2010/main" type="line" rotatedBoundingBox="5016,12283 9508,12026 9623,14028 5131,14285"/>
            </emma:interpretation>
          </emma:emma>
        </inkml:annotationXML>
        <inkml:traceGroup>
          <inkml:annotationXML>
            <emma:emma xmlns:emma="http://www.w3.org/2003/04/emma" version="1.0">
              <emma:interpretation id="{AC4553F5-7D51-4886-B30E-AF3DEF3BD4F2}" emma:medium="tactile" emma:mode="ink">
                <msink:context xmlns:msink="http://schemas.microsoft.com/ink/2010/main" type="inkWord" rotatedBoundingBox="5016,12283 9508,12026 9623,14028 5131,14285"/>
              </emma:interpretation>
            </emma:emma>
          </inkml:annotationXML>
          <inkml:trace contextRef="#ctx0" brushRef="#br0" timeOffset="78252.7419">2534 11031 398 0,'24'0'85'0,"10"-7"40"16,8 4-120-16,16-3 2 16,-3 3-4-16,-2 1-7 15,-1 4-9-15,3-2-23 16,-10 3-24-16,1 0-65 16,-7 0-2-16,-11-1-130 0</inkml:trace>
          <inkml:trace contextRef="#ctx0" brushRef="#br0" timeOffset="78474.7638">2722 11529 201 0,'42'-10'223'0,"19"-4"-66"16,8 0-124-16,24 5 102 15,-4 7-285-15,8 11 32 16,-16 6-362-16</inkml:trace>
          <inkml:trace contextRef="#ctx0" brushRef="#br0" timeOffset="79610.2098">3879 10996 426 0,'2'5'123'0,"-8"-4"31"16,9-5-119-16,9-4-24 15,10-5-3-15,6-2-4 16,15-7-6-16,-3 0 4 0,11-5-1 16,-3 2-1-16,12-12 0 15,-6-1-1-15,15-14 0 16,-3-3 1-16,8-9 0 16,-8 6 0-1,9-6 1-15,-17 12 0 0,3 1-1 16,-13 8 0-16,-2 4-1 15,-17 13 0-15,-4 5-4 16,-12 9-1-16,-8 5 0 16,-8 12 1-16,-12 12 2 15,-5 7 3-15,-14 21 4 16,-5 9 1-16,-19 22 1 16,1 4-1-16,-10 19 2 15,1-5-1-15,-6 14-1 16,9-13-1-16,-6 13 0 15,8-6-2-15,-3 9-1 16,11-15-1-16,-5 3-6 0,13-19-2 16,-2-8-6-16,11-19-4 15,1-8-8-15,10-15-3 16,5-6-59-16,10-10-56 16,4-5-2-16,9-7-158 15</inkml:trace>
          <inkml:trace contextRef="#ctx0" brushRef="#br0" timeOffset="80254.6282">5107 10832 386 0,'2'-7'112'0,"-2"4"23"15,-6 5-108-15,1 7-26 0,-3 5-13 16,-6 14-11-16,-5 4-3 16,-6 12-1-16,-2 3 9 15,-5 14 4-15,0 3 10 16,-4 19 2-16,3 0 2 16,0 17 3-16,7-11 0 15,4 4 2-15,12-18 1 16,9-1 0-16,6-18-1 0,9-3-2 15,3-10-2-15,10-11-1 16,1-14 0-16,17-15 3 16,1-17 3-16,16-19 4 15,-1-9 1-15,13-24 3 16,-8-8-2-16,9-23 3 16,-6-5-2-16,1-21 3 15,-10 11-1-15,-1-11 2 16,-18 21-5-16,-8 0-1 15,-17 24-5-15,-18-1-3 16,-18 18-4-16,-16 3-1 16,-11 16-1-16,-10 11 3 15,2 18 2-15,-3 18 2 16,8 15-1-16,-3 26-10 16,8 9-16-16,-7 18-124 15,5 2 25-15,-5 10-312 16</inkml:trace>
          <inkml:trace contextRef="#ctx0" brushRef="#br0" timeOffset="81384.1379">6998 10287 373 0,'-18'17'95'0,"-2"5"29"15,-2 3-107-15,-3 11-8 16,-3 0-4-16,-8 12-1 16,-3-1 2-16,-8 14 5 15,-3-4 0-15,-12 15 0 16,3-3-2-16,-16 15-4 15,1-1-7-15,-18 19-1 16,2-6-1-16,-11 17 3 16,10-10 3-16,-5 7 4 0,26-18 1 15,-2 7-4-15,19-18-6 16,1 11-10-16,11-13-10 16,2 7-30-16,8-17-23 15,4-3-57-15,8-21-12 16,11-6-96-16</inkml:trace>
          <inkml:trace contextRef="#ctx0" brushRef="#br0" timeOffset="80926.1286">6285 10703 297 0,'0'-12'119'0,"0"1"3"16,-2 0-78-16,-2-2-34 16,-1 4-20-16,-4-2-5 0,-4 5-1 15,-7-5 10-15,-2 3 13 16,-6 9 16-16,-1 1 6 15,-3 7 1-15,0 7-6 16,1 14-7-16,3-2-11 16,-1 11-3-16,8-3-2 15,0 8-3-15,9-8 3 16,4 0-1-16,8-11-1 16,6-3 1-16,7-14 0 0,9-11 1 15,6-8 2-15,12-13 0 16,1-7 0-16,9-10 1 15,-3-3-2-15,3-9-1 16,-12 1 0-16,0-4 1 16,-12 6-1-16,-5 0 1 15,-10 12 0-15,-7 4 2 16,-8 9 4-16,-9 4 6 16,-4 9 1-16,-10 2 1 15,-3 9-3-15,-10 13-6 16,-1 9-10-16,-8 13-16 15,7 7-13-15,1 11-126 16,9-5 26-16,0 3-308 16</inkml:trace>
          <inkml:trace contextRef="#ctx0" brushRef="#br0" timeOffset="81878.3983">6406 11561 410 0,'0'-1'126'0,"-7"2"21"16,-1 3-110-16,-3 7-28 16,-1 3-8-16,-5 8-1 15,3 3-2-15,-2 6-5 16,3-4-2-16,-2 5-1 0,2-2 0 15,2 0 2-15,2-5 5 16,6 5 1-16,6-7 3 16,8-1-1-16,6-5 0 15,8-1 1-15,3-10-1 16,7-6 1-16,1-4-1 16,1-15 1-16,1-6-1 15,4-14 0-15,-4-7 1 16,1-18 0-16,-3 1 3 15,-5-12 9-15,-7 3 7 0,-5-9 8 16,-10 12 2-16,-6 3 2 16,-8 19-7-16,-5 9-5 15,-1 20-11-15,-7 8-11 16,0 13-10-16,-11 21-21 16,0 10-4-16,-17 21-138 15,-1 9 38-15,-14 13-332 16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05:52.6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849941B-18FB-410B-83CD-615DACF04488}" emma:medium="tactile" emma:mode="ink">
          <msink:context xmlns:msink="http://schemas.microsoft.com/ink/2010/main" type="writingRegion" rotatedBoundingBox="928,15651 27696,6432 30760,15328 3992,24547"/>
        </emma:interpretation>
      </emma:emma>
    </inkml:annotationXML>
    <inkml:traceGroup>
      <inkml:annotationXML>
        <emma:emma xmlns:emma="http://www.w3.org/2003/04/emma" version="1.0">
          <emma:interpretation id="{EFFFCA35-E5C8-4D26-8550-739F6FE71810}" emma:medium="tactile" emma:mode="ink">
            <msink:context xmlns:msink="http://schemas.microsoft.com/ink/2010/main" type="paragraph" rotatedBoundingBox="1176,15389 13640,12767 14269,15761 1806,18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F7915F-2B31-48D3-B1F8-7F1D02B26124}" emma:medium="tactile" emma:mode="ink">
              <msink:context xmlns:msink="http://schemas.microsoft.com/ink/2010/main" type="line" rotatedBoundingBox="1176,15389 13640,12767 14269,15761 1806,18382"/>
            </emma:interpretation>
          </emma:emma>
        </inkml:annotationXML>
        <inkml:traceGroup>
          <inkml:annotationXML>
            <emma:emma xmlns:emma="http://www.w3.org/2003/04/emma" version="1.0">
              <emma:interpretation id="{1CA9A940-CFB4-495D-A641-510A958F0A38}" emma:medium="tactile" emma:mode="ink">
                <msink:context xmlns:msink="http://schemas.microsoft.com/ink/2010/main" type="inkWord" rotatedBoundingBox="1176,15389 7348,14091 7977,17084 1806,183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-224 13489 346 0,'-13'5'116'16,"1"-6"14"-16,4 1-86 15,7 0-42-15,2 1-1 16,2 4-4-16,0 4-1 15,1 2 2-15,-4 8 1 16,-4 6 1-16,0 11 1 16,-4 2 2-16,-5 20 3 15,-2 3 2-15,-6 30 3 16,2 9 1-16,-6 49 2 16,-3 6-2-16,-3 53 0 15,3-1-2-15,-5 26 0 16,8-36-3-16,4 7-2 15,4-51-2-15,-2-10-1 0,5-43-1 16,-4-3 0-16,0-26 0 16,-2-4-1-16,1-18 0 15,-4-4-1-15,2-15-3 16,-4-7-9-16,5-12-6 16,-5-11-47-16,6-12-73 15,-1-18-7-15,6-12-59 16,1-37 51-16</inkml:trace>
          <inkml:trace contextRef="#ctx0" brushRef="#br0" timeOffset="635.6568">-149 13402 325 0,'2'-36'110'0,"1"3"24"16,-2 9-86-16,7-1-14 15,6 5-11-15,11 0-4 16,2 2-12-16,14 4-3 16,1 5-2-16,13 6-1 15,-3 6-1-15,15 9 0 16,-8 9 0-16,10 16-1 0,-14 9 0 15,2 26 0-15,-18 3 0 16,-6 22 1-16,-16-1 0 16,-13 19 1-16,-13-11-1 15,-18 16 0-15,-10-15 0 16,-21 10 1-16,2-23 1 16,-13-1 3-16,9-30 2 15,-1-3 0-15,11-24-1 16,-6-2 0-16,5-15-4 15,-2-1-1-15,5-10-1 0,-1-5 1 16,15-1-1-16,4-3 1 16,11 0 0-16,3 2-1 15,10 2-1-15,5 5 0 16,2 4-2-16,10 4 1 16,2 5 1-16,7 3 0 15,3 1 1-15,10 13 0 16,2 3 0-16,15 15 0 15,-1 7 1-15,15 22 0 16,0-2 1-16,8 15 0 16,-11-7-1-16,5 2 0 15,-16-21-1-15,0-1-1 16,-15-12 1-16,-1 7-2 16,-12-8-5-16,-3 8-10 15,-8-4-6-15,-5-4-22 0,-5-18-26 16,1-5-71-16,0-18 4 15,-2-5-158-15</inkml:trace>
          <inkml:trace contextRef="#ctx0" brushRef="#br0" timeOffset="1669.2596">1240 13691 308 0,'22'-48'155'0,"-4"7"-10"0,14-7-47 15,14 7-82-15,21-1-4 16,5 12-3-16,27 10-3 16,-4 16-4-16,15 25-3 15,-13 13-1-15,0 24-4 16,-28 5-3-16,-8 15-7 0,-31-9-1 16,-17 12-14-16,-21-12 1 15,-24 10 4-15,-16-7 5 16,-16 8 13-16,-2-12 18 15,-12 5 8-15,15-16 7 16,3-3 1-16,20-14-9 16,10 0-3-16,22-11-5 15,17 4-6-15,18-1-2 16,22 10 0-16,9 0 0 0,21 21-2 16,0 1 0-1,12 16 0-15,-12-8-1 0,4 5 1 16,-17-16 0-16,-5 0 1 15,-20-20 1-15,-11-1 8 16,-19-10 3-16,-14 4 2 16,-19-5 1-16,-24 10 4 15,-15 0-5-15,-31 5 0 16,-12-7-1-16,-32 9-3 16,6-9-4-16,-15 14-2 15,21-3-10-15,0 12-8 16,36-7-4-16,5 8-25 15,27-16-48-15,7 4-70 16,24-15-7-16,8-10-163 16</inkml:trace>
          <inkml:trace contextRef="#ctx0" brushRef="#br0" timeOffset="1105.0118">1489 13466 203 0,'-15'33'173'0,"-3"9"-45"0,3 7-121 15,2 26 122-15,5 6-125 16,4 40 3-16,1 7 1 15,4 49 0-15,2 0 0 16,2 47-1-16,0-23-4 16,-4 4-1-16,-4-45-1 15,2-16-2-15,-7-55-2 16,-2-20-13-16,1-33-10 16,-4-20-112-16,-4-23 24 0,0-29-275 15</inkml:trace>
          <inkml:trace contextRef="#ctx0" brushRef="#br0" timeOffset="2089.4383">3312 13442 463 0,'-9'27'112'0,"-8"-5"36"0,-5 17-132 16,6 14-22-16,-7 26-5 16,-1 5 0-16,-4 27-1 15,5 5 3-15,-3 35 3 16,8-3 5-16,0 40 1 15,7-6 1-15,1 28 0 0,3-27 0 16,1 7 1-16,1-41-1 16,-3-16 0-16,2-49-1 15,-2-16-9-15,-1-36-10 16,-2-24-119-16,-2-28 27 16,-1-33-301-16</inkml:trace>
          <inkml:trace contextRef="#ctx0" brushRef="#br0" timeOffset="2651.7626">3023 14733 368 0,'12'12'170'15,"13"-7"-11"-15,3-11-73 0,38 0-75 16,13-1-11-16,33 0-7 16,1 2-15-16,19 6-137 15,-21 3 32-15,3-1-351 16</inkml:trace>
          <inkml:trace contextRef="#ctx0" brushRef="#br0" timeOffset="2365.245">3254 13557 484 0,'16'-16'102'0,"11"-6"49"16,10 3-144-16,24 1-1 16,7 3 0-16,16 3-2 15,-1 9-3-15,21 9-3 16,-13 3-7-16,10 10-12 16,-19 5-8-16,-2 9-49 15,-26 0-71-15,-11 9 5 0,-21 2-184 16</inkml:trace>
          <inkml:trace contextRef="#ctx0" brushRef="#br0" timeOffset="3907.1857">4547 14514 314 0,'-24'3'125'0,"2"-2"3"0,0-1-64 15,14-1-60-15,2-1-10 16,6 4-13-16,3 1-36 16,2-1-21-16,1 2-19 15,0 2 9-15,2-1 23 16,-1-3 51-16,-3 1 45 16,-2-2 32-16,-1-1 14 15,-1 0-7-15,0 0-12 16,2 0-27-16,-2 2-10 15,3 0-15-15,-1-1-5 16,-1 2-4-16,1 0 1 0,-2 1-1 16,0-3 1-16,0 1 1 15,0-1 0-15,0 2 1 16,-2-3 1-16,2 0 1 16,0 2 6-16,0-4 7 15,0 1 1-15,0 1-1 16,0 0 0-16,2-2-4 15,-2 4-9-15,0-1-3 16,4 1 0-16,3 3-2 0,4-2-2 16,4 1 3-16,12 0-1 15,3-4 1-15,10 1 1 16,1-1-1-16,6 0 0 16,-3 0-2-16,5-1-9 15,-9 1-7-15,3-5-20 16,-7 0-14-16,-2-1-36 15,-10 1-20-15,-6 1-15 16,-7 0-19-16,-8 1 23 16</inkml:trace>
          <inkml:trace contextRef="#ctx0" brushRef="#br0" timeOffset="4238.2932">4628 15002 291 0,'31'-4'91'0,"13"-6"14"15,3 1-84-15,13-1-11 16,-6 3-21-16,14 5-94 16,-10 0 23-16,8 7-237 15</inkml:trace>
          <inkml:trace contextRef="#ctx0" brushRef="#br0" timeOffset="5154.822">4822 13986 333 0,'-6'5'111'16,"1"-5"6"-16,5 1-93 16,2-1-17-16,2 2-19 15,3-2 10-15,2 1 1 16,2-4 2-16,3-8 0 16,2-1 0-16,7-10 1 15,-2-5 0-15,5-7-2 16,1 2 0-16,0-4 0 15,-9 2 0-15,4 4-1 16,-8 8 2-16,-3 5-1 16,-1 6-1-16,-1 8-1 15,-1 0-2-15,0 1-1 16,1 4 0-16,2 1 0 16,-1 2 0-16,-1 4 1 0,0 3-2 15,-1 9-4-15,-2-1-2 16,-2 7-13-16,-3 3-17 15,-2-2-64-15,-1-3 5 16,2 0-149-16</inkml:trace>
        </inkml:traceGroup>
        <inkml:traceGroup>
          <inkml:annotationXML>
            <emma:emma xmlns:emma="http://www.w3.org/2003/04/emma" version="1.0">
              <emma:interpretation id="{597D24DE-C285-4FDA-A3F6-A8AA1EC02850}" emma:medium="tactile" emma:mode="ink">
                <msink:context xmlns:msink="http://schemas.microsoft.com/ink/2010/main" type="inkWord" rotatedBoundingBox="9618,14267 13771,13393 14168,15281 10015,161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14.6774">7317 13397 391 0,'-2'0'105'0,"6"-8"29"0,-1-6-108 15,14-5-17-15,3 1-3 16,13-4-1-16,3-3-1 16,10-8-1-16,2 1-2 15,12-10 1-15,-1-2-2 16,10-12 0-16,-3-2 0 0,11-20 0 15,-8-1 1-15,12-15 0 16,-6 3 0-16,16-7 1 16,-11 16 0-16,11-5 1 15,-13 15-1-15,7-4 0 16,-20 15-1-16,1-1 0 16,-16 16-1-16,-3 4 0 15,-19 15 0-15,-2 9 0 16,-14 14-2-16,-4 8 2 15,-10 11 0-15,-7 13 1 16,-5 10 3-16,-13 18 2 16,-4 7 0-16,-10 20 1 15,-1 5 0-15,-11 29-1 16,1 7 0-16,-15 34 0 16,1-3-2-16,-19 28 2 15,9-15-1-15,-12 12 1 0,13-26 0 16,-2-3 2-1,19-38-2-15,2-8-1 16,20-36-2-16,4-9-4 0,13-28-3 16,4-5-10-16,7-16-6 15,2-6-30-15,1-4-25 16,3-5-80-16,2-10-3 16,4-12-162-16</inkml:trace>
          <inkml:trace contextRef="#ctx0" brushRef="#br0" timeOffset="6653.5748">8741 13444 176 0,'-2'6'204'0,"2"-7"-65"0,2-6-105 16,10-2 106-16,5 1-136 16,9-1-2-16,2 3-1 15,11 1-1-15,0 6 0 16,11 6-1-16,0 2 0 16,11 0-2-16,-3 1-1 15,13-4-8-15,-9-6-7 0,6-5-19 16,-12 1-12-16,1-4-31 15,-15 2-47-15,-5-4 2 16,-8-1-110-16</inkml:trace>
          <inkml:trace contextRef="#ctx0" brushRef="#br0" timeOffset="7563.2815">10216 12794 341 0,'3'5'104'0,"2"-8"18"15,4-4-94-15,4-2-17 0,4-5-9 16,2-7-1-16,1 3 0 16,5-3 1-16,0 1 1 15,8-4 2-15,2-1 1 16,8-12 3-16,1-2 0 15,10-15-1-15,-3 0-3 16,10-14 0-16,-6 6-3 16,8-15-1-16,-10 8-1 0,5-9 1 15,-8 10-1-15,7-4 0 16,-11 17 0-16,3 2 0 16,-11 9 0-16,1 10 0 15,-11 12 0-15,-3 3 0 16,-5 10 0-16,-4 6 1 15,-5 1 1-15,0 4 4 16,-2 5 2-16,-7 9 2 16,-4 8 0-16,-5 15-1 15,-4 11-4-15,-10 19-1 16,-1 1-3-16,-4 15 1 16,1-7-1-16,-5 7-1 15,6-15 1-15,-1 5-4 16,7-14-3-16,-3 4-6 15,4-12-2-15,-7 3-3 16,6-6 2-16,-6 2 2 16,4-6-3-16,-4-1-53 0,9-11-58 15,-4-2-5-15,8-6-169 16</inkml:trace>
        </inkml:traceGroup>
      </inkml:traceGroup>
    </inkml:traceGroup>
    <inkml:traceGroup>
      <inkml:annotationXML>
        <emma:emma xmlns:emma="http://www.w3.org/2003/04/emma" version="1.0">
          <emma:interpretation id="{A53A5192-079E-4518-B9A5-13EFF94A1BA2}" emma:medium="tactile" emma:mode="ink">
            <msink:context xmlns:msink="http://schemas.microsoft.com/ink/2010/main" type="paragraph" rotatedBoundingBox="12146,15373 28628,9223 29337,11122 12854,172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88A497E-72DE-4FB0-97E7-5FD0F54709FB}" emma:medium="tactile" emma:mode="ink">
              <msink:context xmlns:msink="http://schemas.microsoft.com/ink/2010/main" type="line" rotatedBoundingBox="12146,15373 28628,9223 29337,11122 12854,17272"/>
            </emma:interpretation>
          </emma:emma>
        </inkml:annotationXML>
        <inkml:traceGroup>
          <inkml:annotationXML>
            <emma:emma xmlns:emma="http://www.w3.org/2003/04/emma" version="1.0">
              <emma:interpretation id="{6FB29375-2CB0-4EE3-875D-3DE258CFDCB6}" emma:medium="tactile" emma:mode="ink">
                <msink:context xmlns:msink="http://schemas.microsoft.com/ink/2010/main" type="inkWord" rotatedBoundingBox="12243,15635 14016,14974 14578,16481 12806,171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111.9957">9936 13660 213 0,'-11'5'202'16,"4"-7"-57"-16,7 1-129 15,8 1 127-15,10-3-144 16,3-2 0-16,11-3-2 0,5-3 2 16,10-5 0-16,3 1 1 15,12-4 1-15,-3-1 2 16,21-5 4-16,0 1 2 16,20-3 2-1,-3 5 1-15,22 4 0 0,-12 8-5 16,13 7-2-16,-13 9-4 0,9 2-3 15,-26 5-2-15,4-2-3 16,-25-7 1-16,-6 0 0 16,-19-6 3-16,-2-1 1 15,-15-2 1-15,-7 4-5 16,-6 2-7-16,-8 4-19 16,-9 3-30-16,-9 7-88 15,-4 4 7-15,-12 5-199 16</inkml:trace>
          <inkml:trace contextRef="#ctx0" brushRef="#br0" timeOffset="8971.854">10741 14117 428 0,'-3'-12'117'0,"-2"-5"32"16,-1-2-121-16,-4-3-15 15,-1 0-7-15,-4 0-8 16,-4 5-6-16,-8 3-3 16,1 8-1-16,-10 9 1 15,3 8 4-15,-11 11 3 16,1 7 3-16,-5 14 2 15,6 0 1-15,-7 11 2 16,10-4 2-16,-3 9 0 16,10-5 0-16,-2 7 1 15,7-11-4-15,4 6 1 16,4-7-1-16,5 2 1 16,4-10-1-16,10 0 0 0,5-11 0 15,9-7-2-15,7-14 0 16,10-9 0-16,0-10 0 15,12-14 0-15,-3-4-1 16,12-10 1-16,-2-4 0 16,10-10-1-16,-7 2 0 15,6-11 0-15,-13 6 0 0,-2-4-2 16,-13 10-1 0,-3 5 0-16,-12 15 0 0,-1 7 2 15,-8 9 1-15,-1 4 1 16,-4 6 1-16,-2-1-2 15,-2 4-1-15,-1 10 1 16,-3 7 0-16,-8 14 1 16,-2 12 3-16,-6 15 1 15,-2 3 0-15,-4 15-1 16,3-2-2-16,-6 14 1 16,3-8 0-16,-4 6 4 15,4-14 0-15,3 6 2 16,3-18-1-16,0-4-2 15,7-17-3-15,2-1-2 16,4-16-5-16,1-2-11 16,5-4-9-16,1-2-18 15,2-3-9-15,0-5-12 0,5-3 2 16,1-9-59-16,2-3 1 16,4-13-16-16,7-7-35 15</inkml:trace>
          <inkml:trace contextRef="#ctx0" brushRef="#br0" timeOffset="9601.2818">11112 13892 211 0,'8'-6'171'0,"-2"-2"-41"16,0-2-15-16,2 4-100 15,0 6-16-15,-3 6-5 16,-4 5-4-16,-2 8-9 15,-6 3 2-15,-2 9 2 16,-4-4 6-16,-1 8 7 0,-1-7 11 16,1 6 11-16,1-10 11 15,4 2-3-15,1-5-3 16,5-3-2-16,3-5-11 16,1 3-11-16,2-9-2 15,4 1-4 1,0-8-3-16,3-4-1 0,4-7 0 15,3-8 2-15,4-5 4 0,7-2 4 16,-2-2 2 0,9-4 3-16,-4 6-1 0,4-3 2 15,-7 6-1-15,3 1-1 16,-7 5-1-16,2 3 0 16,-5 3-2-16,-4 4-1 15,-2 6-1-15,-2 7 0 16,-7 4 0-16,-1 7 1 15,-3 6 2-15,-2 7-1 16,-4 1 0-16,-2 12 0 16,-3-4-1-16,-4 6-2 15,1-3-3-15,-4 1-15 16,3-10-26-16,-1 0-100 16,3-12 11-16,-6-3-242 15</inkml:trace>
        </inkml:traceGroup>
        <inkml:traceGroup>
          <inkml:annotationXML>
            <emma:emma xmlns:emma="http://www.w3.org/2003/04/emma" version="1.0">
              <emma:interpretation id="{C61EE088-015C-457B-9F8B-56C5126A94A5}" emma:medium="tactile" emma:mode="ink">
                <msink:context xmlns:msink="http://schemas.microsoft.com/ink/2010/main" type="inkWord" rotatedBoundingBox="17745,13410 23826,11141 24493,12929 18412,1519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90323.8403">16770 11009 269 0,'-3'-8'99'15,"-3"0"16"-15,-3 2-71 16,5 1-18-16,-3 0-8 15,-3 4-19-15,-2 1-5 16,-2 0-3-16,-7 4 2 16,-1 3 2-16,-9 2 4 15,3-1 4-15,-13 4 8 0,2 1 2 16,-8 1 3-16,3 2 1 16,-6 6 0-1,5-4-7-15,-6 9-1 0,6 0-4 16,-2 7-3-16,6-3-1 15,4 9 0-15,9-6-1 16,6 4-1-16,11-7 1 16,6 7-1-16,7-10 1 15,7 6 1-15,3-4 2 0,12-3 2 16,4-10 3-16,16 0 0 16,1-12 0-16,12-5-1 15,-6-6-3-15,4-10-1 16,-8-5-1-16,2-10 0 15,-12-3 0-15,4-10-1 16,-10 2 1-16,1-13-1 16,-10 6 0-16,-3-6 0 15,-9 12 0-15,-5 0 0 16,-6 17 0-16,-7 7 2 16,-5 11-1-16,-4 11 0 15,1 10 0-15,-9 10-2 16,2 4 0-16,-5 18 0 15,-1 2 0-15,-5 27 0 16,-2 4 1-16,-11 30 0 16,0 0-1-16,-9 32 1 0,1-7 1 15,-6 25 4-15,6-16 2 16,-5 9 7-16,9-29 2 16,-6-1 0-16,13-27-4 15,4-5-4-15,10-23-6 16,5-8-4-16,8-21-5 15,4-10-8-15,4-12-4 16,1-8-33-16,6-9-74 0,4-20-32 16,3-12-38-16,4-29-46 15</inkml:trace>
          <inkml:trace contextRef="#ctx0" brushRef="#br0" timeOffset="290932.4311">16914 11455 322 0,'-6'3'108'0,"5"-4"15"16,4-4-87-16,8 3-16 16,4 2-16-16,14 2 7 15,4 1-8-15,9 2-2 0,0-1-1 16,8 6-16-16,-8-6-19 15,2 7-92-15,-8-3 10 16,0 6-215-16</inkml:trace>
          <inkml:trace contextRef="#ctx0" brushRef="#br0" timeOffset="290707.7989">16831 11161 213 0,'16'4'108'0,"-3"-1"-4"16,7 1-33-16,5-1-56 15,16-2 3-15,3 1-7 0,12-5-3 16,-4-4-2-16,6 1-5 15,-13 1-6-15,2-2-17 16,-14 3-11-16,-3 1-38 16,-11 0-31-16,-5 5-4 15,-13 4-31-15,-10 8 59 16</inkml:trace>
          <inkml:trace contextRef="#ctx0" brushRef="#br0" timeOffset="291809.1049">17896 11229 332 0,'-3'13'144'0,"3"-7"-17"16,5-9-82-16,6 0-34 15,8-2-34-15,9-4 27 16,2-4-2-16,10-7-1 0,3-5-3 16,8-10-1-1,0 1-1-15,13-11 0 0,-5-2 1 16,13-11 2-16,-4 4 2 16,5-11-1-1,-9 7 1-15,1-7 0 0,-18 15-1 16,-3 0 0-16,-15 17 0 15,-7 8 0-15,-11 14-2 16,-3 8-2-16,-5 9 0 16,-11 20 2-16,-6 8 1 15,-17 22 5-15,-8 10 5 0,-19 27 3 16,-2-3 0-16,-18 29 0 16,8-4-3-16,-12 16-1 15,15-20-2-15,-4-1-2 16,20-32-2-16,2-10-1 15,19-26-5-15,4-12-22 16,10-15-36-16,3-4-77 16,6-7-7-16,2-14-171 15</inkml:trace>
          <inkml:trace contextRef="#ctx0" brushRef="#br0" timeOffset="292429.0493">19347 11099 289 0,'-27'8'98'0,"4"0"12"15,-7 6-74 1,5 10-24-16,-8 12-6 0,2 4-4 16,-9 15-2-16,3 0 1 15,-2 8-1-15,6-5 0 16,1 4-7-16,9-10-9 15,3-2-33-15,9-11-30 0,4-6-31 16,7-12-26-16,7-6-20 16</inkml:trace>
          <inkml:trace contextRef="#ctx0" brushRef="#br0" timeOffset="292180.5372">18877 11273 268 0,'14'2'91'0,"-1"-2"16"16,-4 1-69-16,5 4-22 15,2 0-6-15,6 6-3 16,1-2-6-16,7 2 1 16,4 2-1-16,9-4 3 15,-1-1 1-15,10 1-1 16,-7-4 0-16,2-7-2 15,-8 1-4-15,-1-5-23 16,-10-4-41-16,-3-1-46 16,-9-4-20-16,-4-9-90 15</inkml:trace>
          <inkml:trace contextRef="#ctx0" brushRef="#br0" timeOffset="294017.6048">19911 11305 258 0,'0'-8'114'0,"-2"2"7"15,2-2-60-15,0 5-25 16,-2-2-6-16,2 3-13 0,4-1-3 16,0 2-4-16,9-3 0 15,2 1-6-15,12 3 1 16,3-1 0-16,18 4 4 16,6-2 1-16,22 3 2 15,6-4-1-15,32-4-2 16,-1-5-4-16,20-5-1 15,-14-2-2-15,17-6-1 16,-21 0 0-16,8 1-1 16,-19 3 1-16,12-2-3 15,-24 4-1-15,7-1-2 16,-21 1-4-16,3 2-2 16,-16 0-2-16,0 2-4 15,-13 4 0-15,-5 2-3 16,-16 4-13-16,-9 5-103 15,-14 2 30-15,-14 0-271 16</inkml:trace>
          <inkml:trace contextRef="#ctx0" brushRef="#br0" timeOffset="292923.1802">20526 10298 336 0,'8'0'115'0,"-5"-2"8"0,-3-1-92 15,-2 12-17-15,-5 4-17 0,-6 12 5 16,-6 8-1-16,-6 20 1 16,-1 7 2-16,-9 24 3 15,2 5 1-15,-9 29 1 16,3-5-1-16,0 7-1 16,9-26-4-16,3-9-1 15,15-32-2-15,2-17 1 16,6-17 0-16,1-13-4 15,1-11-8-15,2-13-114 16,2-11-9-16,4-27-45 16,2-4-39-16</inkml:trace>
          <inkml:trace contextRef="#ctx0" brushRef="#br0" timeOffset="293385.8536">20470 10366 310 0,'23'-14'110'15,"9"-6"16"-15,2-2-84 16,13-1-16-16,-2 5-13 16,9 0-6-16,-9 2-6 15,7 0 0-15,-8 2-2 0,6-1 0 16,-8 0 0-16,2 0 1 15,-10 1 0-15,-4 4 1 16,-13 2 0-16,-3 5 0 16,-7 5 1-16,-4 9 2 15,-3 4-1-15,-8 15 2 16,-8 3 1-16,-9 9 1 16,-9 4-2-1,-16 7 0-15,-2-4-1 0,-11 7-1 16,2-6-2-16,-5 0-2 15,15-11-1-15,2-7-14 16,12-12-25-16,4-6-62 16,11-8-33-16,-3-1-33 15,4 3-43-15</inkml:trace>
        </inkml:traceGroup>
        <inkml:traceGroup>
          <inkml:annotationXML>
            <emma:emma xmlns:emma="http://www.w3.org/2003/04/emma" version="1.0">
              <emma:interpretation id="{F500A284-24B7-49E2-9AFD-8DEDF7D46360}" emma:medium="tactile" emma:mode="ink">
                <msink:context xmlns:msink="http://schemas.microsoft.com/ink/2010/main" type="inkWord" rotatedBoundingBox="26320,10084 28290,9349 28867,10895 26897,1163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55279.8237">25268 8606 294 0,'-39'38'117'0,"5"-7"10"0,-1 10-75 16,9-1-22-16,-2 12-7 15,4 0-13-15,-1 14-2 16,3-1-2-16,-1 15-1 15,2-5-3-15,-1 13-1 16,5-11-3-16,1 0-11 16,5-21-20-16,5-9-102 15,6-22 16-15,2-14-253 16</inkml:trace>
          <inkml:trace contextRef="#ctx0" brushRef="#br0" timeOffset="454962.8429">25231 7753 375 0,'8'-10'87'0,"-7"2"33"0,2 8-107 16,0 10-10-16,-7 15 0 15,-6 11-15-15,-13 14-6 16,-7 8-2-16,-14 19 1 15,-4-4 2-15,-15 18 20 16,7-6 12-16,-10 13 11 16,13-15 9-16,1 5-2 15,18-16-9-15,5 5-5 16,14-19-10-16,10 1-13 16,10-10-1-16,10-5-6 15,7-15-3-15,16-5-2 16,6-15 1-16,14-6 0 15,1-9 4-15,13-8 0 0,-11-3 2 16,8-11-3-16,-14-1 2 16,1-8-27-16,-10 1-61 15,-2-6-13-15,-15 4-40 16,0-4 3-16</inkml:trace>
          <inkml:trace contextRef="#ctx0" brushRef="#br0" timeOffset="455692.8666">25765 8183 387 0,'5'-19'122'0,"-9"7"24"0,0 12-108 16,-3 14-18-16,-8 27-11 15,-10 17-14-15,-11 25-2 16,-3 6-1-16,-7 24-1 16,7-13 3-16,0 14 0 15,8-18 1-15,1 9 0 16,9-22 1-16,7 6 1 16,8-28 1-16,9-4 0 15,11-25-1-15,13-13-6 16,6-23-3-16,14-23-8 15,0-15 2-15,9-26 0 16,-4-7 6-16,3-22 6 16,-8 5 11-16,1-20 7 15,-10 12 8-15,-2-24-1 16,-8 16-3-16,-3-12-2 16,-9 18-7-16,-4 3-7 0,-13 34 2 15,-12 16-1 1,-9 30-1-16,-12 29 0 0,-4 19-1 15,-9 26-8-15,2 11-9 16,-8 18-35-16,4-2-26 16,-1 9-52-16,6-13-18 15,-1-3-68-15</inkml:trace>
          <inkml:trace contextRef="#ctx0" brushRef="#br0" timeOffset="454425.4965">23961 8614 207 0,'26'8'87'0,"-1"-4"8"0,14 1-55 16,10-2-11-16,12 2-14 15,0-3-18-15,7 1-91 16,-10-3 23-16,1 0-233 16</inkml:trace>
          <inkml:trace contextRef="#ctx0" brushRef="#br0" timeOffset="454117.308">23920 8147 294 0,'0'0'101'0,"-2"-4"10"16,4 0-83-16,7 6-12 15,1-2-13-15,5 2-2 16,4 2 1-16,3 4 0 15,2-2 0-15,4 4 0 16,-2 1 0-16,7 0 0 16,-3-2 0-16,6 4 0 15,0-2-1-15,3 0-1 16,-6-2-1-16,2 2-11 16,-7-3-13-16,-2-4-90 15,-5-4 15-15,-2-3-217 16</inkml:trace>
        </inkml:traceGroup>
        <inkml:traceGroup>
          <inkml:annotationXML>
            <emma:emma xmlns:emma="http://www.w3.org/2003/04/emma" version="1.0">
              <emma:interpretation id="{A8B39FE4-5639-419A-B660-7EE0F366C9D3}" emma:medium="tactile" emma:mode="ink">
                <msink:context xmlns:msink="http://schemas.microsoft.com/ink/2010/main" type="inkWord" rotatedBoundingBox="28093,10326 28924,10016 29331,11107 28500,11417"/>
              </emma:interpretation>
              <emma:one-of disjunction-type="recognition" id="oneOf5">
                <emma:interpretation id="interp5" emma:lang="" emma:confidence="0">
                  <emma:literal>0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°</emma:literal>
                </emma:interpretation>
                <emma:interpretation id="interp8" emma:lang="" emma:confidence="0">
                  <emma:literal>o</emma:literal>
                </emma:interpretation>
                <emma:interpretation id="interp9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456177.613">26285 8160 352 0,'-19'33'111'0,"-12"18"24"16,-1 10-106-16,-5 24-7 16,-1 3-16-16,-1 23-11 15,6-5-8-15,2 18-2 16,4-10-1-16,7 20 0 0,7-17 5 16,4-3 5-1,7-27 7-15,7-15 6 0,8-36 4 16,9-21 8-16,9-23 1 15,11-23-2-15,5-16-4 16,11-36-2-16,0-11-9 16,8-26-2-16,-8 0-1 0,-2-17 0 15,-12 18-1-15,-11-13 2 16,-19 24 1-16,-14 5 0 16,-16 27-3-16,-18 11-17 15,-10 32-34-15,-19 19-85 16,-2 22-1-16,-14 15-198 15</inkml:trace>
        </inkml:traceGroup>
      </inkml:traceGroup>
    </inkml:traceGroup>
    <inkml:traceGroup>
      <inkml:annotationXML>
        <emma:emma xmlns:emma="http://www.w3.org/2003/04/emma" version="1.0">
          <emma:interpretation id="{E8B9070B-1B07-43E0-AF7B-66361D8FE190}" emma:medium="tactile" emma:mode="ink">
            <msink:context xmlns:msink="http://schemas.microsoft.com/ink/2010/main" type="paragraph" rotatedBoundingBox="9459,17815 23703,12909 24318,14695 10074,196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9837D87-FB4A-4A9F-A749-8A49322106F4}" emma:medium="tactile" emma:mode="ink">
              <msink:context xmlns:msink="http://schemas.microsoft.com/ink/2010/main" type="line" rotatedBoundingBox="9459,17815 23703,12909 24318,14695 10074,19600"/>
            </emma:interpretation>
          </emma:emma>
        </inkml:annotationXML>
        <inkml:traceGroup>
          <inkml:annotationXML>
            <emma:emma xmlns:emma="http://www.w3.org/2003/04/emma" version="1.0">
              <emma:interpretation id="{2ECA1005-795C-4C25-BF3D-439FD437AF66}" emma:medium="tactile" emma:mode="ink">
                <msink:context xmlns:msink="http://schemas.microsoft.com/ink/2010/main" type="inkWord" rotatedBoundingBox="9459,17815 11476,17120 11907,18371 9890,1906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490.7033">7655 15751 441 0,'-7'-2'114'0,"-4"-4"35"0,4 0-130 16,1 0-5-16,1-1-9 16,-2 3-5-16,0-3-1 15,1 3-1-15,-3 2 0 0,-2 1 3 16,-2 1 2-16,-4 3 2 15,-5 0-1-15,-2 5 0 16,-1 4-2-16,-4 7 0 16,5 3-1-16,-1 5-1 15,5-1 1-15,-2 5-2 16,6 1 1-16,-1 4-1 16,3 1 0-16,-2 9-1 15,7-4 1-15,-2 5-2 16,6-8 0-16,2 2-1 15,5-7 2-15,2 4 0 16,4-11 1-16,5 1-1 16,1-6 0-16,6-5 1 15,-1-6 0-15,7-3 0 16,0-10 1-16,5-9 0 16,-3-4-1-16,5-14 1 15,-3-2 0-15,1-10 0 0,-1 4 1 16,3-12 0-16,-8 5 0 15,1-12 1-15,-2 6 0 16,-2-8 1-16,-10 9 1 16,-2-2 0-16,-6 10 1 15,-2 0 1-15,-4 13 0 16,1 5 2-16,-2 8 0 16,0 8 0-16,-1 7-2 15,0 7-1-15,-3 8-4 0,1 8 0 16,0 2-1-16,-5 11 0 15,2 0 0-15,-1 5 0 16,1 1 1-16,-7 13 2 16,4 0 1-16,-6 17 1 15,3 3-1-15,-7 17 1 16,5-7-1-16,-4 15 0 16,4-17 0-16,-7 8 4 15,9-14-1-15,-7 9 1 16,5-16-2-16,-4 6-1 15,9-14-4-15,-4-1 0 16,7-18-2-16,-2-9 0 16,6-12-6-16,2-9-6 15,1-10-3-15,2-2-8 16,2-2-3-16,3-9-10 0,-1 2-13 16,4-7-109-16,2-2 26 15,2-5-271-15</inkml:trace>
          <inkml:trace contextRef="#ctx0" brushRef="#br0" timeOffset="13209.7076">8495 16027 299 0,'1'1'136'16,"1"-1"-24"-16,3 2-71 15,-2-1-35-15,3 2-36 16,-1-1 36-16,-1 3 9 15,0 1 3-15,0-3 8 16,1 0 3-16,1 2 3 16,4-2-7-16,4 0 0 15,3 0-6-15,11-1-3 16,0-2-7-16,10 1-2 16,3-1-4-16,6 4-2 15,-5-1 0-15,10 0-2 16,-5 2 0-16,3-2-2 15,-5-2-1-15,5-1-3 16,-11-1 1-16,-1-6-5 16,-10 3-3-16,-3-1-16 0,-9 3-13 15,1-2-52-15,-4 5-51 16,-2-2-11-16,1 1-120 16</inkml:trace>
        </inkml:traceGroup>
        <inkml:traceGroup>
          <inkml:annotationXML>
            <emma:emma xmlns:emma="http://www.w3.org/2003/04/emma" version="1.0">
              <emma:interpretation id="{5A87077A-5452-4887-B2BE-D36F01AB073B}" emma:medium="tactile" emma:mode="ink">
                <msink:context xmlns:msink="http://schemas.microsoft.com/ink/2010/main" type="inkWord" rotatedBoundingBox="12739,17458 13953,17040 14330,18134 13116,1855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4026.4887">10398 16034 413 0,'-7'2'112'0,"3"0"32"0,2-2-120 16,5-4-6-16,0 1-9 15,7-6-2-15,2 0-4 0,6-6 1 16,0 1-1-16,9-3-1 16,-2 0-2-16,10-7 1 15,-3 1 0-15,9-8 1 16,0-2 0-16,7-11 0 16,-2 2 1-1,7-13 2-15,-3 5 1 0,8-10 0 16,-5 10-1-16,12-5-2 15,-6 8-2 1,8-6-2-16,-10 6-1 0,2 0 0 16,-13 9 0-16,-6 1 1 15,-11 10 1-15,-6 5 1 16,-9 10 1-16,-4 1 4 16,-6 9 1-16,0 5 5 15,-4 7 1-15,-7 12 4 16,-1 6-2-16,-7 22-1 15,-6 6-3-15,-7 19-1 0,-3 2-5 16,-8 20 2-16,1-7-1 16,-12 18 1-16,5-8-1 15,-12 8 0-15,9-20-2 16,-6 7-1-16,12-18-2 16,-5 3-4-16,11-18-2 15,-1 6-9-15,7-18-4 16,0-6-13-16,8-14-5 0,2-4-47 15,10-10-88-15,3-7 12 16,7-6-241-16</inkml:trace>
        </inkml:traceGroup>
        <inkml:traceGroup>
          <inkml:annotationXML>
            <emma:emma xmlns:emma="http://www.w3.org/2003/04/emma" version="1.0">
              <emma:interpretation id="{E10CA821-28D7-43E3-986C-D02AC8860A7E}" emma:medium="tactile" emma:mode="ink">
                <msink:context xmlns:msink="http://schemas.microsoft.com/ink/2010/main" type="inkWord" rotatedBoundingBox="18127,15139 22901,13495 23258,14532 18484,16176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94637.1368">19718 11865 302 0,'-5'7'106'0,"-3"-7"10"15,7 0-85-15,2 0-19 16,6 0-12-16,7-4-3 15,5 0 1-15,9-6 3 0,5-2 2 16,12-5 3-16,-1-2 2 16,11-2 2-16,-4 3 1 15,7-4 1-15,-8 1-3 16,4-2-2-16,-10 3-3 16,1-2-1-16,-11 4-2 15,2 0 0-15,-12 7 0 0,-5 1-1 16,-10 5 2-16,-1 4 4 15,-10 1 1-15,-4 5 1 16,-6 1 0-16,-12 10-2 16,-7 4-4-16,-10 11-1 15,0 2 0-15,-6 8 0 16,8-4 0-16,-3 6 0 16,9-4-2-16,-1 5-8 15,7-7-11-15,3-2-47 16,10-12-69-16,7-4-3 15,3-17-171-15</inkml:trace>
          <inkml:trace contextRef="#ctx0" brushRef="#br0" timeOffset="298974.0702">16208 13605 269 0,'-12'10'107'0,"-4"4"9"16,3-5-72-16,-1 7-12 15,3-2-17-15,-3 5-5 16,3-2-6-16,-3 3-1 15,0-2 2-15,-3 3 3 16,1-2 1-16,-1 2 4 16,3-3-1-16,-2 9-2 15,4-5-3-15,-2 8-1 16,0-4-1-16,1 9 1 16,-1-2 0-16,3 4 0 15,3-1-1-15,5 7-1 16,5-9-3-16,7-1 1 15,5-5-1-15,8-7 1 16,5-12 1-16,10-9 1 16,-1-2 0-16,10-7-2 15,-6-5-4-15,4-2-15 16,-9-1-22-16,2-10-107 0,-12-2 16 16,-3-7-256-16</inkml:trace>
          <inkml:trace contextRef="#ctx0" brushRef="#br0" timeOffset="299211.7757">16083 13208 490 0,'-6'3'111'0,"-5"-13"44"0,15 2-144 16,12 10-18-16,6 7-60 16,3 5-88-16,3 4 3 15,-1-9-233-15</inkml:trace>
          <inkml:trace contextRef="#ctx0" brushRef="#br0" timeOffset="299816.3678">16805 13832 404 0,'41'-6'99'16,"17"-3"33"-16,1-2-120 15,18 5-112-15,-5 2-30 16,3 8-31-16,-15 2-94 0</inkml:trace>
        </inkml:traceGroup>
        <inkml:traceGroup>
          <inkml:annotationXML>
            <emma:emma xmlns:emma="http://www.w3.org/2003/04/emma" version="1.0">
              <emma:interpretation id="{FE46268E-25AE-4E67-9134-06A483D41388}" emma:medium="tactile" emma:mode="ink">
                <msink:context xmlns:msink="http://schemas.microsoft.com/ink/2010/main" type="inkWord" rotatedBoundingBox="19194,14831 23277,13425 23515,14116 19432,15522"/>
              </emma:interpretation>
              <emma:one-of disjunction-type="recognition" id="oneOf9">
                <emma:interpretation id="interp13" emma:lang="" emma:confidence="0">
                  <emma:literal>%</emma:literal>
                </emma:interpretation>
                <emma:interpretation id="interp14" emma:lang="" emma:confidence="0">
                  <emma:literal>¥</emma:literal>
                </emma:interpretation>
                <emma:interpretation id="interp15" emma:lang="" emma:confidence="0">
                  <emma:literal>&amp;</emma:literal>
                </emma:interpretation>
                <emma:interpretation id="interp16" emma:lang="" emma:confidence="0">
                  <emma:literal>#</emma:literal>
                </emma:interpretation>
                <emma:interpretation id="interp17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299582.4573">16875 13513 430 0,'11'-6'104'0,"3"3"35"0,4 1-127 15,2 5-10-15,7 8-10 16,-2-5-7-16,4 4-15 15,0-2-15-15,5-4-37 16,-6-5-27-16,2-1-16 16,-5-4-28-16,-3-4 34 15</inkml:trace>
          <inkml:trace contextRef="#ctx0" brushRef="#br0" timeOffset="295124.9632">20606 11635 395 0,'2'-1'129'0,"-13"1"14"0,-10 6-110 15,-9 14-19-15,-6 7-19 16,-12 10 2-16,4 4-2 16,-5 8 0-16,9-7 1 0,-1 8 0 15,11-5 2-15,-1 6 1 16,12-8 1-16,3 1 0 15,10-11-1-15,8-6 0 16,9-12 1-16,9-8 2 16,5-10 1-16,14-15 1 15,4-7 0 1,13-17-1-16,0-2-1 0,9-15-1 16,-11 2 0-16,9-9 0 15,-13 10 0-15,-4-8 1 16,-14 12 1-16,-10 1 1 15,-15 11 3-15,-14 7 0 16,-13 16 0-16,-11 13-2 16,-7 15-2-16,-15 15-2 15,6 9-2-15,-6 5-3 16,9-1-4-16,1 2-9 16,14-9-8-16,-1-1-34 0,8-5-17 15,5-4-66-15,6-8-8 16,6-6-111-16</inkml:trace>
        </inkml:traceGroup>
        <inkml:traceGroup>
          <inkml:annotationXML>
            <emma:emma xmlns:emma="http://www.w3.org/2003/04/emma" version="1.0">
              <emma:interpretation id="{08DA3260-9A87-4F2A-A42A-54F94863EC83}" emma:medium="tactile" emma:mode="ink">
                <msink:context xmlns:msink="http://schemas.microsoft.com/ink/2010/main" type="inkWord" rotatedBoundingBox="20543,14543 23872,13397 24133,14156 20805,15303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95555.255">21037 11644 421 0,'1'-1'118'0,"-1"-4"29"16,-3 7-123-16,-8 7-11 16,-3 5-16-16,-11 10-8 15,-6 6-4-15,-12 9-1 16,4 0 5-16,-8 8 4 16,10 0 8-16,-1 11 4 15,10-5 3-15,6 5 0 16,13-10-1-16,9-1-2 15,6-17-1-15,13-5 3 16,7-18 0-16,18-17 3 16,6-18 1-16,19-19-2 15,0-13-2-15,14-15-2 0,-11 2-4 16,6-10 3-16,-20 11 1 16,-3-5 4-16,-20 19 0 15,-18 3 0-15,-22 18-4 16,-25 16-12-16,-18 23-13 15,-35 24-141-15,-14 21 34 16,-46 19-353-16</inkml:trace>
          <inkml:trace contextRef="#ctx0" brushRef="#br0" timeOffset="300613.0072">18521 12896 278 0,'11'-27'104'0,"-1"1"15"16,-1 2-72-16,-1 7-9 15,-3 6-10-15,-2 6-9 16,-2 4-8-16,-1 7-2 16,-3 3-6-16,-3 9 0 15,-3 3 2-15,-9 14 3 16,-2 3 0-16,-5 12 2 15,0-2-1-15,-8 13-3 16,3-3-2-16,-3 6-2 16,7-7-2-16,2-1-7 15,9-17-5-15,2-7-12 16,10-15-6-16,3-9-8 16,0-11-8-16,5-12-85 0,-1-5 28 15,-1-14-216-15</inkml:trace>
          <inkml:trace contextRef="#ctx0" brushRef="#br0" timeOffset="300942.2236">18488 12735 332 0,'19'-32'142'0,"-5"12"3"16,8-4-71-16,2 6-52 15,7-1-6-15,0 3-9 0,9-1-6 16,-4 3-2-16,3 1-1 15,-5 2 0-15,5 2-1 16,-7 4 2-16,-1 4 2 16,-4 1 0-16,-4 4 2 15,-4 4 1-15,-7 9 1 16,-5 2 1-16,-7 9 0 16,-11 1-2-16,-10 10 0 15,-5 1-2-15,-10 6-3 16,-3-2-1-16,-10 3-2 15,4-10-2-15,-10-7-2 16,8-8-4-16,1-6-14 16,12-10-17-16,6-3-105 15,12-5 17-15,7 1-253 0</inkml:trace>
        </inkml:traceGroup>
      </inkml:traceGroup>
    </inkml:traceGroup>
    <inkml:traceGroup>
      <inkml:annotationXML>
        <emma:emma xmlns:emma="http://www.w3.org/2003/04/emma" version="1.0">
          <emma:interpretation id="{1643611B-6FE7-4EAF-B734-DDA338FD3896}" emma:medium="tactile" emma:mode="ink">
            <msink:context xmlns:msink="http://schemas.microsoft.com/ink/2010/main" type="paragraph" rotatedBoundingBox="20182,15589 28141,15183 28260,17523 20302,1793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20BB4BA-0742-4058-A16A-A1F61C92B95E}" emma:medium="tactile" emma:mode="ink">
              <msink:context xmlns:msink="http://schemas.microsoft.com/ink/2010/main" type="line" rotatedBoundingBox="20182,15589 28141,15183 28260,17523 20302,17930"/>
            </emma:interpretation>
          </emma:emma>
        </inkml:annotationXML>
        <inkml:traceGroup>
          <inkml:annotationXML>
            <emma:emma xmlns:emma="http://www.w3.org/2003/04/emma" version="1.0">
              <emma:interpretation id="{6F8C6281-832E-4B5E-A87F-DB3F2696D663}" emma:medium="tactile" emma:mode="ink">
                <msink:context xmlns:msink="http://schemas.microsoft.com/ink/2010/main" type="inkWord" rotatedBoundingBox="20182,15589 21875,15503 21931,16611 20239,1669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01983.8251">17702 14448 405 0,'0'5'142'0,"0"-9"9"0,7 3-109 15,7-2-23-15,8-3-23 16,1-2 10-16,15-5-3 0,1-3-3 16,12-7 1-16,0-5-1 15,13-11 0-15,-5 1 0 16,12-14 0-16,-10 2 0 16,3-6 1-16,-12 9-1 15,-1 3 1 1,-15 14 0-16,-9 8 0 0,-11 13 0 15,-15 14 1-15,-15 10-1 0,-19 17 0 16,-6 12 1-16,-17 18 0 16,-1 5 0-1,-10 12 1-15,11-4-1 0,-7 5-4 16,10-13-4-16,0 2-16 16,12-14-23-16,-3-8-113 15,14-17 20-15,8-13-275 16</inkml:trace>
          <inkml:trace contextRef="#ctx0" brushRef="#br0" timeOffset="302324.9376">18620 14147 482 0,'8'8'137'0,"-5"-5"32"16,-6-1-135-16,-7 10-28 16,-5 10-16-16,-15 14-22 0,-11 10-8 15,-15 15-5-15,-2-3 9 16,-9 7 15-16,9-8 20 16,0 2 11-16,17-13 10 15,7-2 0-15,15-10-8 16,9-9-7-16,12-9-7 0,14-12-15 15,7-11-8-15,15-17-13 16,4-7 3-16,16-13 4 31,-3-5 15-31,7-10 22 0,-5 4 20 0,-1-11 15 16,-14 10 2-16,-9-5-1 16,-12 14-12-16,-13-2-6 15,-15 20-11 1,-12 5-5-16,-7 18-5 0,-13 12-3 15,-4 18-4-15,-7 7-9 16,8 6-6-16,-2 4-27 16,11-5-24-16,4-3-83 15,11-11 3-15,4 0-176 16</inkml:trace>
          <inkml:trace contextRef="#ctx0" brushRef="#br0" timeOffset="301370.3883">17906 13798 381 0,'34'-13'180'0,"1"-4"-29"0,18-6-91 16,11 1-46-16,26 0-47 15,-1 3 35-15,27 2-3 16,-8 4-1-16,20 1 0 16,-13 6-1-16,10 4-2 15,-20 5-1-15,1 5 0 0,-23 4-1 16,-6 1-1-16,-24-4-5 16,-7 4-82-16,-23-2-48 15,-18 3-19-15,-19-5-139 16</inkml:trace>
          <inkml:trace contextRef="#ctx0" brushRef="#br0" timeOffset="302697.5483">18902 14111 307 0,'9'10'181'0,"-1"-3"-27"0,-13-7-46 16,-2 13-95-16,-4 3-18 0,-13 12-28 15,-2 5-18-15,-10 15-4 16,-2-1 8-16,-4 14 21 15,6-3 33-15,-2 13 27 16,11-12 6-16,4 4-1 16,12-19-16-16,11-4-7 15,9-14-11-15,12-12-3 16,7-14-1-16,14-18 0 16,7-11 0-1,18-20 2-15,0-7 1 0,13-16 4 16,-8 7 4-16,-1-11 4 15,-18 7 4-15,-11-3-5 16,-24 15-7-16,-25 7-15 16,-21 20-18-16,-41 24-140 15,-17 16 32-15,-55 13-337 16</inkml:trace>
        </inkml:traceGroup>
        <inkml:traceGroup>
          <inkml:annotationXML>
            <emma:emma xmlns:emma="http://www.w3.org/2003/04/emma" version="1.0">
              <emma:interpretation id="{D51CAE1A-7F77-4D8A-A0D2-D2BB24CE412D}" emma:medium="tactile" emma:mode="ink">
                <msink:context xmlns:msink="http://schemas.microsoft.com/ink/2010/main" type="inkWord" rotatedBoundingBox="23228,15901 24452,15838 24548,17713 23324,1777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14307.0502">21544 14045 216 0,'2'-7'94'0,"-1"-3"12"0,-1 2-55 0,-1 2-8 16,-2 0-14-16,1 0-6 16,-1-1-7-16,-2 1 0 15,2 1-2-15,-3 1 0 16,-1 0-2-16,0 1-4 16,-3 0-2-16,2 2 1 15,-3-2-1-15,-1 1 2 16,-4 0 0-16,-6 4 1 15,-3 1-1-15,-6 3-1 16,-4 2-2 0,-7 6 0-16,1 0-1 0,-10 7 0 15,2 2 1-15,-6 10 0 16,7 2 0-16,-7 12 0 16,8 0-1-16,0 7 1 15,9-5-2-15,1 4 0 16,12-7-1-16,0-1 0 15,9-6-1-15,5-1 0 0,8-10 0 16,11-5 0-16,9-7 0 16,18-5 1-16,5-13 0 15,17-7-1-15,-1-5 1 16,16-11-1-16,-9-3 0 16,12-8-1-16,-11 3 0 15,5-9 0-15,-14 2 0 16,1-7 0-16,-18 7 1 0,-1-10 0 15,-12 10 2 1,-4-5 2-16,-12 11 1 0,-3-1 1 16,-6 10-1-16,-6 2 0 15,0 8-2-15,-2 6-1 16,-1 6-1-16,-2 9-1 16,0 5 0-16,-6 11-1 15,-1 5 0-15,-2 9 1 16,-2 1-1-16,-3 20 1 15,0 2 2-15,-10 24 3 16,-1 6 1-16,-11 34 2 16,-1 5-1-16,-7 32-1 15,3-13-3-15,1 10 1 16,10-34-2-16,2-4 1 16,9-32 0-16,0 2-1 0,5-19-2 15,2 1-2-15,6-20-3 16,1-5-9-16,8-21-4 15,2-6-17-15,3-11-19 16,-2-5-119-16,2-6 25 16,1-16-295-16</inkml:trace>
          <inkml:trace contextRef="#ctx0" brushRef="#br0" timeOffset="316466.2792">21961 14590 279 0,'3'-12'86'16,"-3"1"23"-16,0 3-78 0,-2-3-2 16,-4 3-5-16,-2-1-2 15,2 1-7-15,-4 0 1 16,0 2-3-16,-1 0 0 15,-2 1-3-15,-1-3 2 16,1 3-1-16,-2-2-2 16,2 0-2-16,-1 3-2 15,0 1-2-15,-5 3-1 16,2 3-1-16,-5 3 0 16,2 2 0-16,-1 1 0 0,6 1-1 15,2 1 1-15,4-2-1 16,1 3 0-16,2 1 0 15,-1 0 0-15,1-2 1 16,6 4-1-16,0-4 1 16,3 6 1-16,4 1 0 15,2 4 1-15,2-2 0 16,1 3 1-16,4-1-1 0,4-1 0 16,-2-3-2-1,-3 4 1-15,-1-6-2 16,-3 1 1-16,-4-1-1 0,-4-2 1 15,-2-6-1-15,-1 0 1 16,-1-2 0-16,-2 0 1 16,-2 0-1-16,-1 4 1 15,-2-4 0-15,0 0 2 16,-3-2 0-16,-3-4 6 16,-3-7 2-16,-5 1 1 15,-3-3-2-15,-3-2-2 16,3 0-5-16,-4 0-5 15,4 0-4-15,-4 1-6 16,2 4-6-16,-6 6-14 16,5 3-6-16,-2 8-59 15,7 2-54-15,-1 4-3 0,5-5-149 16</inkml:trace>
        </inkml:traceGroup>
        <inkml:traceGroup>
          <inkml:annotationXML>
            <emma:emma xmlns:emma="http://www.w3.org/2003/04/emma" version="1.0">
              <emma:interpretation id="{D438D76E-A0BA-460D-A6EF-419D96590850}" emma:medium="tactile" emma:mode="ink">
                <msink:context xmlns:msink="http://schemas.microsoft.com/ink/2010/main" type="inkWord" rotatedBoundingBox="24845,15877 25254,15856 25267,16094 24857,16114"/>
              </emma:interpretation>
              <emma:one-of disjunction-type="recognition" id="oneOf13">
                <emma:interpretation id="interp21" emma:lang="" emma:confidence="0">
                  <emma:literal>#</emma:literal>
                </emma:interpretation>
                <emma:interpretation id="interp22" emma:lang="" emma:confidence="0">
                  <emma:literal>=</emma:literal>
                </emma:interpretation>
                <emma:interpretation id="interp23" emma:lang="" emma:confidence="0">
                  <emma:literal>&lt;</emma:literal>
                </emma:interpretation>
                <emma:interpretation id="interp24" emma:lang="" emma:confidence="0">
                  <emma:literal>E</emma:literal>
                </emma:interpretation>
                <emma:interpretation id="interp25" emma:lang="" emma:confidence="0">
                  <emma:literal>¥</emma:literal>
                </emma:interpretation>
              </emma:one-of>
            </emma:emma>
          </inkml:annotationXML>
          <inkml:trace contextRef="#ctx0" brushRef="#br0" timeOffset="317279.3025">22326 13989 342 0,'11'0'98'0,"0"-5"25"0,9 1-89 15,2 0-24-15,8 0-1 16,-1 2-5-16,6 1-5 15,-1 2-3-15,4-1-2 16,-4 0-7-16,4 2-3 16,-10-1 0-16,2 1-6 15,-10-2-9-15,-1 5-48 16,-11-2-29-16,-7 5-18 16,-10-2-71-16</inkml:trace>
          <inkml:trace contextRef="#ctx0" brushRef="#br0" timeOffset="317476.8259">22437 14191 294 0,'8'3'120'16,"3"-4"9"-16,-2-6-76 15,13 4-22-15,3 2-18 0,11 1-7 16,2 0-16-16,7 4-57 16,-4-1-63-16,3-1-6 15,-13 0-166 1</inkml:trace>
        </inkml:traceGroup>
        <inkml:traceGroup>
          <inkml:annotationXML>
            <emma:emma xmlns:emma="http://www.w3.org/2003/04/emma" version="1.0">
              <emma:interpretation id="{B2F29CBC-3A6B-4D37-9BF0-3434D52A8D15}" emma:medium="tactile" emma:mode="ink">
                <msink:context xmlns:msink="http://schemas.microsoft.com/ink/2010/main" type="inkWord" rotatedBoundingBox="25550,15343 28142,15210 28220,16736 25628,16868"/>
              </emma:interpretation>
              <emma:one-of disjunction-type="recognition" id="oneOf14">
                <emma:interpretation id="interp26" emma:lang="" emma:confidence="0">
                  <emma:literal>1,06</emma:literal>
                </emma:interpretation>
                <emma:interpretation id="interp27" emma:lang="" emma:confidence="0">
                  <emma:literal>106</emma:literal>
                </emma:interpretation>
                <emma:interpretation id="interp28" emma:lang="" emma:confidence="0">
                  <emma:literal>0,06</emma:literal>
                </emma:interpretation>
                <emma:interpretation id="interp29" emma:lang="" emma:confidence="0">
                  <emma:literal>1,066</emma:literal>
                </emma:interpretation>
                <emma:interpretation id="interp30" emma:lang="" emma:confidence="0">
                  <emma:literal>6,06</emma:literal>
                </emma:interpretation>
              </emma:one-of>
            </emma:emma>
          </inkml:annotationXML>
          <inkml:trace contextRef="#ctx0" brushRef="#br0" timeOffset="318400.1286">23099 13992 203 0,'-12'0'184'0,"-1"-3"-50"0,10 5-122 15,5-1 123-15,-2-1-132 16,4 3-1-16,4-3-1 16,6 0 1-16,7-1-1 15,10-6 1-15,5-4-2 16,13-7 1-16,1-4-1 16,11-14 1-16,-3 0-1 0,12-8 0 15,-7 2 0 1,10-7 0-16,-10 7 0 0,4-8 0 15,-10 7-2-15,1-2 0 16,-11 9 0-16,0-2-1 16,-11 12 1-16,-2 2 0 15,-10 7 1-15,-4 4 1 16,-11 7 0-16,-5 6 2 16,-11 5 0-16,-10 11 2 15,-8 7 2 1,-14 16 3-16,-7 10 1 0,-15 18 3 15,-1 4-2-15,-18 24 0 16,3 2-3-16,-17 32 0 16,11-9-3-16,-3 13-1 15,17-25-2-15,5-9-1 16,20-33-3-16,5-8-5 0,12-21-3 16,4-1-12-16,5-9-20 15,8-3-109-15,2-10 23 16,5-10-272-1</inkml:trace>
          <inkml:trace contextRef="#ctx0" brushRef="#br0" timeOffset="318710.8002">23849 14512 422 0,'-1'-3'114'0,"-5"0"32"16,1 4-124-16,-3 4-4 0,-6 0-10 15,-5 9-5-15,-1 5-2 16,-10 14-2-16,2 4-2 16,-10 15 1-16,4-2-2 15,-4 3 1-15,7-10-1 16,1-1-8-16,10-12-3 15,4-5-23-15,8-10-29 16,1-2-75-16,5-8 2 16,4-13-162-16</inkml:trace>
          <inkml:trace contextRef="#ctx0" brushRef="#br0" timeOffset="319357.1802">24694 13735 239 0,'15'-29'92'0,"-1"-1"24"0,-6 6-62 0,-2 4-1 16,-2 9-7-16,-6-2-14 15,-6 7-15-15,-1 3-6 0,-4 3-8 16,-6 3-2-16,-1 8-3 16,-5 8 2-16,-3 3 0 15,-10 11 3-15,1 4 0 16,-10 13 3-16,1-4 0 15,-4 10 1-15,8-1-2 0,-5 12 2 16,8-4-1 0,-4 17 0-16,6-8-2 0,1 9 0 15,9-15-2-15,7 3-1 16,6-20-1-16,6-5-1 16,6-19 0-16,4-5 1 15,4-12 3-15,13-11 4 16,8-7 0-16,15-10 1 15,6-8-1-15,15-13-2 16,-3 0-5-16,2-15 0 16,-8 1 0-16,5-14 0 15,-9 6 0-15,8-13 1 16,-8 7-1-16,-3-6 0 16,-12 10 0-16,-9-2 1 15,-13 14-2-15,-13 3-1 16,-11 14-1-16,-13 8-4 15,-5 10 0-15,-15 12-1 0,3 12 3 16,-4 8 1-16,5 5 3 16,1 6-5-16,10 2-4 15,-6 4-31-15,12-1-30 16,-4 1-73-16,7-3-11 16,2-2-138-16</inkml:trace>
          <inkml:trace contextRef="#ctx0" brushRef="#br0" timeOffset="319996.4417">25629 13497 426 0,'3'0'118'0,"-16"-3"30"0,1 6-125 0,-7 8-8 16,-1 0-10-16,-7 8-6 0,0 4 0 15,-2 1 0-15,0-1-1 16,-7 7 2-16,0-2 1 15,-8 5 3-15,2-1 3 16,-11 10 2-16,3-3 3 16,-11 11-1-16,3 2-2 15,-8 15-1 1,6-4-3-16,-5 12-1 0,15-6 2 16,-4 8-2-16,15-15-1 15,3 4 0-15,13-13-1 0,2-3-3 16,12-14 2-16,7-3-2 15,10-14 3-15,11-3 4 16,8-10 1-16,15-6 1 16,5-5 1-16,17-9-3 15,-4-1-4-15,12-14 0 16,-8-2-2-16,6-11 1 16,-15 1-1-16,2-11 0 15,-15 5 1-15,-1-7-1 16,-15 5 0-16,-5-3 2 15,-15 12 1-15,-14 2 1 16,-11 13 1-16,-11 8 2 16,-6 9-2-16,-7 13-1 15,2 9-2-15,-11 14-3 16,5 5-7-16,-12 17-17 0,5 5-12 16,-11 7-142-16,-1-4 28 15,-13-1-340-15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0:53.28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0 315 434 0,'15'-2'100'0,"15"-4"41"16,14 3-127-16,26-5-4 15,7 0-4-15,26 3 1 16,1-3-4-16,27 1-1 16,-4-1-1-16,20-8 2 31,-9-3 0-31,25-3 4 0,-19-3 2 0,25-1 6 16,-15 2 1-16,20 2 2 15,-19 5-4-15,20 0-1 16,-23 4-6-16,19 1-2 15,-26 4-3-15,20 2 0 16,-27 3-2-16,9 4 0 0,-26 1-2 16,5 2-2-16,-27 3-3 15,6-1-2-15,-22 0-2 16,2 2-8-16,-20 0-5 16,-5 0-50-16,-23 1-84 15,-7 2 7-15,-22 2-221 16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11:20.98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41 520 348 0,'-21'1'92'0,"3"-4"33"16,12 0-102-16,12-10-1 16,7-4 1-16,10-6-10 15,10-2 0-15,11-8 0 0,5 3-1 16,16-1-4-16,0 2-5 16,19 3-2-16,-1 9-2 15,22 1 1-15,-3 5 0 16,23 3 1-16,-10 5-2 15,15 5-3-15,-16-1-2 16,13 4-9-16,-22-2-1 16,6-1-5-16,-23-7 0 15,-5 3-3-15,-25-6 7 0,-8 1 0 16,-24 2 5-16,-7-1 11 16,-13 1 6-16,-13 0 4 15,-9 2-9-15,-17-2 1 16,-8 7-7-16,-20 1 4 15,-6 5 6-15,-24 6 17 16,3 2 2-16,-18 4 2 16,10 2-7-16,-15 2-5 15,12 1-8-15,-13 1-4 16,8-1-1-16,-10 2 1 16,23 0 1-16,-4 2 0 15,24-4 0 1,8 2 0-16,23-4-4 0,8-4-11 15,18-5-6-15,14-3 0 16,8-6 1-16,16-3 8 16,5-4 14-16,23-4 7 0,3-5 7 15,29-3 1-15,7-4-3 16,27 1-3-16,-6 0-2 16,22-2-5-16,-14-1-3 15,13-11 0-15,-15-2 0 16,7-16 0-16,-23 2 1 15,1-5 0-15,-29 7-1 16,-10-2-2-16,-22 16 0 16,-9 1-1-16,-17 14 4 0,-13 8 3 15,-11 10-2-15,-17 7-1 16,-8 2-1-16,-17 13-4 16,-8 1-1-16,-23 9 0 15,-2-2 2-15,-25 13 1 16,3-3 1-1,-22 12-1-15,13-1-1 0,-18 10 1 16,15-12-1-16,-15 2-1 16,21-13 1-16,-4-3 0 15,25-10 1-15,3-1 4 16,25-5 0-16,12-2 2 16,20-5-2-16,14-2-3 15,21-5-4-15,22-3-2 16,13-5-1-16,25-12 0 15,10-4 3-15,28-18 2 16,8-7 1-16,33-19 2 0,-6-2 1 16,31-13 0-16,-10 2-2 15,13-11-1-15,-27 13 0 16,7-4-1-16,-29 16-1 16,-3 7-10-16,-31 20-3 15,-1 13-137-15,-32 15 35 16,-37 3-344-16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12:43.3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-9 691 393 0,'-10'11'101'0,"25"-8"40"0,19-11-108 0,30-8-6 16,21-3-4-16,35-15 2 15,6 0-10-15,41-9-4 16,-1 6-4-1,38-4-2-15,-13 11-3 0,31-4-1 16,-27 9 0-16,35 1 0 16,-28 4-1-16,17-5 0 15,-33 6 0-15,21-8 0 16,-46 2-1-16,2-8-2 16,-36 4-1-16,-9-9-3 15,-40 7 0-15,-9-5-1 16,-27 9 1-16,-12 2 2 15,-21 8 3-15,-23 1-11 0,-17 11-8 16,-29 9 6-16,-12 7-1 16,-36 10 0-16,-1 8 17 15,-26 7 16-15,2 1-5 16,-24 16 3-16,15-2 0 16,-26 13-3-16,18-3-4 15,-18 8 0-15,18-8-2 16,-18 8 0-16,24-7-2 0,-12 9-1 15,24-8-2-15,-9 5 0 16,33-8-1-16,-2-4 1 16,24-13-1-16,13-7 1 15,27-18-1-15,12-5-4 16,26-7-5-16,25-7 4 16,16-7 0-16,31-5 0 15,18-7 5-15,35-13 4 16,7-3-2-16,42-14-1 15,-5-3 1-15,30-10-1 16,-18 7 0-16,24-13 0 16,-36 9 0-16,11-10-1 15,-32 7 0-15,7-10 1 16,-34 10-1-16,7-3 1 16,-26 13-1-16,-1 4 0 0,-29 15 1 15,-11 6-1-15,-26 15 1 16,-13 4 1-1,-22 7-2-15,-22 8-4 0,-17 10-2 16,-39 9-1-16,-11 8-2 16,-37 17 5-16,2-1 8 15,-34 4 7-15,16-4 2 16,-23 2 2-16,20-9-2 16,-26 9-4-16,26-8-5 0,-16 12-2 15,21-5-1 1,-10 11-1-16,30-6 1 0,-13 5 0 15,28-9 0-15,-3 4-1 16,24-12 1-16,6-3-2 16,31-8-3-16,11-9-2 15,25-9-18-15,22-1-25 16,21-7-32-16,26-4-78 16,17-2-6-16,34-8-154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13:35.7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30AD17B-4B64-495B-AAE5-5FDFB3B99949}" emma:medium="tactile" emma:mode="ink">
          <msink:context xmlns:msink="http://schemas.microsoft.com/ink/2010/main" type="writingRegion" rotatedBoundingBox="13572,2222 22331,2565 22254,4533 13495,4190"/>
        </emma:interpretation>
      </emma:emma>
    </inkml:annotationXML>
    <inkml:traceGroup>
      <inkml:annotationXML>
        <emma:emma xmlns:emma="http://www.w3.org/2003/04/emma" version="1.0">
          <emma:interpretation id="{D4F76123-E962-4A2E-9E90-C87FEFFAAEA8}" emma:medium="tactile" emma:mode="ink">
            <msink:context xmlns:msink="http://schemas.microsoft.com/ink/2010/main" type="paragraph" rotatedBoundingBox="13572,2222 22331,2565 22254,4533 13495,4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022165-68E6-477A-8F83-F0319C42683F}" emma:medium="tactile" emma:mode="ink">
              <msink:context xmlns:msink="http://schemas.microsoft.com/ink/2010/main" type="line" rotatedBoundingBox="13572,2222 22331,2565 22254,4533 13495,4190"/>
            </emma:interpretation>
          </emma:emma>
        </inkml:annotationXML>
        <inkml:traceGroup>
          <inkml:annotationXML>
            <emma:emma xmlns:emma="http://www.w3.org/2003/04/emma" version="1.0">
              <emma:interpretation id="{C4566544-DBB8-435A-8D33-3F731ACC558C}" emma:medium="tactile" emma:mode="ink">
                <msink:context xmlns:msink="http://schemas.microsoft.com/ink/2010/main" type="inkWord" rotatedBoundingBox="13544,2955 14188,2980 14181,3155 13537,31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-8178 289 338 0,'-8'-15'106'0,"1"-2"19"15,3 5-97-15,12-2-8 16,10-1-12-16,13-2-6 16,6 2-1-16,9-6 0 15,1 6-1-15,6 2 0 16,-9 7-1-16,3 3 1 16,-9 6-1-16,4 5 1 15,-8 4 1-15,1 7-6 16,-1 3-9-16,4 8-80 15,-8-5-32-15,2 6-26 16,-3-3-84-16</inkml:trace>
        </inkml:traceGroup>
        <inkml:traceGroup>
          <inkml:annotationXML>
            <emma:emma xmlns:emma="http://www.w3.org/2003/04/emma" version="1.0">
              <emma:interpretation id="{25FF4F80-FB6A-4F4D-B1EE-6AD51F1D8F50}" emma:medium="tactile" emma:mode="ink">
                <msink:context xmlns:msink="http://schemas.microsoft.com/ink/2010/main" type="inkWord" rotatedBoundingBox="14412,2255 17431,2373 17359,4216 14340,4098"/>
              </emma:interpretation>
              <emma:one-of disjunction-type="recognition" id="oneOf1">
                <emma:interpretation id="interp1" emma:lang="" emma:confidence="0">
                  <emma:literal>2000</emma:literal>
                </emma:interpretation>
                <emma:interpretation id="interp2" emma:lang="" emma:confidence="0">
                  <emma:literal>2 000</emma:literal>
                </emma:interpretation>
                <emma:interpretation id="interp3" emma:lang="" emma:confidence="0">
                  <emma:literal>200 0</emma:literal>
                </emma:interpretation>
                <emma:interpretation id="interp4" emma:lang="" emma:confidence="0">
                  <emma:literal>200</emma:literal>
                </emma:interpretation>
                <emma:interpretation id="interp5" emma:lang="" emma:confidence="0">
                  <emma:literal>20000</emma:literal>
                </emma:interpretation>
              </emma:one-of>
            </emma:emma>
          </inkml:annotationXML>
          <inkml:trace contextRef="#ctx0" brushRef="#br0" timeOffset="789.7494">-7045-376 157 0,'-18'-15'148'0,"6"-1"-41"16,9 5-94-16,9 3 92 16,5 5-107-16,6 3-10 15,-1 5-3-15,9-4 0 16,-2 3 2-16,12-8 3 0,-1-5 7 16,9-7 5-16,-4-1 4 15,3 2 6-15,-8 5 2 16,4 12 5-16,-8 7-1 15,1 22-2-15,-7 12-4 16,-10 30-2-16,-11 10-4 16,-17 36-2-16,-13 2-2 15,-18 29 0-15,-4-12-1 0,-13 17 1 16,4-22-1-16,-11 11 4 16,8-25 0-16,-8 0 2 15,11-26 0-15,-5-5 0 16,11-32-2-16,2-14-2 15,14-21-3-15,5-12-1 16,12-12-1-16,3-8-2 16,13 0 2-16,8-3-1 15,6-2 2-15,14 2 0 16,10 2 1-16,10-1 0 16,2 4 0-16,12-1 0 15,-5 6 1-15,8 0-1 16,-8 3 1-16,8 1-1 15,-10 1 0-15,3 1 0 16,-11 1-1-16,1-1-8 16,-9 1-7-16,-2-5-47 15,-8-1-59-15,-6-6-3 0,-3-5-152 16</inkml:trace>
          <inkml:trace contextRef="#ctx0" brushRef="#br0" timeOffset="1388.2125">-6098-91 338 0,'6'-51'117'0,"-7"5"12"15,4 23-96-15,-3 14-13 16,-3 18-17-16,-8 21-4 16,-3 9-6-16,-8 17-3 15,-3 7 1-15,-3 12 1 16,4-8 0-16,-6 16 5 16,7-7 4-16,-2 11 3 15,6-7 1-15,3 11 1 16,10-11 0-16,9 8-1 15,7-15-3-15,10 2-2 0,3-14-2 16,6-7-7-16,-4-20-4 16,4-14-4-16,-5-16 1 15,4-25 1-15,-3-16 6 16,2-23 5-16,-4-4 5 16,2-30 1-16,-6 2 3 15,0-23 0-15,-3 7 1 16,-7-14 1-16,-7 23 0 0,-7-1 1 15,-8 25-1-15,-9 8 2 16,-1 24 0-16,-10 15 1 16,2 22-2-16,-4 21 0 15,6 17-4-15,-3 21-2 16,7 5-1-16,3 11-3 16,10-6-2-16,5 1-11 15,11-17-8-15,7-2-21 16,4-13-11-16,6-6-31 15,2-12-23-15,5-4 5 16,4-10-23-16,7-7 60 16</inkml:trace>
          <inkml:trace contextRef="#ctx0" brushRef="#br0" timeOffset="1883.9154">-5404-125 289 0,'-5'-9'117'0,"-4"7"4"15,-4 13-71-15,1 9-29 16,-4 20-10-16,0 10-10 16,-4 22 1-16,1 1-1 15,-4 23 0-15,4-8-1 0,-4 18 1 16,1-10 0-16,0 13 2 15,6-15 2 1,3 3-1-16,7-23 0 0,8-4-1 16,2-26-1-16,6-9-1 15,1-20 0-15,6-8 0 16,-1-18 0-16,7-18 0 16,-2-13 0-16,7-19-1 15,-6-8 1-15,4-15 0 16,-4 4-1-16,2-19 1 15,-7 5-1-15,0-20 0 16,-4 14 1-16,-5-9-1 16,-7 22 1-16,-6 4 0 15,-6 26 2-15,-7 14 0 16,-3 21 1-16,-10 18-1 16,1 22-1-16,-6 19-2 15,5 10-2-15,-4 14-4 0,12-4-3 16,1-2-24-16,13-12-17 15,2-8-66-15,9-13-12 16,7-11-31-16,7-10-1 16</inkml:trace>
          <inkml:trace contextRef="#ctx0" brushRef="#br0" timeOffset="2371.7849">-4677-408 385 0,'-13'9'105'16,"-7"2"29"-16,-1 12-109 15,12 13-11-15,-5 19-6 16,3 11-12-16,-8 19-6 15,-3-1-6-15,-8 18 3 16,1-5 3-16,-6 16 3 16,5-16 6-16,-2 11 8 15,3-20-2-15,4 4 1 0,11-14 1 16,6 10-2-16,12-14-2 16,13-2-1-16,8-17-2 15,11-12-3-15,1-24-1 16,12-23 0-16,-5-22 0 15,6-28 0-15,-5-17 3 16,9-26 1-16,-7-8 1 16,9-26 4-16,-6 2 1 15,5-23 2-15,-8 16 0 0,-2-11 0 16,-12 25-2 0,-9-1-1-16,-15 30 0 0,-15 8-1 15,-13 30-2-15,-19 27-8 16,-9 33-9-16,-17 38-121 15,-6 30 28-15,-24 31-309 16</inkml:trace>
        </inkml:traceGroup>
        <inkml:traceGroup>
          <inkml:annotationXML>
            <emma:emma xmlns:emma="http://www.w3.org/2003/04/emma" version="1.0">
              <emma:interpretation id="{289434B3-BA5E-4C00-9855-FB7717E276BD}" emma:medium="tactile" emma:mode="ink">
                <msink:context xmlns:msink="http://schemas.microsoft.com/ink/2010/main" type="inkWord" rotatedBoundingBox="20215,2635 22325,2717 22254,4533 20144,445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261.6287">267 101 339 0,'11'-21'120'0,"-3"2"15"0,-4 7-96 16,0 12-8-16,-3 12-18 15,-7 26-7-15,-5 12-5 16,-11 28-3-16,-5 7-2 0,-9 20-1 15,0-10 0-15,-1 17 1 16,4-12 2-16,0 14 2 16,10-12 0-16,4 6 1 15,9-19 0-15,10-1 0 16,10-25 0-16,12-5-1 16,4-21-2-16,9-7-6 15,-1-13-3-15,7-14-2 16,-4-14 1-16,7-23 0 15,-5-18 7-15,8-34 4 16,-6-8 2-16,5-34 0 16,-7 2 4-16,1-25 5 15,-8 11 1-15,-9-18 4 16,-9 28 0-16,-12 2-2 16,-10 38-4-16,-12 17-1 15,-5 41-6-15,-13 34-14 16,-1 31-32-16,-22 58-95 0,-6 26 7 15,-57 32-232-15</inkml:trace>
          <inkml:trace contextRef="#ctx0" brushRef="#br0" timeOffset="-4740.4413">-422 306 243 0,'12'-68'114'0,"-1"4"3"16,-3 19-68-16,0 12-4 15,-5 23-19-15,-4 17-20 16,-4 15-2-16,-8 25-3 16,-2 12-3-16,-10 24-1 15,-4 0-1-15,-5 22 1 16,1-6 3-16,-3 21 3 15,6-10 1-15,4 18 1 16,7-18 0-16,8 0 1 0,11-29-3 16,12-14-2-16,7-29-1 15,9-18-4 1,5-23-6-16,7-22 0 0,-6-15-1 16,11-29 0-16,-4-10 3 15,8-29 4-15,-5 0 1 16,6-19 3-16,-10 13 2 15,1-13 3-15,-11 21 0 16,-7-7 1-16,-12 20-1 0,-11 4-1 16,-11 27-2-16,-12 13 0 15,-5 24 0-15,-16 14-2 16,3 19 1-16,-6 14 0 16,8 9 0-16,0 21 0 15,12 3 0-15,1 12 1 16,5-1-4-16,4 9-15 15,4-11-16-15,4 10-87 16,4-16 8-16,8-2-202 16</inkml:trace>
          <inkml:trace contextRef="#ctx0" brushRef="#br0" timeOffset="-5511.931">-1124-150 224 0,'14'-13'80'0,"-3"4"9"0,5 1-57 16,1 4-19-16,0 0-4 16,-6 4-8-1,-1 2 1-15,-7 1 3 0,-5 6 5 16,-4 2 2-16,-6 8 4 16,-6 5 4-16,-7 10 1 15,0 2-4-15,-8 14 1 16,2-1-1-16,-7 17-5 15,6-1-5-15,-9 18 0 16,3-4-4-16,-4 15-1 16,3-13 0-16,0 5-1 15,6-17-1-15,0 5 0 16,9-15 0-16,4 4 0 16,12-13 0-16,7-1 0 15,10-15 0-15,18-4 2 0,6-18 1 16,13-8-1-16,6-11 1 15,12-7 0-15,-4-1-1 16,9-3-2-16,-8 3 0 16,8-6-2-16,-7 7-4 15,7-8-15-15,-12 0-16 16,2-3-12-16,-12 3-21 0,-8-4-51 16,-12 5 13-16,-5-7-112 15</inkml:trace>
          <inkml:trace contextRef="#ctx0" brushRef="#br0" timeOffset="-5276.7692">-854 530 208 0,'-21'28'84'0,"-4"8"11"15,3 0-57-15,0 12 0 16,5 7-13-16,-2 14-6 16,5 0-7-16,-1 24-3 15,2-6-4-15,2 17-2 16,2-12-1-16,-1 13-6 16,2-22-5-16,4-2-15 0,-1-27-9 15,2-11-49-15,1-27-21 16,4-19-11-16,1-16-54 15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14:09.0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4693C30-442A-457F-B3DB-7C09F854E0A8}" emma:medium="tactile" emma:mode="ink">
          <msink:context xmlns:msink="http://schemas.microsoft.com/ink/2010/main" type="inkDrawing" rotatedBoundingBox="19273,3123 24545,2458 24553,2522 19281,3187" semanticType="underline" shapeName="Other">
            <msink:sourceLink direction="with" ref="{41E055DA-E759-4874-9AF0-3C0D7A9B5F68}"/>
          </msink:context>
        </emma:interpretation>
      </emma:emma>
    </inkml:annotationXML>
    <inkml:trace contextRef="#ctx0" brushRef="#br0">-3 691 350 0,'-10'5'89'0,"7"-8"26"16,11 1-101-16,6 2-7 16,6 0-5-16,16-6-1 15,8 0 0-15,19-7 0 16,1-6 0-16,21-6 2 16,-4 3 6-16,18-1 10 15,-2 3 5-15,33 1 6 16,1 3 1-16,37 2-4 15,-5 1-9-15,44-2-5 16,-21 2-7-16,36-9-3 0,-18-3-1 16,37-11 7-16,-31-1 2 15,36-3 5-15,-33 4 0 16,20 0 0-16,-40 15-3 16,29 0 1-16,-43 7-3 15,17 0 2-15,-30 5-1 16,20-7-2-16,-36 0-5 15,12 1-2-15,-34-3-1 16,5-4 1-16,-33 8-4 16,-1 2 1-16,-28 4-2 15,-10 0 2-15,-25 3-2 0,-16-1 2 16,-18-3 0-16,-12 1-8 16,-9 5-10-16,-12 3-15 15,-7 3-7-15,-10 8-8 16,-4 0-29-16,-14 5-89 15,4 1 28-15,-13 8-248 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14:06.9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40D48F6-2BBC-4B77-9526-8DA7C3EA591F}" emma:medium="tactile" emma:mode="ink">
          <msink:context xmlns:msink="http://schemas.microsoft.com/ink/2010/main" type="writingRegion" rotatedBoundingBox="15469,1451 23719,93 24363,4010 16114,5368"/>
        </emma:interpretation>
      </emma:emma>
    </inkml:annotationXML>
    <inkml:traceGroup>
      <inkml:annotationXML>
        <emma:emma xmlns:emma="http://www.w3.org/2003/04/emma" version="1.0">
          <emma:interpretation id="{4129D9D1-0EA2-47FC-B155-56AF488FD2D0}" emma:medium="tactile" emma:mode="ink">
            <msink:context xmlns:msink="http://schemas.microsoft.com/ink/2010/main" type="paragraph" rotatedBoundingBox="15469,1451 22254,334 22587,2356 15802,3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C4DF30-6F0D-4E3E-955B-479477BC1661}" emma:medium="tactile" emma:mode="ink">
              <msink:context xmlns:msink="http://schemas.microsoft.com/ink/2010/main" type="inkBullet" rotatedBoundingBox="15469,1451 17370,1138 17669,2953 15768,3266"/>
            </emma:interpretation>
          </emma:emma>
        </inkml:annotationXML>
        <inkml:trace contextRef="#ctx0" brushRef="#br0">13523-554 372 0,'41'-14'79'16,"-1"-11"35"-16,29-5-109 15,5 0-4-15,17-9 0 16,-5 1-1-16,11-9 1 16,-14 0-1-16,13-14 0 15,-9 0 1 1,17-15 2-16,-9 2 3 0,13-14 2 15,-14 13 1-15,6-10 0 16,-18 20-3-16,2-1-2 16,-16 19-2-16,2 1-2 15,-16 17 0-15,0 4 0 16,-16 9 0-16,-5 5-1 0,-16 8-3 16,-9 9 2-16,-14 7 1 15,-13 13 3-15,-11 9 2 16,-12 15 6-16,-7 5 0 15,-13 26 4-15,-3 10 2 16,-19 31-4-16,2 8-3 16,-21 27 0-16,3-10-6 15,-18 24-3-15,13-26 2 0,-7 9 1 16,19-26-1-16,2 1 1 16,22-35-1-16,4-2-1 15,18-23-1-15,0-5-4 16,12-20-4-16,4-5-10 15,6-12-17-15,1-7-107 16,7-6 23-16,-3-1-269 16</inkml:trace>
      </inkml:traceGroup>
      <inkml:traceGroup>
        <inkml:annotationXML>
          <emma:emma xmlns:emma="http://www.w3.org/2003/04/emma" version="1.0">
            <emma:interpretation id="{3D93600E-CFC4-485B-91E7-027C3AC6055B}" emma:medium="tactile" emma:mode="ink">
              <msink:context xmlns:msink="http://schemas.microsoft.com/ink/2010/main" type="line" rotatedBoundingBox="17931,1307 22296,588 22587,2356 18222,3074"/>
            </emma:interpretation>
          </emma:emma>
        </inkml:annotationXML>
        <inkml:traceGroup>
          <inkml:annotationXML>
            <emma:emma xmlns:emma="http://www.w3.org/2003/04/emma" version="1.0">
              <emma:interpretation id="{41E055DA-E759-4874-9AF0-3C0D7A9B5F68}" emma:medium="tactile" emma:mode="ink">
                <msink:context xmlns:msink="http://schemas.microsoft.com/ink/2010/main" type="inkWord" rotatedBoundingBox="17931,1307 22296,588 22587,2356 18222,3074">
                  <msink:destinationLink direction="with" ref="{34693C30-442A-457F-B3DB-7C09F854E0A8}"/>
                </msink:context>
              </emma:interpretation>
              <emma:one-of disjunction-type="recognition" id="oneOf0">
                <emma:interpretation id="interp0" emma:lang="" emma:confidence="0">
                  <emma:literal>11</emma:literal>
                </emma:interpretation>
                <emma:interpretation id="interp1" emma:lang="" emma:confidence="0">
                  <emma:literal>1 -1</emma:literal>
                </emma:interpretation>
                <emma:interpretation id="interp2" emma:lang="" emma:confidence="0">
                  <emma:literal>F 1</emma:literal>
                </emma:interpretation>
                <emma:interpretation id="interp3" emma:lang="" emma:confidence="0">
                  <emma:literal>F 0</emma:literal>
                </emma:interpretation>
                <emma:interpretation id="interp4" emma:lang="" emma:confidence="0">
                  <emma:literal>F s</emma:literal>
                </emma:interpretation>
              </emma:one-of>
            </emma:emma>
          </inkml:annotationXML>
          <inkml:trace contextRef="#ctx0" brushRef="#br0" timeOffset="630.6858">16054-310 306 0,'-3'-1'64'0,"1"1"31"16,5 1-86-16,5 1 3 0,5 4 2 16,10-3 2-16,7-1-1 15,11-4-3-15,3-3-7 16,9-4-2-16,-3 4-2 16,14-3 6-16,-3 1 2 15,19 0 2-15,-5 1 1 16,19 0-2-16,-11 1-5 0,8 0-11 15,-17 1-9-15,1-1-43 16,-20 2-64-16,-5-2 0 16,-16-1-160-16</inkml:trace>
          <inkml:trace contextRef="#ctx0" brushRef="#br0" timeOffset="1402.558">18563-919 436 0,'11'-3'103'0,"5"-2"36"15,4 2-126-15,13 1-13 16,1 1-6-16,10-7-2 16,0 2-1-16,8-10 0 15,-5-6 4-15,11-11 4 16,-4-4 3-16,9-21 3 16,-3 1 2-16,10-10 1 15,-4 4-1-15,11-4-2 16,-7 11-3-16,11-9-3 15,-4 7-3-15,8-9-6 16,-10 1-4-16,8-17-6 16,-16 8 0-16,5-8 2 15,-15 13 6-15,1 1 7 16,-15 19 8-16,0 7 5 0,-15 18 1 16,-1 8 0-1,-10 12-3-15,0 8-3 0,-9 5-3 16,-2 11-1-16,-7 3 0 15,-9 12 3-15,-7 7 0 16,-10 17 4-16,-6 6 1 16,-10 24 3-16,-1 3 1 15,-16 22 2-15,5-4-2 16,-10 23-1-16,7-10-5 0,-10 16-1 16,12-19-3-16,-11 5 0 15,9-27 0-15,-8 0-1 16,9-25 0-16,-4 5 1 15,10-15-2-15,-4 4-1 16,11-14-4-16,-1 1-37 16,10-11-33-16,1-1-65 15,6-11-25-15,2-2-104 16</inkml:trace>
        </inkml:traceGroup>
      </inkml:traceGroup>
    </inkml:traceGroup>
    <inkml:traceGroup>
      <inkml:annotationXML>
        <emma:emma xmlns:emma="http://www.w3.org/2003/04/emma" version="1.0">
          <emma:interpretation id="{37DDF96D-157C-4FD1-9054-442066B5C590}" emma:medium="tactile" emma:mode="ink">
            <msink:context xmlns:msink="http://schemas.microsoft.com/ink/2010/main" type="paragraph" rotatedBoundingBox="19269,3873 24040,2382 24437,3652 19666,51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235EA3-CFE6-4753-B56F-B90529D04426}" emma:medium="tactile" emma:mode="ink">
              <msink:context xmlns:msink="http://schemas.microsoft.com/ink/2010/main" type="line" rotatedBoundingBox="19269,3873 24040,2382 24437,3652 19666,5143"/>
            </emma:interpretation>
          </emma:emma>
        </inkml:annotationXML>
        <inkml:traceGroup>
          <inkml:annotationXML>
            <emma:emma xmlns:emma="http://www.w3.org/2003/04/emma" version="1.0">
              <emma:interpretation id="{997E5AA7-F6FF-427D-A736-48D8CDB2EEAF}" emma:medium="tactile" emma:mode="ink">
                <msink:context xmlns:msink="http://schemas.microsoft.com/ink/2010/main" type="inkWord" rotatedBoundingBox="19269,3873 24040,2382 24437,3652 19666,514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88.4207">17282 1366 201 0,'17'-5'87'15,"6"-1"-1"-15,9-3-44 0,5-4-27 16,10-6-1-16,0 0 0 15,8-7 10-15,-5-2 5 16,10-10 3-16,-7 0-6 16,13-12-3-16,-5 5-14 15,8-7-4-15,-10 5-5 16,9-1-1-16,-15 10 1 16,0 1 0-16,-12 7 0 15,0 5 1-15,-12 4-1 16,0 4-1-16,-9 5 1 15,-1 2-1-15,-5 5 0 0,-5 5 0 16,-3 4 1-16,-4 5 5 16,-4 7 0-16,-7 10 1 15,-7 7 0-15,-15 16-2 16,-3 6-3-16,-18 13 1 16,0-2-1-16,-14 9-3 15,7-7-4-15,-11 5-22 16,7-10-10-16,-4 4-1 15,10-7 3-15,2-1 4 16,11-16-7-16,7-1-51 16,12-14 12-16,3 0-166 15</inkml:trace>
          <inkml:trace contextRef="#ctx0" brushRef="#br0" timeOffset="3297.316">18405 1408 417 0,'-8'11'92'0,"-3"8"33"16,-2 3-130-16,-4 9-39 15,-3 2-2-15,-7 6 1 16,4-3 5-16,-7 3 9 16,3-6 29-16,1 2 0 15,-1-7-18-15,-7 2-64 16,7-7 13-16,-4-4-172 0</inkml:trace>
          <inkml:trace contextRef="#ctx0" brushRef="#br0" timeOffset="4061.4065">19440 760 384 0,'-2'3'81'0,"-5"3"33"15,-4 0-114-15,-5 7-4 16,-1-2-1-16,-5 1 2 16,0-2 4-16,-2-1 6 0,2-1 3 15,-3 2 1-15,2-1 0 16,-7 5-3-16,-1 0-3 16,-5 10-2-16,0-1-1 15,-7 12-1-15,4 1-1 16,-1 7 1-16,2-3-1 15,-4 10-1-15,4-6-1 16,-4 6 1-16,3-6 0 0,-2 4 2 16,10-10 2-16,4 2 2 15,5-10 0-15,6 1 0 16,7-5-1-16,3-1 0 16,3-7 0-16,1 4 0 15,5-8 1-15,5-1 2 16,5-5-1-16,10-4 0 15,7-4 1-15,14-6-1 16,3-5-2-16,14-11 0 16,-3-4-2-16,12-12 0 15,-7-3-1-15,10-12 1 16,-10 1-1-16,9-10 0 16,-12 4 1-16,4-8 1 15,-16 10 0-15,-1-7 0 16,-14 14-2-16,-8-2 0 15,-14 12-1-15,-6-1 2 0,-7 12 2 16,-5-1 1 0,-3 5 0-16,-2-3-3 0,-2 9-4 15,-10 4-11-15,-4 9-10 16,-14 13-28-16,-2 10-23 16,-19 11-71-16,0 2-4 15,-10 8-135-15</inkml:trace>
          <inkml:trace contextRef="#ctx0" brushRef="#br0" timeOffset="5450.0646">20649 685 268 0,'2'-4'72'0,"-4"0"14"16,2 2-79-16,-2 1-16 15,2 2 0-15,-3-4 4 16,0 2 8-16,-5-3 19 16,1 0 7-16,-3-1 7 0,-1 0 1 15,0 2-1-15,0 0-11 16,-1 1-5-16,-1 2-8 15,-2 0-3-15,-1 0-3 16,-3 4 0-16,2-1-1 16,-7 0 4-16,4 0-1 15,-7-1 1 1,2 1-1-16,-6 1 0 0,1 0-4 16,-9 0-1-16,1 6-1 15,-2-1-1-15,2 4 0 0,-1 1-1 16,9 3 0-16,-1 3 0 15,7-1 0-15,-1 3 0 16,5 0 0-16,0 8 0 16,1-1-1-16,-3 11 1 15,3 0 0-15,-3 12 0 16,2-3 0-16,-4 7-1 16,4-4 1-16,0 4 0 15,4-11-1-15,2 5 1 16,3-7-1-16,3-3 1 15,5-7-1-15,5 2 0 16,2-10 0-16,9-3-1 16,-1-5-1-16,2 0 1 15,2-6 1-15,0 0-1 16,-4-3 1-16,7 1 1 0,1-4 0 16,9-2-1-16,2-3 0 15,8-4-1-15,-1-4-1 16,4-8 1-16,-4-1 0 15,4-7 1-15,-11 1 1 16,5-4 1-16,-9 2 1 16,1-3-1-16,-11 4 1 15,4-5-1-15,-9 2 0 16,-4-4 1-16,-8 6 0 16,-5-3 2-16,-6 6 1 0,-4 1 2 15,-1 6 0-15,-1 1 0 16,-2 4-2-16,-3 5-2 15,-2 4-2-15,-5 4-1 16,-3 2 0-16,-5 6 0 16,-1 0 0-16,-6 6-2 15,5 2 0-15,-8 6-7 16,7 0-7-16,-6 1-27 16,5-1-25-16,-4 0-75 15,1-4-6-15,-14-4-148 16</inkml:trace>
          <inkml:trace contextRef="#ctx0" brushRef="#br0" timeOffset="24314.5883">21551-102 158 0,'0'-1'43'0,"0"2"14"0,-1 3-41 16,-3 3-10-16,0 1-1 16,-4 3 1-16,3-1-5 15,-1 2 1-15,-2-3 0 16,0 1 4-16,-1-1 4 15,-4 1-2-15,2-1-1 0,0-3-7 16,2 1-11-16,1-3-12 16,3-1 1-16,-1 1 8 15,2-4 17-15,-1-4 19 16,0 6 16-16,4-5 11 16,1 1-8-16,-4 4-11 15,4-1-13-15,0-2-7 16,0 1-8-16,0 1 11 15,2-1 9-15,-2 0 11 16,-2 4 13-16,-4-3-13 16,1 1-11-16,-6 1-4 15,-1 3-10-15,-2 2-10 16,0 1 11-16,-5 4 0 16,2-2-3-16,-4 4-1 15,3 3-3-15,-6 4-1 0,4-2 0 16,-1 0-1-16,6-2 0 15,2-3 0-15,4-4 0 16,3 2 0-16,1-2 0 16,3 1 0-16,1-1 0 15,2 2-1-15,4 1 0 16,4 0 1-16,2 2 0 16,11 1 1-16,2 2 1 15,10-1 1-15,4 0 0 0,9-1 1 16,-2 2-2-16,8 1 0 15,-6-3-1-15,8 7 0 16,-14-1 0-16,1 2-1 16,-10-3 1-16,-3 8-1 15,-8-5 1-15,-3 3-1 16,-8-1 1-16,-4 3-1 16,-4-1 1-16,-5 4-1 15,-4-6 1-15,-5 7 0 16,-2-4-1-16,-7 3 1 15,-2-5-1-15,-10 5 0 16,3-5 1-16,-7 2 0 16,-1-5-1-16,-6-3 1 15,2-8 0-15,-8-1 0 16,1-9 0-16,-4-2 2 0,9-4 0 16,-6-7 1-16,9-2 0 15,-1-6 1-15,6-1-1 16,-3-8-1-16,7 2 0 15,3-2-1-15,5 1-1 16,4-5 0-16,9 3-1 16,6-2 1-16,7 0-1 15,10-4 1-15,10 4-1 16,11-6 1-16,5 4-1 16,17-5 0-16,-2 6 0 0,14-6 1 15,-4 5 0-15,10-8 1 16,-7 3 0-1,11-8 2-15,-7 6-1 0,12-6 1 16,-12 7 0-16,7-6-1 16,-10 11-2-16,-1-11 0 15,-17 7 0-15,-4-3 0 16,-15 6-1-16,-5-4 1 16,-14 8 1-16,-5-2 2 15,-11 6 1-15,-12-2 0 16,-8 6 1-16,-14-1-2 15,-5 6-3-15,-12 2 1 16,-1 6-1-16,-10 8 0 16,4 6-1-16,-12 11 0 15,6 7-2-15,-9 10-7 0,8 7-5 16,-9 11-24-16,7-2-119 16,-9 8-6-16,2-13-54 15,-16-12-4-15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13:52.0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902C3B-9CE1-4E64-A1EB-82DB41BABCF6}" emma:medium="tactile" emma:mode="ink">
          <msink:context xmlns:msink="http://schemas.microsoft.com/ink/2010/main" type="writingRegion" rotatedBoundingBox="2075,2791 21070,2791 21070,11497 2075,11497"/>
        </emma:interpretation>
      </emma:emma>
    </inkml:annotationXML>
    <inkml:traceGroup>
      <inkml:annotationXML>
        <emma:emma xmlns:emma="http://www.w3.org/2003/04/emma" version="1.0">
          <emma:interpretation id="{D6DC851F-CF62-4324-881C-343548D5F121}" emma:medium="tactile" emma:mode="ink">
            <msink:context xmlns:msink="http://schemas.microsoft.com/ink/2010/main" type="paragraph" rotatedBoundingBox="2075,2791 14658,2791 14658,5458 2075,5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B46B94-66A4-49E6-936F-D09000B0EE61}" emma:medium="tactile" emma:mode="ink">
              <msink:context xmlns:msink="http://schemas.microsoft.com/ink/2010/main" type="line" rotatedBoundingBox="2075,2791 14658,2791 14658,5458 2075,5458"/>
            </emma:interpretation>
          </emma:emma>
        </inkml:annotationXML>
        <inkml:traceGroup>
          <inkml:annotationXML>
            <emma:emma xmlns:emma="http://www.w3.org/2003/04/emma" version="1.0">
              <emma:interpretation id="{C0C3BA88-86FD-4EC3-8483-24A4D530E29A}" emma:medium="tactile" emma:mode="ink">
                <msink:context xmlns:msink="http://schemas.microsoft.com/ink/2010/main" type="inkWord" rotatedBoundingBox="2075,2791 3884,2791 3884,5458 2075,5458"/>
              </emma:interpretation>
            </emma:emma>
          </inkml:annotationXML>
          <inkml:trace contextRef="#ctx0" brushRef="#br0">1786 400 273 0,'10'-66'102'0,"-6"-3"19"0,1 13-79 16,-3 1-1-16,-1 16-18 16,-4 3-6-16,-2 9-10 0,-7 2 0 15,-6 9-1-15,-10 7 1 16,-5 6-2-16,-17 9-1 16,-6 6-2-16,-16 10 0 15,1 8 1-15,-13 12 3 16,4 7 1-1,-17 20 4-15,8 4-1 0,-23 23 2 16,4 0-4-16,-17 24 0 16,12-2-2-16,-14 24 5 15,22-6 0-15,-4 23 3 16,21-17 0-16,7 23 1 16,20-20-3-16,14 17-5 15,22-25-2-15,15 11-2 16,18-29-3-16,19-4-3 15,7-25-1-15,18-3-5 16,-1-25-1-16,9-9-5 0,-8-19-3 16,4-9-16-16,-6-15-12 15,13-7-73-15,-4-11-30 16,18-9-25-16,3-10-66 16</inkml:trace>
        </inkml:traceGroup>
        <inkml:traceGroup>
          <inkml:annotationXML>
            <emma:emma xmlns:emma="http://www.w3.org/2003/04/emma" version="1.0">
              <emma:interpretation id="{DFE60657-CA0A-46B4-82FC-3C98A3B95439}" emma:medium="tactile" emma:mode="ink">
                <msink:context xmlns:msink="http://schemas.microsoft.com/ink/2010/main" type="inkWord" rotatedBoundingBox="4730,3437 9897,3437 9897,4725 4730,47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607.8708">2707 1363 370 0,'-6'4'83'16,"1"1"33"-16,7 1-111 16,10 4-3-16,4-1-3 0,10-1-2 15,4 0-4-15,11 0 0 16,-3-7-1-16,12-1 1 15,-3-1 0-15,11-6 0 16,-5-2-2-16,11-5-30 16,-9 1-40-16,9 1-26 15,-11 1-32 1,1 2-22-16</inkml:trace>
          <inkml:trace contextRef="#ctx0" brushRef="#br0" timeOffset="6296.7748">2654 1057 239 0,'0'-3'67'0,"0"0"24"0,1 2-64 15,-2-3-3-15,1 3-6 16,0 2 1-16,1 6-8 16,-1 1 0-16,0-1 0 0,2 7 6 15,0-1 0-15,4 1 5 16,3-5 1-16,16 1-1 15,5-7-5-15,20-3-1 16,3-3-6-16,16-2-4 16,-8-1-2-16,7 3-2 15,-15 0-3-15,2 1-3 16,-18 0 0-16,2 2-7 16,-12-1-8-16,-5 1-34 15,-11 3-68-15,-11 2-9 16,-8-1-49-16,-6-4 28 15</inkml:trace>
          <inkml:trace contextRef="#ctx0" brushRef="#br0" timeOffset="7104.328">3761 1458 382 0,'-5'2'77'15,"5"-4"35"-15,7 4-113 16,2-1-6-16,4 6-1 16,-1-1 2-16,4 2 3 15,-2 1 1-15,6 1 5 16,1-1 4-16,8 4 0 15,-2-4 1-15,11-1-1 16,-1-4-3-16,12 0-11 16,-5-6-18-16,10 0-91 15,-7-1 17-15,5-3-233 16</inkml:trace>
          <inkml:trace contextRef="#ctx0" brushRef="#br0" timeOffset="7795.5812">4818 888 400 0,'24'-26'96'0,"9"-12"35"0,7 8-120 16,18-4-2-16,0 9-6 15,11 0-4-15,-5 9 0 16,7-4 0-16,-12 7 0 16,6 4 0-16,-15 2 0 15,0 9 0-15,-14 3 0 16,-3 14 2-16,-13 6 2 15,-9 17 1-15,-13 8 0 0,-13 22 2 16,-15 3-3 0,-22 22 1-16,-7-7-1 0,-19 15 3 15,1-18-1-15,-12 7 3 16,13-20 0-16,-5 6-1 16,21-19-2-16,4 1-1 15,15-15-3-15,7-6 1 16,15-14-1-16,5-5 0 15,11-10-1-15,6 1 1 16,8-2 0-16,9 0 1 16,10 0 0-16,14-4 2 15,4 0-1-15,21-7-1 16,-4-2-3-16,8-3-5 16,-7-4-5-16,9-5-29 15,-17 3-24-15,5-5-81 16,-15 2-5-16,2-6-165 15</inkml:trace>
          <inkml:trace contextRef="#ctx0" brushRef="#br0" timeOffset="8384.8186">6034 1347 186 0,'6'-39'166'0,"0"-10"-39"16,-1 6-5-16,0 0-102 15,2 9-10-15,-4 4-5 16,-1 14-4-16,-4 4-2 16,-2 2-1-16,-4 7-3 15,0 3 0-15,-6 2-2 16,-5 6 1-16,-3 9 3 15,-4 3 2-15,-9 13 4 16,-1 2 2-16,-6 16 3 16,4 3 0-16,-1 18 0 15,11-2-3-15,4 18-2 16,12-10-2-16,4 11-2 16,10-13-1-16,2-8-2 15,4-17 1-15,3-12 1 0,2-25 4 16,9-16 6-16,6-10 2 15,16-23 1-15,4-12 2 16,16-17-3-16,-2-5-5 16,5-15 0-16,-12 7 2 15,3-12 4-15,-13 12 1 16,-1-5 0-16,-14 17 0 16,-8 0-2-16,-15 17-6 15,-11 7-2-15,-15 15 0 16,-11 7-1-16,-1 11 0 0,-8 9-1 15,4 12 0-15,-1 4-1 16,8 5-3-16,0 5-4 16,7-2-7-16,1 0-17 15,6-3-19-15,5 0-87 16,5-8-8-16,9-5-40 16,11-2-6-16</inkml:trace>
          <inkml:trace contextRef="#ctx0" brushRef="#br0" timeOffset="8873.1234">6846 1034 375 0,'15'-24'109'0,"-6"2"21"0,-3 8-108 16,-7 13-15-16,-10 10-17 15,-10 15 4-15,-5 7 1 16,-12 14 1-16,2 1 7 16,-9 12 8-16,4-3-3 15,-6 10 1-15,6-4-1 16,-4 15 0-16,10-9-3 0,2 10-2 16,12-11-2-16,2 2-1 15,11-17 1-15,8-4-1 16,8-15-1-16,9-11 2 15,8-17 0-15,14-13 3 16,3-16 0-16,12-22 3 16,1-9 2-16,7-16 2 15,-7 0-1-15,6-7 0 16,-12 9-1-16,-7-2-4 16,-14 14-2-16,-8-5-1 15,-12 10-1-15,-9-5 0 16,-7 9-2-16,-3 1 0 15,-2 12 0-15,-4 9-2 16,2 15-3-16,-4 12-5 16,0 9-3-16,-1 15-2 15,2 4-14-15,3 11-46 0,7 0-63 16,2 2-5-16,7-11-165 16</inkml:trace>
          <inkml:trace contextRef="#ctx0" brushRef="#br0" timeOffset="9385.9997">7708 891 342 0,'12'-6'122'0,"-4"0"9"16,-6-2-86-16,-7 8-43 15,-3 8-10-15,-11 9 0 16,-3 8-1-16,-9 14 3 16,1 4 4-16,-7 10 4 15,2-2 2-15,-7 11 4 16,1-6 1-16,-4 13 1 16,4-13-1-16,1 13-3 15,10-9-4-15,5 5-1 16,9-13-1-16,8 6-2 15,10-19 0-15,7-4 0 16,7-15 1-16,6-6 0 16,4-12 1-16,9-12 1 15,1-10 2-15,9-19 4 0,2-7 2 16,8-18 2-16,-3-2 1 16,7-12 0-16,-7 8-3 15,-7-10-2-15,-12 11-2 16,-9-3-2-16,-16 14-1 15,-18-5-2-15,-9 15-2 16,-15 5-9-16,-7 17-6 0,-9 10-3 16,2 13 0-1,-6 17-21-15,7 10-34 0,-9 15-56 16,7-2-11-16,-9 9-131 16</inkml:trace>
        </inkml:traceGroup>
        <inkml:traceGroup>
          <inkml:annotationXML>
            <emma:emma xmlns:emma="http://www.w3.org/2003/04/emma" version="1.0">
              <emma:interpretation id="{8C470176-A1C5-4A8D-9247-A7A400BF3F66}" emma:medium="tactile" emma:mode="ink">
                <msink:context xmlns:msink="http://schemas.microsoft.com/ink/2010/main" type="inkWord" rotatedBoundingBox="10637,3514 14658,3514 14658,4758 10637,47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440.1519">8569 1339 180 0,'-4'0'133'16,"0"-1"-33"-16,4-1-35 15,2 1-33-15,6-4-32 0,3 2 16 16,8-7-2-16,6 1 1 15,6-4 5-15,3 6-2 16,7 0-3-16,-2 7 0 16,4 3 0-16,-3 7-6 15,6 2-3-15,-4 1-1 16,10 1-1 0,-4-1-2-16,5-4-2 0,-7-3-4 0,1-3-7 15,-14-4-7-15,-4-5-23 16,-8-4-18-16,-9-1-70 15,-7-1 4-15,-8-1-151 16</inkml:trace>
          <inkml:trace contextRef="#ctx0" brushRef="#br0" timeOffset="10698.4883">9023 1010 166 0,'-1'5'175'0,"-4"4"-61"15,-1 7-4-15,-7 17-91 16,-1 8-16-16,-8 21-16 0,-1 6 16 16,-5 18-1-16,-1-5-1 15,-3 15-2-15,0-8-2 16,-4 4-7-16,3-15-7 15,-3-1-37-15,7-21-61 16,0-9 3-16,7-21-155 16</inkml:trace>
          <inkml:trace contextRef="#ctx0" brushRef="#br0" timeOffset="11462.1422">10165 754 215 0,'13'-8'129'0,"-6"0"-17"0,6 0-25 15,0 5-78-15,-1 0-2 16,1 1-4-16,-2 4 4 15,-7 1 3-15,3 0 7 16,-7 2 3-16,0 4 5 16,-7 4 0-16,-7 7-6 15,-6 4-9-15,-7 12 4 16,-4 0-5-16,-5 15-4 16,1 3 2-16,-4 16 2 15,5 0-6-15,-7 18-1 16,5-6-2-16,-3 5 0 15,8-15 0-15,2-4 0 0,11-23 0 16,3-4-1 0,11-16 1-16,5-2-1 0,4-10 0 15,8-1 1-15,2-8 2 16,13-4 0-16,2-7 1 16,17-1 0-16,2-2 0 15,15 2-2-15,0-2-2 16,11 2-6-16,-9 1-4 15,5-1-25-15,-15 0-25 0,-1 0-88 16,-16-3 1-16,-6-1-193 16</inkml:trace>
          <inkml:trace contextRef="#ctx0" brushRef="#br0" timeOffset="11804.0366">10394 1358 373 0,'-17'0'113'15,"1"3"22"-15,2 0-100 16,8 7-26-16,-4 4-6 0,5 3-7 15,-9 5 0-15,0 0 0 16,-1 6 1-16,-4-3 1 16,-2 10 2-16,6-2 2 15,-6 10 0-15,3-2 0 16,-6 12 1-16,4-3-2 16,-4 8 0-16,7-12-1 15,5-2-8-15,7-13-31 16,8-8-94-16,6-16 13 15,5-10-241-15</inkml:trace>
          <inkml:trace contextRef="#ctx0" brushRef="#br0" timeOffset="12344.626">11124 985 339 0,'9'-31'107'15,"-7"12"18"-15,-4 5-94 16,-3 16-32-16,-9 13-7 16,-6 10-8-16,-15 13 0 0,3 7 6 15,-14 7 8-15,4-2 7 16,-7 8 3-16,7-3 5 15,-5 12 2-15,8-1-3 16,1 12-1-16,10-6-3 16,5 5-5-16,10-16-2 15,10-7-3-15,11-20-1 16,7-12 1-16,7-22 1 16,13-20 1-16,5-15 2 0,15-20 0 15,2-9 1-15,13-16 0 16,-2 2 2-16,5-13 2 15,-9 6 2-15,5-12-2 16,-14 14-4-16,-8 0 0 16,-16 22-1-16,-12 6 2 15,-19 23 2-15,-11 7 3 16,-11 17-2-16,-11 3 0 16,0 10-5-16,-4 6-1 15,4 6-4-15,-1 8-3 16,5 3-2-16,-2 8-3 15,6 0-2-15,0 6-27 16,9-2-45-16,4 2-47 16,10-1-26-16,10-4-84 15</inkml:trace>
          <inkml:trace contextRef="#ctx0" brushRef="#br0" timeOffset="12849.3825">11996 811 401 0,'3'-7'107'16,"-1"2"24"-16,-7 8-115 0,-12 14-23 15,-2 10-8-15,-11 14-11 16,-4 6 3-16,-10 14 0 15,5-2 9-15,-13 15 3 16,2-4 8-16,-14 12 10 16,9-9 4-16,-3 14 4 15,14-14 0-15,7 5 0 16,16-12-7-16,10-2-4 16,10-17-2-16,10-6-3 15,5-14-2-15,11-13 2 16,5-14 2-16,15-24 1 15,5-15 4-15,15-23 8 16,-3-10 2-16,10-19 8 16,-11 9 1-16,-1-10 2 0,-18 14-6 15,-3-1-2-15,-15 17-8 16,-12-6-4-16,-12 18-4 16,-11-2-3-16,-9 16-1 15,-10 4 0-15,-3 10-1 16,-3 6 0-16,7 10-1 15,-3 7-8-15,9 13-4 16,-5 11-13-16,1 5-15 16,-1 8-97-16,6-5-5 15,3-2-41-15,11-14-17 0</inkml:trace>
          <inkml:trace contextRef="#ctx0" brushRef="#br0" timeOffset="13342.1355">12557 1320 521 0,'-8'-6'141'0,"2"2"32"15,7 4-155-15,9 10-31 16,2 8-27-16,-3 5-136 16,-2 2 24-16,-9 0-319 15</inkml:trace>
        </inkml:traceGroup>
      </inkml:traceGroup>
    </inkml:traceGroup>
    <inkml:traceGroup>
      <inkml:annotationXML>
        <emma:emma xmlns:emma="http://www.w3.org/2003/04/emma" version="1.0">
          <emma:interpretation id="{7B6AEB21-989A-4E00-A88D-1FCA340FACE9}" emma:medium="tactile" emma:mode="ink">
            <msink:context xmlns:msink="http://schemas.microsoft.com/ink/2010/main" type="paragraph" rotatedBoundingBox="3471,4410 21085,5263 20761,11959 3147,11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46E52A-BD70-46D2-9B0D-F688C21BC479}" emma:medium="tactile" emma:mode="ink">
              <msink:context xmlns:msink="http://schemas.microsoft.com/ink/2010/main" type="inkBullet" rotatedBoundingBox="3419,5162 4011,5162 4011,5635 3419,5635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728.4126">1662 2415 329 0,'-23'-1'108'15,"3"-9"16"-15,2 1-95 16,4 1-6-16,2 0-16 0,-6 2-3 15,4 3-1-15,-3 3 0 16,0 3 0-16,-2 5 0 16,7 3-1-16,-7 6-1 15,3 5 1-15,-3 9-1 16,2 1 0-16,-5 11 2 16,7-3 1-16,0 3 2 15,6-5-1-15,6 4 1 16,6-9-1-16,10 2 0 15,4-7-3-15,14-3 1 16,4-11-1-16,10-6 0 16,2-10-1-16,9-10 1 15,-7-9 0-15,6-12 0 16,-7-4-1-16,1-10 1 16,-10-2-1-16,2-12 0 15,-12 10 0-15,-5-1 3 0,-13 13 1 16,-11 6 3-16,-16 17 0 15,-15 8 0-15,-8 8-3 16,-13 11-6-16,0 5-5 16,-2 12-25-16,10 0-118 15,1 13 30-15,7-6-311 16</inkml:trace>
      </inkml:traceGroup>
      <inkml:traceGroup>
        <inkml:annotationXML>
          <emma:emma xmlns:emma="http://www.w3.org/2003/04/emma" version="1.0">
            <emma:interpretation id="{88E1BFB8-3CBA-4D12-AEAD-D53A251C4585}" emma:medium="tactile" emma:mode="ink">
              <msink:context xmlns:msink="http://schemas.microsoft.com/ink/2010/main" type="line" rotatedBoundingBox="17350,5130 21070,5130 21070,6805 17350,6805"/>
            </emma:interpretation>
          </emma:emma>
        </inkml:annotationXML>
        <inkml:traceGroup>
          <inkml:annotationXML>
            <emma:emma xmlns:emma="http://www.w3.org/2003/04/emma" version="1.0">
              <emma:interpretation id="{DD2B20F1-8CF8-4E35-9BFC-FAE27DF7E5AB}" emma:medium="tactile" emma:mode="ink">
                <msink:context xmlns:msink="http://schemas.microsoft.com/ink/2010/main" type="inkWord" rotatedBoundingBox="17350,5130 21070,5130 21070,6805 17350,68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1950.2518">15691 2583 383 0,'-11'-16'104'16,"1"5"28"-16,1 6-112 15,1 9-10-15,-5 10-8 0,-1 0-6 16,-8 8 0-16,-1 3 2 16,-7 3 0-16,4-3 2 15,-4 3 1-15,3-1 0 16,-1-2 2-16,4 0 1 15,-2 2 2-15,5-5 1 16,3 1-1-16,2-3 0 16,0 5-2-16,5-1-2 15,0 6-1-15,2-4 0 0,0 4 0 16,6-5-1-16,1-3 0 16,2-6 0-1,2-4 0-15,1-2-1 0,-2-3 1 16,2-3 2-16,2 2 0 15,-2-3 1-15,2 3 1 16,3 1-1-16,1 4 0 16,-1 1-2-16,3 2 1 15,0 2-2-15,-2 4 1 16,-1 1 0-16,-2-3 0 16,-1 3 0-16,-2 2 0 15,0-1-1-15,-1 0 1 16,-1 0-1-16,-1 3 0 15,0-3 0-15,0 6 1 16,4-1-1-16,-1 2 0 0,1-2 0 16,4-3 0-16,3-6 0 15,0-2 0-15,2-3 0 16,4-6 0-16,-1-2 0 16,4-5 1-16,3-1 1 15,9-6 0-15,-1-1 1 16,7-3 0-16,-5-3 1 15,6-3 2-15,-2-5-2 16,10-8 2-16,0 1-2 0,10-10 1 16,-4-2-3-16,6-12 1 15,-12 2-1-15,2-10 4 16,-10 3-1-16,2-7 2 16,-11 4-1-16,4-8 0 15,-6 6-3-15,0-6-1 16,-6 10 0-16,-3-7 0 15,-9 9-1-15,-4-7 0 16,-5 9 1-16,-5 2 0 16,-3 9-1-16,-5 5 1 15,-4 14-1-15,-7 6-1 16,-2 11-1-16,-16 12-2 16,-3 7-2-16,-19 20-5 15,1 8-2-15,-15 10-9 16,10 2-5-16,-7 9-24 15,18-8-21-15,1 2-77 0,14-2 2 16,7 4-164-16</inkml:trace>
          <inkml:trace contextRef="#ctx0" brushRef="#br0" timeOffset="42332.2524">16721 3591 376 0,'5'-4'100'0,"-8"-3"27"16,0 4-112-16,-1 10-20 15,0 8-15-15,-12 9-24 16,-1 6-7-16,-8 9-6 16,0-3 12-16,-5-2 10 0,8-4 18 15,0-2-7 1,5-9-14-16,1-10-29 0,7-2-13 15,3-9-54-15</inkml:trace>
          <inkml:trace contextRef="#ctx0" brushRef="#br0" timeOffset="42955.4005">17659 2738 417 0,'11'-25'94'0,"0"6"37"16,2 6-122-16,-2 7-9 15,0 6-6-15,-4 5-7 16,0 1-5-16,-6 4 0 15,-4 2 5-15,-8 2 5 16,-6 0 8-16,-13 8 11 16,-1 2 4-16,-16 7 6 15,1 3 1-15,-12 15 0 16,4 0-6-16,-6 13-4 0,10 4-5 16,1 12-3-16,12-1-3 15,1 12-2-15,8-10-1 16,1 4-1-16,7-16-1 15,4 0 2-15,7-20 0 16,9-1 1-16,4-15 0 16,10-7 0-16,4-12 0 15,10-4 1-15,2-8 1 16,9-9 1-16,5-9 1 0,15-11-1 16,2-6 0-16,11-13 0 15,-6-4-2-15,8-14 1 16,-13 2 0-16,8-22 4 15,-10 1 1-15,7-10 2 16,-11 8 0-16,0-3 3 16,-18 21-4-16,-4-2 0 15,-17 20-1-15,-7 2-1 16,-12 15-3-16,-6 7-1 16,-10 14-2-16,-8 7-2 15,-4 8-2-15,-8 6 0 16,0 1-5-16,-1 2-10 15,11 0-6-15,0 1-58 16,11-1-64-16,4-1-2 16,6-1-165-16</inkml:trace>
          <inkml:trace contextRef="#ctx0" brushRef="#br0" timeOffset="43610.1248">18939 2771 425 0,'20'1'118'0,"-9"-2"30"0,-8-1-123 0,3 2-11 15,1 5-11-15,-3 1-2 16,0 4-6-16,-8 2-6 15,-2-1-1-15,-14 5-1 16,-2-4 2-16,-16 2 4 16,4-1 7-16,-15 3 2 15,5-2 2-15,-7 8 2 16,5 4-1-16,-7 12-2 16,8 2-1-16,-5 20 0 15,9 1-2-15,-5 14 0 16,7-3 0-16,-5 16 0 15,5-11 0-15,-3 6 0 16,9-11 0-16,2 5 1 16,7-15-1-16,5 4 3 0,10-14 0 15,6-2 2-15,6-16 1 16,11-1 1-16,7-16 0 16,10-7 0-16,5-10-1 15,11-8 0-15,-2-12-2 16,13-9-2-16,-8-2 0 15,7-10-1-15,-12 1 0 16,7-11 0-16,-11 6-1 0,4-8 1 16,-11 7-1-16,1-2 1 15,-13 7-1-15,-7 0 0 16,-10 8 1-16,-6 1 0 16,-9 5 0-16,-4 2-1 15,-5 8 1-15,-6 3-1 16,-3 6 0-16,-2 5 0 15,1 6-1-15,-7 3-6 16,4 3-1-16,-2 6-11 16,4 2-8-16,-3 2-91 15,5-4-29-15,-2 1-25 16,7-4-95-16</inkml:trace>
        </inkml:traceGroup>
      </inkml:traceGroup>
      <inkml:traceGroup>
        <inkml:annotationXML>
          <emma:emma xmlns:emma="http://www.w3.org/2003/04/emma" version="1.0">
            <emma:interpretation id="{030759A8-5595-4FBC-B5C0-3F0AD9AD3338}" emma:medium="tactile" emma:mode="ink">
              <msink:context xmlns:msink="http://schemas.microsoft.com/ink/2010/main" type="line" rotatedBoundingBox="4626,8304 11904,8657 11765,11524 4487,11171"/>
            </emma:interpretation>
          </emma:emma>
        </inkml:annotationXML>
        <inkml:traceGroup>
          <inkml:annotationXML>
            <emma:emma xmlns:emma="http://www.w3.org/2003/04/emma" version="1.0">
              <emma:interpretation id="{A65964DD-9602-4DC5-B98A-93B33F684BC3}" emma:medium="tactile" emma:mode="ink">
                <msink:context xmlns:msink="http://schemas.microsoft.com/ink/2010/main" type="inkWord" rotatedBoundingBox="4643,9119 6569,9358 6476,10105 4550,986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3327.2618">2475 7075 318 0,'16'-5'58'0,"15"-5"37"16,12-4-98-16,22-1 4 16,9-1-2-16,28 7-7 15,-4 7-3-15,17 10 0 16,-12 6 1-16,13 6 3 16,-19-1 5-16,17 0 2 15,-7 3 0-15,15 1-1 16,-9 1 1-16,14 3-10 15,-15-1-27-15,17 2-47 16,-12-6-2-16,12 0-114 16</inkml:trace>
          <inkml:trace contextRef="#ctx0" brushRef="#br0" timeOffset="52793.003">2793 6472 411 0,'2'0'82'0,"2"-2"42"16,9 0-121-16,9 1-5 15,6-2 2-15,10 0 0 16,-2 0 1-16,8-2-1 16,-5 2 0-16,3 1 0 15,-8 4 0-15,4-2 1 16,-8 1-1-16,7 4 3 15,-1-3 1-15,7-1 1 0,1 1 1 16,9 1-1 0,-2-3-2-16,12 4 0 0,-2 0-3 15,10-1 0-15,-7 0-2 16,5 0-6-16,-13-1-7 16,2 4-38-16,-14 2-36 15,-3 9-39-15,-10 5-30 16,-4 8-37-16</inkml:trace>
        </inkml:traceGroup>
        <inkml:traceGroup>
          <inkml:annotationXML>
            <emma:emma xmlns:emma="http://www.w3.org/2003/04/emma" version="1.0">
              <emma:interpretation id="{45458627-579B-419E-9FF6-3331CDE193B4}" emma:medium="tactile" emma:mode="ink">
                <msink:context xmlns:msink="http://schemas.microsoft.com/ink/2010/main" type="inkWord" rotatedBoundingBox="7864,8461 11904,8657 11765,11524 7726,11328"/>
              </emma:interpretation>
              <emma:one-of disjunction-type="recognition" id="oneOf5">
                <emma:interpretation id="interp5" emma:lang="" emma:confidence="0">
                  <emma:literal>84</emma:literal>
                </emma:interpretation>
                <emma:interpretation id="interp6" emma:lang="" emma:confidence="0">
                  <emma:literal>8 4</emma:literal>
                </emma:interpretation>
                <emma:interpretation id="interp7" emma:lang="" emma:confidence="0">
                  <emma:literal>9 4</emma:literal>
                </emma:interpretation>
                <emma:interpretation id="interp8" emma:lang="" emma:confidence="0">
                  <emma:literal>&amp; 4</emma:literal>
                </emma:interpretation>
                <emma:interpretation id="interp9" emma:lang="" emma:confidence="0">
                  <emma:literal>B 4</emma:literal>
                </emma:interpretation>
              </emma:one-of>
            </emma:emma>
          </inkml:annotationXML>
          <inkml:trace contextRef="#ctx0" brushRef="#br0" timeOffset="62752.6725">8201 6155 481 0,'-5'-45'113'0,"-2"6"43"16,3 15-145-16,3 10-2 16,-2 14-11-16,-11 20-6 15,-7 10-1-15,-13 17-3 16,-7 14 0-16,-11 16 4 16,5-8 3-16,-4 8 1 15,10-10 2-15,7 0 2 16,12-10 2-16,14 4 2 15,17-5 1 1,18 7 1-16,10-8 0 0,21 7-1 0,4-10-1 16,10 3-2-16,-8-7-1 15,3 12 0-15,-15-7-1 16,-1 16 0-16,-13-5-1 16,-5 22-3-16,-11-7 0 15,-13 8 1-15,-12-16 0 16,-9-7 7-16,-10-26 3 15,-14-2 4-15,0-16 0 16,-16-1-1-16,-1-4-4 0,-21-10-2 16,4-6-2-16,-10-13 0 15,12-8 0-15,7-11 0 16,21 1-3-16,11-5 0 16,15 4-1-16,16-3 0 15,9 3 0-15,17-6 2 16,10 1 1-16,21-12 0 15,2-3 0-15,21-22 0 16,-7 0 0-16,14-24 0 16,-17-1-1-16,10-18 1 15,-20 10 0-15,2-12 1 16,-18 18-1-16,-5-3 3 16,-16 19-1-16,-11-7 1 15,-14 17 0-15,-10-3-1 16,-7 21-1-16,-16 8-1 0,-3 22-2 15,-17 22 1-15,-2 18-2 16,-15 21-1-16,5 16-2 16,-10 15-1-16,14-1-4 15,-1 13-12-15,15-10-15 16,3 9-121-16,17-9 24 16,4 6-301-16</inkml:trace>
          <inkml:trace contextRef="#ctx0" brushRef="#br0" timeOffset="63234.2263">9752 5917 413 0,'-8'22'115'16,"-8"-2"27"-16,-10 15-109 16,2 12-30-16,-14 27-1 0,-5 4 0 15,-20 20-1-15,-1-5-2 16,-15 18 1-16,7-11-2 15,-9 18 1 1,14-16 1-16,-4 6 2 0,13-22 3 16,3 0 5-16,13-23 0 15,8 1 1-15,12-14-3 16,9 3-2-16,12-6-4 16,12 6-2-16,9-6-1 15,16 7-1-15,8-9-3 0,14-9-2 16,3-17-1-16,14-13-4 15,-1-17-2-15,15-17-9 16,-6-2-8-16,8-7-29 16,-16-1-30-16,-6-3-47 15,-19 10-11-15,-6-10-74 16</inkml:trace>
          <inkml:trace contextRef="#ctx0" brushRef="#br0" timeOffset="63443.1492">9620 7237 416 0,'-52'40'129'0,"-4"16"22"0,6 8-115 16,3 29-13-16,8 8-10 15,-2 33-10-15,8 0 1 16,-3 34-16-16,6-7-34 15,-3 30-110-15,2-26 12 16,-14-4-272-16</inkml:trace>
          <inkml:trace contextRef="#ctx0" brushRef="#br0" timeOffset="61697.077">6685 5740 267 0,'5'-9'72'0,"1"1"24"16,3 3-76-16,1 2-9 0,-1 3 1 15,-2 5-4-15,-9 9 11 16,-6 2 4-16,-12 10 7 15,-5 6 3-15,-18 13 0 16,-2 2-11-16,-18 25-1 16,5 3-7-16,-17 27-1 15,5-2-3 1,-13 22 2-16,9-7-1 0,-12 18 0 16,14-11-3-16,-8 13-1 15,17-18-2-15,2 8-3 16,21-26-1-16,5-5 0 15,18-25-1-15,9-6 0 16,11-26-1-16,16-2 1 16,12-18 0-16,29-6 2 15,10-6 1-15,23 2-1 16,-2 1 1-16,21 9 0 16,-16 10-3-16,20 4-2 0,-13 2-2 15,13 2-8-15,-24-9-6 16,6-8-19-16,-30-7-21 15,-5-11-93-15,-24-7 13 16,-11-1-215-16</inkml:trace>
          <inkml:trace contextRef="#ctx0" brushRef="#br0" timeOffset="61989.303">6638 7244 422 0,'-26'8'105'0,"-12"12"37"15,3 7-122-15,4 30-8 16,12 17-5-16,-4 26-7 15,1 1-5-15,-5 19-8 16,4-15-6-16,-4 3-4 16,7-23-27-16,6-2-87 15,11-27 23-15,7-12-232 0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14:32.7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24BBE40-3229-4F2E-AE3C-99CE97C4FD56}" emma:medium="tactile" emma:mode="ink">
          <msink:context xmlns:msink="http://schemas.microsoft.com/ink/2010/main" type="inkDrawing" rotatedBoundingBox="15369,4604 24778,5008 24770,5193 15361,4789" shapeName="Other"/>
        </emma:interpretation>
      </emma:emma>
    </inkml:annotationXML>
    <inkml:trace contextRef="#ctx0" brushRef="#br0">32 180 315 0,'-18'-18'97'0,"5"1"24"0,4 5-88 15,7 4-16-15,5 0-7 16,3-1-7-16,9 1-5 15,0-3 0-15,9-5 1 16,2 4 1-16,7-4 0 16,2 5 0-16,9 0 4 15,-2 3 3-15,14 5 4 16,7 3 0-16,18 0 2 16,-2 6-2-16,22 2-3 15,0 2-4-15,21 2 0 0,-8 2-3 16,32 0 1-16,-8-3-1 15,26 2-1 1,-10-4 1-16,33 1 1 0,-16-3 4 16,33 4 3-16,-12-1 2 15,39-1 2-15,-25 2-1 16,43 5-1-16,-22-2-5 16,35 0 0-16,-22 3-3 15,37 0 0-15,-34 1-2 16,40-1 1-16,-32 0-1 0,35 2 0 15,-30-3-1-15,30-1 1 16,-35-4 0-16,26 0 2 16,-37-3 0-16,32 0 3 15,-37-2 1-15,23 0 0 16,-29 1-2-16,20-1-1 16,-45-3-2-16,18 5 0 15,-37-2-1-15,6 2 1 16,-41 1-1-16,5-1 0 15,-36-3 0-15,4-2 0 16,-29-3-1-16,3-5 1 16,-22 1-1-16,-8-4 1 15,-23 1-1-15,-8 1 0 16,-19 3-4-16,-7 0-12 16,-10 5-13-16,-14-2-132 0,-10 1 28 15,-26-2-329-15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15:33.18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595 660 453 0,'-28'-2'115'0,"0"-2"34"15,16-1-131-15,21-1-8 16,18 1-7-16,24 0-2 16,21 1 0-16,36 1 0 15,5 1-1-15,36 0 1 16,1 1-1-16,40-2 1 16,-16-4-1-16,39-3 1 15,-13-8 3-15,32-10 6 16,-25-3 2-16,39-7 1 15,-30 2 1-15,25-3-3 16,-28 8-6-16,25-4-1 16,-41 7-2-16,21-2-1 15,-32 5 0-15,5-5 0 0,-45 5 0 16,-2-3-1-16,-44 6 1 16,-21 0 1-16,-39 8-1 15,-26 3 3-15,-29 8 1 16,-40 9-1-16,-23 7-1 15,-51 7 0-15,-10 7-2 16,-44 6-1-16,-1 0 1 0,-36 3 1 16,13-5-1-16,-47 2 0 15,24-2-2-15,-39 2 0 16,16-3 0-16,-36 6 0 16,35-2 0-16,-37 4 2 15,40-5 0-15,-22 4 1 16,45-7 0-16,-12 2 0 15,51-6 0-15,-1 1-2 16,46-8 0-16,14-4 1 16,39-5-1-16,19-6-1 15,35-4-1-15,24 0 0 16,29-1-1-16,40-4 1 16,22-1 0-16,46-7 1 15,19-1 3-15,57-5-1 16,-1 1 0-16,64-6 1 15,-4 1-1-15,60-10 0 0,-20-2 1 16,58-5 0 0,-34 4 2-16,51-5 2 0,-43 3 3 15,43-1 3-15,-43 5 0 16,33-6 0-16,-49 8-2 16,27-1-2-16,-54 5-3 15,19-2-2-15,-55 3-2 16,11-6 0-16,-52 5 0 15,-2-5-1-15,-57 7 1 0,-19 4-1 16,-53 9 0-16,-33 2 3 16,-43 13-1-16,-38 7 1 15,-32 8 0-15,-54 13 0 16,-17 9-2 0,-62 18 0-16,-4 2 1 0,-57 19 0 15,11-2 0-15,-63 13-1 16,26-6 0-16,-59 8-1 15,30-15 0-15,-50 9 0 16,43-16 0-16,-45 1 0 16,52-12 0-16,-35 0 1 15,58-12 0-15,-26-2-1 16,54-13 1-16,-10 0-1 16,57-9 1-16,-5 2 0 15,51-6 0-15,16 1-1 16,44-8 1-16,20 0-2 0,41-8-1 15,25-3-2-15,30-4-4 16,31-4 1-16,22-3 0 16,47-8 2-16,14-3 2 15,50-8 4-15,9-4 0 16,51-13 0-16,-11 1 1 16,56-10-1-16,-19 6-1 15,50-6 0-15,-32 10 0 16,45-7 1-16,-39 12-1 0,37-9-1 15,-43 5-1-15,37-10-5 16,-46 5-4-16,31-8-15 16,-45 6-11-16,17-3-152 15,-51 7 36-15,-6-13-373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40:23.1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A605C6-0579-41BE-B6F0-A8ACFCE0BB6D}" emma:medium="tactile" emma:mode="ink">
          <msink:context xmlns:msink="http://schemas.microsoft.com/ink/2010/main" type="inkDrawing" rotatedBoundingBox="4229,2091 9392,1597 9405,1733 4242,2226" semanticType="underline" shapeName="Other">
            <msink:sourceLink direction="with" ref="{49369F13-1409-4817-AB5E-8A08DC063804}"/>
          </msink:context>
        </emma:interpretation>
      </emma:emma>
    </inkml:annotationXML>
    <inkml:trace contextRef="#ctx0" brushRef="#br0">0 407 362 0,'2'6'75'0,"4"-1"37"16,5-4-104-16,9 3-9 15,5-1 3-15,5 4-1 0,0 1-1 16,8 2 0-16,-6-4 0 16,12 2 1-16,-1-7 2 15,7-2 6-15,-5-1 2 16,16-2 6-16,-1-6 2 16,23-1 1-16,1-1-4 15,26-2-4-15,-5-1-6 16,15 3-2-16,-12 4-3 15,16-1 0-15,-9 4-1 0,21-4 1 16,-12-1-1-16,23-4 0 16,-16 0 0-16,29-8 0 15,-16 2 0-15,27-7 1 16,-18 2-1-16,31-6 0 16,-28 3 1-16,24-2-1 15,-22 6 0-15,24 1 1 16,-30 4-1-16,19 0 0 15,-29 7 1-15,18-2 0 16,-30 9-1-16,16-1 0 16,-26 6 1-16,10-2-1 15,-26 2 0-15,5-3 0 16,-21 3 0-16,1 1-7 16,-18 3-8-16,-2 3-34 15,-21 0-43-15,-9-1-45 16,-18 0-28-16,-7 0-55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40:04.74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6C1DF20-D434-4C43-8DF0-F6FDD49093B1}" emma:medium="tactile" emma:mode="ink">
          <msink:context xmlns:msink="http://schemas.microsoft.com/ink/2010/main" type="writingRegion" rotatedBoundingBox="550,595 27244,204 27513,18542 819,18933"/>
        </emma:interpretation>
      </emma:emma>
    </inkml:annotationXML>
    <inkml:traceGroup>
      <inkml:annotationXML>
        <emma:emma xmlns:emma="http://www.w3.org/2003/04/emma" version="1.0">
          <emma:interpretation id="{A8CD4BD2-B3D7-47C2-A591-3EBEBC381F1D}" emma:medium="tactile" emma:mode="ink">
            <msink:context xmlns:msink="http://schemas.microsoft.com/ink/2010/main" type="paragraph" rotatedBoundingBox="955,888 8340,-367 8704,1770 1319,3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32690E-8FF8-4175-B78B-B6F17D16ECBF}" emma:medium="tactile" emma:mode="ink">
              <msink:context xmlns:msink="http://schemas.microsoft.com/ink/2010/main" type="inkBullet" rotatedBoundingBox="955,888 2498,625 2861,2764 1319,3026"/>
            </emma:interpretation>
          </emma:emma>
        </inkml:annotationXML>
        <inkml:trace contextRef="#ctx0" brushRef="#br0">847 960 301 0,'-15'7'76'16,"-2"-4"25"-16,6 0-90 0,-2 3-3 15,2-3-5-15,-5 5-3 16,-1 0 1-16,-6 3 4 16,-1-3 4-16,-7 3 7 15,3-4 2-15,-8 4 0 16,3-3-4-16,-8 5-4 16,5-2-7-16,-6 6-1 15,4-1-2-15,-7 9 1 16,-1-2-2-16,-2 12 1 15,2 1-1-15,-4 14 1 16,8-3-2-16,0 11 0 16,10-5 0-16,1 5 0 15,12-11 1-15,7-2-1 16,10-10 1-16,8-4-2 0,10-9 0 16,6-3 1-16,5-7 0 15,10-5-1-15,4-7 4 16,14-10 0-16,-5-5-1 15,13-12 2-15,-9-6 2 16,12-11-2-16,-13-1 0 16,15-16 0-16,-13 1-1 15,9-15 1-15,-9-2 0 16,7-14 0-16,-9 4 0 0,9-12 0 16,-11 11 0-16,4-10-1 15,-11 13 1-15,-2-9-1 16,-9 11 0-16,-3-9-1 15,-7 12 1-15,1-2 0 16,-5 12 0-16,1 1 0 16,-1 20 0-16,-2 4 1 15,-4 17-1-15,-4 7 0 16,-6 15-5-16,-3 11 1 16,-6 11 0-16,-8 18 1 15,-4 10-1-15,-8 25 5 16,-4 8-1-16,-11 23 3 15,-1-2 2-15,-11 21 2 16,1-10 1-16,-4 21 2 16,6-10-3-16,4 15 0 15,13-18-4-15,4 2 0 0,13-29-2 16,2 0-2-16,6-22-3 16,0-1-9-16,3-17-14 15,-2 0-72-15,0-15-34 16,-2-9-24-16,1-11-79 15</inkml:trace>
        <inkml:trace contextRef="#ctx0" brushRef="#br0" timeOffset="540.8164">1294 1335 307 0,'1'1'46'0,"6"7"35"15,-1 1-105-15,2 7-9 16,-4 1 5-16,-4 7 4 16,-4-2 7-16,-6 7 27 0,-5 1 29 15,-4 5 4-15,-1-1 2 16,-4 7 5-16,1-5-13 16,-4 8-12-16,3-4-3 15,-2 9-3-15,4-5-9 16,2 4-2-16,5-7-5 15,1 1-1-15,8-9-3 16,4 2-1-16,2-6-2 0,5 1-1 16,0-5 0-16,3 0-2 15,1-6-1-15,2 0 0 16,2-5 0-16,5-1 1 16,0-1 2-16,2-2 2 15,0-4 0-15,4-3-1 16,-2-6-8-16,3-10-33 15,-2-1-35-15,-1-11-30 16,-6 0-32-16,-4-3-19 16</inkml:trace>
        <inkml:trace contextRef="#ctx0" brushRef="#br0" timeOffset="762.1012">1043 2013 265 0,'25'-8'59'0,"8"-3"25"0,2 2-79 16,12 1-3-16,-2 5-17 15,5 1-35-15,-8 8-34 16,2 2-15-16,-11 5-67 0</inkml:trace>
      </inkml:traceGroup>
      <inkml:traceGroup>
        <inkml:annotationXML>
          <emma:emma xmlns:emma="http://www.w3.org/2003/04/emma" version="1.0">
            <emma:interpretation id="{296450BD-97FB-430B-82D4-4231A6301E0A}" emma:medium="tactile" emma:mode="ink">
              <msink:context xmlns:msink="http://schemas.microsoft.com/ink/2010/main" type="line" rotatedBoundingBox="3005,829 8388,-85 8632,1350 3249,2265"/>
            </emma:interpretation>
          </emma:emma>
        </inkml:annotationXML>
        <inkml:traceGroup>
          <inkml:annotationXML>
            <emma:emma xmlns:emma="http://www.w3.org/2003/04/emma" version="1.0">
              <emma:interpretation id="{20DA3982-C2A6-40A6-9405-8A4FD21BE635}" emma:medium="tactile" emma:mode="ink">
                <msink:context xmlns:msink="http://schemas.microsoft.com/ink/2010/main" type="inkWord" rotatedBoundingBox="3134,1589 3649,1502 3737,2014 3221,2102"/>
              </emma:interpretation>
            </emma:emma>
          </inkml:annotationXML>
          <inkml:trace contextRef="#ctx0" brushRef="#br0" timeOffset="1158.3896">2005 954 186 0,'-21'17'139'0,"6"-6"-31"16,4 2-14-16,9 6-92 16,9 4-13-16,4-1-4 15,10 0-1-15,1-3 3 16,14-8 3-16,0-8 7 16,11-6 2-16,-4-7 0 0,5-5 1 15,-7 0 1-15,3-2-6 16,-10 2-26-16,1 2-61 15,-9 7 6-15,-10 0-159 16</inkml:trace>
          <inkml:trace contextRef="#ctx0" brushRef="#br0" timeOffset="1398.0024">2224 1261 406 0,'17'8'69'15,"10"3"38"-15,17 8-157 16,6-2-22-16,8 8-47 0,5 1-19 15,4-4-64-15</inkml:trace>
        </inkml:traceGroup>
        <inkml:traceGroup>
          <inkml:annotationXML>
            <emma:emma xmlns:emma="http://www.w3.org/2003/04/emma" version="1.0">
              <emma:interpretation id="{49369F13-1409-4817-AB5E-8A08DC063804}" emma:medium="tactile" emma:mode="ink">
                <msink:context xmlns:msink="http://schemas.microsoft.com/ink/2010/main" type="inkWord" rotatedBoundingBox="4004,659 8388,-85 8632,1350 4248,2095">
                  <msink:destinationLink direction="with" ref="{0FA605C6-0579-41BE-B6F0-A8ACFCE0BB6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007.47">3226 6 253 0,'-7'-3'71'16,"2"2"15"-16,3 2-71 15,4-1-9-15,6 2 1 16,4-1-1-16,9-4 6 15,1-3 2-15,14-3 1 16,-5-2-4-16,5-5-2 16,-3 2-4-16,3 3 1 15,-8 0 1-15,6 2 3 0,-5 4 0 16,5 2 0-16,-3 3-2 16,2 3-1-1,-4 2-4-15,3 2-2 0,-8 4-2 16,-5 8-2-16,-8 3 0 15,-14 19 2-15,-13 6 0 16,-20 23 2-16,-10 4 4 16,-21 21 1-16,-8-5 1 0,-13 8 1 15,5-16 6-15,-12 2 4 16,16-21-3-16,6-3-1 16,20-21-1-16,9-5-7 15,22-18-3-15,11-4 1 16,11-10-1-16,12-5 1 15,7-2 1-15,16-4 0 16,7-4-1-16,17-2-1 16,-4-1-1-16,9-1-3 15,-7 3-1-15,2 1-6 16,-13 5-3-16,5 2-12 16,-7 3-8-16,5 4-28 15,-7 1-27-15,7-5-44 16,-7-2-13-16,5-4-65 15</inkml:trace>
          <inkml:trace contextRef="#ctx0" brushRef="#br0" timeOffset="14519.4168">4598-30 402 0,'18'-12'81'0,"-4"1"39"0,5 3-136 15,-2 5-10-15,-3 8-5 16,-11 3 2-16,-12 7 6 16,-6 2 21-16,-14 10 19 15,-6 1 8-15,-9 7 3 16,5-2-5-16,-9 9-6 16,9-3-7-16,-5 5-1 15,11-3-3-15,-2 6-2 16,12-8-1-16,-1 5 0 15,9-4-3-15,5 3-2 0,4-9 0 16,1 4-3-16,5-7-1 16,8 0-2-16,3-9 0 15,5 2 1-15,4-9 2 16,7-2 3-16,-2-8 2 16,6-4 1-16,-1-7-2 15,6-5-12-15,-3-5-19 16,6-7-84-16,-3-1 10 0,2-7-202 15</inkml:trace>
          <inkml:trace contextRef="#ctx0" brushRef="#br0" timeOffset="14755.0099">4678 436 148 0,'-9'3'127'0,"-1"-2"-32"15,1 4-13-15,1 6-63 16,2 1-11-16,0 6-12 15,1-1 5-15,-4 10 1 16,2-1 1-16,-4 10 8 16,-3-1 1-16,-4 12 3 15,-4-2 0-15,-7 11-1 16,3-5-7-16,-1 8-3 16,4-9-3-16,5-3-7 15,9-12-22-15,4-6-84 0,4-14 13 16,5-8-215-16</inkml:trace>
          <inkml:trace contextRef="#ctx0" brushRef="#br0" timeOffset="15147.7077">5179 198 336 0,'0'-2'20'0,"-3"4"-9"16,-1 7-112-16,-6 8-33 15,-2 5 21-15,-6 9 127 16,1 1 62-16,-5 5-3 16,5-1-5-16,-2 5-13 15,5-3-21-15,-1 6-3 16,4-7-12-16,0 4-3 16,7-8-6-16,3-2-7 0,4-9-13 15,6-3-25 1,4-5-25-16,1-6-24 0,0-4-25 15,-1 0-10-15</inkml:trace>
          <inkml:trace contextRef="#ctx0" brushRef="#br0" timeOffset="15343.2053">5104 699 226 0,'14'-21'67'15,"8"-10"14"-15,-1-7-63 0,4-10-9 16,-2 2-5-16,-2-10 8 16,-12 4 4-16,-3-7 5 15,-7 10 4-15,-12 1 6 16,-3 10-8-16,-5 4-5 15,-3 13-2-15,-3 3-6 16,4 8-8-16,1 7-2 16,3 5-3-16,0 9-12 15,8 3-14-15,2 6-87 16,1 2 16-16,5 1-215 16</inkml:trace>
          <inkml:trace contextRef="#ctx0" brushRef="#br0" timeOffset="15696.967">5698 735 427 0,'-11'3'105'16,"1"-5"27"-16,6 1-140 16,8 1-55-16,3 0-76 15,-1 0-5-15,2 0-165 16</inkml:trace>
          <inkml:trace contextRef="#ctx0" brushRef="#br0" timeOffset="16297.2326">6155 146 379 0,'-17'11'107'0,"4"-6"21"0,6 5-104 16,8 8-45-16,1 10-10 16,-1 8-38-16,-4 12-37 15,-5 1-13-15,-6 7 10 16,0-7-35-16,-5 3 108 15,2-13 129-15,0-3 33 16,7-10-11-16,1-4-12 16,6-11-58-16,6-1-16 15,6-6-18-15,2-5-18 16,5-2 8-16,6-4-9 16,-3 0-4-16,4-6-1 15,-1-1 1-15,2-5 7 16,-4 0 10-16,2-7 9 15,-5 1 6-15,2-11 7 16,-6 1-2-16,-6-12 6 0,-5 0-3 16,-5-4-2-16,-7 5-7 15,-4-2-3-15,-3 12-7 16,-2 4-6-16,2 10-2 16,-6 7-5-16,5 10-2 15,3 10-2-15,1 3 2 16,3 6-7-16,8 1-5 15,6 10-38-15,4-1-76 0,6 6 0 16,1-2-58-16,6-2 63 16</inkml:trace>
          <inkml:trace contextRef="#ctx0" brushRef="#br0" timeOffset="16855.5528">6656 202 403 0,'-1'7'107'15,"-7"-6"24"-15,2 4-117 16,3 7-34-16,-7 10-5 0,-4 3 1 15,-3 5 3-15,0 0 10 16,-5 4 12-16,4-6 4 16,0 5 1-16,2-3 1 15,0 6 2-15,4-3-3 16,1 5 0-16,1-9 0 16,9 3-1-16,1-9-2 15,5-2-1-15,2-11-1 16,9-2 0-16,0-8-1 0,7-11 1 15,2-6 1 1,5-11 3-16,-2-2 2 16,4-9 3-16,-9 3 1 0,1 0 3 15,-7 6-3-15,-6 0 0 16,-7 7 0-16,-8-2-1 16,-7 3-2-16,-8-1 0 15,-3 1-1-15,-6 1-2 16,3 6-2-16,-2 2-1 15,5 4-2-15,2 7-1 16,6 5-2-16,0 10-5 16,1 1-1-16,2 12-8 15,5 0-6-15,4 3-29 16,7-4-22-16,6-1-65 16,3-12-8-16,10-1-117 0</inkml:trace>
          <inkml:trace contextRef="#ctx0" brushRef="#br0" timeOffset="17331.5159">7095 263 376 0,'-14'7'85'0,"-3"4"33"15,1 6-112-15,0 9-3 16,-1 6-4-16,-2 7-1 16,2 0 0-16,-2 5 0 15,2-7 1-15,0 6 0 16,3-6 0-16,1 6 0 16,8-9 0-16,4 4-1 15,6-9-1-15,4-2 0 16,3-10 1-16,7-1 1 15,0-11 1-15,11-7 0 16,1-9 0-16,10-12 0 16,-4-7-1-16,10-17 2 15,-4-2 2-15,4-9 5 16,-7 5 1-16,0-2 6 0,-11 11 3 16,-5 1 4-16,-13 8-3 15,-11 2 1-15,-6 7-8 16,-13-1-4-16,-6 7-12 15,-8 2-2-15,3 11-2 16,-11-3-2-16,10 10-7 16,0 0-16-16,4 0-20 15,0-3-80-15,9 0 1 16,-3-3-170-16</inkml:trace>
        </inkml:traceGroup>
      </inkml:traceGroup>
    </inkml:traceGroup>
    <inkml:traceGroup>
      <inkml:annotationXML>
        <emma:emma xmlns:emma="http://www.w3.org/2003/04/emma" version="1.0">
          <emma:interpretation id="{498354F9-0780-4611-8186-E63B02337593}" emma:medium="tactile" emma:mode="ink">
            <msink:context xmlns:msink="http://schemas.microsoft.com/ink/2010/main" type="paragraph" rotatedBoundingBox="6101,2103 13826,890 14053,2336 6328,35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B64047B-7D0F-4BFD-AF7B-B05F22A38B93}" emma:medium="tactile" emma:mode="ink">
              <msink:context xmlns:msink="http://schemas.microsoft.com/ink/2010/main" type="line" rotatedBoundingBox="6101,2103 13826,890 14053,2336 6328,3549"/>
            </emma:interpretation>
          </emma:emma>
        </inkml:annotationXML>
        <inkml:traceGroup>
          <inkml:annotationXML>
            <emma:emma xmlns:emma="http://www.w3.org/2003/04/emma" version="1.0">
              <emma:interpretation id="{8889DA46-6CCF-4873-9C0D-01DC28D22F11}" emma:medium="tactile" emma:mode="ink">
                <msink:context xmlns:msink="http://schemas.microsoft.com/ink/2010/main" type="inkWord" rotatedBoundingBox="6165,2506 7797,2250 7961,3293 6328,35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092.1803">5049 2332 204 0,'19'0'123'16,"6"-8"-20"-16,2-9-20 15,12-5-81-15,3-1 0 16,10-9 0-16,-5 4 0 16,3-5-1-16,-6 0 0 15,3-6 2-15,-8 3 0 0,2-8 3 16,-7 7 1-16,1-7 3 15,-9 10-2-15,-4-2 0 16,-4 9-3-16,-3 3-2 16,-5 10-3-16,-3 3-4 15,1 10-4-15,-1 4-3 16,-4 6 1-16,-3 16 0 16,-5 8 5-16,-4 11 4 15,-6 5 3-15,-5 15 0 16,-2-9-1-16,-4 10 2 15,2-7 2-15,-1 7 1 16,5-15-1-16,1 8 1 16,5-14-2-16,0 6-6 15,1-13-6-15,4 1-24 16,2-16-24-16,3 0-56 16,-1-16-10-16,8 0-106 0</inkml:trace>
          <inkml:trace contextRef="#ctx0" brushRef="#br0" timeOffset="19679.0249">6158 1718 412 0,'11'-1'90'0,"-1"-6"37"0,8 1-119 16,6 0-10-16,9-2-1 16,0 2-1-16,11 0 0 15,-8-2 0-15,3-2 0 16,-6 4 2-16,1 0 2 15,-7 0 0-15,-2 4 0 16,-6 2-1-16,-4 3-1 16,-4 3-3-16,-5 8 0 15,-6 5 1-15,-7 13 1 0,-11 5 1 16,-8 16 0 0,-6 1-3-16,-8 10-1 0,-1-6-2 15,-3 6 1-15,3-15 3 16,-2 7 2-16,8-7 2 15,-2 2 1-15,5-7-1 16,-1 8 0-16,8-10-1 16,-3 2-1-16,9-10 2 0,4 2 2 15,7-12 2-15,5-1 1 16,9-9 3-16,10 2 2 16,6-5-1-16,14 0 1 15,1-6 0-15,20 1-3 16,-1-4-3-16,16 1-1 15,-5 0-7-15,15 5-26 16,-12 1-46-16,4 4-50 16,-10-6-26-16,2 4-87 15</inkml:trace>
        </inkml:traceGroup>
        <inkml:traceGroup>
          <inkml:annotationXML>
            <emma:emma xmlns:emma="http://www.w3.org/2003/04/emma" version="1.0">
              <emma:interpretation id="{BEC1D91C-33A0-4238-910F-5D7ECEA584B5}" emma:medium="tactile" emma:mode="ink">
                <msink:context xmlns:msink="http://schemas.microsoft.com/ink/2010/main" type="inkWord" rotatedBoundingBox="9847,1515 13826,890 14044,2279 10065,290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053.432">8769 1438 305 0,'-6'11'64'0,"-2"-3"29"16,5 4-90-16,4-1-5 16,7 2-1-16,5-4 0 15,10 1 0-15,7-7-1 16,15-6 0-16,1-7-2 0,15-4-11 15,-3-3-10-15,8-8-63 16,-8-2 10-16,4-1-145 16</inkml:trace>
          <inkml:trace contextRef="#ctx0" brushRef="#br0" timeOffset="23715.4088">8836 990 95 0,'2'3'64'0,"-2"-1"-11"16,5 4-3-16,1 0-47 15,8 2 0-15,-3 3 1 16,11-2-2-16,-2-2-2 15,9-4 1-15,-3 0-2 0,5-8 0 16,-5 1-3-16,3-3-3 16,-7-1 0-16,5-2-7 15,-7-1-25-15,2-2-11 16,-5 2-10-16,2 2-31 16</inkml:trace>
          <inkml:trace contextRef="#ctx0" brushRef="#br0" timeOffset="24896.8215">9670 890 205 0,'-2'-2'60'0,"2"-4"13"16,5-2-56-16,4-4-8 15,5-1-2-15,7-3 10 16,-1 1 2-16,8-4 6 16,-3 3 0-16,7-4 1 15,-4 4-8-15,6-3-3 16,-2 5-6-16,2 0-2 16,-1 3-2-16,1 0-2 0,-5 5-1 15,2 5 0 1,-8 4-1-16,-2 9 2 0,-9 9-1 15,-9 10 2-15,-7 6-1 16,-14 15 1-16,-7 3 0 16,-14 17-1-16,-2 0 0 15,-16 13 1-15,2-7 2 16,-13 5 8-16,7-16 3 0,-8 1 3 16,18-17 0-16,-1-1-2 15,19-14-8-15,7-6-3 16,13-11-5-16,7-5-2 15,3-8-1-15,3-1 0 16,4-2 0-16,7 2 1 16,2-2 1-16,12 2 1 15,3-1-2-15,10 1 1 16,-2 0-2-16,4 3 0 16,-7-1-3-16,5 3-1 15,-8 2-10-15,4 3-30 16,-6-5-28-16,4 1-61 15,-9-7-17-15,-1-8-109 16</inkml:trace>
          <inkml:trace contextRef="#ctx0" brushRef="#br0" timeOffset="25629.6844">10788 862 304 0,'-6'3'105'0,"-1"0"12"16,3-5-80-16,1 1-23 16,3 2-9-16,-4-2-2 15,1-2-3-15,-1 3-1 16,-6 0 1-16,-4 3 0 15,-2 5 2-15,-9 6 3 16,0 4 2-16,-8 15 0 16,1 5 1-16,-8 12-2 0,6 2-5 15,-4 10 1-15,7-5-1 16,0 7-1-16,4-5 0 16,-3 7 1-16,10-8-1 15,1 3 0-15,7-12-1 16,5-1 1-16,6-10-1 15,7-5 0-15,5-10 0 16,6-5-1-16,4-12 2 0,7-9 0 16,-2-8 2-16,9-11 0 15,-4-3 0-15,7-13 0 16,-8-1 0-16,6-13-1 16,-5 2 0-16,6-16 1 15,-5 1-1-15,4-10 1 16,-8 7 0-16,-5-4 3 15,-10 14 1-15,-10 10 2 16,-9 16-1-16,-13 6 0 16,0 13-2-16,-7 12-3 15,1 4-2-15,1 8-2 16,7 3-2-16,1 3-13 16,10-4-11-16,4 4-11 15,2-3-85-15,4-3-7 16,0 0-25-16,2 3-19 15</inkml:trace>
          <inkml:trace contextRef="#ctx0" brushRef="#br0" timeOffset="25986.7064">11013 1642 362 0,'-3'1'64'0,"0"1"31"16,6-2-117-16,7-2-88 16,-1-1 21-16,4-3-210 15</inkml:trace>
          <inkml:trace contextRef="#ctx0" brushRef="#br0" timeOffset="26586.5113">11643 793 395 0,'-6'0'91'0,"-5"1"31"16,1 4-119-16,1 11-37 16,3 6-14-16,-7 9-9 15,1 0 3-15,-9 8 3 16,2-4 31-16,-6 10 12 15,0-2 9-15,-4 11 1 16,2-2 0-16,-4 6 4 16,4-6 1-16,2 2 1 15,6-7-1-15,5 2 0 16,8-8-4-16,7-1-2 16,4-7-7-16,8 2-5 15,-1-10-2-15,4-3-4 16,-1-7 3-16,4-7 12 0,2-12 7 15,5-14 4-15,1-4 3 16,7-15-1-16,1-5-6 16,6-12-2-16,-7 1-1 15,5-16 6-15,-4 3 3 16,-3-12 7-16,-6 4 1 16,-5-5 0-16,-10 14-6 0,-9 3-3 15,-8 16-2-15,-8 12 4 16,-5 13 0-16,-6 10-1 15,1 13-2-15,-2 9-4 16,5 5-5-16,-1 9-12 16,8 1-10-16,0 10-35 15,3-1-27-15,-4 6-20 16,2-4-26-16,2 5 18 16</inkml:trace>
          <inkml:trace contextRef="#ctx0" brushRef="#br0" timeOffset="27140.8293">12058 1037 346 0,'-5'0'38'0,"2"3"34"15,-1 3-128-15,-1 9-15 16,-5 5 8-16,-1 2 21 0,-7 4 10 16,2-2 33-16,-6 10 17 15,0-1 5-15,-3 10 3 16,2-1 1-16,-1 6-2 15,5-5-11-15,7 4-2 16,6-10-4-16,6 1-5 16,3-10-4-16,6 0 0 15,0-12-3-15,7-5-1 16,0-10 0-16,9-10 0 16,3-11 1-16,8-15 1 15,-2-9 5-15,7-14 0 16,-5 5 14-16,3-14 12 15,-6 4 8-15,2-7 3 16,-7 7-1-16,-5-4-11 16,-5 15-12-16,-9 3-7 15,-6 17-6-15,-9 5 1 0,-5 11-2 16,-6 8 2-16,-4 10 0 16,3 7-1-16,0 7-10 15,4 4-41-15,3 2-31 16,0 3-30-16,0-3-41 15,2 2 4-15</inkml:trace>
          <inkml:trace contextRef="#ctx0" brushRef="#br0" timeOffset="27684.763">12587 957 433 0,'0'-1'92'16,"-4"-1"35"-16,-3 10-136 15,3 8-24-15,-10 13 6 16,-7 4 11-16,-5 13-2 15,-3-4 13-15,-7 6 11 16,5-4-4-16,-3 8-3 16,4-5 8-16,-1 5 3 0,6-9 1 15,3 6 0-15,7-7-2 16,8 5-2 0,8-9-5-16,5 7-1 0,7-10-2 15,6-4-1-15,0-11 0 16,7-7 0-16,4-16 0 0,9-19 1 15,-1-14 2 1,9-19 1-16,-3-12 0 16,7-19 1-16,-5 4 3 0,-1-13 1 15,-12 8 1-15,-5-2 1 16,-15 17-2-16,-12 3 0 16,-9 21-4-16,-10 4-1 15,-6 17-1-15,-7 7-1 16,1 14-2-16,-9 9-13 15,3 14-28-15,-6 13-88 16,-1 4 7-16,-10 5-217 16</inkml:trace>
        </inkml:traceGroup>
      </inkml:traceGroup>
    </inkml:traceGroup>
    <inkml:traceGroup>
      <inkml:annotationXML>
        <emma:emma xmlns:emma="http://www.w3.org/2003/04/emma" version="1.0">
          <emma:interpretation id="{44D067C2-5827-465D-BECF-86EA3D61EFD0}" emma:medium="tactile" emma:mode="ink">
            <msink:context xmlns:msink="http://schemas.microsoft.com/ink/2010/main" type="paragraph" rotatedBoundingBox="1391,3347 20144,3697 20106,5752 1353,5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33AA5B-EB9D-438B-92D9-20F34EEC1913}" emma:medium="tactile" emma:mode="ink">
              <msink:context xmlns:msink="http://schemas.microsoft.com/ink/2010/main" type="inkBullet" rotatedBoundingBox="1388,3503 1911,3513 1886,4839 1364,4829"/>
            </emma:interpretation>
          </emma:emma>
        </inkml:annotationXML>
        <inkml:trace contextRef="#ctx0" brushRef="#br0" timeOffset="45379.9389">558 3181 260 0,'-3'0'119'16,"1"-6"-6"-16,0-4-54 0,7 6-49 15,-2-4-8-15,4 3-6 16,-4 4 1-16,0 1 1 16,-3 0 3-16,0 0 1 15,-3 0 2-15,-2 1 1 16,-4 4 0-16,-1 3 0 16,-4 11 0-16,-2-2 0 15,-2 11-2-15,-1 3 0 16,-5 10-2-16,2-2 0 0,-6 13-1 15,3-2 0-15,-6 6 0 16,1-6 1-16,0 10 2 16,4-8 1-16,1 4 2 15,4-9 1-15,7 6 0 16,3-7-2-16,5 2-1 16,3-4-2-16,6 5 1 15,2-9 0-15,4 3 0 16,2-10 2-16,5-1-1 15,-1-11 0-15,6-1-1 16,-1-10 1-16,10-3-1 16,0-5-2-16,1-5-9 15,-1-5-13-15,1-6-25 16,-8-2-13-16,3-9-20 16,-5-3 9-16,8-8 12 15,0 0 25-15,7-10 11 0,0 6-32 16,5-7 18-16,-10 8-143 15</inkml:trace>
        <inkml:trace contextRef="#ctx0" brushRef="#br0" timeOffset="45668.5596">542 2902 447 0,'-16'14'97'0,"7"-7"41"16,7-15-132-16,21 0-11 15,8 0-12-15,12 2-91 16,-5 1-30-16,2 4-31 16,-14 1-81-16</inkml:trace>
      </inkml:traceGroup>
      <inkml:traceGroup>
        <inkml:annotationXML>
          <emma:emma xmlns:emma="http://www.w3.org/2003/04/emma" version="1.0">
            <emma:interpretation id="{D1C63383-9EF0-45D4-9381-0AECB386B96A}" emma:medium="tactile" emma:mode="ink">
              <msink:context xmlns:msink="http://schemas.microsoft.com/ink/2010/main" type="line" rotatedBoundingBox="1831,3355 20144,3697 20106,5752 1792,5411"/>
            </emma:interpretation>
          </emma:emma>
        </inkml:annotationXML>
        <inkml:traceGroup>
          <inkml:annotationXML>
            <emma:emma xmlns:emma="http://www.w3.org/2003/04/emma" version="1.0">
              <emma:interpretation id="{F0A9276F-98D7-46A1-8794-58D8E62011CF}" emma:medium="tactile" emma:mode="ink">
                <msink:context xmlns:msink="http://schemas.microsoft.com/ink/2010/main" type="inkWord" rotatedBoundingBox="1827,3550 3939,3590 3909,5180 1797,514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6354.0791">1015 4049 448 0,'-23'3'103'0,"-1"-8"40"16,10-1-133-16,16-2-12 15,8-1-11-15,9-4-45 16,2 1-42-16,-3-7 31 16,-5 2 38-16,-2-2 6 15,-6 6 54-15,-5-6 58 16,-5 10-26-16,-3 0-24 15,-3 7 4-15,-6 5-12 16,1 8-16-16,-6 8-4 16,4 3-6-16,-1 8-2 0,8 1 0 15,1 8-1 1,7 2 1-16,0 6-2 0,3-6 1 16,2 2-1-16,2-8 0 15,7-4 0-15,5-7 1 16,6-4-1-16,5-3 1 15,5 2-1-15,0-5 1 16,1 3 0-16,-8 1 1 16,1-1-1-16,-10-5 0 0,-3-1 1 15,-6-4-1-15,-2-4 2 16,-8-3 0-16,-8 3 0 16,-9-2 0-16,-16 1 0 15,-11 0-1-15,-16 2 1 16,0-1 1-16,-2 2 1 15,8-2-1-15,2 5-1 16,16-3-1-16,0 1-3 16,11-1-2-16,4-2-6 15,12-2-7-15,4-4-39 16,10-6-27-16,7-11-61 16,7-9-22-16,13-10-91 15</inkml:trace>
          <inkml:trace contextRef="#ctx0" brushRef="#br0" timeOffset="46890.6081">1595 3945 358 0,'23'5'109'16,"10"-8"20"-16,0-6-94 15,14-2-32-15,3 3-48 16,5 3-82-16,-10 3 4 0,-4 6-215 15</inkml:trace>
          <inkml:trace contextRef="#ctx0" brushRef="#br0" timeOffset="46675.7774">1543 3502 418 0,'-13'16'101'16,"5"-10"33"-16,12 2-120 16,19 3-14-16,16 0-5 15,4 1-12-15,10 2-25 16,-5-3-15-16,4 0-15 15,-13-1-38-15,2-4-7 16,-10 0 1-16,-7-3-14 16</inkml:trace>
          <inkml:trace contextRef="#ctx0" brushRef="#br0" timeOffset="47446.5949">2752 2976 396 0,'-25'-5'98'0,"0"-1"29"16,6 4-117-16,-3 9-16 15,2 5-7-15,-10 12-2 16,2 10 1-16,-11 18 5 16,-2 6 12-16,-6 20 8 15,5 4 2-15,-5 19 2 16,7 1 0-16,3 28-2 15,9-8-6-15,6 15-1 16,11-18-3-16,11 1-8 16,9-34-18-16,15-9-110 15,7-28 25-15,18-13-282 16</inkml:trace>
        </inkml:traceGroup>
        <inkml:traceGroup>
          <inkml:annotationXML>
            <emma:emma xmlns:emma="http://www.w3.org/2003/04/emma" version="1.0">
              <emma:interpretation id="{D20E3F13-D954-4627-9071-CACA67987B31}" emma:medium="tactile" emma:mode="ink">
                <msink:context xmlns:msink="http://schemas.microsoft.com/ink/2010/main" type="inkWord" rotatedBoundingBox="4384,3455 8501,3532 8467,5354 4350,527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8103.581">3195 3709 411 0,'-9'3'102'0,"4"-3"31"16,10 0-119-16,12-3-10 16,5-3-7-16,9-8-1 0,2-7 1 15,13-12-1-15,-6-7 2 16,12-17 1-16,-2 2 2 15,3-9 0-15,-9 8 0 16,3-8 3-16,-9 13 0 16,1-3 2-16,-5 10 0 15,2 3-1-15,-6 16-2 16,-6 8-3-16,-10 15-2 0,-13 18-4 16,-9 10 0-16,-14 18-2 15,-6 8 2-15,-12 17 2 16,-1 1 3-16,-9 13 1 15,6-6 1-15,-8 11 1 16,8-10-1-16,-1 8 0 16,7-12 0-16,-2 9-2 15,8-17-2-15,-1-1-22 16,10-13-23-16,1-10-42 16,8-20-40-16,3-6-20 15,6-14-53-15</inkml:trace>
          <inkml:trace contextRef="#ctx0" brushRef="#br0" timeOffset="48528.4908">4072 3632 192 0,'0'3'66'0,"0"0"12"16,3-3-49-16,2 0-7 15,6-3-6-15,3 0 2 16,2-2-5-16,9 2 0 16,0 0-3-16,8 5-1 15,3 2-3-15,8 3-2 16,1 1-5-16,10-1-94 15,-7 1 30-15,12-5-249 16</inkml:trace>
          <inkml:trace contextRef="#ctx0" brushRef="#br0" timeOffset="70905.0055">5230 3305 249 0,'0'3'54'15,"0"-3"25"-15,1 0-72 16,1 0-1-16,-5 2-1 16,-2-4 3-16,-1 2-2 15,-4 0 3-15,1 2 1 16,-1-2 5-16,-1 1 0 15,-1-1 2-15,-1 3-4 0,-2 3-1 16,-2 4-5-16,-2 4-2 16,0 5-2-16,-3 4 1 15,2-1 0-15,-4 8-1 16,1 0 1 0,-4 9 1-16,4-3-1 0,-7 8 2 15,3-4 1-15,2 6 2 16,6-9 0-16,0 6-1 15,9-7-3-15,0 6-1 16,4-7-4-16,6 7 0 16,0-3-1-16,5 8 1 15,-1-5-1-15,4 10 1 16,0-4 0-16,3 6 1 0,-3-9-2 16,3 2 1-16,0-14-1 15,-2-3-2-15,2-15 1 16,3-7 10-16,0-9 3 15,10-17 5-15,4-10 2 16,11-16 1-16,2-7-11 16,10-17-2-16,-2 4-4 15,4-8 0-15,-9 9-1 0,0-7 2 16,-10 14 3-16,1-10-1 16,-9 11 1-1,1-6-1-15,-8 8-1 0,-7-4-3 16,-4 10 1-16,-6-6 1 15,-8 11 0-15,-9 0 2 16,-5 9 0-16,-11 3 1 16,-4 13-2-16,-13 10-2 15,2 15-1-15,-10 14-1 16,4 13-1-16,-6 16-4 16,11 3-3-16,-1 7-5 15,10-3-22-15,4 6-27 16,12-11-43-16,5 0-33 15,9-9-27-15,8-9-38 16</inkml:trace>
          <inkml:trace contextRef="#ctx0" brushRef="#br0" timeOffset="71300.1746">5530 4216 223 0,'-1'3'173'0,"2"7"-44"0,-2 12-161 16,-2 8 120-16,-7 15-146 16,-4 4 2-16,-6 12 3 15,-1-8 35-15,-4 3 37 16,5-12 20-16,-4-2 7 16,9-15 1-16,-1-5-6 15,7-11-23-15,4-10-11 16,3-8-41-16,4-14-88 15,4-9 9-15,2-18-230 16</inkml:trace>
          <inkml:trace contextRef="#ctx0" brushRef="#br0" timeOffset="71800.4764">5773 3585 401 0,'6'-6'99'16,"7"-8"32"-16,2 3-114 0,14-2-12 15,0 2-5-15,7 2-3 16,-3 4 0-16,3 4-2 15,-11-1 0-15,2 5 1 16,-8 0 1-16,-5 4 1 16,-6-1 1-16,-4 5 4 15,-5 3 1-15,-10 5 2 16,-5 4 1-16,-10 9-1 16,-3-1-2-16,-7 13 0 15,5 1-2-15,-5 7 0 16,5 0-1-16,-5 5-1 15,4-5 1-15,0 3-1 0,5-11 0 16,3-5 1-16,9-14-1 16,5-5 0-16,7-7-1 15,2-4 2-15,7-2 1 16,0-1 2-16,5 0 0 16,10 4 1-16,-1-1-2 15,6 0 1-15,3 1-3 16,4-2-1-16,-5-4-4 0,3-1-10 15,-7-1-10-15,2-5-115 16,-5-2 28-16,-1-4-287 16</inkml:trace>
          <inkml:trace contextRef="#ctx0" brushRef="#br0" timeOffset="72311.4193">6520 3515 421 0,'-8'1'98'16,"-1"4"36"-16,-5 6-122 15,7 6-15-15,-2 5-7 0,0-2-8 16,-4 5-3-16,5-4 1 16,-1 1 3-16,3-8 8 15,1 5 11-15,3-5 5 16,4 0 3-16,4-2 0 16,5 1 2-16,5-4-5 0,3 2 0 15,1 0-4-15,4 3-1 16,-3-1-1-16,3 4 0 31,-1-1-2-31,1-1 1 0,-7 0 0 0,0-1 0 16,-4-2 0-16,-4 1 1 15,-4-2 1-15,-7 0-1 16,-4 3 1-16,-6 1 1 16,-7 3-2-16,-12 3 2 15,-2 5 2-15,-13 0 4 16,1-1 2-16,-5 3-2 15,11-6-1-15,-1-1-4 16,14-7-5-16,-1-6-53 16,10-5-84-16,1-9 12 15,8-4-241-15</inkml:trace>
          <inkml:trace contextRef="#ctx0" brushRef="#br0" timeOffset="72552.134">6639 3270 316 0,'31'-12'151'16,"7"-1"-9"-16,-8 1-58 0,15 1-75 15,1 8-16-15,5 6-75 16,-10 3-61-16,1 7-14 16,-15-2-155-16</inkml:trace>
          <inkml:trace contextRef="#ctx0" brushRef="#br0" timeOffset="73039.815">7117 2929 228 0,'6'-6'55'0,"5"-4"17"15,2 2-65-15,4 7-18 16,-3 1 0-16,2 1 3 15,-6 9 8-15,3 4 17 16,-2 2 15-16,5 10 11 16,-2 4 0-16,0 22-1 15,-2 9-13-15,-2 33-5 16,-2 8-2-16,-7 28 5 16,-2-5-4-16,-9 24-1 15,-5-16-3-15,-14 9-8 16,-2-21-7-16,-11 1-4 15,1-31-8-15,-6-7-72 16,6-24-59-16,-4-8-11 16,6-24-162-16</inkml:trace>
        </inkml:traceGroup>
        <inkml:traceGroup>
          <inkml:annotationXML>
            <emma:emma xmlns:emma="http://www.w3.org/2003/04/emma" version="1.0">
              <emma:interpretation id="{E82333BD-CAA4-4570-9FFB-1CD1972C5D78}" emma:medium="tactile" emma:mode="ink">
                <msink:context xmlns:msink="http://schemas.microsoft.com/ink/2010/main" type="inkWord" rotatedBoundingBox="8969,3835 12436,3900 12414,5113 8947,504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6039.8937">7771 3851 199 0,'13'77'0'15,"-8"-64"175"1,-1 1-205-16,20 12 30 15,-2-35-343-15</inkml:trace>
          <inkml:trace contextRef="#ctx0" brushRef="#br0" timeOffset="77059.529">8597 3403 356 0,'-11'-1'103'0,"-2"1"21"0,2 1-99 15,2 6-19-15,3 2-9 16,-2 8-2-16,-3-1-1 15,-2 6 0-15,2-2 2 16,-3 1 1-16,0-3 3 16,-1 6 1-16,-1-5 1 15,-3 6 0-15,0 0 0 16,-1 8 0-16,1 0 0 0,-3 14-1 16,3-2 0-16,-1 15 0 15,4-2-1-15,4 10 0 16,4-8 0-16,3 6-1 15,5-16 0-15,2-5 0 16,6-12-1-16,3-3 1 16,1-13 0-16,4-3 1 15,3-4 1-15,-1-6 2 16,-2-4 3-16,5-6 3 16,-6-5 1-16,6-12 2 15,-1-7-2-15,5-14 1 16,2-8-4-16,2-20 0 15,0 0-2-15,2-15 0 16,-1 4-1-16,-2-8 0 16,-6 17 0-16,-2-4 2 15,-9 15 0-15,-6 2 2 16,-8 16-2-16,-10 5-1 0,-3 15-2 16,-9 10 0-16,2 15-2 15,-4 11-1-15,2 4 1 16,2 14-3-16,2 0-2 15,1 9-5-15,4 1-32 16,2 11-87-16,0-4-17 16,0 7-52-16,6-11-7 0</inkml:trace>
          <inkml:trace contextRef="#ctx0" brushRef="#br0" timeOffset="77521.499">9042 3978 344 0,'-7'-1'97'0,"3"-2"21"15,4 3-96-15,1 0-19 16,1 6-6-16,-1 2 0 0,-1 7 0 16,-1 4 0-16,-4 11-3 15,-3 1-9-15,-6 10-16 16,-2 0 1-16,-9 10 1 16,-1-7 8-16,-4 3 16 15,3-9 16 1,2-1 1-16,8-10-12 15,8-5-89-15,2-11 20 0,6-10-230 16</inkml:trace>
          <inkml:trace contextRef="#ctx0" brushRef="#br0" timeOffset="78210.2105">9696 3405 348 0,'-11'3'71'0,"-3"7"33"16,2 4-106-16,-6 9-6 15,3 1-4-15,-6 5 4 16,1-4 0-16,0 4 3 16,2-9 4-16,-2 5 5 15,3-1-4-15,-2 5 2 16,2 1 2-16,-2 5 3 16,5-6 1-16,1 9-1 15,7-5-1-15,3 4-8 16,6-2-10-16,0 2-7 0,4-8-3 15,0-4-4-15,4-7 5 16,2-7 10-16,1-4 12 16,5-6 8-16,-2-1 8 15,2-6 5-15,0-7-4 16,3-2-2-16,-7-6-6 16,9-8-4-16,-6-4-4 15,1-9 0-15,-1-1-1 0,-3-13 3 16,-5 3 5-16,-9-8 3 15,-2 6 6-15,-6-5 2 16,-2 18-3-16,-4 4-5 16,6 15-6-16,-8 10-33 15,-2 16-34-15,-6 10-61 16,-4 6-17-16,-3 7-117 16</inkml:trace>
          <inkml:trace contextRef="#ctx0" brushRef="#br0" timeOffset="79116.2212">10213 3342 242 0,'14'-12'237'15,"-11"7"-118"-15,0 4-36 0,1 1-100 0,-1 4-99 16,-6 4 94-1,-2 3-2-15,-3 2 12 0,-4 2 8 16,-4-2 9-16,-3 4 11 16,0-1 4-16,-3 1 4 15,2 0-3-15,1 7-5 16,4-6-9-16,2 8-4 16,8-3-3-16,5 2-13 15,5-1-11-15,6 2-14 16,0-2-2-16,5 1 0 15,-2-3 12-15,6 3 16 16,0-2 16-16,5 4 11 16,-3-4 2-16,3 4 4 0,-4-5-3 15,-1 6-1-15,-4-8-8 16,-5 9-2 0,-8-4-6-16,-8 4-2 0,-6-4-1 15,-6 8 0-15,-6-6 1 16,-3 1 4-16,1-6 2 15,-3-3-1-15,6-5 1 16,-4-1-1-16,1-7-4 16,-2 2 1-16,7-4 0 15,-4-2 2-15,8-5 2 0,1-3 1 16,7-4 1-16,3-6-1 16,4-1-1-16,7-8-1 15,3 2-2-15,10-7 1 16,2 2 2-16,5-10 6 15,2 5 1-15,10-9 4 16,-2 0-3-16,5-4-2 16,-2 6-5-16,3-7-1 15,-9 4-4-15,0-4 1 16,-10 2 0-16,-2-5 0 16,-13 4 1-16,-5-1-1 15,-10 7 1-15,-8 0-1 16,-7 9-1-16,-2 0 2 15,1 7 0-15,-7 7 0 16,4 9-1-16,-7 8-1 0,1 10-2 16,-4 10-1-16,3 7-2 15,0 6-8 1,8 1-10-16,2 7-40 0,6-5-45 16,1-3-25-16,5-5-38 15,8 0 4-15</inkml:trace>
          <inkml:trace contextRef="#ctx0" brushRef="#br0" timeOffset="79549.5136">10769 3613 180 0,'0'10'239'0,"2"-6"-129"16,5 1-2-16,4 1-97 16,7 2-95-16,0-3 93 15,9 1 0-15,-2-3-3 16,8-1-1-16,-3-1-3 16,4 1-1-16,-2-2 0 15,5 3 1-15,-4-4-4 16,-3-3-10-16,-7 1-18 15,-1-1-90-15,-11-1 14 0,-5 2-222 16</inkml:trace>
          <inkml:trace contextRef="#ctx0" brushRef="#br0" timeOffset="79774.0091">10857 3906 476 0,'0'5'98'0,"11"-2"48"16,8 2-142-16,10 1-3 16,7 2-3-16,11-3-16 0,-1 1-28 15,9 3-76-15,-8-3-23 16,1-1-41-16,-6 1-19 15</inkml:trace>
        </inkml:traceGroup>
        <inkml:traceGroup>
          <inkml:annotationXML>
            <emma:emma xmlns:emma="http://www.w3.org/2003/04/emma" version="1.0">
              <emma:interpretation id="{3195075C-348D-4051-A799-C10D268EF9E9}" emma:medium="tactile" emma:mode="ink">
                <msink:context xmlns:msink="http://schemas.microsoft.com/ink/2010/main" type="inkWord" rotatedBoundingBox="12841,3780 14987,3820 14960,5245 12814,5205"/>
              </emma:interpretation>
            </emma:emma>
          </inkml:annotationXML>
          <inkml:trace contextRef="#ctx0" brushRef="#br0" timeOffset="81801.0684">12056 3526 374 0,'-14'-8'93'0,"7"-2"31"15,-3 3-106-15,9 3-10 16,-3 0 2-16,4-1-1 0,2 0 1 15,-2-1-1-15,3 1-1 16,-1 2-4-16,-1 0-1 16,-1 2-2-16,0 1 4 15,0 0 0-15,-4 6 0 16,-4 3-1-16,-11 13 0 16,-8 9-2-16,-12 18-2 15,-5 3 1 1,-10 12 0-16,7-6-1 0,-2 6 1 15,15-9-1-15,2 8-1 16,15-13 0-16,3 4-3 16,11-11 1-16,4-4-2 15,7-14 2-15,12-5 0 16,7-9 3-16,12-1 0 16,4-9 1-16,7-2 1 15,-2-6-1-15,2-5-1 0,-9-8 1 16,1-12-2-1,-7-4 0-15,1-19-1 16,-8-3 1-16,6-17-1 0,-2 2 1 16,4-20 0-16,-2 12 1 15,4-12 0-15,-8 17 0 16,-5-4 0-16,-11 20 1 16,-6 2-1-16,-7 21 0 15,-7 4-1-15,-3 19-2 16,-4 14-13-16,-1 11-14 0,-6 15-21 15,1 9-20-15,-6 7-61 16,1-3 5-16,4 10-117 16</inkml:trace>
          <inkml:trace contextRef="#ctx0" brushRef="#br0" timeOffset="82183.6078">12367 4140 349 0,'-21'20'70'16,"-2"10"33"-16,1 9-110 0,-5 13-9 15,1-2-4-15,-3 9-1 16,3-6 2-16,-2 2 4 15,9-14 4-15,2-8-62 16,7-17-11-16,9-15-22 16,7-17-43-16</inkml:trace>
          <inkml:trace contextRef="#ctx0" brushRef="#br0" timeOffset="82768.6991">12863 3465 453 0,'2'-15'101'0,"-7"1"42"16,2 11-134-16,0 14-6 15,-8 16-8-15,-5 7-4 16,-7 18-7-16,-4 1 1 16,-9 10 0-16,3-7 7 15,-6 7 5-15,1-7 6 0,1 8 5 16,2-6 1-16,1 8 3 16,10-11 0-1,9 3-3-15,7-14-4 0,16 1-2 16,9-13-2-16,6-1-6 15,7-8 0-15,6-1-3 16,-6-12-4-16,1-12 4 16,0-12 3-16,2-19 3 15,0-8 3-15,10-23 4 16,-3-8-4-16,9-22 0 16,-4 3 0-16,4-14 2 15,-10 10-1-15,-3-2 2 16,-11 23 0-16,-12 2 3 15,-13 19 0-15,-13 12-2 16,-9 18-1-16,-9 10-1 16,-1 15-2-16,-2 10-3 0,4 5 1 15,0 9-3-15,9-1-2 16,0 4-3-16,6-2-2 16,0 3-6-16,6-7-8 15,1 4-40-15,2-5-34 16,3 3-29-16,3-6-38 15,8-1-4-15</inkml:trace>
          <inkml:trace contextRef="#ctx0" brushRef="#br0" timeOffset="83328.0054">13613 3367 257 0,'39'-37'124'0,"-9"6"-2"0,3-4-52 16,-2 10-60-16,-4 2-6 15,-10 8-6-15,-7 9-7 16,-12 5 5-16,-10 12 0 16,-7 4 1-16,-14 10 4 15,3 7 3-15,-11 10 1 16,5-3 2-16,-3 13 4 15,5-4 0-15,-4 13 1 16,5-3-3-16,-1 13 0 0,4-2-5 16,0 12-2-16,7-7-1 15,-1 7 0-15,10-12-1 16,3 3 0-16,10-14 0 16,4 0 0-16,5-13 0 15,6-4 0-15,0-17 1 16,3-10 6-16,3-17 2 15,9-18 1-15,0-7 0 16,9-14-2-16,-4-4-6 0,4-8-1 16,-8 5-1-16,-4-9-1 15,-10 8 1-15,-7-2 1 16,-10 13 0-16,-9 0 4 16,-8 11 1-16,-6 1 3 15,-1 8 2-15,-5 7-2 16,5 9-4-16,-8 12-2 15,4 13-2-15,-11 14-5 16,4 8-1-16,-9 11-13 16,7 0-9-16,-2 7-88 15,4-4-30-15,-2 5-26 16,5-12-83-16</inkml:trace>
        </inkml:traceGroup>
        <inkml:traceGroup>
          <inkml:annotationXML>
            <emma:emma xmlns:emma="http://www.w3.org/2003/04/emma" version="1.0">
              <emma:interpretation id="{ED9B06F4-6732-456B-8065-16358273B27E}" emma:medium="tactile" emma:mode="ink">
                <msink:context xmlns:msink="http://schemas.microsoft.com/ink/2010/main" type="inkWord" rotatedBoundingBox="15706,3614 20144,3697 20106,5752 15667,567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7191.2064">15004 3701 321 0,'3'-5'67'0,"0"1"31"15,2-1-95-15,-2-1-1 16,2 3-1-16,-4-1 2 16,-1 1 6-16,0 0 8 15,-3 3 0-15,-3-1 3 16,-2-1-1-16,-6 4-3 15,-2-1-7-15,-6 4 0 16,2 0-3-16,-7 4-1 16,4 2-2-16,-8 6-1 15,2-1-1-15,-8 7-1 16,-1 1 0-16,-6 6 1 16,2-5-1-16,-2 6 0 15,7-3 0-15,4 5 0 16,11-8-1-16,5 3 1 15,9-7-1-15,5 1-1 16,3-4 1-16,4 1-1 16,4-5 1-16,5 2-1 0,-1-7 1 15,7-1 0-15,0-2 0 16,6-4 1-16,-3-4 1 16,6-4-1-16,-6-2 1 15,5-6-1-15,-7-1 0 16,3-9 0-16,-2 2-1 15,-1-11 0-15,-4 0-4 16,4-4 0-16,-4 1-1 0,4-8 0 16,-4 8 1-16,1-2 4 15,-4 10 1-15,-1 1 0 16,-2 12 0-16,-1 5-1 16,-3 6-1-16,0 5-1 15,-2 6 0-15,-3 5 2 16,-6 4 1-16,-2 9 3 15,-6 3 2-15,-4 10 0 16,-2-1 1-16,-4 18 1 16,1 1-1-16,-3 15 1 15,1-1 0-15,-1 23-1 16,5-4-1-16,-4 28-1 16,4-2-2-16,-2 13 0 15,6-18-1-15,1-8-1 16,2-35 1-16,2-11 0 15,3-27 0-15,-3-8 0 0,3-8-1 16,-1-5-12-16,0-7-17 16,-2-5-101-16,0-3 16 15,0-7-248-15</inkml:trace>
          <inkml:trace contextRef="#ctx0" brushRef="#br0" timeOffset="87956.4391">15211 4193 343 0,'4'-6'93'15,"-5"2"20"-15,-2 3-99 0,1 2-14 16,-1 4-5-16,-2 0 1 16,-1-2 4-16,0 0 8 15,1-1 1-15,0-2 3 16,5 0 0-16,-1 0-1 0,1 0-2 15,-2-2 1-15,2 2 1 16,-3 0 3-16,-2 0-5 16,-1 8-3-16,-2 1-2 15,-1 10-7-15,-2 3-6 16,-2 8 2-16,2-5-1 16,-1 8 0-1,3-7 2-15,-2 1 2 0,4-5 3 0,-1 6 1 16,1-6 1-16,-4 8 1 15,1-2 0 1,-1 6 0-16,5-4 0 0,0 2-1 16,4-7 0-16,5 0 0 15,5-10 0-15,3-2 1 16,0-5 2-16,2-8 0 16,-1-2 1-16,2 1 0 15,-1 1-1-15,2 1-1 16,0 4-2-16,-1 7 0 15,-5 4-1-15,0 3 1 16,-2 1-1-16,-4 4 0 16,0-9 0-16,-1 3 3 15,-2-8 1-15,-2 1 3 16,-3-4 2-16,-4 2 0 16,-2-3 0-16,-11 4-2 0,-5-2-2 15,-12 3-1-15,0-2 0 16,-8-1 1-16,6-4-1 15,1-4 0-15,11-1-2 16,3-4 0-16,10 1-4 16,1-3-9-16,7 4-10 15,0-2-11-15,2 1-117 0,4-6 28 16,5-1-286-16</inkml:trace>
          <inkml:trace contextRef="#ctx0" brushRef="#br0" timeOffset="88530.6746">15635 4168 381 0,'13'1'89'0,"5"-2"34"16,6-1-114-16,9 1-20 15,-3 4-29-15,4-3-82 16,-6 0-4-16,5 3-176 15</inkml:trace>
          <inkml:trace contextRef="#ctx0" brushRef="#br0" timeOffset="88368.0495">15729 3725 429 0,'2'-2'84'0,"4"5"41"0,5 5-133 16,3 6-5-16,-1 2-2 15,2 2-4-15,-2-2 2 16,9 1 2-16,0-4 6 15,7-4 1-15,-2-2 5 16,3-7 1-16,-7-4 1 16,-4 1-1-16,-10 0-5 15,-5 0-99-15,-12 1 30 0,-13 6-260 16</inkml:trace>
          <inkml:trace contextRef="#ctx0" brushRef="#br0" timeOffset="89113.2413">16420 3961 410 0,'-5'9'76'0,"8"7"5"16,5 1-160-16,6-3 7 16,3-6 3-16,5-12 17 15,6-14 45-15,15-16 57 16,-1-10 5-16,16-14 17 16,0 0-9-16,12-11-4 15,-7 3-20-15,12-7-11 0,-9 4-17 16,9-9-6-1,-12 6-5-15,6-7-3 0,-14 13-2 16,-1-1 0-16,-16 17 0 16,-5 8 0-16,-14 18 1 15,-8 12-1-15,-8 13 3 16,-9 20 2-16,-5 10 2 16,-13 24 5-16,-6 11 3 15,-12 26-1-15,-5 2-2 16,-14 23-2-16,0-1-3 15,-19 21-1-15,5-18 0 0,-14 12 0 16,9-18-1-16,-6 1 0 16,17-25 0-16,0 4-2 15,15-20-3-15,6 1-29 16,13-18-34-16,3-2-68 16,11-17-16-16,6-8-131 15</inkml:trace>
          <inkml:trace contextRef="#ctx0" brushRef="#br0" timeOffset="90474.4356">17081 4318 382 0,'-5'-6'106'0,"0"0"27"0,2 4-112 16,3 10-6-16,-1 8-9 16,-6 16-4-16,-2 8 0 15,-7 16-1-15,-6 5-2 16,-6 17-3-16,0-4-1 15,-8 12-1-15,5-15 2 16,1-6 0-16,10-24 3 0,5-11-12 16,15-21-15-16,8-10-101 15,8-12 17-15,4-10-248 16</inkml:trace>
          <inkml:trace contextRef="#ctx0" brushRef="#br0" timeOffset="91066.2051">18036 3507 383 0,'-1'-2'76'0,"-7"5"39"0,3 7-115 16,-6 10-3-16,-3 5 1 15,-11 11 1-15,-2 0 0 0,-10 11 0 16,4-3 2-1,-8 11 1-15,5 1 2 0,-8 15 3 16,3-2 1-16,-7 14 4 16,6-5 1-16,-5 11-2 15,12-12-2-15,5 6-2 16,13-17-5-16,6-2-9 16,10-19-9-16,10-9-12 15,5-20 1-15,14-16 1 16,4-17 9-16,8-19 8 15,3-6 13-15,8-19 4 16,-7-4 3-16,14-13 7 16,-8 0 2-16,7-19 4 15,-9 6-4-15,5-11-2 16,-12 13-8-16,-2-2-3 16,-14 22-4-16,-9 2-1 15,-14 20 0-15,-10 3-1 16,-8 19-1-16,-6 7-3 15,-3 17-4-15,-5 15-9 0,-1 11-4 16,-7 9-8-16,7 6-7 16,1 10-90-16,8-8 27 15,4 7-229-15</inkml:trace>
          <inkml:trace contextRef="#ctx0" brushRef="#br0" timeOffset="91624.1613">18886 3253 422 0,'24'-26'105'0,"-7"2"34"0,-6 7-126 0,2 18-10 16,-9 12-12-16,-10 15-17 16,-10 8-2-16,-12 14 2 15,-9-1 7-15,-10 9 13 16,1-5 17-16,-7 13 8 0,4-5 2 16,-8 17 5-1,5-1-4-15,-8 22-6 16,6-2-7-16,-4 17-2 0,11-14-6 15,-2 10-5-15,10-24 2 16,9-3-2-16,13-24-1 16,6-5 0-16,9-21 0 15,9-4-1-15,2-15 2 16,11-6 1-16,4-6 2 16,10-12 1-16,2-8 3 0,11-15 1 15,-6-5-1-15,3-17 1 16,-6 2-1-16,1-13-1 15,-11 8 0 1,-3-7-1-16,-11 13 0 0,-12 3 0 16,-12 15 1-1,-10 4 0-15,-7 15 1 0,-7 8-2 16,1 10-5-16,-13 15-90 16,4 8-45-16,-20 20-20 15,-4 1-137-15</inkml:trace>
        </inkml:traceGroup>
      </inkml:traceGroup>
    </inkml:traceGroup>
    <inkml:traceGroup>
      <inkml:annotationXML>
        <emma:emma xmlns:emma="http://www.w3.org/2003/04/emma" version="1.0">
          <emma:interpretation id="{5DA6CF91-B874-47FE-B71C-7A43A209901D}" emma:medium="tactile" emma:mode="ink">
            <msink:context xmlns:msink="http://schemas.microsoft.com/ink/2010/main" type="paragraph" rotatedBoundingBox="897,6409 27325,5929 27405,10349 977,10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6AD0BE-0E87-4FAE-9652-C8610B5618FB}" emma:medium="tactile" emma:mode="ink">
              <msink:context xmlns:msink="http://schemas.microsoft.com/ink/2010/main" type="line" rotatedBoundingBox="1323,6384 27326,5933 27369,8438 1366,8889"/>
            </emma:interpretation>
          </emma:emma>
        </inkml:annotationXML>
        <inkml:traceGroup>
          <inkml:annotationXML>
            <emma:emma xmlns:emma="http://www.w3.org/2003/04/emma" version="1.0">
              <emma:interpretation id="{A95EB785-7770-4650-AE50-A32ECCAE9114}" emma:medium="tactile" emma:mode="ink">
                <msink:context xmlns:msink="http://schemas.microsoft.com/ink/2010/main" type="inkWord" rotatedBoundingBox="1335,7051 5026,6987 5049,8330 1358,839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3630.56">661 6497 361 0,'-12'-5'89'0,"-1"-4"33"16,2-1-106-16,5 2-4 15,3 0-4-15,-2 1-4 16,0 0-2-16,-3 3 6 15,1-4 4-15,-3 3 6 16,1 0 2-16,-4 2 2 16,1 5-6-16,-4 3-1 15,-1 4-4-15,-7 8-1 16,-2 4-3-16,-7 13 1 0,-2 5-4 16,-5 14 0-1,-1 1-2-15,-1 13-1 0,7-7 0 16,2 4-1-16,10-11 1 15,7 3-2-15,8-12 1 16,10-3-1-16,7-10 0 16,7-4-1-16,4-8-1 15,12-7-2-15,-3-7-2 16,7-5-10-16,-3-5-9 16,3-1-50-16,-3 0-58 0,-1-4-12 15,-4 1-57-15,1-4 52 16</inkml:trace>
          <inkml:trace contextRef="#ctx0" brushRef="#br0" timeOffset="124265.0789">638 7214 98 0,'6'-5'157'0,"-1"-1"-54"15,2 3-58-15,-3 1 59 16,-1 1-94-16,0 2-5 0,1 1 0 16,1 1 0-16,1-3 3 15,2-2 0-15,2-4 3 16,1-3 1-16,4-7 1 15,-2-1-1-15,4-2-2 16,-1 2-3-16,1 0-2 16,-1 3-4-16,4 3-1 15,-6 1-1-15,3 5-3 16,-1-1 0-16,-2 2 0 16,-3-1 2-16,2-1 0 15,-1-1 2-15,-1 3-1 16,-3 0-1-16,0 3-1 15,-4 2 0-15,-4 7 3 16,-3 5 0-16,-5 6 3 16,-3 3 1-16,-3 6 0 15,-4-2-2-15,-3 6-1 16,2-6-1-16,2-1-1 0,5-11-5 16,4-3-25-16,6-4-14 15,2-7-24-15,0 0-21 16,2-5-26-16,-2 0 4 15,3-3-24-15</inkml:trace>
          <inkml:trace contextRef="#ctx0" brushRef="#br0" timeOffset="124717.3897">1096 7236 333 0,'2'1'87'0,"3"-2"24"16,-2 1-96-16,5 0-8 0,0-2-5 16,2 1-1-16,-2 1 0 15,3 0 1-15,-1 1 2 16,-1-1 0-16,-3 0 1 16,4 0-1-16,-4 0 0 15,3 0-2-15,1-1 0 16,1 2-3-16,-3-1-5 15,3 5-31-15,-4 0-48 0,1 7-32 16,0-2-35-16,1-1-33 16</inkml:trace>
          <inkml:trace contextRef="#ctx0" brushRef="#br0" timeOffset="125466.4598">1537 7143 381 0,'3'-7'93'15,"-2"-1"31"-15,9-6-108 16,4 0-18-16,6-4-3 16,0 3-1-16,9-6 0 15,-3 4 0-15,2-2 6 16,-1 4 2-16,3-3 1 0,-7 8 1 16,1-1-1-16,-4 4 0 15,1 4-3-15,-7 8-2 16,-3 7-12-16,-7 10-8 15,-8 8-12-15,-4 5 1 16,-11 4 2-16,-4-3 13 16,-6 3 19-16,3-6 15 15,-7 3 8-15,5-8 0 16,-1 3 0-16,6-7-10 16,3-1-5-16,7-7-7 15,4 1-2-15,4-7-2 16,5-1 1-16,5-6 2 0,6-1 3 15,1-4 0-15,12-1 0 16,2-2-6-16,9 1-15 16,-2 0-11-16,6 0-10 15,-8 1-13-15,2-2-60 16,-8 2 21-16,-1 1-146 16</inkml:trace>
          <inkml:trace contextRef="#ctx0" brushRef="#br0" timeOffset="126206.9796">711 6843 134 0,'-5'-14'87'0,"-1"6"-11"15,0-2-21-15,0 3-37 16,-4 2-4-16,4 5-6 0,-2 3 6 16,2 0 7-16,-5 7 9 15,2-1 1 1,-4 7 1-16,1 1-6 0,-6 11-7 16,6-1-8-16,-5 13-4 15,-2 1-4-15,-3 11-2 16,1-2-1-16,-4 13 1 15,5-7-1-15,0 14 1 16,4-4-1-16,2 16-2 16,5-12-7-16,9 5-54 15,3-15-55-15,11-7-7 16,8-17-146-16</inkml:trace>
          <inkml:trace contextRef="#ctx0" brushRef="#br0" timeOffset="127081.6141">1992 6962 320 0,'5'0'67'15,"4"-2"31"-15,6 2-97 16,8-1 1-16,4-2-3 16,-2-1-1-16,4 6-1 15,-4-2 1-15,-1 5 2 16,-5 3 3-16,-2 6 2 16,-6 1 3-16,-5 10 0 15,-7 4-1-15,-7 8 1 0,-5 2 0 16,-5 7 5-1,-3-2 1-15,-2 7 0 0,-1-4-1 16,1 6-5-16,2-4-9 16,-2 4-16-16,2-6-25 15,3 0-77-15,0-11 5 16,0-3-181-16</inkml:trace>
          <inkml:trace contextRef="#ctx0" brushRef="#br0" timeOffset="128215.1642">2713 7087 254 0,'-5'-3'95'0,"2"-2"4"0,1 1-65 15,-1 0-39-15,3 3-12 16,-1 1-12-16,-1 0-1 16,-4 1 7-16,1 1 13 0,-3 1 10 15,-1 2 12-15,-4 0 1 16,1 2 0-16,-4 6 5 16,2-2-3-16,-2 5 0 15,2 1-2-15,-1 3-7 16,2-1-12-16,-6 9-6 15,4-3 0 1,-3 6 5-16,4-4 8 0,2 0 10 16,4-7 5-16,6 0 1 15,6-4-6-15,7 3-3 16,3 0-5-16,4 1 2 16,3-3 3-16,5-1 5 15,-1-5 2-15,5-2-1 16,-3-2-3-16,-1 0-3 15,-7 0-5-15,-2 2 0 16,-6 0-1-16,-3 2 1 16,-3 2 1-16,-2 3 1 0,-4-5 1 15,-4 4 1-15,-3-2 2 16,-6 2 5-16,0-2 0 16,-8 3 5-16,0-5 3 15,-6 1-3-15,-4-2-1 16,-8 0-2-16,-3-3-5 15,-7-3-4-15,2 0-5 16,-2-1-5-16,9-5-19 16,0 2-89-16,10 0-42 0,-2 10-30 15,8-1-105-15</inkml:trace>
          <inkml:trace contextRef="#ctx0" brushRef="#br0" timeOffset="128732.8294">3248 6589 431 0,'11'-5'90'0,"10"2"42"16,5 5-131-16,13 1-13 15,4 5-9-15,7 0-11 16,-6 1 0-16,4-1-1 16,-5-3 7-16,4-1 6 15,-11-1 11-15,0 0-18 16,-14 1-23-16,-4-3-43 16,-13-1-10-16,-8 0-92 15</inkml:trace>
          <inkml:trace contextRef="#ctx0" brushRef="#br0" timeOffset="128954.8435">3438 6957 479 0,'19'-14'118'15,"12"-5"39"-15,7-1-142 16,16 1-28-16,4 5-49 0,14 1-94 16,-6 9-4-16,6 2-217 15</inkml:trace>
        </inkml:traceGroup>
        <inkml:traceGroup>
          <inkml:annotationXML>
            <emma:emma xmlns:emma="http://www.w3.org/2003/04/emma" version="1.0">
              <emma:interpretation id="{AA3A6B2A-5774-4009-810C-024E164DFDA4}" emma:medium="tactile" emma:mode="ink">
                <msink:context xmlns:msink="http://schemas.microsoft.com/ink/2010/main" type="inkWord" rotatedBoundingBox="5674,6475 9362,6411 9383,7616 5695,768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43565.9994">5059 5881 224 0,'-5'-6'69'0,"0"0"11"0,1 4-65 16,-1-1-4-16,0 1-8 16,1 1 8-16,-1-2 5 15,2 0 12-15,1-2 3 16,1 0 6-16,-1 2-5 15,1 1-2-15,1 2-10 16,-2 2-3-16,0 4-8 16,-2 8-3-16,-3 5-4 0,-2 12-2 15,-3 9 1-15,-4 13-1 16,-1 0 0 0,-2 16 0-16,0-8 1 0,2 3 1 15,4-14-1-15,7-1 1 16,4-16 0-16,9-2-1 15,4-9-1-15,6 2-1 16,0-7 0 0,7-1 0-16,1-4 0 0,8 4 1 15,-2-2 0-15,10 5 0 16,-5 1 0-16,3 3 1 16,-3 3-2-16,1 2 1 15,-8-2 1-15,-1 1-1 16,-8-4 0-16,-9 4 2 15,-8-2 1-15,-6 2 6 0,-6-1 4 16,-12 1 7-16,-2-5 2 16,-12-5 5-16,-2-4-2 15,-15-4-6-15,-1 0-8 16,-14 1-3-16,4 1-5 16,-8 3-6-16,9 2 2 15,-7-1 0-15,14-1 0 16,-1 2 0-16,13-5 1 15,4-2-2-15,16-2-5 0,4-6-15 16,10-5-12-16,9-11-127 16,7-7 24-16,6-17-302 15</inkml:trace>
          <inkml:trace contextRef="#ctx0" brushRef="#br0" timeOffset="143858.2588">5137 5853 426 0,'24'-6'97'0,"4"1"37"15,-5 2-123-15,16 6-12 0,1 6-8 16,7 7-42-16,-8 4-73 16,0 2-11-16,-8-6-59 15,5-11 41-15</inkml:trace>
          <inkml:trace contextRef="#ctx0" brushRef="#br0" timeOffset="145993.6331">6223 5894 334 0,'-15'3'94'0,"1"-3"25"16,5 1-100-16,-2 4-1 16,-2 4-11-16,-4 9-6 15,0 4-2-15,-5 9-1 16,-3 2 1-16,-3 8-1 16,6-2 0-16,-8 8 1 15,7-3 0-15,-4 10 0 16,5-4 2-16,-5 7 2 15,6-4 1-15,-1 11 1 0,4-6 0 16,1 14-1-16,5-4-2 16,4 7-1-16,3-16-1 15,7-1 0-15,4-20-2 16,5-7 1-16,0-17-1 16,8-4 0-16,-2-10 3 15,5-3 5-15,0-10 5 16,9-12 3-16,-3-5 0 15,8-15 1-15,-1-2-6 16,9-13-3-16,-7 4-4 0,10-15 0 16,-5 4 0-16,2-14 0 15,-8 4-1-15,-1-9 3 16,-16 7 2-16,-8-5 4 16,-8 13 4-16,-8-1-3 15,-4 21-1-15,-4 5-3 16,-3 17-3-16,-7 14-6 15,-2 17 2-15,-8 15-3 16,2 13-2-16,-7 19-1 16,5 2-2-16,0 18-10 15,7-8-6-15,2 7-28 16,12-14-21-16,2 1-68 16,5-19-2-16,9 2-131 15</inkml:trace>
          <inkml:trace contextRef="#ctx0" brushRef="#br0" timeOffset="146244.9645">6345 6899 442 0,'0'-19'102'0,"0"2"35"15,4 6-140-15,4 2-13 16,0 6-123-16,0 9 27 16,-5 5-298-16</inkml:trace>
          <inkml:trace contextRef="#ctx0" brushRef="#br0" timeOffset="146755.7728">6915 6049 338 0,'-13'3'139'0,"1"-3"0"0,-2 11-75 16,4 11-66 0,-1 15-31-16,-6 10-25 0,-5 18-25 15,-3-6 3-15,-2 10 9 16,2-6 28-16,2 7 28 15,1-7 38-15,3 7 16 16,3-12 8-16,7-1 6 16,8-15-2-1,8-9-11-15,9-14-16 0,12-7-8 16,4-12-11-16,5-11-3 16,2-9-2-16,2-18-2 15,-8-4-1-15,4-18 4 16,-7 1 4-16,0-13 10 15,-8 6 2-15,-5-8 4 16,-11 13-1-16,-9-1-3 16,-11 16-7-16,-12-1-2 15,-4 13-4-15,-9-1-1 16,4 9-1-16,4 2-4 0,7 9-5 16,4 8-25-16,9 10-19 15,-1 19-59-15,-1 7-30 16,2 13-23-16,5 5-44 15</inkml:trace>
          <inkml:trace contextRef="#ctx0" brushRef="#br0" timeOffset="147328.2929">7367 6201 431 0,'0'-5'95'0,"-3"0"33"16,3 8-132-16,-3 4-21 15,-3 0-8-15,-4 6-4 16,-2 4 4-16,-2 7 7 15,-2-2 16-15,-3 11 8 16,2-1 7-16,-5 11 8 0,2-6 3 16,4 15 2-16,5-5-1 15,3 5-2-15,10-7-7 16,6 0-3-16,4-12-2 16,7-3 0-16,1-11-2 15,6-5-4-15,-3-8 0 16,5-9-1-16,-1-9 2 15,4-17 4-15,0-5 4 0,4-13 3 16,-4 0 1-16,1-9 3 16,-9 6-1-1,-6-8 4-15,-7 9-1 16,-10-12-1-16,-7 9-4 0,-7-3-4 16,-9 10-3-16,-10 4-1 15,3 18-1-15,-7 7 0 16,2 10-1-16,2 12-3 15,7 7-2-15,-1 7-9 16,8 8-6-16,0 7-18 16,8-1-14-16,2 2-82 15,6-6 13-15,6 3-187 16</inkml:trace>
          <inkml:trace contextRef="#ctx0" brushRef="#br0" timeOffset="147835.4494">7843 6213 197 0,'2'-8'186'0,"-2"1"-51"0,2 2-120 16,-2 3 115-16,-2 5-135 0,-7 8-8 15,-1 8-4-15,-9 9 0 16,1 7 5-16,-11 9 3 16,3 1 8-16,-5 7 11 15,5-4 4-15,0 9 2 16,10-4 0-16,4 6-2 16,7-7-8-1,10 5-3-15,4-12-4 0,7-4-4 16,4-13-2-16,7-8-2 15,-1-17 1-15,12-9 9 16,-4-14 7-16,12-21 7 16,-2-6 4-16,7-16 2 15,-2-2-7-15,4-12-1 16,-6 8-5-16,-5-8-1 16,-10 13-3-16,-12-10 0 15,-14 13-1-15,-15-6-2 0,-10 11-2 16,-14 1-3-16,2 17-2 15,-10 10-2-15,8 15-1 16,-4 17-11-16,5 10-6 16,0 15-22-16,8 7-15 15,-1 11-79-15,8 2 10 16,4 6-164-16</inkml:trace>
        </inkml:traceGroup>
        <inkml:traceGroup>
          <inkml:annotationXML>
            <emma:emma xmlns:emma="http://www.w3.org/2003/04/emma" version="1.0">
              <emma:interpretation id="{479472C9-CB90-40D7-B4CF-C3E645A3F88B}" emma:medium="tactile" emma:mode="ink">
                <msink:context xmlns:msink="http://schemas.microsoft.com/ink/2010/main" type="inkWord" rotatedBoundingBox="9910,6346 15910,6242 15941,8029 9941,813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48262.1274">8736 6451 455 0,'3'-3'104'0,"7"-3"40"0,5 3-134 16,9-2-6-16,3 2-3 16,12 4-4-16,1 3-1 15,11 2-12-15,-3 0-6 16,13 0-2-16,-6-4 3 0,14-4 1 16,-3-2-12-16,10-6-90 15,-7 2 27-15,-4-1-263 31</inkml:trace>
          <inkml:trace contextRef="#ctx0" brushRef="#br0" timeOffset="151856.1835">10216 5967 125 0,'-8'7'129'0,"-1"-6"-38"0,-2 5-75 16,2 5 74-16,-7 8-89 16,0 3-3-16,-9 9 0 15,2 1 1-15,-5 5 0 16,1-2 0-16,-4 5 1 0,6-2 0 15,-7 6 0-15,4-5 0 16,-5 6 0-16,5-4 1 16,-2 6 2-16,8-8 0 15,5 8 2-15,8-3-1 16,9 9 0-16,4-6-3 16,6 15-7-16,1-5-2 15,1 6-1-15,-1-13-2 16,5-6 8-16,0-24 10 0,10-15 12 15,4-19 3-15,8-20 3 16,-1-13-6-16,9-19-5 16,-6-6-10-16,7-13-2 15,-6 12 0-15,1-7-1 16,-7 11 1-16,-2-3 4 16,-12 11 2-16,-5-7 4 15,-14 10 1-15,-9 4 2 16,-8 13-4-16,-10 5-2 15,-2 17-5-15,-9 13-2 16,3 12-2-16,-9 21-3 16,6 12-5-16,-8 16-13 15,6 3-6-15,-1 7-22 16,8-7-16-16,0-4-53 16,9-14 5-16,6-4-108 15</inkml:trace>
          <inkml:trace contextRef="#ctx0" brushRef="#br0" timeOffset="152218.1508">10539 6716 230 0,'-2'6'164'0,"-2"5"-37"16,0-1-18-16,-2 15-100 15,1 6-10-15,-2 16-1 16,-4 1 2-16,-3 10-2 15,1-7 1-15,-4 2 0 16,3-8 1-16,-2 2-4 16,2-11-1-16,0-3-5 15,0-9-2-15,3-9-87 16,3-15-24-16,8-12-21 0,3-10-90 16</inkml:trace>
          <inkml:trace contextRef="#ctx0" brushRef="#br0" timeOffset="152760.7995">10915 6121 436 0,'-22'-61'94'16,"33"50"37"-1,1 1-142-15,18-10-4 0,9 4 1 16,5 5 2-16,34 49 6 16,-46-41 4-16,-4-3 4 15,3 2 5-15,-6 0 2 16,0 4 4-16,-4 6-1 15,-4 10 0-15,-6 6-4 16,-8 17-2-16,-6 6-4 16,-17 16-6-1,-7 3-4-15,-14 8-4 0,-6-7-1 0,-8 7 1 16,7-13 4-16,-5 1 4 16,13-12 1-16,8-1 1 15,6-12-1-15,3-5 2 16,9-10 1-1,1-3 2-15,6-4 2 0,5 1 0 16,7-6 0-16,6 1 0 16,3-1 0-16,9 0 0 15,4-4-1-15,7 3-1 16,2-6-1-16,8 1-2 16,-2-4-5-16,4-6-15 15,-7-1-16-15,-1-5-90 16,-10-5 12-16,0-6-211 15</inkml:trace>
          <inkml:trace contextRef="#ctx0" brushRef="#br0" timeOffset="153302.0983">11870 5978 442 0,'3'-6'108'0,"-14"-2"37"0,-3 10-131 16,3 10-17-16,-11 12-13 15,-4 7-9-15,-3 11-2 16,1 1 5-16,-3 0 3 15,7-3 13-15,-4-3 9 16,6-7 2-16,-1 1 5 16,4-6 0-16,5 0 1 15,6-4-2-15,10 5-2 16,4-2-3-16,14 6-2 16,4-2-2-16,7 8-3 15,2 0-3-15,5 6-1 16,-7-4 0-16,2 4 0 15,-7-6 4-15,-2 3 4 0,-4-6 4 16,-1 2 5 0,-5-10 2-16,-4-2 3 0,-6-7-1 15,-4 3 0-15,-8-7-5 16,-12 7-1-16,-5 0-4 16,-16 1 0-16,-4-3-2 15,-13 2-1-15,3-10 0 16,-9 1 0-16,9-10-2 15,-1-5-9-15,13-6-11 0,3-4-93 16,12-4-30-16,4-5-32 16,10-1-77-16</inkml:trace>
          <inkml:trace contextRef="#ctx0" brushRef="#br0" timeOffset="153556.3922">11869 6121 453 0,'40'-19'116'15,"-5"-1"37"-15,15 4-128 16,3 8-19-16,8 8-27 0,-12 11-40 15,4 8-92-15,-14 3-6 16,-1 6-199-16</inkml:trace>
          <inkml:trace contextRef="#ctx0" brushRef="#br0" timeOffset="156218.4947">13012 5662 265 0,'5'-8'114'0,"-4"2"5"16,1 4-68-16,-2 2-23 0,1 3-15 16,1 5-5-16,-2 2-4 15,-6 7 3-15,-2 3 1 16,-6 4 4-16,-5-1 1 15,-6 5 0-15,1-3 0 16,-9 8 1-16,2 0-4 16,-7 13 1-16,1 1-1 15,-12 18-2-15,4 1-2 16,-7 14-1-16,4-5-1 16,-4 13-2-16,8-7 0 0,0 20-1 15,10-6-1-15,1 24 1 16,6-5-1-16,2 15 0 15,6-16-1-15,2 3 1 16,6-27-1-16,5-12-1 16,6-30-3-16,11-21-3 15,6-24-6-15,18-18-84 16,2-11-48-16,10-7-16 16,-5 0-142-16</inkml:trace>
          <inkml:trace contextRef="#ctx0" brushRef="#br0" timeOffset="156989.1382">13491 6082 309 0,'0'-13'63'0,"2"-3"32"16,1 5-93-16,1 2 0 15,0 6 2-15,-6 6 1 16,-4 3 1-16,-2 5 1 15,-3 10 4-15,-6 7 3 16,0 6 0-16,-5 15 2 16,0-1-1-16,-7 10-1 0,4-6-3 15,-1 3 1-15,4-11-1 16,5 1-1-16,10-12-3 16,9-2-1-16,6-10-4 15,6-1 0-15,5-9-2 16,6-2 1-16,1-4-1 15,7 3 1-15,-5 0-1 0,5 4 1 16,-8 6-1-16,0 2 1 16,-7 0-1-1,-1 5 2-15,-8-3 0 16,-4 8 1-16,-5 1 0 0,-6 7 0 16,-7-2 0-16,-4 2 2 15,0-9 1-15,0-2 4 16,1-10-1-16,-3-6 2 15,2-5-3-15,-10-3-2 16,-1-3-4-16,-13-4 1 16,4-6 0-16,-12-4-1 15,5-3-4-15,0-5-8 16,10 0-8-16,0-4-21 16,12-1-15-16,1-4-88 15,7-1 11-15,3-10-195 16</inkml:trace>
          <inkml:trace contextRef="#ctx0" brushRef="#br0" timeOffset="157323.1475">13513 5991 433 0,'22'-11'91'0,"9"-2"42"0,5 7-128 0,10 6-5 16,-4 3-4-16,8 7-27 16,-4 1-43-16,4-2-59 15,-7 0-19-15,3-4-115 16</inkml:trace>
          <inkml:trace contextRef="#ctx0" brushRef="#br0" timeOffset="157859.4055">14274 6080 486 0,'-11'-5'104'0,"0"2"43"0,2 6-149 0,-2 16-19 16,-2 9-23-16,-10 21-38 15,-2 1-1-15,-11 11 18 16,1-8 29-16,-5 8 44 16,4-10 41-16,-7 8 12 15,7-4-10-15,-3 17-9 16,6-2-19-16,2 13-3 16,7-6-6-16,4 3-4 15,8-16-4-15,8-6-4 16,9-17-7-16,14-16-9 15,7-17-5-15,20-21-8 16,2-13-3-16,18-23 0 16,-5-9 9-16,8-19 6 15,-12 4 11-15,4-21 14 0,-11 6 8 16,3-12 8 0,-9 7 0-16,0-11-1 0,-8 11-9 15,-11 1-5-15,-14 21-6 16,-8 4-1-16,-12 25-1 15,-10 13 0-15,-2 17-1 16,-7 12 0-16,5 11-2 16,-4 14 0-16,5 5-3 15,-1 12-4-15,5 0-4 16,0 8-27-16,4-3-26 0,1 5-68 16,0-5-8-1,7 9-140-15</inkml:trace>
          <inkml:trace contextRef="#ctx0" brushRef="#br0" timeOffset="158168.5043">14746 6934 438 0,'-13'15'128'0,"-3"-2"23"0,5-4-124 16,8 4-31-16,8 2-22 15,1 3-54-15,-3-4-43 16,1-5-26-16,-1-6-47 15,1-4 31-15</inkml:trace>
        </inkml:traceGroup>
        <inkml:traceGroup>
          <inkml:annotationXML>
            <emma:emma xmlns:emma="http://www.w3.org/2003/04/emma" version="1.0">
              <emma:interpretation id="{A5889030-2566-41AB-BB0E-863F96656190}" emma:medium="tactile" emma:mode="ink">
                <msink:context xmlns:msink="http://schemas.microsoft.com/ink/2010/main" type="inkWord" rotatedBoundingBox="16222,6594 19795,6532 19819,7909 16246,797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8685.4614">15323 6191 500 0,'-17'0'110'0,"-5"10"46"16,8 7-150-16,-1 17-8 15,-3 5-9-15,-4 15-9 0,-1-1-5 16,-5 8-3 0,4-8 4-16,1 8 5 0,2-6 8 15,4 3 10 1,5-6 7-16,2 3 5 0,4-10 0 16,6-4 2-16,6-10-6 15,8-12-1 1,5-16-4-16,11-12-6 0,1-13-1 15,8-19-2-15,-1-6 0 16,4-16 0-16,-7 2 4 16,2-11 4-16,-7 6 3 0,-3-6 2 15,-5 13 1 1,-4-8 2-16,-10 9-2 16,0 3-1-16,-8 13-1 0,-6 5 0 15,-10 17-2-15,-1 9 0 16,-3 10-1-16,-4 10-6 15,4 8-7-15,4 10-31 16,3 3-19-16,4 9-48 16,4-3-28-16,7 0-19 15,3-3-35-15</inkml:trace>
          <inkml:trace contextRef="#ctx0" brushRef="#br0" timeOffset="159349.5642">15923 6234 356 0,'0'-16'123'0,"-9"6"14"0,-4 10-93 16,-7 16-28-16,1 14-10 15,-7 15-8-15,-1 9-4 16,-4 11-7-16,4-5-6 0,-1 9-8 16,4-10 1-16,1 10 1 15,3-8 10-15,2 8 15 16,7-14 10-16,7-2 6 16,7-17 1-1,12-9-2-15,9-19-8 0,10-18-5 16,4-15-6-16,9-22-9 15,-2-12-2-15,10-21-1 16,-5-2 3-16,8-10 7 16,-8 12 11-16,0-12 12 15,-7 17 3-15,-9-12 3 16,-10 17-2-16,-12 0-2 16,-7 15-9-16,-16 8-3 15,-3 20-2-15,-11 4-2 0,-3 12-2 16,-5 9-1-16,8 8 0 15,-4 10-3-15,9 4-6 16,-2 9-18-16,5 7-12 16,-2 6-39-16,2-5-55 15,1 6 0-15,7-4-124 16</inkml:trace>
          <inkml:trace contextRef="#ctx0" brushRef="#br0" timeOffset="159840.7678">16655 5950 306 0,'-33'39'120'0,"0"-1"1"0,-2 15-74 15,12 2-61-15,-10 15-16 16,5-9-3-16,-8 13 2 16,1-13 13-16,-4 10 24 0,8-13 20 15,3 3 9-15,7-14 0 16,9 6-2-16,6-14-13 31,6 3-6-31,4-6-6 0,10-1-1 0,4-12-4 16,7-6-4-16,3-12-4 15,8-17-7-15,-2-12-7 16,9-18 6-16,-3-8 1 16,6-24 5-16,-4 4 11 15,5-18 10-15,-6 8 0 16,-4-15 2-16,-8 18 0 0,-11-11-1 15,-13 19-3-15,-14 5-6 16,-7 20-3-16,-9 13-6 16,-5 20-4-16,-3 9-3 15,4 16-5-15,-1 7-40 16,8 1-64-16,1 7-12 16,9-2-57-16,3 4 31 15</inkml:trace>
          <inkml:trace contextRef="#ctx0" brushRef="#br0" timeOffset="160149.5952">17123 6445 351 0,'6'-3'124'0,"5"1"12"0,0-1-90 0,8 5-31 15,3 1-10-15,9-2-2 16,1 3-2-16,8-3-3 16,-2 1-10-16,9 1-61 15,-5 5-63-15,5 6-8 16,-6-2-169-16</inkml:trace>
          <inkml:trace contextRef="#ctx0" brushRef="#br0" timeOffset="162613.7081">17928 6053 253 0,'-6'-3'87'0,"1"0"15"16,-1-2-63-16,4 4-21 16,-2-2-2-16,-1 1-11 15,-5-1-3-15,3 3-3 0,-6-3 0 16,2 1 1-16,0 1 0 16,0-1 3-16,0-1 10 15,3 0 6-15,2 1 4 16,3-1 0-16,5 2-2 15,2-4-11-15,10 2-5 16,5-3-5-16,9-2 1 16,2 2 0-16,9-2 0 15,-1 0 0 1,6 2-1-16,-10-1 0 0,5 7 1 16,-9 3-1-16,-3 8 0 15,-12 7 1-15,-7 11 1 16,-11 6 0-16,-14 21 0 15,-13 4 0-15,-17 17-1 16,-6-4 0-16,-18 16-1 0,1-9 0 16,-18 14 0-16,5-6 1 15,-11 12-1-15,13-14 0 16,-5 5 0-16,20-20 1 16,2-6-1-16,21-19 1 15,6-9-1-15,16-13 1 16,6-7 0-16,10-7-1 15,5-3 1-15,8-4-1 16,3 2 1-16,3 0 0 0,9 0 0 16,2 1-1-1,8 3-4-15,2 1-5 0,12 1-25 16,-5 0-19-16,11-4-62 16,-4 0-14-16,4-10-27 15,-6-5-5-15</inkml:trace>
          <inkml:trace contextRef="#ctx0" brushRef="#br0" timeOffset="163251.9553">18489 6248 380 0,'-18'-24'85'16,"6"1"35"-16,1 7-112 0,5 5-3 15,4 5-2 1,-6 10-2-16,0 9-1 0,-9 10 1 16,-3 7 0-16,-11 14 4 15,-2 2 1-15,-10 15 2 16,1 0 2-16,-6 19 1 16,5-7 0-16,1 12 2 15,12-9-2-15,2 4 0 16,12-15-3-16,7 0-3 15,3-13-5-15,6-5 0 16,3-16-1-16,8-9 0 16,3-11 0-16,8-11 1 15,1-9 1-15,9-13 1 16,-3-8 1-16,12-11 0 16,-3-7 1-16,6-16 2 15,-4 3-1-15,3-13 2 0,-11 5-2 16,1-8 0-16,-11 13-2 15,-6-6 0-15,-8 10-2 16,-8 1 0-16,-8 12-1 16,-5 1-1-16,-1 15 0 15,-3 6-4-15,0 14-3 16,-4 19-4-16,1 10-2 16,-5 15-7-16,5 5-3 0,1 12-51 15,6-6-63 1,4 8 1-16,7-5-175 0</inkml:trace>
          <inkml:trace contextRef="#ctx0" brushRef="#br0" timeOffset="163515.3167">18617 7164 385 0,'-12'6'131'0,"-1"-4"11"0,5-5-100 16,13-1-52-16,4 0-71 0,1-3-63 15,2 1-10-15,-2 0-156 16</inkml:trace>
        </inkml:traceGroup>
        <inkml:traceGroup>
          <inkml:annotationXML>
            <emma:emma xmlns:emma="http://www.w3.org/2003/04/emma" version="1.0">
              <emma:interpretation id="{47A25B0D-61DD-44CB-AE80-C4EE0284358D}" emma:medium="tactile" emma:mode="ink">
                <msink:context xmlns:msink="http://schemas.microsoft.com/ink/2010/main" type="inkWord" rotatedBoundingBox="20261,6055 23136,6006 23179,8511 20305,856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4081.7012">19312 6143 377 0,'-15'22'121'0,"1"0"16"0,-2-5-96 0,7 11-40 15,2 5-10-15,-4 11-28 16,-4 0-13-16,-6 6-24 15,-2 0-5-15,-2 9 2 16,5-10 27-16,1 7 13 16,6-7 24-16,7 2 10 0,6-5 4 15,5 2 4-15,1-12 4 16,6-3 11 0,-1-12 1-16,5-6 0 0,-2-8-5 15,8-1-11-15,0-3-13 16,5-9-3-16,-1-8 0 15,4-15 2-15,-3-5 9 16,2-11 22-16,-7 2 14 16,0-11 21-16,-6 2 6 0,-4-8 4 15,-7 9-18-15,-5-3-12 16,-5 14-21-16,-13 4-6 16,-7 11-6-16,-8 3-2 15,-5 9-1 1,-3 7 0-16,7 6-1 0,3 9-5 15,9 2-6-15,1 6-11 16,10-1-8-16,0 1-14 16,5-1-11-16,0 3-69 15,1-4 16-15,2 4-164 16</inkml:trace>
          <inkml:trace contextRef="#ctx0" brushRef="#br0" timeOffset="164692.4059">19887 6343 385 0,'3'-3'94'0,"-3"5"29"0,-1 5-112 16,-7 8-15-16,-1 3-9 0,-9 7 3 16,0 2-1-16,-11 3 0 15,6-5 9-15,-7 9 6 16,8-2 4-16,-8 8 5 16,9-2 3-16,-3 7 3 15,7-2-3-15,7 7-3 16,14-6-5-16,10-2-5 15,8-11-4-15,14-7-7 16,1-16-2-16,7-12-5 16,-3-11-1-16,6-17 2 15,-10-7 4-15,4-12 2 16,-8-3 5-16,-6-8 9 16,-10 7 4-16,-9-3 6 15,-10 8 4-15,-9-2 0 0,-5 15-5 16,-7-1-5-16,1 11-4 15,-5 9-6-15,5 8-1 16,1 10-2-16,3 10-2 16,0 7-10-16,7 2-4 15,1 1-6-15,4-1-3 16,4 3-12-16,5-5-8 16,8-2-69-16,2-2 12 15,14-2-168-15</inkml:trace>
          <inkml:trace contextRef="#ctx0" brushRef="#br0" timeOffset="165064.6437">20363 6396 273 0,'25'-20'118'0,"-4"-2"9"0,2-3-63 15,-5 5-21-15,-3 1-7 16,-7 13-18-16,-11 6-3 15,-7 11-6-15,-10 11-3 16,-10 9-4-16,-7 13 0 16,-1-2-1-16,-3 11 2 15,7-3 0-15,3 11 1 16,6-3-1-16,3 16 1 16,4-8-3-16,6 4 0 15,7-15-1-15,12-6 0 0,3-21 0 16,16-9-2-16,5-18-1 15,8-15 0-15,-3-8-1 16,8-17 2-16,-5-8 1 16,3-17 5-16,-7 1 3 15,1-15 8-15,-6 4 1 16,-7-7 1-16,-10 15-2 16,-9-4-5-16,-12 15-9 15,-20 1-10-15,-6 15-8 0,-16 11-5 16,0 16 0-16,-7 13-3 15,9 13 4-15,5 10-29 16,14-2-59 0,0 3-29-16,14-3-42 0,4-4-29 15</inkml:trace>
          <inkml:trace contextRef="#ctx0" brushRef="#br0" timeOffset="165408.4299">20861 5399 506 0,'25'6'116'0,"12"10"45"0,-5 4-148 15,17 30-9-15,-4 13-2 16,-1 31-3-16,-12 9 0 16,-11 48-3-16,-16 2 1 15,-17 46-1 1,-15-5 2-16,-18 32 2 0,-9-35 3 0,-18 20-1 16,-4-35 1-16,-26 1-1 15,2-44-6-15,-18 0-27 16,12-42-129-16,-13-12 30 15,15-28-341-15</inkml:trace>
          <inkml:trace contextRef="#ctx0" brushRef="#br0" timeOffset="172290.5958">21469 6464 381 0,'-5'-3'113'0,"7"-1"23"0,1-2-109 15,3 2-11-15,4-4-11 0,4-2-5 16,-2 4-1-16,2 0-3 16,-1 1 0-16,0 4-1 15,-4 1 2-15,7 1 3 16,2 1 4-16,12-1 2 16,6-1 0-16,11-3 0 15,-1-2-2-15,5-1-5 16,-7 1-8-16,2-1-95 15,-15 5-35-15,-5 1-25 16,-10 1-105-16</inkml:trace>
          <inkml:trace contextRef="#ctx0" brushRef="#br0" timeOffset="172573.6331">21551 6678 380 0,'14'3'119'0,"4"-4"21"0,11-1-97 16,10 2-38-1,12 0-3-15,0 2-29 0,8-1-59 16,-6-1-54-16,2-4-20 16,-8 1-115-16</inkml:trace>
        </inkml:traceGroup>
        <inkml:traceGroup>
          <inkml:annotationXML>
            <emma:emma xmlns:emma="http://www.w3.org/2003/04/emma" version="1.0">
              <emma:interpretation id="{F8954790-C8AA-4FEB-A5A9-30BBF920E55F}" emma:medium="tactile" emma:mode="ink">
                <msink:context xmlns:msink="http://schemas.microsoft.com/ink/2010/main" type="inkWord" rotatedBoundingBox="23574,6672 27338,6607 27358,7799 23594,786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3105.0589">22628 6221 307 0,'16'-28'95'0,"-4"9"20"16,2 0-85-16,-6 13-14 0,0-2-4 16,-2 5-7-16,-3 0 2 15,-1 1 3-15,0 2-3 16,-4 2-1-16,-3 6 7 15,-1 3 2-15,-11 6 6 16,-5 5 7-16,-9 11 4 16,-2 1-4-16,-7 10-1 15,6 1-8 1,1 7-3-16,7-3-5 0,2 7-5 16,10-9-6-16,3 3-2 15,8-11-2-15,3-4-1 16,6-12-2-16,5-4 2 15,3-8 0-15,10-6 2 16,4-8 2-16,14-5 1 16,4-6-6-16,10-7-4 15,0 2-13-15,7-4-30 0,-10 3-22 16,4-5-79-16,-12 1-4 16,2-3-156-16</inkml:trace>
          <inkml:trace contextRef="#ctx0" brushRef="#br0" timeOffset="173386.7903">22929 6421 208 0,'-22'27'120'0,"0"-2"1"0,-5 6-33 16,5-1-35-16,-4 5-4 15,1-1-19-15,-4 10-8 16,3-3-10-16,-5 12-2 16,2 0-6-16,-2 10-1 15,6-4-1-15,-5 10-2 16,5-9-2-16,-1-1-5 16,7-12-4-16,1-6-36 15,8-19-44-15,-1-8-51 16,11-16-30-16,0-10-77 15</inkml:trace>
          <inkml:trace contextRef="#ctx0" brushRef="#br0" timeOffset="173954.209">23104 6357 474 0,'-8'-3'105'0,"5"0"43"16,8 0-140-16,12-3-6 15,2-4-5-15,11-5-3 16,1-6-7-16,14-9 1 16,1 1 3-16,9-7 8 15,-5 1 3-15,8-1 9 16,-8 6 1-16,2 1-1 16,-9 5-4-16,1 10-2 15,-11 6-2-15,-9 10-2 16,-13 10-3-16,-16 17-7 15,-14 2-1-15,-14 17-1 0,-6 6 2 16,-11 10 2-16,0-3 7 16,-10 14 2-16,5-8 1 15,-12 12 2-15,8-9 0 16,-4 13 2-16,10-9 0 16,-1 4 1-16,17-17-1 15,1 2 0-15,12-19-2 16,4-8-1-16,9-11-1 15,8-3-2-15,11-8-1 0,9-6-4 16,10-4-2-16,10 0-10 16,5-6-7-16,12-4-57 15,-3-2-69-15,10-5 0 16,-6-1-184-16</inkml:trace>
          <inkml:trace contextRef="#ctx0" brushRef="#br0" timeOffset="174310.4323">23668 7137 516 0,'-8'19'120'0,"3"-3"32"16,4-1-209-16,4-2-108 0,0-1 0 15,-1-7-235-15</inkml:trace>
          <inkml:trace contextRef="#ctx0" brushRef="#br0" timeOffset="174909.5995">24188 6343 329 0,'-13'8'147'15,"4"1"3"-15,1 2-86 0,7 8-24 16,1 5-25-16,12 2-7 16,4 4-6-16,7 4-4 15,2-1-5-15,7 3-6 16,-6-3-1-16,1 0 1 16,-5-6 3-16,-2 1 4 15,-6-6 7-15,-1 3 1 16,-4-6 10-16,-1 3 3 15,-2-5 0-15,-1 3-1 16,-3-4-1-16,-9 6-8 16,-2-2-6-16,-16 7-1 15,-3-5 1-15,-11 4 1 16,-1-4 2-16,-10 0 2 0,6-5 1 16,-3-1-5-16,8-8-5 15,-3-5-11-15,12-4-10 16,2-9-29-16,8-6-15 15,4-9-80-15,5-6 2 16,5-16-155-16</inkml:trace>
          <inkml:trace contextRef="#ctx0" brushRef="#br0" timeOffset="174596.4776">24271 6365 458 0,'-6'-11'88'0,"3"5"27"15,1 1-237-15,0 7-19 16,-7-2-45-16,1-2-25 16</inkml:trace>
          <inkml:trace contextRef="#ctx0" brushRef="#br0" timeOffset="175153.9499">24366 6141 497 0,'16'-16'120'0,"12"2"41"15,4 5-147-15,7 9-13 16,-5 3-11-16,7 10-19 16,-5 1-14-16,6 6-118 15,-4-6 26-15,7 0-279 16</inkml:trace>
          <inkml:trace contextRef="#ctx0" brushRef="#br0" timeOffset="175709.0413">25255 6229 453 0,'-2'3'158'0,"-6"-5"13"16,-1 7-106-16,4 1-75 0,-4 12-15 15,-4 2-11-15,-4 10-15 16,0-1-2-16,-4 9 23 15,1-5 18-15,-4 8 20 16,2-7 17-16,-1 10 4 16,1-5-3-16,-1 10-7 15,4-9-12-15,2 7-3 16,6-12-3-16,3-4-2 16,9-10-1-16,6-7-2 15,4-10 0-15,10-7 0 16,3-8 1-16,10-15 2 15,2-7 5-15,10-17 6 0,-2-2 4 16,6-14 1-16,-6 7-1 16,-4-7-1-16,-11 14-7 15,-12-3-4-15,-12 15-1 16,-10 0 1-16,-5 15 0 16,-2 3 2-16,1 16 0 15,-2 5-1-15,1 8 0 16,-4 6-3-16,2 6-1 15,-6 3-7-15,3 1-6 16,-2 1-19-16,2-2-13 16,-1-2-57-16,4-7-24 0,6-4-25 15,5-6-38-15,9-3 38 16</inkml:trace>
          <inkml:trace contextRef="#ctx0" brushRef="#br0" timeOffset="176152.358">25914 6125 339 0,'-13'19'157'0,"-7"11"2"15,-4-2-78-15,-2 15-41 16,-2-3-25-16,-4 9-12 0,3-5-11 15,-4 3-12-15,5-5 8 16,-7 5 1-16,5-6 4 16,-1 4 5-16,7-6 6 15,4 2 2-15,11-10 1 16,6-1-1-16,10-8-1 16,11-8-3-16,5-11-2 15,13-6-1-15,2-8-1 0,10-14-2 16,-1-5 0-16,11-17 1 15,-5-3 3-15,10-17 5 16,-10 1 4-16,5-19 1 16,-12 12 0-16,-6-10-1 15,-16 11-5 1,-12 1-1-16,-13 23-1 0,-13 5-2 16,-10 23 1-16,-10 17-4 15,-5 14-4-15,-11 17-12 16,-1 11-18-16,-17 19-123 15,0 5 25-15,-37 7-306 16</inkml:trace>
        </inkml:traceGroup>
      </inkml:traceGroup>
      <inkml:traceGroup>
        <inkml:annotationXML>
          <emma:emma xmlns:emma="http://www.w3.org/2003/04/emma" version="1.0">
            <emma:interpretation id="{3A3BC14A-0D6C-4EA9-81F2-DF04E52CAB0C}" emma:medium="tactile" emma:mode="ink">
              <msink:context xmlns:msink="http://schemas.microsoft.com/ink/2010/main" type="line" rotatedBoundingBox="936,8591 27144,8115 27185,10353 977,10829"/>
            </emma:interpretation>
          </emma:emma>
        </inkml:annotationXML>
        <inkml:traceGroup>
          <inkml:annotationXML>
            <emma:emma xmlns:emma="http://www.w3.org/2003/04/emma" version="1.0">
              <emma:interpretation id="{AA73CDBB-2E98-4908-97DB-E0C71D007074}" emma:medium="tactile" emma:mode="ink">
                <msink:context xmlns:msink="http://schemas.microsoft.com/ink/2010/main" type="inkWord" rotatedBoundingBox="944,9035 5089,8960 5116,10420 971,10495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87945.7675">334 8461 292 0,'-10'-4'90'0,"1"-5"20"16,1 3-82-16,-1-2-8 16,4 0-6-16,-4-1-1 15,2 3 0-15,-4 1 3 16,0 0-1-16,-4 5 0 16,-1 3-2-16,-4 5-1 15,-1 3-4-15,-7 5 0 16,5 1-1-16,-9 10 2 15,3 1-1-15,-7 9 0 16,1 2-1-16,-4 13-2 16,5 0-2-16,-4 12-1 15,5-1-2-15,2 6 1 16,7-11-1-16,4-2 0 0,10-15 0 16,9-5 0-16,10-14 1 15,10-2-1-15,5-4 0 16,9-1-1-16,1-1-3 15,8 4-11-15,-1-3-11 16,6 4-41-16,-3 0-75 16,7-2 4-16,-7-6-186 15</inkml:trace>
          <inkml:trace contextRef="#ctx0" brushRef="#br0" timeOffset="189155.7859">407 9151 87 0,'7'-4'46'16,"2"-1"0"-16,0 2-17 0,2-2-1 16,0-1-6-16,2 3 0 15,-4 0-3-15,1-1-2 16,-1 3-10-16,-1 1-2 16,-2 0-3-16,4 3 7 15,-3 2 1-15,4-1 7 16,-1 4 1-16,2 3 2 15,-1-3-6-15,2 3-1 16,-4-2-6-16,1 4 2 16,-3-2 0-16,-2 1-1 15,0-1 1-15,-2-1 0 16,0-2-3-16,-3-1 0 16,2-3 0-16,-1 0-1 15,-1-1 4-15,0 0-1 16,0 1-1-16,2 0-1 15,1 1-1-15,2 4-3 16,1-1-2-16,2 5 0 0,0-2 0 16,-1 1 0-16,3-1 0 15,-1 2 1-15,-1-4-1 16,-2 1 0-16,-3-1 1 16,-1 0-1-16,-2 1 1 15,0 4 0-15,-3-3 0 16,-2 1 1-16,0 2 2 0,-1-1 5 15,-3-4 4-15,-5 1 10 16,1-4 3-16,-6-4 2 16,-3-2-5-16,-7 0-2 15,0 0-10-15,-5-2-3 16,1 4-5-16,-1-1-2 16,5 2-4-1,1 4-7-15,5 4-8 0,2 6-14 16,7 0-10-16,0 5-40 15,8-5-51-15,8-3 2 16,7-9-136-16</inkml:trace>
          <inkml:trace contextRef="#ctx0" brushRef="#br0" timeOffset="189719.8463">1021 9288 284 0,'-6'4'133'0,"-3"-1"-10"0,4-1-53 15,5 1-62-15,8 2-7 16,1 3-1-16,7 1-3 16,1 0-13-16,5 2-16 15,3 0-71-15,0-1-21 0,0-2-30 16,2-4-32-16</inkml:trace>
          <inkml:trace contextRef="#ctx0" brushRef="#br0" timeOffset="191658.0251">468 8802 125 0,'-7'3'134'0,"2"-3"-37"0,-3 5-75 16,0 0 75-16,-1 6-83 15,-5-1-3-15,-3 12 2 16,-2 0 1-16,-3 13 3 16,0 2-3-16,-3 17 0 15,1-3-1-15,-2 18 1 16,1-3-2-16,-4 14 0 16,6-6-5-1,3 9 0-15,9-10-3 0,8 9-1 16,10-14-5-16,12 1-56 15,6-12-71-15,8-7 2 16,-3-17-200-16</inkml:trace>
          <inkml:trace contextRef="#ctx0" brushRef="#br0" timeOffset="190314.5095">1507 9286 173 0,'-8'9'162'0,"-1"-2"-43"0,1-4-4 15,6 0-103-15,5-2-14 16,2 1-9-16,3-2-3 0,1-2 2 16,2-4 3-16,3-3 3 15,2-5 5 1,1-2 0-16,-1 0 1 0,1-4 0 15,-3 3 0-15,2-4 0 16,-4 6-1-16,4-4-1 16,1 3-2-16,2-2-9 15,-6 8-4-15,1 1-5 16,-8 4-2-16,-5 8 4 16,1 5 9-16,-5 6 4 15,-5 5 8-15,-4 8 8 16,1 1 2-16,-7 3 6 15,3-3-2-15,-1 5 0 16,7-6-7-16,-5 4-16 16,3-4-20-16,1 1-69 15,1-8 4-15,1-3-160 0</inkml:trace>
          <inkml:trace contextRef="#ctx0" brushRef="#br0" timeOffset="190922.2589">1917 9236 370 0,'-5'0'87'0,"7"-6"31"15,1-4-109-15,8-4-4 16,2-2-3-16,5-5-3 15,0 0 0-15,0-1 0 0,0 5-1 16,-1 0 2-16,-6 3 0 16,5 1 1-16,-2 7 0 15,1 0 0-15,-2 2-1 16,4 8 0-16,-4 0-2 16,-2 7 0-16,-5 3 0 15,-3 13 1-15,-5 0 1 16,-7 7 0-16,-4 1 1 15,-8 8 1-15,0-7 0 16,-4 5 5-16,2-8 3 0,1 0 4 16,4-6-1-16,6-4-1 15,3-6-5-15,2-1-3 16,4-4-4-16,3 1-1 16,5-4 1-16,4-1-1 15,8-3 1-15,5 0-3 16,5-4-3-16,14-1-33 15,1 3-38-15,8-3-53 16,3 2-25-16,2-7-86 16</inkml:trace>
          <inkml:trace contextRef="#ctx0" brushRef="#br0" timeOffset="192492.8062">2392 9012 379 0,'11'-6'78'0,"4"-4"39"16,1 1-115-16,6 1-1 15,-3 8-2-15,1 6-1 16,-4 7-1-16,-2 7 1 15,-6 5 0-15,-5 13 2 16,-3-1 1-16,-8 10 0 16,-3-1 2-16,-8 10 2 0,2-10 5 15,-2 7-3-15,3-6-1 16,4 3-8-16,6-8-21 16,-1 8-100-16,3-12 21 15,1-2-247-15</inkml:trace>
          <inkml:trace contextRef="#ctx0" brushRef="#br0" timeOffset="193203.9975">2993 8937 341 0,'-3'-2'118'0,"-2"-4"14"15,1 1-86-15,2 4-34 16,0-2-5-16,1 3-6 16,-4-2-1-16,-1 2 0 15,-5 5 0-15,-2 1 0 0,-4 8 0 16,0 5 0-16,-7 1 3 15,6-1 3-15,-4 4 3 16,9-7 1-16,2-2-1 16,7-1-2-16,2-1-4 15,4-1-4-15,4 3-2 16,0 0 0-16,3 1-3 16,4-3-2-16,3 2-3 15,-2-1 1-15,3 2 1 16,0-2 2-16,5 3 4 15,-3-2 4-15,6 0 2 16,-2-2 0-16,1 2 1 16,-4-1-2-16,1-2 1 15,-10 1-2-15,-2 1 0 16,-6-2 0-16,-8 1 0 16,-7 2 0-16,-7 1 3 15,-6-1 3-15,-9-2 8 16,-2-1 1-16,-5-3 3 0,3 0-5 15,-2-2-5-15,7-1-12 16,0 4-21-16,6-1-11 16,-1 3-21-16,9-2-25 15,2 2-63-15,6-4 11 16,6-6-138-16</inkml:trace>
          <inkml:trace contextRef="#ctx0" brushRef="#br0" timeOffset="193742.9795">3526 8396 415 0,'-7'2'106'0,"7"-2"27"0,5 2-119 0,11 1-9 16,1 1-9-16,13 1 4 15,-2 3 0-15,9-3 0 16,-1-2-1-16,10-2-3 15,-10-2 0-15,3-4-2 16,-8 0-2-16,-2 1-14 16,-12 1-25-16,-9-1-83 15,-10 11 6-15,-17 2-198 16</inkml:trace>
          <inkml:trace contextRef="#ctx0" brushRef="#br0" timeOffset="193941.6817">3552 8790 382 0,'0'12'125'0,"10"-6"18"0,2-12-98 16,15-2-31-16,9-1-10 15,11-7-13-15,1 0-42 16,13-4-93-16,-4 0 5 15,2-5-230-15</inkml:trace>
        </inkml:traceGroup>
        <inkml:traceGroup>
          <inkml:annotationXML>
            <emma:emma xmlns:emma="http://www.w3.org/2003/04/emma" version="1.0">
              <emma:interpretation id="{C4C3E22C-D225-45AB-8B06-8DB50CDFA85E}" emma:medium="tactile" emma:mode="ink">
                <msink:context xmlns:msink="http://schemas.microsoft.com/ink/2010/main" type="inkWord" rotatedBoundingBox="5621,8506 9071,8443 9095,9750 5645,981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95634.111">5620 7966 430 0,'-7'-5'90'0,"-1"2"37"16,5 6-130-16,-1 14-9 16,-6 8-1-16,-5 13-2 0,-4 3 5 15,-5 7 3-15,2-4 8 16,-1 1 5-16,6-2-1 15,-1 5 1-15,3-4-1 16,-1 6-1-16,7-3-2 16,-1 2 2-16,9-9 1 15,12 6 0-15,4-10-1 0,12 5-4 16,6-7-4-16,4 2-4 16,-2-5 0-16,2-2 0 15,-5-7 4-15,-2-2 2 16,-10-6 4-16,0 0 3 15,-9 0 0-15,-6 3 3 16,-5 2 0-16,-6 2 3 16,-7-4 0-16,-9 0-1 15,-6-4-1-15,-13-2-1 16,-6-2-3-16,-11-3-4 16,0-1 0-16,-7-7-9 15,7 1-9-15,-3-9-121 16,11-4 30-16,4-14-304 15</inkml:trace>
          <inkml:trace contextRef="#ctx0" brushRef="#br0" timeOffset="195919.6266">5703 7875 419 0,'20'-6'92'0,"8"-1"38"16,7 3-121-16,16 1-17 15,2 4-12-15,12 8-110 16,-12 2 24-16,6 7-279 15</inkml:trace>
          <inkml:trace contextRef="#ctx0" brushRef="#br0" timeOffset="196193.9445">6025 8949 355 0,'-9'16'165'0,"-1"-16"-13"15,9-9-82-15,16 5-131 0,9-2-93 16,1 0-3-16,-1-4-212 16</inkml:trace>
          <inkml:trace contextRef="#ctx0" brushRef="#br0" timeOffset="196701.8916">6663 7955 447 0,'-18'0'97'0,"-7"9"42"15,5 10-134-15,-5 19-4 16,0 9-3-16,-3 17 0 16,1 5 0-16,0 15 0 0,7-2 2 15,1 16 0-15,7-8 0 16,2 11-1-16,7-16 1 16,6 3 0-16,4-23 0 15,8-8-1-15,4-26 2 16,6-14 0-16,2-21 0 0,9-18 0 15,-5-14 1 1,8-18-1-16,-4-3-1 0,4-17 0 16,-5 3 0-16,-1-13 5 15,-11 13 2-15,-6-4 3 16,-12 11 1-16,-13 3 1 16,-10 16-4-16,-12 4-2 15,-4 17-4-15,-5 7-1 16,5 14-2-16,-1 11-1 15,11 11-4-15,0 10-8 16,8 6-5-16,1 9-17 16,7-4-16-16,4 1-92 15,5-10 18-15,13-6-221 16</inkml:trace>
          <inkml:trace contextRef="#ctx0" brushRef="#br0" timeOffset="197168.6879">7181 8158 364 0,'5'-6'107'0,"-2"6"22"0,-5 2-104 16,-4 10-10-16,-3 4-12 15,-7 15-3-15,-6 5-1 0,-8 16-1 16,-3 0 1-16,-6 12 6 15,2-5 2-15,-4 7 2 16,8-8 1-16,5 9-2 16,9-9-4-16,7 0-3 15,10-9-1-15,11-2-1 16,7-14 1-16,6-7 0 16,5-10-1-16,4-11-1 15,0-12-2-15,8-19 0 16,-4-12 1-16,6-21 0 15,-5-4 3-15,3-18 4 16,-8 2 3-16,2-12 2 16,-8 12 1-16,-5-8-1 15,-10 20-3-15,-12 3-2 16,-12 22-4-16,-9 10-1 16,-6 17-2-16,-4 11-2 0,5 12-2 15,0 14-11-15,6 11-8 16,0 13-13-16,7-1-3 15,1 11-33-15,6-7-49 16,5-1 11-16,7-13-147 16</inkml:trace>
          <inkml:trace contextRef="#ctx0" brushRef="#br0" timeOffset="197630.363">7875 8046 418 0,'5'-4'104'0,"-10"1"32"0,-5 16-119 16,-2 10-20-16,-8 21-5 15,-9 9-2-15,-4 21 1 16,2 0 1-16,-2 13 4 15,10-8 3-15,1 8 2 16,8-10-1-16,4 3 1 16,7-13 0-16,5 2 2 15,4-19 0 1,7-7 0-16,1-21 2 0,9-18 1 0,2-21-2 16,7-22-2-16,-3-16-1 15,3-25-1-15,-7-1-2 16,0-18 3-16,-10 10 5 15,-4-8 2-15,-4 17 1 16,-9 3-1-16,-6 19-3 16,-4 11-4-16,1 19-9 15,-10 11-50-15,1 15-82 0,-5 18 6 16,0 10-223-16</inkml:trace>
          <inkml:trace contextRef="#ctx0" brushRef="#br0" timeOffset="195070.7406">4609 8210 301 0,'-22'-3'82'0,"-3"-2"29"0,5-1-88 16,-3-2-4 0,7 3-4-16,-1-2-2 0,4 2-2 15,1 0 7-15,2 2 1 16,4 0 2-16,3 0-7 16,3 0-3-16,6 0-5 15,10-7-2-15,6 1 1 0,14-4-1 16,0-2 0-16,9-1-1 15,-3 5-2 1,1 0-2-16,-9 8 1 16,1 8 0-16,-10 5-1 0,-2 11 1 15,-3 2 0-15,-2 9 0 16,-3-1 1-16,-5 11 0 16,-7 1 0-16,-11 16 1 15,-9 2 0-15,-11 16-1 16,-8-8 0-16,-10 12 1 15,2-10 0-15,-4 1 3 16,6-14 0-16,-1 4 1 16,13-13 0-16,5-1-2 15,7-12-3-15,5-1 0 16,5-10-2-16,4-6 1 16,0-4-1-16,8-2 0 15,2 0-1-15,8 1 1 16,5-2 0-16,10-1 0 0,1-3 1 15,8-3-3-15,-1-4-3 16,7-2-30-16,-6-1-29 16,1-3-78-16,-6 1-11 15,-2 1-154-15</inkml:trace>
        </inkml:traceGroup>
        <inkml:traceGroup>
          <inkml:annotationXML>
            <emma:emma xmlns:emma="http://www.w3.org/2003/04/emma" version="1.0">
              <emma:interpretation id="{FB74BE55-BDCC-44D7-8111-AA44647997EB}" emma:medium="tactile" emma:mode="ink">
                <msink:context xmlns:msink="http://schemas.microsoft.com/ink/2010/main" type="inkWord" rotatedBoundingBox="10041,8746 12804,8696 12830,10136 10067,1018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07151.6546">10627 8089 366 0,'-13'0'98'0,"-6"5"28"16,5 1-110-16,-2 8-3 16,1 4-10-16,-4 8-3 15,-1 3-3-15,-5 13 1 16,-2-3 1-16,-7 13 0 0,-2-1 0 16,-10 14 1-16,4-6 1 15,-8 13 1-15,7-3 1 16,3 12 3-1,11-7 0-15,8 14 0 0,14-13-1 16,14-6-1-16,10-17-4 16,14-13-3-16,5-24-3 15,19-8-1-15,0-12-2 0,9-14-1 16,-5-7 1-16,4-15 4 16,-16-6 3-16,0-14 4 15,-12 0 5-15,2-15 1 16,-10 8 1-16,-2-12 2 15,-6 11 1-15,-7-3 2 16,-10 12-1-16,-10 2-1 16,-6 14-2-16,-11 2-3 15,-2 12-4-15,-3 4-1 16,5 7-2-16,-1 10 0 16,5 7-2-16,-1 16-1 15,2 13-2-15,-8 17-14 16,4 1-26-16,1 15-95 15,4-9 10-15,7 2-231 16</inkml:trace>
          <inkml:trace contextRef="#ctx0" brushRef="#br0" timeOffset="207587.9426">10949 8921 320 0,'-1'13'69'0,"-7"12"31"16,2 8-93-16,-7 21-7 15,-1 11 0-15,-8 11-1 16,0-4-1-16,-3 4-1 16,1-19 2-16,6-3 0 15,7-18-8-15,1-10-59 16,6-12-29-16,2-10-18 15,4-17-83-15</inkml:trace>
          <inkml:trace contextRef="#ctx0" brushRef="#br0" timeOffset="208008.0219">11200 8454 392 0,'-5'-12'105'0,"0"1"31"0,12-3-109 16,7 3-16-16,11 0-2 16,6 1-8-16,10 4-4 15,-2 3-3-15,8 0-5 16,-6 3 0-16,3-3 0 15,-7 1 3-15,-1-1 2 16,-8 3 4-16,-4 3 0 16,-12 7 1-16,-5 10 0 15,-12 7 1-15,-9 16 0 16,-10 4 2 0,-10 15 0-16,-4-5 0 0,-4 12 1 15,3-8 1-15,0 11 0 16,7-7-1-16,3 5 0 0,7-10-2 15,1 1 0 1,7-14-1-16,2-5 0 0,7-12 1 16,5-5 1-16,6-9 1 15,10-2 1-15,1-5 1 16,8 0-1-16,3-2-2 16,5-1-9-16,-6-1-9 15,7-2-93-15,-7 0-24 16,0-5-31-16,-7-1-71 0</inkml:trace>
          <inkml:trace contextRef="#ctx0" brushRef="#br0" timeOffset="206258.3869">8860 8428 239 0,'8'-13'71'0,"0"-4"20"16,6-2-70-16,1 2-1 15,1 4-7-15,-2 2-9 16,-1 7-4-16,-4 2 7 15,-3 5 8-15,2 5 0 16,-5 3 1-16,7 2 2 16,-3-1-4-16,8 1 1 15,3-2 5-15,11-5 7 16,-1-4 2-16,14-2-1 16,2-2-9-1,12 2-4-15,-4 5-10 0,9 2-1 16,-8 8-3-16,10 0 0 0,-10 2-1 15,11 2 1-15,-9-2 0 16,6 1 0-16,-14-4 0 16,2 1-1-16,-15 0 1 15,-2 0-2-15,-12 1-1 16,-4 6-13-16,-9-2-13 16,-5 10-42-16,-7 0-34 15,-7-1-36-15,-4-4-29 16,-3 1-14-16</inkml:trace>
        </inkml:traceGroup>
        <inkml:traceGroup>
          <inkml:annotationXML>
            <emma:emma xmlns:emma="http://www.w3.org/2003/04/emma" version="1.0">
              <emma:interpretation id="{580DDF98-D302-41C6-AC2D-576132272C4F}" emma:medium="tactile" emma:mode="ink">
                <msink:context xmlns:msink="http://schemas.microsoft.com/ink/2010/main" type="inkWord" rotatedBoundingBox="13201,8408 17718,8326 17749,10042 13233,1012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11221.2052">13767 8232 230 0,'-14'2'101'0,"1"-1"10"16,7-4-60-16,3 3-1 15,1-2-15-15,2 2-4 16,2-3-10-16,2 0-3 15,3-5-8-15,7 0-5 16,5-1-3-16,7 0 0 16,4-2 0-16,11 1-1 15,-4 4 0-15,9 1-1 16,-4 10 2-16,0 12-1 16,-7 16 1-16,-6 24 1 15,-10 11-2-15,-14 22 0 16,-11-3-1-16,-19 17-2 15,-13-12 1-15,-21 8 0 16,-6-13 1-16,-10 7 2 16,11-24 2-16,-3-1 0 0,20-21 0 15,3-1-2-15,14-18-2 16,2-3 0-16,12-10-1 16,0-4-1-16,10-5 2 15,5-1-1-15,7-3 1 16,10-1 0-16,5-1 1 15,17 2 0-15,3-1 1 16,10 0-2-16,1-2 0 0,6-4-7 16,-6-2-4-16,3-5-6 15,-12-1-39-15,1-6-82 16,-11 0 14-16,-3-4-215 16</inkml:trace>
          <inkml:trace contextRef="#ctx0" brushRef="#br0" timeOffset="211789.1192">14747 8232 180 0,'2'-9'201'0,"-10"-2"-63"16,-2 1-110-1,7 12 106-15,-6 12-143 0,-5 8-5 16,-8 12-7-16,-2 5-6 16,-7 13 6-16,0-3 7 15,-5 10 4-15,0-6 10 16,-3 10 15-16,4-5 0 0,5 9 2 15,12-9 0 1,8 5-3-16,13-11-8 0,11 1-7 16,8-9-3-16,7-7-1 15,-3-4-1-15,5-1 1 16,-4-12 3-16,0 2 1 16,-5-5 1-16,1 2 0 15,-9-4 0-15,-1 0 2 16,-9-6 3-16,-2 2 5 15,-7-5 4-15,-9 0 3 16,-3 2-1-16,-13 0-3 16,-6-2-5-16,-15-2-4 15,0 0-3-15,-10-5-2 16,5-2-4-16,-7-7-22 16,15-1-22-16,-5-9-95 15,12-4 5-15,5-16-210 16</inkml:trace>
          <inkml:trace contextRef="#ctx0" brushRef="#br0" timeOffset="212020.0425">14713 8127 374 0,'25'8'112'0,"0"-7"28"0,-2-7-105 0,15 3-15 15,-1 0-11-15,7 3-40 16,-6 5-73-16,1 1-36 16,-8-1-46-16,2-1-42 15</inkml:trace>
          <inkml:trace contextRef="#ctx0" brushRef="#br0" timeOffset="212362.7383">14846 9336 409 0,'-5'0'131'0,"4"-5"12"0,5-2-118 0,9 0-28 15,1 4-41-15,3 2-110 16,-3 1 17-16,-1 0-232 16</inkml:trace>
          <inkml:trace contextRef="#ctx0" brushRef="#br0" timeOffset="212879.99">15452 8284 431 0,'-22'22'101'0,"-3"-4"38"15,3 17-124-15,2 10-10 0,-4 18-3 16,2 0-7 0,-3 13-15-16,2-1-16 0,-4 15-15 15,8-9 2-15,-1 13 7 16,3-16 21-16,-1-1 28 15,7-20 20-15,2-6 4 16,8-21-1-16,4-5-3 16,4-12-13-16,9-9-4 15,4-10-4-15,10-16-1 16,2-9-4-16,5-22 0 16,1-7-1-16,2-15 1 15,-7 4 2-15,2-15 4 16,-12 16 4-16,-1-7 4 15,-14 11-1-15,-5 2 1 16,-8 17-4-16,-12 2-2 16,-9 12-3-16,-10 6-1 0,-2 11-2 15,-1 10-1-15,9 12-2 16,5 16-8-16,11 5-3 16,1 14-18-16,9 3-20 15,1 6-96-15,3-6 14 16,9-2-225-16</inkml:trace>
          <inkml:trace contextRef="#ctx0" brushRef="#br0" timeOffset="208546.6968">12359 8083 419 0,'-14'2'98'0,"-8"4"34"0,4 13-123 16,-5 15-6-16,-2 9-3 15,-8 19-4-15,3-4 2 16,-6 6 0-16,7-9 0 16,0 0 1-16,9-14 2 15,0-1-1-15,7-5 2 16,2 1 0-16,6-3 0 16,9 3 0-16,5-2-1 0,10 4 0 31,4-4 0-31,10 2-2 0,0-9-2 15,3 3-1-15,-5-5 1 0,1 3-1 16,-7 0 2-16,1 11 1 16,-4 0 1-16,2 8 0 15,-9-4 0-15,-2-4 2 16,-8-8 3-16,-5-6 2 16,-7-9 2-16,-7-2 1 15,-4-3-3-15,-14 0-2 16,-4-2-4-16,-9-2-14 15,1-4-17-15,-6-11-109 16,7-8 20-16,-2-15-269 16</inkml:trace>
          <inkml:trace contextRef="#ctx0" brushRef="#br0" timeOffset="209398.3912">12241 8219 240 0,'-1'10'208'0,"2"-10"-77"16,4-8-35-16,14-5-72 15,7 4-70-15,12-2 53 16,0 5-7-16,10 0-6 15,-1 1-7-15,9 2-24 0,-1-2-16 16,6-1-51-16,-9 1-22 16,-2 0-18-16,-9 5-32 15</inkml:trace>
          <inkml:trace contextRef="#ctx0" brushRef="#br0" timeOffset="209825.2405">13630 7809 357 0,'-3'-14'105'0,"-3"-2"31"15,0 4-103-15,-5 1-7 16,-2 9-6-16,-7 9-15 0,-4 10-5 16,-10 11 0-16,-5 3-2 15,-10 12 1 1,1-1 0-16,-15 17 1 0,5 4 1 16,-14 25 1-16,11 1 0 15,-11 25 4-15,16-7 1 16,1 24 1-16,19-12-1 0,6 22 0 15,22-14-4-15,13 8-7 16,14-24-7-16,15-8-29 16,5-34-21-16,16-12-84 15,-2-27-1-15,16-16-167 16</inkml:trace>
          <inkml:trace contextRef="#ctx0" brushRef="#br0" timeOffset="213489.8707">15981 8407 333 0,'-8'13'115'0,"-9"10"12"16,-8 4-87-16,-5 18-30 16,2 2-13-16,-5 22-6 15,4 0-3-15,-4 16-5 16,6-5 2-16,0 14 3 15,5-16 4-15,4 0 3 16,8-23 4-16,4-13 3 0,8-21 1 16,10-15 4-16,4-14-1 15,9-15 1-15,1-12-4 16,12-20-8-16,-2-3-8 16,6-14-2-16,-4 5 1 15,1-10 7-15,-11 10 11 16,-1-8 9-16,-10 9 2 15,-6 2 1-15,-8 14-4 0,-9 4 1 16,-7 15-5 0,-8 9-1-16,-3 10 0 0,-7 7-3 15,3 11-4-15,-5 13-4 16,6 7-5-16,-3 17-30 16,5 1-55-16,-1 6-28 15,7-3-35-15,3-2-33 16</inkml:trace>
          <inkml:trace contextRef="#ctx0" brushRef="#br0" timeOffset="213946.4107">16484 8345 356 0,'5'-7'124'0,"-7"9"10"16,-7 9-84-16,-1 11-45 15,-7 19-9-15,-3 7-4 16,-10 15-2-16,3-4 0 16,-6 17-1-16,5-11 7 15,-3 14 2-15,6-7 2 16,-2 12 0-16,8-13 0 0,5 1 3 15,7-17-1 1,8-8 1-16,9-19 0 0,8-6-2 16,6-15-3-16,6-13-1 15,-1-13-1-15,9-23 0 16,-5-11 3-16,6-24 4 16,-5-1 5-1,2-18 9-15,-7 10 2 0,-7-6 2 16,-10 17-2-16,-10-4-4 15,-10 24-8-15,-13-1-8 16,-4 17-9-16,-9 9-15 16,-1 15-12-16,-7 10-17 15,5 16 2-15,-3 11 0 16,9 3-2-16,6 8-55 16,6-4 27-16,5 3-168 15</inkml:trace>
        </inkml:traceGroup>
        <inkml:traceGroup>
          <inkml:annotationXML>
            <emma:emma xmlns:emma="http://www.w3.org/2003/04/emma" version="1.0">
              <emma:interpretation id="{10B32384-2DC3-449C-BAD9-9271D81F0DAE}" emma:medium="tactile" emma:mode="ink">
                <msink:context xmlns:msink="http://schemas.microsoft.com/ink/2010/main" type="inkWord" rotatedBoundingBox="18026,8522 22461,8442 22498,10438 18062,10519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17329.0634">18553 8542 211 0,'0'-22'0'0,"-2"2"197"0,2 7-181 15,0 5 127-15,-6 10-140 0,-6 11 137 16,-7 7-143-16,-6 10-3 16,-4 6-2-16,-7 11-1 15,2-5 3-15,-7 8 0 16,5-6 3-16,-1 3 3 15,7-10 3-15,5 7 1 16,9-8 0-16,10 7 0 16,9-7-1-16,10 6-3 15,9-11-5-15,7-4-6 16,6-15-2-16,10-10 0 16,-3-13 2-16,10-19 3 15,-3-7 6-15,6-18 4 16,-9-2 4-16,9-16 7 15,-8 7 2-15,7-11 6 16,-7 10 0-16,-2-13 1 0,-11 13-5 16,-4-4-1-16,-16 16-6 15,-12 7-3-15,-13 20-4 16,-16 17-4-16,-9 19-3 16,-14 20-6-16,0 11-3 15,-8 14-6-15,9 0-2 16,1 4-23-16,10-15-24 15,4 0-76-15,10-9 0 0,2 0-164 16</inkml:trace>
          <inkml:trace contextRef="#ctx0" brushRef="#br0" timeOffset="217504.1186">18692 9261 472 0,'-4'11'106'0,"-4"-10"37"15,12 6-200-15,9-1-90 16,1 3 0-16,-6-4-222 16</inkml:trace>
          <inkml:trace contextRef="#ctx0" brushRef="#br0" timeOffset="217991.2907">19471 8373 516 0,'-22'-5'128'0,"-3"5"39"16,11 13-154-16,-7 15-17 16,1 5-14-16,-11 12-8 15,1 1-4-15,-8 8 2 16,5-7 9-16,-4 11 5 16,4-1 9-16,-2 12 7 0,10-7 4 15,3 9 4-15,10-12 2 16,9-1 0-16,7-19-2 15,14-7-2-15,4-13-3 16,12-13-1-16,2-9-3 16,6-15 0-16,-4-3-2 15,6-25 0-15,-10-2 0 0,5-20 1 16,-4-1 2 0,-1-12 8-16,-7 9 3 15,-4-8 4-15,-5 14 0 0,-9 4-3 16,-4 11-6-16,-7 6-2 15,-3 17-6-15,-10 14-3 16,-6 17-2-16,-11 20-4 16,-4 12-1-16,-8 13 0 15,6 1 0 1,4-1-9-16,7-5-6 0,5 1-34 16,10-10-34-16,2-3-61 15,9-4-16-15,7-10-97 16</inkml:trace>
          <inkml:trace contextRef="#ctx0" brushRef="#br0" timeOffset="218496.0463">19906 8550 393 0,'13'-11'125'0,"-6"2"19"0,-2 4-112 15,-2 3-9-15,-4 7-16 16,-7 11-5-16,-3 2-2 16,-8 11-1-16,-4 4-2 15,-7 12 0-15,-3-3 1 16,-6 11 1-16,4-1 1 0,1 11 2 16,9-8 0-16,6 6-1 15,13-10 1 1,7-5-1-16,10-16-1 0,11-9 0 15,8-16 0-15,11-17 0 16,4-10 1-16,8-21 0 16,-1-7 0-16,4-20 1 15,-4 1 2-15,0-14 6 16,-10 8 2-16,-4-8 5 16,-13 17-1-16,-16 2 1 15,-14 17-5-15,-13 6-4 16,-12 14-3-16,-14 12-2 15,3 10-3-15,-7 11 0 16,5 10-1-16,0 15-2 16,7 4-1-16,-5 9-3 15,6-4-2-15,-2 3-5 0,9-10-2 16,3-5-14-16,11-6-23 16,9-7-104-16,10-8 17 15,13-9-258-15</inkml:trace>
          <inkml:trace contextRef="#ctx0" brushRef="#br0" timeOffset="218966.5376">20562 8331 325 0,'22'-14'89'0,"-6"9"27"15,-13 6-88-15,-8 12-2 16,-6 4-1-16,-7 10 8 15,-6 1-5-15,-7 13-2 16,-5-1-8-16,-10 12-5 16,4-5-8-16,-10 13-1 15,5-4-1-15,-1 10 3 16,9-7 1-16,1 15 1 16,15-8-2-16,5 3-1 15,10-13-3-15,12-4-1 16,8-19-1-16,9-10 1 15,2-17-1-15,11-17 1 0,2-12 1 16,10-26-1-16,-1-9 0 16,9-22 0-1,-6 1-1-15,1-12 3 0,-10 14 2 16,-8-6 4-16,-10 22 1 16,-12-2 1-16,-11 16-2 15,-9 3-2-15,-7 16-5 16,-14 8-4-16,-1 14-5 15,-12 15-6-15,1 10-3 0,-8 14-5 16,7 1 0-16,-2 5-9 16,14-4-4-16,-3 2-28 15,14-7-33-15,3-2-48 16,10-6-15-16,7-8-76 16</inkml:trace>
          <inkml:trace contextRef="#ctx0" brushRef="#br0" timeOffset="214354.3543">16857 8852 356 0,'9'-8'111'0,"5"-6"25"16,3 2-100-16,10 1-13 15,1 3-8-15,8 5-9 0,-3 3-8 16,6 0-18-16,-1 0-18 15,3 1-24-15,-7 2-9 16,2-3-63-16,-8-1 13 16,2-4-113-16</inkml:trace>
          <inkml:trace contextRef="#ctx0" brushRef="#br0" timeOffset="216611.7869">17663 8481 270 0,'-9'-5'103'0,"3"-1"10"0,-1 0-70 15,6-1-24-15,4 1-8 16,2-3-11-16,7-5 0 15,5-3 2-15,7-5 3 16,-2 1 2-16,6-1 4 16,-3 8 2-16,3-1 4 15,-3 4-1-15,5-2 2 0,-2 4-6 16,5-2-1-16,-3 6-6 16,1 11-2-16,-6 8-2 15,-4 19 0-15,-12 10 1 16,-12 21 0-16,-11 8 0 15,-14 20-1-15,-8-1-1 16,-14 11 0-16,-2-14 0 16,-11 4 1-16,8-22 0 15,-4-1 0-15,10-17 0 16,2-5 0-16,13-14-1 16,4-2 0-16,10-9 0 15,4-3 0-15,7-7-1 0,6-1 0 16,4-3-1-16,9-1 1 15,5-3-1-15,13-2 2 16,5-4 0-16,13-6-1 16,-1-4-4-16,7-5-24 15,-5-2-18-15,0 0-58 16,-8 0-24-16,3-1-2 16,-10 0-42-16,7-6 108 15</inkml:trace>
          <inkml:trace contextRef="#ctx0" brushRef="#br0" timeOffset="219376.6993">20929 7856 473 0,'8'-16'134'0,"4"4"31"0,4 6-135 15,7 12-12-15,2 6-11 16,10 15-5-16,-2 4-2 16,6 15 0-16,-3 2-1 15,6 23-1-15,-7 4 1 16,-6 31 1-16,-10 3 1 16,-13 27 0-16,-15-8 0 15,-14 24 3 1,-10-20 0-16,-14 18 1 0,-3-20-1 15,-13 11-2-15,2-28-9 0,-8 9-24 16,8-23-139-16,-8-2 31 16,6-27-360-16</inkml:trace>
        </inkml:traceGroup>
        <inkml:traceGroup>
          <inkml:annotationXML>
            <emma:emma xmlns:emma="http://www.w3.org/2003/04/emma" version="1.0">
              <emma:interpretation id="{BE45012C-B632-4991-80D4-080411A9238F}" emma:medium="tactile" emma:mode="ink">
                <msink:context xmlns:msink="http://schemas.microsoft.com/ink/2010/main" type="inkWord" rotatedBoundingBox="22773,8680 27153,8601 27173,9697 22793,9777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31270.0243">22313 8295 211 0,'-4'3'125'0,"2"-3"-22"0,5-2-17 16,3 2-83-16,10-6 5 15,3-3 6-15,9-9 3 16,3 1-3-16,7-11 1 15,-5 8-4-15,1-2 5 16,-6 3 1-16,1 0 1 16,-7 10-3-16,-2-1-3 15,-6 7-6-15,-1 5-2 16,-7 5-2-16,-6 19 0 16,-5 3 1-16,-14 26 1 0,-4 8-1 31,-16 23-2-31,-4 0-1 0,-13 24 0 0,4-12-1 15,-10 10 0-15,5-20 3 16,-2 0 3-16,13-26 2 16,1-10 2-16,18-21-1 15,9-9-1-15,8-11-3 16,4-8 0-16,6-4-2 16,3-10 1-16,5-3-2 15,9-3 0-15,2-2-1 0,14 2 1 16,1 9-2-16,10 1-2 15,1 7-2-15,7 0-6 16,-3 2-2-16,4-8-6 16,-9-2-2-16,3-5-26 15,-11 1-26-15,0-4-66 16,-10 2-10-16,6-9-131 16</inkml:trace>
          <inkml:trace contextRef="#ctx0" brushRef="#br0" timeOffset="231956.7469">22918 8343 335 0,'-11'2'125'0,"1"-4"12"0,4-1-83 16,5 3-36-16,1 2-5 15,1-2-15 1,5-4 1-16,4 0 0 0,10-6 0 15,7-1 1-15,10-3 2 16,1 0-1-16,11 2 2 16,-7 2 1-16,11-2 3 15,-3 4 2-15,7 0-2 16,-9 5-1-16,-1 1-2 16,-17 6-3-16,-8 3-2 15,-16 4 2-15,-12 7-1 16,-13 2 0-16,-14 7 0 15,-9 1-1-15,-8 3-1 16,4-6 1-16,9 2 0 16,9-10 0-16,12 0 1 15,16-4-1-15,12-1 1 0,9-2-1 16,16 2 1-16,4-1 1 16,8 2-1-16,-4-1 1 15,7 2-1-15,-10 0 1 16,2 5-1-16,-10-2 1 15,1 4-1-15,-13-6 2 16,-5 6 1-16,-9-4 2 16,-7 5 3-16,-9-3 0 0,-9 9-1 15,-6-1-1-15,-18 2-1 16,-1 1-3-16,-22-2 0 16,1-9 4-16,-14-3 4 15,10-10-4-15,-10 0-2 16,18-1-2-16,-1 1-7 15,15 2-6-15,4 3-1 16,17-6-3-16,9 1-40 16,10-3-30-16,11-3-66 15,7-8-25-15,9-1-106 16</inkml:trace>
          <inkml:trace contextRef="#ctx0" brushRef="#br0" timeOffset="230576.6183">21598 8674 392 0,'4'4'107'0,"7"-2"19"0,3-4-110 0,13 2-15 15,1 2-17-15,3-1 5 16,-2 4-14-16,2 0-39 15,-3 3-51-15,-1-2-9 16,-4 2-42-16,10-5 46 16</inkml:trace>
          <inkml:trace contextRef="#ctx0" brushRef="#br0" timeOffset="230215.6651">21626 8404 351 0,'-3'-1'84'0,"4"-2"29"15,7-5-101-15,12-2-8 16,4-2-2-16,4-2-1 16,-4 1 0-16,4 2 2 15,-5 5 2-15,2 1 0 16,-1 2 1-16,6 5-1 15,-7-2-2-15,5 0 0 16,0 1 0-16,1 1 0 16,-6-2 0-16,2 1-7 15,-6 4-16-15,-5 0-102 16,-6-2 22-16,-5-2-260 16</inkml:trace>
          <inkml:trace contextRef="#ctx0" brushRef="#br0" timeOffset="232416.053">23674 8992 516 0,'-6'15'94'0,"3"-4"-94"0,15 6-110 0,-2 2-389 16</inkml:trace>
          <inkml:trace contextRef="#ctx0" brushRef="#br0" timeOffset="234807.1292">23776 8100 62 0,'-5'-4'150'0,"5"-6"-54"0,3-2-37 0,7-1 38 16,4 4-85-16,2-2-2 15,1 5-7-15,3-4-1 16,-1 6-1-16,6-1 1 16,0 3 1-16,3 2 5 15,2 2 2-15,8-2 5 16,-4 0 0-16,5-3-1 15,-3 0-3-15,-1 1-3 16,-12 2-4-16,-1 0 1 16,-6 3-2-16,-5 2 1 15,-3 0-2-15,-1 2 0 16,-2 0 0-16,0 0-1 16,0 1 0-16,1 5 0 15,-1-2-1-15,-2 1 1 16,0 2 2-16,-3 4 4 0,0-1 2 15,-5 8 3-15,0 2 1 16,-4 13 2-16,0 3-4 16,-7 13 0-16,0 0-3 15,-4 19-1-15,1-4-1 16,-8 14-1-16,2-4-2 16,-3 7-1-16,6-12 0 15,-1-2-1-15,4-22 0 0,3-10-1 16,7-19 0-16,3-8-4 15,-1-14-6-15,6-4-36 16,-2-6-27-16,-2-13-70 16,-1-2-18-16,4-15-121 15</inkml:trace>
          <inkml:trace contextRef="#ctx0" brushRef="#br0" timeOffset="235038.6172">23931 8569 316 0,'2'12'91'15,"1"-2"27"-15,12-7-82 16,12-2-19-16,15-2 0 16,7-6-8-16,12-3-9 0,-5 0-11 15,7-1-41-15,-11 5-46 16,-1-5-24-16,-11 3-43 15,5 0 10-15</inkml:trace>
          <inkml:trace contextRef="#ctx0" brushRef="#br0" timeOffset="235752.375">24962 8215 319 0,'-10'-8'107'0,"1"-3"18"0,1 5-89 15,0-2-12-15,2 3-11 16,-3 2-10-16,-1 1-3 0,-4 4 1 16,3 3 1-16,-3 4-1 15,1 4 2 1,-4 7 1-16,2 3 2 0,-3 6 5 16,0-3 3-16,0 7 2 15,9-3-1-15,1 3-1 16,8-2-5-16,8 4-4 15,8-4-2 1,2 2-5-16,1-7-2 0,3 1-2 16,-2-5-1-16,-2-3 0 15,-6-4 1-15,4 3 3 16,-5-3 2-16,3 4 0 16,0 3 2-16,2 6-1 15,-2-1 0-15,0 4 1 16,-5-4-1-16,-2-2 1 15,-4-9 0-15,-5-2 3 16,-3-7 0-16,-10 0 3 16,-10-1 1-16,-18-3 0 15,-7 0-1-15,-16-6 0 0,2-2-2 16,-2-7-3-16,16-1-6 16,5-7-19-16,15-3-31 15,8-10-97-15,18 0 5 16,0-8-225-16</inkml:trace>
          <inkml:trace contextRef="#ctx0" brushRef="#br0" timeOffset="236041.8313">24825 8263 481 0,'-3'7'119'0,"3"-7"38"16,8-5-140-16,11 6-9 16,4 9-10-16,9 7-12 15,-4 3-10-15,2 4-44 16,-4-2-38-16,7-5-47 15,-2-6-31-15,12-6-46 0</inkml:trace>
          <inkml:trace contextRef="#ctx0" brushRef="#br0" timeOffset="236547.5123">25727 8298 430 0,'-12'-2'100'0,"-5"7"35"16,1 9-130-16,-6 11-9 15,-3 8-6-15,-6 6-1 16,-1 0 2-16,-2 4 2 16,7-4 6-16,-1 3 5 0,5-6 4 15,-1 5 7-15,7-2 3 16,1 3 4-16,7-4-3 15,7 4-1-15,7-6-7 16,12-5-3 0,5-10-5-16,17-12-2 0,5-15-3 15,14-18-8-15,0-12-1 16,9-17 0-16,-12-6 1 16,5-15 7-16,-12 2 9 15,-4-8 6-15,-13 13 1 16,-7-1 1-16,-15 17-5 0,-13 7-5 15,-9 20-7-15,-18 16-32 16,-13 21-120-16,-23 25 25 16,-20 9-312-16</inkml:trace>
        </inkml:traceGroup>
      </inkml:traceGroup>
    </inkml:traceGroup>
    <inkml:traceGroup>
      <inkml:annotationXML>
        <emma:emma xmlns:emma="http://www.w3.org/2003/04/emma" version="1.0">
          <emma:interpretation id="{BC7A318E-F2B8-440B-9541-124E1FBF17DD}" emma:medium="tactile" emma:mode="ink">
            <msink:context xmlns:msink="http://schemas.microsoft.com/ink/2010/main" type="paragraph" rotatedBoundingBox="938,11112 24363,10923 24381,13161 956,133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4BC0C9-30B6-46EF-8845-DDE085B11FA7}" emma:medium="tactile" emma:mode="ink">
              <msink:context xmlns:msink="http://schemas.microsoft.com/ink/2010/main" type="line" rotatedBoundingBox="938,11112 24363,10923 24381,13161 956,13350"/>
            </emma:interpretation>
          </emma:emma>
        </inkml:annotationXML>
        <inkml:traceGroup>
          <inkml:annotationXML>
            <emma:emma xmlns:emma="http://www.w3.org/2003/04/emma" version="1.0">
              <emma:interpretation id="{99275B5E-510D-4C1F-9D02-BE7FADCE7527}" emma:medium="tactile" emma:mode="ink">
                <msink:context xmlns:msink="http://schemas.microsoft.com/ink/2010/main" type="inkWord" rotatedBoundingBox="943,11775 2559,11762 2572,13337 956,13350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09572.1671">484 11277 229 0,'3'-19'99'16,"-3"-5"1"-16,5 2-65 15,0-3-9-15,-1 10-14 0,1-3-12 16,-2 11 2-16,0 3 4 16,-3 4 0-16,0 0 1 15,-3 2 0-15,-5 4-1 16,-3 2-2-16,-9 8-1 16,-5 4-1-16,-10 8 2 15,1 2 0-15,-11 9 1 16,-1 0 1-1,-7 12 1-15,0 0-2 0,-10 13 1 16,7 1 0-16,-7 11 1 16,13-4-1-16,-2 15 2 15,15-9-1-15,1 5 0 16,12-11-3-16,5 2 0 16,10-20-3-16,4 0 0 0,7-15-1 15,9-5 0 1,4-10 0-16,10-2 0 0,4-11 1 15,13-7-2-15,0-4-2 16,10-4-19-16,0-3-21 16,7-1-83-16,-10 1 2 15,-1-4-189-15</inkml:trace>
          <inkml:trace contextRef="#ctx0" brushRef="#br0" timeOffset="310528.6195">555 12343 267 0,'-5'3'86'15,"-1"-3"16"-15,1 2-74 16,2 1-14-16,-2 2-5 16,0 2-9-16,1 3 0 15,-1-2 0-15,0 0-1 16,4-5 1-16,1 0-1 0,0-3 2 16,0 0 7-16,0 0 2 15,3-5 2-15,2-4 1 16,4-9-1-16,5-2-7 15,6-8-1-15,1 1-3 16,2-2 0-16,1 2-1 16,1-1 0-16,-3 1 0 15,3-1-1-15,-5 6 1 16,-1 3 0-16,-7 5 0 16,-1 3 0-16,-6 6 1 0,-2 1 1 15,-3 4 1-15,-3 6 1 16,-3 3-1-16,-4 13 1 15,-2 5-2-15,-7 12 0 16,2-3-1-16,-3 13 1 16,-1-4-1-16,1 7 0 15,6-7 0-15,-5 7-1 16,5-11 0-16,0-2-2 16,4-13-2-16,-1 1-13 15,7-8-9-15,-1-5-36 16,5-3-48-16,-3-3-5 15,4-7-38-15,3-5 46 16</inkml:trace>
          <inkml:trace contextRef="#ctx0" brushRef="#br0" timeOffset="311176.1613">941 12310 268 0,'-6'0'100'0,"3"-3"8"15,1-3-75-15,7-5-10 16,5-3-15-16,7-7-5 16,3 0-3-16,7-6 1 15,-2 2-1-15,6 1 1 16,-6 2-1-16,2 2 0 16,-5 4 1-16,0 1 1 15,-7 4 0-15,4 4 1 16,-6 4 0-16,2 10 1 15,-5 5-1-15,-2 13 1 16,-5 11 0-16,-10 16 0 0,-4 6-1 16,-7 9-1-16,-6-6 0 15,-2 0 0-15,0-15 1 16,1-4 1-16,4-11 0 16,-1-6 0-16,4-10 0 15,1-4-2-15,3-7-1 16,-2-2 1-16,7-4-2 0,3 2-2 15,4-3-1-15,4 0-1 16,4 0-1 0,6-2 1-16,4-1 2 15,6 4 1-15,5-1 0 0,4 3 1 16,0 3 0-16,5 7 0 16,-4-2 0-16,2 4 1 15,-6 1-1-15,-1 2 0 16,-5-2-4-16,5-2-23 15,-12 0-27-15,-1 0-64 16,-3-5-9-16,-1 0-129 16</inkml:trace>
        </inkml:traceGroup>
        <inkml:traceGroup>
          <inkml:annotationXML>
            <emma:emma xmlns:emma="http://www.w3.org/2003/04/emma" version="1.0">
              <emma:interpretation id="{D69BD557-A745-408B-8B50-64BD05E99929}" emma:medium="tactile" emma:mode="ink">
                <msink:context xmlns:msink="http://schemas.microsoft.com/ink/2010/main" type="inkWord" rotatedBoundingBox="3531,11738 4029,11734 4033,12243 3535,12247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11893.7201">2348 11604 360 0,'1'12'111'0,"7"-7"23"16,3-10-98-16,21-2-16 16,10-3-11-16,17-1-10 15,4 2-30-15,4-2-105 16,-10 6 18-16,-1-1-265 15</inkml:trace>
          <inkml:trace contextRef="#ctx0" brushRef="#br0" timeOffset="311686.1308">2418 11112 63 0,'-6'16'211'16,"-2"-15"-92"-16,5-1-37 15,14 7 39-15,8 0-119 16,4 4 1-16,12 7-1 16,1-4-1-16,6 5-6 15,-1-4-8-15,4-2-16 0,-7-7-4 16,4-1-7-16,-11-7 1 15,1-1-13-15,-10-2-13 16,-5 1-22-16,-9-1-15 16,-11-1-36-16</inkml:trace>
        </inkml:traceGroup>
        <inkml:traceGroup>
          <inkml:annotationXML>
            <emma:emma xmlns:emma="http://www.w3.org/2003/04/emma" version="1.0">
              <emma:interpretation id="{C80A3547-B1F0-43FD-A646-B3FF202D2D9F}" emma:medium="tactile" emma:mode="ink">
                <msink:context xmlns:msink="http://schemas.microsoft.com/ink/2010/main" type="inkWord" rotatedBoundingBox="4789,11081 10411,11036 10426,12867 4804,12912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13666.7138">5388 10821 386 0,'-17'-21'104'0,"-1"-2"30"0,1 3-110 15,8 9-10-15,-1 1-5 16,1 15-10-16,-10 17-3 16,-6 11-2-16,-9 26-4 15,-2 12 2-15,-7 24 0 16,9 2 4-16,-4 24 5 15,12-10 6-15,5 16 4 16,10-14 5-16,8 9-2 16,9-23-5-16,12-5-3 15,5-25-4-15,10-12-4 16,1-25 2-16,12-13 0 16,-4-18 0-16,5-20 1 15,-8-15 0-15,4-27 1 16,-9-10-1-16,1-27 2 0,-9-3 0 15,-1-22 1-15,-4 5 1 16,-7-23 1-16,-5 14 0 16,-6-7-1-16,-8 27-1 15,-7 10 0-15,-4 35-2 16,-9 18 0-16,-1 26-1 16,-10 18-6-16,1 19-5 15,-7 19-18-15,4 9-16 0,2 23-15 16,10-1-84-16,2 17 13 15,10-6-194-15</inkml:trace>
          <inkml:trace contextRef="#ctx0" brushRef="#br0" timeOffset="313932.011">5886 12000 80 0,'-6'0'245'0,"-9"-3"-107"15,0 5-95-15,13 4 9 16,4 10-190-16,1 2-44 16,-2 3-55-16</inkml:trace>
          <inkml:trace contextRef="#ctx0" brushRef="#br0" timeOffset="314467.0311">6390 11064 400 0,'-11'-13'120'0,"-6"4"26"15,-5 1-111-15,2 9-16 16,1 10-10-16,-2 21-7 16,0 8-7-16,-6 21-5 15,2 5-3-15,-2 19-3 0,4-8 2 16,-1 20 1-16,9-6 6 16,4 21 2-16,7-11 3 15,11 2 3 1,7-28 1-16,11-11 0 0,3-34 1 15,10-14-1-15,-4-19 0 16,7-15-1-16,-4-15 0 16,1-25-1-16,-5-4-1 0,0-21-2 15,-5-2 1-15,-5-9 2 16,-7 14 5-16,-8-9 10 16,-10 16 2-16,-10-3 3 15,-7 20-1-15,-6 1-3 16,-2 18-8-16,-2 4-6 15,0 14-5-15,0 11-11 16,-1 6-6-16,2 13-13 16,4 8-8-16,1 16-30 15,6 1-22-15,1 12-39 16,5-5-15-16,12 8-54 16</inkml:trace>
          <inkml:trace contextRef="#ctx0" brushRef="#br0" timeOffset="314940.9428">6896 11355 347 0,'2'-25'124'16,"-6"-2"16"-16,-5 7-90 15,1 4-27-15,0 8-12 16,-6 19-6-16,-3 13-8 0,-8 23-4 16,0 6-2-16,-3 21 1 15,6-5 2-15,3 15 2 16,10-7 4-16,9 14 1 16,6-11 0-16,6-2 0 15,6-22 0-15,7-9 1 16,1-26 1-16,9-18 1 15,-2-14 2-15,6-21 0 16,-6-11-2-16,4-25-1 16,-10-5-2-16,0-24-2 15,-10 3 0-15,-6-16 3 16,-8 11 4-16,-6-12 2 16,-7 19 1-16,-2 2 0 15,-2 23-2-15,-2 11-2 16,3 29-5-16,-5 18-8 15,-3 23-6-15,-4 26-21 16,2 15-17-16,-5 16-46 0,9-1-41 16,2 2-11-16,7-18-93 15</inkml:trace>
          <inkml:trace contextRef="#ctx0" brushRef="#br0" timeOffset="313060.4798">3671 10670 324 0,'-15'7'101'0,"-6"-12"25"16,1 2-84-16,14 1-18 0,2 1 0 16,3 1-14-16,4-2-5 15,3 1-3-15,8-7 0 16,7-3-2-16,13-6 0 15,7-4 1-15,18-8 0 16,4-3 0-16,17-2 2 16,-3 6 1-16,14 2 1 15,-13 20 1-15,10 20-1 16,-15 18-2-16,4 15 0 16,-19 7-2-16,-6 6 1 15,-21-8-1-15,-19 2 2 16,-21-5-1-16,-22 14 0 15,-12-2-1-15,-19 8 1 16,5-13-1-16,-2 0 0 16,13-16-1-16,7-8 1 0,19-13-2 15,7 2 0-15,17-9 0 16,6 7-1-16,12 3 1 16,14 12 1-16,7 1 0 15,16 9 1-15,1-5-1 16,13 8 0-16,-7-3 1 15,5 12-1-15,-23-1 0 16,-6 11 0-16,-20-5 1 16,-19 6 1-16,-17-11 2 0,-26 10 2 15,-17-11 2 1,-27 1 4-16,-2-7-2 0,-24-1 0 16,8-12-3-16,-11-4-2 15,18-9-5-15,-10-2-6 16,25-14-3-16,8-2-6 15,23-5-4-15,12-1-11 16,21-3-4-16,5 1-5 16,11 2-100-16,7-5 28 15,5-4-256-15</inkml:trace>
          <inkml:trace contextRef="#ctx0" brushRef="#br0" timeOffset="315410.0812">7667 11231 357 0,'3'-19'130'0,"-5"5"9"16,-1 10-95-16,0 18-27 15,-5 14-19-15,-5 27-13 16,-4 7-5-16,-5 21 0 16,0 3 3-16,7 18 3 15,7-6 11-15,8 22 4 16,8-17 2-16,11-6 6 16,1-27 5-16,11-19 7 15,2-39 0-15,14-23 3 16,0-19-7-16,14-31-4 0,-4-17-7 15,8-28-3-15,-10 2-3 16,0-23 1-16,-16 15 2 16,-9-9 5-16,-19 22 1 15,-16-10 1-15,-15 22-2 16,-18 8-8-16,-7 22-8 16,-12 13-5-16,3 26-2 15,-9 14-4-15,10 17 4 0,-1 20-31 16,11 11-31-1,0 15-64-15,9 2-18 0,-2 16-114 16</inkml:trace>
          <inkml:trace contextRef="#ctx0" brushRef="#br0" timeOffset="315929.2273">8542 11649 418 0,'-5'5'119'0,"10"-5"29"16,6-3-115-16,16 1-16 16,7 2-8-16,21 0-1 15,0 2-3-15,21-2-1 16,-2-2-5-16,12-2-14 15,-9-3-22-15,1-2-115 16,-17-4 17-16,-3-7-285 16</inkml:trace>
        </inkml:traceGroup>
        <inkml:traceGroup>
          <inkml:annotationXML>
            <emma:emma xmlns:emma="http://www.w3.org/2003/04/emma" version="1.0">
              <emma:interpretation id="{4E0CE19F-D8D1-482F-BD2B-9CC2B230D3D9}" emma:medium="tactile" emma:mode="ink">
                <msink:context xmlns:msink="http://schemas.microsoft.com/ink/2010/main" type="inkWord" rotatedBoundingBox="10983,11493 17535,11440 17549,13160 10997,13213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17892.2637">10904 11181 381 0,'11'-14'108'0,"-2"1"25"16,4 1-106-16,7 4-15 15,5 5-8-15,13 4-1 0,1 3-2 16,8 8-1-16,-5 2-2 15,4 8 0-15,-14 0 0 16,-3 6-1-16,-14-1 2 16,-8 9 1-16,-11 2 2 15,-13 18-1-15,-13 0 0 16,-18 19 0-16,-7-4-1 0,-12 14 0 16,6-12 1-1,-4 9 0-15,15-17 0 0,2 9-2 16,10-15-2-16,1 1 0 15,8-13 0-15,4 0 0 16,8-17 1-16,8-5 2 16,7-11 0-16,8-3 2 15,5-6 1-15,11-4-1 16,6-6 1-16,13-1-1 16,1-2-3-16,15-3-3 15,-4 5-19-15,10 0-78 16,-12-4-32-16,9-2-32 15,-15-4-71-15</inkml:trace>
          <inkml:trace contextRef="#ctx0" brushRef="#br0" timeOffset="318378.4594">11865 11195 425 0,'-3'-22'118'0,"-5"3"28"16,-1 8-122-16,-2 11-15 15,-3 11-11-15,-11 16-2 16,-5 6-2-16,-6 9 0 15,6-1 4-15,2 4 2 16,9-7 0-16,1 0 0 16,4-2 0-16,3 0 3 15,1 0 0-15,9 4 1 16,7-2 0-16,11 6 1 16,8 0-2-16,16 10-1 15,3 0-2-15,7 13-4 16,-2-4 0-16,-4 4 0 15,-10-15 0-15,-9-4 1 16,-10-16 2-16,-8-3 1 16,-8-10 1-16,-11 0 0 15,-6-7 1-15,-13-5 1 0,-8-6 1 16,-12-4-4-16,-1-3-5 16,-12-8-14-16,7 0-35 15,-9-10-91-15,15-1 8 16,-1-20-219-16</inkml:trace>
          <inkml:trace contextRef="#ctx0" brushRef="#br0" timeOffset="318611.1019">11759 10890 416 0,'50'-5'130'0,"13"-6"27"16,-9-3-115-16,20 6-21 15,-2 5-14-15,8 14-28 16,-16 5-46-16,0 2-91 16,-18 0-2-16,-9-6-206 15</inkml:trace>
          <inkml:trace contextRef="#ctx0" brushRef="#br0" timeOffset="316969.9755">10111 11230 222 0,'13'-29'53'16,"-2"3"18"-16,3-6-68 0,0 7-11 16,-1 2-1-16,-4 7-1 15,-4-3 22-15,-7 7 17 16,0 1 18-16,-2 2 3 16,-1 1 3-16,-1 5-23 15,-4 4-13-15,-1 5-14 16,-4 9-4-16,-6 6-2 15,-5 17-1-15,-2 4 2 16,-10 18 1-16,2 1-1 16,-5 9 2-16,7-5 2 0,-1 7 0 15,10-10 0-15,3 6 1 16,10-9-2-16,4 1 1 16,6-10-1-16,10-2 3 15,5-9 0-15,10 1 2 16,4-12 0-16,9-5 0 15,-2-10-1-15,9-13 1 16,-7-11 2-16,3-16 3 16,-6-6 0-16,1-18 2 15,-7 1-1-15,1-12 1 16,-8 5-2-16,-4-14 2 16,-8 8 0-16,-10-10 1 15,-7 5-4-15,-10-2-2 16,-4 10-5-16,-7 3-2 15,-1 13-2-15,-9 9-1 0,4 12 1 16,-6 15 0-16,3 11 0 16,-5 19-6-16,11 11-5 15,0 22-48-15,10 1-87 16,4 11 8-16,11-7-230 16</inkml:trace>
          <inkml:trace contextRef="#ctx0" brushRef="#br0" timeOffset="317391.6648">10575 11912 361 0,'-14'18'93'0,"1"-4"28"16,-1 12-99-16,2 10-17 15,-4 16-1-15,-1 8-2 16,-4 15-7-16,3-3-9 16,-4 11-29-16,0-8-33 15,0-5-46-15,1-18-18 0,3-14-67 16</inkml:trace>
          <inkml:trace contextRef="#ctx0" brushRef="#br0" timeOffset="319680.4505">12680 11624 405 0,'-27'3'127'0,"2"-3"16"15,8-7-115-15,12 3-16 16,15 9-15-16,2 3-27 15,2 3-14-15,2 3-98 16,-4 0 11-16,2-6-233 16</inkml:trace>
          <inkml:trace contextRef="#ctx0" brushRef="#br0" timeOffset="320409.8584">13217 11064 276 0,'-19'7'105'16,"4"-8"12"-16,8 1-72 15,9-2-20-15,10 1-7 16,4-2-15-16,14-1-1 15,0 0 1-15,10 1 1 16,1 4 0-16,6-1 2 0,-5 2 0 16,12-1 2-16,-11 1-2 15,4-4 0-15,-9 2-3 16,-5 3 0-16,-14 5-1 16,-15 14 0-1,-13 11 0-15,-19 17 0 0,-10 5-2 16,-15 12 0-16,3-10-1 15,-3 1 1-15,13-19-1 16,7 0 0-16,15-14 1 16,5-5 0-16,12-2 1 15,4 5 3-15,5-4 4 16,13 12 4-16,6 2-1 0,9 6 1 16,2-3-5-16,6 2-3 15,-8-5-3-15,0 1-1 16,-10-4 0-16,-4 1-1 15,-9-4 1-15,-12 1 2 16,-7-4 1-16,-16 2 1 16,-6-1 3-16,-21 4 2 15,-7-6 1-15,-24-1 2 16,-1-5-2-16,-15-3-2 16,13-4-3-16,0-6-9 15,27 1-7-15,7 0-7 16,21-1-7-16,4 1-18 15,13 1-13-15,7-1-89 16,7-5 13-16,8-6-207 0</inkml:trace>
          <inkml:trace contextRef="#ctx0" brushRef="#br0" timeOffset="320956.6347">14155 11203 417 0,'-16'8'116'0,"-1"-4"28"15,3 3-120-15,-2 13-15 16,-2 8-9-16,-12 21-9 16,-1 4-3-16,-12 14-1 15,3-2-2-15,-1 8 7 16,8-9 4-16,2 9 5 16,10-12 3-16,12 8 4 15,7-13-3-15,10-8 0 16,5-16-1-16,13-10 1 0,3-24 0 15,13-18 0-15,5-12-1 16,15-18-4-16,-5-4-4 16,5-20-2-16,-10 5-1 15,1-12 0-15,-13 5 4 16,-4-11 7-16,-16 12 3 16,-6-8 2-16,-14 17 2 0,-13 0-1 15,-7 19-4 1,-10 8 0-16,-1 18-4 0,-8 10-1 15,6 13-2 1,-1 18-9-16,5 12-7 0,1 12-31 16,6 7-40-16,-1 13-55 15,-1-4-18 1,-2 4-94-16</inkml:trace>
          <inkml:trace contextRef="#ctx0" brushRef="#br0" timeOffset="321231.1836">14404 12047 458 0,'-12'3'98'15,"5"-4"40"-15,12-4-160 16,12 2-119-16,1 0 28 16,-1-2-304-16</inkml:trace>
          <inkml:trace contextRef="#ctx0" brushRef="#br0" timeOffset="321751.4948">14987 11150 286 0,'-21'19'144'0,"-2"-5"-9"0,-4 8-50 15,12 6-71-15,-6 11-4 16,2 5-9-16,-1 14-1 16,0 1-1-16,-5 16-4 0,4-1-2 15,1 15-4-15,6-6-1 16,4 10 0-16,7-18 5 15,8-2 1-15,4-26 2 16,2-9 6-16,3-24 3 16,8-14 5-16,0-14 3 15,10-19 3-15,1-11 0 0,7-25 1 16,-1-1-6 0,5-19-1-16,-11 6-3 0,0-8-2 15,-11 14-2 1,-6-8-1-16,-13 12 1 0,-3-2 3 15,-10 15-1-15,-5-1 2 16,-4 20-2-16,-5 7 0 16,1 15-2-16,-2 7-5 15,3 10-5-15,0 16-11 16,3 11-9-16,-1 17-41 16,3 5-57-16,-4 13-20 15,9-4-42-15,2 4 6 16</inkml:trace>
          <inkml:trace contextRef="#ctx0" brushRef="#br0" timeOffset="322255.4591">15540 11203 373 0,'-10'6'92'0,"-10"13"29"0,1 9-106 0,-9 19-12 15,1 5-2-15,-6 14-1 16,2-5 0-16,0 12 0 16,7-8 1-16,-2 11-2 15,8-8 1-15,4 10 0 16,5-14-1-16,4 0 1 15,10-17 0-15,6-11 5 16,3-20 3-16,14-18 5 16,5-13 0-16,11-23 1 15,3-12-5-15,9-25-2 16,-6-5-3-16,8-23 3 16,-8 7 0-16,-1-12 1 15,-10 13 0-15,-6-1-2 16,-14 24-2-16,-16 6-2 15,-14 25 1-15,-14 18-1 16,-11 20 0-16,-11 20-1 16,1 11 0-16,1 19-1 0,7 2 0 15,2 7-6-15,13-6-5 16,-2 8-19-16,6-12-26 16,-1 4-89-16,9-11 7 15,1-5-203-15</inkml:trace>
          <inkml:trace contextRef="#ctx0" brushRef="#br0" timeOffset="322761.3858">16061 11214 415 0,'5'-14'103'0,"-7"-2"34"0,-4 11-123 0,-3 16-12 16,-4 11-5-16,-6 16-3 15,0 11-1-15,-1 13 1 16,3-1 5-16,-2 13 0 16,2-5 0-16,1 7 0 15,5-5 1-15,3 4 0 16,7-14 0-16,6-6 1 0,6-17 2 15,6-10 3-15,2-19 4 16,12-18 5-16,2-16-1 16,12-21-1-16,1-8-3 15,7-23-4-15,-5 0-5 16,3-12 2-16,-12 4 4 16,-6-7 4-16,-12 13 1 15,-10-2 0-15,-12 18-2 16,-13 4-5-16,-7 20-6 0,-11 12-16 15,-8 26-10-15,-19 27-131 16,-5 26 27-16,-29 25-318 16</inkml:trace>
        </inkml:traceGroup>
        <inkml:traceGroup>
          <inkml:annotationXML>
            <emma:emma xmlns:emma="http://www.w3.org/2003/04/emma" version="1.0">
              <emma:interpretation id="{4F895BBC-9B19-47C1-835F-538EDF639498}" emma:medium="tactile" emma:mode="ink">
                <msink:context xmlns:msink="http://schemas.microsoft.com/ink/2010/main" type="inkWord" rotatedBoundingBox="18201,11692 24369,11642 24380,13032 18212,13082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44379.83">19488 11322 413 0,'-20'-9'90'0,"-6"-2"42"16,9 1-123-16,8 4-2 15,3 1-2-15,6 1-5 16,1-1-4-16,4-5 0 16,0 3 1-16,7-6 5 15,1-1 6-15,5 0 7 0,0-2 5 16,5-3-2-16,-1 5-4 15,2 3-4-15,-3 4-5 16,5 8-6-16,-6 12 2 16,-1 16 0-16,-11 14-1 15,-10 27-1-15,-9 9 0 16,-19 27-1-16,-4-1 1 16,-13 12 1-16,3-15 2 0,-9 6 4 15,6-28 3 1,-5 6 3-16,10-18 0 0,-7-3-1 15,8-13-2-15,-2-3-2 16,8-18-2-16,2-9 0 16,13-11-2-16,6-6 0 15,9-5-2-15,7-10-1 16,6-2-1-16,12-7 0 16,6 0 0-16,14-6 1 15,2 6 0-15,16 5 0 16,-5 2-1-16,13 2-4 15,-3 5-4-15,10 5-10 16,-7-1-7-16,9 7-15 16,-12-1-22-16,-1 3-91 15,-18-4 16-15,0 3-220 16</inkml:trace>
          <inkml:trace contextRef="#ctx0" brushRef="#br0" timeOffset="344503.0307">20143 12293 536 0,'-19'-6'85'0,"16"1"27"15,20 7-249-15,8-1-22 16,-5 1-49-16,-2-4-20 16</inkml:trace>
          <inkml:trace contextRef="#ctx0" brushRef="#br0" timeOffset="345831.1561">21043 11156 296 0,'-11'-6'94'0,"0"-1"24"16,2 6-85-16,-1 2-5 15,4 1-7-15,-5 4-11 16,0 2-4-16,-3 6 1 15,0 5-1-15,-3 12 0 16,-2 1-2-16,-1 12 4 16,4-5 0-16,-4 8 6 15,4-5 1-15,5 11 4 16,3-3-2-16,7 16-2 16,7-6-4-16,11 2-1 15,5-12-4-15,12 0-2 16,6-12-1-16,8-2-2 15,-2-8-1-15,4-3-1 0,-8-4 0 16,-3-4 1-16,-11-5 0 16,-6 6-1-16,-14 0 1 15,-13 9-1-15,-12 3 0 16,-14 9 2-16,-7-1 5 16,-7 4 6-16,-1-6 4 15,-8 1 1-15,3-5-1 16,-11 1-4-16,-1-10-6 0,-12 2-4 15,1-8-3-15,-7-4-6 16,9-8-5-16,-2-8-15 16,16-7-12-16,0-12-128 15,18-9 31-15,5-14-317 16</inkml:trace>
          <inkml:trace contextRef="#ctx0" brushRef="#br0" timeOffset="341386.8108">17029 11856 213 0,'-5'11'153'0,"2"-8"-33"15,3-11-18-15,13-1-85 16,6 0-11-16,15-7 1 15,4-3-1-15,10-3-1 16,-1 5-3-16,6 1 1 16,-6 5-2-16,7 2 0 15,-7 1 0-15,9 2 0 16,-6-2-2-16,8 2-4 16,-8 4-6-16,2 7-33 15,-11 6-45-15,-9 4-37 16,-8 3-32-16,-7-3-45 15</inkml:trace>
          <inkml:trace contextRef="#ctx0" brushRef="#br0" timeOffset="341000.9471">17100 11540 200 0,'-11'-7'61'0,"0"0"22"16,1 0-52-16,2 0 0 0,5 0-2 16,2 1-9-16,-1 0-7 15,1-1 0-15,1 0 2 16,0 2 8-16,-2 0 0 15,2 4 1-15,-2-1-6 16,2 2-7-16,0 0-10 16,5 2 6-16,3 2 0 15,3-1 4-15,5-1 2 0,9 0 6 16,3-4-6-16,11-6 1 16,3 2-2-1,10-2-1-15,-4 2-4 0,9 0-2 16,-7 1-3-16,5 0 0 15,-10 0-1 1,4 2-1-16,-9-1-1 0,1-1 0 16,-8-1-1-16,0-1-1 15,-6-2-1-15,-4 3-3 16,-6 0-4-16,-3 4-21 16,-4 0-21-16,-7 6-72 15,-5 2-11-15,-7 6-37 16,-7 2 2-16</inkml:trace>
          <inkml:trace contextRef="#ctx0" brushRef="#br0" timeOffset="343557.6108">18280 11358 349 0,'-9'-33'89'16,"-2"5"39"-16,8-2-101 16,9 8-9-16,7-1 0 15,1 2-8-15,6 3-9 0,1 0 0 16,7 0 0-16,3 3-1 16,11-3 1-16,1 0 0 15,10 0-1-15,-5 5 0 16,6 4 1-16,-9 6 0 0,4 10 0 31,-12 9 1-31,2 20 0 0,-12 8 1 0,-8 20 0 16,-13 4-1-16,-14 15 1 15,-11-10-2-15,-18 13 1 16,-5-9-1-16,-18 12 0 16,-3-10 1-16,-12 8 1 15,6-15 0-15,-12 4 3 16,10-19 0-16,4-5 6 15,17-19 0-15,9-6 2 16,19-16-1-16,10-4-2 16,9-5-5-16,3-4-1 15,4 1-2-15,10-4 1 16,5-3 1-16,16-1 0 16,5 1 0-16,18-1-2 15,0 4-2-15,13 0-2 16,-7 2-3-16,8 2-9 15,-11 1-6-15,0 0-19 16,-12 3-28-16,-7 0-87 0,-14-3 10 16,-9-2-205-16</inkml:trace>
          <inkml:trace contextRef="#ctx0" brushRef="#br0" timeOffset="346403.2881">20977 11101 419 0,'19'3'121'0,"8"-11"27"15,-2-7-113-15,16-2-25 0,6 4-7 16,9 7-2-16,-8 4-6 16,9 8-19-16,-9 7-18 15,4 3-106-15,-10-2 13 16,1-3-247-16</inkml:trace>
          <inkml:trace contextRef="#ctx0" brushRef="#br0" timeOffset="346616.7307">21942 11233 381 0,'-9'3'124'16,"-9"-5"15"-16,-5 9-92 16,9 8-48-16,-5 10 0 15,-3 10-3-15,0 15-5 16,-1 2-3-16,-4 20-6 0,4 3-2 16,-4 23-11-16,5 3 5 15,0 16 5-15,6-15 8 16,4 4 7-1,9-26 14-15,4-6 5 0,10-27-2 16,3-10-1-16,2-19-3 16,11-20-2-16,-1-17-4 15,12-20-2-15,1-12 1 16,10-25 0-16,-4-2-1 0,2-25 6 16,-11 6 4-16,0-19 9 15,-12 12 9-15,-12 2 1 16,-9 21-2-16,-11 7 0 15,-9 27-5-15,-8 7-11 16,0 18-2 0,-3 9-3-16,4 10-5 0,1 9-13 15,1 9-8-15,-3 10-27 16,3 3-19-16,-2 6-84 16,3-1 4-16,0 3-170 15</inkml:trace>
          <inkml:trace contextRef="#ctx0" brushRef="#br0" timeOffset="347091.8162">22717 11159 290 0,'-8'6'191'16,"-7"-1"-35"-16,-9 4-24 0,7 10-126 0,-5 19-7 15,-1 4-10 1,-9 18-12-16,3-1-6 0,-7 16-11 16,4-7-2-16,-1 12 2 15,7-5 13-15,-1 11 20 16,8-11 16-16,7 2 17 15,12-16 6-15,11-8 2 16,9-20-12-16,21-11-2 16,7-17-8-16,20-18-4 15,4-14-4-15,14-21-4 16,-9-10-2-16,4-17 2 16,-14-3 5-16,4-18 12 15,-18 8 5-15,0-15 11 16,-15 10 3-16,-11-4-1 15,-18 18-11-15,-17 0-6 0,-15 26-13 16,-20 8-7 0,-5 19-8-16,-13 16-12 0,4 13-8 15,-8 19-41-15,8 6-107 16,-15 14 16-16,2 5-277 16</inkml:trace>
        </inkml:traceGroup>
      </inkml:traceGroup>
    </inkml:traceGroup>
    <inkml:traceGroup>
      <inkml:annotationXML>
        <emma:emma xmlns:emma="http://www.w3.org/2003/04/emma" version="1.0">
          <emma:interpretation id="{1A30A190-FB6C-49C5-A058-7A3281DED5C5}" emma:medium="tactile" emma:mode="ink">
            <msink:context xmlns:msink="http://schemas.microsoft.com/ink/2010/main" type="paragraph" rotatedBoundingBox="2693,13184 20371,13793 20288,16188 2611,155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BF4438-10DB-44DF-A0A5-B4D44D2A529C}" emma:medium="tactile" emma:mode="ink">
              <msink:context xmlns:msink="http://schemas.microsoft.com/ink/2010/main" type="inkBullet" rotatedBoundingBox="2674,13758 3216,13777 3173,15016 2631,14997"/>
            </emma:interpretation>
          </emma:emma>
        </inkml:annotationXML>
        <inkml:trace contextRef="#ctx0" brushRef="#br0" timeOffset="354537.3679">1942 13148 190 0,'-8'6'184'0,"2"-4"-51"15,1-2-114-15,4 5 115 16,1-1-129-16,-2 6-3 15,1 2-1-15,-2 6 1 16,-4-4-1-16,-2 6 1 16,0-1 0-16,-9 4 6 0,1 1 4 15,-8 9 3-15,-2-2 3 16,-9 11 3-16,0 4-3 16,-9 12-3-1,4 0-2-15,-6 14-3 0,10-3-5 16,-1 10-1-16,13-7-3 15,1 10 0-15,10-12-1 16,7 9 0-16,5-18 0 16,5-2 0-16,5-15-1 15,8-3 0-15,4-16 1 16,10-3-1-16,3-7 1 0,14-4-1 16,-2-6 0-16,11-8-7 15,-5-5-5-15,6-7-18 16,-8-6-18-16,1-5-111 15,-11-4 18-15,-3-6-265 16</inkml:trace>
        <inkml:trace contextRef="#ctx0" brushRef="#br0" timeOffset="354811.652">1469 13806 426 0,'-1'12'108'0,"4"-4"31"0,0-3-120 16,11 1-15-16,6 1-4 15,10-1-2-15,3-3-4 16,14 0-19-16,0-1-22 15,12-4-92-15,-5-1 8 16,10 0-214-16</inkml:trace>
      </inkml:traceGroup>
      <inkml:traceGroup>
        <inkml:annotationXML>
          <emma:emma xmlns:emma="http://www.w3.org/2003/04/emma" version="1.0">
            <emma:interpretation id="{B334593B-E957-44BA-8EB0-CE630DF9F4D1}" emma:medium="tactile" emma:mode="ink">
              <msink:context xmlns:msink="http://schemas.microsoft.com/ink/2010/main" type="line" rotatedBoundingBox="3563,13214 20371,13793 20288,16188 3481,15609"/>
            </emma:interpretation>
          </emma:emma>
        </inkml:annotationXML>
        <inkml:traceGroup>
          <inkml:annotationXML>
            <emma:emma xmlns:emma="http://www.w3.org/2003/04/emma" version="1.0">
              <emma:interpretation id="{BB44BF32-47BD-43D7-A4B5-91EA26FC304F}" emma:medium="tactile" emma:mode="ink">
                <msink:context xmlns:msink="http://schemas.microsoft.com/ink/2010/main" type="inkWord" rotatedBoundingBox="3512,14709 3784,14718 3769,15151 3497,15142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55524.0285">2429 14182 273 0,'0'-6'69'0,"2"-2"16"15,3-5-94-15,4 2-32 16,3-3-25-16,-2 0 2 16,1 6 29-16,-5 2 39 15,-1 1 49-15,-2 1 57 16,-3 4-7-16,-2-2-21 16,-1 0-12-16,0 4-28 15,-3 1-26-15,0-1 7 16,-2 5-2-16,-2 1-8 0,-2 8-1 15,-1 3-6-15,-6 9-3 16,1 3-2-16,-3 12 0 16,6-3-2-16,-1 3 1 15,3-9 0-15,6 1 0 16,2-14 1 0,3-3-1-16,4-6 0 0,0 1 1 15,1-4-1-15,3 1 0 16,2 0 0-16,3 0 1 15,0-2-1-15,7-4 2 16,-2 0-1-16,3-4 0 16,-5-4 1-16,2 0-1 15,-5-4 1-15,0-5 0 16,0-1 1-16,4-6-1 16,1-2 1-16,3-3 0 0,-2-2-2 15,2-4 1-15,-7 6-1 16,-1-3 0-16,-5 1 0 15,-1 0 0-15,-6 4 2 16,-4 1 1-16,-3 2 1 16,-4-1 4-16,-1 4 1 15,-1 3 2-15,1 0-2 16,-1 4-1-16,2 4-4 16,-1 6-8-16,1 3-5 15,-4 15-13-15,3 5-9 0,-4 13-144 16,-3 3 37-16,-16 5-359 15</inkml:trace>
        </inkml:traceGroup>
        <inkml:traceGroup>
          <inkml:annotationXML>
            <emma:emma xmlns:emma="http://www.w3.org/2003/04/emma" version="1.0">
              <emma:interpretation id="{41419C4D-9863-4296-BF08-C61908917DB0}" emma:medium="tactile" emma:mode="ink">
                <msink:context xmlns:msink="http://schemas.microsoft.com/ink/2010/main" type="inkWord" rotatedBoundingBox="6058,13547 12792,13778 12718,15927 5984,15695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57370.2092">4865 13873 459 0,'-8'-1'100'0,"2"-1"41"0,6 1-137 15,1 1-1-15,4-2-3 16,4 2 0-16,7 0 1 16,9 2-1-16,2 1-1 15,9 0-1-15,-2 0-6 0,10-1-8 16,-5-2-10-16,13-5-64 15,-8 2-49-15,4-4-11 16,-6 1-125-16</inkml:trace>
          <inkml:trace contextRef="#ctx0" brushRef="#br0" timeOffset="357941.702">5450 14423 370 0,'0'3'120'0,"-3"-3"17"15,2-1-98-15,2 1-28 16,1-2-8-16,-2 2-2 16,3 2 0-16,2-4-1 15,1-1 1-15,6-3-1 16,3-5 0-16,5-5 1 0,0-1-1 16,5-4 1-16,-4 1-1 15,4-2 2-15,-5 3 0 16,0-1 0-16,-2 1 0 15,2 2 1-15,-1 4-2 16,-2 1 0-16,-4 4-3 16,-2 8-2-16,-5 5-1 15,-8 9 1-15,-1 5 0 16,-8 12 3-16,-4 2 2 0,-7 9 2 16,-3-3 1-16,-4 7 0 15,4-4 1 1,0 2-2-16,3-10-1 0,5 2-5 15,5-7-9-15,-1-6-43 16,7-7-44-16,1-5-41 16,0-8-39-16,7-8-32 15</inkml:trace>
          <inkml:trace contextRef="#ctx0" brushRef="#br0" timeOffset="358315.3595">5967 14495 444 0,'6'5'99'0,"1"-5"41"0,2-3-130 0,7 1-6 16,3-3-1-16,10-1-2 16,1 0-1-16,12-7 0 15,1 2-2-15,10 0 0 16,-8 5-15-16,5 1-15 15,-7 7-30-15,-4 4-77 16,-9 5 2-16,-7 2-172 16</inkml:trace>
          <inkml:trace contextRef="#ctx0" brushRef="#br0" timeOffset="358960.4821">6625 14390 337 0,'5'-8'111'0,"3"-1"13"0,-2-2-86 0,8-2-32 15,3 1-7-15,7-1-1 16,-1 2 0-16,2 2-1 16,-3 4 2-16,3 2 1 15,-6 5 3-15,3 1 5 16,-3 3-1-16,3 3 2 16,-7 6-2-16,-2 8-2 15,-7 7-3-15,-8 7 0 16,-8 7 0-16,-11 6 0 15,-1-3 2-15,-12 5 3 0,1-8 1 16,-5 1 5-16,5-9-1 16,-1-1 0-16,10-12-4 15,-1-4-2-15,11-5-3 16,3-6-1-16,7-3-2 16,5-4 4-16,9-2 2 15,7-4 0-15,6 0-1 16,12-1 1-16,6 1-3 15,12 4-3-15,-6-2-1 0,11 1-6 16,-10 1-4-16,7 4-18 16,-10 1-28-16,2 4-93 15,-11 3 9-15,-1 3-221 16</inkml:trace>
          <inkml:trace contextRef="#ctx0" brushRef="#br0" timeOffset="356818.9365">5371 13101 343 0,'-11'6'91'0,"-2"-2"25"0,1 5-95 16,-1 2-16-16,-1 6-2 15,0 2-3-15,-5 3 0 16,3 0 0-16,-1 3 0 16,1-5 1-16,-1 5 1 15,0 2 0-15,-5 1 2 16,6 2 1-16,-6 7 1 16,2-4-1-16,-3 5 1 15,4-2-2-15,-6 8-1 16,1-4-1-16,-4 14-1 15,3-4-1-15,-5 8 0 16,5-7 1-16,0 3-1 0,6-12 5 16,2 3 4-16,6-9 2 15,5 5 0-15,3-6 1 16,4-1-4-16,4-7-5 16,4 1-1-16,4-9-2 15,4 1-1-15,0-4-2 16,7 1-2-16,-2-3-3 15,6 0-7-15,-1-3-8 0,7-5-18 16,1-1-8-16,5-8-80 16,-4-6 12-16,3-12-173 15</inkml:trace>
          <inkml:trace contextRef="#ctx0" brushRef="#br0" timeOffset="509163.4578">7248 13928 235 0,'-9'-3'88'0,"0"-2"3"15,4 4-66-15,-1 1-4 16,1 0-12-16,-1 3-12 16,-2 3 6-16,-6 8 0 15,-2 3-2-15,-3 13-2 16,0 3 8-16,-7 9 0 15,4-1 1-15,-5 4 0 16,4-7 2-16,-2 3-8 16,7-10 0-16,4 0 0 15,5-7-2 1,4-2 0-16,4-3-1 0,4-4-1 16,5-2 1-16,4-4-1 15,4-2 2-15,7-6 3 16,1-2 0-16,6-6 2 0,-2-1 0 15,8-4-1-15,-5 1-2 16,7-3-1-16,-4 3 0 16,9-2-1-16,-7 4 0 15,4-5-1-15,-2 4 0 16,-1-4-2-16,-4 5-1 16,-3 1-4-16,-8 7-3 15,-5-1-9-15,-4 4-5 16,-4 4-33-16,-3 3-27 0,-2 4-11 15,-4 2-32-15,0 9 33 16</inkml:trace>
          <inkml:trace contextRef="#ctx0" brushRef="#br0" timeOffset="509540.8742">7242 13961 196 0,'-8'-5'83'16,"2"2"2"-16,4 2-50 0,4-1-20 15,4 0-7-15,1 2-10 16,0 0 1-16,4 4 0 15,2 2 1-15,-1 3 0 16,6 7 0-16,0 3 1 16,7 7 0-16,2 6 0 15,4 4 0-15,-1-2 0 16,-2 5 0 0,-7-3 0-16,-2 5-1 0,-5-7 0 0,-7 7-7 15,-2-8-8-15,0 2-70 16,-5-10 14-16,-3 4-175 15</inkml:trace>
          <inkml:trace contextRef="#ctx0" brushRef="#br0" timeOffset="509081.6759">10717 14204 235 0,'-9'-10'73'0,"-2"-4"20"0,2 3-71 16,-2 2 7-16,0-1-8 16,-7 0-3-16,-2 2-4 15,-8 0 3-15,0 2-1 0,-8-1 0 16,0 1-3-16,-5-2-1 16,0 0-2-16,-7-3-2 15,4 4-1-15,-9-1 0 16,4 2 0-16,-7-1 2 15,4 3 0-15,-6-3 2 16,6-4-2-16,-2 2-1 16,7-2-3-16,-7-2-2 15,7 2-2-15,-9-1 0 16,4 1 0-16,-9-3 1 16,3 0 0-16,-8-5 0 15,10 0 1-15,-10 0-1 16,11 4 0-16,-4 1-1 15,4 1 0-15,-7 4-1 0,4 1 0 16,-11 0 0 0,3 2 0-16,-8-2 1 0,7-1-1 15,-10-6 0-15,13 0 1 16,-8-2-1-16,9 2 1 16,-7-2-1-16,7 5 0 15,-10 4 0-15,4 3 0 16,-11 1 0-16,9 5 0 15,-7 5-1-15,9 5 0 16,-3 10 1-16,9 4 0 0,-7 11-1 16,7 1 1-16,-6 6-1 15,10-6 1 1,-4 5-1-16,10-9 1 0,3 5 0 16,11-7 0-16,4-3 0 15,13-7 1-15,5-6-1 16,8-7-1-16,2-3 0 15,6-3-1-15,1-1-1 16,0 1 0-16,1 1-4 16,4 0 0-16,0 3-7 15,-1-3-4-15,4 4-12 16,-3-6-11-16,1 2-16 16,-3-1-11-16,5-1-49 15,-3-1 6-15,3 0-97 16</inkml:trace>
          <inkml:trace contextRef="#ctx0" brushRef="#br0" timeOffset="363359.7896">9569 13912 344 0,'-17'0'88'0,"0"0"23"0,12 2-104 16,12 3 0-16,7 1-5 15,12 3-2-15,9-1 5 16,18-2 3-16,2-2-2 16,17-1-5-16,-3-2-9 15,14 6-5-15,-10 2-45 0,9 2-60 16,-16 1 5-16,-1-2-155 31</inkml:trace>
          <inkml:trace contextRef="#ctx0" brushRef="#br0" timeOffset="363038.0944">10168 13165 309 0,'-2'-11'86'0,"2"-1"20"16,2 1-89-16,1 0-9 16,0 6-6-16,2 1-5 15,-4 0 0-15,2 1 1 16,-3 5-1-16,0-4 1 16,-1 4 5-16,-2 4 3 15,-2 0 2-15,-6 7 6 16,-3 4 3-16,-5 10 2 15,-1 3-1-15,-5 15-1 16,0 3-5-16,-8 15-1 16,1 0-3-16,-7 12 1 15,0-5-1-15,-3 13 0 16,3-6-1-16,-2 14 0 16,6-10-1-16,4 13-1 15,8-11 0-15,2 4 0 16,6-20-1-16,5 0 0 15,4-15-2-15,6-3 1 0,2-12-1 16,7 1 0-16,0-10-2 16,12 2 1-16,-3-8-1 15,14-1 0-15,-2-8-1 16,9-2-2-16,-5-6-1 16,12-5-1-16,-9-8 0 0,5-5-6 15,-4-7-2-15,4-10-18 16,-6-3-14-16,2-6-46 15,-7 3-43-15,-1-3-12 16,-10 6-90-16</inkml:trace>
          <inkml:trace contextRef="#ctx0" brushRef="#br0" timeOffset="503598.4715">10583 14071 223 0,'-33'-14'85'0,"-5"-1"31"16,2 3-78-16,-3 7-6 15,1 11-8 1,-1 16-24-16,-1 8-23 16,0 17 9-1,0 6-8-15,-1 8 5 16,2 5 3 0,4 3 4-16,4 0 6 31,8 5 9-31,7 6-2 0,8 3 1 15,7-4-1-15,4 4 2 16,3-6-4-16,5-5 3 16,0-12-1-16,8-4 2 15,3-12 1-15,10-6-1 16,3-13-3-16,17-5 0 16,1-6 0-16,9-6-2 15,-4-7 1-15,8-4-1 16,-11-3 1-16,5-3-1 0,-9-1 1 15,10-2 0-15,-7 1 1 16,8-8 1-16,-7-1 0 16,5-9 3-16,-9 0 0 15,4-7 5-15,-14 0 0 16,1-13 6-16,-9 5-1 16,-5-20 3-16,-11-2-3 0,-1-14-2 15,-10 2-6 1,-9-17-2-16,-8 10-3 0,-14-9-2 15,-6 11-1-15,-18-9 1 16,1 13 0-16,-13-5-2 16,7 15 0-16,-4 6-3 15,11 19-5-15,-4 19-46 16,8 24-67-16,-8 30 5 16,4 25-185-16</inkml:trace>
          <inkml:trace contextRef="#ctx0" brushRef="#br0" timeOffset="364417.2327">10457 14526 310 0,'-11'-4'139'0,"0"-1"6"0,2 0-80 16,1 1-20-16,5 2-24 15,5-1-9-15,4-3-8 16,3-1-2-16,7 3-2 15,3-3 0-15,1 1 1 0,7 6 0 16,-1 2-1-16,6-1 1 16,-2-1 0-16,-1 3-1 15,-4-1 1-15,-3 4-2 16,-6 2 0-16,-5 9 0 16,-6-1-2-16,-7 7 1 15,-4-1 0-15,-8 5 2 16,0-8 0-16,-4 3 0 15,4-7 1-15,2 1 0 16,4-2-1-16,3 3 1 16,7-3 0-16,9 4 0 15,7-1 2-15,11 2 0 16,4-1 0-16,10 8-1 16,0 0 0-16,2 9-2 15,-6 1-3-15,0 3 0 16,-14-5 0-16,-6-2 3 0,-12-11 3 15,-14-2 12 1,-12-11 3-16,-15 0 4 16,-8 0-2-16,-18-2-3 0,1-1-9 15,-13 3-6-15,9-4-6 16,-4-1-10-16,13 4-5 16,0 1-10-16,16 4-5 15,2 5-33-15,11 2-8 16,1 1-77-16,15-5-5 0,4-6-143 15</inkml:trace>
          <inkml:trace contextRef="#ctx0" brushRef="#br0" timeOffset="364909.0506">11176 14902 453 0,'7'-3'111'0,"4"-2"37"15,9 1-129-15,3-1-13 16,9-1-3-16,-3 4-5 16,7 1-3-16,-3 4-6 15,7-5-21-15,-4 4-43 0,4-2-71 16,-7 3-8-16,-3 0-160 15</inkml:trace>
        </inkml:traceGroup>
        <inkml:traceGroup>
          <inkml:annotationXML>
            <emma:emma xmlns:emma="http://www.w3.org/2003/04/emma" version="1.0">
              <emma:interpretation id="{77710ACF-52E2-4922-A915-018B8429357B}" emma:medium="tactile" emma:mode="ink">
                <msink:context xmlns:msink="http://schemas.microsoft.com/ink/2010/main" type="inkWord" rotatedBoundingBox="13052,15124 14420,15171 14393,15944 13025,15897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65303.3583">11850 14948 378 0,'6'-5'102'16,"5"0"26"-16,5-1-108 16,4-3-9-16,5-1-8 15,3-4 0-15,0 0 0 16,8-8 4-16,-1-3 7 16,7-8-1-16,0-1 1 0,7-10 1 15,-5 3-6-15,4-1-3 16,-8 9 1-16,0 0 0 15,-10 13-1-15,-2 2-2 16,-12 11-2-16,-5 7-3 16,-10 9-1-16,-5 11 0 15,-6 5 0-15,-7 10 3 16,1 2 2-16,-4 6 4 16,1-4 1-16,-3 11 0 15,4-6-2-15,-4 6-3 16,1-5-8-16,-1 6-13 15,5-12-10-15,1-3-92 16,6-13-34-16,2-6-27 16,3-7-93-16</inkml:trace>
          <inkml:trace contextRef="#ctx0" brushRef="#br0" timeOffset="365829.1098">12844 14804 314 0,'-6'9'99'0,"-3"3"13"0,-1-4-81 0,2 5-31 16,4-4-5-16,-1 2 1 16,2-6 4-16,1 1 12 15,1-4 8-15,1-2 3 16,1-2 5-16,7-3 2 16,1 1-10-16,10-9-2 15,0-4-3-15,9-10-5 16,0-1-5-16,7-6 1 15,-4 2-1-15,7-5 1 16,-5 6-1-16,6-1-1 16,-6 9-1-16,0 1-1 15,-7 8-1-15,1 4-1 0,-11 7 0 16,-7 5 1-16,-4 7 0 16,-13 11 2-16,-5 4 1 15,-9 18 2-15,-1 4-1 16,-8 15 1-16,2 3-1 15,-4 11-1-15,2-8-4 16,-5 10-3-16,5-13-4 16,-5 1-14-16,6-14-11 15,2-4-127-15,6-17 29 0,3-13-312 16</inkml:trace>
        </inkml:traceGroup>
        <inkml:traceGroup>
          <inkml:annotationXML>
            <emma:emma xmlns:emma="http://www.w3.org/2003/04/emma" version="1.0">
              <emma:interpretation id="{7C021126-8BD2-4293-AD4C-9C3C2415F8BA}" emma:medium="tactile" emma:mode="ink">
                <msink:context xmlns:msink="http://schemas.microsoft.com/ink/2010/main" type="inkWord" rotatedBoundingBox="15111,13612 20371,13793 20296,15960 15036,15779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68379.2845">17851 14768 271 0,'0'4'128'0,"2"-1"-9"0,-1-4-57 15,1-1-43-15,0 5-13 16,-1 1 0-16,-1 0 0 16,0 4 0-16,0 0-1 15,2-2 2-15,-1 0 5 16,7-6 7-16,1-3 8 15,9-8-4-15,0-3-3 16,6-9-4-16,-1-1-8 0,7-4-8 16,-5 1 2-16,5-1 0 15,-2 5-2-15,8-4-1 16,-4 2 0-16,4-2 0 16,-7 4 1-16,1 3 0 15,-8 5 0-15,-2 5 3 16,-9 6 1-16,-1 6 5 15,-7 1 1-15,0 6 2 16,-8 6-2-16,-4 8 1 16,-5 5-4-16,-10 13-1 15,-4-2-2-15,-8 13 0 16,6-4-2-16,-6 12-1 16,3-10-1-16,-1 6 1 15,6-10-1-15,-5 1 0 16,6-11-2-16,1 0-4 0,7-10-5 15,-1-2-12-15,7-8-8 16,4-2-27 0,4-8-41-16,5-6-59 0,5-6-11 15,4-8-118-15</inkml:trace>
          <inkml:trace contextRef="#ctx0" brushRef="#br0" timeOffset="368915.1132">18529 14638 354 0,'-1'-4'152'0,"1"-2"-1"16,3-5-74-16,3 0-64 15,7-3-8-15,-1-2-6 16,9-2 0-16,-1 0-2 16,7-2 3-16,-4 0 3 15,12-2 6-15,-4 3 2 16,10-1 1-16,-5 2-2 16,3 3-1-16,-6 5-6 15,0 7-3 1,-11 5-2-16,-2 7-6 0,-8 5-3 15,-7 11-1-15,-6 0 1 0,-10 8 2 16,-5-1 6-16,-11 7 5 16,1-2 1-1,-13 12 4-15,-1 1 2 0,-10 11 3 16,3-3-3-16,-6 5 1 16,4-8-4-16,-2 1-3 15,7-11-3-15,-3 4-1 16,9-12 0-16,1-1-1 15,9-10 1-15,7-3 0 16,10-12 0-16,11 0 1 16,10-5 0-16,13-7 2 15,8-4 0-15,15 0 0 16,4-1-2-16,16-2 0 0,0 3-2 16,12 2-7-16,-5 2-7 15,10 2-16-15,-10 7-29 16,2 3-99-16,-16 5 12 15,-4 4-231-15</inkml:trace>
          <inkml:trace contextRef="#ctx0" brushRef="#br1" timeOffset="885224.9114">16069 12738 272 0,'-3'0'111'0,"0"-3"5"0,4 0-77 16,10-1-9-16,3 0-18 15,7-3-9-15,2 0-1 16,7-1-1-16,-3 0 0 15,4 0 0-15,0-3 0 16,4-9 0-16,-4-2 0 16,5-9 0-16,-6-2 0 0,1-5 0 15,-9 7 0-15,-2-2 0 16,-9 9 0-16,-1 2-1 16,-7 10 1-16,-2 3-1 15,1 5-2-15,-7 8-5 16,-1 10 0-16,-6 20 2 15,-1 18 3-15,-4 31 10 16,0 15 11-16,-4 34-1 16,6 3-1-16,-3 24-3 15,3-14-6-15,-4 0-7 16,5-34 2-16,-8-14 2 16,-5-42 0-16,-9-12 5 15,0-29 1-15,-17-17 0 16,1-16-3-16,-7-14-2 15,5-11-6-15,-4-9-5 16,15 4-5-16,10-1 4 16,12 12 0-16,12-1 1 0,15 16 4 15,13-1 4-15,6 7-4 16,14 1 1-16,10 10-6 16,17 0-60-16,2 4-72 15,14-1-1-15,-8-5-199 16</inkml:trace>
          <inkml:trace contextRef="#ctx0" brushRef="#br1" timeOffset="885684.5058">16835 12899 327 0,'-14'-5'119'16,"-8"1"18"-16,-2 1-85 15,7 1-21-15,1 0-7 16,2 1-17-16,0-2-4 16,5 0-1-16,-7 1-1 15,1-1-1-15,-4 4-1 16,0 3 0-16,-8 5-1 15,1 7 0-15,-3 9 1 0,4 3 0 16,0 13 1-16,8-1 1 16,9 6 0-16,8-9 0 15,8-1-1-15,6-12 1 16,8-8-1-16,0-12 0 16,6-4 1-16,-3-9 0 15,4-11 0-15,-4-6 0 16,0-5 0-16,-7 0-1 15,-3-5 0-15,-8 8-1 0,-7-1 1 16,-6 11 1-16,-6-1 1 16,1 11 0-16,-2 0 1 15,5 10-1-15,2 2-1 16,4 6 0-16,2 2-1 16,4 2-1-16,2 2-1 15,0-2 0-15,5 2-2 16,0-5-4-16,5-2-13 15,1-3-11-15,6-4-43 16,1-5-63-16,6-6-1 16,-4-9-153-16</inkml:trace>
          <inkml:trace contextRef="#ctx0" brushRef="#br1" timeOffset="880608.935">13884 14771 168 0,'-3'-11'88'0,"-3"-5"5"0,-2-3-27 15,6-1-35-15,6 3-6 16,-1-4-3-16,3 4-14 16,5 0-3-16,-3 1-3 0,4 1 0 15,4-1 1 1,3-3 4-16,3 0 3 0,7-6 6 15,0-1 2-15,7-10 4 16,1 3-2-16,7-6 1 16,1 1-5-16,15-4 0 15,-4 3-4-15,13-8-2 16,-1 6-4-16,13-5-1 16,-4 7-3-16,9-1 0 15,-8 3-1-15,13-2 1 16,-13 3 0-16,15-3 1 15,-7 3 0-15,16-3 0 16,-13 12-1-16,7 4-1 16,-20 15-1-16,-1 13 1 15,-20 10-1-15,-3 17 1 16,-16 8 0-16,0 20 1 16,-13 4 1-16,-2 14-1 0,-7-7-1 15,-6 6 1 1,-4-18-1-16,0 1 0 0,-4-16 0 15,1 3 1-15,1-13 0 16,-2 0-1-16,1-7 0 16,2-2-3-16,-3-8-5 15,4 2-28-15,-1-5-58 16,-3-3-54-16,0-4-26 16,-3-15-104-16</inkml:trace>
          <inkml:trace contextRef="#ctx0" brushRef="#br1" timeOffset="881807.5326">16177 13678 325 0,'8'-8'130'0,"-7"0"10"0,-2 5-89 16,-1 7-20-16,4 1-18 16,-4 9-8-16,4 8-6 15,-1 8 1-15,1 4 1 16,3 9 0-16,6-4 0 15,6 5-1-15,2-8 0 16,7 4 1-16,-1-5-1 16,0 12 0-16,-3-3 1 0,2 10-1 15,-7-2 0-15,3 11 1 16,-4-7-1-16,-2 12 0 16,-6-9 0-16,-5 7-1 15,-4-13 0-15,-10 3 0 16,-5-12 1-16,-8 2 2 15,1-9 2-15,-8-1 3 16,1-7 2-16,-9-3 0 16,1-7-1-16,-12-2-1 15,0 0-5-15,-11 2-1 16,3-3 0-16,-11 4-1 16,11-1 0-16,-5 3 1 15,12-6-1-15,-1 2 0 16,11-2 0-16,-1 0 0 15,8-2 0-15,-2 5 0 0,4-4-1 16,-2 9 1-16,4-4 0 16,0 0-1-16,8-4 1 15,4-3 0-15,8-7 0 16,4-3-2-16,4-3 0 16,4-1 0-16,3-1-1 15,4-4 2-15,7-5 1 16,12-14 2-16,6-10 2 15,15-21-1-15,1-10 1 16,11-23-2-16,-6-1-1 16,9-18 0-16,-6 10 0 0,5-15-1 15,-5 19 0 1,6-8 1-16,-11 18-1 0,2-6 0 16,-14 25 0-16,-4 2 0 15,-13 22 0-15,-6 11-1 16,-8 18-3-16,-4 7-12 15,-4 7-7-15,-2 6-64 16,-3 4-63-16,-4 2-4 16,-5 2-165-16</inkml:trace>
        </inkml:traceGroup>
      </inkml:traceGroup>
    </inkml:traceGroup>
    <inkml:traceGroup>
      <inkml:annotationXML>
        <emma:emma xmlns:emma="http://www.w3.org/2003/04/emma" version="1.0">
          <emma:interpretation id="{3FB37A92-59A4-4D72-A2CB-8543AD0F4B1C}" emma:medium="tactile" emma:mode="ink">
            <msink:context xmlns:msink="http://schemas.microsoft.com/ink/2010/main" type="paragraph" rotatedBoundingBox="777,16088 21693,15782 21735,18626 819,18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78C202-5B1B-4C85-98E2-B771FA96A17F}" emma:medium="tactile" emma:mode="ink">
              <msink:context xmlns:msink="http://schemas.microsoft.com/ink/2010/main" type="line" rotatedBoundingBox="777,16088 21693,15782 21720,17609 804,17916"/>
            </emma:interpretation>
          </emma:emma>
        </inkml:annotationXML>
        <inkml:traceGroup>
          <inkml:annotationXML>
            <emma:emma xmlns:emma="http://www.w3.org/2003/04/emma" version="1.0">
              <emma:interpretation id="{8526796D-7DA6-48F8-8BB0-FCE2B83829DF}" emma:medium="tactile" emma:mode="ink">
                <msink:context xmlns:msink="http://schemas.microsoft.com/ink/2010/main" type="inkWord" rotatedBoundingBox="777,16088 4736,16030 4759,17603 800,17661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73096.6939">578 15690 435 0,'-17'-3'111'0,"-5"-5"37"15,6 2-121-15,4 0-16 16,5-4-3-16,7-2-5 16,7-1-4-16,2-3-2 15,5 1 1-15,11-6 1 16,5 6 2-16,12-9 0 15,2 2 0-15,8-3 0 16,-2 3 0-16,-1 5-1 16,-10 6 0-1,1 11 0-15,-13 10 1 0,-7 18 0 16,-10 12 0-16,-16 23 1 16,-13 6 0-16,-20 17-1 15,-8-6 0-15,-14 14 3 0,-2-11 4 16,-9 11 6-16,9-11 3 15,-6 6 2-15,10-15-4 16,-2 1-3-16,15-20-7 16,4-2-3-16,14-20-1 15,7-3-3-15,15-15 0 16,11-2-2-16,6-7 1 16,17-3 0-16,6 0 2 0,17-4-1 15,0 1-3-15,13 0-4 16,-4 3-4-16,9 0-7 15,-10 2-5-15,4 1-34 16,-8-3-37-16,-8 2-57 16,-13 0-25-16,-12-4-93 15</inkml:trace>
          <inkml:trace contextRef="#ctx0" brushRef="#br0" timeOffset="373497.7758">1516 15649 501 0,'-6'0'104'0,"1"7"47"0,1 5-150 0,-7 12 0 16,-2 5-2-16,-7 14 0 15,-4 0 1-15,-10 22 2 16,-1 0-1-16,-9 20 6 15,1-4 3-15,-6 17 3 16,10-17-2-16,-2 4 0 16,15-20-5-16,5 1-4 15,10-19-3-15,8 2-1 16,9-12-2-16,8 2-5 16,7-10-6-16,10-1-16 15,4-9-21-15,5-5-108 16,-4-8 18-16,5-8-260 15</inkml:trace>
          <inkml:trace contextRef="#ctx0" brushRef="#br0" timeOffset="373679.7593">1394 16636 509 0,'-8'16'109'0,"4"4"47"0,2 10-155 16,2 7-9-16,2 9-14 15,-2 2-9-15,0 4-75 16,-2-8-46-16,-6 1-12 15,0-9-127-15</inkml:trace>
          <inkml:trace contextRef="#ctx0" brushRef="#br0" timeOffset="374568.6647">1970 15829 266 0,'-11'2'171'0,"-1"4"-30"0,-2 7-25 16,0 2-112-16,-4 17-5 15,0 5-5-15,-4 18-2 16,-5 0 0-16,-3 19 1 16,7-4 4-16,-5 13 1 15,6-8 2-15,0 10-1 16,6-12 1-16,1 3 2 16,7-20 0-1,8-1 3-15,8-14-1 0,10-7-1 16,7-15-1-16,10-8-1 15,-2-13-2-15,3-15 0 16,-3-11 0-16,3-19 1 16,-7-8 0-16,4-17 5 15,-3-3 3-15,-3-22-4 16,-7 4 1-16,-7-9-1 16,-10 10-3-16,-11-5-3 0,-6 26 4 15,-8 7 5-15,0 20 4 16,-6 13 1-16,6 19 0 15,-2 10-7-15,6 14-13 16,-9 20-52-16,3 9-50 16,-5 16-43-16,2 1-46 15,2 10-22-15</inkml:trace>
          <inkml:trace contextRef="#ctx0" brushRef="#br0" timeOffset="372250.1239">-398 16047 316 0,'-1'-3'128'0,"-1"5"-10"16,2-2-81-16,2-2-28 15,2-1-26-15,3 0 19 16,2-4 1-16,2 1 2 16,5 0 4-16,-4 1 1 15,9-3 3-15,-3 4 1 16,9-3 1-16,0 0-3 0,7 2-2 15,-1 0-3-15,11 2 0 16,-2 0-4 0,13 1 0-16,-5-1-1 0,16 2-1 15,-8-1-2-15,8 4-4 16,-13-2-4-16,5 3-18 16,-16 1-25-16,-4 3-88 15,-13 2 6-15,-14 2-204 16</inkml:trace>
          <inkml:trace contextRef="#ctx0" brushRef="#br0" timeOffset="375109.471">2331 16025 509 0,'-8'8'131'0,"-9"-5"39"16,1 3-151-16,-3 15-15 16,2 4-13-16,-5 22-15 0,-2 9-3 15,-1 18 2-15,3-2 6 16,1 11 4-16,3-13 11 16,1 2 6-16,5-12 2 15,1-5 4-15,6-18 0 16,3-4-1-16,10-14-2 15,9-10-2-15,5-7-4 16,6-13-2-16,1-11 0 16,5-12 0-16,-1-9-2 15,3-15 1-15,-5 0 1 0,1-17 1 16,-9 2 2-16,-2-17 2 16,-10 4 2-16,-4-11 1 15,-5 16 0-15,-5 1 2 16,-5 19-1-16,-3 12-1 15,2 21 0-15,-6 11-5 16,1 15-9-16,-1 18-44 16,-4 10-53-16,-6 20-48 15,3 1-41-15,-2 11-49 16</inkml:trace>
          <inkml:trace contextRef="#ctx0" brushRef="#br0" timeOffset="375567.8351">2746 16016 486 0,'-10'6'120'0,"-1"0"39"0,-4 1-139 15,-1 8-15-15,0 9-4 16,1 13-6-16,-3 7-1 16,1 14-4-16,3 0 0 0,0 8 1 15,1-10 2-15,4 2 2 16,4-16 5-16,4-7 1 16,2-13 2-16,7-5 1 15,0-9 1-15,6-8 0 16,0-5-2-16,7-9 1 15,-3-6-2-15,7-12-1 16,-4-4 1 0,2-14 0-16,-4 0 0 0,-2-16 2 15,-7 2 3-15,-4-11 5 16,-9 9 1-16,-8 0 3 16,-3 15-2-16,-7 7-2 15,3 16-5-15,-1 7-5 16,6 12-6-16,1 11-11 15,2 7-6-15,4 11-12 0,0 4-13 16,0 6-97-16,4-2-14 16,2 0-35-16,8-11-56 15</inkml:trace>
          <inkml:trace contextRef="#ctx0" brushRef="#br0" timeOffset="376103.1107">3139 15995 503 0,'3'-3'131'0,"-6"0"36"16,1 2-149-16,-4 5-16 16,-5 6-20-16,-8 12-4 15,0 7-2-15,-9 20 2 16,2 4 10-16,-3 16 13 15,9-2 4-15,1 10 3 16,10-9 1-16,7 2 1 16,9-15-4-16,8-4 0 15,9-13-3 1,15-7 0-16,6-17 0 0,13-12 5 16,3-18 0-16,8-21 3 15,-6-10-1-15,-1-21 1 16,-8 1-2-16,-6-13 3 0,-18 8-2 15,-5-14 0-15,-14 8-3 16,-13-10-4-16,-8 11-5 16,-11-1-2-16,-4 19-3 15,-6 8-2-15,-1 22-5 16,-4 15-9-16,4 20-7 16,-11 24-139-16,-1 15 36 15,-18 11-351-15</inkml:trace>
        </inkml:traceGroup>
        <inkml:traceGroup>
          <inkml:annotationXML>
            <emma:emma xmlns:emma="http://www.w3.org/2003/04/emma" version="1.0">
              <emma:interpretation id="{B238B285-F03D-4D44-BE70-C96DF0958F85}" emma:medium="tactile" emma:mode="ink">
                <msink:context xmlns:msink="http://schemas.microsoft.com/ink/2010/main" type="inkWord" rotatedBoundingBox="5873,16462 8688,16421 8708,17800 5894,17841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82861.9214">5782 16945 464 0,'-7'15'156'0,"-9"-15"17"0,-3-3-128 16,13 3-66-16,7 3-36 16,6 0-116-16,2 0 15 15,0-4-270-15</inkml:trace>
          <inkml:trace contextRef="#ctx0" brushRef="#br0" timeOffset="382968.477">6235 16066 335 0,'0'-20'134'0,"-2"2"12"0,-1 7-88 0,0 7-26 16,-1 8-18-16,-3 12-10 15,-1 8-9-15,-4 13-1 16,-2 5 3-16,-2 12 1 16,2-3 1-16,-2 9 2 15,4-8 0-15,1 7-1 16,6-9 1-16,4 5-1 15,5-8 1-15,9 3 1 16,3-8-1-16,4 4 1 16,2-12 0-16,3 1 0 15,-6-9 0-15,3 1 0 16,-7-8-1-16,-4 4 1 16,-6-2-1-16,-5 2 2 15,-8-1 0-15,-8 1 7 16,-2-4 5-16,-9-2 4 15,-3-2 0-15,-7-3-2 16,-1-2-6-16,-10-4-8 16,2-3-8-16,-2-5-15 0,5-9-13 15,1-15-118-15,8-7-13 16,4-14-42-16,11-3-41 16</inkml:trace>
          <inkml:trace contextRef="#ctx0" brushRef="#br0" timeOffset="383197.7752">6249 16027 362 0,'13'3'140'0,"-2"2"5"0,3 4-75 15,5 2-65-15,9 8-2 16,-3 0-7-16,5 1-29 15,-5-1-30-15,6-4-83 16,-6-7-7-16,8 0-172 16</inkml:trace>
          <inkml:trace contextRef="#ctx0" brushRef="#br0" timeOffset="383600.6746">6996 16003 383 0,'0'2'114'0,"-8"3"20"0,-6 4-108 16,-6 10-17-16,-5 3-11 15,-8 12-2-15,0 2 0 16,-8 11 1-16,4 0 1 16,-4 16 2-16,5-4 2 15,2 12 0-15,7-9 0 16,5 9-2-16,9-9 0 15,6 3 0-15,7-12-1 16,7-3-3-16,4-14-2 0,8-9 0 16,3-16 0-16,8-8 2 15,-3-11 4-15,9-12 6 16,-4-9 2-16,6-13 4 16,-7-6 0-16,7-15 0 15,-10 0-3-15,-3-15-1 16,-8 3-4-16,-2-13-1 15,-12 8-3-15,-5 0 1 16,-4 18 1-16,-7 12-1 16,1 18-1-16,-1 10-2 15,1 13-6-15,-1 11-34 16,1 8-37-16,-6 19-62 16,1 8-24-16,-5 15-105 15</inkml:trace>
          <inkml:trace contextRef="#ctx0" brushRef="#br0" timeOffset="384079.3602">7303 16185 242 0,'-12'1'206'0,"-7"3"-56"16,-2 10-148-16,1 11 139 0,-3 17-160 15,1 7-3-15,1 13 1 16,6-1 5-16,1 5 6 16,4-8 12-16,7 0 2 15,0-13 1-15,6-4 2 16,3-13 0-16,13-7-1 15,0-12 0-15,9-7 1 16,3-10-1-16,9-13-1 16,-3-5 0-16,7-13-1 15,-5-5-2-15,0-14 0 16,-7 5 8-16,-4-13 10 16,-12 5-4-16,-9-13 0 0,-7 12 1 15,-7-3-9-15,-8 17-10 16,-5 5 3-16,0 20-1 15,-7 10-2-15,2 10-2 16,-2 16-1-16,2 9-10 16,-3 15-35-16,6 7-110 15,-3 11 18-15,-1-8-286 16</inkml:trace>
          <inkml:trace contextRef="#ctx0" brushRef="#br0" timeOffset="381398.6389">5107 15839 356 0,'-4'-2'123'0,"-4"-1"20"15,2 0-96-15,2 3-23 16,3 0-12-16,1 0-8 15,0 2-7-15,0-1 0 16,-2 2 1-16,-2 7 1 0,-3 1 1 16,-7 14 4-16,-3 6 0 15,-8 18 4-15,-5 1 2 16,-9 20 2-16,3 2-1 16,-8 17 2-16,7-7-2 15,-3 9-2-15,11-11-3 16,4-4-2-16,6-16-3 15,8-5-2-15,6-18-1 0,8-4-2 16,7-11-1-16,4-2 0 16,5-7 1-16,3-1 0 15,1-4-1-15,5 0 0 16,0-5-1-16,5-1-3 16,-3-1-4-16,5 1-20 15,-7-2-29-15,0 2-86 16,-9 2 1-16,-5-7-192 15</inkml:trace>
          <inkml:trace contextRef="#ctx0" brushRef="#br0" timeOffset="381681.4849">5013 16630 417 0,'-4'-2'130'0,"-4"2"27"0,-1 0-113 16,1 6-29-16,3 5-10 16,-3 16-7-16,0 6-9 15,-6 15-1-15,-1 4 3 16,-3 14 1-16,1-3 2 16,-3 4 1-16,4-15 1 15,-1-2-6-15,6-19-6 16,1-1-37-16,6-11-47 0,-1-2-41 15,7-6-32-15,4-8-44 16</inkml:trace>
          <inkml:trace contextRef="#ctx0" brushRef="#br0" timeOffset="382246.5384">5270 16280 190 0,'-1'-12'172'0,"2"-1"-47"15,2 1-114-15,12-7 112 0,2 2-125 16,9-2-5-16,-1-1 0 15,8-1 1-15,-3 4 1 16,6-5 3-16,-3 2 5 16,5-1 0-16,-7 6-1 15,2 1 1-15,-10 6-2 16,1 3 0-16,-10 10 1 16,-5 9 1-16,-7 11 0 0,-13 20 1 15,-9 10 0 1,-15 20 1-1,-6 1 0-15,-13 8 8 0,0-9 3 0,-7 7 4 16,6-20-1-16,-1 6-2 16,11-12-9-16,-1 1-3 15,13-14-4-15,5-5-3 16,12-13 0-16,5-6-6 16,10-10 0-16,6-9 3 15,4-1 2-15,7-7 3 16,6-2 6-16,12-4 3 15,2 3-2-15,11 2-2 16,-3 6-2-16,4 6-2 16,-7 3-1-16,1 7-2 15,-9 1-2-15,0 9-8 16,-11-1-9-16,-2 11-50 0,-10 2-64 16,-9 5-8-16,-2 0-61 15,-5-4 64-15</inkml:trace>
        </inkml:traceGroup>
        <inkml:traceGroup>
          <inkml:annotationXML>
            <emma:emma xmlns:emma="http://www.w3.org/2003/04/emma" version="1.0">
              <emma:interpretation id="{0DE5305B-4FB4-4B34-9209-7F51E9C42D04}" emma:medium="tactile" emma:mode="ink">
                <msink:context xmlns:msink="http://schemas.microsoft.com/ink/2010/main" type="inkWord" rotatedBoundingBox="10657,16503 14533,16447 14550,17657 10675,17714">
                  <msink:destinationLink direction="with" ref="{F02253F8-F3A6-4EA0-B6CF-F16A65EA9BA2}"/>
                </msink:context>
              </emma:interpretation>
              <emma:one-of disjunction-type="recognition" id="oneOf3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89283.2468">10393 16180 375 0,'0'-14'118'16,"0"-3"21"-16,3-7-97 0,8 4-30 15,8-5-3-15,3 3-7 16,6-3-1-16,-1 9 0 16,6 1 1-16,-5 5 1 15,5 2 1-15,-3 7 0 16,1 1 2-16,-4 3-2 15,-2 3 0-15,-11 2 0 0,-5 5 0 16,-7 2-1-16,-12 6 0 16,-4 4 1-16,-12 4-1 15,-3 1-1 1,-5 5 5-16,3-6 2 0,2 0 1 16,12-7 0-16,5 3-1 15,7-7-5-15,10 7-2 16,4 1-1-16,13 3 0 15,3-4-1-15,9 0-1 16,-1-4 0-16,6-1-1 16,-7-4 1-16,-1 3 1 15,-7-2 0-15,-6 9 0 16,-7 1 0-16,-9 4 0 16,-8-1 2-16,-12 6 3 15,-2-8 4-15,-14 4 6 16,-4-4 4-16,-11 0-4 15,1-4-8-15,-12 2-6 16,7-9-10-16,0 1-13 0,11-7 2 16,7-4-8-16,15-2-9 15,10-2-68-15,10-4-54 16,10-7-11-16,7-3-149 16</inkml:trace>
          <inkml:trace contextRef="#ctx0" brushRef="#br0" timeOffset="389378.9906">10852 16891 519 0,'-6'14'136'0,"-2"-9"36"16,3-10-154-16,10-2-22 16,6-1-45-16,3-8-125 15,2-3 24-15,-5-9-317 16</inkml:trace>
          <inkml:trace contextRef="#ctx0" brushRef="#br0" timeOffset="389780.0069">11267 16116 416 0,'2'-6'135'0,"4"-10"15"0,5-3-107 0,12-7-36 16,9 4-5-16,10-3-5 15,2 6-1-15,8 0-4 16,-5 7-1-16,1-3-2 16,-9 5 0-16,0-5 4 15,-12 8 5-15,-7-1 2 16,-7 5 3-16,-8 4 2 15,-10 10 0-15,-8 17 1 16,-5 8 1-16,-11 25 1 16,-2 10-2-16,-10 31 1 15,1 4-1-15,-3 24-3 16,4-8-2-16,-2 13-3 0,10-28-1 16,0-9-3-1,7-30 0-15,6-12-7 0,5-31-9 16,7-14-126-16,3-22 33 15,6-27-324 1</inkml:trace>
          <inkml:trace contextRef="#ctx0" brushRef="#br0" timeOffset="389985.4732">11457 16409 437 0,'4'3'131'0,"1"2"22"15,-2 7-110-15,10 2-40 0,9 7-4 16,3-1-4 0,8 2-16-16,1-8-32 0,5-5-101 15,-4-7 9-15,5-5-242 16</inkml:trace>
          <inkml:trace contextRef="#ctx0" brushRef="#br0" timeOffset="390415.0978">12218 16212 475 0,'-3'-18'110'0,"1"3"40"0,2 7-145 15,0 6-8-15,-3 10-9 16,-5 11-4-16,-4 6 0 16,-4 13 1-16,0-1 8 0,-1 5 3 15,5-4 6 1,1 3 5-16,6-8 3 0,3 9 2 16,9-5 0-16,8 9 0 15,6-5-3-15,8 1-2 16,4-8-3-16,2 2-2 15,-6-9-2-15,-2 0 0 16,-13-9 0-16,-6 3 0 16,-11-6 0-16,-14 6 2 15,-8-9 4-15,-16 2 10 16,-6-4 3-16,-14-5 4 16,-2-5-1-16,-7-2-6 15,4-3-13-15,-5-6-15 16,13 2-9-16,7-4-14 15,18 4-12-15,6-2-120 16,18 2 35-16,9-13-304 16</inkml:trace>
          <inkml:trace contextRef="#ctx0" brushRef="#br0" timeOffset="390670.7083">12296 16096 461 0,'-1'0'161'0,"-7"-5"19"16,1 2-114-16,7 3-50 0,11 5-5 15,5 5-14-15,11 5-11 16,2 2-7-16,15 2-16 16,-3-4-15-16,9-10-25 15,-6-7-21-15,8-7-61 16,-8-7 2-16,4-4-119 15</inkml:trace>
          <inkml:trace contextRef="#ctx0" brushRef="#br0" timeOffset="391066.6428">13051 16154 447 0,'-2'0'130'0,"-4"-4"26"0,-5 3-129 15,-3 10-30-15,-3 12-17 16,-10 16-34-16,1 9-5 16,-6 18 8-16,6-1 14 15,1 10 21-15,7-6 33 16,7 6 4-16,8-14 0 15,6 2-2-15,7-15-11 0,5-9 1 16,4-17 6-16,13-15 5 16,2-17-1-16,10-23-1 31,3-7-3-31,8-24-2 0,-4-1-2 0,4-22 11 16,-8 2 6-16,-1-14 6 15,-17 11-3-15,-7 1-4 16,-14 23-13-16,-17 16-20 15,-13 30-14-15,-27 28-18 16,-13 26-56-16,-28 40-84 16,-4 12 7-16,-14 12-203 15</inkml:trace>
          <inkml:trace contextRef="#ctx0" brushRef="#br0" timeOffset="388393.3605">9687 16136 367 0,'-10'-3'121'15,"3"0"23"-15,-4-3-96 16,0 0-18-16,-2 1-5 16,1-1-11-16,-1-1-5 15,4 6-4-15,2 1-2 0,4-2-3 16,2 2-2-16,2 2-1 16,2-5 0-16,5 0 2 15,14-10 2-15,6-6 2 16,15-9 1-16,5-2 0 15,10-4-1-15,-5 4-1 16,4 2-2-16,-12 11 0 16,2 1 0-16,-11 8-1 15,-3 7-1-15,-13 4 0 16,-2 8 1-16,-9 6 1 0,-9 13 4 16,-9 3 5-16,-10 14 3 15,-6 6 1-15,-17 22 1 16,-4 0-2-16,-12 16-3 15,0-5-2-15,-11 3 2 16,10-15-2-16,-7-2-1 16,16-14-1-16,3-2-2 15,16-12-2-15,4-6-2 16,13-13-1-16,5-6 0 16,5-10-2-16,3-4-2 15,2-5 1-15,7-8 1 16,5-1 1-16,9-9 2 15,3 3 3-15,11-6 0 16,0 6-1-16,6 4 0 16,-4 3 0-16,6 3 0 15,-7 5-1-15,5 3 0 0,-7 0 0 16,2 5-2-16,-7 0-3 16,-2 5-11-16,-7-2-5 15,-6 1-17-15,-2-3-26 16,-7 2-103-16,-6-4 20 15,-3-6-251-15</inkml:trace>
        </inkml:traceGroup>
        <inkml:traceGroup>
          <inkml:annotationXML>
            <emma:emma xmlns:emma="http://www.w3.org/2003/04/emma" version="1.0">
              <emma:interpretation id="{0CF5400F-0D43-4582-97AE-2FE107B3AA4C}" emma:medium="tactile" emma:mode="ink">
                <msink:context xmlns:msink="http://schemas.microsoft.com/ink/2010/main" type="inkWord" rotatedBoundingBox="17355,16112 21697,16049 21714,17177 17371,17241">
                  <msink:destinationLink direction="with" ref="{F02253F8-F3A6-4EA0-B6CF-F16A65EA9BA2}"/>
                </msink:context>
              </emma:interpretation>
              <emma:one-of disjunction-type="recognition" id="oneOf3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95290.6614">18061 15692 396 0,'-6'-11'121'0,"4"0"23"15,5 3-113-15,12 0-10 16,6 2-13-16,12-1-8 16,3 1-4-16,16 0-2 15,-5 1 0-15,8-4 0 16,-5 1 3-16,2 0 2 16,-15 2 2-16,-1 4 3 15,-11 4 1-15,-6 4 3 16,-11 4-1-16,-8 8 2 15,-9 3-1-15,-12 13 1 16,-5 5 0-16,-9 13 3 16,2 1-1-16,-3 18 0 15,6-4-3-15,-6 16-3 16,5 0-4-16,-3 5-2 16,1-16-1-16,0-3-3 0,8-24 0 15,1-10-6-15,9-20-4 16,2-5-8-16,5-13-8 15,4-13-60-15,4-8-59 16,3-15-3-16,3-3-162 16</inkml:trace>
          <inkml:trace contextRef="#ctx0" brushRef="#br0" timeOffset="395505.9253">18205 16066 309 0,'24'-30'141'0,"-6"11"4"0,3 2-66 15,-2 9-43-15,-1 4-10 16,3 7-14-16,1 5-6 15,0 3-7-15,6 4-5 16,-2 1-6-16,3 0-19 16,-6-7-23-16,4-1-80 15,-8-8-11-15,-1-5-39 16,-2-7-2-16</inkml:trace>
          <inkml:trace contextRef="#ctx0" brushRef="#br0" timeOffset="395907.9231">19082 15762 366 0,'8'-16'142'0,"-6"-1"13"0,-5 3-96 15,-5 3-21-15,-2 5-16 16,-5 9-16-16,-6 8-4 15,-4 12-2-15,-1 4-1 16,-6 9-1-16,7-3 0 16,2 3 1-16,2-5 1 15,7 7 0-15,5-5 1 0,6 6-1 16,6-1 0 0,8 2 1-16,8-5 0 0,7 4 0 15,4-11 1-15,6 5 0 16,-3-5 0-16,-2 0 0 15,-7-6 0-15,-7-1 1 16,-9-7 5-16,-11 0 7 16,-8-3 2-16,-17-5 6 15,-5-1 0-15,-13-4-5 16,-1-4-7-16,-9-5-4 16,7 2-8-16,-6-5-10 15,8-1-7-15,2-3-13 16,11 1-7-16,2-1-39 15,10-3-97-15,10-3 20 16,10-4-264-16</inkml:trace>
          <inkml:trace contextRef="#ctx0" brushRef="#br0" timeOffset="396143.286">19239 15696 542 0,'-5'-3'136'0,"0"0"42"0,9 5-159 15,10 4-9-15,6 2-13 0,11 1-15 16,4-1-10-16,12 0-25 16,0-5-32-16,8-3-88 15,-7-5 7-15,9-9-192 16</inkml:trace>
          <inkml:trace contextRef="#ctx0" brushRef="#br0" timeOffset="393872.0536">16326 15801 363 0,'-5'-4'106'0,"-1"-3"30"15,7 3-104-15,6-3-6 16,2 1-9-16,7-3-9 15,3-1-5-15,2-1-2 16,1 2 0-16,0-1-1 16,-3 4 1-16,1 5-1 15,-4 1 0-15,-2 3 0 16,-1 1 0-16,2 4 2 16,0 0 1-16,5 5 0 0,2-2 1 15,8 3-1-15,-2-2 0 16,0 2-1-16,-5 0-2 15,-2 4 1-15,-12-1-1 16,-7 10 1-16,-10-2 0 16,-11 4 5-16,-6 0 1 15,-11 7 3-15,-3-5 2 16,-13 8 2-16,4-3 1 16,-7 8-2-16,5-7-2 0,1 6-3 15,12-7-2 1,-3 5-4-16,12-10-1 0,0 2-1 15,11-10 0-15,3-4-2 16,14-10 1-16,14-2 1 16,9-4 1-16,13-9 0 15,7-1 2-15,10-5-1 16,-5 1 0-16,7-5 0 16,-6 4-1-16,4 2-1 15,-9 7-2-15,1 5-7 16,-10 4-6-16,-2 6-16 15,-13 1-13-15,-3 7-45 16,-10-4-33-16,-7 3-29 16,-4-5-33-16,1 0 1 15</inkml:trace>
          <inkml:trace contextRef="#ctx0" brushRef="#br0" timeOffset="394564.625">17225 15789 159 0,'-6'-22'0'0,"-2"-5"188"16,1 5-151-16,3-1 98 15,1 5-118-15,1-2 126 16,-1 6-130-16,1 2 5 15,2 2 0-15,2 2-2 16,-1 7-7-16,6 2-2 16,2 4-4-16,8 1 2 0,5 2 3 15,11 0 2-15,3 0-1 16,11 1 0 0,-5 2-5-16,1 11-2 0,-12 2-2 15,-3 2-1-15,-17-2-1 16,-9 2 0-16,-12-5 1 15,-13 4 0-15,-10-3 2 16,-9 4 4-16,1-2 0 0,-3 1 0 16,11-3 0-16,4 0 0 15,10-5-4-15,5 3 0 16,7-3-2-16,7 2 1 16,5-3-1-16,12 6 0 15,8-2 1-15,16 4-1 16,0-4 1-16,10 5 0 15,-8-6-1-15,1 3 1 16,-13-3 1-16,-4 3-1 16,-12-5 1-16,-9 3 0 15,-9-1 1-15,-14 1 1 16,-8 1 1-16,-20 4 2 16,-7 3-2-16,-15 2 1 15,-1-4-2-15,-5 2-6 16,12-6-2-16,3 0-11 15,18-6-7-15,9 1-19 0,15-4-39 16,10 1-84 0,11-8 4-16,11-6-198 0</inkml:trace>
          <inkml:trace contextRef="#ctx0" brushRef="#br0" timeOffset="394835.6133">17640 16473 550 0,'0'-5'116'0,"1"-1"42"0,7 5-176 0,8 4-149 16,-2 1 33-16,2 3-370 16</inkml:trace>
          <inkml:trace contextRef="#ctx0" brushRef="#br0" timeOffset="396759.2564">20099 15646 446 0,'-14'-1'111'0,"-13"10"36"0,-3 11-131 16,-7 18-15-16,1 6-9 16,-5 17-3-1,6 0 0-15,-1 16 0 0,10-7 7 16,2 15 5-16,9-12 1 15,7 4 2-15,9-21 1 0,17-9 7 16,8-21 5 0,17-19-2-16,7-19 1 0,17-24-1 15,-1-14-7-15,14-29-5 16,-7-2 2-16,7-22 1 16,-11 2 3-16,0-16 5 15,-21 10-1-15,-10-4-3 16,-24 27-7-16,-28 21-17 15,-22 35-17-15,-36 37-138 16,-17 32 33-16,-27 23-347 16</inkml:trace>
        </inkml:traceGroup>
      </inkml:traceGroup>
      <inkml:traceGroup>
        <inkml:annotationXML>
          <emma:emma xmlns:emma="http://www.w3.org/2003/04/emma" version="1.0">
            <emma:interpretation id="{E22F17C9-C8D6-4232-8CA3-74945435FBBE}" emma:medium="tactile" emma:mode="ink">
              <msink:context xmlns:msink="http://schemas.microsoft.com/ink/2010/main" type="line" rotatedBoundingBox="17143,17470 21566,17055 21691,18387 17269,18802"/>
            </emma:interpretation>
          </emma:emma>
        </inkml:annotationXML>
        <inkml:traceGroup>
          <inkml:annotationXML>
            <emma:emma xmlns:emma="http://www.w3.org/2003/04/emma" version="1.0">
              <emma:interpretation id="{CE9F7930-EA63-4793-B64D-76839F2AD715}" emma:medium="tactile" emma:mode="ink">
                <msink:context xmlns:msink="http://schemas.microsoft.com/ink/2010/main" type="inkWord" rotatedBoundingBox="17143,17470 21566,17055 21691,18387 17269,18802"/>
              </emma:interpretation>
              <emma:one-of disjunction-type="recognition" id="oneOf32">
                <emma:interpretation id="interp32" emma:lang="" emma:confidence="0">
                  <emma:literal>-00</emma:literal>
                </emma:interpretation>
                <emma:interpretation id="interp33" emma:lang="" emma:confidence="0">
                  <emma:literal>00</emma:literal>
                </emma:interpretation>
                <emma:interpretation id="interp34" emma:lang="" emma:confidence="0">
                  <emma:literal>500</emma:literal>
                </emma:interpretation>
                <emma:interpretation id="interp35" emma:lang="" emma:confidence="0">
                  <emma:literal>50</emma:literal>
                </emma:interpretation>
                <emma:interpretation id="interp36" emma:lang="" emma:confidence="0">
                  <emma:literal>-0</emma:literal>
                </emma:interpretation>
              </emma:one-of>
            </emma:emma>
          </inkml:annotationXML>
          <inkml:trace contextRef="#ctx0" brushRef="#br0" timeOffset="399412.8199">18352 16952 530 0,'2'13'128'0,"3"-12"38"16,4 1-153-16,15 6-10 0,8-2-14 15,19-4-9-15,3-2-16 16,15-3-69-16,-3-8-61 15,9-7-15-15,-6 1-139 16</inkml:trace>
          <inkml:trace contextRef="#ctx0" brushRef="#br0" timeOffset="399819.3606">19201 17068 478 0,'-14'-4'129'16,"5"-4"35"-16,1 3-137 15,3 7-22-15,-6 10-13 16,-6 8-9-16,-10 16-3 16,-5 7 3-16,-9 13 7 15,2-1 11-15,-4 12 7 0,9-4 5 16,3 12 3-16,10-11-1 16,9 1-2-16,10-17-5 15,8-6-2 1,10-17-4-16,11-4-2 0,4-13-1 15,16-18 2-15,3-10-1 16,13-19 1-16,-5-10 0 16,8-13 2-16,-13 2-2 15,0-14 2-15,-15 7 0 0,-9-13 2 16,-13 13 1-16,-14-11 3 16,-15 13-1-16,-15 6 0 15,-8 15-2-15,-11 11-3 16,0 21-6-1,-3 19-7-15,7 18-4 0,0 18-13 16,7 4-8-16,3 14-52 16,8-5-78-16,6-1 6 15,8-13-210-15</inkml:trace>
          <inkml:trace contextRef="#ctx0" brushRef="#br0" timeOffset="400478.139">20045 16905 483 0,'22'0'176'0,"-14"-7"-5"0,-6 2-131 0,-5 11-39 15,-16 16-47-15,-8 6 15 16,-13 21 3-16,-6 4 1 15,-9 11 4-15,7-3 12 0,-6 14 12 16,9-12-1-16,3 6 8 16,14-11 3-16,9 0 1 15,14-13 0-15,18-1 1 16,12-11-6-16,19-8-2 16,7-11 0-16,20-18 3 15,-1-15 1-15,16-22 4 16,-4-6 7-16,4-20 11 15,-14-1 1-15,0-12 3 16,-20 7 2-16,-12-18-13 16,-21 5-16-16,-16-10-7 15,-17 16-8-15,-20 7-16 16,-12 27 1-16,-16 25-5 16,-4 24 1-16,-14 26-8 15,3 20 0-15,-15 23-143 16,6 6 42-16,-21 15-376 15</inkml:trace>
          <inkml:trace contextRef="#ctx0" brushRef="#br0" timeOffset="397725.5467">16238 16966 408 0,'0'-1'121'0,"3"-9"23"15,5 1-113-15,8-2-20 16,6 0-9-16,11-8-3 15,3 1 0-15,12-3 0 16,-1-2 0-16,13-1 1 16,-4 5 2-16,5 4 3 15,-11 7 2-15,0 6-2 0,-14 10 0 16,-7 14-1-16,-20 13-2 16,-18 24-6-16,-15 12-3 15,-26 27-9-15,-13 2-1 16,-17 15 1-16,4-17 6 15,-9 6 10-15,15-26 10 16,-6 4 1-16,20-23 0 16,-2 1-2-16,14-18-6 15,10-3-3-15,17-15-1 16,12-4-2-16,13-14 0 0,18-4-1 16,9-9 0-16,13-5-4 15,1-2 0-15,9-3-3 16,-8-1 2-16,8 3 1 15,-11 5 4-15,6 4-2 16,-9 5-7-16,1 7-9 16,-12 6-109-16,2 2 26 15,-13-1-271-15</inkml:trace>
          <inkml:trace contextRef="#ctx0" brushRef="#br0" timeOffset="398228.8072">16990 17076 408 0,'-13'-17'117'0,"2"-5"29"0,7 3-110 0,10 0-25 16,8 2-4-16,13-3-5 16,2-2-3-16,14-6 0 15,-1 1 4-15,13 4 3 16,-7 5 3-16,9 3 4 15,-10 8-1-15,6 7 0 16,-11 5-3-16,2 8-4 16,-11 12-4-16,-11 18-1 15,-19 14-1-15,-20 24 0 16,-19 10 0-16,-24 20 0 16,-4-4 1-16,-16 10 3 15,10-20 3-15,-5 4 2 16,18-23 0-16,7-3-1 15,16-20-3-15,4-5-4 16,19-14-4-16,8-9-4 0,11-10-2 16,14-8-7-16,9-7-3 15,13-7-6-15,1-3-5 16,13-7-7-16,-2 1-111 16,6-2 32-16,-11 3-289 15</inkml:trace>
          <inkml:trace contextRef="#ctx0" brushRef="#br0" timeOffset="400926.4552">17497 17983 546 0,'2'-8'128'0,"-4"-1"46"16,2 1-161-16,7 6-30 16,2 12-10-16,-6 15-147 15,-12 1 30-15,-23 3-354 16</inkml:trace>
          <inkml:trace contextRef="#ctx0" brushRef="#br0" timeOffset="399401.8503">18266 17230 524 0,'0'-29'121'0,"-6"0"47"0,6 5-158 0,2 8-9 16,-1 9-8-16,-2 2-9 15,-3 5-8-15,1 8 6 16,-5 1 7-16,-6 13 2 15,-4 5 7-15,-6 12 8 16,-1 3-1-16,-2 8 2 16,7 2 1-16,3 12-1 15,6 0-1 1,8 16-2-16,6-8-3 0,8 2-1 16,5-16 0-16,4-5 0 15,3-20 0-15,7-2 1 16,-3-10 2-16,2-4 4 0,-2-6 3 15,-3-3 1-15,-7-4-1 16,-6-4 0-16,-6 0-4 16,-12-1-3-16,-8-1-3 15,-17 1 4-15,-5-1 4 16,-20-1 6-16,2 0 2 16,-6-2 0-16,3-1-6 0,-6 1-19 15,8 0-17-15,-5-1-13 16,9 3-9-16,0-3-63 15,15-2-57-15,9-6 3 16,18 0-178-16</inkml:trace>
          <inkml:trace contextRef="#ctx0" brushRef="#br0" timeOffset="398523.9434">17702 17944 531 0,'-1'12'137'0,"2"-5"36"16,6-6-146-16,7 4-58 15,8-1-146-15,8-4 41 16,-1-7-387-16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3:31.8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5D9A04-7953-4137-A3B7-F36C09FA9272}" emma:medium="tactile" emma:mode="ink">
          <msink:context xmlns:msink="http://schemas.microsoft.com/ink/2010/main" type="inkDrawing" rotatedBoundingBox="9772,15503 17735,15267 17743,15526 9780,15762" semanticType="underline" shapeName="Other">
            <msink:sourceLink direction="with" ref="{5605E9DF-2096-4970-B8CC-D22EE5299755}"/>
            <msink:sourceLink direction="with" ref="{7D6388E8-9AAB-4F3F-971B-713D3176B64D}"/>
            <msink:sourceLink direction="with" ref="{97E68AC1-FA6E-4870-A265-D8E16C17891C}"/>
          </msink:context>
        </emma:interpretation>
      </emma:emma>
    </inkml:annotationXML>
    <inkml:trace contextRef="#ctx0" brushRef="#br0">148 254 130 0,'-17'-2'149'0,"-3"2"-35"16,1 0-11-16,0-1-53 15,5 1-29-15,0 0-3 16,3 0-6-16,0-2 1 16,5-1 1-16,-1 1 5 15,3 1-1-15,2 1 1 16,1 0 1-16,-1 0 3 15,0 0-5-15,4 1-4 16,-4-1-3-16,4 2-4 16,3 3-2-16,4 3 2 15,2-4 0-15,6 4 3 16,4 0 0-16,5 1-1 16,1-1-2-16,7 2 0 15,-1 0-1-15,11 1-1 16,-5-6 0-16,11 5 3 15,-3-4 0-15,8 0 3 16,-9 0 0-16,5 4 2 0,-10-1-2 16,4 2 3-16,-7-3-2 15,12 3 2-15,-1-3-1 16,9-4 0-16,0-2-4 16,12-5 0-16,-4-5-4 15,11-6-1-15,-7-3-2 16,10-7 0-16,-10 1-1 15,12-4 0-15,-9-1 0 0,14 1 0 16,-4 5 0-16,12-1 0 16,-7 6 1-16,14 1-1 15,-13 5 1-15,11 0 0 16,-9 3-1-16,17-1 0 16,-9 1-1-16,17 3 0 15,-15-1 0-15,14 1 0 16,-17 4 1-16,18 5 0 15,-14 1 0-15,19 3 1 16,-12 3 2-16,17-2 2 16,-15-2 0-16,23 2 1 15,-11-6 1-15,21 0-1 16,-13 0-1-16,20 2 0 16,-21-2-2-16,23 5-1 15,-20-2-1-15,14 2-1 16,-10-5 1-16,22-3-1 0,-19 0 1 15,21-4-1-15,-15-1 1 16,18 0-1-16,-21 4 0 16,18-4 0-16,-20 2 0 15,19-3 0-15,-24-4 1 16,19 1-1-16,-25-2 0 16,17-5 1-16,-20 4-2 0,11-3 1 15,-25 1 1-15,12-3-1 16,-20 5 0-16,6-4 0 15,-22 3 0-15,1 1-1 16,-24 3 1-16,-7 2-1 16,-17 4 0-16,-7 3 1 15,-16 2-3-15,-5-1-1 16,-11 1-3-16,-8 4-2 16,-6 5-14-16,-11 6-21 15,-8 5-11-15,-13 11 16 16,-8 3-177-16,-19 13 64 15,-10-4-424-15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44:47.94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423 1614 233 0,'-52'-20'70'16,"-3"-7"15"-16,18 5-69 0,2-4-2 16,9 6-10-16,-6-2-5 15,6 1-4-15,-1-2-3 16,2 4-1-16,0 3-5 16,8 1 2-16,0 2 3 15,2 2 3-15,3 0 8 16,4 0 7-16,0-1 2 15,4-1 1-15,2-3 2 16,5 4-3-16,5-5 4 16,3-2 2-16,12-6 4 15,6 3-1-15,11-6-1 16,4 3-6-16,13 0-4 16,-4 7-6-16,14 1-1 0,-7 3-1 15,10 2 0 1,-9-1-1-16,8 0 1 0,-14 6-1 15,6-4 1-15,-11 0-1 16,3-5 0-16,-10-1 0 16,7-10 0-16,-6-1 1 15,6-6-3-15,-8 2-1 16,3-4-2-16,-9 8-1 16,-7 0 1-16,-11 12 2 15,-7 1 4-15,-7 8 5 0,-8 3 0 16,-2 2 0-16,-11-3 1 15,-7-1-4-15,-10-3-2 16,-5-4 3-16,-11-3 6 16,3 2 1-16,-3-1 1 15,12 1 0-15,-3 1-3 16,12 4-6-16,0-1-2 16,9 2-2-16,0 1 0 15,7 0 0-15,5 4 0 16,2 2-1-16,3 1-3 15,3 0-1-15,0 0-5 16,0-2 0-16,5 1 0 16,1-3 3-16,3-7 3 15,5-1 4-15,7-12 1 16,2-2 2-16,7-2-1 16,-3 3-1-16,-1 1 0 0,-5 8-1 15,-7 4 1-15,-5 6 0 16,-4 1 2-16,-4 5 1 15,-4 5-1-15,-6 2 0 16,-12 11 1-16,-8 5-2 16,-10 8 2-16,-4 1 5 15,-5 2 7-15,4-6 1 16,3-4 0-16,7-8-3 0,1-2-4 16,8-3-6-1,3 0-3-15,5-2-1 0,2-1-1 16,8-2-2-16,2-3-9 15,5-3-1-15,5-3-2 16,4-2 1-16,13-12 2 16,5-8 9-16,15-16 4 15,3-4 0-15,13-13 1 16,-5 3-1-16,7-3-1 16,-11 11-3-16,1-1-1 15,-16 15-2-15,-3 2-3 16,-12 10 2-16,-6 5 6 15,-13 13 2-15,-11 0 3 16,-8 9 3-16,-14 5 0 16,-6 4-4-16,-10 2 1 15,4 5 0-15,-7 4 0 16,8 1-2-16,-1 6-2 0,11 0-4 16,-6 9-4-16,12-3-2 15,2 3-1-15,7-6 1 16,6-6-8-16,12-11-5 15,7-10-9-15,10-9-2 16,4-14-5-16,7-11 11 16,-1-20 12-16,2-5 10 15,1-16 7-15,-6 3 6 0,2-9 4 16,-4 14-1-16,-7 0 3 16,-3 18-1-16,-8 7 12 15,-5 17-2-15,-13 7-1 16,-6 13-4-16,-16 12-2 15,-4 11-14-15,-20 13 1 16,-2 7 2-16,-14 8 2 16,10-5 1-16,-8 5 2 15,17-11-1-15,5 1 0 16,18-10-2-16,7 2-2 16,11-11-2-16,6-3-2 15,6-6-2-15,7-3-8 16,-1-7-2-16,9-7-2 15,-1-7 1-15,11-11 1 16,2-8 5-16,7-13 2 16,2-3 1-16,0-10-2 0,-4 4 4 15,-2-2 2-15,-5 7 1 16,-6 3 4-16,-6 11 1 16,-2 6 6-16,-4 10 6 15,-4 10-1-15,-1 8-2 16,-8 17-1-16,-4 9-7 15,-7 23-5-15,-2 7-1 16,-2 23 0-16,4-1 1 16,4 13-1-16,9-10 1 0,11 5-1 15,7-19 1-15,13-5-8 16,6-23-8-16,7-16-8 16,1-26-6-16,4-21 7 15,-2-20 9-15,4-24 6 16,-4-4 9-16,3-16 8 15,-9 9-4-15,6-9 3 16,-8 16 2-16,1-8 3 16,-6 10-2-16,-1-5 0 15,-7 14-2-15,-6-1 6 16,-8 15 3-16,-8 9 5 16,-6 13-2-16,-9 13-2 15,-2 14-8-15,-14 24-9 16,0 16-7-16,-13 23 0 15,6 9 0-15,-12 18 1 0,8-11 4 16,3 5 1-16,16-14 1 16,7 4-1-16,17-14 0 15,8-1 0-15,7-13-2 16,7-6-2-16,-1-17-1 16,6-13-2-16,-1-15 2 15,11-16-1-15,-5-13 2 16,5-18 0-16,-6-10 2 15,4-12-1-15,-11-2 0 0,6-7 0 16,-8 9 1-16,3-2 0 16,-4 13 0-16,-3 3 1 15,-6 15 0-15,-5 7 4 16,-8 10 3-16,-10 6-3 16,-6 10-1-16,-12 10 1 15,-6 9-3-15,-14 17-1 16,0 10 5-16,-8 14 1 15,7 3 0-15,6 7-1 16,18-5-2-16,13 7-4 16,20-9-13-16,20 6-107 15,17-10 29-15,-3-21-282 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46:56.8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02253F8-F3A6-4EA0-B6CF-F16A65EA9BA2}" emma:medium="tactile" emma:mode="ink">
          <msink:context xmlns:msink="http://schemas.microsoft.com/ink/2010/main" type="inkDrawing" rotatedBoundingBox="10318,16113 22428,15420 22549,17530 10438,18223" hotPoints="21633,16662 21414,18265 12197,17001 12417,15398" semanticType="enclosure" shapeName="Rectangle">
            <msink:sourceLink direction="with" ref="{0DE5305B-4FB4-4B34-9209-7F51E9C42D04}"/>
            <msink:sourceLink direction="with" ref="{0CF5400F-0D43-4582-97AE-2FE107B3AA4C}"/>
          </msink:context>
        </emma:interpretation>
      </emma:emma>
    </inkml:annotationXML>
    <inkml:trace contextRef="#ctx0" brushRef="#br0">3661 252 147 0,'-17'-21'149'0,"-3"-8"-30"16,1 0-3-16,0-2-70 0,3 4-17 16,-2-1 0-16,-1 11-11 15,-5-3-2-15,1 7-4 16,-8 4-2-16,2 2-6 16,-4 3 0-16,-1 4-3 15,-8 1 0-15,1 2 0 16,-6 2-1-16,3 0 1 0,-9 0 0 15,7 2 0 1,-5 3 0-16,2-2 1 0,-6 1 1 16,7 2 0-16,-9 3 1 15,7-1 0-15,-11 1 1 16,5-2 0-16,-10 2-1 16,5-1-2-16,-5-1 1 15,8-1 0 1,-12 2-2-16,6 1 0 0,-13 0 2 15,3-1-2-15,-15 2 0 16,9 1-1-16,-11-2 1 16,10-1 0-16,-7 5 0 15,13 1-1-15,-10 3 0 16,12-2 1-16,-12 4 1 16,7-7 1-16,-13 2 1 15,11-3 0-15,-11 1 2 16,11-3-1-16,-9 5 0 15,14-2-1-15,-11 3 1 16,11 1-3-16,-10 2 0 0,10 2-1 16,-8 7 0-16,12-3-1 15,1 4 0-15,20-5 0 16,3 2-1-16,17-6 0 16,4 2 1-16,7-4-1 15,2 3 0-15,6-4 0 16,0 2 0-16,3-3 1 0,3 4-1 15,2-2 1 1,0 1-1-16,3-2 1 0,-2 1-1 16,1-5 1-16,1 0 0 15,0-6 0-15,1 3 0 16,-2-3 0-16,1 6 0 16,-3 1 1-16,1 5-1 15,-1 5 0-15,3 4-1 16,3-4 1-16,3 5 0 15,4-5 0-15,5 0 0 16,3-3 0-16,3 2 0 16,0-5 1-16,5 3-1 15,-2-5 0-15,6 4 0 16,-5-6 0-16,4 6 0 16,-3-4 0-16,6 4 0 15,-2-2 1-15,5 3-1 0,-2-3 0 16,4 7 0-16,-4-4 0 15,5 2 0-15,-4 0 1 16,5 1-1-16,-4-9 0 16,5 4 0-16,-2-6 0 15,4 2 1-15,-3-5 1 16,8 5 1-16,-4-3 0 16,8 3 0-16,-4-4-1 15,13 6-1-15,-5-6 0 0,10 4 0 16,-7-2-1-16,10 2 1 15,-10-3-1-15,6 1 1 16,-9-3-1-16,9 2 1 16,-6-2 0-16,11 1 0 15,-2 0 0-15,16-5 1 16,-3 0-1-16,12-2 0 16,-9-4-1-16,10 0 1 15,-16 2 0-15,10-3 0 16,-7-1 1-16,13-1 0 15,-9-2-1-15,16-3 1 16,-13-2 0-16,11 0-1 16,-12-2 1-16,16-1-1 15,-11-1 0-15,22-9 0 16,-10 4 2-16,16-9 0 16,-12-1 0-16,16-5 0 0,-16 5 0 15,20-4-1 1,-16 2-1-16,9 4 1 15,-18 5 1-15,8 0 3 0,-19 5 2 16,15 2 0-16,-9 0-1 16,16-3 0-16,-5 1-3 15,13-2 0-15,-15-2-2 16,16-4 1-16,-12 2-1 0,12-4 2 16,-12 6 0-16,10-2 1 15,-16 2-1-15,13 3 1 16,-13 1-1-16,18-4 0 15,-13 4-1-15,14-2-1 16,-20-3 0-16,13 4 1 16,-21 2 0-16,15-1 0 15,-13 5 0-15,16-1-1 16,-16 0 0-16,14-1-1 16,-15-1 0-16,13 2 0 15,-15-1-1-15,13 3 0 16,-15 2 1-16,8 0-1 15,-13 5 1-15,11 0 0 16,-8 2-1-16,13-1 2 16,-9 1-2-16,16-4 1 15,-13 2 0-15,9-3-1 16,-12 0 1-16,14-2 0 16,-14 1 0-16,17-3 0 0,-9 3 1 15,9-3-1-15,-14 1 0 16,10-3 0-16,-16 3 0 15,15-5 1-15,-9 0 1 16,15-3 0-16,-12 1 0 16,9-1 0-16,-16 6 0 15,7 0-2-15,-17 5 0 0,17-2 0 16,-10-1 1-16,13-3-1 16,-12-2 0-16,11-6 0 15,-16-1 0-15,8-5-1 16,-14-1 1-16,15-4 0 15,-10 2-1-15,7-9 1 16,-15 4-1-16,6-8 0 16,-17 1 1-16,-1-4-1 15,-11 6 1-15,0-10-1 16,-10 7 1-16,3-6-1 16,-8 4 1-16,4-6-1 15,-7 5 0-15,4-5 0 16,-8 4 0-16,-1-4 0 15,-7 8 0-15,-1 0 1 16,-10 5 0-16,-1 1 0 16,-6 9 0-16,-4 1-1 0,-5 4 0 15,-3 0-2-15,-7 4 0 16,-7-4-1-16,-2 0 0 16,-8-3 0-16,-3 3 1 15,-4 0 0-15,-1 2 1 16,-7 2 1-16,5 4 0 15,-7 1-1-15,4 4 1 16,-8 6-1-16,3 3 0 16,-9 2 0-16,7 1 1 0,-6-3-1 15,6-4 2-15,-7-4-1 16,11-3 0 0,-11-1 0-16,4 1 0 0,-5 0 0 15,0 2 0-15,-8 1 1 16,7 5-1-16,-9 0 0 15,7 3 1-15,-8 2-1 16,7 0 0-16,-13-1 0 16,6 1 0-16,-8 0-1 15,10-1 1-15,-9 0 0 16,12-3 0-16,-8 1 0 16,8-2 1-16,-11 0-1 15,7 0 0-15,-10 3 0 16,9-2 1-16,-9 2-1 15,10 1 0-15,-8 0 0 0,10-4 0 16,-9 0 1 0,7 2-1-16,-8-2 1 0,8-3 1 15,-10 4-2-15,9-2 0 16,-8-6 1-16,10 0-1 16,-10-3-1-16,12 1 1 15,-15-4 1-15,9 5-1 16,-10-1 0-16,1 3 0 15,-11 0 0-15,8 2 0 0,-14 3 0 16,9-1 0-16,-10 4 0 16,11-1 0-16,-14 1 0 15,8 0 0-15,-13-1 0 16,10-1 0-16,-13 0 0 16,15 0 0-16,-14 0 0 15,14 0 1-15,-13 2-1 16,13-2 1-16,-16 1-1 15,15 2 0-15,-13-1 0 16,12 1 0-16,-16 0 0 16,13 0 1-16,-14-1-1 15,13 1-1-15,-14 0 1 16,16 2 0-16,-14 1 0 16,13 2-1-16,-15 1 1 15,15 2 0-15,-12 0 0 16,17-3 0-16,-14 2-1 15,20-4 1-15,-15-3-1 0,10-2 1 16,-10-4-1-16,11-1 1 16,-10-4-1-16,14 0 1 15,-11 2 0-15,15 3-1 16,-16-1 1-16,13 1 0 16,-10 2-1-16,10-4 2 15,-10 4-2-15,13-3 2 16,-11 8-2-16,10-3 2 15,-13 5-2-15,8-1 1 0,-11 3 0 16,8-2-1-16,-12 7-4 16,14-4-4-16,-13 10-19 15,11 4-10-15,-21 13 35 16,7 4-193-16,-32 16 71 16,-4-11-472-16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2:06.10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585 397 413 0,'-67'-58'90'0,"-11"-14"52"0,12 6-120 0,8-5 5 15,17 18 4-15,7 8-8 16,7 18-8-16,1 22-6 15,4 24-4-15,0 42-3 16,-2 29-4-16,1 50 0 16,2 12-2-16,-2 35-1 15,4-23-1 1,0-2 0-16,8-42 0 0,7-13 0 16,4-45 0-16,6-12-3 15,5-25 2-15,11-12-1 16,1-18 3-16,12-15 0 15,4-11 1-15,14-18-3 16,-1-4-4-16,12-18-5 16,-1 2 0-16,10-14 1 15,-8 7 3-15,5-12 7 0,-10 13 9 16,1 1 6-16,-13 21 4 16,-1 9 2-16,-11 22-2 15,-1 11-2-15,-10 19-5 16,1 15-1-16,-5 12-3 15,-1 15 0-15,-6 6 0 16,-1 9-4-16,-9-4-3 16,-1 6-11-16,-6-7-10 15,-1 1-27-15,-4-8-16 16,0-8-29-16,2-15 12 16,-4-11 23-16,6-14 32 0,-4-16 31 15,3-10 43-15,2-21 14 16,6-13-7-16,6-25 4 15,7-3-9-15,9-23-11 16,7 9-12 0,8-2-3-16,-5 22-9 0,-4 15-6 15,-4 30-3-15,-12 21 1 16,-10 27-3-16,-8 34 2 16,-7 17 2-16,-11 42-1 15,-5 5-3-15,-5 24 0 16,1-18-1-16,2-1-1 15,8-34 2-15,10-10-1 16,12-31 0-16,12-16 1 16,10-15-2-16,12-16 3 15,0-15 1-15,9-18 3 16,-3-6 2-16,7-19 5 0,-10 1 1 16,-1-13-2-16,-10 12-3 15,-8 4 1-15,-9 20-3 16,-1 10 3-16,-9 21 2 15,-7 6-1-15,-5 12-1 16,-8 20-2-16,-4 7-5 0,-6 23-2 16,8 9-1-16,8 17-13 15,15-10-23-15,23 11-113 16,15-18 18-16,1-18-280 16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2:08.87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266-4 314 0,'-6'3'95'0,"-2"-1"24"0,4 1-91 0,-1 0-6 16,0 5-10-16,-4 11-5 15,-4 4-6-15,-6 24 1 16,-3 7-1-16,-4 18 0 16,-2 3 0-16,-2 19 1 15,5-10-2-15,1 17 3 16,7-9 0-16,5 8 0 15,7-17-1-15,10-3-1 0,7-27-1 16,12-13-3 0,4-25 0-16,11-18-4 0,0-16-2 15,10-14-10-15,-9-9-3 16,9-14-3-16,-11-2 3 16,1-5 4-16,-8 4 12 15,-3-6 7-15,-7 9 5 16,-1-4 9-16,-8 12 4 15,-4 4 11-15,-1 17 1 0,-6 9 6 16,-4 11-6 0,1 9-4-16,-1 6-12 0,-3 12-6 15,1 16-6-15,-4 21-3 16,1 7 0-16,5 22 1 16,1 0 0-16,6 3-1 15,5-14-1-15,7-4-3 16,-2-22-2-16,6-13-7 15,-3-21 0-15,4-13 0 16,-4-15 3-16,5-21 4 16,1-13 5-16,7-33 1 15,-2-9 1-15,10-24 0 16,-4 6 1-16,4-4 0 16,-10 27 2-16,-1 13 6 15,-13 30 3-15,-2 12 3 16,-7 19 0-16,-3 12-2 0,-4 9-4 15,-3 19 0-15,-1 18-4 16,-2 27-1-16,-1 8 0 16,7 11-1-16,5-14-2 15,13-8-2-15,9-23 0 16,16-9-1-16,6-16-2 16,19-10-9-16,2-14-8 15,17-13-9-15,-8-5-122 0,10-3 31 16,-18 4-306-16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4:48.16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40E5CD1-A8FB-43DC-8E39-9C096A060D02}" emma:medium="tactile" emma:mode="ink">
          <msink:context xmlns:msink="http://schemas.microsoft.com/ink/2010/main" type="writingRegion" rotatedBoundingBox="15852,13015 19370,13028 19365,14350 15847,14337"/>
        </emma:interpretation>
      </emma:emma>
    </inkml:annotationXML>
    <inkml:traceGroup>
      <inkml:annotationXML>
        <emma:emma xmlns:emma="http://www.w3.org/2003/04/emma" version="1.0">
          <emma:interpretation id="{37841749-23F0-4B3A-9A57-5661647B527F}" emma:medium="tactile" emma:mode="ink">
            <msink:context xmlns:msink="http://schemas.microsoft.com/ink/2010/main" type="paragraph" rotatedBoundingBox="15852,13015 19370,13028 19365,14350 15847,143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F4BD15-6D78-48DD-9228-888E6BEA0BAF}" emma:medium="tactile" emma:mode="ink">
              <msink:context xmlns:msink="http://schemas.microsoft.com/ink/2010/main" type="line" rotatedBoundingBox="15852,13015 19370,13028 19365,14350 15847,14337"/>
            </emma:interpretation>
          </emma:emma>
        </inkml:annotationXML>
        <inkml:traceGroup>
          <inkml:annotationXML>
            <emma:emma xmlns:emma="http://www.w3.org/2003/04/emma" version="1.0">
              <emma:interpretation id="{FF0ABE77-9144-4BEA-983E-97E2969C91E0}" emma:medium="tactile" emma:mode="ink">
                <msink:context xmlns:msink="http://schemas.microsoft.com/ink/2010/main" type="inkWord" rotatedBoundingBox="15852,13015 18023,13023 18018,14345 15847,143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14663 12998 242 0,'4'3'89'0,"1"-5"14"0,1-2-51 16,5-1-31-16,2-1-2 16,4-2-4-16,2 0-7 15,1 3-6-15,2-6 0 16,2 0-1-16,5-7-1 15,-1-4 1-15,7-11-1 16,-1-3 0-16,6-11 0 16,-4-2 0-16,4-6 0 15,-4 7 0 1,5-4 0-16,-8 11 0 0,1 5 1 16,-9 13-1-16,-3 6-2 15,-8 10 1-15,-4 7-1 16,-7 7 1-16,-6 12 2 15,-7 6 0-15,-8 11 5 16,-3 9 1-16,-2 5 5 0,-1-1 4 16,-2 2 0-16,7-5-2 15,-5 1-1-15,4-5-5 16,-3 2-4-16,4-5 0 16,-5 3-2-16,5-9 0 15,2 3-4-15,5-8-2 16,1-1-4-16,3-3-18 15,2-1-41-15,-1-6-63 16,1-1-7-16,0-5-144 16</inkml:trace>
          <inkml:trace contextRef="#ctx0" brushRef="#br0" timeOffset="619.0056">15416 12628 229 0,'-6'0'79'0,"-5"-3"28"0,4 1-62 16,4 1-8 0,0 1-9-16,3 1-10 0,2 1-19 15,1 0-2-15,3-2-1 16,7-2 3-16,4-4 1 16,8-4 1-16,0-4 0 15,8-6 1-15,-3 0-1 0,2 1 0 16,-5 3-1-1,0 5 0-15,-5 8 1 16,0 3-1-16,-5 8 0 0,0 6-1 16,-6 6 1-16,-6 15 0 15,-10 7 0-15,-11 13 0 16,-9 3 1-16,-14 11 1 16,-6-10 2-16,-15 10 5 15,2-11 3-15,-8 6 5 16,10-12 1-16,-2 1 0 15,16-15-3-15,6-4-2 16,14-13-6-16,5-7-3 16,9-8-1-16,5-1-4 15,3-7-1-15,3 5-2 16,2-1-1-16,6 3-2 16,3-2-1-16,6 1-16 0,2 1-7 15,8 0-21-15,-1-5-5 16,11 0-14-16,-4-5 4 15,7 0-30-15,0-1 13 16,4 3-68-16</inkml:trace>
          <inkml:trace contextRef="#ctx0" brushRef="#br1" timeOffset="-516238.0627">16680 13891 400 0,'19'6'95'0,"7"-2"33"15,-1 1-116-15,21 3-17 16,2-2-2-16,21 2-1 15,0 1-7-15,17 1-111 16,-9-4 39-16,1 2-299 16</inkml:trace>
          <inkml:trace contextRef="#ctx0" brushRef="#br0" timeOffset="836.0178">15773 13377 400 0,'-19'4'117'0,"-1"-4"26"16,6-1-120-16,11 1-49 15,6 1-111-15,6 3 11 16,1-8-267-16</inkml:trace>
          <inkml:trace contextRef="#ctx0" brushRef="#br1" timeOffset="-516542.7726">17045 13219 419 0,'26'-32'110'0,"1"-2"34"0,-5 10-123 16,-2 6-10-16,-7 8-9 15,-1 7-10-15,-7 5-8 0,-5 2-1 16,-3 9 1-1,-8 9 3-15,-3 4 8 16,-10 12 11-16,1 3 6 0,-7 9 7 16,3 1 1-16,-7 17 2 15,1-1-6 1,-3 19-2-16,2 0-7 0,-1 18-2 16,4-10-2-16,-1 17-2 15,6-11 0-15,2 2 0 16,7-16 1-16,8-1 3 15,7-21 4-15,15-1 3 16,7-15 1-16,15-2 0 16,7-10-2-16,16-5-5 15,0-12-3-15,17-7-3 16,-5-12-6-16,15-9-7 16,-5-10-5-16,11-11-12 15,-11-3-7-15,4-9-70 0,-15 1-47 16,-6-7-12-16,-21 4-135 15</inkml:trace>
        </inkml:traceGroup>
        <inkml:traceGroup>
          <inkml:annotationXML>
            <emma:emma xmlns:emma="http://www.w3.org/2003/04/emma" version="1.0">
              <emma:interpretation id="{DE0102DA-70F6-4DF1-A088-43C56F35448C}" emma:medium="tactile" emma:mode="ink">
                <msink:context xmlns:msink="http://schemas.microsoft.com/ink/2010/main" type="inkWord" rotatedBoundingBox="18184,13073 19370,13077 19368,13712 18182,13708"/>
              </emma:interpretation>
              <emma:one-of disjunction-type="recognition" id="oneOf1">
                <emma:interpretation id="interp1" emma:lang="" emma:confidence="0">
                  <emma:literal>her</emma:literal>
                </emma:interpretation>
                <emma:interpretation id="interp2" emma:lang="" emma:confidence="0">
                  <emma:literal>hr</emma:literal>
                </emma:interpretation>
                <emma:interpretation id="interp3" emma:lang="" emma:confidence="0">
                  <emma:literal>Her</emma:literal>
                </emma:interpretation>
                <emma:interpretation id="interp4" emma:lang="" emma:confidence="0">
                  <emma:literal>hm</emma:literal>
                </emma:interpretation>
                <emma:interpretation id="interp5" emma:lang="" emma:confidence="0">
                  <emma:literal>Irr</emma:literal>
                </emma:interpretation>
              </emma:one-of>
            </emma:emma>
          </inkml:annotationXML>
          <inkml:trace contextRef="#ctx0" brushRef="#br0" timeOffset="3311.3123">17200 12487 369 0,'-11'-11'116'0,"-5"-1"24"16,0 1-98-16,7 6-22 15,0 7-5-15,1 5-14 16,-5 15-3-16,1 8-2 16,-5 19 1-16,1 4 1 15,-1 13 2-15,1-8 1 0,0 6 0 16,7-16 1-16,-2-1 0 15,5-14-1-15,4-4-1 16,2-14 0-16,6-4-1 16,4-6 1-16,2-7-1 15,4-4 1-15,3-3 0 16,-2-2 0-16,0-3 1 16,-1 1-1-16,-4 2 0 15,-1 2 1-15,-1 1-1 16,-4 2 0-16,0 2 0 15,-1 1 1-15,4 2 1 16,2 1 1-16,3 0 1 16,1 1 0-16,3 7 0 15,0 3-1-15,-3 6 0 16,-1 2-2-16,2 3 1 16,-5-5-1-16,-2 0 0 15,-2-4 0-15,-3-4-1 0,-1-4 1 16,-1 1-1-16,1-2 0 15,0-4 1-15,2-2 0 16,3 0 3-16,1-1 1 16,7-5 0-16,1 4 1 15,8-6-1-15,0 1-3 16,0 0 0-16,-1 1-2 0,-4 0 0 16,-4 5 1-16,-2 1-1 15,0 2 0-15,-1 3 0 16,-1-1 0-16,1-2 0 15,-2 1 0-15,1 1 0 16,-3-2 0-16,4 0 1 16,-2 0-1-16,1 3 0 15,1 2 0-15,-4 3 0 16,-2 1 0-16,-3 8 1 16,-4-1 0-16,-3 1 0 15,0-4 2-15,0-1 0 16,3-7 0-16,-2-4 0 15,4-1 0-15,-2 0 3 16,0 0-1-16,0 0 1 16,0-1-1-16,2 2 0 15,-2-2-3-15,-2 1-1 0,2-2-1 16,0 2 1-16,0-1-1 16,3-2 1-16,0 1 0 15,-1-3 1-15,3 1-2 16,-1-3 1-16,2 0 0 15,1-6 0-15,1 4-1 16,-1-1 1-16,3 4-1 16,2-3 1-16,4 2 0 0,7-7 0 15,6-3 0-15,11-5 0 16,1 0 0-16,6-1-1 16,-3 5-2-16,3 4-8 15,-6 7-11-15,4 3-144 16,-7 8 37-16,-13 0-371 15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47:33.8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2BC9F2D-0AE6-47C1-B4DE-C0EF187EAEE0}" emma:medium="tactile" emma:mode="ink">
          <msink:context xmlns:msink="http://schemas.microsoft.com/ink/2010/main" type="writingRegion" rotatedBoundingBox="391,2023 17798,-4374 22761,9126 5354,15524"/>
        </emma:interpretation>
      </emma:emma>
    </inkml:annotationXML>
    <inkml:traceGroup>
      <inkml:annotationXML>
        <emma:emma xmlns:emma="http://www.w3.org/2003/04/emma" version="1.0">
          <emma:interpretation id="{772EA351-BE38-4CA5-B7A8-6A694BED8AEA}" emma:medium="tactile" emma:mode="ink">
            <msink:context xmlns:msink="http://schemas.microsoft.com/ink/2010/main" type="paragraph" rotatedBoundingBox="805,1536 18662,349 18892,3811 1035,4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4311FA-EF40-4108-B40A-248FD4904C56}" emma:medium="tactile" emma:mode="ink">
              <msink:context xmlns:msink="http://schemas.microsoft.com/ink/2010/main" type="line" rotatedBoundingBox="805,1536 18662,349 18892,3811 1035,4997"/>
            </emma:interpretation>
          </emma:emma>
        </inkml:annotationXML>
        <inkml:traceGroup>
          <inkml:annotationXML>
            <emma:emma xmlns:emma="http://www.w3.org/2003/04/emma" version="1.0">
              <emma:interpretation id="{8AC83B02-4810-4588-90F8-C307350FED79}" emma:medium="tactile" emma:mode="ink">
                <msink:context xmlns:msink="http://schemas.microsoft.com/ink/2010/main" type="inkWord" rotatedBoundingBox="805,1536 1984,1457 2137,3765 959,3843"/>
              </emma:interpretation>
            </emma:emma>
          </inkml:annotationXML>
          <inkml:trace contextRef="#ctx0" brushRef="#br0">1057 0 400 0,'-15'3'94'0,"-6"2"35"0,1-4-118 15,-4 2-2-15,6 1-6 16,-6 5 0-16,4-1-1 15,-7 3 2-15,5 3 1 16,-7 8 1-16,2 3 1 16,-8 14-1-16,1 6-1 0,-13 21 0 15,-2 5 1-15,-16 19 1 16,-1 1 3-16,-12 31 0 16,4 4 0-16,-11 35 2 15,12-4-2-15,1 29-2 16,15-17-1-16,10 10-2 15,24-32-2-15,18 0-2 16,15-34-1-16,15-11-1 16,11-27 0-16,18-8-1 15,1-24-3-15,22-9-5 16,0-18-1-16,14-9-5 16,-13-11-1-16,5-4 2 15,-20-3 2-15,-5-5-21 16,-15 2-59-16,-2-6-45 15,-10-2-28-15,-2-11-89 16</inkml:trace>
        </inkml:traceGroup>
        <inkml:traceGroup>
          <inkml:annotationXML>
            <emma:emma xmlns:emma="http://www.w3.org/2003/04/emma" version="1.0">
              <emma:interpretation id="{28435171-9A34-44A5-91A4-BB62B27B457A}" emma:medium="tactile" emma:mode="ink">
                <msink:context xmlns:msink="http://schemas.microsoft.com/ink/2010/main" type="inkWord" rotatedBoundingBox="2230,3526 2514,3507 2548,4028 2264,4046"/>
              </emma:interpretation>
            </emma:emma>
          </inkml:annotationXML>
          <inkml:trace contextRef="#ctx0" brushRef="#br0" timeOffset="587.343">1548 2127 279 0,'-16'-2'116'16,"2"-1"7"-16,0 0-62 16,6-2-39-16,-2 2-5 15,1-2-11-15,-3 2 0 16,1 2-2-16,-4 4 1 16,3 5 1-16,-2 4-2 15,0 5-3-15,0 10-1 16,3 3 1-16,-2 10 0 15,7 1 1-15,3 9 0 16,7-4 0-16,6 7-1 0,2-9-2 16,7-2 0-16,0-11-2 15,1-6-1-15,1-15 0 16,2-12 1-16,-1-12 1 16,3-17 1-16,-3-8 2 15,0-15 0-15,-6 3 2 16,-7-9 3-16,-4 10 2 15,-7-5 3-15,-2 12 1 0,-11 0 2 16,0 12-3-16,-9 3-3 16,1 12-3-16,-7 8-6 15,0 14-5-15,-3 9-9 16,4 7-9-16,-4 7-74 16,8-2-43-16,7-5-15 15,9-11-122-15</inkml:trace>
        </inkml:traceGroup>
        <inkml:traceGroup>
          <inkml:annotationXML>
            <emma:emma xmlns:emma="http://www.w3.org/2003/04/emma" version="1.0">
              <emma:interpretation id="{9B2C6D29-38D1-4940-AB4D-D75D982EB78A}" emma:medium="tactile" emma:mode="ink">
                <msink:context xmlns:msink="http://schemas.microsoft.com/ink/2010/main" type="inkWord" rotatedBoundingBox="3177,2382 3697,2347 3736,2947 3216,29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242.2792">2284 1434 415 0,'1'7'94'0,"9"-3"36"0,8-2-118 16,15 7-15-16,3 2-13 15,14 3-114-15,-3-1 28 16,5 1-297-16</inkml:trace>
          <inkml:trace contextRef="#ctx0" brushRef="#br0" timeOffset="1016.6001">2374 916 153 0,'0'3'155'0,"0"2"-47"15,-1 1-92-15,6 8 89 16,1 3-109-16,5 5-1 16,1-1 0-16,7-6-2 15,-2-5 4-15,13-1 5 16,3-9 1-16,11-1 2 16,3-2 2-16,8 3-5 15,-10 3-10-15,-3 3-32 16,-13 5-67-16,-15 5 4 15,-13 2-170-15</inkml:trace>
        </inkml:traceGroup>
        <inkml:traceGroup>
          <inkml:annotationXML>
            <emma:emma xmlns:emma="http://www.w3.org/2003/04/emma" version="1.0">
              <emma:interpretation id="{E6DCBFD1-1698-4605-8658-340DB45A0438}" emma:medium="tactile" emma:mode="ink">
                <msink:context xmlns:msink="http://schemas.microsoft.com/ink/2010/main" type="inkWord" rotatedBoundingBox="4197,2025 9470,1675 9594,3537 4321,38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76.6513">6017 2019 530 0,'3'-5'85'0,"-3"0"59"16,5 7-303-16,-5 6 45 15,2 1-371-15</inkml:trace>
          <inkml:trace contextRef="#ctx0" brushRef="#br0" timeOffset="4416.8357">6464 1198 395 0,'-14'-2'128'0,"1"2"17"0,4 7-102 0,-2 8-33 15,0 7-8-15,-5 14-1 16,-3 7-1-16,-7 15-1 15,1-4-1-15,-7 20-2 16,6-2 0-16,-4 11 0 16,6-6 0-16,4 9 2 15,6-22 2-15,8-3-2 16,7-19 0-16,6-7-8 16,4-19-3-16,7-5-9 15,3-15 1-15,12-13 3 16,1-14 10-16,13-22 11 15,-2-8 12-15,9-24 4 16,-9 2 1-16,5-8 4 0,-9 11-5 16,-3-7-2-16,-13 16-4 15,-5-1-2-15,-11 12-6 16,-7 6-1-16,-8 13-1 16,-7 6 0-16,-3 12 1 15,-2 6-1-15,0 7-2 16,0 12-7-16,-1 7-3 15,-2 12-6-15,3 4-2 16,-3 6 0-16,7 0-35 0,0 1-93 16,8-7 19-16,9-3-257 15</inkml:trace>
          <inkml:trace contextRef="#ctx0" brushRef="#br0" timeOffset="4892.3693">6930 1196 72 0,'25'-9'185'0,"-1"0"-76"15,-5 1-44-15,-5 0 32 16,-3 6-100-16,-14 9 10 16,-8 7 0-16,-11 8 10 15,-5 9 15-15,-7 13-1 0,6 3-9 16,-2 12-2-16,6 1-9 15,2 18-3-15,10-4-6 16,-4 13-4 0,4-5 0-16,-2 7-2 0,3-21 0 15,4-4-1-15,6-22 1 16,7-12-1-16,10-22 2 16,10-18 1-16,6-13 1 15,13-23 4-15,2-10 2 16,13-24 4-16,-6-1 0 15,9-20 0-15,-10 9-1 0,1-10-2 16,-14 19-3-16,-2-1-1 16,-18 16 0-16,-6 4 0 15,-12 17-1-15,-10 8 0 16,-6 14 3-16,-10 9 0 16,-1 13-1-16,-1 9 0 15,-1 10-1-15,0 9-11 16,7 2-4-16,0 7-5 15,3-6-53-15,-2 4-73 16,6-10 9-16,5 1-200 16</inkml:trace>
          <inkml:trace contextRef="#ctx0" brushRef="#br0" timeOffset="1816.1867">3422 1423 251 0,'-23'5'84'0,"-2"-6"16"15,7-4-70-15,6-4-2 16,6-2-7-16,-4 0 3 16,7 1-5-16,5-1 0 15,4 7-4-15,13 4-4 16,3 3-7-16,12 6-1 15,5 4 0-15,13-2 1 16,1 1 1-16,15-3-2 16,-6-4-5-16,6 0-33 15,-14-4-32-15,-2-7-60 16,-16-3-21-16,-5-8-96 0</inkml:trace>
          <inkml:trace contextRef="#ctx0" brushRef="#br0" timeOffset="2395.2528">3974 728 384 0,'42'-39'79'0,"0"-2"37"0,19 1-116 15,-1 8-4-15,12 1-4 16,-13 11 0-16,5-1 0 15,-12 9 1-15,5 7 2 16,-12 8 3-16,0 14-1 16,-13 7 0-16,-9 20 4 0,-15 6 1 15,-14 26 1 17,-16 4 2-32,-17 24 0 0,-7-9 0 0,-15 13 0 0,0-17 0 15,-11 11-2-15,3-19-1 16,-11 13-13-16,8-13-7 15,-3 7-13-15,12-22 1 16,5 1 9-16,19-24 21 0,6-9 18 16,16-16 13-16,6-2 7 15,11-11-4-15,8 3-6 16,8-2-5-16,15 4-2 16,5 1-6-1,19 2-5-15,4-2-9 0,12-1-27 16,-7-8-16-16,8-6-30 15,-12-7-27-15,-6-10-32 16,-10-5-5-16,-3-10-32 16</inkml:trace>
          <inkml:trace contextRef="#ctx0" brushRef="#br0" timeOffset="2827.3214">5469 539 471 0,'-6'7'100'15,"-11"8"42"-15,-4 21-157 0,3 7-30 0,-11 20-18 16,1-3-3-16,-8 16 1 16,2-7 20-16,-15 13 23 15,4-7 29-15,-13 13 26 16,-2-9 11-16,-4 11 14 16,9-15 12-16,-3 8-19 15,16-13-35-15,4 6-2 16,12-17-8-16,5 8-40 15,9-13 0-15,4-4-14 16,3-13-14-16,10-7-11 16,3-13 26-16,8-6 16 15,4-9 29-15,14-5 5 16,-1-4-19-16,11-8-52 16,-3-1 1-16,4-3-144 15</inkml:trace>
          <inkml:trace contextRef="#ctx0" brushRef="#br0" timeOffset="3108.9051">5103 1752 422 0,'-7'8'103'0,"3"8"31"0,-1 0-121 0,-1 12-23 16,1 6-2-16,-6 10 0 15,0 0 1-15,-6 11 4 16,1-7 7-16,-1 7 2 16,3-10 1-16,3 4-2 15,3-13-5-15,2-1-37 16,3-14-40-16,3-6-46 16,3-12-31-16,6-14-56 15</inkml:trace>
          <inkml:trace contextRef="#ctx0" brushRef="#br0" timeOffset="3607.7987">5878 988 528 0,'3'0'80'0,"-6"16"51"0,-3 10-175 15,-8 20-31-15,-7 9 10 16,-9 18 4-16,-1-1 14 0,-6 16 29 16,2-7 37-16,-1 21 13 15,3-11 0 1,0 5 6-16,5-17-10 0,8-5-8 15,9-25-10-15,8-7-2 16,9-17-7-16,11-6-1 16,4-15-1-16,8-11-1 15,4-14 0-15,9-16 3 16,-1-13 5-16,9-24 10 16,-6-3 3-16,8-18 6 15,-10 4 0-15,4-8-2 16,-12 18-9-16,-3 1-4 15,-12 17-7-15,-9 4-3 16,-15 13-2-16,-12-1-2 16,-8 11 1-16,-8 2 2 15,-2 12 0-15,-4 9 1 16,3 18-2-16,-9 17-13 0,5 12-9 16,-3 15-25-16,5 3-19 15,4 2-78-15,7-5 7 16,5 3-160-16</inkml:trace>
          <inkml:trace contextRef="#ctx0" brushRef="#br0" timeOffset="5896.1505">5822 2213 452 0,'-10'11'117'0,"5"-8"29"0,5 5-135 16,7 0-40-16,8 1-69 15,0 0-50-15,3-4-16 16,-2-10-122-16</inkml:trace>
          <inkml:trace contextRef="#ctx0" brushRef="#br0" timeOffset="5386.2282">7631 1107 353 0,'-5'-3'131'0,"-6"6"6"0,-3 5-82 16,-3 12-55-16,-1 7-9 0,-4 12-1 15,2 2 0-15,-5 12 1 16,5-6 8-16,-5 13 2 15,6-7 0-15,-3 11 2 16,5-4 0-16,2 5 0 16,8-8 0-16,2 2-1 15,7-12 0-15,5-5-2 16,4-10-1-16,10-9 0 16,2-10 0-16,5-8-1 15,5-10 0-15,8-14 4 16,-3-9 4-16,13-22 7 15,-1-13 7-15,11-25 6 16,-4-1-3-16,2-14-3 16,-13 9-6-16,-6-3-5 15,-16 20-7-15,-15-3-1 16,-12 17-1-16,-8 5-1 0,-6 21 0 16,-6 2-1-16,-3 21 0 15,-5 14-9-15,-2 11-6 16,-15 14-26-16,2 7-42 15,-15 12-70-15,2-2-8 16,-10 5-140-16</inkml:trace>
          <inkml:trace contextRef="#ctx0" brushRef="#br0" timeOffset="8051.5561">8118 1409 326 0,'7'-7'60'0,"4"-6"36"0,3 5-100 0,2-1 2 15,-2 1 0-15,2 2 1 16,-5 4-1-16,-2 1 1 16,-1 1 2-16,-2 1 5 15,1-1 4-15,0 3 4 16,0-3 3-16,4 2-1 16,1 1-4-16,4 2-3 15,0 1-5-15,2 2-2 16,0 0-2-16,2 3-1 15,-1-4-1-15,6 0 0 16,0-4 0-16,9-5-5 16,-1-4-13-16,6-5-39 15,-7-3-52-15,-4-5-9 16,-6 3-116-16</inkml:trace>
          <inkml:trace contextRef="#ctx0" brushRef="#br0" timeOffset="8353.2666">8407 1204 386 0,'-3'-1'83'0,"-2"1"34"0,4 3-114 15,2 9-4-15,-1 6-1 16,-3 8 0-16,0 10 1 0,-5 10 1 16,2-1 0-16,-2 11 0 15,4-2 0-15,-3 4-1 16,1-11-28-16,0-2-87 16,0-14 19-16,-2-9-242 15</inkml:trace>
        </inkml:traceGroup>
        <inkml:traceGroup>
          <inkml:annotationXML>
            <emma:emma xmlns:emma="http://www.w3.org/2003/04/emma" version="1.0">
              <emma:interpretation id="{16418B29-1319-4171-9CF1-77FB657AE1A3}" emma:medium="tactile" emma:mode="ink">
                <msink:context xmlns:msink="http://schemas.microsoft.com/ink/2010/main" type="inkWord" rotatedBoundingBox="9929,1426 14705,1109 14902,4076 10126,4393"/>
              </emma:interpretation>
              <emma:one-of disjunction-type="recognition" id="oneOf2">
                <emma:interpretation id="interp2" emma:lang="" emma:confidence="0">
                  <emma:literal>500</emma:literal>
                </emma:interpretation>
                <emma:interpretation id="interp3" emma:lang="" emma:confidence="0">
                  <emma:literal>50 D</emma:literal>
                </emma:interpretation>
                <emma:interpretation id="interp4" emma:lang="" emma:confidence="0">
                  <emma:literal>J -00</emma:literal>
                </emma:interpretation>
                <emma:interpretation id="interp5" emma:lang="" emma:confidence="0">
                  <emma:literal>J 00</emma:literal>
                </emma:interpretation>
                <emma:interpretation id="interp6" emma:lang="" emma:confidence="0">
                  <emma:literal>J 500</emma:literal>
                </emma:interpretation>
              </emma:one-of>
            </emma:emma>
          </inkml:annotationXML>
          <inkml:trace contextRef="#ctx0" brushRef="#br0" timeOffset="10287.3065">10858 105 417 0,'-6'-2'106'0,"-3"2"33"0,2 3-122 16,-2 15-6-16,-2 7-6 0,-5 15-4 16,-1 3-1-16,0 8 0 15,4-5-1-15,4 2 0 16,7-9 1-16,6 4-1 16,2-10 1-16,5 1-1 15,1-3 0-15,6 4 0 16,2-2 0-16,5 11 1 15,0-4 0-15,3 9 0 16,-6-8 0-16,0 2 0 16,-5-11 0-16,-6 1 1 15,-8-10 0-15,-3-1 4 16,-9-8 3-16,-13-4 3 16,-6-10-1-16,-14-8 0 15,-7-2-5-15,-12-7-8 0,1-5-6 16,-7-12-21-16,12-4-28 15,2-9-15-15,19 2 0 16,9-2-67-16,18 11 28 16,10-3-129-16</inkml:trace>
          <inkml:trace contextRef="#ctx0" brushRef="#br0" timeOffset="10494.7518">11002 142 358 0,'30'-1'73'0,"14"-7"36"15,6-3-108-15,14 0-1 16,-3-1 0-16,10-3-4 16,-8 3-9-16,4 2-78 15,-11 4-18-15,5-2-28 16,-12-1-49-16</inkml:trace>
          <inkml:trace contextRef="#ctx0" brushRef="#br0" timeOffset="10984.0371">11786 141 429 0,'-30'42'97'0,"-2"-6"42"0,3 16-130 0,10 4-8 16,-1 12-6-16,2-4-6 0,-2 3 1 15,6-9 3-15,1 2 1 16,7-15 5-16,6-3 4 15,3-12-5-15,5-10 2 16,3-13 3-16,9-12 3 16,2-11 2-16,14-15-1 15,2-7-2-15,9-12-5 16,-6-1-3-16,2-15-3 16,-10 6 2-16,2-13 2 15,-10 2 3-15,-5-10 1 16,-9 15 1-16,-9-1 1 15,-12 18-2-15,-12 8 2 16,-4 16-1-16,-10 10 1 16,-2 13 1-16,-1 15-2 15,5 10 0-15,-4 15-2 16,8 6-2-16,0 9-8 0,7-6-8 16,-1 1-28-16,10-12-25 15,5-7-66-15,6-17-6 16,4-4-122-16</inkml:trace>
          <inkml:trace contextRef="#ctx0" brushRef="#br0" timeOffset="11444.6138">12276 133 134 0,'25'-3'118'0,"-5"-2"-22"0,-1 4-5 15,-3-1-70-15,-1 8 4 16,-8 5-7-16,-6 11 6 16,-4 3 3-16,-6 11 3 15,-4 3-5-15,-6 10-5 16,4-4-8-16,-6 12-3 16,4-4-5-16,0 5-1 15,9-3-2 1,2 3-2-16,7-11 1 0,6 1 0 15,2-12-1-15,5-8-1 16,2-13 2-16,6-17 0 16,3-11 1-16,8-18 1 15,1-10 1-15,7-17 6 16,-2-1 3-16,2-21 6 0,-4 6 1 16,7-15 1-16,-6 8-8 15,-2-7-3-15,-10 19-6 16,-9 5-1-16,-15 22-1 15,-13 9 0-15,-9 16 0 16,-12 10-3-16,-2 14-2 16,-10 3-6-16,0 6-4 0,-4 9-21 15,4-1-50-15,-11 2-64 16,5 1-12-16,-13 1-145 16</inkml:trace>
          <inkml:trace contextRef="#ctx0" brushRef="#br0" timeOffset="8830.6905">9460 0 430 0,'4'-24'88'0,"4"2"41"0,3 8-132 15,2 10-20-15,-2 4-19 16,0 6-7-16,-8 5-6 0,-8 6 14 15,-4 2 26-15,-10 11 33 16,-5 4 11-16,-12 18 15 16,0 1-7-16,-12 16-2 15,-1-3-11-15,-7 12-3 16,7-11-8-16,1 10-2 16,12-11-5-16,6 8 1 15,14-12-6-15,12-2-2 16,8-18-3-16,15-4-1 15,13-15-2-15,7-10 0 16,0-7 1-16,9-3-4 16,-7-5 0-16,-2 1-1 15,-7 1-4-15,-3-2-19 16,-10 1-17-16,0-6-63 16,-8-2-2-16,-3-10-37 0,0-3 33 15</inkml:trace>
          <inkml:trace contextRef="#ctx0" brushRef="#br0" timeOffset="9087.0856">9444 515 269 0,'-6'13'85'0,"-4"12"15"0,1 6-78 0,-3 18-3 15,-3 1-12-15,0 17-4 16,-2 2-1-16,-5 12 8 15,1-9 4-15,2 4 3 16,7-20 0 0,6-4-5-16,7-19-16 0,7-10-44 15,3-14-58-15,3-12-12 16,-1-11-51-16,5-16 38 16</inkml:trace>
          <inkml:trace contextRef="#ctx0" brushRef="#br0" timeOffset="9611.9855">9734 156 293 0,'3'-17'112'0,"0"-3"14"0,-4-4-68 15,5 6-39-15,6 7-5 16,2 4-5-16,-1 6-10 0,8 1-1 16,0 1-1-16,7 2 0 15,4-3 1-15,9-4 1 16,0-2 1-16,7-4 1 16,-7-2-1-16,0 4-1 15,-11 6 1-15,-3 8 1 16,-10 9 1-16,-9 17 1 15,-9 12 1-15,-15 22-1 16,-7 3-1-16,-19 17-1 16,-4-6-2-16,-18 3 1 15,7-19 1-15,-4 2 5 16,16-14 0-16,3-5 0 16,19-8 0-16,5 0-1 15,9-11-4-15,6 2-1 16,5-7 1-16,3 1-1 15,5-7 1-15,6 0 0 16,2-6 1-16,7 2 0 16,5-2-1-16,10 1-2 15,1-2-2-15,8 1-11 0,-1-2-8 16,2-4-29-16,-6-5-30 16,5-5-50-16,-9-9-13 15,4-9-81-15</inkml:trace>
          <inkml:trace contextRef="#ctx0" brushRef="#br0" timeOffset="9818.1454">10335 894 214 0,'-6'16'216'0,"-5"-12"-67"0,2 3-144 16,12 7 112-16,-3 9-268 15,0-2 18-15,-2-3-283 16</inkml:trace>
          <inkml:trace contextRef="#ctx0" brushRef="#br0" timeOffset="13855.8089">9543 2186 142 0,'0'0'136'0,"1"-1"-37"0,4-1-84 16,6 1 86-16,5-4-95 16,2-1-2-16,8-4 0 15,0-1 1-15,7-6 6 16,2-3 2-16,13-7 5 15,-3-4 1-15,13-9 1 16,-1 3-6-16,5-9-2 16,-7 4-5-16,5-8-2 15,-13 9-3-15,3-6-1 16,-13 13 0-16,-1-1-1 16,-10 15 1-16,-5 1-2 15,-5 13 1-15,-8 6-1 16,-3 5 1-16,-10 12 0 15,-6 8 1-15,-8 16 0 16,-3 4 1-16,-14 18-1 0,0-1 1 16,-12 15-1-16,1-3 1 15,-10 15-1-15,4-7-1 16,-11 12 0-16,7-10-2 16,-4 1-7-16,11-20-6 15,3-8-42-15,16-23-72 16,3-7 7-16,9-16-188 15</inkml:trace>
          <inkml:trace contextRef="#ctx0" brushRef="#br0" timeOffset="14238.552">10398 2316 416 0,'9'-1'100'0,"-9"-4"31"0,-1 14-122 16,-1 15-24-16,-4 18-16 15,-5 8-7-15,-9 18-6 0,-9-6 6 16,-3 7 9-16,-1-14 19 16,-2 1 15-16,9-13 8 15,2-6 1-15,8-13-4 16,7-7-8-16,4-11-35 16,5-14-67-16,10-9 7 15,5-11-175-15</inkml:trace>
          <inkml:trace contextRef="#ctx0" brushRef="#br0" timeOffset="14740.7719">11009 1876 444 0,'-5'-9'94'0,"-1"2"39"15,3 4-138-15,-1 8-8 16,1 3-2-16,-6 11-1 16,-2 3 4-16,-6 12 5 15,-4 0 6-15,-5 12 2 16,-1-4 1-16,-4 10 4 0,1-2 0 15,-4 13 2-15,9-7-2 16,1 5 0-16,7-11-3 16,7-3-2-16,12-17-4 15,3-8-2-15,7-13-1 16,9-9 1-16,4-14 1 16,8-16 2-16,3-9 3 15,6-16 0-15,-3-2 0 16,2-16 0-16,-7 9 0 0,2-11 1 15,-9 8 2-15,-1-5 3 16,-7 15 1-16,-8 6 5 16,-8 15 1-16,-4 6 0 15,-5 16-4-15,-2 3-4 16,-2 12-6-16,1 6-9 16,-4 5-8-16,2 10-37 15,-1 2-29-15,-2 1-54 16,1-2-23-16,4 2-78 15</inkml:trace>
          <inkml:trace contextRef="#ctx0" brushRef="#br0" timeOffset="15256.0225">11748 1564 348 0,'11'0'133'0,"-8"-4"6"15,-3 1-78-15,3 10-54 0,-8 12-3 16,-5 11-7 0,-11 11-4-16,-5 6-8 0,-12 8 0 15,0-5 0-15,-4 0 8 16,1-6 8-16,-3 3 8 15,5-5 3-15,-5 13 1 16,7-4-4 0,-1 20-4-16,10-2-2 0,0 11-2 15,12-8-1-15,1 4-2 16,7-18-1-16,5-4 0 16,4-17-1-16,5-9 0 15,5-14 3-15,5-9 4 16,4-11 3-16,12-14 2 15,2-9 0-15,10-16 0 16,0 0-4-16,1-17-2 16,-7 8-1-16,-2-9 0 15,-9 13 1-15,-7-2 0 0,-8 13 2 16,-7 5 1-16,-8 10 0 16,-11 5 0-16,-8 10-3 15,-9 9-4-15,-4 6-5 16,-5 11-4-16,4 5-60 15,-8 10-75-15,5-6 4 16,-7-1-210-16</inkml:trace>
          <inkml:trace contextRef="#ctx0" brushRef="#br0" timeOffset="12178.5486">9405 1170 361 0,'-2'-6'100'0,"4"-2"25"16,4 3-104-16,8 5-7 16,5 3-10-16,6 3-2 15,0 2-3-15,11 3-1 16,5-3 1-16,20-2 3 15,8-3 6-15,37-7 13 16,10-4 5-16,43-8 3 16,10 1 0-16,45-6-5 15,-12 1-13-15,46-1-3 16,-24 6-3-16,17-1-3 16,-39 5-1-16,16 6 1 15,-46 2 1-15,13 0 8 16,-35 0 7-16,18-6 0 15,-29-4 0-15,5-1-1 16,-30-3-8-16,-1 3-8 0,-36 3-1 16,-7 6 0-16,-23 4-1 15,-7 1 0-15,-17 0 0 16,-4 0 2-16,-13-2 0 16,-4-1 1-16,-5 0 0 15,-5 1-1-15,-2 1-1 16,-7 5-5-16,0 4-1 0,-5 9-6 15,0 2-2-15,-6 6-7 16,3 0-6-16,-2 2-15 16,2-4-34-16,-3 1-88 15,1-4 9-15,-4-3-212 16</inkml:trace>
          <inkml:trace contextRef="#ctx0" brushRef="#br0" timeOffset="16222.6644">13510 1240 389 0,'-2'-1'88'15,"4"-1"33"-15,1 4-114 16,8 2-19-16,5 1-8 0,2-2 2 15,3 0 1-15,-2-3 4 16,4 0 7-16,-1 0 8 16,1 0 1-16,-1 3 0 15,7-1 0-15,-4 0-2 16,6-2-5-16,-4 0-12 16,1 0-45-16,-5-5-46 0,-4-3-10 15,-5 0-108 1</inkml:trace>
          <inkml:trace contextRef="#ctx0" brushRef="#br0" timeOffset="16484.4161">13812 1104 306 0,'-6'8'120'0,"-2"9"0"16,-1 5-72-16,-4 9-69 15,1 5-10-15,-4 11-19 16,0-3-18-16,-1 6 0 0,5-4-6 16,-3-1-16-16,6-9 14 15,-4-9-39-15</inkml:trace>
        </inkml:traceGroup>
        <inkml:traceGroup>
          <inkml:annotationXML>
            <emma:emma xmlns:emma="http://www.w3.org/2003/04/emma" version="1.0">
              <emma:interpretation id="{B123C327-78D4-4B7B-8A06-9E57EA234650}" emma:medium="tactile" emma:mode="ink">
                <msink:context xmlns:msink="http://schemas.microsoft.com/ink/2010/main" type="inkWord" rotatedBoundingBox="15002,1475 18721,1228 18825,2796 15106,304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725.981">16100 335 412 0,'-3'-2'174'0,"2"1"-7"0,-6-1-98 0,4 15-87 16,0 7-27-16,0 7-40 15,-5-1 2-15,-4 0 16 16,-3-8 36-16,-3 1 35 16,-1-6 48-16,-3-1 8 15,5 1-9-15,0 2-14 16,7 3-23-16,9 5-6 15,5 4-6-15,10 6-1 16,4 1 0-16,5 5-2 16,-1-6-1-16,5 5 1 15,-1-9-1-15,4 0 2 16,-5-6 1-16,2-1 2 0,-5-6 0 16,-8-1 2-16,-5-4 0 15,-7 2 0-15,-7-7-1 16,-11 2 1-16,-4-5 0 15,-11-1 1-15,-5-4-1 16,-8-3 0-16,3-2-3 16,-6-3-3-16,9 2-2 15,-1 0-6-15,6 2-2 16,2 0-8-16,6 4-7 0,2-5-125 16,5-3 35-16,7-5-318 15</inkml:trace>
          <inkml:trace contextRef="#ctx0" brushRef="#br0" timeOffset="18984.7106">16089 374 306 0,'21'-6'133'0,"5"0"0"16,-1 2-64-16,8 1-52 15,-3 5-11-15,3 4-1 16,-3 0-4-16,6-1-4 16,-3 1 1-16,4 1-18 15,-4-9-10-15,-2 2-19 0,-6-5-5 16,4-2 0-16,-6-3 17 16,5-1 10-16,-4-1 18 15,6-4-70-15,-5-1 27 16,4 1-201-16</inkml:trace>
          <inkml:trace contextRef="#ctx0" brushRef="#br0" timeOffset="19445.5392">16755 329 440 0,'-24'28'116'0,"1"-1"30"0,-7 12-122 15,7 8-31-15,-10 8-12 16,5-1-3-16,-7 11 0 16,5-11 3-16,-2 6 6 15,8-8 13-15,1-2 5 16,7-16 2-16,8-4 0 16,10-14 0-16,5-9-2 15,9-7-6-15,4-6-2 16,2-6-1-16,3-12 0 15,1-4 1-15,2-11 4 16,-2 1 5-16,6-14 9 16,-1 7 8-16,7-10-3 15,-2 5-3-15,3-3-2 0,-8 12-7 16,-6 2-2-16,-11 12 5 16,-6 5 2-16,-9 7-3 15,-4 2-4-15,-3 4-9 16,-6 3-3-16,-2 1 0 15,-3 3-1-15,-1 1 4 16,1 1 1-16,4 0 0 0,-1 1-5 16,8 1-5-16,0 1-20 15,7-5-22-15,4-2-44 16,6-3-48-16,5-3-15 16,2-3-90-16</inkml:trace>
          <inkml:trace contextRef="#ctx0" brushRef="#br0" timeOffset="19875.0751">17063 283 194 0,'40'0'91'0,"0"2"18"15,-4-1-53-15,0-1-3 16,-6 0-15-16,-3 0-15 16,-8-1-19-16,-7 4-12 15,-12 3-2-15,-11 4 14 16,-8 5 5-16,-15 12 6 15,-5 0 15-15,-4 9 9 0,4 3-14 16,-3 9-4-16,9-2-3 16,3 13-6-16,7-2-10 15,1 5-3-15,6-4-2 16,5 2-2 0,5-13 1-16,5-3 1 0,8-16 3 15,9-6 12-15,11-13 2 16,16-14 0-16,6-10 0 0,17-15-2 15,0-8-10-15,7-16-2 16,-7-4 0-16,3-13-1 16,-13-1 1-16,-6-17-7 15,-18 9-3-15,-15-14-1 16,-14 11 1-16,-9 0 8 16,-7 19 6-16,1 3 1 15,1 25-4-15,-6 11-32 16,-5 17-118-16,-14 17-4 15,-5 12-63-15,-25 11 20 16</inkml:trace>
          <inkml:trace contextRef="#ctx0" brushRef="#br0" timeOffset="16978.6019">14993-28 346 0,'6'-10'66'0,"-6"4"28"15,0 8-102-15,-6 4-1 16,0 0 2-16,-11 8 2 16,-4 2 8-16,-7 6 12 15,-3 4 7-15,-12 10 9 0,3 2 11 16,-10 14-5-16,3 3-11 16,-10 13-5-16,9-2-8 15,-6 14-9 1,11-8 4-16,-1 6-1 0,14-12-4 15,3 6-1-15,8-14-3 16,4 0 0-16,9-12 0 16,2-6-1-16,6-12 0 0,9-6-1 15,5-14 0 1,7-8-2-16,7-6-2 0,7-10-21 16,-1-4-22-16,4-4-88 15,-6-1 2-15,-1-7-197 16</inkml:trace>
          <inkml:trace contextRef="#ctx0" brushRef="#br0" timeOffset="17221.4285">14735 658 244 0,'-19'25'105'0,"-3"11"5"15,2-2-62-15,-2 12-18 16,4-3-15-16,-2 17-1 16,1-2-6-16,-3 11-1 0,2-10-2 15,0 4-6-15,4-16-9 16,5-8-58-16,5-17-51 16,4-9-8-16,2-18-133 15</inkml:trace>
          <inkml:trace contextRef="#ctx0" brushRef="#br0" timeOffset="17908.6379">15140 268 470 0,'2'-21'109'0,"6"4"33"16,6 6-147-16,9 6-60 16,2 4-58-16,2-2-5 15,-7 0 13-15,-1-2 56 16,-8 0 75-16,-3 0 83 15,-7 2 13-15,1 2 2 0,-2-1-46 16,-2 1-21-16,2 2-30 16,7 1-9-16,1 2-7 15,4 1-1-15,4 1 0 16,-1-1-2-16,-2 0 0 16,-2 3-1-16,-5 1 0 15,-6 8 1-15,-5 8 2 16,-4 11 0-16,-5 4 2 15,-8 7 1-15,-3 0 0 0,-5 7 1 16,-1-7-1 0,-7 13 1-16,4-4-2 15,-8 10 1-15,2-8-1 0,0 8 0 16,4-11 0-16,-5-2-1 16,6-14 0-16,1-3 0 15,6-13 0-15,3-5 0 16,9-9 0-16,7-1 1 15,4-7-1-15,0-2 0 16,5-2 0-16,3-5-1 16,5-8 0-16,10-1 2 15,7-2-1-15,11-1 0 16,1 4 0-16,9 2 0 16,-9 5-1-16,2 2-2 15,-9 6-1-15,0 2-2 16,-7 4-2-16,2 0-7 0,-4-2-2 15,-4 2-8-15,-3-4-17 16,-3 1-93-16,-3-4 1 16,0-1-46-16,-2-5-5 15</inkml:trace>
          <inkml:trace contextRef="#ctx0" brushRef="#br0" timeOffset="18175.4464">15558 919 464 0,'-4'21'138'0,"5"-3"10"15,1-8-137-15,7 4-166 16,2 3 20-16,-3-1-335 16</inkml:trace>
          <inkml:trace contextRef="#ctx0" brushRef="#br0" timeOffset="21300.0938">14191 1580 354 0,'-6'2'96'0,"0"-5"24"16,9 1-101-16,12 4-9 15,4-1-7-15,13-1-3 16,-1-1 1-16,5-1 0 0,-5-1 3 16,11 1 15-1,1-2 6-15,23-4 4 0,9-2 1 16,36-2 0-16,6-5-15 16,29-4-2-1,-8 4-4-15,23 0-1 0,-18 0-1 16,23 4-1-16,-16 5-2 15,21 2-2-15,-19 4 0 16,20 1 0-16,-25-2 0 16,21-5 6-16,-21-2 3 0,22-5 0 15,-25-1-1-15,11-3 0 16,-25 4-7-16,3 1-2 16,-29 3 0-16,2 1-2 15,-24 5-2-15,-6 4-10 16,-21 1-6-16,-9-2-11 15,-24 2-1-15,-10-3 1 16,-13-3 10-16,-10-2-1 16,-3 0 0-16,-8 0-79 15,-7 4-40-15,-10 7-24 16,-3 5-108-16</inkml:trace>
        </inkml:traceGroup>
      </inkml:traceGroup>
    </inkml:traceGroup>
    <inkml:traceGroup>
      <inkml:annotationXML>
        <emma:emma xmlns:emma="http://www.w3.org/2003/04/emma" version="1.0">
          <emma:interpretation id="{F03A44E8-FCD8-4460-BF27-35C6016CE392}" emma:medium="tactile" emma:mode="ink">
            <msink:context xmlns:msink="http://schemas.microsoft.com/ink/2010/main" type="paragraph" rotatedBoundingBox="2988,7803 19979,1558 20906,4080 3915,10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089DAC-ACB6-4488-8B9D-B277C4D779B2}" emma:medium="tactile" emma:mode="ink">
              <msink:context xmlns:msink="http://schemas.microsoft.com/ink/2010/main" type="line" rotatedBoundingBox="2988,7803 19979,1558 20906,4080 3915,10326"/>
            </emma:interpretation>
          </emma:emma>
        </inkml:annotationXML>
        <inkml:traceGroup>
          <inkml:annotationXML>
            <emma:emma xmlns:emma="http://www.w3.org/2003/04/emma" version="1.0">
              <emma:interpretation id="{5D09A536-9F9F-49C7-B734-DA36024C7FEA}" emma:medium="tactile" emma:mode="ink">
                <msink:context xmlns:msink="http://schemas.microsoft.com/ink/2010/main" type="inkWord" rotatedBoundingBox="2988,7803 7270,6229 8107,8505 3824,1007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2150.2423">2844 6230 344 0,'-15'-3'93'0,"1"0"35"16,3 0-99-16,7 1-9 15,0-1-4-15,1 3-5 16,-2 0-10-16,-1 2 1 16,-5 1 3-16,3 1 0 0,2-1 3 15,-1 1 5-15,4-6 0 16,8-4-2-16,7-11 0 16,6-5-2-16,13-14-6 15,7 1-1-15,7-6 0 16,-1 9-1-1,3 0 0-15,-10 15-1 0,1 3-2 16,-10 9 0-16,-1 10-2 16,-8 6 0-16,-2 11 0 15,-6 4 1-15,-6 20 1 16,-9 2 1-16,-13 23 2 16,-11 1 1-16,-22 20 0 15,-3-1 1-15,-19 20 1 16,0-7 2-16,-16 15 1 15,6-19 1-15,-7 2 0 16,19-27 0-16,2-8-1 16,26-24-2-16,12-11 0 0,18-16-3 15,9-5-1-15,10-8-1 16,7 0 0-16,5 0 2 16,14 2 0-16,3-2 0 15,17-1 0-15,4-4-3 16,15-2-3-16,-6-4-5 15,12-6-13-15,-12-5-22 0,6 0-111 16,-17-1 19-16,-2-1-275 16</inkml:trace>
          <inkml:trace contextRef="#ctx0" brushRef="#br0" timeOffset="82857.3256">3759 5976 309 0,'-20'13'81'16,"-2"-2"32"-16,9-5-90 15,5 2-5-15,5 1-7 16,2-4-6-16,2 1-11 16,1 1 3-16,1-3 3 15,0-5 11-15,3 1 7 0,8-7 8 16,7 0 1-16,12-3 0 15,3 5-10-15,14 1-3 16,-2 7-7-16,7 6-3 16,-11 5-1-16,3 10-1 15,-16 4-2-15,-4 5 0 16,-13 0 0-16,-14 6-1 16,-14-6 0-16,-16 11 1 15,-6-8 1-15,-14 6 0 16,3-6 4-16,2 0 2 15,13-9 3-15,10 4 1 16,15-4-1-16,11 12-3 16,10 5-3-16,13 23-3 15,3 4-1-15,9 16-2 16,0-10-3-16,6 1 1 16,-9-18 0-16,-3-7 1 15,-11-20 2-15,-8-3 4 0,-15-10 0 16,-16-1 2-16,-12-5 0 15,-13 3 1-15,-8-4-1 16,-14 2-2-16,0-2-1 16,-16 3-1-16,6-2-3 15,-7 1-3-15,10 3-2 16,1 3-2-16,16 0-2 16,6 7-13-16,15 0-12 15,6 4-41-15,13-4-69 0,10-3-3 16,10-10-160-16</inkml:trace>
          <inkml:trace contextRef="#ctx0" brushRef="#br0" timeOffset="83185.9938">4387 7262 482 0,'-9'20'125'0,"4"-9"32"0,5-12-141 16,14 1-79-16,8 1-97 15,6-1 8-15,-6 0-252 16</inkml:trace>
          <inkml:trace contextRef="#ctx0" brushRef="#br0" timeOffset="89667.3766">4667 6114 325 0,'2'-6'69'0,"9"-10"34"0,9-3-94 15,16-7 1-15,3 1 1 16,8-2 0-16,-3 8-2 16,5 4-2-16,-10 4-3 15,5 9-2-15,-8 5 0 16,3 5-1-16,-5 1 1 0,4 2 0 16,-7-3 1-16,-4 0 1 15,-5 0 1-15,-5 3 2 16,-9 0 3-16,-5 9 4 15,-4 5 1-15,-9 19 1 16,-9 9-2 0,-9 30-3-16,-8 7-4 0,-8 29 0 15,4-3-2-15,-7 15 1 16,11-18 0-16,1 3-2 16,12-30-2-16,2-1-1 15,10-21-2-15,2-3-1 16,6-19-1-16,-2-7 0 15,2-18 1-15,-2-9-4 16,4-8-4-16,-1-11-25 0,4-2-21 16,-1-9-82-16,-2-4-1 15,-1-12-169-15</inkml:trace>
          <inkml:trace contextRef="#ctx0" brushRef="#br0" timeOffset="89860.8824">4818 6941 148 0,'1'-22'183'0,"4"-3"-54"0,7 5-86 0,14-4 89 16,5 2-118-16,13-3-5 16,4 6-7-16,12 2-3 15,-5 9-3-15,7 10-11 16,-7 9-9 0,1 11-49-16,-10 4-57 0,-4 3-5 15,-9-6-142-15</inkml:trace>
          <inkml:trace contextRef="#ctx0" brushRef="#br0" timeOffset="90315.496">5974 6055 362 0,'-19'-7'83'0,"-5"1"38"0,2 5-106 15,4 8-7-15,7 12-3 16,-4 14-4-16,6 6-12 16,-3 16-22-16,1-2-10 15,-2 8-13-15,5-6 3 16,3 5 5-16,7-10 24 0,3 5 19 15,4-5 17-15,10 9 12 16,0-4 3 0,4 12 4-16,2-10-4 0,7 4 0 15,-7-13-12-15,0 1-1 16,-8-10-6-16,-3 0 1 16,-11-9-1-16,-8 0 0 15,-7-2-1-15,-15 2-1 16,-6-4-1-16,-20 3 11 15,-5-8 3-15,-11-2 5 16,4-9 0-16,-6-7 0 16,16-8-13-16,5-7-14 15,14-6-17-15,10-4-115 16,13-3 25-16,8-9-289 16</inkml:trace>
          <inkml:trace contextRef="#ctx0" brushRef="#br0" timeOffset="90584.3025">6152 5951 415 0,'16'-19'87'0,"-12"1"40"0,14 4-123 15,5 10-3-15,8 9 0 16,1 6 0 0,5 6-3-16,-1 2-4 0,10 8-28 15,-5-2-21-15,6 0-73 16,-5-5-7-16,6-1-140 16</inkml:trace>
          <inkml:trace contextRef="#ctx0" brushRef="#br0" timeOffset="91046.688">6843 6191 409 0,'-14'-5'103'0,"-7"4"34"0,-2 7-120 16,1 16-9-16,3 12-8 16,-3 20-8-16,-1 7-3 15,-4 14-2-15,7 2 4 0,2 15 1 16,7-6 5 0,7 16 1-16,7-10 3 0,3 4 0 15,4-23 0-15,5-5 1 16,4-23-1-16,6-15 0 15,-1-19 0-15,8-16 1 16,0-17 0-16,5-26 0 16,-7-12 1-16,5-28 3 15,-10-2 2-15,-3-23 3 16,-11 10 2-16,-7-12 2 16,-8 21-4-16,-12-1-3 15,-6 23-1-15,-9 6-3 16,-4 27 0-16,-7 7-1 15,4 20 1-15,1 12-3 16,10 9-2-16,8 12-16 16,13 7-18-16,4 6-112 15,4-2 17-15,6 8-271 16</inkml:trace>
        </inkml:traceGroup>
        <inkml:traceGroup>
          <inkml:annotationXML>
            <emma:emma xmlns:emma="http://www.w3.org/2003/04/emma" version="1.0">
              <emma:interpretation id="{AB07C14D-6D43-44FB-AE6A-27337A890C8B}" emma:medium="tactile" emma:mode="ink">
                <msink:context xmlns:msink="http://schemas.microsoft.com/ink/2010/main" type="inkWord" rotatedBoundingBox="8650,8074 8691,8058 8713,8116 8671,813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1421.7482">7751 6606 535 0,'-20'8'97'16,"13"-5"43"-16,20 11-300 15,9 2 31-15,5-4-353 16</inkml:trace>
        </inkml:traceGroup>
        <inkml:traceGroup>
          <inkml:annotationXML>
            <emma:emma xmlns:emma="http://www.w3.org/2003/04/emma" version="1.0">
              <emma:interpretation id="{C0306099-4566-418B-B572-81810DDEF62D}" emma:medium="tactile" emma:mode="ink">
                <msink:context xmlns:msink="http://schemas.microsoft.com/ink/2010/main" type="inkWord" rotatedBoundingBox="9764,6336 11906,5549 12371,6813 10229,760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2762.7832">9023 5317 286 0,'-5'5'90'16,"-4"-4"25"-16,2 1-75 15,9-1-19-15,7-1-1 16,6-4-1-16,10-7-6 16,4-2 2-16,15-9 0 15,3-3-4-15,13-8-2 16,-2-1-5-16,9-12-1 0,-7 1-2 16,8-11 0-1,-5 2 1-15,9-8-1 0,-8 4 0 16,13-6 1-16,-10 6-1 15,5-5-1-15,-9 7 1 16,3-7-2-16,-14 11 0 16,-1 2 0-16,-13 9 0 15,-4 12-1-15,-13 11 1 16,-7 12 2-16,-11 11 2 16,-9 15 1-16,-8 15 1 15,-12 24 2-15,-5 12 0 0,-13 27 0 16,0 3 0-16,-12 21 1 15,1-9-1-15,-7 16 1 16,4-14-3-16,-10 9-1 16,15-23-2-16,-5-2-2 15,11-27-2-15,2-6-8 16,12-19-6-16,-2-5-35 16,10-11-37-16,-1 1-57 15,2-9-21-15,-1-4-94 16</inkml:trace>
          <inkml:trace contextRef="#ctx0" brushRef="#br0" timeOffset="93186.0205">10819 5217 418 0,'3'-5'84'0,"8"-1"42"16,11 10-123-16,13 3-4 15,5 1 2-15,12 3-1 16,0 1-2-16,17 5-20 0,-5 1-20 16,13 3-82-1,-8 0-2-15,4-1-46 16,-15-10 30-16</inkml:trace>
        </inkml:traceGroup>
        <inkml:traceGroup>
          <inkml:annotationXML>
            <emma:emma xmlns:emma="http://www.w3.org/2003/04/emma" version="1.0">
              <emma:interpretation id="{F68EC246-82C8-4C32-98C8-C0F84D4BC682}" emma:medium="tactile" emma:mode="ink">
                <msink:context xmlns:msink="http://schemas.microsoft.com/ink/2010/main" type="inkWord" rotatedBoundingBox="13141,5670 14628,5123 15037,6238 13551,6784"/>
              </emma:interpretation>
            </emma:emma>
          </inkml:annotationXML>
          <inkml:trace contextRef="#ctx0" brushRef="#br0" timeOffset="93936.4768">12468 4866 359 0,'-7'0'106'0,"2"0"21"0,3-2-102 15,7 2-12-15,6 0-10 16,9-6-3-16,7-5 0 15,15-11 1-15,4-6 0 0,10-13 0 16,2-3 1-16,8-14 5 16,-10 4 3-16,11-17 7 15,-7 2 1-15,7-12 0 16,-4 6-5 0,9-10-3-16,-9 13-7 0,9-8-3 15,-10 10-1-15,7-4-3 16,-12 13-2-1,2 0-4-15,-15 16 0 0,-5 7-1 16,-14 14 3-16,-4 7 1 16,-10 9 4-16,-2 10 1 15,-4 6 1-15,-4 15 3 16,-2 10 0-16,-2 25 2 16,-5 8 0-16,-6 22-1 15,1 2-1-15,-10 18 0 16,-2-9-2-16,-10 19 0 15,1-12-1-15,-12 5 0 0,4-17-2 16,-5-1-7-16,5-24-9 16,-5-1-48-16,9-11-43 15,-3 4-26-15,4-12-45 16,-4 7 20-16</inkml:trace>
        </inkml:traceGroup>
        <inkml:traceGroup>
          <inkml:annotationXML>
            <emma:emma xmlns:emma="http://www.w3.org/2003/04/emma" version="1.0">
              <emma:interpretation id="{139E901F-DB31-4CFB-8EE1-47C8F5328C81}" emma:medium="tactile" emma:mode="ink">
                <msink:context xmlns:msink="http://schemas.microsoft.com/ink/2010/main" type="inkWord" rotatedBoundingBox="14803,3931 17926,2784 18310,3828 15187,4976"/>
              </emma:interpretation>
            </emma:emma>
          </inkml:annotationXML>
          <inkml:trace contextRef="#ctx0" brushRef="#br0" timeOffset="21946.8169">13952 2678 303 0,'18'-6'97'0,"12"-7"13"15,3-2-81-15,20-6-48 16,4-2-14-16,12-9-9 16,-7 4 1-16,6-9 14 15,-15 5 32-15,5-8 21 16,-10 2 14-16,9-7 7 0,-4 4-11 15,10-5-5 1,-4 9-11-16,8-7-4 0,-4 9-7 16,0 1-3-16,-13 6-4 15,-6 4-1-15,-16 10-2 16,-8 5-2-16,-14 7-1 16,-9 9 1-16,-8 4 0 15,-12 9 3-15,-7 3 3 16,-14 13 1-16,4 2-1 0,-9 12 0 15,5-1-4-15,-6 16-20 16,5-5-10-16,-4 4-14 16,5-9-4-16,0-2-3 15,10-17 7-15,3-6-48 16,9-14 25-16,6-4-141 16</inkml:trace>
          <inkml:trace contextRef="#ctx0" brushRef="#br0" timeOffset="22290.1061">14871 2625 370 0,'1'6'90'0,"-5"10"34"0,-3 4-108 15,1 13-6-15,-5 6-5 16,-6 11-16-16,-2-3-14 0,-6 6-15 16,-1-9-1-16,-3 2 1 15,4-18 12-15,2-5 11 16,7-12 19-16,4-9-7 15,7-7-22-15,5-6-55 16,8-6 1-16,4-10-138 16</inkml:trace>
          <inkml:trace contextRef="#ctx0" brushRef="#br0" timeOffset="22850.4618">15807 2099 212 0,'4'-7'184'0,"-3"3"-51"0,-1 11-130 16,-3 9 117-16,-5 3-144 15,-6 7-20-15,-8-2 0 16,-9 3 7-16,-2-6 18 16,-9 9 23-16,-2-2 26 15,-13 7 10-15,7 1 0 0,-9 11-3 16,6-3-12-16,-2 9-4 16,12-3-10-1,6 5-3-15,13-8-5 0,7 3-3 16,11-11-2-16,6-1-5 15,6-10-1-15,2-8 0 16,3-7 1-16,6-10 3 16,5-11 5-16,9-9 2 15,4-8 1-15,10-13 1 16,-1-2-2-16,9-11 1 16,-4 6 0-16,6-14 0 15,-7 5 0-15,4-12 1 16,-11 7-2-16,-4-10 0 15,-10 16-2-15,-8-4 1 16,-11 17-2-16,-5 4 1 16,-6 11 0-16,-2 4-1 15,2 9 0-15,-4 9-1 0,1 6-3 16,-8 11-13-16,-2 5-10 16,-4 6-34-16,3-3-31 15,-5-2-47-15,9-7-16 16,1-6-63-16</inkml:trace>
          <inkml:trace contextRef="#ctx0" brushRef="#br0" timeOffset="23399.6844">16468 1958 332 0,'25'-11'141'0,"-12"0"-2"0,-1 0-68 15,-1 12-68-15,-7 7-5 16,-9 8-5-16,-17 7-2 16,-9 5 2-16,-18 7 2 15,2-2 4-15,-11 9 3 16,5-3 2-16,-5 8 4 15,9-3 2-15,-4 14 2 0,9-3-1 16,-3 11-1 0,13-2-5-16,4 8-1 0,10-11-3 15,6 2-2-15,9-16-1 16,8-4-1-16,2-14-1 16,7-6 1-16,4-10 1 15,7-7 1-15,1-8 2 16,10-9 0-16,-2-4 0 15,5-7 0-15,-4-5-1 16,0-6 0-16,-9 5 0 0,-6-6 0 16,-5-1 0-1,-7-1 1-15,-4 3 1 0,-5-3 0 16,-7 6-1-16,-7 5 0 16,-5 10-2-16,-8 5-1 15,2 9-4-15,0 10-3 16,4 2-2-16,6 5-30 15,8-2-26-15,4 0-72 16,3-6-12-16,6-2-138 16</inkml:trace>
          <inkml:trace contextRef="#ctx0" brushRef="#br0" timeOffset="23943.518">16796 1881 362 0,'-25'0'96'0,"0"3"22"0,9 6-112 0,2 1-25 16,6-2-16-16,3-1-3 16,8-2 10-16,7-6 28 15,5-6 28-15,9-4 15 16,3-1 12-16,10-4-4 16,1 0-20-16,10-1-7 15,-1 3-9-15,7 0-8 16,-7 3-4-16,-2 5 0 15,-11 3-2-15,-5 6 0 16,-14 6 0-16,-10 10 0 16,-11 4 0-16,-19 10 0 15,-10 0 1-15,-13 8 5 16,-2-7 3-16,-5 10 1 16,11-3 1-16,-3 6-1 0,11-3-7 15,0 4-3-15,9-5-1 16,5-6 0-16,10-10-1 15,9-2 1-15,10-11 0 16,12-1 0-16,11-6 2 16,19 4-1-16,4-4 1 15,17 4-12-15,1-4-10 16,10 0-139-16,-10-4 32 16,2-13-346-16</inkml:trace>
        </inkml:traceGroup>
        <inkml:traceGroup>
          <inkml:annotationXML>
            <emma:emma xmlns:emma="http://www.w3.org/2003/04/emma" version="1.0">
              <emma:interpretation id="{2D92E85C-8FA0-4212-A524-E7444C5465A3}" emma:medium="tactile" emma:mode="ink">
                <msink:context xmlns:msink="http://schemas.microsoft.com/ink/2010/main" type="inkWord" rotatedBoundingBox="19533,2622 20271,2351 20526,3044 19787,331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6723.3751">18672 1344 169 0,'8'-5'76'0,"-2"2"-2"0,5-3-31 16,0 1-39-16,1-3 2 15,-1 6-1 1,-1-2 4-16,-4 2 3 0,-1 2 13 16,-4 0 5-16,1 0 4 15,-2 0-2-15,-2 0 0 16,2 2-9-16,7-1-1 16,-1 1-3-16,10-1 3 15,6-1 0-15,9-1-4 0,3-4-6 16,10-1-2-1,0 1-6-15,11-3-4 0,-5 4 1 16,9-1-1-16,-7 0 0 16,3-3-1-16,-10 2-1 15,-1-3-2-15,-9 1-2 16,-4-1-5-16,-8 1-4 16,-4-2-27-16,-6 1-23 15,-5 1-70-15,-5-1-6 16,-2-2-140-16</inkml:trace>
          <inkml:trace contextRef="#ctx0" brushRef="#br0" timeOffset="79055.6817">19104 1001 309 0,'-12'-8'87'0,"-1"8"21"0,7 0-89 0,6 8-6 16,1 6-7-16,1 12-6 15,-2 4 1-15,-2 19 0 16,-4 4 0-16,-5 19 0 16,-1-5 0-16,-7 19 0 15,3-6 0-15,-6 10-7 0,5-15-11 16,1-2-65-1,4-23-28-15,1-6-23 0,5-20-67 16</inkml:trace>
        </inkml:traceGroup>
      </inkml:traceGroup>
    </inkml:traceGroup>
    <inkml:traceGroup>
      <inkml:annotationXML>
        <emma:emma xmlns:emma="http://www.w3.org/2003/04/emma" version="1.0">
          <emma:interpretation id="{2C14A179-D160-46B9-9132-09C0B3398EDD}" emma:medium="tactile" emma:mode="ink">
            <msink:context xmlns:msink="http://schemas.microsoft.com/ink/2010/main" type="paragraph" rotatedBoundingBox="12472,7182 16977,5767 17520,7496 13015,89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DD2C3A6-DF2C-4A98-AE22-E9FA1E42C4FE}" emma:medium="tactile" emma:mode="ink">
              <msink:context xmlns:msink="http://schemas.microsoft.com/ink/2010/main" type="line" rotatedBoundingBox="12472,7182 16977,5767 17520,7496 13015,8911"/>
            </emma:interpretation>
          </emma:emma>
        </inkml:annotationXML>
        <inkml:traceGroup>
          <inkml:annotationXML>
            <emma:emma xmlns:emma="http://www.w3.org/2003/04/emma" version="1.0">
              <emma:interpretation id="{62C0358E-B981-41E2-BFA8-E8B4E373A340}" emma:medium="tactile" emma:mode="ink">
                <msink:context xmlns:msink="http://schemas.microsoft.com/ink/2010/main" type="inkWord" rotatedBoundingBox="12472,7182 16977,5767 17520,7496 13015,891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98934.8024">13178 6708 315 0,'-3'4'70'0,"-4"6"29"15,4 12-93-15,-3 6-2 16,-2 5-3-16,-4 4-11 15,-2-1-7-15,-5 2-6 16,2-7-15-16,-4-4 0 16,7-7 11-16,0-6-6 15,8-7-44-15,3-10 28 16,3-4-133-16</inkml:trace>
          <inkml:trace contextRef="#ctx0" brushRef="#br0" timeOffset="198538.0083">12244 6548 204 0,'-6'6'91'0,"3"-4"-5"15,5-2-46-15,2-5-28 16,6 2-6-16,5-2-8 15,1-3 3-15,3-1 1 16,-2-2-1-16,5-5 1 16,-2-2 1-16,9-4 1 15,-1-2 1-15,9-6 7 16,1-1 4-16,12-5 2 16,0 3 0-16,16-8 0 15,-5 9-7-15,9-4-4 16,-10 3-2-16,3 0 0 15,-16 9-2-15,-4 2-1 0,-10 8 0 16,-4 10 0-16,-14 4 3 16,-4 11 8-16,-9 1 4 15,-9 13 3-15,-5 0-1 16,-8 11-2-16,-5-1-9 16,-10 13-2-16,-3-2-3 15,-7 7 0-15,1-1-2 16,-3 4 0-16,5-6 0 0,0 8-3 15,10-6-2 1,-2 1-11-16,7-11-15 0,4 4-59 16,6-18-47-16,-2-3-16 15,6-11-107-15</inkml:trace>
          <inkml:trace contextRef="#ctx0" brushRef="#br0" timeOffset="199544.8454">13809 6177 345 0,'6'-19'92'16,"-3"0"31"-16,-3 10-100 16,0 4-7-16,-1 11-7 15,-5 8-8-15,-1 5-6 16,-7 6-3-16,-1 4 0 16,-7 3 1-16,-2 1 3 0,-9 10 4 15,0-3 5-15,-9 7 4 16,1-1 4-16,-6 7 3 15,10-5 1 1,-4 9-3-16,13-4-5 0,4 2-3 16,13-8-3-16,5-5-5 15,8-10-1-15,6-4-3 16,6-9-2-16,6-9-1 16,5-6 1-16,6-12 2 15,2-9 4-15,10-12 3 16,-4-10 2-16,5-17 1 15,-2-5 1-15,8-13 2 16,-9 4-2-16,4-10 0 16,-6 9 0-16,-1-5 0 15,-15 14-1-15,-5 0 0 0,-12 13-1 16,-8 7 1-16,-7 15-2 16,-5 10-1-16,-5 14-2 15,-3 12-1-15,2 13-3 16,-2 5-5-16,3 3-4 15,6 1-24-15,7-4-24 16,5-4-71-16,5-9-4 16,6 0-143-16</inkml:trace>
          <inkml:trace contextRef="#ctx0" brushRef="#br0" timeOffset="200061.9048">14627 5867 368 0,'-2'-2'106'0,"-6"4"23"15,0 9-107-15,-7 14-7 16,-7 6-11-16,-11 16-3 16,-6 5 0-16,-8 9-1 0,1-5 0 15,-7 5 1-15,6-6-1 16,-8 5 0-16,5-9 2 16,-2 6 5-16,12-7 3 15,4 6 2-15,15-9 0 16,9 2-2-16,13-9-5 15,12 3-3-15,4-12-2 16,10-8-1-16,1-10-1 16,13-7-2-16,-2-10-2 0,8-12 0 15,-6-3 2-15,-1-11 1 16,-13 1 2-16,-1-11 3 16,-8 6 2-16,-4-5 1 15,-6 6 2-15,-7-6 1 16,-9 7 2-16,-7 0-3 15,-7 7-5-15,-6 1 1 16,3 10-2-16,-5 11-12 16,5 9-7-16,-2 14-123 15,0 7-4-15,-5 8-51 16,-1-6-21-16</inkml:trace>
          <inkml:trace contextRef="#ctx0" brushRef="#br0" timeOffset="94546.0177">11577 5826 387 0,'10'-16'133'0,"2"-9"15"16,15-8-93-16,7 2-46 16,18-3-3-16,4 4-4 15,21 3-3-15,1 4 0 16,26 2 0-16,1 6 0 16,26-3 9-16,-1 4 5 15,38-3 5-15,-12 0 8 0,37-5 8 16,-11-2-9-16,32-7 0 15,-26 0-4-15,27-7-7 16,-24 4-7-16,17-2-1 16,-34 4-3-16,14 4-2 15,-28 6-1-15,9 4 0 16,-30 5 0-16,13 4-1 16,-25 1-1-16,11-5 0 15,-22-2 0-15,17-17-3 16,-16-2-1-16,4-8-5 15,-21 2-5-15,0 3-11 16,-28 13-4-16,-12 9-13 16,-19 10-23-16,-18 8-103 15,-23 6 23-15,-14 6-258 16</inkml:trace>
        </inkml:traceGroup>
        <inkml:traceGroup>
          <inkml:annotationXML>
            <emma:emma xmlns:emma="http://www.w3.org/2003/04/emma" version="1.0">
              <emma:interpretation id="{B8262126-B38B-43F9-AFAB-D8C9153680C6}" emma:medium="tactile" emma:mode="ink">
                <msink:context xmlns:msink="http://schemas.microsoft.com/ink/2010/main" type="inkWord" rotatedBoundingBox="15346,7054 16556,6674 16858,7638 15649,8018"/>
              </emma:interpretation>
              <emma:one-of disjunction-type="recognition" id="oneOf9">
                <emma:interpretation id="interp13" emma:lang="" emma:confidence="0">
                  <emma:literal>9</emma:literal>
                </emma:interpretation>
                <emma:interpretation id="interp14" emma:lang="" emma:confidence="0">
                  <emma:literal>g</emma:literal>
                </emma:interpretation>
                <emma:interpretation id="interp15" emma:lang="" emma:confidence="0">
                  <emma:literal>8</emma:literal>
                </emma:interpretation>
                <emma:interpretation id="interp16" emma:lang="" emma:confidence="0">
                  <emma:literal>B</emma:literal>
                </emma:interpretation>
                <emma:interpretation id="interp17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522255.7111">15568 5297 175 0,'-8'6'56'15,"3"-1"7"-15,5-2-46 16,3 1-5-16,2-2-7 16,0 0 3-16,-2-2 4 0,0 1 6 15,-3-2 4-15,2 2 7 16,-5-2-3-16,-1 4-4 16,-2 0-9-16,1 3 4 15,-4 0-1-15,3 4 8 16,-2-2 1-16,2 1 0 15,-2-1-8-15,-2 4-7 16,-1-2-8-16,-6 2 0 16,-2 4 0-16,-6 3 0 15,-1-4 0-15,-4 4 1 16,2 2-1-16,-5-3 1 16,5 0-1-16,-4 3 2 15,9-2 0-15,-4 3 0 16,9-3 0-16,-1 4 0 15,1-1-2-15,1 5 0 16,6 0-2-16,2 2 0 0,4-4-1 16,8-3 0-16,4-3-1 15,7-3 1-15,-2-5 0 16,9 1 0-16,-6-2 1 16,9-2-1-16,-7-7 2 15,5-7 0-15,0-7 0 16,4-10 2-16,-4-7-1 15,7-14 0-15,-3-3 0 0,6-15-1 16,0-1-1-16,4-14 1 16,2 10-1-16,0-5 3 15,-12 19 1-15,-2 6 4 16,-9 22 0-16,-5 7 0 16,-7 17-1-16,-3 12 0 15,-3 7-5-15,-5 14 1 16,-1 5-1-16,-4 9 0 15,-1-4-1-15,1 5 0 16,2-6 0-16,-3 9 0 16,3-5 0-16,-1 10 1 15,-1 2 0-15,-1 11 0 16,3-6 0-16,-1 8 0 16,2-10-1-16,-1 1 0 15,2-13 0-15,-4 5 0 16,2-12-1-16,-3 8 0 0,-1-10 1 15,-3 2-1 1,3-10 1-16,-1-3 4 0,-1-12 2 16,-10-1 6-16,-2-5 0 15,-15-1 1-15,-3-3-4 16,-11-2-3-16,5-6-4 16,-10-4-6-16,8-4-4 15,-4-1-6-15,8 4-8 16,0 2-40-16,8 6-97 15,1 6 16-15,9 1-261 16</inkml:trace>
        </inkml:traceGroup>
      </inkml:traceGroup>
    </inkml:traceGroup>
    <inkml:traceGroup>
      <inkml:annotationXML>
        <emma:emma xmlns:emma="http://www.w3.org/2003/04/emma" version="1.0">
          <emma:interpretation id="{DDEEE5F3-4861-4C5C-B03C-2364C083DDD8}" emma:medium="tactile" emma:mode="ink">
            <msink:context xmlns:msink="http://schemas.microsoft.com/ink/2010/main" type="paragraph" rotatedBoundingBox="7198,12521 13931,8089 15517,10498 8783,149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5367795-616B-4306-9AD5-A0D0DBA17660}" emma:medium="tactile" emma:mode="ink">
              <msink:context xmlns:msink="http://schemas.microsoft.com/ink/2010/main" type="line" rotatedBoundingBox="7198,12521 13931,8089 15517,10498 8783,14930"/>
            </emma:interpretation>
          </emma:emma>
        </inkml:annotationXML>
        <inkml:traceGroup>
          <inkml:annotationXML>
            <emma:emma xmlns:emma="http://www.w3.org/2003/04/emma" version="1.0">
              <emma:interpretation id="{62EB55D2-4006-4CB8-8BA5-94C909BC0735}" emma:medium="tactile" emma:mode="ink">
                <msink:context xmlns:msink="http://schemas.microsoft.com/ink/2010/main" type="inkWord" rotatedBoundingBox="7198,12521 13931,8089 15517,10498 8783,14930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24889.9955">8966 10474 198 0,'-4'-4'141'0,"-4"-1"-27"0,2 5-38 15,-1-2-48-15,4 2-17 16,-1 4-20-16,-3 2 3 16,-4 5 4-16,-1 6-6 15,-4 5 3-15,-1 0 3 16,1 9 2-16,-3 0 2 15,-4 12 1-15,-1 2-1 16,-4 16 1-16,-1-1 1 16,-3 16 2-16,4-2 0 15,0 9 1-15,4-8-1 16,2 11-1-16,4-15-3 0,0 4-1 16,4-11 0-16,5 2-1 15,1-14 1-15,5 1 1 16,3-11 1-16,3-1 1 15,2-11 1-15,4 0 0 16,-1-10 1-16,6-4 1 16,-1-5 1-16,4-7 4 15,-2-4 0-15,7-9 2 16,2-5-2-16,4-11-3 16,0-5-3-16,10-14-2 15,-4-3-3-15,9-17-1 16,-7 1-2-16,4-15 0 15,-7 3 0-15,2-18 1 16,-7 10 1-16,-3-15 0 0,-6 7 2 16,-4-11 1-16,-5 19 0 15,-9-5 1-15,-5 19 0 16,-7 4 0-16,-5 19-1 16,-6 10-1-16,-1 16-2 15,-7 9-6-15,-1 16-6 16,-9 12-17-16,3 9-19 15,-5 7-16-15,4 0-72 0,2 9 8 16,11-6-161 0</inkml:trace>
          <inkml:trace contextRef="#ctx0" brushRef="#br0" timeOffset="225587.2523">10338 10493 377 0,'41'-31'115'0,"-3"1"26"0,-15 10-105 16,4 4-14-16,-5 10-9 15,-5 6-7-15,-9 9-7 16,-8 8 1-16,-8 8-1 16,-12 8 0-16,-4 2 1 0,-12 9 0 15,0-2 0 1,-11 13 1-16,2-2 1 0,-10 13 0 15,5-2 2 17,-5 22-1-32,8 0 0 0,-8 18-1 0,8-6 0 0,-3 18-2 15,5-17 0-15,-2 12-1 16,15-17 0-16,9 5 1 16,9-21-1-16,15-3-1 15,13-25 0-15,10-6 0 16,6-19 0-16,15-8 1 15,0-13 1-15,12-9 2 16,-1-9 1-16,10-11 0 16,-8-3 0-16,9-18 0 15,-4-2-2-15,11-20 0 16,-7-2-2-16,8-13-3 16,-11 6-2-16,-1-11 0 15,-16 13 0-15,-13-14 1 16,-16 9 3-16,-12-11 3 0,-11 11 1 15,-15-6 3-15,-5 17-1 16,-14 0 3-16,1 19-1 16,-9-2 0-16,5 18-3 15,1 4-2-15,8 11-6 16,-1 9-30-16,7 14-39 16,-7 13-74-16,-1 12-15 0,-7 11-146 15</inkml:trace>
          <inkml:trace contextRef="#ctx0" brushRef="#br0" timeOffset="226450.7674">10384 10463 272 0,'-2'2'98'0,"1"0"12"0,2-4-75 15,4-1-8-15,1 0-11 16,4-2-3-16,1-3-2 0,4-3-2 16,2-3-3-16,9-6-1 15,0-4-4-15,12-6 1 16,-1-2-2-16,13-11 1 16,-3-2 1-16,10-7 2 15,-7 5 0 1,6-4 0-16,-9 7 0 0,3 3-1 15,-10 8-1-15,0 2-1 16,-8 7-2-16,-4 7-6 16,-9 8-7-16,-5 5-20 15,-8 4-7-15,-8 5-17 16,-2 0-6-16,-6 3-48 16,-2-2 17-16,-2 2-108 15</inkml:trace>
          <inkml:trace contextRef="#ctx0" brushRef="#br0" timeOffset="227564.6616">11507 9641 234 0,'-7'0'99'0,"-2"-6"9"16,6 4-61-16,-3-1-15 16,1-2-12-16,2 1-2 15,1 1-3-15,-2-4 5 16,2 3 3-16,0 2 1 16,1-1-6-16,1-5-2 15,6-1-7-15,5-7-1 16,3-3-4-16,7-1 0 0,1 1 0 15,-1 3 0-15,1 4-2 16,3 4 0-16,-1 3-1 16,1 7-1-16,-3 1 0 15,1 2 1-15,-2 1-1 16,-1 7 0-16,-4-2 0 16,4 4 0-16,-9 4-1 15,0 11 1-15,-9 1-1 16,-7 11 0-16,-6 5 0 0,-13 13 0 15,-2-5 0-15,-12 10 1 16,-1-7-1-16,-3 5 1 16,6-11 1-16,0 1-1 15,9-11 1-15,2 2-1 16,8-9 1-16,3-4-1 16,3-6 0-16,6-3-1 15,7-10 1-15,6-4-1 16,4-5 1-16,12-6 0 15,2-1 0-15,12-7 0 16,2 1 0-16,12-4 0 16,-5 5-2-16,11 4-2 15,-3 5-22-15,6 9-115 16,-8 12 30-16,2 9-311 0</inkml:trace>
          <inkml:trace contextRef="#ctx0" brushRef="#br0" timeOffset="223707.3557">7809 11809 388 0,'-3'-11'124'0,"-2"3"24"16,2 0-112-16,3 3-8 15,-3 7-15-15,-2 7-7 16,-3 9-7-16,-7 11-1 15,-7 6-3-15,-9 15-1 16,-1-2 0-16,-7 12-1 16,0-5 3-16,-7 12-1 15,9-10 3-15,-5 5-2 16,10-10-9-16,6 0-68 0,8-16-59 16,1-2-12-16,8-14-162 15</inkml:trace>
          <inkml:trace contextRef="#ctx0" brushRef="#br0" timeOffset="222227.172">6456 11115 382 0,'19'-20'107'16,"9"-9"32"-16,5-2-109 15,12-10-11-15,2 2-6 16,11-5-7-16,-3 5-4 0,14-9-1 16,1 2-1-16,13-7 0 15,-9 3-1-15,11-10 1 16,-17 7 0-16,4-13 0 15,-15 8 1-15,4-6 0 16,-11 11-1-16,3 4 1 16,-12 16-1-16,1 5 1 15,-10 16-2-15,-6 7 1 16,-7 7-1-16,-6 15 1 16,-9 8 0-16,-10 16 0 15,-10 4 2-15,-9 21 2 16,-8-2 1-16,-14 17 1 15,4-1 0-15,-14 17 1 16,5-7-1-16,-5 19 1 16,3-10-2-16,-5 11-1 15,7-16 0-15,-6 4-2 0,6-19-3 16,-2 2-7-16,8-14-6 16,-4 5-38-16,13-14-77 15,-3-1-21-15,11-13-50 16,-4-8-3-16</inkml:trace>
          <inkml:trace contextRef="#ctx0" brushRef="#br0" timeOffset="212609.6423">12033 7862 210 0,'-2'-2'60'0,"-2"1"11"15,2-1-64-15,-1 2-12 16,-2-3-5-16,1 2-5 15,0-3 6-15,1 3 7 16,-1-4 24-16,-1 4 14 16,-4-1 6-16,-1 0 7 15,-2 4 1-15,-6 1-9 16,1 2-12-16,-2 6 0 16,-3 3-10-16,-3 8-4 15,2 1-7-15,-5 12-2 16,3-1-3-16,-5 10-1 0,5-3 0 15,-3 6-1-15,4-3 1 16,-1 4 1-16,5-5-1 16,-1 2 0-16,6-7 0 15,1 1 0-15,4-8 0 16,1 3-1-16,4-5-1 16,2 5 1-16,1-4-1 0,4 3 0 15,3-7 1-15,1-1-2 16,2-9 1-16,7-5 1 15,1-6 1-15,9-8 0 16,0-7 2-16,11-9 0 16,-3-4-1-16,8-12 0 15,-2-2-1-15,5-10 0 16,-5 0 0-16,6-9-1 16,-5 1 1-16,7-11-1 15,-10 5 1-15,2-8-1 16,-7 9 1-16,-6-4 1 15,-10 13 2-15,-2 5 4 16,-11 15 2-16,-6 4 2 16,-6 16-2-16,-13 8-3 15,-6 11-4-15,-15 11-7 16,-2 7-2-16,-8 7-5 0,7 5-4 16,1 1-13-16,10-8-7 15,6 2-89-15,8-8-23 16,7-1-27-16,6-12-67 15</inkml:trace>
          <inkml:trace contextRef="#ctx0" brushRef="#br0" timeOffset="213150.3383">12295 8443 310 0,'-11'13'97'0,"-2"1"20"0,-6 12-85 15,2 4-15-15,-8 12-5 16,0-1-9-16,-5 12-1 16,5-7 0-16,-3 7-1 15,6-9-1-15,0 4-5 16,3-12-9-16,4-1-28 15,4-16-20-15,1-8-56 16,4-13-10-16,6-14-95 16</inkml:trace>
          <inkml:trace contextRef="#ctx0" brushRef="#br0" timeOffset="213833.0752">12921 7928 451 0,'2'-10'108'16,"-2"3"37"-16,0 0-133 15,0 6-12-15,1 2-7 16,-4 1-11-16,3-1-3 0,-5 4-1 16,2-2 6-16,-2 0 7 15,-4 4 12-15,-3 0 11 16,-3 1 4-16,-8 6 3 16,-5 5-3-16,-5 9-3 15,-2 7-7-15,-4 12-2 16,6 0-3-16,0 12 0 15,10-7-2-15,-2 9 0 16,8-12-1-16,-1 9 0 16,1-10 0-16,3 5 0 15,2-10 0-15,1 1-1 16,6-13 1-16,3-3-2 16,6-11 1-16,3-4-1 15,4-5 1-15,7-5 1 16,-1-6 2-16,6-7 0 0,2-4 0 15,8-11 0-15,2-5-1 16,13-10 1-16,-2-3-2 16,10-8 1-16,-4 0 0 15,3-10-1-15,-10 3 1 16,4-6 2-16,-15 5 2 16,-1-5 2-16,-10 12 1 15,-5-1 1-15,-12 12-1 16,-8 2 0-16,-6 11-4 0,-12 2-1 15,-3 14-1-15,-10 4-2 16,1 7-1-16,-4 4-2 16,7 3-3-16,-4 6-5 15,11 3-1-15,-3 2-10 16,6 2-6-16,0 4-65 16,8-4-56-16,-4 3-8 15,2-5-158-15</inkml:trace>
          <inkml:trace contextRef="#ctx0" brushRef="#br0" timeOffset="214505.087">13688 7676 115 0,'4'0'215'0,"-3"3"-84"16,1-2-70-16,-4 4 68 16,1 3-132-16,-3 4-4 15,-3 2-1-15,-1 1 1 0,-5 0 0 16,1-1 5-16,-9 2 7 15,3 1 7-15,-9 5 3 16,2 0 3-16,-6 8 1 16,2 0-2-16,1 9-5 15,3-2-5 1,-2 15-1-16,7 1-3 0,-5 13-3 16,5-5 1-16,2 6-1 15,3-10 0-15,1 2-1 16,4-13 0-16,4 2 0 15,0-12 0-15,7-1 0 16,2-13 0-16,5-3 0 16,5-9 1-16,6 0 1 15,1-5 1-15,8-1 0 16,-1-4 0-16,7-4-1 0,-1-4 0 16,5-5 1-16,-5-7-1 15,6-8 0-15,-8-4 1 16,4-7 1-16,-9 0 0 15,1-3 1-15,-10 6 1 16,-3-8 0-16,-6 6 1 16,-10-1-1-16,-5 5 0 15,-12-1-1-15,-5 10-1 16,-12 3 0-16,2 8-2 0,-10 6 0 16,3 8-3-16,-3 10-5 15,11 4-6-15,-3 14-23 16,5 2-77-16,-5 17-43 15,2-3-29-15,-12 4-90 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1:01.4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C1FCD7B-3F85-49F0-800C-7CA3AF316F1F}" emma:medium="tactile" emma:mode="ink">
          <msink:context xmlns:msink="http://schemas.microsoft.com/ink/2010/main" type="inkDrawing" rotatedBoundingBox="9897,8642 16860,8572 16861,8646 9898,8715" semanticType="underline" shapeName="Other"/>
        </emma:interpretation>
      </emma:emma>
    </inkml:annotationXML>
    <inkml:trace contextRef="#ctx0" brushRef="#br0">-4 125 308 0,'0'6'142'15,"-2"-6"3"-15,-1 0-63 16,3 0-55-16,3 2-4 15,-1 1-17-15,7 3-5 16,4 2-2-16,7 1 1 16,4-1 0-16,7-2 1 15,-3-2 0-15,13-6 4 0,-2-1 2 16,16-2 4-16,0-1 0 16,21-5 2-1,-2 1-3-15,20 1-2 0,-2 3-3 16,24 1-1-16,-5 5-3 15,26 5 0-15,-14 1 0 16,31 3 0-16,-13 1-1 0,26-2 2 16,-13-4 2-1,35 1 4-15,-15-3 3 0,30-2 4 16,-18 1-2-16,35-1 1 16,-22-1-3-16,28-4-2 15,-20 3-2 1,32 1-1-16,-27-2-2 0,34 1 0 15,-32 2-1-15,26-3-1 16,-36 0 1-16,29 0 2 16,-36-2 0-16,21 0 1 15,-30 2 1-15,19-3-1 16,-34 1-2-16,9-1-1 16,-30-2-2-16,5 0 0 15,-37 1 0-15,-2-3-1 16,-31 5 0-16,-10-1 0 15,-27 1-1-15,-11 2-3 16,-18 3-1-16,-7-3-1 16,-9 3 0-16,-2 2-8 0,-2-1-4 15,-5-1-19-15,-3 2-11 16,-8-1-125-16,-9 1-6 16,-17 3-41-16,-9-2-36 15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1:15.0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4FBDFF-15AC-48BF-BC14-DE8793B50C1D}" emma:medium="tactile" emma:mode="ink">
          <msink:context xmlns:msink="http://schemas.microsoft.com/ink/2010/main" type="inkDrawing" rotatedBoundingBox="3530,10379 18893,10212 18897,10540 3533,10708" semanticType="underline" shapeName="Other"/>
        </emma:interpretation>
      </emma:emma>
    </inkml:annotationXML>
    <inkml:trace contextRef="#ctx0" brushRef="#br0">0 125 287 0,'11'5'80'0,"-2"-5"30"16,2 2-78-16,7-1-15 15,0 4 1-15,6 1-8 16,-2 3-8-16,5-1-1 16,-4-1 0-16,7-3-1 0,-4-2 0 15,6-2-1-15,-4 1 1 16,6-2 0-16,-1 2 4 16,11 3 8-16,-3-4 3 15,12 3 3-15,-1-2-1 16,15 7-3-16,2-2-8 15,17 7-3-15,-3-2-1 16,17 6-1-16,-7-3 1 16,16 5 0-16,-5-2 2 15,26 4 3-15,-10-4 1 0,24 0 3 16,-10-8 0-16,24 5 3 16,-13-4-1-16,26-2 0 15,-14 0-1-15,34-1 1 16,-19-2-4-16,25-2-2 15,-15 0-2-15,39 0-1 16,-25-3-2-16,28-1-1 16,-13-2 3-16,37-4 1 15,-32-2 0-15,42 0 0 16,-23 1 1-16,31 0-3 16,-28 5-2-16,35 1 1 15,-37 1-2-15,40 1 1 16,-38-2-1-16,42-1 1 15,-29 0-1-15,36-5 1 0,-34 0-1 16,43 0 1 0,-42 2-1-16,42-3 0 0,-34 1 0 15,37 2 1 1,-35-1-1-16,37 0 0 0,-36 2 1 16,34-3 0-16,-39-1-1 15,36-1 1-15,-39-1 1 16,34-3 0-16,-34 3 1 15,31-3 1-15,-36-3 0 16,30-2 0-16,-42 2-1 0,32-2 1 16,-43-1-1-16,26 3-1 15,-31 1 0-15,14-5 0 16,-37 7-1-16,21 2-1 16,-43-1 0-16,9 2 1 15,-32 5-1-15,2 1-2 16,-37 2-2-16,-2 5-11 15,-28 1-11-15,-8 2-120 16,-31-4-25-16,-9 1-39 16,-24-7-78-16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2:36.3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907EFC7-F4D0-4F91-B67C-E825EDD66F67}" emma:medium="tactile" emma:mode="ink">
          <msink:context xmlns:msink="http://schemas.microsoft.com/ink/2010/main" type="writingRegion" rotatedBoundingBox="18877,8584 26484,6704 27927,12543 20320,14423"/>
        </emma:interpretation>
      </emma:emma>
    </inkml:annotationXML>
    <inkml:traceGroup>
      <inkml:annotationXML>
        <emma:emma xmlns:emma="http://www.w3.org/2003/04/emma" version="1.0">
          <emma:interpretation id="{6C7CC5E5-3780-4606-BCED-064E62900A22}" emma:medium="tactile" emma:mode="ink">
            <msink:context xmlns:msink="http://schemas.microsoft.com/ink/2010/main" type="paragraph" rotatedBoundingBox="18877,8584 26484,6704 27101,9201 19494,11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7D0013-AE0E-4A40-82E5-435C9E2FF14A}" emma:medium="tactile" emma:mode="ink">
              <msink:context xmlns:msink="http://schemas.microsoft.com/ink/2010/main" type="inkBullet" rotatedBoundingBox="19015,9141 19963,8906 20442,10847 19494,11081"/>
            </emma:interpretation>
          </emma:emma>
        </inkml:annotationXML>
        <inkml:trace contextRef="#ctx0" brushRef="#br0">18424 9018 375 0,'-3'-16'117'0,"-1"8"24"15,-1 0-106-15,3 7-16 16,6 1-10-16,0 3-6 15,1 0-4-15,7 2 0 16,6 1 2-16,10 0-1 16,3-2 2-16,15 0 2 15,1-4 1-15,9-4 2 0,-3-3 1 16,11-2-2-16,-7-2-1 16,9-5-2-16,-7 5-2 15,8-8 0-15,-10 1-2 16,7-4-2-16,-12 5-2 15,-4 1-6-15,-12 6-5 16,-4 7-15-16,-15 3-10 16,-9 3-20-16,-10 2-18 15,-6 1-52-15,-9 2 2 16,-8 3-102-16</inkml:trace>
        <inkml:trace contextRef="#ctx0" brushRef="#br0" timeOffset="278.7715">18959 8767 230 0,'-24'-17'123'0,"2"0"6"15,5 4-63-15,3 4-4 16,8 6-28-16,-1 1-15 16,6 7-14-16,1 12-1 15,3 13 1-15,3 22 7 16,0 10 1-16,4 24 2 15,1 4-3-15,0 10-3 16,-2-12-6-16,-1 4-3 16,0-20-1-16,-5-14-8 0,-2-21-7 15,1-11-63-15,0-17-68 16,-1-14-4-16,1-12-186 16</inkml:trace>
        <inkml:trace contextRef="#ctx0" brushRef="#br0" timeOffset="-693.398">19037 7452 205 0,'-2'-2'61'0,"2"1"11"16,-1 2-72-16,1-1-33 15,0 0-38-15,-5 2-13 16,3 2-65-16</inkml:trace>
      </inkml:traceGroup>
      <inkml:traceGroup>
        <inkml:annotationXML>
          <emma:emma xmlns:emma="http://www.w3.org/2003/04/emma" version="1.0">
            <emma:interpretation id="{1EED3BDE-F34E-49E0-A3D4-5F7132DF6097}" emma:medium="tactile" emma:mode="ink">
              <msink:context xmlns:msink="http://schemas.microsoft.com/ink/2010/main" type="line" rotatedBoundingBox="20829,8101 26484,6704 27083,9128 21428,10525"/>
            </emma:interpretation>
          </emma:emma>
        </inkml:annotationXML>
        <inkml:traceGroup>
          <inkml:annotationXML>
            <emma:emma xmlns:emma="http://www.w3.org/2003/04/emma" version="1.0">
              <emma:interpretation id="{47BE6F14-DF5B-4265-B830-4C18374BB739}" emma:medium="tactile" emma:mode="ink">
                <msink:context xmlns:msink="http://schemas.microsoft.com/ink/2010/main" type="inkWord" rotatedBoundingBox="20829,8101 24953,7082 25471,9177 21347,10196">
                  <msink:destinationLink direction="with" ref="{1D878EC5-29D7-4A9D-A47C-F6A470A594C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35339.7662">20976 7425 282 0,'-6'3'87'0,"-2"8"23"15,1 8-77-15,-5 20-5 16,-2 13-10-16,-10 21-3 16,-1 6-6-16,-12 18-3 15,1-6-3-15,-8 12 0 0,5-12 0 16,4 3-3-1,13-22-7-15,7-3-92 0,13-27-21 16,4-8-30-16,5-18-70 16</inkml:trace>
          <inkml:trace contextRef="#ctx0" brushRef="#br0" timeOffset="235055.9616">20605 6476 364 0,'-2'0'94'0,"0"-2"26"16,7-2-104-16,6 4-10 16,2 0-6-16,2 3 1 15,-4 5 0-15,-6 6 1 16,-8 5 1-16,-5 10 3 15,-9 4 2-15,-10 19 3 16,-4 1 0-16,-13 16 1 16,0 0-2-16,-12 17 1 15,4-8-4-15,-6 16 1 16,11-6-4-16,-1 9 0 16,13-12-2-16,5 6 0 15,16-19-1-15,10-2-1 16,8-18 0-16,13-7 0 15,7-14 0-15,12-1 0 0,2-11 0 16,12-2 1-16,0-6 1 16,12 0-1-16,-2-8 1 15,12-3-1-15,-3-4 1 16,11-7-1-16,-8-5-1 16,6-4-2-16,-15 1-8 15,1-2-64-15,-19 6-69 0,-4 1-5 16,-17 7-188-16</inkml:trace>
          <inkml:trace contextRef="#ctx0" brushRef="#br0" timeOffset="235993.6819">22011 6626 192 0,'6'-23'177'0,"-9"-4"-41"16,-2 7-114-16,1 4 117 16,1 11-123-16,-5 4-10 15,0 6-8-15,-6 9-5 16,-5 3 0-16,-9 10-1 16,0 4 4-16,-13 10 4 0,-1 2 5 15,-13 20 3-15,0 1 2 16,-19 24 2-16,6-3 0 15,-15 27 0-15,9-4-1 16,-4 27-1-16,17-10-3 16,4 16-2-16,21-19-2 15,9 2-5-15,13-30-2 0,10-5-4 16,5-21-1-16,4-15-1 16,1-20 2-16,5-11 1 15,2-17 3 1,7-18 2-16,5-10 2 15,8-13 1-15,3-7 0 0,8-13-1 16,-2 3 0-16,2-4 0 16,-6 4 0-16,1-5 0 15,-13 11 0-15,-7-6 0 16,-6 7 1-16,-13 1-1 16,-8 10 1-16,-11 3 0 15,-6 13-1-15,-14 8 0 16,3 11 0-16,-8 5 0 15,10 7-1-15,2 4 0 16,13 3-6-16,8 2-51 16,7 0-79-16,2-1-4 15,4-3-76-15,-2 1 74 0</inkml:trace>
          <inkml:trace contextRef="#ctx0" brushRef="#br0" timeOffset="236276.1719">21933 8058 519 0,'-18'11'119'16,"0"-14"45"-16,19 1-165 15,16 2-24-15,9 2-138 16,-5-4 26-16,-13-1-338 16</inkml:trace>
          <inkml:trace contextRef="#ctx0" brushRef="#br0" timeOffset="238415.5429">22648 7044 328 0,'-21'-14'92'0,"-3"0"31"0,2 0-92 15,3 0-4-15,5 5-6 16,0-2-6-16,5 3-9 16,4-6-2-16,2 1-3 15,4-4-1-15,6 0-1 16,1-2 1-16,2 2 0 15,6-8 0-15,3 6 2 16,12-9 3-16,10 0 1 16,19-12 2-16,12 6 0 0,20-10-1 15,0 5-3 1,12 0 0-16,-13 12-3 16,-7 8 0-16,-23 18-1 0,-9 20 0 15,-24 21 1-15,-15 40-1 16,-23 16 1-16,-20 21 0 15,-10-7 0-15,-20 9 0 16,-4-25 1-16,-14 3 2 16,3-14 1-16,-13 9 2 15,13-15-1-15,-4 3 0 16,20-19-2-16,4-8-1 16,19-17-3-16,9-8 1 15,12-13-2-15,5-6 0 16,10-4 0-16,5-5 0 15,3 0 0-15,11-2 1 16,3 2 0-16,14 0 0 0,1 2 1 16,20-4-1-16,-1 5 1 15,14-1-4-15,-7-2-3 16,8-2-12-16,-14 1-19 16,6-7-88-16,-14-5-18 15,-1-7-39-15,-12-2-36 16</inkml:trace>
          <inkml:trace contextRef="#ctx0" brushRef="#br0" timeOffset="238969.1689">24224 6827 431 0,'11'-44'100'0,"-5"-5"44"15,0 13-127-15,2 5-4 16,-5 12-4-16,-3 10-3 16,-4 12-6-16,-7 16-3 15,-5 7-2-15,-6 15-1 16,-4 4 1-16,-6 10 1 0,-1-8 2 15,-1 5 3-15,6-8 2 16,6 4 1-16,16-10 0 16,15 4 1-16,14-10-2 15,18 0-1-15,6-6-3 16,13 5 0-16,-4-5-3 16,4 10 0-16,-10-1-2 15,-5 9 1-15,-14-5 0 0,-4 6-1 16,-13-4 1-16,-9 6 1 15,-4-12 1-15,-8 2 1 16,-3-9 11-16,-1-3 6 16,3-7 1-16,-3 2 1 15,4-6 0-15,-9 5-9 16,-4-3-3-16,-16 1-3 16,-8-5 0-16,-13-4 0 15,2-2-2-15,-9-6-3 16,13-7-5-16,0-9-21 15,17-6-36-15,3-14-87 16,15-9-1-16,7-20-200 16</inkml:trace>
        </inkml:traceGroup>
        <inkml:traceGroup>
          <inkml:annotationXML>
            <emma:emma xmlns:emma="http://www.w3.org/2003/04/emma" version="1.0">
              <emma:interpretation id="{B5D443A2-D95B-47E3-BB7C-4E8579476E18}" emma:medium="tactile" emma:mode="ink">
                <msink:context xmlns:msink="http://schemas.microsoft.com/ink/2010/main" type="inkWord" rotatedBoundingBox="25237,8074 26731,7704 27083,9128 25589,9497">
                  <msink:destinationLink direction="with" ref="{1D878EC5-29D7-4A9D-A47C-F6A470A594CA}"/>
                </msink:context>
              </emma:interpretation>
              <emma:one-of disjunction-type="recognition" id="oneOf1"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239226.896">24329 6692 118 0,'22'-11'178'0,"9"-8"-45"0,2-7-68 16,14-6 73-16,3 6-108 0,14 1-8 16,-1 7-16-1,9 3-3-15,-6 5-4 0,11 6-13 16,-9 1-29-16,8 6-96 15,-12-2 9-15,6-1-235 16</inkml:trace>
          <inkml:trace contextRef="#ctx0" brushRef="#br0" timeOffset="272187.6246">25325 6659 267 0,'-5'-3'63'0,"2"1"22"16,2 1-81-16,-1 1-4 15,2-2-1-15,0 4-4 16,0-2 1-16,2-2 9 15,1 1 8-15,3-1 10 16,-1-1 6-16,-1 2 3 16,-2-1 6-16,1 2 2 15,-3 2-9-15,2-2-2 0,-2 3-3 16,4 3-10 0,-4 3-6-16,2 12 0 0,-5 7 1 15,-2 14-3-15,-6-1-1 16,-5 12-3-16,-2-3-1 15,-7 11-3-15,-2-9 2 16,-6 14 2-16,3-8 0 16,-3 14 2-16,8-11-1 15,2 11 0-15,9-9-3 16,8 7-1-16,7-12 0 16,7 3-1-16,4-12 0 0,7-1 0 15,2-10 0-15,4-2 0 16,1-8 1-16,4-1-1 15,-2-6 0-15,2-2 0 16,-5-8 1-16,10-9 3 16,-1-8 4-16,13-20 1 15,2-11 1-15,12-24-1 16,-7-5-3-16,9-20-3 16,-11 0-1-16,1-18 4 15,-12 10 1-15,3-15 0 16,-13 12 0-16,-1-8-1 15,-12 17-3-15,-5 0-1 16,-15 23-1-16,-10 3 1 16,-10 22-1-16,-13 8-1 15,-2 14 0-15,-7 7-4 16,5 6-4-16,-8 7-3 0,6 2-3 16,-9 15-8-16,5 6-2 15,-15 19-30-15,7 8-109 16,-10 24 24-16,1-7-290 15</inkml:trace>
        </inkml:traceGroup>
      </inkml:traceGroup>
    </inkml:traceGroup>
    <inkml:traceGroup>
      <inkml:annotationXML>
        <emma:emma xmlns:emma="http://www.w3.org/2003/04/emma" version="1.0">
          <emma:interpretation id="{5C1C051A-40ED-45EC-B595-72823CAC5A7D}" emma:medium="tactile" emma:mode="ink">
            <msink:context xmlns:msink="http://schemas.microsoft.com/ink/2010/main" type="paragraph" rotatedBoundingBox="21421,12682 26220,10134 27187,11955 22388,145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458756-49EB-4B00-9B8D-15B257EAF6F6}" emma:medium="tactile" emma:mode="ink">
              <msink:context xmlns:msink="http://schemas.microsoft.com/ink/2010/main" type="line" rotatedBoundingBox="21421,12682 26220,10134 27187,11955 22388,14503"/>
            </emma:interpretation>
          </emma:emma>
        </inkml:annotationXML>
        <inkml:traceGroup>
          <inkml:annotationXML>
            <emma:emma xmlns:emma="http://www.w3.org/2003/04/emma" version="1.0">
              <emma:interpretation id="{4E28E8A4-37E4-4F9D-9749-145126D0BDA8}" emma:medium="tactile" emma:mode="ink">
                <msink:context xmlns:msink="http://schemas.microsoft.com/ink/2010/main" type="inkWord" rotatedBoundingBox="21421,12682 26220,10134 27187,11955 22388,1450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788.6941">20838 11365 303 0,'16'-20'76'0,"7"-3"36"0,2 2-85 15,10-4 2-15,-1 2-1 0,13-10 0 16,-2 0-10-16,18-14-3 16,0-3-4-16,23-13-3 15,-2 4-5-15,17-18 0 16,-12 10-1-16,10-5-1 15,-21 10 0-15,0-6 2 16,-17 16 1-16,0 0 4 16,-17 10 1-16,-3 3 0 15,-16 18-1 1,-5 3-2-16,-10 10-3 0,-10 17 2 16,-10 12 0-16,-10 15 1 15,-7 14 0-15,-13 22 0 16,-6 4-3-16,-12 26 1 15,4 6 0-15,-17 30 1 16,5-3 0-16,-17 23 0 16,5-9-1-16,-14 14-2 15,15-29-1-15,-6-1-2 16,23-34-4-16,4-11-14 16,18-35-22-16,-1-7-115 0,14-17 18 15,0-8-277-15</inkml:trace>
          <inkml:trace contextRef="#ctx0" brushRef="#br0" timeOffset="8164.6031">21934 11790 417 0,'-3'20'106'0,"-6"5"36"15,-12 2-117-15,3 15-13 16,-4 1-4-16,-5 13-6 15,0-3-3-15,-4 8-10 16,4-8-6-16,1 5-24 0,4-11-11 16,-2-1-24-16,7-12 5 15,-2-9 6-15,8-14-20 16,5-15-5-16,9-14 15 16,11-16-52-16</inkml:trace>
          <inkml:trace contextRef="#ctx0" brushRef="#br0" timeOffset="8679.6447">22976 10643 468 0,'3'-17'118'0,"-6"6"33"16,-2 11-138-16,-4 19-7 16,-7 9-13-16,-15 24-7 15,-7 11-4-15,-14 23-8 16,4 1 2-16,-13 26 1 16,6-9 8-16,-11 22 8 15,10-8 9 1,-7 17 10-16,13-23 3 0,6 6 1 15,19-29-2-15,9-6-2 16,15-28-7-16,12-10-4 16,5-16-4-16,10-15 0 0,2-16 0 15,15-20-4-15,4-12-1 16,14-29-2-16,1-11 0 16,14-24 2-16,-3-1 5 15,9-20 9-15,-9 11 6 16,4-13 6-16,-18 16 1 15,-2-9 4-15,-20 23-3 0,-10 4 1 16,-18 25-5-16,-10 11-1 16,-16 23-6-1,-12 6-3-15,-7 14-6 16,-12 9-3-16,-2 14-5 0,-8 13-3 16,5 6-6-16,-2 12-10 15,14-6-6-15,3 3-122 16,15-14 31-16,6 0-306 15</inkml:trace>
          <inkml:trace contextRef="#ctx0" brushRef="#br0" timeOffset="9219.4059">24006 10473 500 0,'10'-16'121'0,"-7"2"38"0,0 8-150 16,-8 15-8-16,-9 13-12 15,-16 17-9-15,-10 8-1 0,-17 21-3 16,-1-4 5-16,-12 17 6 15,6-4 11-15,-7 25 6 16,12-8 10-16,-2 26 0 16,15-5-2-16,5 21-2 15,18-17-4-15,14 9-6 16,9-27-1-16,11-14 0 16,9-33 0-16,13-14 0 15,4-29 1-15,17-19 0 16,2-17 1-16,13-26-1 15,-6-17 0-15,7-16-3 16,-12 1 0-16,0-11-1 16,-13 17 3-16,-1-4 2 15,-16 15 3-15,-10-3 5 16,-15 16 1-16,-14 1 3 16,-13 17 0-16,-10 9-1 0,-4 12-4 15,-9 15-2-15,-1 12-5 16,-9 12-7-16,3 0-6 15,-9 16-19-15,8-5-45 16,-1 6-84-16,13-6 2 16,3 5-201-16</inkml:trace>
          <inkml:trace contextRef="#ctx0" brushRef="#br0" timeOffset="10081.5434">24265 9967 280 0,'14'-8'75'0,"11"-6"21"16,0-2-82-16,9-6 5 15,1 2-9-15,9-10-1 16,-5 4-1-16,8-12-2 16,-6 4-5-16,6-10 0 15,-8 0-1-15,3-9 0 0,-6 9 1 16,2-3 6-16,-10 14 6 16,0 3 5-16,-11 14 3 15,-1 2 1-15,-8 11-6 16,-2 2-5-16,-1 4-6 15,-2 5-3-15,-2 1-1 16,-2 10 1-16,-2 4 0 0,-8 17 2 16,-5-1 0-16,-7 19 3 15,-6-2 0 1,-4 11 1-16,2-9-3 0,-5 10 1 16,6-15-2-16,4-3-1 15,4-16 0-15,3-2-1 16,10-12-3-16,-1-3-11 15,6-7-26-15,2-2-101 16,2-8 15-16,8-10-254 16</inkml:trace>
          <inkml:trace contextRef="#ctx0" brushRef="#br0" timeOffset="10860.9186">25135 9558 411 0,'4'-11'97'0,"8"-4"35"0,5-1-118 0,8-1-13 15,2 4-2-15,3-3-2 16,-7 5-1-16,6-1 1 16,-4-1 1-16,7-4 2 15,0-2 0-15,8-3 3 16,-3 4 1-16,3-1 1 15,-8 5-1-15,2 4 1 16,-10 4-2-16,-1 8-1 16,-9 6-3-16,-8 12-1 15,-9 10-1-15,-14 21-6 16,-10 10-3-16,-16 24 0 16,-8 1 2-16,-13 11 9 15,5-11 10-15,-6 7 10 16,12-20 3-16,-3 7-1 15,9-16-6-15,-2 2-5 0,7-16-5 16,1-1-2 0,13-18-1-16,3-6-1 0,13-9-2 15,5-5-2-15,9-6 0 16,9-4 0-16,11-1 2 16,15-5 0-16,10-4 3 15,19-5 1-15,-2 0-2 16,15-5-1-16,-11 3-1 0,11 5 0 15,-10 5-2-15,11 5 0 16,-13 7-13-16,13 8-22 16,-13 2-19-16,5 6-84 15,-14 3-1-15,2 4-174 16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2:50.7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2F07F75-DA08-4E59-B3A0-BC3EDC613864}" emma:medium="tactile" emma:mode="ink">
          <msink:context xmlns:msink="http://schemas.microsoft.com/ink/2010/main" type="writingRegion" rotatedBoundingBox="2104,14580 12482,15416 12285,17857 1907,17022"/>
        </emma:interpretation>
      </emma:emma>
    </inkml:annotationXML>
    <inkml:traceGroup>
      <inkml:annotationXML>
        <emma:emma xmlns:emma="http://www.w3.org/2003/04/emma" version="1.0">
          <emma:interpretation id="{30E5848A-C071-4C45-9B86-C6E4F573FC7A}" emma:medium="tactile" emma:mode="ink">
            <msink:context xmlns:msink="http://schemas.microsoft.com/ink/2010/main" type="paragraph" rotatedBoundingBox="2104,14580 12482,15416 12285,17857 1907,17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A1A9B0-4A3D-46F2-AB70-B81E7028744E}" emma:medium="tactile" emma:mode="ink">
              <msink:context xmlns:msink="http://schemas.microsoft.com/ink/2010/main" type="line" rotatedBoundingBox="2104,14580 12482,15416 12285,17857 1907,17022"/>
            </emma:interpretation>
          </emma:emma>
        </inkml:annotationXML>
        <inkml:traceGroup>
          <inkml:annotationXML>
            <emma:emma xmlns:emma="http://www.w3.org/2003/04/emma" version="1.0">
              <emma:interpretation id="{0BA715DA-0284-4BDA-ADF2-1EA3CFD4B283}" emma:medium="tactile" emma:mode="ink">
                <msink:context xmlns:msink="http://schemas.microsoft.com/ink/2010/main" type="inkWord" rotatedBoundingBox="2040,15373 3011,15451 2955,16146 1984,16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1100 14562 491 0,'-24'17'112'0,"7"-3"42"0,20-4-146 16,19-2-1-16,11-4-5 15,29-1-1-15,11-3 1 16,21-4-1-16,1-4-4 16,23 2-12-16,-12 1-13 15,22 5-128-15,-12 3 27 16,10 5-317-16</inkml:trace>
          <inkml:trace contextRef="#ctx0" brushRef="#br0" timeOffset="-249.611">1164 14108 427 0,'8'-11'114'16,"3"-3"33"-16,-4 4-117 15,14 1-20-15,4 0-3 16,11-2 1-16,1 1-4 15,12-1 0-15,-4 0-1 0,15 0 1 16,-5 3-2-16,9 2-1 16,-9 2-1-16,7-1 1 15,-8 3-1-15,1 2 0 16,-8 0-1 0,-1 3-5-16,-14-1-4 0,-6 1-19 15,-10 3-27-15,-11-1-96 16,-15 4 9-16,-16 4-221 15</inkml:trace>
        </inkml:traceGroup>
        <inkml:traceGroup>
          <inkml:annotationXML>
            <emma:emma xmlns:emma="http://www.w3.org/2003/04/emma" version="1.0">
              <emma:interpretation id="{27384B5F-F198-4DFE-97AD-5F0A6AC114CC}" emma:medium="tactile" emma:mode="ink">
                <msink:context xmlns:msink="http://schemas.microsoft.com/ink/2010/main" type="inkWord" rotatedBoundingBox="4282,14756 6776,14957 6580,17398 4086,171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72.6312">3986 14849 425 0,'-12'3'132'0,"-4"-3"22"0,-3 11-109 16,8 4-40-16,0 20-2 15,0 6-6-15,-3 24-1 16,-5 6 2-16,-4 20 0 16,-2-2 1-16,-7 13 0 15,3-19 0-15,0 4 0 16,4-21 1-16,5-6-18 16,6-20-34-16,5-2-97 15,4-16 3-15,6-10-237 0</inkml:trace>
          <inkml:trace contextRef="#ctx0" brushRef="#br0" timeOffset="1698.7802">4039 13356 497 0,'-4'-3'112'0,"-4"6"44"0,-3 10-150 15,-2 5-3-15,-6 12-5 16,-4 6-3-16,-7 6 1 16,0 1 1-16,-1 13 1 15,-5-3 0-15,-8 15 3 16,2 1 2-16,-11 15 1 15,-1-5 2-15,-3 14 2 16,3-6 1-16,-8 10 3 16,8-11-1-16,0 19 2 15,11-8 0-15,6 9-4 16,10-13-6-16,10 5 1 16,9-19-3-16,10-4-2 15,7-19 2-15,13-1 4 16,6-14-4-16,14-7 0 0,5-10 0 15,13-7 0 1,-4-8-1-16,12 1 1 0,-7-7-4 16,8 0-9-16,-10 0-7 15,5 4-42-15,-9-3-111 16,-6-2 18-16,-20-4-287 16</inkml:trace>
          <inkml:trace contextRef="#ctx0" brushRef="#br0" timeOffset="2272.7972">4517 15273 575 0,'-24'8'96'16,"17"-5"44"-16,13-1-186 15,3-2-127-15,7-7 25 16,1-5-295-16</inkml:trace>
          <inkml:trace contextRef="#ctx0" brushRef="#br0" timeOffset="3005.0402">5829 13757 354 0,'-11'-6'111'0,"-4"3"25"15,-2 3-91-15,-7 9-22 16,2 8-15-16,-6 13 0 16,0 4-6-16,-10 17-6 15,1-1 7-15,-12 14 7 16,4 0-3-16,-12 16 7 0,6-3 2 16,-7 18 5-16,9-2 4 15,-3 23-6 1,10-5-7-16,0 22-4 0,9-11-6 15,3 19-5-15,11-22 4 16,5 5-1-16,10-32 0 16,7-9 0-16,8-30-2 15,9-15 0-15,4-24-1 16,7-8 0-16,0-18 1 0,8-16 2 16,-3-12 2-1,10-11 0-15,-6-4 1 0,4-6 0 16,-6 6 0-16,-2-6 0 15,-6 11 0-15,-5-3 0 16,-10 9 1-16,-10 0 0 16,-10 9 0-16,-15 3 2 15,-11 8-2-15,-8 4 1 16,-4 6-2-16,-1 4-1 16,10 4-2-16,4 4-6 15,8 2-6-15,8 4-12 16,5 0-11-16,4 3-136 15,2-3 35-15,5 1-339 16</inkml:trace>
        </inkml:traceGroup>
        <inkml:traceGroup>
          <inkml:annotationXML>
            <emma:emma xmlns:emma="http://www.w3.org/2003/04/emma" version="1.0">
              <emma:interpretation id="{E0D97A11-C611-48B3-872C-C814AF62E0A4}" emma:medium="tactile" emma:mode="ink">
                <msink:context xmlns:msink="http://schemas.microsoft.com/ink/2010/main" type="inkWord" rotatedBoundingBox="7250,15267 12460,15686 12293,17759 7083,17340"/>
              </emma:interpretation>
              <emma:one-of disjunction-type="recognition" id="oneOf2">
                <emma:interpretation id="interp2" emma:lang="" emma:confidence="0">
                  <emma:literal>,22</emma:literal>
                </emma:interpretation>
                <emma:interpretation id="interp3" emma:lang="" emma:confidence="0">
                  <emma:literal>| 22</emma:literal>
                </emma:interpretation>
                <emma:interpretation id="interp4" emma:lang="" emma:confidence="0">
                  <emma:literal>' 22</emma:literal>
                </emma:interpretation>
                <emma:interpretation id="interp5" emma:lang="" emma:confidence="0">
                  <emma:literal>22</emma:literal>
                </emma:interpretation>
                <emma:interpretation id="interp6" emma:lang="" emma:confidence="0">
                  <emma:literal>l 22</emma:literal>
                </emma:interpretation>
              </emma:one-of>
            </emma:emma>
          </inkml:annotationXML>
          <inkml:trace contextRef="#ctx0" brushRef="#br0" timeOffset="4395.5549">6332 14194 359 0,'-14'-2'128'0,"0"1"12"16,6-1-93-16,5 1-36 16,6 1-12-16,7-2-2 0,2-3-4 15,7-6 3-15,4-1 3 16,7-5 1-16,0-1 2 15,6-2 4-15,0 9 1 16,6-1 4-16,0-1 0 16,12-3 0-16,-3 1-2 15,14-4-2-15,-9 5-2 16,7 0-2-16,-13 9-2 0,-2 4 0 16,-15 2 0-16,-6 4 0 15,-11 4 1-15,-10 10 1 16,-11 6 2-16,-18 17-1 15,-9 10-1-15,-18 23 0 16,-3 5-1-16,-11 28-1 16,7-1 1-16,-5 21 2 15,12-12 3-15,-4 12-1 16,10-20 1-16,-1 7-2 16,11-24-3-16,-6 1-6 15,11-15-4-15,-1-7-13 16,6-21-8-16,2-7-8 15,5-20-58-15,-2-13-57 16,4-13 4-16,-1-18-158 16</inkml:trace>
          <inkml:trace contextRef="#ctx0" brushRef="#br0" timeOffset="4617.4923">6432 14784 493 0,'27'-1'114'16,"12"-5"45"-16,10-4-147 15,17-1-5-15,-1 0-6 16,7 0-10-16,-7 3-7 0,5 2-36 16,-7 6-70-16,4 0-33 15,-9 2-44-15,1-4-33 16</inkml:trace>
          <inkml:trace contextRef="#ctx0" brushRef="#br0" timeOffset="5519.639">7685 14199 455 0,'8'-11'95'0,"2"-3"43"16,2-2-139-16,2-1-3 16,0 1 0-16,-3 5-1 15,-1 2 2-15,-4 1 3 0,0 3 5 16,-3 4 2-16,-1-1 5 16,1 2 1-16,-3 2 2 15,-2-2-2-15,-4 6-3 16,-5-1-3-16,-4 10-3 15,-3 6-3-15,-4 10 0 16,0 3-1-16,1 7 2 16,0-3-1-16,-2 2 2 15,4-5 2-15,-3 4 3 16,0-3 0-16,-5 9 0 16,4 1-2-16,-8 15 1 15,2 0-3-15,-2 16 3 16,3-8 1-16,1 4 0 15,7-15 0-15,0-1-3 0,5-21-2 16,1 3-2-16,5-13 0 16,-2 7-1-16,2-8 0 15,2 7 0-15,3-9 0 16,0 1 0-16,1-2 1 16,2-4-1-16,-1-4 0 15,2-1 1-15,-1-5-1 16,2-5 1-16,2 0 0 15,0 0 0-15,2-1 2 16,3 1-1-16,0 2 0 16,0-4 0-16,0 2-1 0,1-1 0 15,-1-4-1-15,0-1 1 16,1 3 0-16,2-4 1 16,1 0 1-16,4 1 0 15,4 2 1-15,6-2-2 16,2 1 0-16,0 2-2 15,-1 2 0-15,2-1 0 16,-2-2 0-16,3 1 1 16,1 1 1-16,10-1-1 15,-2-1 1-15,8-3 0 16,-2 0 0-16,7-7-2 16,-8-2 0-16,6-1-3 15,-11 2-3-15,2-1-10 16,-11 4-5-16,-4 2-16 0,-12 6-16 15,-6 1-120-15,-11 1 27 16,-5-1-294-16</inkml:trace>
          <inkml:trace contextRef="#ctx0" brushRef="#br0" timeOffset="5866.711">7792 15090 442 0,'-3'11'172'0,"0"1"9"15,-4-7-114-15,1 12-38 16,3 5-20-16,-2 19-11 16,-4 9-9-16,-8 20-10 15,-2 3-5-15,-6 14-11 16,-2-8 0-16,-4 10-1 16,9-12-31-16,0-1-60 15,6-15-15-15,4-7-47 0,5-21-3 16</inkml:trace>
          <inkml:trace contextRef="#ctx0" brushRef="#br0" timeOffset="6870.763">8407 15484 200 0,'-1'-1'227'0,"-4"-4"-68"16,-6-3-121-16,3 5 121 15,7 0-152-15,-2 5-4 16,1 6-6-16,-3 18-1 16,-1 5 0-16,-3 24-1 15,-4 9 2-15,-6 12 0 16,2-7 3-16,1 6-1 16,2-19 1-16,7-4-11 15,5-16-12-15,5-10-131 16,2-13 29-16,1-18-331 15</inkml:trace>
          <inkml:trace contextRef="#ctx0" brushRef="#br0" timeOffset="7454.2161">9076 14432 420 0,'11'-9'120'0,"5"-7"25"15,-1-1-114-15,15-2-25 16,1 5-5-16,9 1-1 16,-4 9 0-16,4 2 0 15,-7 4-1-15,5 5 1 16,-5 4-1-16,-2 10 1 16,-9 2 1-16,-5 18 0 15,-11 9 0-15,-10 22 2 16,-10 5-1-1,-16 23 3-15,-6-1-1 0,-19 14 0 16,-3-9 0-16,-17 17 0 0,6-14-3 16,-9 7 2-16,12-25 3 15,3-6 3-15,19-30 2 16,7-13-3-16,16-22-4 16,7-4-5-16,10-10-2 15,5-6 0-15,2-1 5 16,11-5 4-16,8-1 2 0,13-5-1 15,7 1-3-15,16-3-8 16,2 5-6-16,13 2-12 16,-7 4-11-16,6 2-39 15,-11 5-21-15,-1-1-60 16,-15 1-15-16,5-1-88 16</inkml:trace>
          <inkml:trace contextRef="#ctx0" brushRef="#br0" timeOffset="8085.5938">9842 14457 463 0,'16'-12'122'0,"6"-10"34"0,3-7-129 15,15-3-20-15,4 2-4 0,6-2 0 16,-1 7-3-16,6-3 0 15,-4 6 0-15,10-1 1 16,-6 4-1-16,9 0 0 16,-7 7 1-16,4 5-1 15,-9 11 0-15,1 14 1 16,-12 17 0 0,-12 20-2-16,-16 12-2 0,-21 30-3 15,-19 0-1-15,-23 24-1 16,-6-8 3-16,-16 12 8 15,4-22 6-15,-7 7 3 16,13-22 1-16,-4 1 1 16,14-14-3-16,1-3-2 15,14-17-2-15,9-10-1 16,14-17-4-16,8-9 2 16,12-8 0-16,15-5 6 0,10-4 1 15,22-7 0-15,10-6-1 16,26-3-4-16,3-3-4 15,24 3-3-15,-4 0 1 16,13 6-1-16,-16 3-1 16,6 12-9-16,-23 2-7 15,2 13-18-15,-14 3-22 16,1 6-120-16,-13 1 23 16,-4 0-283-16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4:21.77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426 1405 389 0,'-25'-30'92'0,"0"5"38"16,16 5-119-16,7 9-2 15,7 6-4-15,3 8-4 16,4 7-4-16,9 8 3 0,4 1 2 16,15 8 0-16,6-2 1 15,18 2 3-15,3-12 2 16,24-2 5-16,-2-12 1 16,34-4 2-1,-1-5-2-15,31 2-4 0,-10 3-5 16,36 3-2-16,-16 3-2 15,25-1-1-15,-19-2 0 16,27-5 0-16,-24 0 0 16,22-3-1-16,-25 1 2 0,21-1 0 15,-24 2 0-15,15 2 0 16,-27 3 0 0,12 6 1-16,-29 7 0 0,10 8 1 15,-31 2 0-15,6 8 0 16,-23-3 0-16,-1-1-1 15,-21-7-1-15,1-6 0 16,-20-7-2-16,-6-5 1 16,-18-2-1-16,-12-4 3 15,-12 5 6-15,-12-4 2 16,-9 0 0-16,-14-3-2 16,-11 3-2-16,-19 1-7 15,-9 2-2-15,-25-2 0 16,-2-1 1-16,-25-10 1 0,5-3 1 15,-25-6 0-15,9-2 1 16,-29-7 1-16,14 10-1 16,-29-3 4-16,14 6-1 15,-26-1 0-15,22 8 0 16,-29-1 0-16,21 5-2 16,-28 0 1-16,21 5-1 15,-26 3 1-15,25 2-2 16,-25-1 1-16,29 3-1 15,-16-4-1-15,29-5 0 0,-10-5 3 16,29-2 0-16,-7-5 3 16,31-2 1-16,-2-3 0 15,28 2-2-15,8 1-1 16,27 3-3-16,6-1-2 16,18 6-1-16,9 3 0 15,10 5-2-15,12 3 1 16,10 6 1-16,19-1 1 15,11 1 0-15,30-3 1 16,14-1 0-16,30-2 1 16,6-3-1-16,25 0 0 15,-4-2 1-15,35 0 0 16,-12-1 1-16,29 1 1 16,-12 5 1-16,33 5 2 15,-29 1 0-15,29 8 3 0,-26 2-2 16,29 1 1-16,-33 2-1 15,22 1-2-15,-28-1-3 16,25-3 0-16,-33-5-1 16,21-3-1-16,-27-4 0 15,14-4 2-15,-29-4-2 16,8-6 1-16,-29-1 0 16,6-3 1-16,-31 3-1 15,0-3 0-15,-24 5 0 0,-6-4-1 16,-22 1 0-16,-7-9 0 15,-21-1 0-15,-15-12 0 16,-13-4 0-16,-22-10-1 16,-11 1 0-16,-22-11 0 15,-8 8 1-15,-25-5 0 16,-2 11 0-16,-27 0 1 16,0 11 0-16,-32 0-1 15,7 13 1-15,-36 4-1 16,13 5-1-16,-36 3 0 15,21 8 1-15,-33 2-1 16,21-1 1-16,-24 2 0 16,26 0 1-16,-28-3 0 15,30 0-1-15,-17 4 1 16,30-4 0-16,-16-2-1 16,39-3 0-16,-9 1 0 0,31-4 0 15,-5-2-1-15,31 3 1 16,-5 0-1-16,24 4 0 15,8-2 1-15,26 5 0 16,14-1-1-16,24-1 0 16,20 2-1-16,21-1-1 15,27-7 2-15,18-1-1 16,30-13 2-16,8-7-1 0,25-5 1 16,-5 1-1-1,29-3 1-15,-13 6-1 0,24-3 1 16,-12 7 0-1,29-2 1-15,-22 6-2 0,25 3 1 16,-23 8 0-16,23 3 1 16,-27 7-2-16,16-3 2 15,-26 1-1-15,8-5 0 16,-29-1 0-16,1-3 1 16,-29 1-1-16,0 1 0 15,-29 2 0-15,-9 5 0 16,-23 3 0-16,-11 2 1 15,-18-2 0-15,-17 6 1 16,-17-4-1-16,-27-1 2 16,-13-1-2-16,-34-1 0 15,-8-7 0-15,-32-6 1 16,1 1-2-16,-36-4 1 0,11 4-2 16,-29 1 1-16,16 4-2 15,-27-3 1-15,27 3 1 16,-21-1-1-16,26-2 1 15,-23-3 0-15,34 4 0 16,-16 3-2-16,31 0 0 16,-7 3-2-16,31 4-3 0,-2-2-4 15,24 2 0-15,8 0 0 16,27 3 1-16,14 0 2 16,25 2 1-16,20 1 1 15,21 4 0-15,26 5 2 16,17 6 0-16,37 2 4 15,9 1 0-15,34-2 0 16,2-11 0-16,44-7 0 16,-13-7-1-16,39-5 0 15,-12-3-1-15,36 0 1 16,-30 3 0-16,34 7 1 16,-27 2 1-16,23 9 3 15,-33 2 0-15,25 4 3 16,-35-2-1-16,18 2 1 15,-36 0-1-15,19-2-1 16,-34 1-1-16,5 6-1 16,-28-3-2-16,7 1 1 0,-30-3-2 15,1-4 0-15,-25-4 0 16,-3-3-1 0,-23 0 0-16,-16-2 0 0,-20 0-1 15,-12 5 1-15,-18 0 1 16,-28 9 0-16,-18 3 1 15,-29 10 1-15,-11 4-1 16,-30 9-1-16,9-3 1 0,-17 6-1 16,14-5-1-1,-14-1 0-15,18-2-1 0,-12-1 0 16,21-5 0-16,1-4 1 16,20-9 0-16,6-5 1 15,21-9 0-15,5-7-2 16,19-1-4-16,6-4-1 15,10-4-4-15,12-10-2 16,12-1 2-16,12-14 1 16,8 1 3-16,15-5 4 15,-1 2 2-15,7-7 2 16,-4 4 0-16,4-1 2 16,-9 5-2-16,8 8 2 15,-11 15-1-15,-2 17 2 16,-11 12 3-16,-6 25 3 15,-9 8 1-15,-7 23 1 16,-8-1-1-16,-2 19-3 0,-3-5-2 16,-1 11-2-16,4-13-4 15,-3 6-10-15,3-16-9 16,-2-7-37-16,-1-22-118 16,-8-15 20-16,-3-33-301 15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6:17.7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D878EC5-29D7-4A9D-A47C-F6A470A594CA}" emma:medium="tactile" emma:mode="ink">
          <msink:context xmlns:msink="http://schemas.microsoft.com/ink/2010/main" type="inkDrawing" rotatedBoundingBox="20966,10049 28322,10098 28321,10271 20964,10222" semanticType="underline" shapeName="Other">
            <msink:sourceLink direction="with" ref="{47BE6F14-DF5B-4265-B830-4C18374BB739}"/>
            <msink:sourceLink direction="with" ref="{B5D443A2-D95B-47E3-BB7C-4E8579476E18}"/>
          </msink:context>
        </emma:interpretation>
      </emma:emma>
    </inkml:annotationXML>
    <inkml:trace contextRef="#ctx0" brushRef="#br0">-4 1 412 0,'-14'-4'97'0,"12"0"34"16,10 6-121-16,9 3-4 0,4 1-5 15,8 2 0-15,1 1 1 16,9 4 1-16,-1-2 0 16,14 1 3-16,-7-2 1 15,16-1 8-15,-1-1 3 16,21-2 5-16,2-3 0 15,25-1 0 1,-1-1-8-16,24 3-2 0,-10-3-6 0,29 7-1 16,-11 0-3-16,26 0 1 15,-12-1-1-15,37 0 1 16,-21-4-1-16,32-3 0 16,-15-3 4-16,36-4 2 15,-24-2 0-15,32-4 2 16,-17 3 0-16,26-3-2 15,-26 0-3-15,40 3-1 16,-33-3-1-16,26 2-1 16,-25 0-2-16,19 3 0 15,-40 2 0-15,23 4 0 16,-34 1-1-16,16 6 0 16,-37-1 0-16,14 6 1 15,-29-3-1-15,10 4 0 16,-28-1 0-16,10 1 0 0,-26-3 0 15,7 3 0 1,-29-4 0-16,3 1-1 0,-22 2 0 16,-4-1-3-16,-26-3-1 15,-7 4-4-15,-19-2-3 16,-13 1-13-16,-9 0-9 16,-10 4-145-16,-9-1 36 15,-20-5-364-15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15:00.9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2A264DA-3CAC-44DF-93AA-58BA9436B395}" emma:medium="tactile" emma:mode="ink">
          <msink:context xmlns:msink="http://schemas.microsoft.com/ink/2010/main" type="inkDrawing" rotatedBoundingBox="10140,16982 15427,16711 15442,17008 10155,17279" semanticType="underline" shapeName="Other">
            <msink:sourceLink direction="with" ref="{940CB17D-D76D-4F4C-B4B2-6240FADF60EB}"/>
          </msink:context>
        </emma:interpretation>
      </emma:emma>
    </inkml:annotationXML>
    <inkml:trace contextRef="#ctx0" brushRef="#br0">41 184 386 0,'-13'-8'109'0,"2"4"25"15,5 1-115-15,1 3-9 16,4 1-14-16,-4 2-4 15,4 0 1-15,-3 2 5 16,4 1 8-16,0 2 5 0,4-1 4 16,3 7 4-16,3-2 0 15,5 5-1-15,4 1 0 16,8 4-2-16,0-4-4 16,12 4 0-16,0 0-3 15,16 2 2-15,1-6 0 16,21 3 2-16,1-9-2 0,27-4 1 15,-2-6-1-15,24-7 0 16,-6-4 0-16,28-5 6 16,-12-2-1-16,29-4 1 15,-14 2 0 1,25-2-2-16,-17 3-6 0,26-5-2 16,-21 1-1-16,34-4 1 15,-16 0-1-15,25-3 1 16,-23 3 0-16,28-2 0 15,-28 6 0-15,12 0 1 16,-26 5 0-16,20 4 1 16,-31 1 0-16,12 3 0 15,-26 2-2-15,3-3 2 16,-32 2-1-16,7 3 2 16,-27-3 0-16,3-1 1 15,-22 5-2-15,-4-1-3 16,-27 0-2-16,-5 3-1 0,-17 1-2 15,-7 0-1-15,-12 1-1 16,-3 1-2-16,-8 0-2 16,-10 2-9-16,-7 6-6 15,-16 2-25-15,-6 5-11 16,-11 5-22-16,5-3-138 16,-14 3 36-16,6-3-350 15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07:12.1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ED5C5F7-5247-4A7B-BCCB-C6C7E4E376BF}" emma:medium="tactile" emma:mode="ink">
          <msink:context xmlns:msink="http://schemas.microsoft.com/ink/2010/main" type="writingRegion" rotatedBoundingBox="158,385 23962,-468 24628,18082 824,18936"/>
        </emma:interpretation>
      </emma:emma>
    </inkml:annotationXML>
    <inkml:traceGroup>
      <inkml:annotationXML>
        <emma:emma xmlns:emma="http://www.w3.org/2003/04/emma" version="1.0">
          <emma:interpretation id="{7EA4B385-F363-4A71-80AF-4AC581848FAA}" emma:medium="tactile" emma:mode="ink">
            <msink:context xmlns:msink="http://schemas.microsoft.com/ink/2010/main" type="paragraph" rotatedBoundingBox="1264,682 7301,-176 7537,1480 1500,2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E89890-E6BF-416C-976A-7028980A76D0}" emma:medium="tactile" emma:mode="ink">
              <msink:context xmlns:msink="http://schemas.microsoft.com/ink/2010/main" type="inkBullet" rotatedBoundingBox="3948,300 4758,185 4912,1261 4101,1377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2852-348 121 0,'-8'0'42'0,"0"-2"7"15,3 1-31-15,-1-5 2 16,3 1 5-16,-2-5 20 16,1 1 3-16,4 0 1 15,-2 6-8-15,5-4-9 16,3 4-20-16,10-2-4 16,1 1 4-16,12-6 2 15,0 3 1-15,9 0-1 0,-4 3-1 16,12 4-8-1,-4 4-3-15,3 6-1 0,-4 1-2 16,3 6 0-16,-11 0-2 16,0-3-2-16,-10-1-3 15,-2 2-1-15,-9-4-9 16,-4 0-2-16,-8 0 5 16,-6 5 1-16,-5-2 4 15,-13 6 9-15,-2 1 3 0,-10 5 0 16,1-2 3-16,-4 1 4 15,8-3 1-15,-1 1 2 16,11-2-2-16,0 1-2 16,10-2-4-16,3 0-2 15,4-1-2-15,1 0 0 16,6-5 0-16,1 3 2 16,1-3 4-16,8 5 4 15,-1 0 4-15,8 6 3 16,4 3-3-16,7 8-1 15,-4 2-6-15,3 12-3 16,-8-3-3-16,-5 3 1 16,-8-6 0-16,-7 1 1 15,-8-7 2-15,-13-1 1 16,-5-5 1-16,-16 2 3 16,-6-4 2-16,-13-8 1 0,-2-10 4 15,-10-10 1-15,10-10-4 16,-2-8-4-16,16-1-4 15,3 0-11-15,18 3-3 16,4 5-3-16,9 1-5 16,7 6-46-16,3 2-25 15,3 5-58-15,3 0-33 16,8 1-67-16</inkml:trace>
      </inkml:traceGroup>
      <inkml:traceGroup>
        <inkml:annotationXML>
          <emma:emma xmlns:emma="http://www.w3.org/2003/04/emma" version="1.0">
            <emma:interpretation id="{B3ABCC67-E2EA-4B3A-AE24-FB3D39D11032}" emma:medium="tactile" emma:mode="ink">
              <msink:context xmlns:msink="http://schemas.microsoft.com/ink/2010/main" type="line" rotatedBoundingBox="1284,822 7321,-36 7537,1480 1500,2340"/>
            </emma:interpretation>
          </emma:emma>
        </inkml:annotationXML>
        <inkml:traceGroup>
          <inkml:annotationXML>
            <emma:emma xmlns:emma="http://www.w3.org/2003/04/emma" version="1.0">
              <emma:interpretation id="{44299703-404D-4B28-9B88-434E47B31327}" emma:medium="tactile" emma:mode="ink">
                <msink:context xmlns:msink="http://schemas.microsoft.com/ink/2010/main" type="inkWord" rotatedBoundingBox="1284,822 7321,-36 7537,1480 1500,23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49.6561">4384 538 166 0,'-19'33'72'0,"3"-3"6"0,5-5-39 16,8 5-16-16,8-5-12 15,6 3-15-15,4-3-17 16,10-4-18-16,2-12 0 16,6-11-8-16,-2-9 2 15,4-9 10-15,-6-5 19 0,4-11 34 16,-5-2 22-16,4-10 27 16,-4-2 7-1,-1-11 4-15,-7 4-24 0,-3-7-6 16,-9 11-15-16,-11-4-3 15,-6 15-9-15,-9 1-3 16,-4 12-8-16,-7 2-4 16,0 8-4-1,-3 5-2-15,3 8-2 0,0 6 1 16,5 6 0-16,-1 11 0 16,3 4 0-16,3 8-6 15,4 6-7-15,2 7-25 16,7-1-15-16,1 1-73 15,4-12 0-15,5 0-140 16</inkml:trace>
          <inkml:trace contextRef="#ctx0" brushRef="#br0" timeOffset="1614.5207">4656 53 447 0,'-14'-2'93'15,"-3"-1"39"-15,3 16-138 16,4 9-44-16,-2 20-59 16,-4 10-26-16,-7 10-48 15,-3-2-5-15</inkml:trace>
          <inkml:trace contextRef="#ctx0" brushRef="#br0" timeOffset="1036.8077">3840-65 233 0,'2'-1'101'0,"-1"-2"-7"16,7-2-49-16,1 2-73 16,4-3-4-16,-1-1 1 15,-1 3 13-15,-3-1 17 16,-1 0 20-16,-6 2 15 15,4 0 22-15,-4 1-5 16,-4 1-3-16,0-1-11 16,-5 5-11-16,-4 2-17 15,-10 6-11-15,-3 5-3 16,-3 6 0-16,1 0 0 0,2 3 1 16,9-3 3-16,4 7-9 15,5 0-7-15,1 3-5 16,1 1 0-16,1 2-1 15,1-9 10-15,0 6 5 16,1-7 7-16,0 5 1 16,2-2 1-16,4 6 1 15,-1-4-1-15,6 3 0 16,2-3 0-16,5 1-1 16,-4-6 1-16,5 8 2 15,-1-5 0-15,1 5 3 16,-1-5 0-16,0 7 1 15,-5-9-2-15,0 2-1 16,-2-6-1-16,-1 2-1 16,-2-7 1-16,-3 2 3 0,-3-5 0 15,-1 0 4-15,-4-3 0 16,-3 2 1-16,-1-4-3 16,-7 0 0-16,-3-2-2 15,-6 0-1-15,0-2 1 16,-8-3 1-16,3-1-1 15,-6 1 1-15,4-4 1 16,-3-1-1-16,7-2-2 16,3 1 1-16,6-6-3 15,2 1 0-15,3 0-1 0,-2-1 2 16,7 1-1-16,1 1 0 16,6-1-1-16,12-6 0 15,7-2-3-15,14-11-1 16,10-5 1-16,11-9-1 15,-4-2 0-15,10-9 1 16,-9 6 2-16,7-7-1 16,-11 6 0-16,10-8 0 15,-6 7 0-15,3-7 0 16,-7 6 0-16,11-8 0 16,-10 7 0-16,2 0 0 15,-12 7 1-15,-4 2 3 16,-15 12 4-16,-12 3 4 15,-10 12 0-15,-15 5-1 16,-9 7-4-16,-15 11-4 0,-1 9-6 16,-11 7 0-16,9 1 0 15,-3 4-3-15,17 0-6 16,3 3-21-16,10-3-15 16,1 8-74-16,5-4-20 15,0 3-27-15,3-3-37 16</inkml:trace>
          <inkml:trace contextRef="#ctx0" brushRef="#br0" timeOffset="1313.9508">4091 845 409 0,'-5'-7'85'15,"-6"-3"35"-15,3 4-211 16,8 6-35-16,2 6-23 0,-1 5-98 15</inkml:trace>
          <inkml:trace contextRef="#ctx0" brushRef="#br0" timeOffset="2562.3985">4993 238 135 0,'3'-5'198'0,"-5"-1"-69"16,-7-2-78-16,7 6 51 15,2 5-154-15,0 2 6 16,3 1-6-16,1 5-3 15,-4 3 30-15,-2 5 37 16,-3 0-1-16,-6 6 3 16,0 2 1-16,0 4 4 15,1-1-6-15,0 4-6 16,7-1 2-16,6 0-1 16,5-6-6-16,9-1-9 15,4-5-10-15,4-3-17 16,-2-5-7-16,2-4-1 15,-4-4 7-15,-3-6 14 16,-4-6 23-16,4-8 14 16,-3-3 8-16,1-7 10 15,-4-1-1-15,4-10 1 0,-2 3-3 16,0-11-2-16,-1-5-8 16,-1-7 0-16,-4 6-3 15,-5-6 2-15,-4 12 1 16,-7 3-2-16,-3 14-3 15,-8 2-4-15,-1 11-5 16,-10 3-4-16,0 10-2 16,-7 4-2-16,1 5-1 15,-2 7-1-15,10 2-1 0,3 4-10 16,9 1-8-16,5 4-12 16,2-2-7-16,3-1-27 15,1-2-38-15,2-1-3 16,4-6-28-16,6-8 19 15</inkml:trace>
          <inkml:trace contextRef="#ctx0" brushRef="#br0" timeOffset="3096.8471">5640 34 422 0,'0'-6'97'0,"-10"-2"38"16,5 5-132-16,5 3-10 15,0 3-11-15,0 0-6 16,0 8 0-16,-3 5 9 15,-6 9 6-15,-2 1 10 16,-5 9 3-16,1-2 0 0,-6 9 2 16,6-3-2-16,-4 13 1 15,5-4-3 1,0 3 1-16,6-11-2 0,5-1 0 16,4-12 0-16,9-2-2 15,1-8-1-15,6-1 0 16,0-10 0-16,10-4 1 15,-2-10 2-15,6-8 3 16,-1-6 3-16,7-10 5 16,-4-4 1-16,6-13 3 15,-2-1-1-15,2-14-1 16,-6 4-5-16,-1-6-2 16,-5 10-3-16,-3-2-1 15,-10 16 0-15,-8 3-1 16,-11 14-2-16,-15 3-8 15,-10 9-8-15,-17 5-25 0,-9 8-15 16,-16 6-82-16,3 5 8 16,-10 15-174-16</inkml:trace>
          <inkml:trace contextRef="#ctx0" brushRef="#br0" timeOffset="-6460.1334">573 1140 276 0,'-5'-22'56'16,"-4"-8"35"-16,3 2-77 15,3-7-5-15,3 7-5 16,0-1 17-16,0 3-3 0,-7 1 2 16,-1 8 8-16,-2-2 9 15,-3 2-11-15,-4 1-7 16,-5 2-10-16,-2 3 1 16,-9 5-4-16,-4 3-5 15,1 6 3-15,-3 5 4 16,1 0-3-16,0 9-4 15,6 2-1-15,-4 12-1 16,3 5-2-16,-2 13-1 16,5-2 2-16,4 9 0 15,9-4 2-15,4 6-1 16,5-5 0-16,8 8 0 16,7-8 1-16,5 5-2 15,2-8 0-15,10 1-1 16,-1-11-1-16,7-2-2 15,-2-12 1-15,3-8 1 0,-1-17 1 16,6-13 2-16,-3-16 2 16,9-21 0-16,1-6 0 15,5-17-1-15,-4-2 0 16,6-19-1-16,-6 3 0 16,3-18-1-16,-6 3 1 15,3-14 0-15,-10 14 1 16,5-17 1-16,-7 14 1 15,0-11 0-15,-8 20 1 0,3 2 3 16,-10 28 0-16,-3 11 4 16,-8 27 2-16,-1 8 3 15,-7 15-4-15,-4 5-1 16,-2 6-6-16,-6 17-4 16,-3 11-4-16,-11 21 1 15,-4 11 0-15,-7 29 3 16,-2 2 1-16,-2 20 0 15,5-4 1-15,0 15 0 16,12-18 0-16,4 9-1 16,11-22 0-16,3 3-1 15,8-22-1-15,2-1-6 16,2-21-3-16,4 0-24 16,0-17-20-16,0-3-84 15,0-11 3-15,-4-8-182 0</inkml:trace>
        </inkml:traceGroup>
      </inkml:traceGroup>
    </inkml:traceGroup>
    <inkml:traceGroup>
      <inkml:annotationXML>
        <emma:emma xmlns:emma="http://www.w3.org/2003/04/emma" version="1.0">
          <emma:interpretation id="{C085D56C-C049-4234-9BD2-90BEE410DD37}" emma:medium="tactile" emma:mode="ink">
            <msink:context xmlns:msink="http://schemas.microsoft.com/ink/2010/main" type="paragraph" rotatedBoundingBox="2116,1558 19598,58 19736,1668 2254,3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038E58-04E8-445B-AFD7-C5A0BFFC2DD7}" emma:medium="tactile" emma:mode="ink">
              <msink:context xmlns:msink="http://schemas.microsoft.com/ink/2010/main" type="inkBullet" rotatedBoundingBox="2161,2082 2630,2041 2683,2664 2215,2704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-5998.9804">944 1475 354 0,'-12'2'72'0,"-1"-1"36"16,1 5-107-16,1 5-1 15,0 2-1-15,0 4-2 16,1 2-1-16,1 4-2 15,0 1 1-15,-4 4 0 16,2-1 1-16,-3 6 8 16,-3-5 6-16,1-2 9 15,2-5 1-15,1 1 0 16,7-10-7-16,8 5-4 16,4-1-9-16,5 6-2 15,5-6-1-15,6 4-3 16,-2-3-4-16,10-1-5 0,-2-5-5 15,6-3 2-15,-2-5 1 16,4-3-4-16,-5-5-4 16,3-4-25-16,-7-2-35 15,-2-6-12-15,-9-4-29 16,-5 2 20-16</inkml:trace>
        <inkml:trace contextRef="#ctx0" brushRef="#br0" timeOffset="-5757.4576">797 1824 210 0,'0'0'90'0,"0"-4"-1"0,3 0-38 15,10 8-46-15,2 3 1 16,6 4-3-16,1 3-9 16,0 1-16-16,3 2-69 15,-5-6 9-15,7-3-170 16</inkml:trace>
        <inkml:trace contextRef="#ctx0" brushRef="#br0" timeOffset="-4064.2489">1178 1370 139 0,'-10'2'79'16,"-4"-1"-6"-16,2 5-22 16,2 1-37-16,1 4-2 15,1-4-10-15,-5 6-2 16,2 0-1-16,-4-1 3 16,1-1 2-16,-5 5 7 15,3 1 3-15,-3 3 4 0,2-1-1 16,-3 6-3-16,4-1-6 15,-4 2-2-15,3-1-4 16,-2 7 0-16,0-9 0 16,0 8 3-16,4-5 3 15,0 3 2-15,5-4 0 16,2 8 4-16,5-5-3 16,1 5-2-16,7-5-2 0,6 2-2 15,1-8-4-15,4-3 0 16,1-5 0-16,3-5 0 15,-2-2 0-15,2-4 0 16,-1-3-1-16,6-3 1 16,-2-4-1-16,4 1 1 15,1-3 0-15,3-1 0 16,-4 4 1-16,0-2-4 16,-5 4-5-16,0 0-20 15,-5 1-22-15,-3 2-20 16,-3-1-41-16,-6 1-7 15,-5-2-61-15</inkml:trace>
        <inkml:trace contextRef="#ctx0" brushRef="#br0" timeOffset="-3717.3967">835 1721 201 0,'-5'3'63'0,"-1"5"7"15,3-2-49-15,3 8-24 16,3 2-1-16,0-1 1 15,0 1 0-15,2-2 0 16,-1 0-1-16,1 0-4 16,3-3-3-16,4-4-2 15,1-7 2-15,7-5 3 16,5-4 7-16,10-2-24 16,-1 1-30-16,10-2 1 15,-3 4-94-15</inkml:trace>
      </inkml:traceGroup>
      <inkml:traceGroup>
        <inkml:annotationXML>
          <emma:emma xmlns:emma="http://www.w3.org/2003/04/emma" version="1.0">
            <emma:interpretation id="{722F6DAD-2152-4214-8BC1-C0E421E54302}" emma:medium="tactile" emma:mode="ink">
              <msink:context xmlns:msink="http://schemas.microsoft.com/ink/2010/main" type="line" rotatedBoundingBox="2876,1493 19598,58 19736,1668 3014,3103"/>
            </emma:interpretation>
          </emma:emma>
        </inkml:annotationXML>
        <inkml:traceGroup>
          <inkml:annotationXML>
            <emma:emma xmlns:emma="http://www.w3.org/2003/04/emma" version="1.0">
              <emma:interpretation id="{1519B6E4-E8B2-4CCD-8EF3-82F9510E1AE8}" emma:medium="tactile" emma:mode="ink">
                <msink:context xmlns:msink="http://schemas.microsoft.com/ink/2010/main" type="inkWord" rotatedBoundingBox="2887,1626 6068,1353 6189,2763 3008,30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063.981">3867 2087 414 0,'3'-14'96'0,"6"-9"34"15,4 2-118-15,15-1-15 16,3 2-5-16,7-3-2 15,-5 5-2-15,4 4-2 16,-10 2 4-16,3-4 2 16,-2 0 5-16,3-4 1 15,-1-2 5-15,6-11 6 16,-2 3 2-16,6-7 3 16,-3 1 1-16,4 0-4 15,-8 5-8-15,3-1-1 16,-6 10-4-16,1 0-6 15,-8 5 1-15,2-2 0 16,-3 4-1-16,0-3 1 0,-4 1 4 16,-1-2 1-16,-5 7 2 15,-2 1 0-15,-6 6 1 16,1 2 1-16,-5 3 1 16,-5 8-1-16,-1 4 0 15,-10 10 0-15,-2 8-1 16,-6 14 0-16,-1 0-1 15,-5 12 2-15,4-4-1 0,-4 11 0 16,3-7 1-16,-6 8-1 16,4-9 0-16,-1-2-1 15,2-12 1-15,1-2-2 16,7-14 0-16,4-6-2 16,7-10-2-16,2-1-23 15,6-8-23-15,6-1-48 16,-2-3-24-16,6 1-30 15,5-1-11-15</inkml:trace>
          <inkml:trace contextRef="#ctx0" brushRef="#br0" timeOffset="-5321.8317">1453 953 255 0,'-8'2'76'0,"1"-2"28"16,5 2-83-16,7 1-15 15,9-2 9-15,8 1-10 0,6-4-10 16,6-2 8-16,6-1 7 16,2 0-38-16,-5 0-19 15,4 2-53-15,-11 2-12 16,-2-4-90-16</inkml:trace>
        </inkml:traceGroup>
        <inkml:traceGroup>
          <inkml:annotationXML>
            <emma:emma xmlns:emma="http://www.w3.org/2003/04/emma" version="1.0">
              <emma:interpretation id="{B20A73AF-640F-4CAA-8974-341048BBBD7D}" emma:medium="tactile" emma:mode="ink">
                <msink:context xmlns:msink="http://schemas.microsoft.com/ink/2010/main" type="inkWord" rotatedBoundingBox="3114,1859 8319,1412 8416,2542 3211,298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5074.2608">1663 1190 364 0,'5'0'66'16,"-1"-2"40"-16,12-1-121 16,6 6-12-16,8-1-37 15,1-1-41-15,8-1-12 16,-1-1-90-16</inkml:trace>
          <inkml:trace contextRef="#ctx0" brushRef="#br0" timeOffset="5671.6899">5038 1522 303 0,'6'-2'68'0,"-4"1"16"15,1 6-90-15,-1 4-21 16,-4 11-4-16,-3 2 6 15,-6 11 8-15,-3-2 9 0,-6 7 8 16,3-8 10-16,-4 4 4 16,3-2 3-16,-3 2 3 15,2-6-3-15,1 5-4 16,2-5-2-16,4 0-5 16,2-2-5-16,7-1-2 15,5-5-2-15,1-3-1 16,5-4 0-16,1-2-2 15,0-5 1-15,7-1 3 16,1-5 2-16,7-8 4 16,-1-3 5-16,4-8 6 15,-2-1 1-15,1-7 7 16,-5 0-1-16,1-4 5 16,-3 0-5-16,1-7 0 15,-8 5-6-15,1 0-1 0,-7 4-6 16,-4-1 3-16,-8 8 0 15,-7-3-2-15,-4 6-2 16,-7 2-3-16,-2 6-5 16,-7 2-2-16,5 5-2 15,-5 8-6-15,5 2-5 16,1 5-5-16,3 6-25 16,-1 10-24-16,7-1-16 15,-3 6-34-15,7-9-13 0,5 2-38 16</inkml:trace>
          <inkml:trace contextRef="#ctx0" brushRef="#br0" timeOffset="6666.4792">6656 1318 338 0,'8'-4'45'0,"9"-1"43"16,7 0-106-16,10-3-11 0,2 1-44 16,9-6-17-16,-2 1-17 15,5-1-46-15</inkml:trace>
        </inkml:traceGroup>
        <inkml:traceGroup>
          <inkml:annotationXML>
            <emma:emma xmlns:emma="http://www.w3.org/2003/04/emma" version="1.0">
              <emma:interpretation id="{0F53959E-C211-497C-90FB-51A0F79E0097}" emma:medium="tactile" emma:mode="ink">
                <msink:context xmlns:msink="http://schemas.microsoft.com/ink/2010/main" type="inkWord" rotatedBoundingBox="4182,1381 11635,741 11773,2351 4320,299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363.5632">6717 845 386 0,'-3'-4'81'0,"1"-1"31"15,2 2-118-15,5 3-4 0,1-2-1 16,1 1 0-16,-1-1 6 16,2 2 3-16,-5-3 3 15,2 3 1-15,-2 0 2 16,5 0 2-16,-1 0 0 15,9 2 0-15,0-1-1 16,7 2-3-16,2 0-11 16,8 2-51-16,-5-2-53 15,2 0-9-15,-6 2-139 0</inkml:trace>
          <inkml:trace contextRef="#ctx0" brushRef="#br0" timeOffset="10041.7092">7395 466 263 0,'-8'-11'100'0,"4"0"12"16,4 4-73-16,0 2-14 16,6-3-8-16,2-1-17 15,6-2 0-15,2 0 0 0,1-3 1 16,0 1 1-16,3-1 1 15,-1 1 3-15,8-1 3 16,4 3 1-16,13-1 2 16,0 1-3-16,9 3-2 15,-4 8-3-15,-2 5-2 16,-10 6-2-16,-4 6-2 16,-11 5-3-16,-8 5-6 15,-15-1-2-15,-18 12-12 16,-11 2-4-16,-22 11 1 15,-9-1 7-15,-11 6 9 16,6-6 14-16,-1-3 9 16,19-9 1-16,8-2-1 15,17-8-6-15,7 2-4 16,10-5-2-16,9 0 0 16,3-3 1-16,10 1 0 15,1-2 3-15,7 4 2 0,-2 0 2 16,9 5 4-16,-6 2 2 15,6 6 3-15,-2-2-1 16,2 5-1-16,-8-10-3 16,4 5-2-16,-8-11-2 15,-5-4 1-15,-6-6 1 16,-4-2 8-16,-7-4 3 0,-17 10-1 16,-10 3-3-16,-23 11-2 15,-13 3-7-15,-23 1 1 16,1-12 2-16,-12-7 3 15,14-15 0-15,4-2-2 16,24-2-5-16,8 1-6 16,19 1-4-16,6 4-2 15,11-3-3-15,3 1-15 16,9-3-3-16,10-3-6 16,6-4-39-16,10-5-79 15,7-1 22-15,8-12-212 16</inkml:trace>
          <inkml:trace contextRef="#ctx0" brushRef="#br0" timeOffset="4294.7749">2780 1290 321 0,'12'-9'92'16,"6"-4"28"-16,2 1-86 0,17-2-17 16,9 1-3-16,15-3 0 15,3 4-8-15,7-2 0 16,-4 3 1-16,16-3 5 15,-8 0 4-15,18 1 5 16,-1 4 0-16,10-1 1 16,-10 4-1-16,16 3-4 15,-14 0-6-15,17 3 1 16,-6 3-5-16,19 3-2 16,-14 7-3-16,15-1 0 15,-18 2-1-15,12-3-1 16,-18-3 1-16,20-8 1 15,-16-6 1-15,12-5-1 16,-13-3 0-16,7 0 0 16,-19 1-1-16,10-1-1 15,-17 3 1-15,7-5-1 16,-15 2 1-16,4-4 1 0,-17 2-2 16,2-3 1-16,-12 2 0 15,-6 0 0-15,-13 4-1 16,-6 2 1-16,-10 5 0 15,-6 1 0-15,-9 2-1 16,-1 0-2-16,-1 3-2 16,-2-2-3-16,-2 4-2 0,-2-2-2 15,-3 3 0-15,-5-1-9 16,-4-1-3-16,-4 4-41 16,-4 1-61-16,-7 2-27 15,0 5-42-15,-8 4-7 16</inkml:trace>
          <inkml:trace contextRef="#ctx0" brushRef="#br0" timeOffset="10921.6262">8628 455 439 0,'-8'-14'90'0,"-3"2"34"16,9 10-140-16,1 5-16 15,-4 8-8-15,-9 5-17 16,-5 4 10-16,-10 2 17 15,-3-1 25-15,-4-1 29 16,5-6 21-16,-2 0 4 16,6 0-6-16,-2 3-13 15,4 4-20-15,-2 10-6 16,5 2-3-16,2 9-3 16,9-1 1-16,8 12 0 15,7-3-1-15,9 10-4 16,4-2-3-16,5 8-3 15,-2-10 0-15,5 4 1 0,-4-12 3 16,4 2 3 0,-2-11 7-16,2 2 10 0,-3-8 1 15,0 1 2-15,-6-7 1 16,-2 6-3-16,-6-5-8 16,-7 3-2-16,-4-1 0 15,-11 2-2-15,-6-6 0 16,-12 2 1-16,-4-4 0 15,-14-5 4-15,0-12 7 16,-8-7 3-16,7-9 4 16,-6-5-5-16,12-5-4 0,-1-1-6 15,10 1-5-15,3 2-4 16,11 1 3-16,5 2 1 16,8 2-2-16,9-6 1 15,12 0 0-15,12-11 0 16,9 1 1-16,17-6-1 15,2-1 1-15,10-6 0 16,-1 2 1-16,11-11 0 16,-7-1 0-16,8-14 0 15,-7 0-1-15,6-15 1 16,-9 5-1-16,4-12 1 16,-12 11-1-16,-4-3 1 15,-16 15 0-15,-10 5 0 16,-14 15 0-16,-9 6 1 15,-12 13-1-15,-7 3 1 0,-8 10-2 16,-11 5 0-16,-3 10-1 16,-7 13-2-16,4 6-2 15,-3 8-2-15,7 1-8 16,0 5-14-16,7-6-6 16,1 4-8-16,5-7-27 15,3 3-62-15,7-8 19 16,7 0-174-16</inkml:trace>
          <inkml:trace contextRef="#ctx0" brushRef="#br0" timeOffset="11487.6544">9334 617 420 0,'2'-11'97'0,"-7"1"40"15,-3 3-123-15,0 5-14 16,-3 10-6-16,-9 12-12 16,-8 10-7-16,-13 14-5 15,-3 4 8-15,-4 12 4 16,2-2 10-16,-2 6 11 0,4-1 6 15,-6 13 4-15,6-4 2 16,-1 8 1-16,8-8-5 16,5 5-1-16,14-16-4 15,12 0-2-15,16-17-5 16,11-11-2-16,11-21-5 16,13-19-5-16,2-23 2 15,11-20 1-15,-3-10 5 16,8-23 16-16,-9 3 9 0,6-17 9 15,-13 11 3-15,-2-11 1 16,-10 19-10-16,-5-1-4 16,-12 15-8-16,-10 2-3 15,-8 16-5-15,-12 5 1 16,-6 9-1-16,-8 8 1 16,1 12 1-16,-3 7-2 15,1 10-2-15,-6 13-1 16,3 9-1-16,-6 11-3 15,2 4-3-15,-1 14-12 16,10-4-8-16,5 6-33 16,7-8-32-16,10-6-59 15,8-18-12-15,15-10-98 16</inkml:trace>
          <inkml:trace contextRef="#ctx0" brushRef="#br0" timeOffset="11938.0311">9724 759 262 0,'33'-11'81'16,"-6"0"17"-16,-7 5-76 15,-1 4 0-15,-10 1 1 16,-3-1 13-16,-4 1 2 16,-4 2 5-16,-1 1-8 15,-14 6-9-15,-3 6-17 0,-15 17-3 16,-5 7-4-16,-15 23 1 15,8 5-1-15,-8 18 1 16,10 2-2-16,1 13-2 16,12-7-2-16,3 12-3 15,13-18-2-15,8 3-3 16,10-20 2-16,9-14 0 16,9-24 3-16,11-18 5 15,5-26 2-15,19-26 3 16,5-16 0-16,12-25 3 15,-2-4 1-15,12-23 5 16,-12 5 2-16,12-13 4 16,-15 13-2-16,-1-8-1 15,-15 24-7-15,-8 6-3 16,-23 27-3-16,-14 4-3 0,-17 23-2 16,-23 10-6-16,-13 14-5 15,-27 10-32-15,-4 16-40 16,-22 17-69-16,6 10-16 15,-11 13-132-15</inkml:trace>
        </inkml:traceGroup>
        <inkml:traceGroup>
          <inkml:annotationXML>
            <emma:emma xmlns:emma="http://www.w3.org/2003/04/emma" version="1.0">
              <emma:interpretation id="{0ABB07AA-A8B6-4764-8B38-AFF264634413}" emma:medium="tactile" emma:mode="ink">
                <msink:context xmlns:msink="http://schemas.microsoft.com/ink/2010/main" type="inkWord" rotatedBoundingBox="18923,1189 19690,1123 19696,1200 18929,1266"/>
              </emma:interpretation>
              <emma:one-of disjunction-type="recognition" id="oneOf6"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~</emma:literal>
                </emma:interpretation>
                <emma:interpretation id="interp10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480902.5966">17492 548 293 0,'-9'-5'101'0,"3"0"18"16,2 4-84-16,4 1-11 15,4 0-13-15,0 3-6 16,3-1-6-16,2 1 1 16,0 1 1-16,2 3 0 15,0-3 2-15,2 4 0 16,-1-3 2-16,6 1 2 15,-1-3 2-15,14-3 6 16,2-4-1-16,20-6 1 16,4-2-3-16,23-9-5 15,-1 4-12-15,12-2-40 0,-16 2-51 16,-4 1-41-16,-24 9-39 16,-14 0-43-16</inkml:trace>
        </inkml:traceGroup>
      </inkml:traceGroup>
    </inkml:traceGroup>
    <inkml:traceGroup>
      <inkml:annotationXML>
        <emma:emma xmlns:emma="http://www.w3.org/2003/04/emma" version="1.0">
          <emma:interpretation id="{F5A0AD89-FD3D-4D59-88D6-8C76FE9D6793}" emma:medium="tactile" emma:mode="ink">
            <msink:context xmlns:msink="http://schemas.microsoft.com/ink/2010/main" type="paragraph" rotatedBoundingBox="1360,3222 14248,2628 14356,4962 1467,5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E70204-6140-4FB2-9C25-D884E098DA0E}" emma:medium="tactile" emma:mode="ink">
              <msink:context xmlns:msink="http://schemas.microsoft.com/ink/2010/main" type="line" rotatedBoundingBox="1360,3222 14248,2628 14356,4962 1467,5557"/>
            </emma:interpretation>
          </emma:emma>
        </inkml:annotationXML>
        <inkml:traceGroup>
          <inkml:annotationXML>
            <emma:emma xmlns:emma="http://www.w3.org/2003/04/emma" version="1.0">
              <emma:interpretation id="{19F4FE47-FD3E-423C-9DC6-525DBE407E10}" emma:medium="tactile" emma:mode="ink">
                <msink:context xmlns:msink="http://schemas.microsoft.com/ink/2010/main" type="inkWord" rotatedBoundingBox="1360,3222 3645,3117 3721,4780 1436,4885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1265.2844">312 2982 380 0,'3'-11'84'0,"1"-2"34"16,4 5-114-16,3 2-3 16,0 1-2-16,2 1-2 15,-4 0 0-15,-3 4 0 16,-1-1 0-16,1 2 5 0,-6 6 3 31,-4 5 3-31,-4 2 3 0,-5 11 2 0,-2 8-4 16,-9 14 1-16,4 5-4 15,-9 15 0-15,0-1-2 16,-9 17-1-16,1-6-2 16,-12 14 0-16,7-7 0 15,-4 15 0-15,13-14-1 16,10 5 1-16,17-16 0 0,10-4 0 16,14-18 0-16,8-2 1 15,6-18 2-15,10-3 0 16,2-10 0-16,9-8-1 15,-6-9-3-15,8-9-3 16,-8-5-5-16,1-12-11 16,-9-4-13-16,1-14-46 15,-9-5-33-15,-3-20-17 16,-8-1-40-16,-1-19 40 16</inkml:trace>
          <inkml:trace contextRef="#ctx0" brushRef="#br0" timeOffset="61477.4181">352 2540 420 0,'-17'-6'89'0,"1"4"39"0,15 7-125 15,7 4-1-15,13 5-10 16,7 4-9-16,6-1-11 15,8 2-45-15,3-4-32 0,7-2-16 16,-3-2-38-16,12 1 29 16</inkml:trace>
          <inkml:trace contextRef="#ctx0" brushRef="#br0" timeOffset="62320.147">1826 3223 268 0,'8'8'321'0,"-3"-12"-174"0,13 0-13 16,10 5-137-16,24 9-140 16,3-1 129-16,14 8-53 15,-10 1-80-15,4-1 7 16,-13-1-215-16</inkml:trace>
        </inkml:traceGroup>
        <inkml:traceGroup>
          <inkml:annotationXML>
            <emma:emma xmlns:emma="http://www.w3.org/2003/04/emma" version="1.0">
              <emma:interpretation id="{BA3B1B20-CE67-4CA9-8E21-C53B50B7AE7C}" emma:medium="tactile" emma:mode="ink">
                <msink:context xmlns:msink="http://schemas.microsoft.com/ink/2010/main" type="inkWord" rotatedBoundingBox="2001,3638 5456,3479 5532,5132 2077,529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2039.1141">1126 4064 386 0,'-9'-42'88'0,"2"-9"33"16,6 6-119-16,1 0-24 0,0 9-22 16,0 6-19-16,-7 14-21 15,-4 8 24-15,-4 8 43 16,-10 10 25-16,-3 4 26 16,-2 6 36-16,2 4-15 15,1 5-13-15,5 1-5 16,11 6-4-16,6-3-14 0,15 3-3 15,7-6-5 1,16 4-2-16,1-5-2 0,15-1-3 16,-4-2-5-16,7 6-4 15,-13-6-2-15,2 4 0 16,-16-5 2-16,-5-1 2 16,-12-6 5-16,-3 1 3 15,-10-3 0-15,-4 1 1 16,-8 0 3-16,-9 1 3 15,-5-4 0-15,-11 4 2 16,-4-4-1-16,-12 4-2 16,4-1-6-16,-11 3-2 15,6-4-7-15,-5 4-6 16,10-9-7-16,4-3-23 16,14-6-20-16,8-9-81 15,16-10 4-15,15-11-174 16</inkml:trace>
          <inkml:trace contextRef="#ctx0" brushRef="#br0" timeOffset="62547.699">1875 3550 194 0,'-8'20'103'0,"9"-7"2"16,16-2-36-16,12-5-33 16,19-4-5-16,12-4-16 15,18-1-8-15,-4-5-10 16,9 2-34-16,-13 3-43 0,-1 1-34 16,-14 5-35-16,4 2-27 15</inkml:trace>
          <inkml:trace contextRef="#ctx0" brushRef="#br0" timeOffset="63252.4785">3826 3079 210 0,'2'-16'140'0,"-4"2"-14"15,-3 0-28-15,-3 0-59 16,-4 1-7-16,-1 4-16 0,-9 6-4 16,-6 0-4-16,-14 4-1 15,0 4-1-15,-15 9-1 16,1 5 1-16,-8 15-3 15,4 8-2-15,-10 23-1 16,7 2-1 0,-4 21 0-16,9-5 1 0,1 17 1 15,20-4 0-15,5 18-1 16,17-14 0-16,13 5-2 16,16-22-1-16,11-13 0 15,8-29 0-15,16-17 2 16,1-23 3-16,14-23 3 15,0-17 2-15,19-25 0 16,-4-10 0-16,13-24-2 16,-12 4-1-16,1-21-2 15,-18 12 0-15,-5-18 1 0,-20 13 0 16,-9-12 0-16,-13 16 1 16,-10 6 4-16,-9 26-2 15,-12 12-2-15,-7 30-1 16,-19 21-5-16,-9 18-4 15,-19 24-4-15,-3 13 1 16,-8 21-3-16,13 4-2 16,4 12-38-16,19-10-37 0,6 5-56 15,18-10-30-15,1-1-82 16</inkml:trace>
          <inkml:trace contextRef="#ctx0" brushRef="#br0" timeOffset="63598.1905">4061 4039 474 0,'-16'4'93'0,"-9"15"31"0,2 9-165 16,-10 15-31-16,-2 4-4 16,-5 11-13-16,4-5 17 15,0 0 23-15,9-9 31 16,3-2 5-16,9-15-2 15,5-10-18-15,9-15-1 0,9-18-19 16,6-15-11-16,16-16 3 16</inkml:trace>
        </inkml:traceGroup>
        <inkml:traceGroup>
          <inkml:annotationXML>
            <emma:emma xmlns:emma="http://www.w3.org/2003/04/emma" version="1.0">
              <emma:interpretation id="{450C8152-DD61-4AD7-BD11-A859EEBCCC8C}" emma:medium="tactile" emma:mode="ink">
                <msink:context xmlns:msink="http://schemas.microsoft.com/ink/2010/main" type="inkWord" rotatedBoundingBox="5860,3640 11057,3400 11136,5111 5939,535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4067.2469">4878 3215 418 0,'21'-30'115'0,"-13"5"33"16,-4 14-123-16,-5 13-14 16,-7 9-12-16,-16 18-12 15,-7 9-3-15,-16 22-1 16,-5-1 9-16,-7 13 7 15,9-5 6-15,1 16 1 16,10-6 1-16,5 19-2 0,9-13-4 16,4 1 0-1,9-21-2-15,10-10-1 0,8-26 0 16,15-11 0-16,4-18 0 16,16-20 1-16,2-16 0 15,17-21 1-15,-1-8 1 16,13-21-1-16,-6 5 2 15,11-17 5-15,-16 9 4 0,-1-17 3 16,-17 12 0 0,-7-13 0-16,-18 21-6 0,-9 6-4 15,-10 28-4-15,-17 16-2 16,-8 30-5-16,-21 18-2 16,-2 13-2-16,-9 15-8 15,8 2-7-15,5 12-3 16,15-5-112-16,5 9 30 15,11-5-283-15</inkml:trace>
          <inkml:trace contextRef="#ctx0" brushRef="#br0" timeOffset="64606.9473">5921 2982 377 0,'10'-7'137'16,"-4"-2"8"-16,-4 1-89 15,-2 3-62-15,-3 9-6 0,-12 3-2 16,-11 6-1-16,-15 7 2 15,-9 5 8-15,-13 13 3 16,2 1 2-16,-4 11 4 16,5 0 1-16,-1 13 6 15,8-8 0-15,-1 15 1 16,12-1-3-16,3 17-5 16,9-3-9-16,7 11-6 15,10-17 0-15,7-3-3 16,8-26 2-16,4-13 3 15,5-23 5-15,8-12 2 16,2-12 1-16,11-17 2 16,2-5 1-16,9-13 0 15,-4-2-2-15,3-5 1 16,-9 7 2-16,-2-3 6 16,-12 15 2-16,-8-1 4 0,-13 11-1 15,-7 0-2-15,-11 11-7 16,-12 0-2-16,-2 9-3 15,-10 7-8-15,3 4-10 16,-1 5-43-16,6 1-51 16,-2 4-31-16,12-2-42 15,2 0 0-15</inkml:trace>
          <inkml:trace contextRef="#ctx0" brushRef="#br0" timeOffset="65631.4595">6200 3760 387 0,'24'-2'85'16,"6"2"31"-16,13 5-160 0,6 3-43 16,12 4-34-16,-9 4-47 15,9 5 1-15</inkml:trace>
          <inkml:trace contextRef="#ctx0" brushRef="#br0" timeOffset="65383.958">6318 3459 288 0,'6'-6'110'0,"3"-5"7"0,4 2-69 16,9 2-36-16,3 6-8 15,12 1-2-15,-2 1-5 16,10 3-5-16,1-1-3 15,4 0-2-15,-5 0 0 16,7 2-1-16,-8-2-2 0,0 1-23 16,-8 3-13-16,-3-1-51 15,-11 0-10-15,-4 5-82 16</inkml:trace>
          <inkml:trace contextRef="#ctx0" brushRef="#br0" timeOffset="66036.2013">6720 3179 472 0,'-4'-2'97'0,"8"-2"46"16,9 5-140-16,15 4-5 15,6 3-1-15,15 4-7 16,4 4-4-16,11-2-4 16,-1 5 0-16,15 4 2 15,-2 1 8-15,7 6 4 16,-10-1 3-16,4 6 1 0,-19-4 0 15,-6 0 1-15,-21-9 1 16,-12 3 6-16,-18-6 1 16,-23 8 1-16,-15 1-1 15,-24 7 0-15,-10-1-9 16,-20 2-10-16,5-6-22 16,-8-2-103-16,16-8 17 15,3 2-255-15</inkml:trace>
          <inkml:trace contextRef="#ctx0" brushRef="#br0" timeOffset="66841.3354">8120 3516 376 0,'-1'-24'92'15,"6"-9"32"-15,1 0-109 16,2-7-8-16,1 5-5 16,-4-4 1-16,-5 8 4 15,-2-4 7-15,-1 13 4 0,-3-1 5 16,-1 7-1-16,0 2-2 15,-3 9-8-15,-4 4-1 16,2 9-6-16,-12 9-1 16,1 11-3-16,-6 16 0 15,6 3-1-15,-4 17 0 16,12-1 0-16,2 10-2 16,13-13-1-16,3-1 0 15,7-18 0-15,8-10 1 16,4-18 3-16,11-11 0 15,2-15 1-15,10-15 1 16,2-7-2-16,6-15-2 16,-2 2 0-16,3-13-1 15,-8 4 1-15,-2-10 1 16,-8 4 0-16,-5-7 0 16,-9 13 1-16,-3 3-1 15,-7 18 1-15,-4 9-1 0,-3 16 0 16,-7 14 0-16,-1 16 1 15,-6 15 0-15,-1 13 1 16,-9 22 0-16,-2 5 0 16,-9 25-1-16,-2-1 0 15,-5 32 1-15,4 0 2 16,-3 22-2-16,8-16 0 16,1 10-2-16,5-35-2 0,5-15-3 15,8-35-2-15,-1-14-6 16,4-30-4-16,4-15-35 15,1-15-44-15,2-18-51 16,2-12-28-16,8-7-79 16</inkml:trace>
          <inkml:trace contextRef="#ctx0" brushRef="#br0" timeOffset="67735.0901">8676 3877 296 0,'5'-11'134'16,"-2"1"-4"-16,-3 3-75 0,2-1-33 15,1 5-25-15,2-1-5 16,-1 2-2-16,-1-1 0 15,-1 0 5-15,1 1 2 16,-1 1 5-16,-5-2-1 16,3 1 1-16,-4 0 1 15,3 1 1-15,-2-1 3 16,3 1 2-16,-2-2 3 16,1-1-1-16,-3 1 1 15,3 2-4-15,-1 1-1 16,1 0-4-16,-2 0 0 15,1 0 0-15,-1-3 1 16,-2 3 1-16,1-4 0 16,-3 3-1-16,-2-2 1 0,3 0-1 15,-5-4 0-15,1 6 0 16,-2 1 2-16,-1 1-2 16,-2 9-1-16,0 4-1 15,-3 6 0-15,5 4-2 16,-1 5 0-16,5-2 0 15,1 6 0-15,3-6 0 16,0 2 0-16,2-4 0 0,3 0-1 16,2-6 1-16,4 2-1 15,2-9 0-15,9-2 1 16,4-7 0-16,11-2 1 16,3-5-1-16,9-7 1 15,-4 0-1-15,4 0 0 16,-9 1 0-16,-2 4 0 15,-11 4-1-15,-4 2 1 16,-8 8-1-16,-9 3-1 16,-9 3 0-16,-6 8 0 15,-6 2 1-15,-8-1 0 16,-2-2 1-16,-4 1 0 16,-1-8 0-16,-6 0 0 15,4-5 0-15,-5 0-9 16,4-4-3-16,-6 1-2 15,7-2-1-15,-7-1 0 16,6 0 5-16,-1-3 2 0,11 0-41 16,1-3-82-16,10-2 12 15,6-4-224-15</inkml:trace>
          <inkml:trace contextRef="#ctx0" brushRef="#br0" timeOffset="67103.2875">8643 3871 378 0,'-3'5'100'0,"2"-4"22"15,-1 7-128-15,4 2-59 16,-1 2-62-16,1-6-16 16,3-2-115-16</inkml:trace>
          <inkml:trace contextRef="#ctx0" brushRef="#br0" timeOffset="68137.7615">9262 3226 392 0,'6'5'82'0,"5"1"39"15,5 2-116-15,9 1-3 0,3-1 1 16,10 0-2-1,-2-5-4-15,8-2-9 16,-5-1-8-16,3 0-41 0,-12 2-11 16,-3 3-10-16,-10 4 6 15,-8 1-26-15,-7-4 40 16,-5-1-53-16</inkml:trace>
          <inkml:trace contextRef="#ctx0" brushRef="#br0" timeOffset="68335.6838">9162 3569 412 0,'-5'6'111'0,"10"-4"28"15,7-2-116-15,15-3-17 16,6 1-14-16,17-1-62 15,0-3-69-15,11-2-5 16,-4-3-185-16</inkml:trace>
        </inkml:traceGroup>
        <inkml:traceGroup>
          <inkml:annotationXML>
            <emma:emma xmlns:emma="http://www.w3.org/2003/04/emma" version="1.0">
              <emma:interpretation id="{550009EE-42CA-400C-8D00-AE37ADB2A7BA}" emma:medium="tactile" emma:mode="ink">
                <msink:context xmlns:msink="http://schemas.microsoft.com/ink/2010/main" type="inkWord" rotatedBoundingBox="11711,3058 14262,2940 14335,4522 11784,464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9042.1042">10435 3119 441 0,'-6'5'100'16,"0"-8"38"-16,6 1-127 15,4 2-11-15,9 5-1 0,-4-5 0 16,10-3 1-16,1-6 0 16,9-9 0-16,0-7 1 15,12-9 0-15,0-4 0 16,9-13 0-16,0-1 0 15,11-15 0-15,-1 1 0 16,7-8 0-16,-12 8-1 16,1 1 1-16,-12 14-1 15,-6 9-1-15,-13 16-1 16,-3 10-3-16,-11 11-2 0,-8 15-1 16,-6 15 1-1,-13 17 0-15,-8 10 5 0,-16 29 2 16,-7 10 0-16,-18 28 4 15,1 2 2-15,-16 26 1 16,8-16 1-16,-3 15-1 16,13-25-3-16,-4 7-6 15,16-28-5-15,-2-4-6 16,13-30-6-16,3-15-29 16,11-30-53-16,8-17-31 15,12-16-32-15,11-12-43 16</inkml:trace>
          <inkml:trace contextRef="#ctx0" brushRef="#br0" timeOffset="69314.5608">10986 3611 467 0,'0'-1'108'16,"-1"-1"37"-16,-4 11-143 0,2 12-36 0,-8 16-79 16,-6 9-33-1,-14 10-29-15,-4-1-78 0</inkml:trace>
          <inkml:trace contextRef="#ctx0" brushRef="#br0" timeOffset="69897.3653">11915 2679 412 0,'3'-31'146'0,"0"3"9"0,-4 7-99 15,2 11-62-15,6 11-11 16,-14 10-13-16,-10 9-4 15,-13 13-1-15,-6 6 9 16,-18 12 6-16,0-1 13 16,-15 11 15-16,7-3 8 0,-12 7 7 15,13-3 2-15,0 11 1 16,17-5-10 0,5 7-6-16,16-11-9 0,5 0-6 15,14-15-7-15,7-5-6 16,8-15-11-16,6-8 0 15,5-12 8-15,9-12 13 16,4-16 9-16,18-17 18 16,5-11 2-16,15-25 1 15,1-6-5-15,14-22 0 16,-13-1-3-16,6-15 0 16,-16 13-3-16,-4-8-2 15,-25 22-5-15,-14-2-2 16,-21 23-1-16,-15 14-2 0,-11 24 1 15,-8 13-1-15,0 24 1 16,-4 17-7-16,2 4-6 16,-4 14-11-16,8-2-11 15,-2 7-44-15,5-8-55 16,-2 1-3-16,11-8-49 16,2 1 55-16</inkml:trace>
          <inkml:trace contextRef="#ctx0" brushRef="#br0" timeOffset="70462.4391">12756 2310 501 0,'21'-19'105'16,"-4"3"42"-16,-3 10-156 0,-11 9-16 15,-9 7-3-15,-16 7-1 16,-6 3 8-16,-10 7 8 16,-1-1 15-16,-10 17 9 0,1-4 2 15,-18 16 1-15,2-1 2 16,-19 17 3-16,6-5-5 15,-8 20-3 1,13-5-3-16,-3 26-8 0,17-5-10 16,2 17-6-16,11-16-6 15,4 5 4-15,14-28 5 16,7-6 5-16,15-26 7 16,13-9 8-16,11-17-2 15,17-14 3-15,9-14-1 16,18-13 1-16,-1-9-3 0,18-15-1 15,-8-4-2-15,8-14-1 16,-12 3 1-16,-4-14 5 16,-20 10 1-1,-10-7 4-15,-21 14-1 0,-15 3 0 16,-12 16-4-16,-13 5 1 16,-2 12-2-16,-7 8-1 15,6 7-1-15,-6 5-5 16,6 7-6-16,-6 6-10 15,2 2-7-15,-12 6-112 16,7 0-14-16,-11 3-37 16,4-5-66-16</inkml:trace>
        </inkml:traceGroup>
      </inkml:traceGroup>
    </inkml:traceGroup>
    <inkml:traceGroup>
      <inkml:annotationXML>
        <emma:emma xmlns:emma="http://www.w3.org/2003/04/emma" version="1.0">
          <emma:interpretation id="{C313638B-8978-4424-BBF6-4DC5BB8B444A}" emma:medium="tactile" emma:mode="ink">
            <msink:context xmlns:msink="http://schemas.microsoft.com/ink/2010/main" type="paragraph" rotatedBoundingBox="1138,5512 24142,4648 24284,8431 1280,9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886311-3693-418F-B55D-A6D535CDD5B3}" emma:medium="tactile" emma:mode="ink">
              <msink:context xmlns:msink="http://schemas.microsoft.com/ink/2010/main" type="inkBullet" rotatedBoundingBox="1284,5849 2563,5803 2610,7105 1331,7151"/>
            </emma:interpretation>
          </emma:emma>
        </inkml:annotationXML>
        <inkml:trace contextRef="#ctx0" brushRef="#br0" timeOffset="88232.5616">559 5187 388 0,'-2'-10'106'0,"-2"-2"27"16,1 6-115-16,-2 1-7 15,0 3-8-15,-1 4-10 16,-3-1 3-16,-2 3 1 0,-2-1 1 16,-3 3 3-16,2-3 3 15,-1 5 4-15,-3-2 1 16,3 4 0-16,-6 1-1 15,-7 9-2-15,0 2-2 16,-6 14-1-16,-6 5-1 16,-5 12-1-16,4 2-1 15,-12 12 0-15,4-4 0 16,-5 6 0-16,7-8 0 0,1 8 0 16,13-8 1-16,8 4 0 15,11-10 0-15,11 0 0 16,9-11 0-16,8-5-1 15,4-17-2-15,5 0-6 16,-1-10-14-16,3-4-119 16,-5-6 28-16,7-2-303 15</inkml:trace>
        <inkml:trace contextRef="#ctx0" brushRef="#br0" timeOffset="89621.5563">534 5949 240 0,'-3'0'94'0,"-2"-1"12"0,0-1-59 15,1 1-21-15,-1 1-9 16,2-5-6-16,0 4-8 0,-2-4-1 15,2 2-2-15,0 0 2 16,0 1 1-16,-4 2 3 16,3 3 4-16,-7 2 2 15,0 3 0-15,-3 1 0 16,1 2-4-16,1 2-4 16,4-2-2-16,1-1-2 15,6-2-1-15,1 2 0 16,1-1 0-16,4 2 0 15,-2 0 1-15,2 5-1 16,1-2 1 0,2 5 0-16,0-2 0 0,3 2 0 15,-2-1 0-15,2 3 0 16,-1-4 0-16,-3 0 0 16,0-1 1-16,-3-5-1 15,0-2 0-15,-3-1 1 0,-1-3-1 16,2-1 2-16,-2 1 1 15,0-3 1-15,-3 2 2 16,-2 3 0-16,-3-1 2 16,-3 2 4-16,-1 0 1 15,-4-2 6-15,2-1 2 16,-8-2 0-16,2-2-4 16,-7 2-5-16,0-1-7 15,-6 0-3-15,7-1-2 16,-2-1 0-16,4 0-2 0,2-1-1 15,10-3 0-15,-1 0-5 16,7 1-3-16,0-2-12 16,2 2-24-16,3-2-103 15,1 0 16-15,5 2-249 16</inkml:trace>
        <inkml:trace contextRef="#ctx0" brushRef="#br0" timeOffset="90358.7033">849 6141 22 0,'0'-8'184'0,"3"1"-88"16,-5 6-20-16,4-1-2 16,-5 2-97-16,3 3 0 15,0 1 1-15,0 0 13 16,-2-1 20-16,7-1 11 15,0 1 6-15,2-6 8 16,6 0-3-16,4-3-2 16,2-1-6-16,4-5-4 15,1 1-8-15,3-3-3 0,-4 0-2 16,2-2-6 0,-1-1-2-16,1 1 0 0,-7 2-1 15,0 0 1-15,-7 3 0 16,-5 8-1-16,-1 1 1 15,-7 5-1-15,-3 5 1 16,-3 5-1-16,-4 6 1 16,-8 9 0-16,-1 0 0 15,-5 9 0-15,-1 1 0 16,-3 4 0-16,2-6 1 16,-3 7-1-16,3-10 0 0,-2 1 0 15,6-7 0 1,-1 1 0-16,6-11 0 0,2 0-3 15,5-7-6-15,4-4-27 16,3-4-29-16,4-4-57 16,2-3-15-16,5-4-102 15</inkml:trace>
      </inkml:traceGroup>
      <inkml:traceGroup>
        <inkml:annotationXML>
          <emma:emma xmlns:emma="http://www.w3.org/2003/04/emma" version="1.0">
            <emma:interpretation id="{CA9C8351-481D-4B69-9F5D-63D60F0B7049}" emma:medium="tactile" emma:mode="ink">
              <msink:context xmlns:msink="http://schemas.microsoft.com/ink/2010/main" type="line" rotatedBoundingBox="3324,5427 23072,4718 23151,6931 3403,7640"/>
            </emma:interpretation>
          </emma:emma>
        </inkml:annotationXML>
        <inkml:traceGroup>
          <inkml:annotationXML>
            <emma:emma xmlns:emma="http://www.w3.org/2003/04/emma" version="1.0">
              <emma:interpretation id="{E5740BEC-E6A9-4C40-B1F4-04496CBA0065}" emma:medium="tactile" emma:mode="ink">
                <msink:context xmlns:msink="http://schemas.microsoft.com/ink/2010/main" type="inkWord" rotatedBoundingBox="3324,5427 7145,5290 7201,6862 3380,6999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1029.6433">1914 5923 390 0,'15'8'100'0,"3"-8"28"0,14 0-111 16,11-2-40-16,16-1-21 15,4-3-12-15,14 1-58 16,-7-3-7-16,5 5-13 16,-15 1-8-16</inkml:trace>
          <inkml:trace contextRef="#ctx0" brushRef="#br0" timeOffset="90780.3705">2044 5561 241 0,'18'-8'60'0,"14"-1"23"16,-1 1-69-16,8-1-4 15,-3-1-4-15,10 2-3 16,-6 1-2-16,7 2-4 16,-6 3-1-16,1 1-8 15,-9-1-6-15,-3 1-42 16,-5-1-23-16,-6-1-8 16,-8 3-55-16</inkml:trace>
          <inkml:trace contextRef="#ctx0" brushRef="#br0" timeOffset="97257.7193">3066 4944 320 0,'0'-3'70'0,"7"-3"29"0,2-2-95 16,10-3-7-16,1-3-3 15,7 0 0-15,-2 1 0 16,2-1 2-16,-6 5 3 0,9-4 4 15,-2 4 1-15,10-2 0 16,0 1 1-16,12-2 0 16,-3-2-1-16,14-2 2 15,-6-1-1 1,9-4 0-16,-13 6-2 0,4 1-1 16,-19 4-3-16,-4 6-1 15,-14 5-2-15,-5 7-3 16,-13 6-1-16,-9 13 2 15,-10 4 2-15,-14 16 4 16,-3 0 9-16,-14 17 5 16,0 0 4-16,-8 16 8 15,4 2-2-15,-10 27-3 16,11-4-5-16,-13 19-1 16,8-8-7-16,-6 8 1 15,9-24-2-15,-4 5 1 16,13-21-3-16,-5-1 0 15,10-18-4-15,-3-9 0 0,11-22 0 16,0-12-9-16,11-12-9 16,5-13-8-16,6-10-47 15,5-9-54-15,4-6 1 16,5-16-56-16,4-3 67 16</inkml:trace>
          <inkml:trace contextRef="#ctx0" brushRef="#br0" timeOffset="97474.1409">3080 5552 328 0,'19'-7'87'0,"8"4"23"15,3 5-98-15,10 3-20 16,1 1-10-16,5 3-4 16,-4 4-1-16,0 1 4 15,-9-2 12-15,0 1 5 16,-8-5 4-16,3 0-13 15,-4-5-51-15,-4 0-27 16,-3 2-22-16,2-7-55 16</inkml:trace>
          <inkml:trace contextRef="#ctx0" brushRef="#br0" timeOffset="98033.0024">4089 5206 236 0,'-3'-2'167'0,"-6"-4"-34"0,-4 4-18 16,4 8-124-16,-4 10-23 15,1 9-14 1,-12 16-11-16,-4 4 3 0,-8 15 11 16,0-4 39-16,-8 10 32 15,8-7 18-15,-5 12 9 16,11-10 2-16,-2 16-15 16,8-5-20-16,4 9-7 15,12-12-8-15,8-3-3 16,12-21-3-16,12-12-4 15,4-17 1-15,11-19-1 16,4-11 1-16,10-22 3 16,-1-10 3-16,10-16 3 15,-9-1 1-15,7-9 2 0,-13 9 1 16,3-13 4 0,-12 10 0-16,-2-9-1 0,-14 9-2 15,-8-3-2-15,-14 14-6 16,-14 8 0-16,-10 14-3 15,-14 16-1-15,-2 12 0 16,-9 19-2-16,7 8-1 16,1 13 0-16,8 1 0 15,5 6-9-15,9-7-7 16,4 4-39-16,2-5-46 0,5-3-49 16,5-9-30-16,5-1-65 15</inkml:trace>
          <inkml:trace contextRef="#ctx0" brushRef="#br0" timeOffset="98567.7739">4769 5300 357 0,'1'1'138'16,"-5"-1"8"-16,-9 6-81 16,2 10-57-16,-9 14-12 0,-4 10-8 15,-12 15-5-15,2 0 1 16,-8 8 4-16,6-10 9 16,-5 7 6-16,8-7 2 15,-3 11 3-15,6-4 0 16,-1 13-2-1,7-4-1 1,4 5-2-16,12-16-3 0,10-5-4 0,10-19-1 16,12-13-3-16,10-20 0 15,7-15 0-15,1-17 3 0,7-22 2 16,-4-9 2-16,7-14 3 16,-7 2 3-16,5-7 5 15,-10 13 4-15,-1-4 1 16,-8 10 0-16,-4-3-2 15,-10 14-5-15,-9-1-3 16,-10 13-1-16,-12 4-1 16,-8 10-2-16,-9 8 1 15,-2 8-1-15,-8 10 0 16,2 9-2-16,-8 16-3 16,6 7-3-16,-7 14-13 15,2 2-4-15,1 9-23 16,9-7-29-16,3 6-67 15,14-12 3-15,18 1-142 0</inkml:trace>
          <inkml:trace contextRef="#ctx0" brushRef="#br0" timeOffset="99083.1006">5544 5276 408 0,'13'-20'119'0,"-6"1"26"15,-5 8-116-15,-5 12-14 16,-5 12-18-16,-12 14-8 16,-9 9-2-16,-11 15-1 15,-1 3 1-15,-8 10 9 16,4-6 3-16,-4 11 5 15,7-7 4-15,0 12 2 16,7-7 2-16,10 10-2 31,11-13-5-31,8 4-1 0,11-17-4 0,12-2-2 16,6-16 0-16,12-10-1 16,1-17 0-16,12-18 1 15,-4-16 0-15,13-27 2 16,-6-6 2-16,10-19 4 0,-9 2 2 15,6-13 6-15,-14 12 2 16,-5-2 3-16,-15 14-5 16,-12-5-3-16,-15 18-8 15,-14 4-7-15,-11 17-5 16,-15 11-6-16,-2 18 1 16,-8 15 1-16,4 12 4 15,-4 15-8-15,9 3-5 16,-3 12-38-16,11-5-30 15,-2 4-53-15,10-5-22 16,6 0-62-16</inkml:trace>
        </inkml:traceGroup>
        <inkml:traceGroup>
          <inkml:annotationXML>
            <emma:emma xmlns:emma="http://www.w3.org/2003/04/emma" version="1.0">
              <emma:interpretation id="{9828D353-F48C-4D1D-952C-C376A12E8B45}" emma:medium="tactile" emma:mode="ink">
                <msink:context xmlns:msink="http://schemas.microsoft.com/ink/2010/main" type="inkWord" rotatedBoundingBox="7808,5585 14882,5332 14940,6958 7866,721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9863.4865">6382 5628 362 0,'3'-4'105'16,"0"2"24"-16,3 4-99 15,1-1-19-15,4 2-3 16,1 1-6-16,4-1 0 16,1 0-2-16,3 2 2 0,1-2 3 15,1 1 8-15,0 1 6 16,6-2 5-16,2-3 4 15,10 0 3-15,3-1-11 16,8-1-5 0,-2-1-4-16,10 3-6 0,-8 0-6 15,5-2 1-15,-11 1-2 16,7-2-1-16,-10-5-2 16,1-2-2-16,-9 1-1 15,-4-4-1-15,-10 4-9 0,-4 1-8 16,-8 4-3-16,-1-3-4 15,-3 3-121-15,-4 0 44 16,-4 6-306-16</inkml:trace>
          <inkml:trace contextRef="#ctx0" brushRef="#br0" timeOffset="104525.7658">8072 4996 364 0,'-6'0'94'0,"-1"-3"26"16,6 1-110-16,1 4-8 15,-2 1-12-15,-3 5 5 16,1 4 5-16,-6 8-2 16,-2 2 3-16,-5 10 6 15,1-4-6-15,-6 13-4 16,0-2 6-16,-6 9 2 15,0-1 1-15,-4 10 1 0,4-9-1 16,0 9-1 0,5-9-2-16,1 10 0 0,4-6-3 15,4 7 1-15,5-7-1 16,4 7-1-16,7-12 0 16,4 0-1-16,2-14 1 15,8-4 2-15,2-14 1 16,7-5 3-16,4-15 2 15,13-11 1-15,-3-7-1 16,10-15-1-16,-4 1-2 0,5-9 0 16,-9 7-2-16,1-6 0 15,-7 5 0-15,-4-7 0 16,-9 5 1-16,-5-8 2 16,-6 6 0-16,-6-1 3 15,-10 7 0-15,-6-1 2 16,-3 11 0-16,-10 0-1 15,-4 9-2-15,-8 0-2 16,-1 8-3-16,-4 3-2 16,5 2 0-16,3 1-2 15,11 4-2-15,3-1-23 16,10 4-28-16,4 9-92 16,2 4 0-16,3 10-207 15</inkml:trace>
          <inkml:trace contextRef="#ctx0" brushRef="#br0" timeOffset="105034.529">8432 5823 374 0,'-2'-4'103'0,"1"1"25"16,-1 2-111-16,-1 2-12 15,2 9-9-15,-6 9-4 0,0 6-1 16,-9 15 1-16,-4 6 4 15,-9 13 0-15,1-2 0 16,-6 5 2-16,6-7 1 16,2-3 2-16,8-18-4 15,7-4-42-15,9-16-32 16,5-12-40-16,7-9-39 16,5-13-29-16</inkml:trace>
          <inkml:trace contextRef="#ctx0" brushRef="#br0" timeOffset="105568.0428">8824 5265 349 0,'0'-12'102'0,"1"-1"21"16,1 5-101-16,4 2-9 15,3 4-12-15,4-1-3 16,1 6-1-16,8 2-1 16,-2-2 2-16,4 5 0 15,-2-3 1-15,1 1 2 0,-4 2 2 16,0 1 3-16,-5-1 3 15,-2 5 2-15,-4 4 0 16,-8 8 0-16,-3 3-3 16,-16 14-3-1,-7 5-4-15,-13 7 0 0,-2-4-2 16,-11 3 3-16,11-14 4 16,1 0 3-16,8-12 0 0,4 3 0 15,8-7-4-15,4 5-2 16,7-4-2-16,4 2-1 15,5-4 0-15,6 3 0 16,5-11 1-16,7 2-1 16,0-3 1-16,7-7 0 15,0-4-1-15,4-1 0 16,-6-4-3-16,4-2-1 16,-5-1-15-16,1-3-27 15,-4 1-24-15,1-8-70 16,-2-4-10-16,7-7-126 15</inkml:trace>
          <inkml:trace contextRef="#ctx0" brushRef="#br0" timeOffset="106026.9295">9663 5273 420 0,'3'-16'112'0,"0"4"24"15,-1 9-125-15,-12 14-3 16,-5 9-10-16,-10 7-8 16,-2 9 9-16,-7 6-1 15,2-5 3-15,6 1 0 16,5-7 1-16,4-1 0 15,6-6 0-15,5 1 1 16,6-5-1-16,6 7 1 16,8-2 0-16,10 6 0 15,2 3-1-15,4 10-2 16,-5-5-1-16,-1 2 0 16,-7-9 0-16,-1-4 0 15,-5-10 1-15,-4-5 0 16,-2-5 1-16,-8-3 2 15,-3-2 1-15,-10-3 0 16,-6 1 0-16,-11-4-1 16,-1 0-4-16,-9-5-3 15,3-3-5-15,-1-6-24 16,8-2-15-16,8-6-82 0,9 0-8 16,13-6-34-16,8 3-3 15</inkml:trace>
          <inkml:trace contextRef="#ctx0" brushRef="#br0" timeOffset="106256.3578">9677 5257 154 0,'16'-4'207'0,"4"-7"-69"0,8-5-93 16,5 7 94-16,8 2-134 15,-2 9-6-15,3 3-8 16,-7 5-7-16,6 0-34 16,-5-1-31-16,3-4-54 15,-5-3-19-15,7-10-87 16</inkml:trace>
          <inkml:trace contextRef="#ctx0" brushRef="#br0" timeOffset="106694.7525">10814 4773 480 0,'-6'-8'106'0,"-5"2"39"15,5 12-146-15,-7 9-16 16,-3 5-6-16,-9 7-2 16,2 2 4-16,-7 7 4 15,7-4 12-15,-7 5 8 16,2 1 5-16,-10 10 8 15,2-1 4-15,-8 13 4 16,5 1 3-16,-3 16-7 16,9-1-8-1,0 20-4-15,11-5-7 0,2 20-12 16,6-9-1-16,3 23-8 16,4-17-3-16,7 5-3 15,13-24 4-15,14-7 2 16,7-35-77-16,15-11-32 15,5-19-14-15,9-8-114 0</inkml:trace>
          <inkml:trace contextRef="#ctx0" brushRef="#br0" timeOffset="110917.127">11048 5093 257 0,'-8'4'80'16,"3"0"8"-16,3-4-69 15,6 1-13-15,-3 1-6 0,5 1-2 16,1 0 2-16,4-1 1 15,1-2 0-15,5-4 0 16,2-2 3-16,5-2 5 16,-1-3 4-16,7-4 6 15,0 1 1-15,12-8 2 16,-1 0-2-16,10-6-5 16,1 1-6-16,11-4-3 15,-7 2-3-15,8-2-2 16,-9 5 0-16,3-6-1 15,-14 6 1-15,-2 1-1 16,-15 7 0-16,-5 3 0 16,-10 10 0-16,-7 6 6 15,-10 6 0-15,-4 10 1 16,-7 6 2-16,-9 12-1 16,0 1-4-16,-6 16-1 0,-2 1-1 15,-6 17 0-15,1 2 0 16,-10 22-2-16,-3-3 1 15,-6 16 0-15,0-12-1 16,-5 7 1-16,5-16-1 16,1 7 1-16,7-15 0 15,1 6-1-15,8-13-1 16,3-2-4-16,6-17-3 16,1-4-20-16,6-17-19 0,2-9-82 15,8-11 6-15,5-12-183 16</inkml:trace>
          <inkml:trace contextRef="#ctx0" brushRef="#br0" timeOffset="111138.1691">11203 5570 358 0,'26'-10'88'15,"2"-3"31"-15,21-7-100 16,12 4-12-16,17-3-2 16,-4 7-7-16,4 4-35 15,-18 8-24-15,-5 3-59 16,-24 5-20-16,-3 6-95 0</inkml:trace>
          <inkml:trace contextRef="#ctx0" brushRef="#br0" timeOffset="111696.4141">12177 5035 431 0,'-5'-8'105'0,"-4"0"34"15,4 11-128-15,-6 18-10 16,-5 4-10-16,-9 20-9 16,-4 8-2-16,-11 16 0 15,3-6 5-15,-2 12 6 16,3-12 7-16,-2 7 5 15,10-12 5-15,1 8 2 16,8-19 2-16,8 0 0 16,11-14-3-16,11-8-1 15,11-11-4-15,8-6-3 0,5-11-3 16,5-7-3 0,1-10-1-16,9-18-1 0,-4-1 2 15,10-19 2-15,-4-6 2 16,2-16 3-16,-7 3 0 15,3-12 2-15,-12 12-1 16,-2-6 2-16,-11 18-2 16,-8 4 0-16,-12 17-2 0,-11 5 0 15,-8 15-1-15,-14 13-1 16,-4 13 0-16,-9 13 0 16,2 10 0-16,-6 16-3 15,9 1-5-15,0 12-49 16,11-7-58-16,3 4-14 15,9-12-61-15,7 1 48 16</inkml:trace>
          <inkml:trace contextRef="#ctx0" brushRef="#br0" timeOffset="112222.111">12687 5057 421 0,'14'-17'101'0,"-7"-5"37"15,4 1-120-15,0 7-14 16,0 11-1-16,-10 9-4 16,-10 18-1-16,-7 7 0 15,-11 16 1-15,-4 3 1 16,-8 13 1-16,8-5-1 15,-5 12 0-15,11-7 0 16,0 9 1-16,9-11-1 0,3 2 0 16,9-15 0-16,0-5 0 15,9-15-1-15,5-6-4 16,2-10-1-16,7-10-1 16,1-9-1-16,7-8 2 15,-2-6 2-15,6-11 2 16,-1-4 2-16,3-11 3 15,-2-2 1-15,5-17 3 16,-6 2 1-16,3-11 1 16,-10 8-2-16,-4-7-1 15,-11 14-3-15,-11 4-1 16,-10 14-1-16,-9 6 0 16,-6 14-1-16,-6 11-1 15,-2 12 0-15,-3 12 0 16,7 7 0-16,3 10-2 15,7 0-2-15,8 6-24 0,10-3-29 16,3 1-79-16,4-4-6 16,11-2-170-16</inkml:trace>
          <inkml:trace contextRef="#ctx0" brushRef="#br0" timeOffset="112729.1255">13220 5054 242 0,'0'-2'173'0,"-3"-1"-36"16,-2-2-37-16,2 4-70 16,0 1-18-16,0 4-22 15,-7 7 6-15,-4 10 1 16,-3 7 0-16,-11 11 1 15,-2 0 3-15,0 13 2 16,5-4-1-16,0 14 1 16,9-6-1-16,9 7 0 15,5-12-1-15,8 2 0 16,10-13 0-16,6-6-1 16,4-10-1-16,9-4-1 15,-5-12 0-15,4-13 0 16,-1-11 0-16,1-18 2 0,-1-13 1 15,5-22 2-15,-4-3 1 16,2-17 2-16,-7 7 1 16,-7-7 1-16,-10 15-1 15,-7 4 0-15,-11 17-3 16,-10 6 1-16,-6 19-1 16,-9 7-2-16,-1 13 1 15,-4 7-2-15,6 7-1 0,-2 5-4 16,8 5-4-16,1 7-12 15,4 2-7-15,0 3-27 16,8 1-32-16,2-4-54 16,9-7-9-16,11 0-103 15</inkml:trace>
        </inkml:traceGroup>
        <inkml:traceGroup>
          <inkml:annotationXML>
            <emma:emma xmlns:emma="http://www.w3.org/2003/04/emma" version="1.0">
              <emma:interpretation id="{BC4A8DFB-9B9D-455D-A17B-4644BE0ADD56}" emma:medium="tactile" emma:mode="ink">
                <msink:context xmlns:msink="http://schemas.microsoft.com/ink/2010/main" type="inkWord" rotatedBoundingBox="15199,5191 19037,5054 19110,7076 15271,7214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13343.0961">13779 5323 381 0,'-2'0'101'15,"2"2"26"-15,-1-2-107 16,2 1-17-16,2 4-2 16,4-2-2-16,-1 2 1 15,0-2 0-15,5 2 1 16,0-2 1-16,3 0 2 0,2 0 0 16,7 0 0-16,3-3 1 15,5 2-2-15,-1-4-3 16,7 0-7-16,-5-1-5 15,5 3-21-15,-2 3-20 16,4 1-77-16,-10-1 5 16,7 0-169-16</inkml:trace>
          <inkml:trace contextRef="#ctx0" brushRef="#br0" timeOffset="115690.7656">14518 4798 280 0,'-3'-14'78'15,"6"3"22"-15,-1 0-81 0,6 5-5 16,-1 3-6-16,7 3-6 16,-1-2-3-16,9 2 1 15,3 0 1-15,6 4-1 16,1-1 0-16,4 3 0 15,-5 3 0-15,-1 1 0 16,-10-1 1-16,0 2 1 16,-5-2-1-16,-4 4 2 15,-5 3-1-15,-6 2 1 16,-8 4-1-16,-11 8 1 16,-6 0 0-16,-9 4-1 15,1 1-1-15,-6 2 0 16,9-5-1-16,3 2 0 15,12-9-1-15,7 0-1 16,9-4 2-16,12 4 1 16,7 0 5-16,10 11 6 15,3 3 3-15,8 8 4 0,-2-3 0 16,6 7-1-16,-6-4-4 16,2-1-2-16,-10-9-4 15,-4 3-1-15,-10-11-3 16,-4-4 2-16,-10-4 0 15,-6-4 6-15,-7-8 0 16,-10-1-1-16,-8-3-1 0,-15-4-2 16,-5 1-7-1,-16 4 0-15,1 1-6 0,-11 4-4 16,7 0-4-16,-3 6-1 16,12-3-10-16,3 3-23 15,16-1-12-15,7 1-73 16,14-5 2-16,7 1-34 15,7-7 38-15</inkml:trace>
          <inkml:trace contextRef="#ctx0" brushRef="#br0" timeOffset="116569.304">15713 4852 264 0,'-3'-13'142'0,"-3"-1"-10"0,-7 3-40 16,2 8-80-16,3 11-5 0,-9 7-1 16,-3 6-8-16,-11 12-1 15,-2 1-1-15,-10 5 1 16,4-1 1-16,-2 4 0 16,7-7 3-16,0 4 0 15,10-8 0-15,5 3 0 16,7-8 0-16,10 2-1 15,7-6 1-15,11 0-1 16,5-2 1-16,14 3-1 16,-2-4-3-16,8 2-4 15,-5-1-3-15,4 3-2 16,-8-2-1-16,-3 5 4 16,-10 0 6-16,-5-1 4 15,-8-2 4-15,-4 4 3 16,-5-4 0-16,-3 5 1 0,-4-1-1 15,-2 1-1-15,-2-3-1 16,-7 7-2-16,-1-3 0 16,-7 7-1-16,-3-3-2 15,-7 3 1-15,0-8-1 16,-10-4 0-16,6-10 0 16,-12-5 0-16,8-7 0 15,-3-8 1-15,9-4 0 16,3-8 1-16,18-6-1 0,9-7 0 15,16-2 0-15,18-13-2 16,10 4 0-16,19-11 0 16,4 1 0-16,16-10 1 15,-4 5-1-15,15-16 1 16,-7 7 0-16,14-9 0 16,-11 9-1-16,8-8 0 15,-17 19 1-15,-3-3-1 16,-21 11 1-16,-9 2 2 15,-18 12 2-15,-9 0 2 16,-15 10 0-16,-11 2-1 16,-7 7-3-16,-15 3-1 15,-4 5-1-15,-15 6-1 16,6 5-1-16,-7 9-1 16,11 5-4-16,-2 14-8 15,13 4-3-15,0 9-9 0,10-3-5 16,5 6-65-16,12-8-33 15,9-1-12-15,9-10-108 16</inkml:trace>
          <inkml:trace contextRef="#ctx0" brushRef="#br0" timeOffset="117078.0899">16230 5044 404 0,'3'-14'98'0,"-1"2"32"15,-2 8-119-15,-8 17-5 16,-8 9-5-16,-9 16-5 16,-5 7-2-16,-7 14 3 15,1-1-1-15,-3 13 2 16,9-10 2-16,-1 9 4 15,9-7-2-15,7 3 0 16,9-13 0-16,9 2 0 16,5-14-1-16,11-8 0 15,4-19 0-15,13-11 0 16,4-16 1-16,13-18-1 16,-5-8 0-16,10-21 0 0,-6-4-1 15,4-19 2-15,-9 3 3 16,0-14 6-16,-12 16 2 15,-7-4 3-15,-15 24-1 16,-13 4-1-16,-13 19-6 16,-15 4-3-16,-7 14-3 15,-10 6-1-15,1 11-1 16,-3 9 0-16,11 8-1 0,-1 12-1 16,12 0-1-1,-1 10-7-15,8-3-5 0,2 7-18 16,10-9-17-16,4 4-96 15,5-7 17-15,16-4-225 16</inkml:trace>
          <inkml:trace contextRef="#ctx0" brushRef="#br0" timeOffset="117555.6845">16927 5080 190 0,'17'-14'193'16,"-3"-5"-78"-16,-3 4-16 15,-3 5-62-15,-6 6-63 16,-7 8 43-16,-9 15-3 0,-7 5-7 16,-10 12-4-16,0 6-3 15,-5 11 0-15,4-3 0 16,1 14 0-16,8-4 0 15,-2 12 1 1,6-9-1-16,6 2 0 0,9-14 0 16,2-8 0-16,11-16-1 0,7-10 1 15,1-14 1-15,7-12 0 16,4-11 0-16,5-15 1 16,-5-4 0-16,8-14 4 15,-8 1 2-15,0-15 6 16,-7 6 2-16,-4-8 3 15,-8 12-5-15,-7 1-2 16,-7 18-6-16,-12 6-3 16,-8 10-4-16,-11 9-2 15,0 8-2-15,-6 9 0 16,10 5-1-16,4 3-1 16,12-2-1-16,6 1-41 15,5-2-27-15,5-1-68 16,5-3-26-16,9-7-109 15</inkml:trace>
          <inkml:trace contextRef="#ctx0" brushRef="#br0" timeOffset="118046.8707">17444 4397 318 0,'8'-6'102'0,"3"3"17"16,1 1-88-16,12 15-12 15,-3 4-11-15,6 19-3 16,-5 14-3-16,-3 32-1 15,-11 10 0-15,-10 40 1 0,-9 7-1 16,-15 40 2-16,-6-10 1 16,-16 27 5-16,-2-27 2 15,-19 5 4-15,6-44 1 16,-9-8-2-16,12-36-8 16,-4-3-54-16,14-22-90 15,-3 3 8-15,6-14-240 16</inkml:trace>
        </inkml:traceGroup>
        <inkml:traceGroup>
          <inkml:annotationXML>
            <emma:emma xmlns:emma="http://www.w3.org/2003/04/emma" version="1.0">
              <emma:interpretation id="{1F00A19F-E3E4-49C0-AF62-7A4F868E87B7}" emma:medium="tactile" emma:mode="ink">
                <msink:context xmlns:msink="http://schemas.microsoft.com/ink/2010/main" type="inkWord" rotatedBoundingBox="19364,5350 23090,5216 23137,6529 19411,666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30781.2166">17925 5030 391 0,'9'-5'108'0,"0"-4"24"0,12-7-103 15,7-1-27-15,11 0-2 16,-1 3 1-16,-1 3-1 16,-7 3 0-16,-2 2 0 15,-7 4 0-15,-3 2 0 16,-2-1 1-16,1 1 1 15,-1-2 1-15,3-3 2 16,1-1 1-16,8-3 0 16,2-5-2-16,11-7 0 15,1 2-4-15,7-1-15 16,-6 1-22-16,0 2-103 16,-15 6 13-16,-5 3-247 15</inkml:trace>
          <inkml:trace contextRef="#ctx0" brushRef="#br0" timeOffset="131178.6686">17942 5310 194 0,'1'7'181'0,"6"-4"-49"16,8-3-117-16,13 0 118 15,8 0-130-15,11-2 0 16,0 1-2-16,5-2 1 16,-6 1-2-16,5-1 0 15,-7 1-1-15,6-2-3 16,-4-1-6-16,7 0-63 16,-11-3-60-16,7-3-7 15,-12-1-162-15</inkml:trace>
          <inkml:trace contextRef="#ctx0" brushRef="#br0" timeOffset="131782.2215">19505 4725 450 0,'14'-30'119'0,"-14"6"32"0,-3 7-124 16,3 11-24-16,0 3-7 16,-2 4-3-1,-2 4-5-15,-3 1-5 0,-4 4 5 16,-4 1 5-16,-7 8 2 15,-5-1 6-15,-7 7 6 16,-7 4-1-16,-9 11 2 16,0-1 1-16,-10 15 1 15,8 2-2-15,-4 18-2 16,9-1-1-16,-1 21-2 16,8-3-3-16,3 8-1 15,9-16-1-15,7 0-1 16,12-24 0-16,9-4-2 15,8-20 0-15,10-10 0 0,8-16 2 16,5-12 0-16,0-13 3 16,10-10 0-1,-2-6 2-15,5-7 0 0,-7 3 1 16,3-5 0-16,-9 5-1 16,-1 4 0-16,-8 5-1 15,-7 3 0-15,-12 7 1 0,-7 0 1 16,-10-2-1-16,-13 2 0 15,-4 4 0 1,-12 10-1-16,0 6-1 0,-8 10 0 16,6 4-2-16,0 8-6 15,9 2-7-15,1 6-46 16,7 0-88-16,1 6 9 16,5-5-231-16</inkml:trace>
          <inkml:trace contextRef="#ctx0" brushRef="#br0" timeOffset="132100.652">19384 5679 475 0,'-4'9'126'0,"-7"-4"29"15,1 2-148-15,13 8-55 0,4-3-110 16,0-1 8-16,6-8-256 16</inkml:trace>
          <inkml:trace contextRef="#ctx0" brushRef="#br0" timeOffset="132710.9241">19845 4908 447 0,'-11'-3'106'15,"6"0"32"-15,8 0-135 0,7 3-20 16,4-2-5-16,8 0-5 16,1-1 4-16,8-5 5 15,2-2 13-15,8-8 5 16,-3-2 5-16,9 0 10 15,-8-1 3-15,8-1 5 16,-8 11-1-16,3 5-2 16,-11 5-9-16,-5 16-3 15,-14 12-5-15,-18 15 0 16,-15 11 0-16,-24 24-1 16,-11 1-1-16,-24 23 0 15,0-6-1-15,-16 16 1 16,15-15 0-16,-4 7 0 15,20-21 0-15,-1-2 1 16,19-21-2-16,9-7 0 16,19-19-1-16,8-7-2 15,16-10 0-15,9-4-1 16,5-5-1-16,6-1 0 0,0-3 2 16,8-3 1-16,0 0 0 15,8-1-1-15,-2-3-1 16,9 1-14-16,-4-5-16 15,9 1-104-15,-7-4 18 16,7 0-257-16</inkml:trace>
          <inkml:trace contextRef="#ctx0" brushRef="#br0" timeOffset="133305.7206">20737 5144 355 0,'11'-32'227'0,"-9"-4"-78"0,1 3-68 15,3 12-77-15,-1 7-78 16,-7 10 71-16,-12 7-2 16,-6 3-1-16,-8 6 0 0,-5 4 2 15,-5 11 1-15,4-1 3 16,-5 9 1-16,3 4 1 16,-3 11 2-16,4-1 2 15,2 20-1 1,11-4 0-16,7 9-1 0,11-8-3 15,11-1-7-15,5-18-3 16,12-6-6-16,-1-19 0 16,10-14 0-16,-3-16 6 15,12-19 3-15,-3-15 8 0,13-20 5 16,-3-9 2-16,9-17 5 16,-12 4 1-16,6-10 2 15,-11 9-3-15,-4-4-3 16,-13 17-3-16,-7 1-3 15,-14 21-2-15,-12 8-2 16,-11 17 0-16,-15 11 0 16,-6 12-1-16,-10 13 0 15,1 11-1-15,-8 13-3 16,9 2-2-16,2 9-6 16,10-4-3-16,1 3-16 15,14-9-20-15,6 0-98 16,10-4 16-16,12-6-240 15</inkml:trace>
          <inkml:trace contextRef="#ctx0" brushRef="#br0" timeOffset="133796.6714">21472 4834 461 0,'6'-11'119'0,"-9"5"36"16,-3 5-135-16,-4 5-10 15,-7 4-9-15,-14 9-3 16,-5 4-2-16,-10 10 0 16,-1 2 3-16,-3 9 0 15,8-1 1-15,-5 6 0 16,6-3 0-16,-1 7 0 15,8-4 1-15,5 11-1 16,11-6 0-16,10 1-1 16,11-9 1-16,11-6-1 15,8-16 1-15,12-10-2 16,5-12 1-16,13-15 0 16,0-12 0-16,9-22 1 15,-5-9 0-15,10-15 1 16,-10 1 1-16,4-18 2 0,-11 12 2 15,-1-6 0-15,-17 7 0 16,-7-6-1-16,-18 17-3 16,-11 3 0-16,-12 20-1 15,-12 8-1-15,-4 18-2 16,-13 15-6-16,-1 20-6 16,-11 13-28-16,3 8-74 15,-3 14-39-15,13-4-32 16,-8 3-71-16</inkml:trace>
        </inkml:traceGroup>
      </inkml:traceGroup>
      <inkml:traceGroup>
        <inkml:annotationXML>
          <emma:emma xmlns:emma="http://www.w3.org/2003/04/emma" version="1.0">
            <emma:interpretation id="{5986DA43-93E4-425C-A52A-D17E15840B3D}" emma:medium="tactile" emma:mode="ink">
              <msink:context xmlns:msink="http://schemas.microsoft.com/ink/2010/main" type="line" rotatedBoundingBox="1214,7540 24218,6676 24284,8431 1280,9295"/>
            </emma:interpretation>
          </emma:emma>
        </inkml:annotationXML>
        <inkml:traceGroup>
          <inkml:annotationXML>
            <emma:emma xmlns:emma="http://www.w3.org/2003/04/emma" version="1.0">
              <emma:interpretation id="{9227ADC9-5B63-4CBB-9789-006651432304}" emma:medium="tactile" emma:mode="ink">
                <msink:context xmlns:msink="http://schemas.microsoft.com/ink/2010/main" type="inkWord" rotatedBoundingBox="1227,7872 2568,7822 2609,8907 1267,895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8041.1321">332 7184 343 0,'0'0'106'16,"-2"-2"17"-16,1 0-98 16,1 2-10-16,0 2-12 15,-2-4-3-15,-1 2-1 16,-3 2 0-16,1 0 2 16,-4-1 1-16,-4 4 2 0,-3 1 3 15,1 4 0-15,-7 2 2 16,-2 4-3-16,-4 4-1 15,0 2-3-15,-6 5-1 16,2-1 0-16,-7 9 0 16,3-4 0-1,-6 7 1-15,7-4 3 0,-2 5 2 16,7-3 1-16,3 3 0 16,12-4-1-16,1 4-2 15,4-5-1-15,4 6-1 16,3-4-1-16,3 6 0 15,3-8 0-15,6 2-1 16,4-7 1-16,4-6-1 16,3-9 1-16,7-1-1 15,0-7-3-15,6 0-12 16,-5-3-7-16,5-1-27 0,-8-4-14 16,1 1-61-16,-5-5-8 15,1 1-22-15,-5-1-14 16</inkml:trace>
          <inkml:trace contextRef="#ctx0" brushRef="#br0" timeOffset="138860.4139">485 7769 296 0,'0'-6'93'15,"0"1"16"-15,0 1-85 16,2-1-13-16,-1 2-10 16,3 0-2-16,-4 3-2 0,4-3 7 15,-2-1 3-15,4-2 10 16,0-5 2-16,4 0 5 16,1 2-3-16,0-1-3 15,0 3-7-15,0 5-4 16,0 4-5-16,-2 1-1 15,0 3-1-15,-2 7 0 16,-3 2-1-16,-2 4 1 16,-4 3-1-16,-2 1 1 15,-3-2 0-15,0-1 1 16,-3-3 0-16,-1 4 0 16,0-6 0-16,-4 6 0 15,-3-1 1-15,-2 2 0 16,1-3 1-16,0 4 1 15,4-4 1-15,-1 0 0 16,4-3-2-16,2-4 0 0,4-4-2 16,0-3-1-16,4-4 1 15,2-1 0-15,2 0 2 16,2 0 1-16,1-1 0 16,8-2 0-16,-1-4 0 15,8-1-1-15,-2 1-2 16,4 0-1-16,-4 1-1 15,0 3-3-15,-4 3-4 16,0 3-14-16,-5 0-18 0,2 3-57 16,-3 4-42-1,0-1-19-15,-3 1-89 0</inkml:trace>
          <inkml:trace contextRef="#ctx0" brushRef="#br0" timeOffset="139536.2985">1113 7716 286 0,'4'-8'92'0,"-3"4"18"15,-1 0-79-15,0 4-16 16,-3 4-8-16,-5 0-9 16,-4 4 4-16,-3 0 7 15,-2 0 13-15,2 0 13 16,2-2-6-16,4-1-4 0,-2-1-7 15,3 3-11-15,2-3-12 16,1 4 7-16,2 0-1 16,1-2-2-16,4 4 0 15,-1 1 1-15,4 1-1 16,3 1 1-16,1 4 0 16,2-2 0-16,3 1 1 15,-1-2-1-15,6-1 0 16,-4-4 1-16,3 2-1 15,-6-1 0-15,2 2 0 16,-8 1 0-16,1 2 0 16,-4-2 0-16,-2 4 1 15,-1-3 0-15,-1 3-1 16,-4 2 1-16,-1 5-1 16,-4-4 1-16,1 3 2 15,-3-1 2-15,-1 0 3 0,0-9 2 16,3 1 3-1,-3-6-2-15,-3 0-1 0,-2-2-5 16,-4 3 0-16,-3-2-3 16,1-1-1-16,4-3-2 15,2-3-6-15,4-3-5 16,3 0-20-16,7 1-31 16,1-7-88-16,7-1 6 15,7-10-203-15</inkml:trace>
        </inkml:traceGroup>
        <inkml:traceGroup>
          <inkml:annotationXML>
            <emma:emma xmlns:emma="http://www.w3.org/2003/04/emma" version="1.0">
              <emma:interpretation id="{ABB25096-ECE7-45A7-B794-2641E5F4FCDA}" emma:medium="tactile" emma:mode="ink">
                <msink:context xmlns:msink="http://schemas.microsoft.com/ink/2010/main" type="inkWord" rotatedBoundingBox="3291,7541 7012,7401 7058,8629 3337,876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40224.0415">1870 7694 374 0,'15'-8'127'0,"1"1"15"16,15-4-88-16,12 4-47 15,16 1-4-15,4 4-13 16,9-2-51-16,-6-1-81 16,6-4 2-16,-16-2-213 0</inkml:trace>
          <inkml:trace contextRef="#ctx0" brushRef="#br0" timeOffset="139949.5857">2012 7251 341 0,'14'12'101'0,"10"-2"19"16,-1-9-86-16,12-1-33 15,-1 2-22-15,7-2-21 16,-8 0-78-16,1-3-3 15,-5 4-167-15</inkml:trace>
          <inkml:trace contextRef="#ctx0" brushRef="#br0" timeOffset="141596.5147">2963 6883 303 0,'3'1'92'15,"0"-4"18"-15,8-3-78 0,2 5-25 16,4-6 0-16,-1-1-5 16,4 1 2-16,-6 0 2 15,2-1 5-15,-4 2 0 16,4 3 3-16,-2 0-1 0,6 0 2 15,2 1-4-15,11 1 1 16,0-1-3-16,6 8-2 16,-3 1-4-1,-1 8-3-15,-9 1-1 0,-2 4-2 16,-8-2-2-16,-5-1-1 16,-7-8 0-16,-4 5 1 15,-1-4 2-15,-7 2 1 16,-2 2 2-16,-7 10 2 15,-2 2 1-15,-6 18 2 16,-4 5 0-16,-9 23 2 16,4 8-3-16,-9 26 0 15,1-2-2-15,0 22-1 16,4-17 1-16,-1-3-1 0,9-26 2 16,2-11 1-16,8-30 0 15,1-9 0-15,3-16-1 16,-4-8-6-16,6-9-6 15,-2-5-29-15,2-4-25 16,0-10-76-16,1-2-5 16,2-9-151-16</inkml:trace>
          <inkml:trace contextRef="#ctx0" brushRef="#br0" timeOffset="141774.899">2841 7657 376 0,'3'-10'102'0,"5"6"26"15,4 5-108-15,7 4-10 16,3 1-7-16,13 8-2 16,-3 0-1-16,6 3-1 15,-2 1-2-15,5 4-31 16,-5-7-18-16,3 4-76 16,0-8-10-16,3-6-145 15</inkml:trace>
          <inkml:trace contextRef="#ctx0" brushRef="#br0" timeOffset="142507.8266">4017 7022 245 0,'2'-4'89'15,"-1"-1"11"-15,2-1-51 16,-1 1-23-16,-2 2 3 16,0 1-4-16,-3 2-3 15,-2 3-9-15,-6 2-4 16,-1 1-6-16,-6 4 1 16,3 1 1-16,-6 3 1 15,4 1 1-15,-2 9-1 16,0 1-2-16,-1 8-1 15,3 1-1-15,1 6-2 16,5-3 0-16,2 1-1 16,6-7-1-16,0-1 0 15,3-8-1-15,3-2 1 0,1-1 1 16,4 3 3-16,0-3 2 16,3 7 2-16,0 1 0 15,2 6 0-15,-1-4-2 16,4 6-1-16,1-5-1 15,0 4 0-15,-1-6 0 16,3 5-1-16,-4-5 0 16,-4 4 3-16,-3-6 1 0,-3 1 3 15,-13-5 1-15,-3 1 1 16,-3-4-1-16,-8 2-3 16,-5-4-3-16,-4-2 0 15,-3-4 1-15,-13-3 7 16,3-6 2-16,-8-8 2 15,5-4-1-15,-5-4-4 16,10-2-8-16,3 1-12 16,9 1-12-16,4-7-21 15,8 6-19-15,6-10-97 16,4-2 16-16,8-8-218 16</inkml:trace>
          <inkml:trace contextRef="#ctx0" brushRef="#br0" timeOffset="142755.9285">4017 6903 496 0,'16'-14'110'0,"10"2"45"16,7 1-147-16,13 9-22 16,-3 10-16-16,6 9-104 15,-8 2-21-15,4-2-41 16,-7-4-43-16</inkml:trace>
          <inkml:trace contextRef="#ctx0" brushRef="#br0" timeOffset="143300.2226">4709 6999 428 0,'-20'5'119'0,"-7"4"30"0,1 5-124 16,-6 11-10-16,3 6-11 16,-4 12-3-16,6 2-1 15,-4 11-1-15,4-2-1 16,-1 13-1-16,3 0 1 16,-2 10-1-16,12-8 0 15,1 3 2-15,9-14-1 0,11-2 1 16,5-15 0-1,8-3 0-15,3-13-1 0,8-11 0 16,-2-11 0-16,11-14 1 16,-3-11 0-16,9-22 2 15,-1-7 0-15,3-23 1 16,-8-6 0-16,2-15 2 16,-11 7 1-16,0-12 1 15,-12 15-1-15,1-1 0 16,-9 17-1-16,-4 8 3 15,-8 19 2-15,-6 9-1 16,-4 19-1-16,-9 9-3 16,-5 14-5-16,-4 16-3 15,-1 8 0-15,-4 11 1 16,9 0 2-16,-1 6 1 16,7-4-13-16,1 4-29 15,5-10-45-15,4-5-67 0,9-13-20 16,9-13-125-16</inkml:trace>
          <inkml:trace contextRef="#ctx0" brushRef="#br0" timeOffset="143783.4351">5272 7027 205 0,'3'-5'203'0,"-2"-1"-57"16,2 1-121-16,-3 5 118 16,-1 3-144-16,-9 12-16 15,-4 6-3-15,-9 9-3 16,-5 3 7-16,-8 8 7 16,0-4 14-16,-2 7 5 15,8-1 3-15,-1 10-1 16,7 2-3-16,4 14-2 15,6-4-4-15,6 9-1 16,8-16-2-16,11-6-3 16,8-20 0-16,11-8-1 15,-1-16 2-15,11-13 2 16,0-9 4-16,9-16 5 0,-7-6 2 16,11-19 3-16,-7-4 0 15,7-16 0-15,-9 4-4 16,4-10-2-16,-12 9-3 15,-1-7-2-15,-13 17-3 16,-13-9-2-16,-10 12-4 16,-12 1-3-16,-7 12 1 15,-10 6 0-15,2 19 1 0,-5 10 3 16,2 16-1 0,-5 22-36-16,1 7-106 0,-6 18 21 15,2 1-287-15</inkml:trace>
        </inkml:traceGroup>
        <inkml:traceGroup>
          <inkml:annotationXML>
            <emma:emma xmlns:emma="http://www.w3.org/2003/04/emma" version="1.0">
              <emma:interpretation id="{9FDEF6E7-4A38-4BFA-8421-6AC64D71809F}" emma:medium="tactile" emma:mode="ink">
                <msink:context xmlns:msink="http://schemas.microsoft.com/ink/2010/main" type="inkWord" rotatedBoundingBox="7880,7633 11751,7487 11802,8838 7931,898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6277.6967">6446 7348 380 0,'-3'-5'98'0,"3"1"28"0,0-3-112 16,8 1-6-16,-3 0-9 15,-2 3 1-15,0-2-1 16,3 5 3-16,-3 0 0 15,2 0 2-15,0 0 1 16,4 5 4-16,2-5 1 16,8 0 5-16,6 0 1 15,11 0 1-15,-2-3-2 0,10 3-4 16,-6 1-5-16,6 5-2 16,-5 1-3-16,8 1 0 15,-7-2-1-15,7 0 1 16,-4-3 0-16,4 0-1 15,-7 0 0-15,7 1 1 16,-7-1-1-16,-1-5 1 16,-5 1 0-16,1-3-2 15,-12 1-5-15,-1 0-22 16,-8 2-32-16,-6-1-89 16,-5 2-2-16,-3-5-200 15</inkml:trace>
          <inkml:trace contextRef="#ctx0" brushRef="#br0" timeOffset="147565.4367">8233 6936 325 0,'-5'-11'103'0,"-1"7"20"15,0 0-88-15,3 1-18 16,-7-3-6-16,3 6-8 16,-4-5-1-16,-2 4 2 15,1-2 5-15,-1 1 2 16,0 2 3-16,1 3-1 16,-4 0-2-16,2 5-5 15,-6 9-3-15,1 4-1 0,-6 8-1 16,0 4-1-16,-6 14 0 15,1-1 0 1,-5 12 0-16,4-2 0 0,0 13 1 16,6-5-1-16,-2 15 0 15,8-9 1-15,-3 13-1 16,5-13 1-16,1-2-1 16,7-15 1-16,3-3-1 15,7-17 1-15,10-5-1 16,3-11 1-16,11-6 0 15,2-7 1-15,15-6 1 16,2-6-1-16,13-12 1 16,1-5 0-16,9-21-1 15,-9-5-1-15,8-17 1 16,-13-4-2-16,3-17 1 16,-6 6 0-16,2-9-1 0,-11 9 1 15,0-2 2-15,-12 19 1 16,-10-1 3-16,-13 20 1 15,-12 0-1-15,-8 16-2 16,-13 6-2-16,-2 10-3 16,-7 15-1-16,-2 15 0 15,-11 13 0-15,6 8-1 16,-4 17-1-16,3-1-2 0,-2 7-2 16,12-6-2-16,-4 7-8 15,10-11-5-15,1 7-52 16,12-8-69-16,10 4 2 15,8-10-190-15</inkml:trace>
          <inkml:trace contextRef="#ctx0" brushRef="#br0" timeOffset="147939.6815">8448 7771 381 0,'-3'-6'98'0,"-1"1"29"0,6 5-112 16,-2 11-4-16,-3 5-7 15,-2 15-3-15,-6 3 1 16,-6 16 0-16,0 2-2 16,-7 11 1-16,4-8 1 15,0 3 1-15,4-15 1 0,2-5 0 16,6-18-1-16,3-10-4 16,7-7-11-16,4-17-121 15,2-10 33-15,8-18-311 16</inkml:trace>
          <inkml:trace contextRef="#ctx0" brushRef="#br0" timeOffset="148479.5262">8925 6985 402 0,'-7'-16'101'15,"2"5"34"-15,6 2-117 0,7 4-8 16,6 3-2-16,0 4-10 16,7 0-2-16,-4 1 1 15,7 0-1-15,-4 0 2 16,5 0 2-16,-3-1 1 15,1 2 2-15,-4 1 1 16,3 6 1-16,-5 0-2 0,-1 5 1 16,-8 2-2-16,-8 17 1 15,-10 1-1 1,-13 19-1-16,-8 4 0 0,-20 16-1 16,0-6 0-16,-15 13 1 15,8-16 1-15,-6 6 2 16,12-16 3-16,-3 7 2 15,13-12-1-15,-3 7-2 16,5-9-1-16,4 6-3 16,10-13-1-16,2 3-1 15,12-10 0-15,6-4 1 16,9-12-1-16,11-8 1 16,8-11-1-16,11-10 1 15,4-5-1-15,12-7 0 16,-2 0-3-16,6-3-8 0,-8 3-3 15,7 3-19-15,-10 7-18 16,4-1-93-16,-10 10 14 16,6-3-219-16</inkml:trace>
          <inkml:trace contextRef="#ctx0" brushRef="#br0" timeOffset="149065.7206">9746 7083 350 0,'8'-26'113'0,"-2"2"21"16,-3 7-100-16,4 3-8 16,-4 6-15-16,-5 3-6 15,-4 2-4-15,-5 3 0 16,-5 5-1-16,-6 4 0 16,2 4 2-16,-4 6 4 15,7 1 3-15,0 7 1 0,6-1 1 16,3 6-2-16,7-3-4 15,5 9-2-15,9-2-2 16,9 6 0-16,1-1 0 16,10 9-1-16,-2-8 0 15,7 9 1-15,-5-8-1 16,5 3 0-16,-7-9 0 16,0-1 1-16,-9-9-1 15,-3 1 1-15,-11-6 1 16,-8 6 2-16,-7-1-1 15,-11 7 1-15,-4-2-1 0,-10 2 2 16,0-7-1-16,-9-1 2 16,2-7 1-16,-10-2-1 15,2-4-1-15,-12 0-2 16,2-6-2-16,-5-2-6 16,8-5-5-16,0-8-12 15,11-1-10-15,7-10-65 16,13-6-56-16,7-8-7 15,18-4-149-15</inkml:trace>
          <inkml:trace contextRef="#ctx0" brushRef="#br0" timeOffset="149345.9964">9735 7083 234 0,'6'-15'174'0,"4"-3"-36"0,-1 0-62 16,10-1-14-16,1 3-36 15,15 1-38-15,2 2 15 16,12 2-1-16,-1 5-1 16,14 4-7-16,-9 7-10 0,3 1-40 15,-9 5-35-15,-1 0-50 16,-10-3-28-1,3 3-55-15</inkml:trace>
        </inkml:traceGroup>
        <inkml:traceGroup>
          <inkml:annotationXML>
            <emma:emma xmlns:emma="http://www.w3.org/2003/04/emma" version="1.0">
              <emma:interpretation id="{629A071F-5679-4762-9710-09C7B1C2A517}" emma:medium="tactile" emma:mode="ink">
                <msink:context xmlns:msink="http://schemas.microsoft.com/ink/2010/main" type="inkWord" rotatedBoundingBox="11994,7135 18910,6875 18976,8630 12060,889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49821.3501">11066 6628 298 0,'-1'-18'122'0,"1"3"27"16,-2-1-85-16,2 7-22 15,-3 1-8-15,3 5-19 16,-1 1-17-16,1 1 6 16,-5 5-1-16,-1 3-1 15,-13 11-1-15,-2 6 2 0,-18 15 5 16,2 5 2-16,-12 20 8 15,4 3 2 1,-5 24 0-16,10-3-4 0,-3 26-4 16,8-6-8-16,2 22-1 15,10-15-3-15,4 16-1 16,13-24-2-16,10-4 0 16,12-26-2-16,18-5-1 15,12-24-4-15,15-10-18 16,3-15-27-16,10-8-110 15,-12-14 12-15,-5-9-263 16</inkml:trace>
          <inkml:trace contextRef="#ctx0" brushRef="#br0" timeOffset="152551.6262">11323 6906 158 0,'-3'-1'141'0,"0"-7"-31"15,0 0-4-15,3 3-82 16,3 2-14-16,0 0-1 15,2 0-7-15,1 0-2 16,0-2 0-16,-1 2 0 0,1 2 0 16,1-1 0-16,-1-1 1 15,5-2 6-15,3-3 3 16,11-1 2-16,5-4 3 16,9 1 1-16,2-1-5 15,7 1-3-15,-4-2-1 16,3 3-4-16,-8 4-1 15,0-2 0-15,-7 1-1 0,-4 4-1 16,-8-1 1-16,-6 3-2 16,-4 4 0-16,-9 12-1 15,-4 5 2-15,-10 17 1 16,-4 6 1-16,-9 24 2 16,-3 0 0-16,-7 21 0 15,0-2 0-15,-6 20 1 16,1-5-1-16,-7 16-1 15,4-13-1-15,-5 9 0 16,7-22-1-16,1-8 0 16,9-23 0-16,3-7 0 15,7-21 1-15,4-10-5 16,5-10-4-16,4-13-16 16,-1-10-17-16,9-9-79 15,-1-5-16-15,5-18-33 16,4 1-29-16</inkml:trace>
          <inkml:trace contextRef="#ctx0" brushRef="#br0" timeOffset="152754.299">11461 7334 287 0,'27'-16'98'0,"-5"2"14"16,7 5-74-16,3 4-23 15,7 2-4-15,-2 1-8 16,4 1-2-16,-5 1 0 0,6 1 0 15,-4-2-1-15,4-1 1 16,-4-1-4-16,1-2-35 16,-11 1-51-16,-4-1-25 15,-9 2-43-15,-7 3-9 16</inkml:trace>
          <inkml:trace contextRef="#ctx0" brushRef="#br0" timeOffset="153291.1051">12377 6831 394 0,'-19'-1'106'0,"1"-2"30"0,7-1-114 16,4 8-8-16,7 13-8 15,2 6-8-15,-4 7-7 16,-5 4 2-16,-3 4-1 16,-4 3 2-16,3-5 3 15,-5 1 4-15,4-2 0 0,-4-4 3 16,4-4 1-16,-1-1 2 15,7-2 0-15,4 3 0 16,7-1-3-16,6 4-1 31,5 0-2-31,9 9 0 0,1-3-1 0,7 9 0 16,-1-2 0-16,-1 2 0 16,-6-7-1-16,-6-1 0 15,-10-6 1-15,-6-1 0 16,-6-6 0-16,-9-4 1 15,-2-3 0-15,-13-4 1 16,-4-5 1-16,-16-5 4 16,-4-5 2-16,-10-6 0 15,7-1 0-15,-3-7-2 16,13 2-7-16,4-5-13 0,11 1-11 16,6-9-67-16,9 0-55 15,9-13-12-15,8-3-139 16</inkml:trace>
          <inkml:trace contextRef="#ctx0" brushRef="#br0" timeOffset="153634.0134">12435 6847 345 0,'11'-14'109'0,"6"-5"23"16,5 0-98-16,8 5-8 16,1 8-12-16,5 7-8 15,0 7-6-15,4 6-5 16,-6 0-10-16,4-3-27 16,-2-1-15-16,0-2-26 15,-7-7-4-15,0-2-7 16,-11 2 6-16,-2-6 11 15,-11-1 5-15,3-3 27 16</inkml:trace>
          <inkml:trace contextRef="#ctx0" brushRef="#br0" timeOffset="154055.2851">13057 6769 253 0,'-2'3'130'0,"-1"-5"-7"0,-3-3-58 15,0 9-34-15,-1 5-20 16,-5 8-5-16,-5 8-5 16,-7 14 0-16,-2 4 1 15,-9 12 4-15,4-2 0 16,-4 16 2-16,6-4-1 0,0 17-1 16,7-5-2-16,4 10-2 15,5-16-1-15,5 1-1 16,4-22 1-16,2-6-1 15,4-18-1-15,4-5 1 16,0-12 0-16,10-7 1 16,1-12 0-16,8-13 3 15,6-10-1-15,9-16 2 16,-1-8-1-16,9-11 2 16,-4 4 0-16,0-13 4 15,-8 8-2-15,-3-6 1 16,-11 11-3-16,-8-3-2 15,-11 10-2-15,-8 2-1 16,-6 15-1-16,-6 0 1 0,0 14-2 16,0 10 1-16,6 13-1 15,-7 12-1-15,4 13-1 16,-9 14-2-16,-1-1-3 16,-1 9-7-16,5-7-8 15,4 2-56-15,12-12-62 16,10-5-4-16,10-11-165 15</inkml:trace>
          <inkml:trace contextRef="#ctx0" brushRef="#br0" timeOffset="154638.1866">13643 6668 218 0,'22'-20'118'0,"-8"6"-6"0,-10 9-42 16,-4 11-36-16,-12 16-10 16,-9 10-15-16,-7 18-1 15,-5 2-4-15,-6 16 3 16,5-5 2-16,-5 14 1 16,3-8 1-16,0 12 3 15,6-9-3-15,5 13-2 16,9-13-2-16,11-3 0 15,10-19-4-15,11-8 1 0,4-26-1 16,15-16 0-16,1-19 0 16,15-20 1-16,-1-10-2 15,18-18 0-15,-7-4 1 16,12-13 1-16,-11 7 3 16,2-12 3-16,-17 9 0 15,-7-8 0-15,-14 15-2 16,-16 2-3-16,-14 18-2 15,-15 4-2-15,-9 18 0 0,-7 4 0 16,2 9 0-16,1 4-2 16,10 7-2-16,0 7-5 15,3 8-3-15,0 11-7 16,2 4-6-16,-3 7-45 16,2 0-77-16,12 0 9 15,4-7-215-15</inkml:trace>
          <inkml:trace contextRef="#ctx0" brushRef="#br0" timeOffset="155060.6744">14075 7215 403 0,'-6'-11'108'0,"6"-3"29"16,6 4-118-16,6 1-6 15,3 1-10-15,5 5-1 16,-1 3-1-16,7 3-1 15,3 2 0-15,2 3 1 16,0-2-1-16,11 0 1 16,-2-3-1-16,7 4 1 15,-2-4 0-15,4 0-2 16,-7-3-2-16,0 0-37 0,-11-2-98 16,-1-5 19-16,-8-4-269 15</inkml:trace>
          <inkml:trace contextRef="#ctx0" brushRef="#br0" timeOffset="155683.5908">14701 6634 269 0,'-11'1'115'0,"5"1"-2"16,6-5-65-16,13 1-33 15,7 5-14-15,7-4 0 16,4-1-1-16,13-1 7 15,-2-2 4-15,11-1 6 16,-4 3 4-16,6 0-2 16,-11 5-9-16,-4 1-1 15,-10 3-6-15,-10 6-4 0,-13 6 2 16,-18 8-1-16,-13 7-5 16,-16 13-4-1,-4 1 0-15,-8 4 0 0,10-7 3 16,7-2 3-16,15-12 3 15,7-2 1-15,10-7 0 16,6 2 0-16,7-2 2 16,10 2 0-16,5-1 2 15,17 6 0-15,4-4-1 16,10 9 0-16,-7-2-2 0,3 3-1 16,-16-2 0-16,-10 2 1 15,-13-7 2-15,-15-1 7 16,-14-1 2-1,-16 4 1-15,-12-6 2 0,-19 2 2 16,0-6-6-16,-13-2-3 16,5-3-4-16,-7 0-22 15,9 0-13-15,-1 7-13 16,12-5-1-16,3 2 2 16,20-4 19-16,9-1-12 15,13-5-9-15,13-4-64 16,8-5-5-16,17-7-140 15</inkml:trace>
          <inkml:trace contextRef="#ctx0" brushRef="#br0" timeOffset="156625.5083">15896 6487 181 0,'-31'3'164'0,"-3"6"-50"16,4 4-117-16,-1 10 84 15,2 5-132-15,-7 7-10 16,5-2 5-16,-3 1 23 15,4-6 37-15,-2-1 38 16,7-7 16-16,-1 4 6 16,5-5-14-16,3-1-10 15,4 0-22-15,1 4-7 16,5-4-4-16,2 6-3 16,3 1-1-16,4 8-1 15,6-2-2-15,5 4 0 16,1-1 0-16,7 4 2 0,0-5 2 15,9 3 8-15,-1-5 2 16,9 0 2-16,-2-4-1 16,4-2-2-16,-6-2-6 15,1 1-2-15,-7-2-2 16,0 1 0-16,-7-2-1 16,-3-1-1-16,-6 0 1 15,-9 4 0-15,-12-4 0 16,-10 5 1-16,-7-4 2 15,-10 1 1-15,-1-5-1 16,-9-2 1-16,0 1-1 0,-9 0-3 16,1-4-1-16,-1-2-1 15,10-7 1-15,2-6-1 16,15-4 1-16,5-3 0 16,11 0 3-16,7-2 1 15,9-4 0-15,15-11 0 16,8-2-1-16,15-15-2 15,6-3-2-15,17-8 1 16,-1 0-1-16,9-12 1 16,-6 4-1-16,9-7 0 15,-16 7 1-15,1-6-1 16,-15 16 0-16,-7-5 1 16,-18 8-1-16,-9 0 1 15,-9 7 0-15,-10-2 0 0,-3 7 0 16,-8 2 0-16,-6 11-1 15,-9 10 0-15,-4 13-1 16,-11 19-2 0,1 11-1-16,-7 18-4 0,8 7-1 15,0 8-5-15,11-4-2 16,6 2-13-16,12-9-9 16,5-4-28-16,10-10-19 15,8-8-20-15,7-11-23 16,12-6-8-16,4-8-33 15</inkml:trace>
          <inkml:trace contextRef="#ctx0" brushRef="#br0" timeOffset="157070.9312">16388 6736 240 0,'35'-25'120'0,"-4"3"5"16,-14 6-63-16,-3 5-4 15,-7 8-23-15,-6 1-8 16,-9 7-13-16,-7 11-4 16,-6 3-6-16,-12 15-1 15,-1 8 0-15,-7 13 5 16,0-2 1-16,-6 10 1 0,8-3-1 16,-6 4-2-16,7-6-4 15,1 6 0 1,7-8-2-16,3 5-1 0,12-9 0 15,1-3 1-15,10-12-1 16,4-7-1-16,7-14 1 16,7-13 1-16,5-14 0 15,12-17 1-15,5-8 0 16,8-18-1-16,1-1 0 0,12-15 1 16,-9 4-2-1,9-11 1-15,-9 9 0 16,-3-11 0-16,-13 15-1 0,-12 0 2 15,-14 15-1-15,-15 4 1 16,-8 18-1-16,-13 2 0 16,0 11-1-16,-3 11 0 15,7 8-1-15,-4 9-1 16,7 9 0-16,-3 12-6 16,3 1-4-16,-2 8-16 15,8-5-17-15,3 1-48 16,3-10-53-16,8-2-10 15,6-12-121-15</inkml:trace>
          <inkml:trace contextRef="#ctx0" brushRef="#br0" timeOffset="157657.6388">16817 6679 354 0,'24'-15'113'0,"-5"2"17"0,-5 10-100 16,-7 5-11-16,-7 9-13 16,-10 12-3-16,-8 5-2 0,-8 18 1 15,-6 1 0 1,-12 11 5-16,7-7 4 0,-10 12 5 16,8-8 1-16,-2 12 1 15,8-6-6-15,0 11-4 16,10-11-5-1,6 2-1-15,7-18-2 0,10-2 1 16,6-21-1-16,12-8 2 16,0-18 0-16,14-11 2 15,1-12 0-15,12-17 2 16,0-9 0-16,12-14 2 16,-7-2-2-16,3-11 0 15,-9 9-2-15,-2-7-1 16,-10 11-1-16,-3-4 0 15,-10 13 0-15,-6 2 0 16,-10 14-1-16,-9 6-1 16,-12 12-2-16,-10 7-8 0,-2 12-7 15,-9 8-16-15,3 7-10 16,-1 4-27-16,9 2-21 16,2-2-55-16,12-5-2 15,11 0-106-15</inkml:trace>
          <inkml:trace contextRef="#ctx0" brushRef="#br0" timeOffset="157857.6333">17347 6208 397 0,'15'11'148'0,"-8"0"7"0,7 12-86 15,6 13-63-15,4 21-3 16,-7 5-2-16,-2 25-2 16,-5 2-3-16,-2 24-1 15,-7-5 0-15,-6 15 1 16,-5-10 3-1,-12 12 1-15,-7-13 0 0,-11 16 1 16,-3-15 0-16,-15 14-20 0,4-18-134 16,-15 10 39-1,5-18-360-15</inkml:trace>
        </inkml:traceGroup>
        <inkml:traceGroup>
          <inkml:annotationXML>
            <emma:emma xmlns:emma="http://www.w3.org/2003/04/emma" version="1.0">
              <emma:interpretation id="{C19F1380-FEFE-412C-839A-F9DB191F9B39}" emma:medium="tactile" emma:mode="ink">
                <msink:context xmlns:msink="http://schemas.microsoft.com/ink/2010/main" type="inkWord" rotatedBoundingBox="19339,7087 24226,6903 24278,8290 19391,847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93960.8833">17993 7080 133 0,'-23'13'86'0,"6"-2"-7"15,1-2-17-15,4-3-25 16,5 1-5-16,3-4-11 15,4-2-6-15,3 1 8 16,3-2-1-16,0 3 0 0,7 2 5 16,1-1 5-16,3 3-13 15,3-3-5-15,6 4 1 16,0-1-3-16,9-1-1 16,1-2-1-16,7 0-3 15,0-3-4-15,7 1-4 16,-8-2-7-16,4-2-49 15,-10 4-80-15,1-5 5 16,-10-1-214-16</inkml:trace>
          <inkml:trace contextRef="#ctx0" brushRef="#br0" timeOffset="193606.8024">17995 6869 253 0,'-8'-11'75'0,"3"-3"22"16,7-2-68-16,0 2 4 15,-1 5-1-15,2 1 5 16,0 5-3-16,-3 3 1 0,0-2-12 16,-1 5-3-16,-4 2-10 15,-3 3-2-15,2 4-5 16,1 4 0-16,2-2-2 15,8 0 1-15,6-1 2 16,9-4 5-16,5-4 1 16,10-4 1-16,-1 1-2 0,9-5-1 15,-7-4-5-15,3 3-1 16,-8 2 0-16,0-1-1 16,-6 3-1-16,0 2 0 15,-6-2-1-15,-1 0-3 16,-6-2-3-16,1 2-13 15,-9-1-11-15,3 2-16 16,-7-1-14-16,-4 0-82 16,-3-3 18-16,-6 0-189 15</inkml:trace>
          <inkml:trace contextRef="#ctx0" brushRef="#br0" timeOffset="195930.2308">19351 7487 248 0,'-12'5'225'15,"2"0"-66"-15,9 14-171 16,4 6 109-16,0 4-202 0,0-3-57 16,-6-9-31-16,-2-22-63 15</inkml:trace>
          <inkml:trace contextRef="#ctx0" brushRef="#br0" timeOffset="197927.7152">20319 6433 319 0,'-14'8'99'16,"0"-1"13"-16,-3 8-88 16,3 6-15-16,-10 5-12 15,1 1 4-15,-4 3 0 16,-1-9 1-16,-5 5 6 16,6-8 2-16,-2 3 1 15,4-1 1-15,-2 5 0 16,3-3-4-16,3 5 0 15,5-2-1-15,2 3-1 16,8 0 0-16,6 7-2 16,4-4-1-16,6 6 1 0,4-4-2 15,8 5 1-15,0-5-1 16,4 4 0-16,-1-5-1 16,3 2 0-16,-4-4 0 15,3 3 2-15,-7-7 1 16,3 1 2-16,-5-8 0 15,0 1 1-15,-7-4 1 0,2 4-2 16,-8-3-2 0,-1 2 0-16,-5-5-1 0,-4-1-1 15,-6-4 0-15,-8 4 0 16,-6-4 0-16,-12 7 0 16,-6-4-1-16,-8 1 0 15,2-7 0-15,-6-1-1 16,8-7-1-16,0-5-6 15,7-4-5-15,0-13-35 16,9-3-44-16,5-13-56 16,8 1-25-16,9-13-89 15</inkml:trace>
          <inkml:trace contextRef="#ctx0" brushRef="#br0" timeOffset="198171.9012">20111 6474 478 0,'1'-12'112'0,"9"-4"41"0,13 7-139 0,18 1-8 16,9 0-5-16,14 2-4 16,-3 1-7-16,13 0-17 15,-10 1-8-15,11-3-12 16,-7-1-2-16,10-3 1 16,-9-3 10-16,8-1-64 15,-15 2-4-15,0 2-17 16,-19 5-52-16</inkml:trace>
          <inkml:trace contextRef="#ctx0" brushRef="#br0" timeOffset="198906.0696">20982 6372 212 0,'-24'5'114'0,"9"-3"-15"0,8-4-29 16,12 2-51-16,14-2-4 15,1-1 1-15,8-1 4 16,-1-3-5-16,9 3-1 16,-5-1 0-16,8-1-3 15,1 3-3-15,2-2-1 16,-3-1-3-16,2-1-2 15,-8 4-1-15,-5 2 0 16,-8 1 0-16,-10 9 0 16,-9 8 1-16,-12 13 0 15,-8 6-1-15,-10 19 1 16,-6 1 0-16,-9 16 2 0,4 0 1 16,-9 16 2-16,7-5-1 15,-5 11 0 1,6-13-1-16,-6 7-1 0,6-17-1 15,-4-2 0-15,7-19 1 16,1-8-2-16,10-19 0 16,7-4-3-16,6-14-4 15,3-8-10-15,8-10-8 16,1-9-6-16,4-4-29 0,4-7-38 16,2 2-9-1,3-7-14-15,0 5-35 0,4-6 56 16</inkml:trace>
          <inkml:trace contextRef="#ctx0" brushRef="#br0" timeOffset="199011.7889">20977 6841 306 0,'13'-7'107'16,"1"6"14"-16,9 1-76 16,5 1-30-16,13 2-4 15,0-3-9-15,6 2-9 16,-3 0-13-16,1 1-48 15,-9 0-54-15,2 2-8 16,-7 2-129-16</inkml:trace>
          <inkml:trace contextRef="#ctx0" brushRef="#br0" timeOffset="199790.1228">22065 6277 390 0,'-10'-11'149'0,"-6"5"18"0,-1 6-106 15,6 11-41-15,-5 10-15 16,-3 9-12-16,-11 14-12 15,-1 1 5-15,-6 9-4 16,1-6 8-16,-4 9 3 16,6-9 4-16,1 5 4 15,5-6 9-15,4-1-2 16,10-10 0-16,5 0-2 16,7-9 0-16,9-1-4 15,4-2-1-15,6 1 0 16,3-3-1-16,8-2 0 15,-4-4 0-15,2-2-1 16,-5-5 1-16,1 1-1 16,-8-6 1-16,0 1 0 15,-5 0 2-15,1 2 3 0,-2 4 1 16,-2 5 0-16,-2 4 1 16,0 7-2-16,-3-3-1 15,1 2-2-15,-4-2-1 16,1-1 0-16,-1-7 1 15,-1 1 3-15,1-4 2 16,-2-2 6-16,-1-4 3 0,-4 0 1 16,-6-4-4-1,-6-2-2-15,-3-1-6 0,-9-1-3 16,3-1-2-16,-3-1-1 16,5 0 0-16,2 3 1 15,5-2 0-15,3 2 0 16,7 0 1-16,-2 2-1 15,7-2 0-15,0 0-2 16,4 2-3-16,-1-2-6 16,3 0-4-16,0 0-6 15,0 0 1-15,-2-2 3 16,4 2 8-16,-4-2 7 16,-1-1 8-16,-2-3 4 15,-1-3 2-15,-2-2-1 16,-3-2-4-16,0-4-2 15,-3 3-6-15,0 1-4 16,-3 1-1-16,-8-2 1 0,-2 1 0 16,-4-6 3-16,3 1 3 15,0-4 0-15,9 0-1 16,6-2-8-16,10 2-10 16,8-3-144-16,4 0 36 15,7-6-370-15</inkml:trace>
          <inkml:trace contextRef="#ctx0" brushRef="#br0" timeOffset="200108.8465">22020 6300 461 0,'5'-6'145'16,"-1"-2"21"-16,18 4-120 16,19-1-35-16,28 2-8 15,9 0-2-15,24-1-12 16,-6 4-15-16,9 4-74 15,-19-1-67-15,0 5-15 0,-23-1-164 16</inkml:trace>
          <inkml:trace contextRef="#ctx0" brushRef="#br0" timeOffset="296552.005">19217 6540 127 0,'-14'1'138'0,"-2"-1"-35"15,5 0-76-15,0 4 76 16,-2 0-91-16,1 4-6 16,-1 0-5-16,-2 1 2 15,1-1 1-15,3 0 6 16,1-3 1-16,1-1 2 16,1 0 0-16,-3 2 2 15,0 0-4-15,-1 7 2 16,-3-2-2-16,0 9 0 15,-1 3-3-15,-6 9-2 16,5 1-3-16,-7 11-1 16,3-4-1-16,-8 7 0 0,4-3-1 15,-6 3 0-15,3-5 1 16,-4 10 2-16,4-5 0 16,0 13 3-16,1-4 0 15,4 11 1-15,7-6-2 16,4 8-1-16,7-11-2 15,5 3-1-15,5-14 0 0,4-1-1 16,1-13 0 0,5-4 0-16,1-5 0 0,12-4 2 15,2-7-1-15,11-5 1 16,-1-4 1-16,4-2-1 16,-9-4-1-16,1-1-1 15,-7 0 1-15,7-8 0 16,-1-3-1-16,7-11 1 15,0-2 0-15,9-12 0 16,-11 1-1-16,6-7 3 16,-10 7 1-16,1-7 2 15,-7 7 0-15,0-5 1 16,-7 10-2-16,1-8-1 16,-12 5-1-16,-4-5 1 15,-6 10 0-15,-12-10 0 16,-7 7 0-16,-13 1 1 15,-1 9-2-15,-16 4 2 16,3 14 0-16,-11 10 1 16,5 12-1-16,-8 9 0 0,7 5-2 15,-7 12-1-15,6-1-4 16,-8 12-5-16,6-3-5 16,-7 10-9-16,7-10-7 15,3 2-131-15,10-9 38 16,2-3-329-16</inkml:trace>
        </inkml:traceGroup>
      </inkml:traceGroup>
    </inkml:traceGroup>
    <inkml:traceGroup>
      <inkml:annotationXML>
        <emma:emma xmlns:emma="http://www.w3.org/2003/04/emma" version="1.0">
          <emma:interpretation id="{01284FCE-403E-4BCD-9F18-4778F5D05E1F}" emma:medium="tactile" emma:mode="ink">
            <msink:context xmlns:msink="http://schemas.microsoft.com/ink/2010/main" type="paragraph" rotatedBoundingBox="938,9476 24183,8644 24265,10933 1020,11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064366-B748-4114-BCED-32056F641768}" emma:medium="tactile" emma:mode="ink">
              <msink:context xmlns:msink="http://schemas.microsoft.com/ink/2010/main" type="line" rotatedBoundingBox="938,9476 24183,8644 24265,10933 1020,11765"/>
            </emma:interpretation>
          </emma:emma>
        </inkml:annotationXML>
        <inkml:traceGroup>
          <inkml:annotationXML>
            <emma:emma xmlns:emma="http://www.w3.org/2003/04/emma" version="1.0">
              <emma:interpretation id="{424059A0-E4D8-4616-85EA-A770F2BA7B23}" emma:medium="tactile" emma:mode="ink">
                <msink:context xmlns:msink="http://schemas.microsoft.com/ink/2010/main" type="inkWord" rotatedBoundingBox="942,9600 4437,9475 4497,11134 1001,1125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46945.9447">307 8913 194 0,'-5'-3'177'0,"0"-1"-48"15,2 0-117-15,-1 2 117 16,-3 2-126-16,-2 2-1 15,-4 1-2-15,-4 3 1 16,0 3 1-16,-5 4 2 16,0 0 0-16,-8 7 3 15,2 2 0-15,-13 6 2 16,2 2-1-16,-9 4 1 16,4-1-2-16,-5 8 0 15,5 0-3-15,-4 9-1 16,7 3-2-16,-11 16 0 15,9 0-1-15,-6 11 0 16,10-7 0-16,3 4 0 16,16-18 0-16,9-4 0 0,14-19-1 15,11-4 1-15,6-17 0 16,13-1 0-16,3-6 0 16,11-3-3-16,-2-7-3 15,13-1-14-15,-3-3-31 16,6-2-92-16,-6 0 8 15,5 0-225-15</inkml:trace>
          <inkml:trace contextRef="#ctx0" brushRef="#br0" timeOffset="247904.4311">254 9729 123 0,'-16'4'0'0,"2"-1"178"16,4-4-178-16,9 1 47 16,6-5-32-16,5-3 107 15,5-6-121-15,8-5 120 16,-1-1-120-16,9-3 0 16,-6 1-1-16,5 4 0 15,-5 6 0-15,2-1 0 16,-8 7 1-16,1 6 0 0,-6 0 1 15,0 10 2-15,-4 2 0 16,-4 7 0-16,-1 1 0 16,-5 8-1-16,-5-4-1 15,-3 4 0 1,-3-3-1-16,-1 0 0 0,-3-8 1 16,-2 2-1-16,6-5 0 15,0-4 0-15,7-2 0 0,0-1 0 16,8-2 0-16,2 3 2 15,5 0 0-15,6 3 1 16,2 4 0-16,4 4 0 16,1 0-1-16,-1 6-2 15,-2-1 0-15,-4-1 0 16,-6-1 0-16,-8 3 1 16,-6-6 0-16,-8 7-1 15,-6-2 1-15,-13 6 0 16,-5-2 1-16,-13 8 2 15,-2-5 2-15,-11 5 0 16,4-6 1-16,-5 0-3 16,8-8-3-16,1-4-6 15,14-3-4-15,6-4-10 16,14-7-8-16,7 2-80 16,10-2-32-16,8-11-20 0,2-4-100 15</inkml:trace>
          <inkml:trace contextRef="#ctx0" brushRef="#br0" timeOffset="248305.8915">806 10186 383 0,'2'5'117'0,"1"-5"22"0,7 0-100 16,2 1-29-16,10 2-5 0,0 0-3 15,5 1-7-15,-1-1-7 16,5 0-28-16,-5-2-30 16,3-1-68-16,-5-3-11 15,6-6-131-15</inkml:trace>
          <inkml:trace contextRef="#ctx0" brushRef="#br0" timeOffset="248822.2806">1298 10109 367 0,'3'-1'78'15,"5"-1"34"-15,6-1-108 16,7 1-3-16,2-4-1 0,2 1 0 16,3-6 1-16,-4 2-1 15,4-10 5-15,-1 2 2 16,-1-10 2-16,2 2 1 16,-1-6-1-16,-3 3-3 15,-4-5-3-15,-3 6-1 16,-1 4-2-16,-4 4 1 15,-2 7-6-15,-6 7-2 16,-4 10 0-16,-3 4-1 16,-9 11 1-16,-2 7 5 0,-10 10 4 15,2 1 2 1,-7 12 3-16,5-1 1 0,-3 7 2 16,5-6-2-16,1 5-4 15,2-6-3-15,-3-1-12 16,5-13-21-16,1-3-94 15,3-16 17-15,7-8-235 16</inkml:trace>
          <inkml:trace contextRef="#ctx0" brushRef="#br0" timeOffset="249367.5468">2022 9871 379 0,'8'-1'112'0,"-8"-1"20"16,-4 4-100-16,3 1-42 15,-2 5-15-15,0-1-2 0,-5 7-2 16,0 1 5-16,-6 3 8 16,0 3 17-16,-5 7 9 15,-1 0 4-15,-4 8 6 16,4 0-1-16,-2 8 1 16,5-2-5-16,-1 7-3 15,6-5-4 1,9 3-3-16,3-10-4 0,3 2-4 15,6-10-3-15,5-11-1 16,-3-10 2-16,8-12 0 16,0-15 3-16,6-14 3 15,0-5 0-15,6-10 2 16,-4-2 1-16,7-7 2 16,-4 6 0-16,3-9 2 15,-6 11-2-15,2-1-1 16,-8 10-2-16,-4 0 0 15,-9 15-4-15,-8 2-11 0,-10 10-10 16,-8 6-47-16,-7 5-40 16,-8 8-24-16,-3 4-40 15,-7 5 26-15</inkml:trace>
          <inkml:trace contextRef="#ctx0" brushRef="#br0" timeOffset="250055.2954">228 9523 375 0,'5'-4'91'0,"-2"-4"31"0,4 3-105 15,-1 4-15-15,0 2-1 16,-4 5-2-16,-5 9 0 15,-7 5 0-15,-10 14 1 16,-7 7 1-16,-9 14 1 16,-3 1 0-16,-10 10 8 15,7-10 3-15,-2 7 2 16,13-11 0-16,4 6 0 16,15-7-8-16,9 14-4 0,7-9-6 15,10 8-29-15,7-9-106 16,13-3 22-16,1-22-282 15</inkml:trace>
          <inkml:trace contextRef="#ctx0" brushRef="#br0" timeOffset="250909.9114">2352 9794 280 0,'3'-1'135'16,"5"-1"-8"-16,6-1-45 0,5-2-76 16,6 4-2-16,-1 1 0 15,2 3-4-15,-1 3-1 16,-3 5 0-16,-5 3 2 16,1 7 4-16,-6 4 2 15,-4 14 0-15,-2 2 0 16,-6 9 0-16,-6-5-4 15,-10 12 0 1,-2-9 1-16,-7 7 0 0,-2-3 0 0,-1 4 0 16,6-11-1-16,1 1-11 15,4-13-12-15,0-5-51 16,6-11-36-16,-2-6-32 16,6-9-43-16,2-12 15 15</inkml:trace>
          <inkml:trace contextRef="#ctx0" brushRef="#br0" timeOffset="251545.538">3018 9702 421 0,'-2'3'107'0,"-1"-1"30"0,-2-4-122 16,2 4-24-16,-3 1-8 15,-2 2-3-15,-3-1 0 16,-3 4 3-16,6-5 12 15,-3 2 9-15,-1 0 6 0,-4 4 5 16,2 2 0-16,-6 11 0 16,2-2-7-16,0 10-4 15,4-2-3-15,3 5-3 16,3-3-2 0,3 3 1-16,7-7 0 0,2 4 0 15,3-8 0-15,5-3 2 16,1-5-1-16,4 0 1 15,0-5 1-15,4 1 0 16,-7 2 2-16,8 1 0 16,-5-1 0-16,2 2 0 15,-4 1-1-15,-1 0 1 16,-7 2-1-16,-3 1 2 16,-5-3 0-16,-10 4 2 15,-5-6 1-15,-7 1 2 0,-7-2 0 16,-12 4-2-16,-1-5-1 15,-10 0-5-15,4-5-8 16,-1-4-4-16,10-2-31 16,2-3-98-16,11 1 22 15,5 4-255-15</inkml:trace>
        </inkml:traceGroup>
        <inkml:traceGroup>
          <inkml:annotationXML>
            <emma:emma xmlns:emma="http://www.w3.org/2003/04/emma" version="1.0">
              <emma:interpretation id="{D9D73D1D-38C6-4827-893C-8E68F656E1D4}" emma:medium="tactile" emma:mode="ink">
                <msink:context xmlns:msink="http://schemas.microsoft.com/ink/2010/main" type="inkWord" rotatedBoundingBox="4886,9467 8510,9338 8564,10854 4941,10983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52046.7191">3453 9304 332 0,'16'-1'103'0,"-2"-2"25"16,14-1-83-16,5 4-34 0,16 0 0 15,-2 4-3 1,9 0-19-16,-6 2-20 0,5 1-88 15,-13-3-9-15,2-4-44 16,-14-1-4-16</inkml:trace>
          <inkml:trace contextRef="#ctx0" brushRef="#br0" timeOffset="252248.7174">3643 9574 423 0,'14'-2'100'0,"16"-1"35"0,2 0-127 15,17-2-16-15,0 2-44 16,5-2-83-16,-7 1-2 15,2-1-196-15</inkml:trace>
          <inkml:trace contextRef="#ctx0" brushRef="#br0" timeOffset="254863.1783">5126 8803 292 0,'-14'-6'79'0,"-5"-5"28"0,5-2-83 0,-3 2-6 16,3 2-3-16,-2 1-2 16,0 3-4-16,-6 5 0 15,2 4-2-15,-5 8 1 16,0 4-2-16,-5 10-3 16,5 3 1-16,-5 10 4 15,4-2-2-15,-4 9 3 16,5-2-1-16,0 9 2 15,4-6-2-15,1 8-1 16,11-5-2-16,6 3 4 16,9-6-1-16,11 8 2 0,10-8 0 15,13 4 0-15,7-2-4 16,13 6-2-16,-5-7-1 16,6 7-1-16,-11-5 0 15,0 4-1-15,-16-9 0 16,-1 0 0-16,-12-9 0 15,-9 2 0-15,-12-10 1 16,-9 2 0-16,-12-3 0 0,-15 4 0 16,-4-1 0-16,-18-1-1 15,-2 0 0-15,-13-1 1 16,5-6-1-16,-13-4 0 16,10-2 0-16,-5-3 0 15,11-7-1-15,-2-6 2 16,17-6 1-16,6-7 3 15,18-6-1-15,13-10 1 16,21-4-1-16,18-14-2 16,14-2-2-16,21-17 1 15,3 4-1-15,14-13 0 16,-4 4 0-16,15-12-1 16,-6 9 0-16,14-13 1 15,-9 7-1-15,7-6 0 16,-15 7 0-16,2-8 0 15,-23 8 1-15,-4-2 0 16,-19 14 1-16,-8-1 2 0,-17 21 2 16,-9 7 1-16,-15 11-1 15,-15 12-1-15,-11 12-2 16,-16 12-2-16,-4 7-1 16,-15 14 0-16,7 3-1 15,-2 13 0-15,11 0-1 16,1 16-2-16,15-4-3 0,1 10-9 15,12-8-8-15,5 3-34 16,10-13-40-16,11-1-58 16,12-14-20-16,7-8-95 15</inkml:trace>
          <inkml:trace contextRef="#ctx0" brushRef="#br0" timeOffset="255390.002">5864 8983 412 0,'-4'3'107'0,"-8"0"32"15,-2 2-117-15,-7 17-12 16,-4 8-5-16,-9 21-3 15,-5 6-1-15,-8 21-1 0,4-3 1 16,0 26 0-16,8-4 0 16,1 20-1-16,9-10 1 15,-2 13 0-15,8-20-1 16,8-4 0-16,8-29 0 16,5-7 0-16,7-24 0 15,7-13 0-15,-1-13 1 16,7-13 0-16,3-15 1 0,13-18 0 15,0-11 0-15,15-22-1 16,-1-4-1-16,7-24 1 16,-10 1-1-16,-2-21 1 15,-15 12-1-15,0-22 2 16,-12 22 0-16,-6-6 3 16,-7 23 1-16,-6 2 0 15,-7 28 0-15,-8 11-2 16,-4 22-4-16,-5 17 0 15,-4 21-3-15,-10 18-2 16,2 13 0-16,-5 14-3 16,5-2-2-16,4 12-11 15,12-12-12-15,7 7-87 16,8-9-20-16,8 0-34 16,10-17-51-16</inkml:trace>
          <inkml:trace contextRef="#ctx0" brushRef="#br0" timeOffset="256027.5303">6330 9193 371 0,'14'-25'91'0,"-1"-5"29"16,-2 5-111-1,-2 5-10-15,-6 9-10 16,-9 12-2-16,-8 17 0 0,-14 16 2 15,-3 8 6-15,-12 23 7 16,2 2 3-16,-4 21 3 16,7 1 1-16,2 22 1 15,13-9-3-15,4 6-1 16,11-23-4-16,8-9 0 16,3-30 0-16,8-12 2 15,5-21 3-15,9-13 4 16,2-13 1-16,12-17-1 15,2-9-2-15,9-20-4 16,0-7-3-16,5-22-1 16,-8 4 2-16,1-18 5 15,-9 11 2-15,-9-9 4 16,-13 15-1-16,-10-1 0 0,-14 17-5 16,-15 2-5-16,-7 18-4 15,-12 13-2-15,-1 19-2 16,-8 19-2-16,3 19-1 15,-5 23-2-15,6 8 1 16,-4 15-2-16,11-1 3 16,2 8-11-16,10-13-6 15,11 1-107-15,10-10 23 0,17-3-267 16</inkml:trace>
          <inkml:trace contextRef="#ctx0" brushRef="#br0" timeOffset="256376.8131">6952 9126 381 0,'-2'-5'121'0,"-2"-4"23"15,-6 1-105-15,-1 8-19 16,0 6-11-16,-9 17-8 15,-2 10-7-15,-9 21-2 16,-2 4-1-16,-6 15 0 16,3 2 4-16,0 19 2 0,6-8 3 15,3 16 2-15,10-9 1 16,8 1 2 0,9-22-1-16,8-10 1 0,6-26 0 15,8-11-1-15,1-17-1 16,12-16 0-16,1-14 0 15,9-15 0-15,0-13-1 16,7-24 0-16,-10-4 0 0,2-18 9 16,-9 5 3-16,-6-18 5 15,-11 13 1-15,-6-10 1 16,-7 15-10-16,-10-8-3 16,-7 24-5-16,-7 8-5 15,-6 25-5-15,-11 18-6 16,1 29-4-16,-9 23-4 15,4 14 1-15,-4 16 0 16,11 0 0-16,0 11-32 16,13-14-38-16,3 7-53 15,10-10-28-15,9-3-80 16</inkml:trace>
        </inkml:traceGroup>
        <inkml:traceGroup>
          <inkml:annotationXML>
            <emma:emma xmlns:emma="http://www.w3.org/2003/04/emma" version="1.0">
              <emma:interpretation id="{644F5E84-9106-44BB-A184-6E157DC7D5A7}" emma:medium="tactile" emma:mode="ink">
                <msink:context xmlns:msink="http://schemas.microsoft.com/ink/2010/main" type="inkWord" rotatedBoundingBox="8977,9420 15266,9195 15327,10920 9039,11145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56797.7024">7552 9484 301 0,'0'-1'128'0,"3"-2"3"16,5-4-72-16,4 1-31 15,4 1-15-15,9 1-4 16,3-1-5-16,11 2 0 16,2 0-3-16,12 3-1 15,-1-2 1-15,12 2-1 16,-3 0-1-16,13-3-5 16,-10 0-7-16,10-3-123 15,-13 1 34-15,3-8-318 16</inkml:trace>
          <inkml:trace contextRef="#ctx0" brushRef="#br0" timeOffset="258124.642">8882 9010 349 0,'-2'0'102'0,"2"-2"23"15,-2 1-97-15,2 1-15 16,-1 1-7-16,-4 2-2 16,-1 5-3-16,-7 5 0 15,-2 2 3-15,-7 1 2 16,-2 1 1-16,-5 4 3 16,0-4-1-16,-8 6 2 15,-1-1-3-15,-4 11 0 16,3 0-3-16,-7 12-1 15,9 1-1-15,-1 12-1 16,10-3 0-16,3 6-1 16,9-6 1-16,5 9-1 15,10-11 0-15,2-1 0 16,7-12-1-16,3-4 1 0,3-15-1 16,5-4 1-16,0-9 2 15,10-7 1-15,4-7 0 16,13-14 1-16,4-8-1 15,13-12-1-15,-7-2-2 16,7-14 0-16,-15 4-1 16,4-9 1-16,-16 5-1 0,3-5 1 15,-12 7 0 1,-4-5 2-16,-10 9 0 0,-10 0 2 16,-11 7 0-16,-8 3-1 15,-6 11 0-15,-7 11-2 16,0 7-2-16,-7 11 0 15,5 12-1-15,-5 10 0 16,6 3-2-16,1 8-8 16,5 1-9-16,2 7-61 15,8-5-72-15,0 11-3 16,3-3-187-16</inkml:trace>
          <inkml:trace contextRef="#ctx0" brushRef="#br0" timeOffset="258503.979">9057 9899 457 0,'5'-17'120'0,"-12"-2"36"16,6 8-131-16,6 5-14 0,-5 15-3 16,-5 13-8-1,-6 21-5-15,-10 5-4 0,-8 23-1 16,-1-2 0-16,-6 11 0 16,3-16 4-16,2 0 3 15,10-19 3-15,3-7 1 16,7-19 0-16,6-7-19 15,5-13-84-15,9-20-43 16,5-13-32-16,10-19-106 16</inkml:trace>
          <inkml:trace contextRef="#ctx0" brushRef="#br0" timeOffset="258970.7089">9397 9166 483 0,'0'-7'110'0,"12"5"43"15,12 5-140-15,2 2-10 16,7 4-2-16,-1 4-2 0,4 4-1 15,-8-1-1 1,5-4 0-16,-7-1 0 0,3-3 2 16,-11-3 1-16,-2 2 0 15,-7 1 0-15,-2 8 2 16,-10 3-1-16,-8 11 1 16,-5 7-1-16,-12 12 1 15,-4 2-2 1,-11 12 1-16,3-2 0 0,-10 6 0 15,8-9-1-15,-3 5 0 16,9-14 1-16,1-1-1 16,12-10 0-16,5-2 0 15,9-10 0-15,7 3 0 16,7-12 0-16,6 0 0 16,6-6-1-16,12-3 0 15,2-7-2-15,10-4-15 16,-1-3-12-16,9-8-75 0,-7-3-46 15,4-7-20-15,-6-1-110 16</inkml:trace>
          <inkml:trace contextRef="#ctx0" brushRef="#br0" timeOffset="259410.8829">10246 9328 351 0,'4'-25'138'0,"-5"7"10"0,-1 0-85 16,1 11-42-16,-7 12-9 16,-3 9-16-16,-11 7-7 15,-3 4 1-15,-8 7 0 16,3 0 2-16,0 2 4 15,7-4 4-15,1 3 2 16,10-2 2-16,5 2 4 16,9 0 1-16,15 6 1 15,7-4 0-15,18 5-1 16,3-2-4-16,13 6-1 16,-8-7-2-16,4 10-3 15,-14-9 1-15,-4-2 0 0,-12-9 0 16,-5-2 0-16,-10-8 1 15,-6 3 0-15,-6-1-1 16,-10-2 1-16,-5-3 1 16,-11 0-1-16,0-7 1 15,-14-3-2-15,3 0-3 16,-12-6-15-16,2-3-17 16,-11-4-117-16,9-8 19 15,-4-13-281-15</inkml:trace>
          <inkml:trace contextRef="#ctx0" brushRef="#br0" timeOffset="259660.4668">10385 9107 449 0,'25'-14'111'0,"14"-2"37"15,8 7-133-15,16 2-6 0,-5 11-14 16,12 7-58-16,-13 1-85 16,7 2 3-16,-12-3-225 15</inkml:trace>
          <inkml:trace contextRef="#ctx0" brushRef="#br0" timeOffset="260118.9246">11314 8637 351 0,'-8'-13'140'0,"-3"6"3"0,0 4-91 16,2 6-23-16,-5 14-24 15,-2 8 2-15,-8 20-3 16,1 9-2-16,-8 24 1 0,-1 6 0 16,-8 28 2-1,4-9 0-15,-8 32 3 0,6-8-1 16,-1 10 0-16,9-22-2 15,7 4-1-15,9-36-1 16,10-13-11-16,12-26-10 16,8-8-53-16,3-19-86 15,12-9 2-15,-3-9-218 0</inkml:trace>
          <inkml:trace contextRef="#ctx0" brushRef="#br0" timeOffset="261316.1923">11989 8880 334 0,'6'-16'109'0,"-1"-1"21"0,-2 0-92 15,2 4-10-15,-2 7-10 16,-3 1-6-16,-3 5-5 16,-10 10-3-16,-1 2-1 15,-13 15-1-15,-1 10-2 16,-9 18 1-16,1-2-1 16,-7 10 1-16,7-8 0 15,3 1 0-15,10-12 1 16,2 8 0-16,12-8 0 15,4 9 0-15,5-6-1 0,4 9 0 16,5-6-1-16,5 8 1 16,-1-9-1-16,5 4 0 15,1-6 0-15,5 0 0 16,-6-9 0-16,3 4 0 16,-4-9 1-16,-3 0-1 15,-3-7 1-15,-3 1 2 16,-3-10 1-16,-4-1 4 15,-2-5 0-15,-7 0 1 16,-3-5-2-16,-10 3 0 16,0-2-3-16,-11-4 0 15,-4-2 0-15,-8-5 2 16,2-4 2-16,-5-5-2 16,8-1-2-16,3-1 0 0,11 0-2 15,6 3-2-15,8 3 2 16,3 2 1-16,8 1 0 15,8-8 0-15,6-3 0 16,17-15-1-16,6-4-1 16,16-17 0-16,2 0-1 15,12-10 0-15,-6 4 0 16,8-9 0-16,-11 10 1 16,8-6-1-16,-15 6 0 15,7-4 1-15,-12 8-1 16,2-5 1-16,-12 7 0 15,-3-3 0-15,-14 8 0 0,-8-4 1 16,-11 10-1-16,-13 0-2 16,-7 10 0-16,-14 4 0 15,-1 12-1-15,-7 8-1 16,3 10 1-16,-4 18-1 16,7 9-2-16,-1 17-10 15,5 1-8-15,6 15-70 16,2-10-67-16,7 5-7 15,6-8-173-15</inkml:trace>
          <inkml:trace contextRef="#ctx0" brushRef="#br0" timeOffset="261880.6996">12662 8955 387 0,'0'-8'106'15,"-3"3"25"-15,-2 10-111 16,-7 19-9-16,-4 8-8 16,-10 15-3-16,-4 5 0 0,-6 16 0 15,1-9-1-15,-1 15 1 16,3-5 0-16,-4 23 2 15,4-6 0-15,-1 17 1 16,5-10 0-16,6 4 0 16,9-25 0-16,6-6 2 15,11-25 1-15,10-10 0 16,5-17 2-16,14-13 1 16,4-11 0-16,11-22 1 15,0-10-2-15,11-27-2 16,-5-11-2-16,8-26-3 15,-8 1 0-15,2-21-1 16,-13 15 1-16,-6-9 0 16,-17 19 0-16,-13-4 1 15,-12 29 2-15,-14 2-1 0,-7 27 0 16,-10 14 1-16,1 25-1 16,-5 15-2-16,6 13 0 15,-4 18-1-15,8 7-1 16,-4 13-4-16,6 0-2 15,-4 3-6-15,8-9-4 16,1-2-20-16,13-16-18 16,10-2-93-16,9-14 10 0,10-5-210 15</inkml:trace>
          <inkml:trace contextRef="#ctx0" brushRef="#br0" timeOffset="262481.5444">13188 9043 386 0,'7'-13'99'0,"2"-1"34"16,1 3-109-16,-6 5-10 16,-2 9-3-16,-15 11-2 15,-4 13-4-15,-11 12 0 16,0 5-2-16,-11 17-1 15,2-5-1-15,-6 15 0 16,5-4 0-16,0 16 0 0,10-5 1 16,6 8 0-1,11-14 1-15,7-3-1 0,7-22 0 16,9-11 3-16,12-18 3 16,12-14-3-16,3-12 1 15,11-17-1-15,-1-11-3 16,4-23-2-16,-5-10 0 15,7-22 2-15,-9 0-1 16,1-11 6-16,-14 16 0 16,-10-5 3-16,-17 24-2 0,-10 3 1 15,-14 17-6-15,-8 9-4 16,-4 18-3-16,-9 17-3 16,0 12-1-16,-4 21 1 15,4 8 1-15,-1 10 1 16,7-4 0-16,-2 5-3 15,7-10-3-15,5 1-28 16,8-10-28-16,6 2-78 16,14-14-8-16,15-2-164 15</inkml:trace>
          <inkml:trace contextRef="#ctx0" brushRef="#br0" timeOffset="262820.3783">13694 9152 275 0,'27'-12'109'0,"-10"-1"15"0,-7 7-72 16,-7 4-11-16,-6 4-17 16,-7 12-7-16,-5 3-13 15,-14 11-5-15,-2 5-1 16,-10 11 0-16,1 3 4 15,-6 14 6-15,9-1 1 0,2 15 4 16,10-1-2-16,5 7 0 16,7-12-4-16,10 0-3 15,6-21-1-15,8-7 1 16,5-19-1-16,7-13 1 16,4-10 0-16,7-19 0 15,-1-12 0-15,13-23 1 16,-1-7 0-16,4-24 5 15,-5-1 0-15,-1-16 2 16,-13 8-2-16,-10-9-1 16,-10 13-5-16,-13-10-2 15,-8 18-3-15,-3 0-3 16,-2 18 0-16,-1 10-3 16,6 26-2-16,-3 12-11 15,1 18-4-15,-1 16-22 16,-2 11-16-16,-1 16-88 15,2 5 13-15,2 10-197 0</inkml:trace>
        </inkml:traceGroup>
        <inkml:traceGroup>
          <inkml:annotationXML>
            <emma:emma xmlns:emma="http://www.w3.org/2003/04/emma" version="1.0">
              <emma:interpretation id="{11656343-AF8C-41EB-BEC3-B068CE5BFB03}" emma:medium="tactile" emma:mode="ink">
                <msink:context xmlns:msink="http://schemas.microsoft.com/ink/2010/main" type="inkWord" rotatedBoundingBox="15555,8953 24183,8644 24265,10933 15637,11242"/>
              </emma:interpretation>
              <emma:one-of disjunction-type="recognition" id="oneOf23">
                <emma:interpretation id="interp27" emma:lang="" emma:confidence="0">
                  <emma:literal>0</emma:literal>
                </emma:interpretation>
                <emma:interpretation id="interp28" emma:lang="" emma:confidence="0">
                  <emma:literal>O</emma:literal>
                </emma:interpretation>
                <emma:interpretation id="interp29" emma:lang="" emma:confidence="0">
                  <emma:literal>o</emma:literal>
                </emma:interpretation>
                <emma:interpretation id="interp30" emma:lang="" emma:confidence="0">
                  <emma:literal>°</emma:literal>
                </emma:interpretation>
                <emma:interpretation id="interp31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76259.5035">18308 9185 371 0,'-9'-8'102'0,"7"-9"25"15,7-2-105-15,8-1-12 16,4 4-7-16,2-1-2 16,-4 8-1-16,4 4 0 15,-5 3 0-15,5 4-1 0,-2 3 1 16,7 3-1-16,-2-2 1 15,6-2-1-15,0-4 0 16,3 0 0-16,-3-4 0 16,5 1-26-16,-6 0-66 15,1 3-33-15,-8 3-38 16,-5 3-55-16</inkml:trace>
          <inkml:trace contextRef="#ctx0" brushRef="#br0" timeOffset="276543.9256">18531 9287 343 0,'23'-5'114'16,"1"-3"15"-16,12-4-81 15,3 3-43-15,16-2-9 16,-4 6-9-16,10-1-15 0,-9 2-65 16,8 6-36-1,-13 1-14-15,-5 2-85 0</inkml:trace>
          <inkml:trace contextRef="#ctx0" brushRef="#br0" timeOffset="280086.3977">20139 8515 301 0,'-12'-8'92'0,"-9"0"26"16,4 2-88-16,-5 1-5 15,0 5-8-15,-8 2-9 16,1 1-5-16,-7 6-1 15,6 1 2-15,-5 4 0 16,6-2 0-16,-6 9 1 16,5 1 0-16,-7 6 3 15,-1 2 1-15,-7 13 4 16,1 3-1-16,-9 16 0 16,3 6-2-16,-8 21-1 15,3 0-4-15,-3 24-1 16,8-3-2-16,-3 18-1 0,13-12 1 15,9 6-2-15,11-26 1 16,7-7-1-16,15-28 1 16,10-11-2-16,5-18 1 15,12-9 0-15,5-14 2 16,13-5-1-16,0-11 1 16,9-10 1-16,-4-3-1 15,5-10-1-15,-10-3 1 0,-4-14-1 16,-10 3 0-16,-5-15 1 15,-12 6-1-15,-10-9 1 16,-9 9 1-16,-9-8 0 16,-6 17 0-16,-14-3 2 15,-1 14 0-15,-14 8 2 16,1 11 0-16,-5 6 1 16,10 10-3-16,0 3-1 15,15 2-3-15,2 14-7 16,10 1-2-16,1 12-13 15,7 2-15-15,5 13-119 16,5-5 27-16,3 0-294 16</inkml:trace>
          <inkml:trace contextRef="#ctx0" brushRef="#br0" timeOffset="280366.5046">19903 9934 292 0,'-11'-17'194'0,"-10"1"-38"0,1 0-33 16,17 19-142-16,3 13-135 16,1 6 27-16,-1 6-337 15</inkml:trace>
          <inkml:trace contextRef="#ctx0" brushRef="#br0" timeOffset="281143.7228">20524 8812 443 0,'-12'-25'122'0,"-4"-3"32"0,11 11-130 16,-1 11-7-16,-2 10-12 15,-7 15-6-15,-4 12-6 0,-8 16-3 16,-1 4-1-16,-3 11 1 16,6-5 2-16,1 1 3 15,10-10 4-15,5-1 1 16,7-12-1-16,8-4 1 15,9-12 0-15,6-10 1 16,8-9-1-16,10-11 1 16,2-8-1-1,10-14 1-15,-10-3-1 0,6-17 0 16,-9-2 0-16,-2-12 0 16,-10 3 1-16,5-10-1 15,-10 10 1-15,-5 0 2 16,-6 15 0-16,-3 7 3 15,-9 18 2-15,-3 12-1 16,-2 13 0-16,-4 18 1 16,0 11-3-16,0 25 2 15,4 11 0-15,6 28 0 16,1 1-1-16,3 18-2 0,3-14-3 16,2 2-1-16,0-24 0 15,5-6-1-15,-1-21 1 16,1-6 0-16,-1-16 0 15,-4-5 0-15,-7-10 1 16,-4-2 0-16,-4 1 1 0,-14 2 1 16,-4 5 0-16,-14 6 1 15,-5 2-1-15,-11 4 0 16,5-1 0-16,-9-2 0 16,7-8 0-16,-4-4-1 15,9-11-3-15,-4-7-4 16,12-1-5-16,2-5-13 15,12-1-9-15,7-2-133 16,12-3 34-16,9-10-326 16</inkml:trace>
          <inkml:trace contextRef="#ctx0" brushRef="#br0" timeOffset="281640.5915">21273 8855 454 0,'-9'-16'121'0,"1"-3"35"15,3-1-133 1,10 10-9-16,3 7-9 0,-2 16-7 16,-5 12-3-16,-4 19-1 15,-6 7 1-15,-5 17 1 16,1-4 2-16,-2 0 2 16,1-14 3-16,-1-3 6 15,6-17 1-15,-2-5 4 16,6-6-1-16,5 0-1 15,5-2-5-15,11 3-3 16,6 2-2-16,9 6-4 16,0 1-3-16,7 7-6 15,-7 0 0-15,-1 6-1 16,-10-4 3-16,-7 1 3 16,-8-5 4-16,-10-2 5 15,-8-11 3-15,-7-3 6 16,-5-7 0-16,-11-5 0 15,-2-5-3-15,-6-7-4 0,2-3-6 16,0-8-8-16,6-8-6 16,1-8-19-16,9 0-15 15,4-11-77-15,8 3-29 16,6-11-24-16,11 2-76 16</inkml:trace>
          <inkml:trace contextRef="#ctx0" brushRef="#br0" timeOffset="281875.3957">21320 8737 410 0,'8'-6'122'0,"11"-7"30"15,6-4-116-15,17 0-12 16,2 3-11-16,12 5-6 15,-4 4-9-15,7 5-19 16,-7 3-34-16,3 3-99 16,-10-1 5-16,5-2-233 15</inkml:trace>
          <inkml:trace contextRef="#ctx0" brushRef="#br0" timeOffset="282394.9567">22258 8624 373 0,'-12'11'118'0,"-7"0"23"15,-6 13-98-15,3 6-22 16,-6 21-6-16,3 3-8 0,-2 27-3 15,7 0-2-15,4 24-3 16,8-11-5-16,5 16-8 16,8-24-3-16,10-8-1 15,7-24 2-15,11-17 6 16,8-27 13-16,14-32 10 16,4-22 3-16,19-30 1 15,-4-10 0-15,6-31-3 16,-14 7-6-16,0-19-2 15,-24 16-1-15,-5-14-1 16,-18 23-2-16,-13 0-3 16,-15 27-1-16,-16 13-11 15,-13 30-9-15,-15 21-55 16,-5 25-72-16,-20 18-1 0,-2 10-182 16</inkml:trace>
          <inkml:trace contextRef="#ctx0" brushRef="#br0" timeOffset="263222.0785">14214 9379 378 0,'-23'14'125'16,"1"-7"17"-16,5-3-99 15,12-2-31-15,2-2-9 0,4 0-11 16,9-5 3-16,7 1 1 16,10-6 1-16,7-1 4 15,15-8 2-15,1 5-8 16,8-8-36-16,-5 4-51 15,10-6-46-15,-5 1-36 16,3-4-62 0</inkml:trace>
          <inkml:trace contextRef="#ctx0" brushRef="#br0" timeOffset="264417.9011">14905 8814 260 0,'-14'5'117'0,"8"-5"-9"16,4 3-59-16,5 0-40 16,7 3-2-16,4-1 6 15,15-2 11-15,9-5 4 16,25-5-2-16,4-4-9 15,13-3-6-15,-5-1-8 0,-1 5-1 16,-23 2-1-16,-4 5 0 16,-18 4 0-16,-8 5 0 15,-11 2 1-15,-9 5 1 16,-8 4 1-16,-11 8-1 16,-7 2 0-16,-11 7-2 15,-3 1 0 1,-5-1-1-16,8-4 0 0,5 0-1 15,11-5 1-15,7 1 0 16,7-1 0-16,0 7 0 16,4-1 0-16,4 7 0 15,2-1 0-15,7 10 0 16,5 0 0-16,1 11 1 16,0-5 0-16,-1 5 0 15,-4-6 0-15,-5 3 0 16,-4-16 1-16,-8 3 2 15,-3-9 1-15,-12-3 0 16,-7-7-2-16,-16 4 1 0,-6-7-3 16,-18 1-2-16,-1-4 1 15,-8 0-1-15,8-6-4 16,6 0-16-16,18-3-10 16,12 0-12-16,20-5-100 15,17-2 23-15,10-5-237 16</inkml:trace>
          <inkml:trace contextRef="#ctx0" brushRef="#br0" timeOffset="265189.6956">16111 8762 326 0,'8'-37'115'16,"-7"7"22"-16,-5 11-89 15,-6 18-17-15,-12 15-7 16,-6 12-20-16,-14 17-5 16,-5 5-1-16,-6 13-1 15,6-4 1-15,1 10 1 16,10-11 2-16,5 10 0 15,7-11 2-15,1 8 1 0,9-9 0 16,6 12 1-16,10-8 0 16,13 11-1-16,9-9-2 15,7 1 0-15,5-16-2 16,3-1 1-16,-8-14-1 16,-1-4 1-16,-9-7-1 15,-6-2 1-15,-8-7-1 0,-4-2 0 16,-6-4 1-16,-8-1 0 15,-7-3 0-15,-5 0 0 16,-5-3-1-16,-10-3 0 16,0-7 1-16,-1-1-1 15,2-3 0-15,-2 0 0 16,9 0 1-16,5 3-1 16,8 4 0-16,2 2-2 15,12 7 1-15,8-5 0 16,6-2 1-16,14-10-1 15,9-5 2-15,18-15 0 16,6-1-1-16,14-16 1 16,-1 2-1-16,9-13 0 15,-12 4 1-15,3-13 0 16,-8 9 0-16,-1-8 1 16,-10 12 0-16,0-6-1 15,-13 15 0-15,-6-3 0 0,-13 12-1 16,-6-2 1-16,-12 13 1 15,-13 2 1-15,-3 11 2 16,-15 7 1-16,1 13 0 16,-9 10-1-16,4 10-2 15,-10 18-1-15,7 5-2 16,-9 14 0-16,7-2-1 0,-7 7-1 16,11-7-4-16,-4 0-16 15,10-11-22-15,3 0-106 16,14-13 13-16,3-3-257 15</inkml:trace>
          <inkml:trace contextRef="#ctx0" brushRef="#br0" timeOffset="265686.6339">16791 8792 423 0,'-18'3'108'0,"-10"10"33"16,0 13-124-16,-11 20-7 0,-3 7-7 16,-9 17-1-1,6-4-1-15,-5 11 0 0,11-7 0 16,-2 14 0-16,10-11 0 15,3 9-1-15,10-12 1 16,7-1 0 0,10-25 1-16,6-5 4 0,7-19 1 15,7-17 0-15,4-12 1 16,12-14-3-16,4-12-2 0,11-15-3 16,-1-2-1-16,9-15 0 15,-8 1-1-15,3-12 1 16,-16 4 1-16,-5-13 1 15,-18 11 1-15,-9 0-1 16,-15 11 1-16,-12 7-1 16,-3 15 0-16,-6 7-2 15,4 12-1-15,2 12-1 16,6 10-2-16,-2 15-2 16,2 8 0-16,-2 14-5 15,4 6-5-15,3 10-75 16,9-5-51-16,5 2-15 15,10-12-146-15</inkml:trace>
          <inkml:trace contextRef="#ctx0" brushRef="#br0" timeOffset="266165.1236">17198 8828 413 0,'6'-6'120'0,"-11"-4"32"15,-6 10-113-15,0 10-23 16,-7 16-6-16,-4 9-6 0,-6 15-8 16,1 2-1-16,-1 7 1 15,4-4 2-15,-1 8 0 16,5-9 3-16,-1 14 1 15,9-4 0-15,4 7 0 16,8-12 0-16,10-6-1 16,5-15 0-16,12-15 1 15,4-18-1-15,8-17 1 16,0-14 0-16,8-14 0 16,-3-6-1-16,3-19 0 15,-8 0-1-15,4-15 4 16,-15 2 0-16,-8-13 0 15,-12 11 0-15,-11-6 0 0,-11 16-2 16,-11 4-3-16,-5 18 0 16,-8 10-5-16,1 24-2 15,-7 15-4-15,5 17-2 16,0 13-14-16,9 7-21 16,0 2-99-16,13-5 15 15,3-6-247-15</inkml:trace>
          <inkml:trace contextRef="#ctx0" brushRef="#br0" timeOffset="266587.3392">17791 8184 438 0,'18'-9'109'15,"-6"-7"41"-15,7 5-128 16,4 13-14-16,4 10 1 0,-3 9-6 15,4 16-4-15,0 12 5 16,5 20 0-16,-5 6 0 16,-6 28-1-16,-13 9-2 15,-13 35 1-15,-15-3-1 16,-16 30 2 0,-7-13 4-16,-13 21 5 0,2-33 2 15,-6 7 1-15,7-32-1 16,-3 3-12-16,8-30-15 15,-6 9-136-15,4-18-18 0,-13 6-47 16,-6-16-66-16</inkml:trace>
        </inkml:traceGroup>
      </inkml:traceGroup>
    </inkml:traceGroup>
    <inkml:traceGroup>
      <inkml:annotationXML>
        <emma:emma xmlns:emma="http://www.w3.org/2003/04/emma" version="1.0">
          <emma:interpretation id="{6C58CC42-5417-4EA9-8A75-B429ED99CF84}" emma:medium="tactile" emma:mode="ink">
            <msink:context xmlns:msink="http://schemas.microsoft.com/ink/2010/main" type="paragraph" rotatedBoundingBox="2042,11162 20439,11618 20367,14547 1969,14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9C1110-95CE-4400-A1D2-E1559FA00C29}" emma:medium="tactile" emma:mode="ink">
              <msink:context xmlns:msink="http://schemas.microsoft.com/ink/2010/main" type="inkBullet" rotatedBoundingBox="2023,11936 2725,11954 2683,13633 1981,13616"/>
            </emma:interpretation>
            <emma:one-of disjunction-type="recognition" id="oneOf24">
              <emma:interpretation id="interp32" emma:lang="" emma:confidence="0">
                <emma:literal>f</emma:literal>
              </emma:interpretation>
              <emma:interpretation id="interp33" emma:lang="" emma:confidence="0">
                <emma:literal>F</emma:literal>
              </emma:interpretation>
              <emma:interpretation id="interp34" emma:lang="" emma:confidence="0">
                <emma:literal>&amp;</emma:literal>
              </emma:interpretation>
              <emma:interpretation id="interp35" emma:lang="" emma:confidence="0">
                <emma:literal>%</emma:literal>
              </emma:interpretation>
              <emma:interpretation id="interp36" emma:lang="" emma:confidence="0">
                <emma:literal>C</emma:literal>
              </emma:interpretation>
            </emma:one-of>
          </emma:emma>
        </inkml:annotationXML>
        <inkml:trace contextRef="#ctx0" brushRef="#br0" timeOffset="324758.614">1268 11345 368 0,'0'-13'93'0,"0"-1"30"15,-1 2-108-15,4 1-4 16,0 5-5-16,-3 1-2 15,-1 3 0-15,-1 2-1 16,-1 3-1-16,-5 5-1 16,-1 3 0-16,-4 8-1 15,-3 3 0-15,-7 8 2 0,-1 1 0 16,-8 13 2-16,0 0 1 16,-8 14 2-1,2 3-1-15,-7 19 1 0,5 1-3 16,-10 16 2-16,3-4 2 15,-9 8 6-15,4-13 3 16,-6 4 3-16,13-12-1 0,1 10-2 16,16-14-8-1,7 7-3-15,12-11-4 16,7 5-1-16,12-17-1 0,6-4 0 16,4-17 0-16,8-4-1 15,5-18-1-15,9-5 0 16,1-5-1-16,0-9 0 15,-2-4-4-15,1-8-5 16,-9-7-5-16,5-12-21 16,-5-3-25-16,3-14-20 15,-8 0-61-15,3-14-5 16,-9 1-113-16</inkml:trace>
        <inkml:trace contextRef="#ctx0" brushRef="#br0" timeOffset="324978.5451">777 12148 324 0,'-43'3'103'0,"1"4"19"0,12-1-93 16,2 3-8-16,12 2-13 16,6 5-4-16,8-2-5 15,7 2-1-15,6-2-1 16,11-2 0-16,6-4-1 15,11-6-11-15,2-2-11 0,7-3-37 16,-4-4-56-16,5 4-4 16,-4 0-128-1</inkml:trace>
      </inkml:traceGroup>
      <inkml:traceGroup>
        <inkml:annotationXML>
          <emma:emma xmlns:emma="http://www.w3.org/2003/04/emma" version="1.0">
            <emma:interpretation id="{095941F4-AE77-488D-8A3F-3B5AD2E1C699}" emma:medium="tactile" emma:mode="ink">
              <msink:context xmlns:msink="http://schemas.microsoft.com/ink/2010/main" type="line" rotatedBoundingBox="3051,11187 20439,11618 20367,14547 2978,14116"/>
            </emma:interpretation>
          </emma:emma>
        </inkml:annotationXML>
        <inkml:traceGroup>
          <inkml:annotationXML>
            <emma:emma xmlns:emma="http://www.w3.org/2003/04/emma" version="1.0">
              <emma:interpretation id="{209AEA38-24AF-4C9F-B2E3-B0C4EBB592FF}" emma:medium="tactile" emma:mode="ink">
                <msink:context xmlns:msink="http://schemas.microsoft.com/ink/2010/main" type="inkWord" rotatedBoundingBox="2997,13386 3233,13391 3223,13819 2986,13813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25554.1299">1662 12717 343 0,'-13'6'97'0,"-3"0"25"0,5 2-102 15,0 9-3-15,0 4-10 16,-4 9-5-16,4 4-1 16,-2 8 0-16,-1-4-1 15,6 4 1-15,7-6 1 16,2 5-1-16,4-10 1 0,8-1 0 15,-1-10 0-15,7-2 0 16,0-12 2-16,4-6 0 16,1-6 2-16,5-10-1 15,-5-6 0 1,1-9-1-16,-6-4 0 0,-4-4 4 16,-7 1 3-16,-5-5 3 15,-7 7 1-15,-10-5-1 16,-5 10-5-16,-8 2-4 15,2 14-17-15,-6 5-43 16,4 15-92-16,1 9 3 16,2 6-227-16</inkml:trace>
        </inkml:traceGroup>
        <inkml:traceGroup>
          <inkml:annotationXML>
            <emma:emma xmlns:emma="http://www.w3.org/2003/04/emma" version="1.0">
              <emma:interpretation id="{C787D573-07AA-4CE8-842E-3DE8316E22C8}" emma:medium="tactile" emma:mode="ink">
                <msink:context xmlns:msink="http://schemas.microsoft.com/ink/2010/main" type="inkWord" rotatedBoundingBox="6309,11890 7837,11927 7782,14135 6254,14097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26438.7563">5459 11249 334 0,'8'-1'76'0,"-1"-4"33"15,0 0-100-15,1 2 1 16,-2 2-2-16,-2 1 0 16,-3 1-1-16,-1 2 6 15,-5 2 0-15,-1 6 2 16,-3 2-1-16,-8 9 1 15,-4 3-2-15,-7 6 3 16,0 0-1-16,-7 10 2 16,4-5-3-16,-2 14-2 15,3-1-6-15,-6 12-1 16,7 1-4-16,-7 20 0 0,1-7-1 16,-2 14 0-16,5-6 0 15,-4 11 2-15,8-12 0 16,5 10 0-16,7-10 0 15,10 8-1-15,9-18 0 16,6 2-1-16,5-18 1 16,7-5-1-16,-3-20 0 15,9-6 0-15,4-13 1 0,7-5-1 16,1-9-1-16,7-6-4 16,-6-9-3-16,4-8-11 15,-5-3-8-15,5-8-95 16,-8-3-21-16,5-5-30 15,-11 0-71-15</inkml:trace>
          <inkml:trace contextRef="#ctx0" brushRef="#br0" timeOffset="326730.5559">4833 12197 329 0,'9'5'88'0,"6"1"23"16,11 2-88-16,4 1-22 15,17 2-5-15,1 0-10 16,12 2-97-16,-1-1 23 15,12-1-246-15</inkml:trace>
          <inkml:trace contextRef="#ctx0" brushRef="#br0" timeOffset="327224.641">5870 12911 447 0,'5'-5'100'0,"10"-6"38"0,9-3-132 16,7-6-5-16,2 1-7 15,6-4 3-15,-3 5 0 16,5-3-1-16,-5-1 0 16,5-3 2-16,-7 4 2 15,2-5 0-15,-6 7 2 16,-2 2 1-16,-6 2 0 0,-5 6 0 15,-6 12 0-15,-9 11 0 16,-9 10-1-16,-10 21 0 16,-6 5 2-16,-12 16 3 15,1 0 1-15,-2 15-1 16,4-10-1-16,3 9-5 16,5-8-8-16,4 3-16 15,1-19-14-15,2-1-108 16,1-16 19-16,8-6-259 15</inkml:trace>
        </inkml:traceGroup>
        <inkml:traceGroup>
          <inkml:annotationXML>
            <emma:emma xmlns:emma="http://www.w3.org/2003/04/emma" version="1.0">
              <emma:interpretation id="{27521085-8757-4B95-88DD-A96065A977E5}" emma:medium="tactile" emma:mode="ink">
                <msink:context xmlns:msink="http://schemas.microsoft.com/ink/2010/main" type="inkWord" rotatedBoundingBox="11078,13241 11630,11514 12504,11793 11953,13521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28214.9123">10618 10983 348 0,'-11'0'93'0,"0"3"26"0,1 2-102 0,-6 6-6 15,0 6-8-15,-7 8-2 16,-1-1 0-16,-6 9 0 15,5 1 1-15,-7 10 1 16,3 0 1-16,-8 11 2 16,1-4 0-16,-11 12 3 15,1-4-1-15,-15 15 3 16,3-5 0 0,-8 19 2-16,9-5-2 0,-6 11 0 15,13-13-1-15,1 7-1 16,16-18-2-16,0 1 0 15,15-15-2-15,5 4 0 16,12-9-3-16,8 6 0 16,9-7-1-16,8 6 0 15,5-6 0-15,14 0-1 0,-1-12 1 16,21-5-1-16,-1-11 0 16,18-5-2-16,-3-12-4 15,10-10-7-15,-11-11-7 16,5-13-20-16,-18-11-20 15,-1-11-83-15,-16 1 8 16,-2-11-185-16</inkml:trace>
          <inkml:trace contextRef="#ctx0" brushRef="#br0" timeOffset="328499.5058">9879 12021 120 0,'21'5'93'15,"5"0"-14"-15,18 4-14 16,8 4-66-16,15 6-64 15,0 4 1-15,12 8-162 16</inkml:trace>
        </inkml:traceGroup>
        <inkml:traceGroup>
          <inkml:annotationXML>
            <emma:emma xmlns:emma="http://www.w3.org/2003/04/emma" version="1.0">
              <emma:interpretation id="{42C2FA4B-DE74-4DFE-A8AE-CEB738AA5540}" emma:medium="tactile" emma:mode="ink">
                <msink:context xmlns:msink="http://schemas.microsoft.com/ink/2010/main" type="inkWord" rotatedBoundingBox="12262,12639 13730,12675 13694,14125 12226,14089">
                  <msink:destinationLink direction="with" ref="{507F0A60-04D4-44AB-827B-2D6C72FD0073}"/>
                </msink:context>
              </emma:interpretation>
              <emma:one-of disjunction-type="recognition" id="oneOf28">
                <emma:interpretation id="interp40" emma:lang="" emma:confidence="0">
                  <emma:literal>O</emma:literal>
                </emma:interpretation>
                <emma:interpretation id="interp41" emma:lang="" emma:confidence="0">
                  <emma:literal>0</emma:literal>
                </emma:interpretation>
                <emma:interpretation id="interp42" emma:lang="" emma:confidence="0">
                  <emma:literal>o</emma:literal>
                </emma:interpretation>
                <emma:interpretation id="interp43" emma:lang="" emma:confidence="0">
                  <emma:literal>1</emma:literal>
                </emma:interpretation>
                <emma:interpretation id="interp44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724452.9689">11583 12012 307 0,'-14'-6'90'0,"-5"-2"22"16,2 0-91-16,-3 3-1 15,2 4-11-15,-7 2-6 16,2 4-4-16,-8 9-1 15,-1 5 0-15,-10 12-1 16,0 4 0-16,-12 9-2 16,7 3 1-16,-7 6 0 15,7-1 0-15,-5 9 1 16,10-5 2 0,-2 11 1-16,8-6 1 0,0 4 2 15,6-9 1-15,3 8 0 16,9-9 0-16,0 8 0 15,11-8 0-15,5 7 0 16,5-9-1-16,7 9 0 0,2-11 1 16,5 9 2-16,5-12 2 15,6 4 3 1,5-13 3-16,11-1 3 0,3-12-1 16,10-2-1-16,-3-12-4 15,12-1-1-15,-6-8-5 16,10-6 0-16,-6-3-1 15,18-6 0-15,-9-7-1 16,12-6-1-16,-10-5 0 16,7-6-1-16,-18 0 0 15,3-8 0-15,-11 2 1 0,1-8 4 16,-10 1 2-16,1-10 1 16,-8 2 1-16,-1-13 1 15,-10 7-4-15,-2-14 0 16,-11 5-1-16,-12-11-2 15,-11 5 0-15,-14-10 0 16,-9 10-2-16,-10-3 4 16,-3 16 2-16,-13 3 0 15,4 16-1-15,-10 6 0 16,4 13-5-16,-11 8-4 16,9 13-3-16,-13 15-6 15,4 16-5-15,-14 25-17 16,9 18-45-16,-20 38-82 15,7 24 2-15,-36 27-200 16</inkml:trace>
        </inkml:traceGroup>
        <inkml:traceGroup>
          <inkml:annotationXML>
            <emma:emma xmlns:emma="http://www.w3.org/2003/04/emma" version="1.0">
              <emma:interpretation id="{E3E6BAF7-2EC5-4822-A798-0C6E087B3A3E}" emma:medium="tactile" emma:mode="ink">
                <msink:context xmlns:msink="http://schemas.microsoft.com/ink/2010/main" type="inkWord" rotatedBoundingBox="12555,12685 13525,12709 13500,13705 12530,13681">
                  <msink:destinationLink direction="with" ref="{507F0A60-04D4-44AB-827B-2D6C72FD0073}"/>
                </msink:context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723063.7104">11738 12029 334 0,'-11'0'79'0,"2"0"32"16,6 0-100-16,1 2-1 15,-1 3-3-15,-2 6-4 16,-1 3-4-16,-5 11 2 0,0 1 1 16,-1 6 0-16,-2-1 0 15,-4 7 0-15,3-4 1 16,-3 8-2-16,3-3 0 16,-4 5 0-16,3-5 0 15,-3 8 1-15,4-9 0 16,-1 4 0-16,5-4 0 0,3 1-2 15,7-8-1-15,7 1 0 16,5-9-1-16,5-6 1 16,2-10 2-16,9-6 5 15,0-7 2-15,6-5 3 16,0-3-1-16,9 0-1 16,-6 1-4-16,1 1-1 15,-4-1-3-15,3 2 0 16,-9 0 0-16,4-3-1 15,-3 0-3-15,2-2-12 16,-5 2-14-16,2-4-52 16,-4 2-45-16,-2-3-14 15,-6 0-95-15</inkml:trace>
          <inkml:trace contextRef="#ctx0" brushRef="#br0" timeOffset="329159.2719">11087 12670 336 0,'9'-14'137'15,"-1"0"2"-15,3-5-69 0,1 3-59 16,7 1-2-16,-3 7-4 16,4 0 2-16,-1 3-2 15,6 2 2-15,0-2-2 16,8-1 0-16,0 1-3 16,6-2 0-16,-6-1-1 15,5 5 0-15,-6 1-1 16,-3-1 0-16,-11 6 0 15,-7 8 1-15,-9 8-1 0,-18 12 1 16,-6 8 1-16,-14 10 0 16,-6 1 0-1,-10 3 2-15,7-7 3 0,-2 1 0 16,13-11 0-16,7-7 0 16,13-8-2-16,3-7-4 15,9-6 0-15,5 0 3 16,5-1 2-16,9-2 3 15,7 1 1-15,14-3-1 16,4-3-1-16,13-3-6 16,-1 2-4-16,14-4-12 15,-9 2-2-15,7-6-10 16,-10 1-8-16,4-10-130 16,-10 0 42-16,0-7-336 15</inkml:trace>
        </inkml:traceGroup>
        <inkml:traceGroup>
          <inkml:annotationXML>
            <emma:emma xmlns:emma="http://www.w3.org/2003/04/emma" version="1.0">
              <emma:interpretation id="{D77ABE31-0047-487B-B8F4-9CE56206F97C}" emma:medium="tactile" emma:mode="ink">
                <msink:context xmlns:msink="http://schemas.microsoft.com/ink/2010/main" type="inkWord" rotatedBoundingBox="16475,11520 20439,11618 20367,14547 16403,14449">
                  <msink:destinationLink direction="with" ref="{507F0A60-04D4-44AB-827B-2D6C72FD0073}"/>
                </msink:context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32101.676">15884 12761 292 0,'1'-18'89'0,"7"-3"24"16,5 0-78-16,6-1-10 15,2 2-6-15,6 1-4 16,0 2-8-16,6 1-3 16,-4 2-3-16,9 3-1 15,-4 3 1-15,6 4-1 16,-9 1 0-16,-1 6 0 15,-10 3 0-15,-3 3 4 16,-10-1 1-16,-1 5 4 16,-8 2 0-16,-2 4 0 15,-4 5-3-15,-3 2-1 0,-2-1-4 16,5 2 0-16,2-5-2 16,5-3 1-16,4-1 0 15,3 4 0-15,5 2 0 16,8 7 3-16,-1 1 0 15,6 5 1-15,1-2 1 16,-1 2 0-16,-9-7-1 16,-4 3 1-16,-8-7 1 0,-6 1 1 15,-8-5 2-15,-9 3 1 16,-5-5-2-16,-16 5 0 16,-6-1-3-16,-16 6-3 15,-2-5-1-15,-12 1 0 16,5-2-5-16,0-4-9 15,17-6-7-15,6 2-53 16,20-3-74-16,8 1 5 16,9-3-193-16</inkml:trace>
          <inkml:trace contextRef="#ctx0" brushRef="#br0" timeOffset="332497.8564">16753 12969 456 0,'-8'0'111'0,"5"0"35"16,8 5-132-16,7 4-8 15,7 2-8-15,8 5 2 16,-1-4-2-16,9 2-8 15,-4-3-8-15,8-1-27 16,-1-2-12-16,4-5-44 16,-6-5-35-16,6-4-6 15,-4-7-77-15</inkml:trace>
          <inkml:trace contextRef="#ctx0" brushRef="#br0" timeOffset="332994.52">17542 12881 241 0,'-1'-1'196'0,"2"-6"-45"16,6-2-19-16,8-2-103 16,6 3-22-16,10 0-1 15,-3 4-6-15,8-4-4 16,-3 0-4-16,6-3-3 16,-4-1 0-16,7-9 2 15,-6-2 3-15,5-7 4 16,-7-1 4-16,2-2 1 15,-9 3 3-15,-5 7 2 16,-10 7-1-16,-2 8-1 16,-12 11-2-16,-9 13-5 15,-4 9-2-15,-9 11 0 16,-6 3 1-16,-4 8 0 16,2-3 2-16,-4 9-1 15,5-3 0-15,-6 10 1 16,5-4 0-16,-7 13 0 0,3-11 1 15,0 3-1-15,8-12 0 16,1-7-11-16,12-20-10 16,4-6-126-16,7-12 29 15,6-13-319-15</inkml:trace>
          <inkml:trace contextRef="#ctx0" brushRef="#br0" timeOffset="333489.8358">18506 12678 279 0,'12'-13'208'0,"-6"4"-51"16,-10 3-37-16,1 6-93 15,-4 6-20-15,-7 13-25 16,-1 4 12-16,-7 12-8 16,-2 4-3-16,-4 5-2 15,6-4 4-15,-6 4 3 16,3-6 6-16,-2 2 8 16,5-4 3-16,0 5 3 0,7-5 0 15,7 0 0 1,8-8-1-16,9-3-1 0,7-7-3 15,14-10 0-15,4-12-1 16,15-10-1-16,-2-12 0 16,15-15 0-16,-5-4-1 15,10-15 1-15,-8 2 0 16,9-12 3-16,-10 7-1 16,0-9 4-16,-16 9 0 0,-9-6 2 15,-16 16-3-15,-12 0 1 16,-11 15-3-16,-12 15-5 15,-7 18-7-15,-15 19-5 16,-6 19-37 0,-13 16-110-16,-4 5 23 0,-14 7-288 15</inkml:trace>
          <inkml:trace contextRef="#ctx0" brushRef="#br0" timeOffset="331456.4362">15131 11917 257 0,'-54'14'92'0,"10"0"9"16,21-3-75-16,10 0-7 16,12-2-16-16,7-1 2 15,5 0 2-15,14-5 2 16,8-3 2-16,17-3 0 16,5 0-7-16,15-5-9 15,-2 0-15-15,4 6-89 16,-13-2 18-16,2 7-228 15</inkml:trace>
          <inkml:trace contextRef="#ctx0" brushRef="#br0" timeOffset="331189.2616">15723 11132 274 0,'28'-46'75'0,"-6"1"30"16,3-2-74-16,0 9-6 15,0 4 6-15,-10 12-11 16,-2 5-4-16,-7 7-5 16,-1 7-5-16,-5 3-6 0,0 8-1 15,0 2-3-15,-8 8 2 16,-1 4 4-16,-10 13 2 15,-3 2 0-15,-12 20 2 16,-1 5 1-16,-12 18 2 16,0 0-2-16,-11 22 2 15,5-8-3-15,-8 23-1 16,6-5-1-16,-6 22-1 16,9-13-1-16,-1 15-1 15,11-25 0-15,7 7 2 16,17-27 0-16,7 3 0 15,12-27 0-15,13-4-1 16,2-23-1-16,9-5 0 16,3-12 0-16,7-4 0 15,-3-8 0-15,12-5-1 16,-3-6-2-16,3-14-5 16,-2-3-4-16,5-13-17 15,-9-3-17-15,2-14-72 16,-7 0-11-16,-1-14-33 0,-7 5-15 15</inkml:trace>
          <inkml:trace contextRef="#ctx0" brushRef="#br0" timeOffset="720033.3766">16062 12159 143 0,'-34'24'120'0,"1"-4"-29"16,-1 7-84-16,7-2 87 15,-4 11-87-15,4-5-1 16,-11 11 2-16,2-2 2 16,-6 11 2-16,5 1 1 15,-7 12 1-15,3-6-3 16,-3 8-1-16,5-7-2 16,-5 10-1-16,5-9-2 15,-3 15 2-15,7-3-1 0,-4 16 1 16,9-8-2-16,2 11 0 15,6-16-2-15,7 3-2 16,8-17-1-16,4 0 0 16,9-14-1-16,12 3 0 15,2-9-1-15,8-5 1 16,8-11-1-16,10-5 2 16,-1-13 2-16,16-9 2 15,-1-7 1-15,16-12 0 16,-2 1-1-16,17-7-1 15,-13-1-2-15,10-5 0 16,-15 2-1-16,7-11 1 16,-15-1 0-16,8-13 0 15,-10-2 1-15,7-17 2 16,-7 3 0-16,4-16 1 0,-10 10-1 16,1-15 2-16,-15 14-1 15,-7-15 3-15,-15 12 0 16,-12-15 1-16,-17 12 1 15,-15-5-3-15,-12 16-1 16,-21-3-2-16,-5 21-2 16,-14 3-4-16,0 15-2 15,-13 10-11-15,13 17-20 0,-7 16-107 16,9 15 21-16,-32 18-264 16</inkml:trace>
        </inkml:traceGroup>
      </inkml:traceGroup>
    </inkml:traceGroup>
    <inkml:traceGroup>
      <inkml:annotationXML>
        <emma:emma xmlns:emma="http://www.w3.org/2003/04/emma" version="1.0">
          <emma:interpretation id="{44992E07-7FD6-4080-BC60-07C969B566A4}" emma:medium="tactile" emma:mode="ink">
            <msink:context xmlns:msink="http://schemas.microsoft.com/ink/2010/main" type="paragraph" rotatedBoundingBox="676,14400 13818,14279 13830,15601 688,15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28822A-42C4-4AA3-A3A8-FCD04789160C}" emma:medium="tactile" emma:mode="ink">
              <msink:context xmlns:msink="http://schemas.microsoft.com/ink/2010/main" type="line" rotatedBoundingBox="676,14400 13818,14279 13830,15601 688,15722"/>
            </emma:interpretation>
          </emma:emma>
        </inkml:annotationXML>
        <inkml:traceGroup>
          <inkml:annotationXML>
            <emma:emma xmlns:emma="http://www.w3.org/2003/04/emma" version="1.0">
              <emma:interpretation id="{E09CD349-F36B-408A-BAFF-5BFD4F6E3D91}" emma:medium="tactile" emma:mode="ink">
                <msink:context xmlns:msink="http://schemas.microsoft.com/ink/2010/main" type="inkWord" rotatedBoundingBox="676,14400 4237,14367 4248,15552 686,15585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70245.0776">-681 14258 283 0,'-13'2'68'0,"-1"-1"27"16,5 2-81-16,-1-1-3 15,1-2 0-15,1 1 2 16,0-2-1-16,2-1 10 15,1 1 3-15,0 1 1 16,2 0-3-16,3 0-5 16,0 1-11-16,2-1-4 15,3 3-4-15,6 4-1 16,-1-3 1-16,8 4 1 16,2 0 1-16,11-2 0 15,2-1 0-15,10-5 2 16,-1-3-1-16,8-2 0 0,-8 0-1 15,4-1-3-15,-9 3-4 16,1 1-11-16,-12 4-13 16,-2 1-55-16,-8 2-40 15,-7 4-14-15,-11-1-94 16</inkml:trace>
          <inkml:trace contextRef="#ctx0" brushRef="#br0" timeOffset="371018.6286">-24 13935 444 0,'-20'7'106'0,"0"-6"39"16,7 1-130-16,5-2-9 0,8 1-5 15,5-4-4-15,6-2-1 16,8-4 0-16,6-3 4 16,6-7 1-16,0-3 0 15,9-5 0-15,-4 2 0 16,6-6 0-16,-3 6 1 16,6 1 0-16,-7 9 0 15,1 4 0-15,-7 12-1 16,-9 16-1-16,-10 10-1 15,-18 25-3-15,-12 14-3 0,-24 24-3 16,-8 3-1-16,-23 15 2 16,-3-11 3-16,-16 3 8 15,8-17 7-15,-6 3 4 16,17-20 2-16,8 0-1 16,21-21-4-16,11-6-4 15,16-18-4-15,8-2-4 16,10-13-1-16,9-3-1 15,1-3 1-15,7 2 0 16,3-6 4-16,9 8-1 16,-4-1 1-16,9 5-1 15,-3 1 1-15,6 5-2 16,-5-5 0-16,9 4-3 16,-6-5-2-16,4-4-8 15,-7-2-7-15,6-5-52 0,-11-5-69 16,4-6 0-16,-6-2-184 15</inkml:trace>
          <inkml:trace contextRef="#ctx0" brushRef="#br0" timeOffset="371467.2362">564 14125 350 0,'18'-36'107'0,"0"-8"32"15,-7 5-91-15,4 1-25 16,-1 16-4-16,-3 5-5 16,-3 9-15-16,-3 7-9 15,-7 7-2-15,-13 13-4 16,-9 7 1-16,-13 24 3 15,-7 7 7-15,-14 15 7 16,6-2 6-16,0 15 9 16,12-11 1-16,5 12 0 15,20-14-5-15,8 8-7 16,15-16-10-16,9-6-7 0,8-19-3 16,10-9-2-16,1-21-1 15,5-17 6-15,-2-11 5 16,5-21 5-16,-5-7 6 15,5-17 6-15,-5-1-1 16,-3-13 5-16,-10 6 0 16,-5-8-2-16,-13 8-2 0,-13-5-3 15,-8 18-4 1,-9 4-1-16,-4 16 0 0,-10 14-1 16,1 17-1-1,-4 19-3-15,6 12-4 0,-1 18-14 16,9 3-26-16,4 6-100 15,10-6 13-15,4-8-245 16</inkml:trace>
          <inkml:trace contextRef="#ctx0" brushRef="#br0" timeOffset="371752.1489">783 14895 479 0,'-9'4'144'0,"-1"-12"29"16,1-2-138-16,15 6-41 15,7-1-40-15,1 5-126 16,-3 5 16-16,-8 1-294 0</inkml:trace>
          <inkml:trace contextRef="#ctx0" brushRef="#br0" timeOffset="373302.8238">1569 13976 184 0,'-23'0'71'0,"-1"0"9"0,-2-3-41 15,4 3-10-15,-3 3 7 16,3-1-4 0,0 2 2-16,6 3 1 0,-6 0-2 15,3 0-10-15,-3 7 0 16,0 1-4-16,-6 6-8 16,3 5-4-16,-5 9-3 15,2-2-3-15,-8 9-1 16,6 0 1-16,-6 10-1 15,5 0 0-15,0 13 1 16,7-3 0-16,4 10-1 16,9-8 1-16,8 6 0 15,8-15-1-15,9-6-1 16,4-16 1-16,11-10 1 0,0-15 0 16,9-3 1-1,-4-5 0-15,6-7-1 0,-6-1 0 16,5-13-1-16,-4-9 1 15,5-9-1-15,-2-7 0 16,4-18 0-16,-6 1 0 16,5-15 1-16,-8 0 1 15,-3-15 2-15,-8 10 0 16,-7-9 1-16,-10 17 1 16,-7 4 5-16,-2 21 1 15,-7 16 2-15,1 21-2 0,-7 16-2 16,0 15-8-16,-7 19-7 15,-1 10-3-15,-1 11-6 16,2-5-2-16,9 1-15 16,5-17-13-16,12-4-100 15,4-16 17-15,6-4-240 16</inkml:trace>
          <inkml:trace contextRef="#ctx0" brushRef="#br0" timeOffset="373795.7549">1945 14136 463 0,'-6'-16'119'0,"-4"-6"41"0,4 8-140 15,1 6-8-15,-2 7-14 16,-8 20-19-16,-3 9-10 16,-7 17-6-16,-5 5-3 0,-1 13 14 15,2-11 15-15,1 6 14 16,8-15 10-16,4 3 14 16,7-10-7-16,4 6-1 15,7-3-7-15,5 5-2 16,4-8-6-16,10-1-1 15,1-15-3-15,7-14 0 16,3-15-1-16,7-16 0 16,-3-11 1-16,6-16 0 15,-4 0 0-15,4-18 3 16,-6 1 2-16,0-12 7 16,-9 5 2-16,-10-10 3 15,-11 17 0-15,-10 5 1 16,-11 22-5-16,-5 6-3 15,-7 25-3-15,-7 14-5 16,1 11-5-16,-1 14-7 16,4 4-6-16,6 7-8 0,12-8-6 15,2-3-16-15,10-9-8 16,7-3-19-16,4-12-37 16,9 1-25-16,4-5-12 15,7-11-37-15</inkml:trace>
          <inkml:trace contextRef="#ctx0" brushRef="#br0" timeOffset="374188.6708">2515 14004 407 0,'0'3'141'0,"-3"1"19"16,-6 8-114-16,-7 18-15 15,-3 12-18-15,-6 16-7 16,2 5-5-16,-1 12 0 16,8-8-1-16,4 7-1 15,9-13 0-15,4-3 0 16,7-17-1-16,3-7 1 16,2-15 0-16,7-10 3 15,0-10 2-15,7-10 3 16,3-11 2-16,9-13 1 15,-3-7 0-15,9-13-2 16,-4-4-2-16,3-12 0 0,-10 7-1 16,-4-10 0-1,-11 12-1-15,-13-2 0 0,-14 13 0 16,-14 4-5-16,-3 18-2 16,-9 7-4-16,3 15-3 15,-1 6-9-15,6 9-6 16,1 9-148-16,3 8 43 15,-7 6-384-15</inkml:trace>
        </inkml:traceGroup>
        <inkml:traceGroup>
          <inkml:annotationXML>
            <emma:emma xmlns:emma="http://www.w3.org/2003/04/emma" version="1.0">
              <emma:interpretation id="{653BC6D3-E51F-4549-A193-6F043BEF9385}" emma:medium="tactile" emma:mode="ink">
                <msink:context xmlns:msink="http://schemas.microsoft.com/ink/2010/main" type="inkWord" rotatedBoundingBox="5348,14417 8818,14385 8827,15340 5356,15372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76583.0383">3943 14206 176 0,'-9'-3'62'0,"0"2"9"15,2-3-49-15,1 1-3 16,3 0-5-16,0 0 11 16,1-3 5-16,-1 3 14 15,2-2 3-15,1 2-3 16,0 1-13-16,1 2-10 16,1 2-14-16,4 3 0 15,3-1-1-15,5 4 2 16,4 1 0-16,7 4 1 0,-2 0-5 15,10 1 3-15,0-3 2 16,6-2 4-16,0-4 0 16,11-2 1-16,-1-3-4 15,4 0-3-15,-9-3-5 16,0 0 0-16,-11-4-1 16,-8 3-2-16,-8 0-1 15,-4 3-5-15,-9 1-4 0,-1 1-10 16,-4 3-15-16,-5 2-105 15,-2-1 1-15,0 1-45 16,2-2-3-16</inkml:trace>
          <inkml:trace contextRef="#ctx0" brushRef="#br0" timeOffset="377266.9891">4731 14114 396 0,'-11'3'115'0,"0"-1"29"0,8-2-117 16,5-4-4-16,2 3-12 15,17-10-6-15,4-2-5 16,14-4 1-16,3-5-1 16,8-6-2-16,-3 3 1 15,3-8 1-15,-9 3 0 0,3-3 0 16,-9 5 3-16,-3 0 0 16,-7 6 1-16,-4 2 0 15,-9 7 2-15,-5 5-2 16,-4 5-1-16,-5 6 1 15,-1 5-1-15,-9 16-2 16,-4 9 0-16,-14 23 0 16,-6 10 0-16,-16 20-1 15,2-5 0-15,-9 15 0 16,7-15 0-16,0 5-1 16,12-20-1-16,2 2-3 15,10-25-4-15,6-5-8 16,6-16-6-16,8-6-34 15,7-15-27-15,7-15-59 16,5-8-17-16,13-14-95 16</inkml:trace>
          <inkml:trace contextRef="#ctx0" brushRef="#br0" timeOffset="377592.1462">5561 13948 342 0,'13'-5'153'0,"-13"0"0"15,-2 1-71-15,1 4-64 0,-2 1-6 16,-2 4-13-16,-5 9-6 16,-4 3-3-16,-11 21-1 15,0 6 0-15,-14 14 3 16,1 1 4-16,-7 12 3 15,6-12 2-15,0 4 2 16,11-11 2-16,3-4 1 16,12-15-2-16,8-2 0 15,7-12-2-15,6-2-2 16,4-6 0-16,4-3-2 16,0-8 0-16,9-9-1 15,0-10 1-15,9-12 0 16,-1-7 2-16,6-14-1 15,-1-2 1-15,2-14 1 16,-5 4 1-16,-2-16 4 16,-7 7 3-16,-7-6 0 0,-9 13 0 15,-7 7 1-15,-6 18-2 16,-7 11-6-16,-7 18-2 16,-10 18-9-1,-6 13-5-15,-7 22-4 0,2 9-2 16,1 11-9-16,12-3-16 15,9 3-87-15,10-16-6 16,1 1-47-16,8-10 0 16</inkml:trace>
          <inkml:trace contextRef="#ctx0" brushRef="#br0" timeOffset="377846.19">5690 14681 453 0,'0'3'106'0,"1"-11"39"0,6-6-135 15,11 2-47-15,4-1-107 16,0 0 18-16,-3-2-280 16</inkml:trace>
          <inkml:trace contextRef="#ctx0" brushRef="#br0" timeOffset="378362.6796">6280 13965 445 0,'-1'-17'114'0,"-6"0"37"16,3 6-131-16,-3 8-7 15,0 3-10-15,-4 11-6 16,-2 4-4-16,-7 15-1 15,1 6 1-15,-5 12 2 16,2-1 4-16,-3 15 0 16,5-3 1-16,-2 15 1 15,2-7-1-15,-1 4 1 16,9-15 0-16,2-8 1 16,9-16-1-16,4-7-1 15,6-13 0-15,7-7-1 16,4-10 1-16,6-12 0 0,-1-6 0 15,4-18 1-15,0-1 2 16,0-19 4-16,-5 1 1 16,-2-12 2-16,-8 8 0 15,-6-5-1-15,-8 16-5 16,-7-1 0-16,0 17-2 16,-8 4 0-16,0 17-2 15,-1 10-3-15,0 11-2 16,-1 13-5-16,3 9-1 15,0 6-6-15,0 3-4 0,5 5-32 16,4-12-19-16,3 0-73 16,7-9-11-16,6-7-129 15</inkml:trace>
          <inkml:trace contextRef="#ctx0" brushRef="#br0" timeOffset="378871.9433">6708 13921 300 0,'3'0'158'0,"0"-1"-10"16,-5-2-63-16,-1 4-55 15,2 2-20-15,-7 8-6 0,-6 8-7 16,-8 14 0-16,-3 4 0 15,-11 15 2-15,3-2 0 16,-3 7 2-16,6-7-1 16,2 9 1-16,8-12 1 15,4 5-1-15,6-8 0 16,6-2-1-16,-1-12 0 0,8 1 1 16,0-10-2-1,8-3 1-15,-1-7 0 0,7-4 1 16,2-14 1-16,6-10 1 15,0-10 1-15,5-16 3 16,-4-8 2-16,-1-14 3 16,-6 0 0-16,-5-14 1 15,-6 7-3-15,-5-7-3 16,-1 17-4-16,-5 1-2 16,-2 23-1-16,-3 10-6 15,2 17-3-15,-4 12-5 16,1 7-2-16,-4 9-2 15,3 4 2-15,0 1-5 16,4-5-1-16,6 6-20 16,8-10-19-16,6-1-80 15,1-4 6-15,14-5-177 16</inkml:trace>
          <inkml:trace contextRef="#ctx0" brushRef="#br0" timeOffset="379318.2222">7143 13913 407 0,'13'-3'138'0,"-12"-5"18"15,1-1-103-15,1-2-36 0,0 2-7 16,0 4-8-16,-4 2-4 16,-4 8-1-16,-9 7-2 15,-2 8 1-15,-9 12 0 16,0 5 2-16,-5 13 1 15,4-3 1-15,-1 7 0 16,7-9 1 0,1 5 0-16,6-11 0 0,7 10 0 15,6-10 0-15,5 5-1 16,4-8-1-16,4-3-2 16,1-13 1-16,5-4-1 15,1-10 1-15,7-11 1 16,4-7 3-16,11-13 0 15,-3-6 4-15,10-18 2 16,-8-1 1-16,1-14 3 16,-12-1-1-16,-5-14 0 0,-11 7-4 15,-6-10-1 1,-12 15-3-16,-8-1-4 0,-5 21-5 16,-10 7-8-16,-1 18-5 15,-8 16-14-15,1 16-10 16,-7 20-118-16,3 13 32 15,-11 4-296-15</inkml:trace>
        </inkml:traceGroup>
        <inkml:traceGroup>
          <inkml:annotationXML>
            <emma:emma xmlns:emma="http://www.w3.org/2003/04/emma" version="1.0">
              <emma:interpretation id="{D5B96207-19EC-48F0-ACA4-AF9D9E56F473}" emma:medium="tactile" emma:mode="ink">
                <msink:context xmlns:msink="http://schemas.microsoft.com/ink/2010/main" type="inkWord" rotatedBoundingBox="10066,14332 13818,14298 13830,15601 10078,15635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80399.1686">8620 14253 199 0,'2'-1'186'0,"5"-9"-50"15,9 2-120-15,4-2 121 16,4 0-132-16,-1-1-1 16,-7 6-2-16,-2 1 0 0,-3 5-1 15,0 6 0-15,0-1 0 16,9 3 0-16,1 1 6 15,13-3 3-15,2-5-1 16,16 1 1-16,1-4-2 16,11 1-13-16,-6 0-9 15,8 3-41-15,-11-2-28 16,0-2-64-16,-13-2-22 16,-1-7-92-16</inkml:trace>
          <inkml:trace contextRef="#ctx0" brushRef="#br0" timeOffset="381301.6225">9978 13917 191 0,'0'-11'187'16,"-5"-7"-47"-16,5 1-115 15,3-2 115-15,2 5-129 16,1 0-6-16,1 2-4 16,-6 4-1-16,1 5-2 15,-7 7-2-15,-8 7-1 16,-9 13 0-16,-4 9 1 0,-16 14 1 16,-1 0 4-16,-4 12 4 15,10-9 1-15,4 0 2 16,14-9-1-16,10 3-1 15,7-10-3-15,5 9-2 16,3-4-2-16,5 11 1 16,2-5-1-16,4 16-2 15,0 1-2-15,5 13 0 16,-3-9 1-16,3 1-1 16,-2-19 3-16,2-5 7 15,-1-18 1-15,-1-3 1 16,-4-7 0-16,-4-1 1 15,-5-4-6-15,-9 1-3 16,-7-3-2-16,-12-5-2 16,-7-5 0-16,-11-1 1 0,-2-5 2 15,-11-6 2-15,7-2 2 16,-7-5 0-16,10-1-1 16,1-5 0-16,10 2-1 15,6 3-1-15,9 6 0 16,5-1-1-16,11 3 0 15,13-5 0-15,6-6 0 16,18-12 0-16,7-4 2 16,16-12-1-16,-1 1 1 15,13-6-1-15,-6 3 1 0,12-7 2 16,-9 5 0-16,3-9 5 16,-11 10 3-16,-3-7 3 15,-17 12 2-15,-8-3 1 16,-13 14-3-16,-7-1 1 15,-13 13-4-15,-10 0-2 16,-7 7-4-16,-11 2-3 16,-3 10-5-16,-12 6-2 15,3 8-1-15,-7 10-5 16,6 7-2-16,-3 10-12 16,8 2-11-16,0 10-79 15,8 0-34-15,1 3-22 16,5-7-93-16</inkml:trace>
          <inkml:trace contextRef="#ctx0" brushRef="#br0" timeOffset="381768.1217">10196 14811 362 0,'-8'12'192'0,"-2"-5"-32"0,2-15-73 0,2 3-98 16,9 5-37-16,4 0-128 15,-1 5 27-15,0-8-267 16</inkml:trace>
          <inkml:trace contextRef="#ctx0" brushRef="#br0" timeOffset="382064.726">10684 14045 436 0,'2'-19'113'0,"-7"2"38"0,0 6-123 16,4 8-17-16,-1 4-9 15,-4 14-10-15,-3 5-7 16,-6 14-4-16,-5 5 7 16,-5 10 2-16,3-2 7 15,-5 9 2-15,4-7 2 0,-2 14 0 16,3-5 1-1,0 4 2-15,6-9 0 16,5 2 0-16,8-16 0 0,8-1-1 16,6-13-2-16,8-8 0 15,1-12-1-15,10-13 2 16,3-12 3-16,6-15 2 16,-1-7 2-16,9-14 5 15,-5-2 0-15,2-14 1 16,-8 1-2-16,-2-7 0 15,-12 9-3-15,-8-3 1 16,-14 17 3-16,-8 3 2 16,-3 18-2-16,-7 1 0 15,-1 16-6-15,3 3-9 16,2 8-12-16,-5 9-14 16,4 12-13-16,-3 13-2 15,-2 7 2-15,-2 12-44 16,8-2-66-16,-3 7 18 0,3-7-215 15</inkml:trace>
          <inkml:trace contextRef="#ctx0" brushRef="#br0" timeOffset="382609.6739">11248 14106 414 0,'30'-28'121'0,"-15"1"28"0,4 5-111 16,-5 11-26-16,-6 10-7 15,-9 9-11-15,-12 21-4 16,-7 4-3-16,-15 16 2 16,-4-1 7-16,-6 12 4 15,4-12 4-15,2 7 5 16,9-8 0-16,0 6 2 15,8-7-2-15,2 9-1 16,7-7-2-16,6 1-1 16,5-12-3-16,10-4 0 15,6-14-2-15,8-16 2 16,5-14 1-16,10-15 3 16,2-14 3-16,11-24 4 15,-1-3 1-15,7-18 2 0,-6 4-3 16,4-12-1-16,-12 12-4 15,-1-4 0-15,-16 20-2 16,-6 2 0-16,-13 24 1 16,-6 4-1-16,-8 18-2 15,-1 2-4-15,-2 7-4 16,-7 3-7-16,1 14-3 16,-6 12-3-16,1 7 1 0,-3 17-4 15,7 6 0-15,4 5-14 16,10-11-10-16,8 1-102 15,7-18-8-15,11-9-37 16,3-16-30-16</inkml:trace>
          <inkml:trace contextRef="#ctx0" brushRef="#br0" timeOffset="382955.6951">11884 13967 424 0,'17'-22'137'0,"-4"-5"23"15,-4 5-121-15,0 3-11 16,-2 7-20-16,-9 7-14 16,-3 13-6-16,-10 20-3 15,-9 10-2-15,-10 18 3 16,-4 10 8-16,-6 11 4 0,7-5 4 16,1 9 4-16,8-10 2 15,4-2 3-15,12-16-1 16,10-11 2-16,11-18-2 15,15-13-2-15,6-15-3 16,18-16-1-16,5-14-1 16,23-27-1-16,0-10-1 15,20-21-1-15,-10 2-1 0,0-13 0 16,-22 15 1-16,-12-10 1 16,-27 19 1-16,-20 4-3 15,-19 22-5-15,-22 12-15 16,-14 24-15-16,-24 15-127 15,-7 18 29-15,-13 12-311 16</inkml:trace>
        </inkml:traceGroup>
      </inkml:traceGroup>
    </inkml:traceGroup>
    <inkml:traceGroup>
      <inkml:annotationXML>
        <emma:emma xmlns:emma="http://www.w3.org/2003/04/emma" version="1.0">
          <emma:interpretation id="{201FA88A-63D6-400C-8C0D-0A46E4E84D9B}" emma:medium="tactile" emma:mode="ink">
            <msink:context xmlns:msink="http://schemas.microsoft.com/ink/2010/main" type="paragraph" rotatedBoundingBox="5419,15533 20568,14859 20714,18151 5565,188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2D3A6E-1310-4A0B-88EA-07D4B2F5FB6F}" emma:medium="tactile" emma:mode="ink">
              <msink:context xmlns:msink="http://schemas.microsoft.com/ink/2010/main" type="line" rotatedBoundingBox="6383,15490 20568,14859 20642,16519 6457,17149"/>
            </emma:interpretation>
          </emma:emma>
        </inkml:annotationXML>
        <inkml:traceGroup>
          <inkml:annotationXML>
            <emma:emma xmlns:emma="http://www.w3.org/2003/04/emma" version="1.0">
              <emma:interpretation id="{0602D93C-37F8-4335-A19C-06F0349D9186}" emma:medium="tactile" emma:mode="ink">
                <msink:context xmlns:msink="http://schemas.microsoft.com/ink/2010/main" type="inkWord" rotatedBoundingBox="6386,15539 8840,15430 8883,16411 6429,16520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441432.1005">5552 14917 56 0,'6'-4'15'0,"0"2"4"0,-2-1-6 16,-1 1 6-16,-5 1 30 16,2 1 12-16,-1 0 4 15,1-2 9-15,-2 1-4 16,2-1-23-16,0 1-9 0,0-3 2 16,0 3-15-16,0-2 5 15,-2-2-3-15,1-1 3 16,-2 1-4-16,-2 0-2 15,0 2-9-15,-1 0-3 16,-2 2-7-16,-4-3-2 16,-1 0 0-16,-3-1 1 15,1 2 0-15,-2 1 2 16,-1 2-1-16,-4 7 1 16,4-1-2-16,-7 8-1 15,-4 5-2-15,-2 7 0 16,3 3 0-16,-10 11-1 15,2-1 0-15,-3 8 0 16,3-1 0-16,-3 7 0 16,6-6 0-16,2 8 0 15,7-5 0-15,2 3 0 16,8-4 0-16,3 1 0 16,7-8 0-16,4 4-1 0,4-7 0 15,9 3 0-15,2-3 0 16,7 2-1-16,0-7 1 15,5-1 0-15,-4-9 0 16,4-7 0-16,-2-8 1 16,6-10 1-16,-1-9 1 15,6-13 0-15,-3-7 1 16,5-11-1-16,-9 4-1 0,0-5 0 16,-11 9 0-16,-2 1 1 15,-10 10 1-15,-4 2 1 16,-7 8 1-16,-7 4-1 15,-9 6-1-15,-12 5-2 16,-7 5-2-16,-9 3 1 16,2-2 0-16,-3 2 0 15,12-3 0-15,1-1 0 16,12-1-1-16,3 0-8 16,8 0-5-16,3-3-11 15,8 1-12-15,4-6-127 16,7-1 35-16,3-7-316 15</inkml:trace>
          <inkml:trace contextRef="#ctx0" brushRef="#br0" timeOffset="442147.9568">5599 15763 480 0,'-2'8'125'0,"2"-7"30"16,-4-4-136-16,10 3-43 16,8 3-89-16,0 1-44 15,-3-3-31-15,-5-2-108 16</inkml:trace>
          <inkml:trace contextRef="#ctx0" brushRef="#br0" timeOffset="442571.3907">5838 15148 407 0,'15'-18'118'16,"5"-8"25"-16,2-2-111 16,8-1-21-16,1 6-8 15,7 1-2-15,-6 9-5 16,6 2-2-16,-8 5-1 15,0 5-1-15,-9 5 1 0,0 12 3 16,-10 6 2-16,-8 15 2 16,-6 9 1-16,-11 17 2 15,-8 1-1 1,-11 17-1-16,-5-6-1 0,-12 8 0 16,3-15 1-16,-9 2 3 15,9-21 5-15,1-5-2 16,14-21 0-16,8-3-1 15,11-13-4-15,10-4-7 16,10-6 2-16,5-7-1 16,7 1 1-16,11-5 0 15,-1 1 3-15,15 1 1 16,-1 2-1-16,7-1-2 16,-3 5-5-16,6-2-12 15,-9 4-12-15,0 0-24 0,-13 6-11 16,-1 1-68-16,-11 3 9 15,-7 2-138-15</inkml:trace>
          <inkml:trace contextRef="#ctx0" brushRef="#br0" timeOffset="443095.2102">6529 15257 482 0,'-1'-5'107'0,"-3"-5"43"15,6 2-141-15,1 1-18 16,0 6-8-16,-1 6-25 15,-4 7-16-15,-9 10-2 16,-4 8 14-16,-10 9 27 16,-2 3 42-16,0 7 27 15,5-9 7-15,10-2 2 16,9-11-17-16,9-4-17 16,7-10-10-16,8-2-6 0,3-5-5 15,7-8-4-15,-1-9-4 16,5-12-1-1,-6-7-2-15,3-14 3 0,-7-1 2 16,-3-15 6-16,-8 6 3 16,-2-12 5-16,-7 9 0 15,-8-1 1-15,-7 15-5 16,-5 3-1-16,-6 20-5 16,-8 11-6-16,2 13-3 0,-7 15-5 15,4 9-5-15,-2 13-13 16,12 3-8-16,1 6-102 15,13-9-13-15,9-5-37 16,8-16-42-16</inkml:trace>
          <inkml:trace contextRef="#ctx0" brushRef="#br0" timeOffset="443602.5249">7165 15013 444 0,'0'11'124'0,"-9"6"30"16,-4 5-122-16,-4 19-23 0,1 4-10 15,-4 19-15-15,4 1-6 16,1 11-6-16,8-12 1 15,6-2 3-15,4-19 12 16,6-10 4-16,4-19 23 16,9-10 10-16,1-12 8 0,12-14-1 15,-4-8 1-15,11-14-16 32,-3-4-9-32,2-18-7 0,-8 3 1 0,-2-12 1 15,-12 9 0-15,-9-7 0 16,-12 15 0-16,-11 4-3 15,-5 17-4-15,-15 13-9 16,-2 20-9-16,-13 18-45 16,-1 11-92-16,-7 16 11 15,9 1-241-15</inkml:trace>
        </inkml:traceGroup>
        <inkml:traceGroup>
          <inkml:annotationXML>
            <emma:emma xmlns:emma="http://www.w3.org/2003/04/emma" version="1.0">
              <emma:interpretation id="{940CB17D-D76D-4F4C-B4B2-6240FADF60EB}" emma:medium="tactile" emma:mode="ink">
                <msink:context xmlns:msink="http://schemas.microsoft.com/ink/2010/main" type="inkWord" rotatedBoundingBox="10879,15668 14777,15495 14834,16777 10936,16950">
                  <msink:destinationLink direction="with" ref="{02A264DA-3CAC-44DF-93AA-58BA9436B395}"/>
                </msink:context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445001.5835">10044 15177 332 0,'0'-3'93'15,"-2"0"24"-15,0-2-93 0,-1 2-12 16,2 0-5-16,-1 0-2 15,2 1 1-15,-3 1 8 16,2-2 3-16,-3 0 6 16,3-1 0-16,1 3 0 15,-2 1-8-15,1-2-1 16,-1 1-6-16,-4 2-2 16,-2-2 0-16,-1 1-3 15,-1 1-1-15,-7 4 1 16,3-2 0-16,-6 5 1 15,1 0 3-15,-8 3 2 16,4 1 0-16,-9 10 0 16,6 2-3-16,-7 12-2 15,3 3-3-15,-4 13 0 16,4-1-1-16,-3 15 0 16,6-6 0-16,-2 16 1 15,7-7-2-15,-3 11 1 0,6-8 0 16,-2 8-1-16,9-13 0 15,1 7 1-15,8-16-1 16,4-2 0-16,9-13-1 16,5-11 1-16,6-14 0 15,9-7 1-15,2-11 0 16,9-14 2-16,-2-4 0 0,7-15-1 16,-9 1 0-16,2-9-2 15,-6 5 1-15,-4-7 1 16,-11 12-1-16,-4-3 3 15,-9 6 2-15,-11-1 2 16,-7 9 0-16,-10-2 1 16,-5 8-2-16,-15 1-1 15,3 7-2-15,-7 6-2 16,4 3-4-16,1 4-5 16,12 5-3-16,1 2-12 15,8 2-10-15,4 6-88 16,3 0-41-16,0 3-22 15,6-6-119-15</inkml:trace>
          <inkml:trace contextRef="#ctx0" brushRef="#br0" timeOffset="445301.8467">10269 16133 224 0,'-19'20'271'0,"2"-12"-94"16,8-14-141-16,13-1 113 16,12 3-192-16,4-7-137 15,2 0 23-15,2-10-319 16</inkml:trace>
          <inkml:trace contextRef="#ctx0" brushRef="#br0" timeOffset="445795.548">10773 15293 477 0,'-7'2'106'0,"-6"-4"43"16,4 2-142-16,4 3-6 16,0 5-4-16,-1 2-7 15,0 4-2-15,1 8 1 16,4 1 1-16,-1 12 1 15,2-1 6-15,5 13 1 16,-2-3 2-16,3 8 1 16,3-9 1-16,7 6 0 15,0-13 2-15,9 0 2 16,0-8 0-16,5 2 0 16,-5-10 0-16,1-1-2 15,-8-2-1-15,-6 1 1 16,-4-8 0-16,-8 6 2 15,-2-2 1-15,-7 2 1 0,-5-2-2 16,-11 5-2-16,-10-4 0 16,-9 0 1-16,-3-3 0 15,-4-6 1-15,5-6-2 16,-1-6-10-16,11-2-12 16,-3-3-55-16,9-3-85 15,5-8 3-15,8-3-217 16</inkml:trace>
          <inkml:trace contextRef="#ctx0" brushRef="#br0" timeOffset="446029.1366">10739 15196 405 0,'5'11'154'0,"1"-3"3"16,-4-8-96-16,13 0-51 16,9 1-14-16,13 1-1 15,2 0-16-15,10-4-43 16,-2-1-46-16,5-5-44 16,-7-1-40-16,7-7-40 15</inkml:trace>
          <inkml:trace contextRef="#ctx0" brushRef="#br0" timeOffset="446574.8371">11519 15137 427 0,'27'-18'110'0,"4"-2"39"16,3 3-126-16,6 1-4 15,-6 4-4-15,4 4-12 16,-9 1-1-16,1 6-2 16,-11 1-1-16,-3 5-1 15,-10 2 0-15,-8 14 0 0,-9-1 1 16,-9 16 2-16,-7 5 1 15,-10 17 3-15,-4 3-1 16,-8 25 2-16,4 0-1 16,-4 21-1-16,7-12-2 15,0 7-3-15,11-21-3 16,1-7-5-16,11-27-5 16,5-11-6-16,8-20-3 15,1-16-28-15,7-16-10 0,2-17-70 16,4-9-3-16,5-16-31 15,-2-2 10-15</inkml:trace>
          <inkml:trace contextRef="#ctx0" brushRef="#br0" timeOffset="446757.2055">11566 15411 399 0,'5'22'110'15,"-2"-7"29"-15,6 4-109 16,5 3-22-16,5 3-10 16,6-1-20-16,6-1-116 15,1-9 25-15,2-1-297 16</inkml:trace>
          <inkml:trace contextRef="#ctx0" brushRef="#br0" timeOffset="447179.0882">12419 15154 434 0,'10'-21'109'0,"-2"-8"36"16,-2 2-125-16,0 2-8 15,-6 6-6-15,-3 8-12 16,-2 10-7-16,-4 12-12 15,-4 7 2-15,-2 11 0 16,1 5 6-16,-3 10 8 16,6 0 11-16,1 11 9 15,5-2 4-15,5 13 5 16,7-2-1-16,7 6-3 16,6-9-7-16,7-1-5 15,-1-13-4-15,3-3 0 16,-9-14 0-16,-3-2 1 15,-7-8 0-15,-7 4 1 16,-8-7-1-16,-11 3 1 16,-6-3-2-16,-15 1 7 15,-5-11 5-15,-16-2 6 16,0-8 1-16,-7-3-1 0,6-2-9 16,-1-1-18-16,13 1-18 15,2 0-134-15,11 0 27 16,4-9-330-16</inkml:trace>
          <inkml:trace contextRef="#ctx0" brushRef="#br0" timeOffset="447470.4308">12639 14886 556 0,'66'-11'151'16,"-4"-6"39"-16,32 3-157 15,5 12-41-15,14 10-12 16,-16 9-170-16,-3 7 40 16,-29-2-411-16</inkml:trace>
        </inkml:traceGroup>
        <inkml:traceGroup>
          <inkml:annotationXML>
            <emma:emma xmlns:emma="http://www.w3.org/2003/04/emma" version="1.0">
              <emma:interpretation id="{062B2944-A4FE-43BF-AD2A-E9D96BB80FA4}" emma:medium="tactile" emma:mode="ink">
                <msink:context xmlns:msink="http://schemas.microsoft.com/ink/2010/main" type="inkWord" rotatedBoundingBox="16960,15020 20568,14859 20629,16228 17021,16388"/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448935.8159">16479 14426 411 0,'9'-11'105'0,"-2"-7"32"15,0 3-117-15,1 1-10 16,-1 3-5-16,-6 1-1 16,-1 2 1-16,-6 5 1 15,-5 0 0-15,-6 3-1 16,-4 3-1-16,-8 11-1 16,-4 0-2-16,-8 12-1 15,-1 3 1-15,-12 10-1 0,3 4 0 16,-13 16 1-16,4 5-1 15,-15 18 0-15,6-1 1 16,-9 13-1 0,9-8 1-16,0 8 0 0,16-15 1 15,6 8 0-15,17-13 0 16,6 6 0-16,13-13-1 16,8 5-1-16,9-15-1 0,7-3 0 15,3-14-1-15,10-11 1 16,2-16 3-16,10-15 2 15,1-12 2-15,10-15 4 16,-5-9 0-16,6-14-2 16,-11 2-2-16,0-9-1 15,-11 5-4-15,-7-4 0 16,-12 10 0-16,-9-4 4 16,-9 11 1-16,-12-2 2 15,-1 10 0-15,-9 0-1 16,1 9-5-16,-1 7-5 15,3 11-5-15,-5 11-13 16,8 10-8-16,-3 9-39 16,4 2-54-16,-1 6-34 15,9-7-35-15,4-8-31 16</inkml:trace>
          <inkml:trace contextRef="#ctx0" brushRef="#br0" timeOffset="449577.176">16897 14645 469 0,'30'-13'114'0,"-10"-9"41"0,5-1-134 16,-3 6-14-16,-5 1-2 16,-6 3-7-16,-7 4-3 15,-9 4 0-15,-11 1-1 16,-7 2 2-16,-13 11 0 16,-7 6 3-16,-10 13 2 15,0 9 2-15,-3 17 5 16,9-3 2-16,1 13 1 15,18-9-1-15,11 6-1 16,12-12-7-16,10-1-3 0,12-11-1 16,11-9-3-16,7-17 1 15,7-14 0-15,2-12 2 16,6-17 1-16,-5-9 1 16,2-16 1-16,-6 1-1 15,-3-18 1-15,-9 7 0 16,0-11 0-16,-9 9-1 15,0 2 2-15,-4 16 1 16,-4 9 2-16,-4 20 0 16,-1 11-2-16,-7 14 0 0,-4 18-1 15,1 9-3-15,-3 23 2 16,-2 16 1-16,-3 28 1 16,0 5 0-16,-4 18 0 15,0-13-1-15,-2 2 1 16,0-26-2-16,-3-4 4 15,1-26 0-15,-6-1 3 16,-2-16 0-16,-7-5 2 16,-5-12-3-16,-16-5 0 15,1-8-3-15,-14-4-1 16,3-4-3-16,-2 0-1 16,14 4 0-16,0 0-5 15,17 2-2-15,6 3-12 16,13-1-9-16,4 3-87 15,10-3-54-15,3-1-16 0,5-6-156 16</inkml:trace>
          <inkml:trace contextRef="#ctx0" brushRef="#br0" timeOffset="450174.8267">17655 14634 511 0,'2'-8'115'0,"-1"-5"43"16,1 6-152-16,-4 4-10 16,-4 9-5-16,-6 3-5 15,-4 5-1-15,-6 11 2 16,0 4 3-16,-5 7 3 16,4 1 9-16,-4 5 4 15,4-6 8-15,2 7 4 0,9-9-1 16,2 5-2-16,12-4-3 15,6 2-6-15,8-2-5 16,9-2-3-16,1-7-1 16,7 6-4-16,-5-6-1 15,2 2 1-15,-8 1 2 16,-2 0 4-16,-7-5 5 16,-1-1 5-16,-5-4 4 15,-4 3 1-15,-5-3-2 0,-7 3 2 16,-5 0-5-16,-11 1-3 15,-2-1 1 1,-12-3-1-16,-2-6-3 0,-9-4 0 16,5-6-1-16,-12-8-1 15,9-2-2-15,-2-9-7 16,10-8-7-16,4-7-22 16,14 0-86-16,1-16-51 15,6 0-27-15,5-8-118 16</inkml:trace>
          <inkml:trace contextRef="#ctx0" brushRef="#br0" timeOffset="450417.9193">17796 14510 396 0,'31'-5'182'0,"12"-6"-13"0,-6-6-90 16,20 2-63-16,1 7-23 15,9 6-41-15,-6 4-33 16,5 2-88-16,-14 1-3 16,2-5-192-16</inkml:trace>
          <inkml:trace contextRef="#ctx0" brushRef="#br0" timeOffset="450882.7142">18620 14465 156 0,'-14'8'125'0,"-7"7"-25"15,-2 1-15-15,-8 9-62 16,4 2-12-16,-3 12 3 16,4-2 9-16,-1 13 4 15,8 2-1-15,0 14-2 16,5-2-4-16,3 13-16 0,5-8-4 16,3 4 0-16,8-13 5 15,7-5 6-15,5-19 2 16,15-7 5-16,2-13-1 15,12-6 0-15,-4-12-4 16,14-11-1-16,-2-10-2 16,13-19 5-16,-6-10 0 15,13-19 5-15,-12-2 2 16,4-24 8-16,-16 3-2 0,-3-16 0 16,-17 13-6-1,-10-9-5-15,-17 21-9 0,-12 2-4 16,-10 22-4-16,-12 11-2 15,-7 23-5-15,-13 18-9 16,-6 17-3-16,-16 17-10 16,1 12-8-16,-15 15-150 15,11 3 47-15,-14 6-385 16</inkml:trace>
        </inkml:traceGroup>
      </inkml:traceGroup>
      <inkml:traceGroup>
        <inkml:annotationXML>
          <emma:emma xmlns:emma="http://www.w3.org/2003/04/emma" version="1.0">
            <emma:interpretation id="{1DD9A773-F120-40DE-A87D-885F6848C84D}" emma:medium="tactile" emma:mode="ink">
              <msink:context xmlns:msink="http://schemas.microsoft.com/ink/2010/main" type="line" rotatedBoundingBox="5557,16252 14761,17091 14612,18727 5408,17889"/>
            </emma:interpretation>
          </emma:emma>
        </inkml:annotationXML>
        <inkml:traceGroup>
          <inkml:annotationXML>
            <emma:emma xmlns:emma="http://www.w3.org/2003/04/emma" version="1.0">
              <emma:interpretation id="{D24C567B-9210-4C93-8A12-BB2510A61807}" emma:medium="tactile" emma:mode="ink">
                <msink:context xmlns:msink="http://schemas.microsoft.com/ink/2010/main" type="inkWord" rotatedBoundingBox="5557,16252 9031,16569 8895,18071 5420,17755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463592.1396">4044 16388 370 0,'-3'-8'114'0,"-2"2"30"0,5 1-106 16,-2 2-8-16,4 0-10 15,1-3-11-15,2-2-6 16,2-3-2-16,3 3 0 0,-1-3 0 15,-1 5 1-15,3 3 3 16,-2 3 2-16,4 0 1 16,3 3 6-16,9-2 7 15,4-2 0-15,18-4 3 16,7 0 0-16,18-2-6 16,1-1-7-16,20-3-5 15,-4-2-3-15,24-1-1 16,0-2-1-16,31-10 2 15,-5-2 3-15,29-8 2 16,-13 1-1-16,20-7 0 16,-23 7-4-16,16 1 0 15,-23 4 1-15,20-3 3 16,-26 8 2-16,13-1 1 16,-25 7-2-16,3 5-1 15,-30 7-2-15,-1 7-2 0,-21 7-1 16,0 5-1-16,-20 2 0 15,-3 5-1-15,-16-2 0 16,-4 4-1-16,-15-6 0 16,-3 1-2-16,-7-8-2 15,-4 0-5-15,-4-5 0 16,-2-2-1-16,0-1 3 16,0 2 0-16,-2 0 6 15,-1 2 2-15,0 3-21 16,3 0-19-16,-2-2-46 0,1 1-47 15,5-7-54 1,1-10-23-16,0-10-45 0</inkml:trace>
          <inkml:trace contextRef="#ctx0" brushRef="#br0" timeOffset="464893.4304">4420 17005 314 0,'-13'5'115'0,"2"-5"17"15,3-2-84-15,5 2-24 16,5 0-10-16,2-1-8 16,4 1-7-16,3-2 1 15,2-1 0-15,4 1-1 16,0-1-1-16,5 3-2 15,2 0 1-15,2 0 0 0,4-1 1 16,8-4 0-16,-2-1 0 16,9-1-16-1,-3 1-23-15,4 0-86 0,-7 1 4 16,2 2-200-16</inkml:trace>
          <inkml:trace contextRef="#ctx0" brushRef="#br0" timeOffset="465874.4883">5234 16543 339 0,'3'-8'102'15,"0"2"22"-15,-1 0-94 16,2-1-14-16,1 3-8 16,1 2-4-16,-1 1-3 0,1-1 1 15,1 2 1-15,2 3 4 16,4 2 0-16,4-2 2 15,5 2-2-15,8-1-1 16,2-5-4-16,12-1 0 16,-1 1-2-16,4-2 1 15,-7-1-5-15,-2 4-3 16,-13 2-2-16,-6 0-4 16,-11 2 1-16,-12 6 6 15,-10 1 5-15,-9 6 6 16,-7 3 9-16,-8 4 9 15,9-4 2-15,-3 2 2 16,14-6-4-16,0-4-4 16,14-2-8-16,-1-3-6 15,7 0-4-15,1-1-1 16,4 2 1-16,6-2 0 0,3 0 0 16,6 4 1-16,1-4-1 15,5 6 0-15,-6-1 0 16,3 5 0-16,-9-2-1 15,-2 3 0-15,-8-1 0 16,-4 6 2-16,-7 0 0 16,-9 8 1-16,-5-1 1 15,-7 9 2-15,-6-4 0 16,-8 2 3-16,0-6 1 0,-7 0-1 16,5-7-1-16,-3-2-1 15,10-6-5-15,1-2-3 16,10-4-5-16,6-1-11 15,5-5-5-15,5 1-25 16,7-3-49-16,-3-7-68 16,11-2-8-16,5-6-150 15</inkml:trace>
          <inkml:trace contextRef="#ctx0" brushRef="#br0" timeOffset="466087.9247">5777 17168 531 0,'-18'8'125'16,"-1"-5"36"-16,8-3-164 16,11 1-29-16,6 3-91 15,2-1-44-15,0 0-28 0,-2-5-101 16</inkml:trace>
          <inkml:trace contextRef="#ctx0" brushRef="#br0" timeOffset="466793.3576">6279 16526 466 0,'-8'-2'112'0,"-2"-1"39"16,4 3-141-16,-2 2-9 16,2 2-10-16,-3 3-12 0,-1 0-9 15,-1 6 8-15,2-2 5 16,-2 3 5-16,1-1 9 16,4 1 11-16,3 0-4 15,5 5 5-15,2-2 2 16,10 5 3-16,4 0-2 15,5 4-1-15,1 1-5 16,2 6-1-16,-5-2-4 0,-1 7 1 16,-9-5-1-16,-5 4 0 15,-3-4-1-15,-6 5 1 16,-6-5 0-16,-1-2 2 16,1-8 1-16,-2-4 3 15,2-11 0-15,-2-2 1 16,0-1-1-16,-10-2-1 15,3-1-2-15,-9-1 1 16,2-1-1-16,0-3 0 16,4-2-2-16,6 1-3 15,2-6-3-15,7-2-4 16,4 1 0-16,6-3-1 16,3-2 3-16,8-6 3 15,0-3 3-15,7-8 1 16,0-1 3-16,6-5 1 15,-3 1 1-15,10-1 0 0,-4 4-1 16,7-2-2-16,-1 4-2 16,4-3-2-16,-5 6 0 15,2-4 0-15,-13 5 0 16,-3 0 2-16,-10 7 2 16,-6 0 7-16,-6 5 4 15,-4-2 4-15,-4 5 0 16,-2-4-2-16,-1 6-4 0,-1 1-5 15,1 3-5-15,-3 3-2 16,0 5-3-16,-2 7-9 16,2 1-3-16,-2 4-9 15,2 4-9-15,3-1-37 16,7-4-44-16,5 0-44 16,9-4-33-16,4-7-51 15</inkml:trace>
          <inkml:trace contextRef="#ctx0" brushRef="#br0" timeOffset="467261.6576">6769 16399 276 0,'-5'3'184'16,"-1"-1"-31"-16,-2-2-25 0,2 3-119 15,-4 9-5-15,-1 4-10 16,-6 11-6-16,-2 5-6 16,-4 12 2-16,1-1 3 15,-2 8 2-15,7-1 5 16,3 4 7-16,8-11 5 16,4 1 3-16,7-11 0 15,4-3 0-15,5-11-1 0,4-2-3 31,-1-8-3-31,2-9 0 0,1-7 0 0,7-17 2 16,-2-6-1-16,6-9 1 16,-4-3 1-16,1-7 4 15,-8 4 1-15,-1-8 4 16,-6 4 1-16,-4-3-1 16,-7 9-3-16,-6 3-4 15,-5 15-3-15,-5 7-3 16,-2 10-3-16,-3 8-8 15,1 6-3-15,-6 11-8 16,4 8-4-16,-4 13-16 16,4-2-4-16,-2 1-24 15,8-7-27-15,3-6-43 16,9-15-4-16,13-7-78 16</inkml:trace>
          <inkml:trace contextRef="#ctx0" brushRef="#br0" timeOffset="467650.1725">7160 16427 502 0,'-3'0'112'0,"-11"11"44"15,-3 6-149-15,-5 19-10 16,-2 8-4-16,-2 22-4 15,2 3-2-15,1 15-1 16,7-7 2-16,7 3 2 16,6-17 4-16,10-10 3 15,4-23 3-15,10-13 9 16,5-16 6-16,15-18 5 16,5-14 0-16,15-21-1 15,0-9-7-15,8-14-5 16,-13 3-4-16,0-8-1 15,-16 13 0-15,-8-1 1 16,-14 14 1-16,-12 2 0 16,-14 14 0-16,-15 7-10 15,-9 11-5-15,-10 7-11 16,1 8-16-16,-9 9-128 16,5 11 38-16,-8 7-322 0</inkml:trace>
        </inkml:traceGroup>
        <inkml:traceGroup>
          <inkml:annotationXML>
            <emma:emma xmlns:emma="http://www.w3.org/2003/04/emma" version="1.0">
              <emma:interpretation id="{D678C736-3E8F-4963-8DD0-C201D45ED54B}" emma:medium="tactile" emma:mode="ink">
                <msink:context xmlns:msink="http://schemas.microsoft.com/ink/2010/main" type="inkWord" rotatedBoundingBox="10588,17210 12685,17401 12581,18543 10484,18352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470909.7507">9076 17326 356 0,'-5'2'118'0,"0"-7"19"0,4 2-94 16,2-2-27-16,4 2-4 16,0-2-10-16,-1 4-1 15,0-1-1-15,0 2 1 16,3 2 0-16,0 1 1 15,4-2 0-15,5 6 2 16,4-4 1-16,13 2-1 16,3 1 0-16,16 2-2 15,1-2-9-15,11 0-40 16,-7-1-65-16,4-7-31 16,-11-2-50-16,3-11-14 15</inkml:trace>
          <inkml:trace contextRef="#ctx0" brushRef="#br0" timeOffset="471535.7233">9950 17218 439 0,'-10'0'106'0,"2"-2"36"16,5 1-131-16,2 1-4 15,1 0-6-15,4-2-1 16,4-1 1-16,8-5 0 0,6 1 1 16,9-8-1-16,2 0-2 15,16-10 1-15,-4 0-1 16,10-10 1-16,-7-1 1 15,6-6 2-15,-17 6-1 16,4-3 1-16,-13 9-1 16,0 3-1-16,-10 7 0 15,-3 3 0-15,-4 7 0 16,-5 3 1-16,-4 3 1 0,-4 6 4 16,-1 4-1-16,-9 10 2 15,-2 9 0-15,-10 16 0 16,-2 9-2-16,-12 19 0 15,-1 0 0-15,-10 10-2 16,4-8-1-16,-8 7-2 16,7-14 0-16,-1 2-2 15,14-16-4-15,2-1-9 16,14-16-10-16,3-8-86 16,7-9-47-16,3-9-18 15,2-10-131-15</inkml:trace>
          <inkml:trace contextRef="#ctx0" brushRef="#br0" timeOffset="473763.2156">11231 16758 260 0,'0'-2'135'16,"-3"-3"-8"-16,-2 1-54 0,0-3-47 15,4 4-15-15,-6-1-6 16,0 0-5-16,-3 1 1 16,-2 2 3-16,-6 4 3 15,3 2 7-15,-7 5 4 16,-2 8 0-16,-4 7-1 15,-2 6-1-15,-4 11-6 16,-1 2-3-16,-7 13 0 16,5-3-3-16,-10 12-1 15,7-5-2-15,0 8 1 16,7-9-2-16,2-1 1 16,12-13 0-16,6-3 0 15,9-13-1-15,7-3 1 16,4-7-1-16,9 1-1 15,3-7-1-15,9-2-5 16,2-4-4-16,7-5-3 16,3-4-5-16,7-3-32 0,-4 0-32 15,0-2-60-15,-7 2-21 16,-2-7-110-16</inkml:trace>
          <inkml:trace contextRef="#ctx0" brushRef="#br0" timeOffset="474017.4391">10997 17339 430 0,'-15'14'119'0,"1"6"20"16,3 2-122-16,1 12-19 15,4 7-17-15,-3 16 7 16,1 2-3-16,0 10-8 16,0-11-12-16,5 0-81 15,1-21-11-15,4-7-32 16,3-17-37-16</inkml:trace>
        </inkml:traceGroup>
        <inkml:traceGroup>
          <inkml:annotationXML>
            <emma:emma xmlns:emma="http://www.w3.org/2003/04/emma" version="1.0">
              <emma:interpretation id="{59FDCA05-2BFE-4898-966C-C0DF7F6DF382}" emma:medium="tactile" emma:mode="ink">
                <msink:context xmlns:msink="http://schemas.microsoft.com/ink/2010/main" type="inkWord" rotatedBoundingBox="12827,17233 14733,17407 14630,18534 12724,18360"/>
              </emma:interpretation>
              <emma:one-of disjunction-type="recognition" id="oneOf39">
                <emma:interpretation id="interp55" emma:lang="" emma:confidence="0">
                  <emma:literal>25</emma:literal>
                </emma:interpretation>
                <emma:interpretation id="interp56" emma:lang="" emma:confidence="0">
                  <emma:literal>2 5</emma:literal>
                </emma:interpretation>
                <emma:interpretation id="interp57" emma:lang="" emma:confidence="0">
                  <emma:literal>3 5</emma:literal>
                </emma:interpretation>
                <emma:interpretation id="interp58" emma:lang="" emma:confidence="0">
                  <emma:literal>Z 5</emma:literal>
                </emma:interpretation>
                <emma:interpretation id="interp59" emma:lang="" emma:confidence="0">
                  <emma:literal>z 5</emma:literal>
                </emma:interpretation>
              </emma:one-of>
            </emma:emma>
          </inkml:annotationXML>
          <inkml:trace contextRef="#ctx0" brushRef="#br0" timeOffset="474586.427">11353 16994 388 0,'-6'0'117'16,"-2"-3"20"-16,6-2-101 15,5-1-31-15,8-5-2 16,5 0-2-16,9-9 0 16,5-2 1-16,9-3-1 15,2 4-1-15,4 3 2 16,-3 2 0-16,-1 3 1 15,-6 9 1-15,-3 4-1 16,-10 6 0-16,-1 17-1 16,-12 12-1-16,-10 18-1 15,-10 11-5-15,-18 21-5 16,-8-7 0-16,-13 7 6 16,1-12 5-16,-7 1 8 15,10-21 7-15,-2 5 1 0,12-11-4 16,0-1-4-1,9-15-5-15,4-3-1 0,10-12-3 16,2-5-6-16,8-8-4 16,6-2-2-16,2-4 0 15,9-3 1-15,3-2 6 16,15-3 3-16,0-3 2 16,15-2 0-16,0 2 0 15,13-3-2-15,-8 3-4 0,4-3-33 16,-9 4-31-16,-3 1-69 15,-14-2-18-15,-2 0-125 16</inkml:trace>
          <inkml:trace contextRef="#ctx0" brushRef="#br0" timeOffset="475196.3358">12526 16839 313 0,'2'-2'180'16,"-2"-1"-18"-16,-4 2-55 16,3-1-79-16,-1 2-21 15,-2 3-11-15,-4 2-15 0,-2 6 5 16,-2 5 1-16,-7 7 4 15,0 2 8-15,-4 10 8 16,-1-2-4-16,-1 7 6 16,6-1-1-16,2 5 1 15,9-8 0-15,5 5-2 16,13-8-4-16,8 1-1 16,6-4-1-16,9 1-1 15,0-4 0-15,6 4-1 16,-6-6-2-16,0 5 0 15,-4-5-1-15,-2 0 2 16,-7-4 0-16,-4-4 4 16,-3-5 1-16,-9-1 2 15,-4-3 2-15,-4 5 1 0,-6 1-3 16,-10 1-3-16,-7 4-5 16,-9 0-10-16,-1-3-3 15,-10-7-7-15,6-4-6 16,-3-8-129-16,5-8 40 15,-5-16-333-15</inkml:trace>
          <inkml:trace contextRef="#ctx0" brushRef="#br0" timeOffset="475456.2383">12684 16681 438 0,'19'6'144'16,"-7"-3"18"-16,18 0-101 16,9 2-55-16,24 1-2 15,8 2-4-15,12 0-18 16,-8-3-15-16,8 3-132 15,-21-2 25-15,-2-8-318 16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15:13.7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41301C3-A126-4FFC-8D7F-CFB1F71F8B37}" emma:medium="tactile" emma:mode="ink">
          <msink:context xmlns:msink="http://schemas.microsoft.com/ink/2010/main" type="writingRegion" rotatedBoundingBox="19468,953 27393,-1430 28218,1312 20292,3696"/>
        </emma:interpretation>
      </emma:emma>
    </inkml:annotationXML>
    <inkml:traceGroup>
      <inkml:annotationXML>
        <emma:emma xmlns:emma="http://www.w3.org/2003/04/emma" version="1.0">
          <emma:interpretation id="{5A20A47B-0AC9-410D-96C6-853016B227FC}" emma:medium="tactile" emma:mode="ink">
            <msink:context xmlns:msink="http://schemas.microsoft.com/ink/2010/main" type="paragraph" rotatedBoundingBox="19865,678 23013,543 23051,1428 19903,1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6B30C5-4458-4108-8C36-888A1E1B8AF9}" emma:medium="tactile" emma:mode="ink">
              <msink:context xmlns:msink="http://schemas.microsoft.com/ink/2010/main" type="line" rotatedBoundingBox="19865,678 23013,543 23051,1428 19903,1564">
                <msink:destinationLink direction="with" ref="{1CCCC241-19BE-4B46-AA28-F793257CD50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10C3F99-FCF1-4EAA-915D-6AD5292FF16A}" emma:medium="tactile" emma:mode="ink">
                <msink:context xmlns:msink="http://schemas.microsoft.com/ink/2010/main" type="inkWord" rotatedBoundingBox="19865,678 23013,543 23051,1428 19903,1564"/>
              </emma:interpretation>
              <emma:one-of disjunction-type="recognition" id="oneOf0">
                <emma:interpretation id="interp0" emma:lang="" emma:confidence="0">
                  <emma:literal>10.000</emma:literal>
                </emma:interpretation>
                <emma:interpretation id="interp1" emma:lang="" emma:confidence="0">
                  <emma:literal>10.00 U</emma:literal>
                </emma:interpretation>
                <emma:interpretation id="interp2" emma:lang="" emma:confidence="0">
                  <emma:literal>10,00 U</emma:literal>
                </emma:interpretation>
                <emma:interpretation id="interp3" emma:lang="" emma:confidence="0">
                  <emma:literal>10,0 U</emma:literal>
                </emma:interpretation>
                <emma:interpretation id="interp4" emma:lang="" emma:confidence="0">
                  <emma:literal>00.00 U</emma:literal>
                </emma:interpretation>
              </emma:one-of>
            </emma:emma>
          </inkml:annotationXML>
          <inkml:trace contextRef="#ctx0" brushRef="#br0">143 318 397 0,'8'-2'79'0,"9"1"39"16,7-2-117-16,12-2-6 16,5-1 1-16,7-5 0 0,-4-7 0 15,1-8 0-15,-7-4 3 16,1-9 3-16,-11 3 1 16,1-6 5-16,-11 5 1 15,-2 5 3-15,-11 14 1 16,-7 6-2-16,-9 12-4 15,-9 17-2-15,-8 8-4 16,-12 16-4-16,1 7-2 16,-9 20 1-1,2-6 0-15,-7 20-1 0,6-9 3 0,-8 14 0 16,8-12 1-16,0 3 0 16,10-22 2-16,7-2-1 15,13-23-5-15,6-6-27 16,8-16-24-16,9-5-68 15,-1-14-10-15,7-5-132 16</inkml:trace>
          <inkml:trace contextRef="#ctx0" brushRef="#br0" timeOffset="524.2356">959 70 338 0,'14'-3'86'0,"-7"2"23"0,-10 1-93 16,-4 14-15-16,-5 6-3 16,-12 18 1-16,-6 6 1 15,-9 18-1-15,-3-1 1 16,-7 11 0-16,7-6 1 15,-2 6 0-15,7-12-1 0,2 1 1 16,10-14-1-16,6-8 0 16,12-14 0-16,11-6 1 15,10-10-1-15,13-9 1 16,11-8 1-16,13-12-2 16,1-7 0-16,11-15-1 15,-4-7 0-15,5-12 1 16,-12 0 5-16,1-11 10 15,-15 6 4-15,-13-2 8 16,-16 14 2-16,-17 4-1 16,-10 17-7-16,-18 5-3 15,0 14-8-15,-7 8-4 16,9 10-3-16,-1 15-13 16,10 11-10-16,-1 9-23 15,5 2-12-15,-1 7-35 16,5-5-23-16,3-4-14 0,8-11-18 15,6 3 17-15</inkml:trace>
          <inkml:trace contextRef="#ctx0" brushRef="#br0" timeOffset="559.146">1213 857 490 0,'-11'-13'102'0,"2"-3"48"15,5 10-181-15,1 11-117 16,-1 9 27-16,-4 6-320 15</inkml:trace>
          <inkml:trace contextRef="#ctx0" brushRef="#br0" timeOffset="1066.7034">1767 175 420 0,'-7'3'105'0,"-9"1"32"16,2-1-122-16,0 15-6 15,3 6-7-15,-6 15-1 16,-2 2-2-16,-6 10 1 15,4-4-1-15,-1 8 0 16,4-11 1-16,0 6-1 16,9-11 0-16,1-4 0 15,8-13 0-15,6-5-1 16,5-14 1-16,8-8-1 16,2-6-2-16,7-7-3 15,3-7-3-15,7-10-5 16,-2 1 1-16,-2-10 1 15,-7 2 6-15,-10-10 8 16,-12 5 9-16,-7-6-1 16,-7 7 1-16,-9-1-1 15,-2 13-5-15,-5 6-3 16,0 14 1-16,2 7 0 0,4 14-1 16,3 3-1-16,5 8-2 15,3 7-2-15,5 1-8 16,2 10-23-16,5 2-40 15,3 3-54-15,5-4-18 16,7-7-104-16</inkml:trace>
          <inkml:trace contextRef="#ctx0" brushRef="#br0" timeOffset="1513.6058">2298 167 350 0,'-4'2'89'15,"-4"6"26"-15,-5 11-98 16,-4 6-14-16,-6 15 0 16,-6 7-2-16,-2 11 5 15,4-3 1-15,-2 6-2 16,5-8 1-16,5 1-2 15,7-12-3-15,1-4-1 16,8-18 0-16,7-9 1 16,9-13 1-16,7-18 0 0,5-8 1 15,10-11-1-15,-2-8-2 16,1-16 0-16,-6 7 0 16,-1-12 0-16,-8 6 3 15,-2 1 1-15,-11 12 0 16,-6 7 1-16,-9 17-1 15,-10 9-1-15,-3 13-2 16,-4 11-1-16,2 7 0 0,1 9-3 16,5 4-5-16,3 10-19 15,5-1-19-15,4 9-82 16,4-4 4-16,7 2-180 16</inkml:trace>
          <inkml:trace contextRef="#ctx0" brushRef="#br0" timeOffset="1866.9681">2948 108 365 0,'5'-9'95'0,"-3"1"26"16,-4 8-106-16,-4 11-7 15,-5 6-7-15,-11 11-1 16,1 8 1-16,-2 6 2 0,1 1 1 16,2 8 1-16,2-1-1 15,0 7 1-15,2-7-3 16,2 3 0-16,5-14-1 16,5-3-1-16,9-14-1 15,11-11 1-15,7-17-1 16,20-19-1-16,4-13 0 15,12-15-3-15,-3-3-4 16,-2-5-2-16,-20 11 1 0,-6-1 2 16,-15 15-10-16,-18 5-100 15,-7 12 34-15,-10 4-278 16</inkml:trace>
        </inkml:traceGroup>
      </inkml:traceGroup>
    </inkml:traceGroup>
    <inkml:traceGroup>
      <inkml:annotationXML>
        <emma:emma xmlns:emma="http://www.w3.org/2003/04/emma" version="1.0">
          <emma:interpretation id="{2000AF40-E1B2-478E-9D7B-A202F0B01A41}" emma:medium="tactile" emma:mode="ink">
            <msink:context xmlns:msink="http://schemas.microsoft.com/ink/2010/main" type="paragraph" rotatedBoundingBox="19876,2312 27802,-71 28218,1312 20292,36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7939EE-EDB3-41D8-97DE-B2899FF418DC}" emma:medium="tactile" emma:mode="ink">
              <msink:context xmlns:msink="http://schemas.microsoft.com/ink/2010/main" type="line" rotatedBoundingBox="19876,2312 27802,-71 28218,1312 20292,3696"/>
            </emma:interpretation>
          </emma:emma>
        </inkml:annotationXML>
        <inkml:traceGroup>
          <inkml:annotationXML>
            <emma:emma xmlns:emma="http://www.w3.org/2003/04/emma" version="1.0">
              <emma:interpretation id="{F5743B3E-777C-44A7-BAC6-B2B7669D04E3}" emma:medium="tactile" emma:mode="ink">
                <msink:context xmlns:msink="http://schemas.microsoft.com/ink/2010/main" type="inkWord" rotatedBoundingBox="19924,2470 22542,1682 22911,2908 20292,369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72.4464">88 2036 364 0,'8'-8'85'0,"11"-1"34"16,8-2-106-16,17-3-6 16,7-7-2-16,20-5-6 15,-5-4-6-15,17-11-3 0,-10-3-1 16,12-9-2-16,-12 3 1 16,15-5 5-16,-13 7 4 15,4-1 0-15,-17 15 2 16,-9 5 2-16,-18 14-2 15,-13 13 0-15,-24 15-2 16,-15 18-2-16,-10 7 0 16,-15 18 2-16,-2 3-1 15,-6 18 3-15,8-6-7 0,-8 16-43 16,7-11-42-16,-4 3-8 16,8-14-55-16,-1-4 63 15</inkml:trace>
          <inkml:trace contextRef="#ctx0" brushRef="#br0" timeOffset="3600.9192">1312 2131 435 0,'-7'13'109'0,"0"6"34"0,-3 4-123 16,2 19-20-16,1 7-10 15,-9 22-39-15,-3-3-32 16,-12 14-62-16,-4-13-23 15,-5-2-91-15</inkml:trace>
          <inkml:trace contextRef="#ctx0" brushRef="#br0" timeOffset="4076.1066">1879 1807 477 0,'3'-20'112'0,"-2"4"40"16,4 11-149-16,1 16-10 15,-3 8-15-15,-7 16-26 16,-6 4-8-16,-12 11 8 0,-6-5 10 16,-9 7 23-16,4-7 31 15,-5 4 12-15,12-7 2 16,-1 2-5-16,8-11-13 16,5-3-5-16,6-13-5 15,3-6-3-15,12-9-2 16,8-15-10-16,7-9-5 0,11-14-2 15,5-9 2-15,3-16 9 16,-5 3 16 0,0-18 12-16,-13 8 5 0,-3-6 1 15,-10 13-5-15,-9 8-7 16,-5 23-7-16,-10 16-2 16,-5 18-3-16,-8 18-3 15,2 8 0-15,0 6-10 16,6 0-12-16,5 2-39 15,11-10-60-15,5-3-8 16,5-3-48 0,9 0 49-16</inkml:trace>
          <inkml:trace contextRef="#ctx0" brushRef="#br0" timeOffset="4547.3815">2753 1402 448 0,'-7'-4'101'16,"-2"14"38"-16,-4 9-132 15,-9 17-4-15,-4 7-4 0,-9 17 0 16,1 0 0-16,-8 15 0 15,-1-5 1-15,-7 15 0 16,2-10-1 0,-7 11 2-16,9-12-1 0,4 9 0 31,15-13 0-31,10 1 1 0,11-18-1 0,11-6-1 16,6-14 1-16,12-14 0 15,4-16 0-15,13-19 0 16,0-12 1-16,7-21-1 15,-8-2 1-15,-2-15 0 16,-10 11 0-16,-5-3 1 16,-13 16-1-16,-6 3 1 15,-7 17-2-15,-10 6 0 16,-8 13-3-16,-5 3-10 16,0 6-11-16,1 4-74 15,2 2-42-15,1 7-20 0,4-2-104 16</inkml:trace>
        </inkml:traceGroup>
        <inkml:traceGroup>
          <inkml:annotationXML>
            <emma:emma xmlns:emma="http://www.w3.org/2003/04/emma" version="1.0">
              <emma:interpretation id="{9FAD1C01-62F2-4359-9C19-08332FFBC794}" emma:medium="tactile" emma:mode="ink">
                <msink:context xmlns:msink="http://schemas.microsoft.com/ink/2010/main" type="inkWord" rotatedBoundingBox="24320,975 27802,-71 28183,1197 24702,2245">
                  <msink:destinationLink direction="with" ref="{9A33EBF3-0B39-4909-A2D6-422A5896F1FB}"/>
                </msink:context>
              </emma:interpretation>
              <emma:one-of disjunction-type="recognition" id="oneOf2">
                <emma:interpretation id="interp6" emma:lang="" emma:confidence="0">
                  <emma:literal>+6.200</emma:literal>
                </emma:interpretation>
                <emma:interpretation id="interp7" emma:lang="" emma:confidence="0">
                  <emma:literal>+ 6.20 8</emma:literal>
                </emma:interpretation>
                <emma:interpretation id="interp8" emma:lang="" emma:confidence="0">
                  <emma:literal>+ 6.200</emma:literal>
                </emma:interpretation>
                <emma:interpretation id="interp9" emma:lang="" emma:confidence="0">
                  <emma:literal>+ 620 8</emma:literal>
                </emma:interpretation>
                <emma:interpretation id="interp10" emma:lang="" emma:confidence="0">
                  <emma:literal>+ 6200</emma:literal>
                </emma:interpretation>
              </emma:one-of>
            </emma:emma>
          </inkml:annotationXML>
          <inkml:trace contextRef="#ctx0" brushRef="#br0" timeOffset="5861.6845">4657 1115 267 0,'13'-11'56'0,"7"3"26"0,6-1-78 0,9-1-4 15,-2 7-3-15,4-5-7 16,-7 4-1-16,0-3-1 16,-3 3 2-16,1-3 3 15,-6 1 9-15,1-2 5 16,-4 4 1-16,1-1 4 15,1 2-1-15,4 3-3 16,-2 0-11-16,9 0-77 16,-7 1 20-16,1 1-200 15</inkml:trace>
          <inkml:trace contextRef="#ctx0" brushRef="#br0" timeOffset="6512.4968">4876 855 231 0,'-12'2'50'0,"5"-4"20"0,6 2-68 16,4 2-2-16,0-1 7 16,3 1 5-16,4 2 8 15,-2 4 3-15,1 6 1 16,0 5-6-16,-1 12-6 0,-3 5-6 15,-3 8-5-15,-2 0-4 16,-4 2-6-16,1-7-2 16,-1-5-15-1,2-9-15-15,0-4-51 0,4-9 1 16,6-6-111-16</inkml:trace>
          <inkml:trace contextRef="#ctx0" brushRef="#br0" timeOffset="6914.1116">6062-147 395 0,'19'-21'87'16,"-13"10"35"-16,2 10-119 15,-5 9-7-15,-5 7-6 16,-7 6 0-16,-13 5 0 16,-3-2 3-16,-10 4 8 15,3 0 6-15,-12 5 6 0,5 0 3 16,-8 9 7-16,3 5-2 15,-5 14-2-15,8 2-6 16,-2 15-3 0,10-4-7-16,5 7-6 0,12-17-5 15,8-1-12-15,10-24-4 16,5-3-2-16,6-15 4 16,1-9 5-16,3-10 12 15,0-4 7-15,1-7 5 0,2-5-1 16,-3-4 0-16,-1-4-2 15,-5-3-2-15,-3-4-3 16,-8 0 1-16,-2-3 0 16,-7 7 0-16,-5 3 0 15,0 8-1-15,0 6-1 16,-2 9-5-16,-1 13-22 16,3 4-28-16,-5 8-61 15,0-1-9-15,6 5-124 16</inkml:trace>
          <inkml:trace contextRef="#ctx0" brushRef="#br0" timeOffset="7423.7766">6092 692 376 0,'4'-1'40'0,"3"1"-40"16,0 3-99-16,1 0-217 15</inkml:trace>
          <inkml:trace contextRef="#ctx0" brushRef="#br0" timeOffset="7869.2907">6455 78 419 0,'-13'-1'92'0,"7"1"33"0,9 4-134 0,5 1-31 16,3 1-6-16,2-3 3 16,1-3 12-16,3-7 29 15,3-1 34-15,8-8 11 16,4 0 0-16,10-1-6 16,-1 3-19-16,7 3-7 15,-2 3-8-15,1 13-5 16,-13 6-3-16,-7 16-5 31,-18 5-8-31,-15 22-17 0,-18 2 0 0,-15 11 6 0,-8-5 9 16,-11 3 16-16,4-11 18 15,-6 0 3-15,10-8-3 16,-6 7-5-16,9-9-7 16,-4 4-1-16,12-8 0 15,5-1-1-15,13-13-4 16,6 3-10-16,12-12-2 15,3-6-2-15,8-3 1 0,6-7 1 16,8-2-17 0,9-4-62-16,6-1 11 0,12-8-170 15</inkml:trace>
          <inkml:trace contextRef="#ctx0" brushRef="#br0" timeOffset="8353.1858">7282 182 223 0,'-5'-4'199'0,"-10"8"-59"0,-7 21-154 0,-2 9 110 16,-15 18-183-1,-3 4 3-15,-8 5 33 0,4-11 27 16,-2 5 33-16,12-13 40 16,0 4 2-16,9-10-30 15,3 3-8-15,10-11-7 16,6-1-4-16,13-8-3 16,9-7 0-16,8-9-9 15,16-9-16-15,1-8-2 16,9-16 3-1,-1-7 8-15,7-17 26 0,-7-4 25 0,1-12 10 16,-9 4 0 0,-4-1-1-16,-15 10-18 0,-10 4-6 15,-12 14-8-15,-10 8-4 16,-6 10-4 0,-2 7-6-16,1 9-7 0,-1 10-12 15,1 6-3-15,2 6-4 16,1 4 2-16,0 4-25 15,9 0-17-15,2 3-42 16,8-4-22-16,10-1-65 16</inkml:trace>
          <inkml:trace contextRef="#ctx0" brushRef="#br0" timeOffset="8765.4805">7775 70 287 0,'46'-26'109'0,"-4"5"3"16,-12 9-83-16,-7 10-23 0,-12 12-17 16,-8 4-2-16,-9 3 2 15,-11 6 12-15,-5-1 14 16,-8 7 15-16,0 0 4 0,-4 15-2 16,3 3-5-16,-5 19-9 15,7 0-18-15,-4 12-9 31,13-7-4-31,3-1-2 0,9-17 1 0,13-9 3 16,10-19 6-16,14-15 1 16,5-17 2-16,11-21 1 15,2-10 2-15,7-23 10 16,-4-7 4 0,6-22 4-16,-6 6-2 0,-1-10-1 15,-15 19-10-15,-7-1-3 16,-16 28-4-16,-11 7 1 15,-11 16 0-15,-9 8-9 16,-7 12-18-16,-12 10-82 16,-7 9-27-16,-12 11-35 15,2 5-54-15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15:16.4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CCCC241-19BE-4B46-AA28-F793257CD503}" emma:medium="tactile" emma:mode="ink">
          <msink:context xmlns:msink="http://schemas.microsoft.com/ink/2010/main" type="inkDrawing" rotatedBoundingBox="19304,1742 24088,1410 24097,1538 19313,1870" semanticType="underline" shapeName="Other">
            <msink:sourceLink direction="with" ref="{366B30C5-4458-4108-8C36-888A1E1B8AF9}"/>
          </msink:context>
        </emma:interpretation>
      </emma:emma>
    </inkml:annotationXML>
    <inkml:trace contextRef="#ctx0" brushRef="#br0">0 353 373 0,'-1'1'78'0,"5"-1"38"15,9 0-109-15,15 8-3 0,8 2 3 16,20-1 6-1,7 0 1-15,22-4 4 0,1-8-1 16,28-8 0-16,-3-6-7 16,37-5-1-16,-7 0-3 15,32-3 0-15,-10 4 0 16,41 1 4-16,-19 1 2 16,35-4 7-16,-10 1 1 15,33-3 0-15,-35 1-5 16,29 2-3-16,-35 10-7 0,6 6-2 15,-35 9-1-15,14 8-1 16,-36 3-1-16,5 0 1 16,-26-2-1-16,8-13 0 15,-28-9 1 1,6-7 0-16,-19-6-1 0,2-5 1 16,-24 4 0-16,-5 2-1 15,-20 6 0-15,-7 5-1 16,-17 8-4-16,-9 5-8 15,-10 4-6-15,-15 5-16 16,-9 2-11-16,-16 4-48 16,-8 0-49-16,-14 0-3 15,0-3-51-15,-14 2 72 16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15:23.0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A33EBF3-0B39-4909-A2D6-422A5896F1FB}" emma:medium="tactile" emma:mode="ink">
          <msink:context xmlns:msink="http://schemas.microsoft.com/ink/2010/main" type="inkDrawing" rotatedBoundingBox="25161,1908 28434,1745 28437,1816 25164,1980" semanticType="underline" shapeName="Other">
            <msink:sourceLink direction="with" ref="{9FAD1C01-62F2-4359-9C19-08332FFBC794}"/>
          </msink:context>
        </emma:interpretation>
      </emma:emma>
    </inkml:annotationXML>
    <inkml:trace contextRef="#ctx0" brushRef="#br0">0 218 439 0,'10'-7'91'0,"17"-4"40"0,12 3-134 0,16-3-15 15,0 3-7-15,4 0 1 16,-8 2 10-16,5-2 15 15,-3 2 16-15,21-2 17 16,3 2 2-16,38 3-1 0,8 4-9 16,36-1-2-1,4 2-10-15,38-5-4 0,-18-2-6 16,22-3-6-16,-25 3-3 16,16-6 0-16,-39 4 0 15,9-4 0-15,-30-4 4 16,8-2 0-16,-27 3 0 15,4 2 0-15,-25 2 0 16,-7 4-1-16,-23 3 2 16,-16 0-10-16,-22 3-12 15,-11 6-31-15,-14 2-21 0,-14 1-21 16,-6 1-9-16,-8 1-23 16,-6 0 15-16,-10 6-39 15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15:23.5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54F670F-3B0B-4B14-9FBF-AC5035074F09}" emma:medium="tactile" emma:mode="ink">
          <msink:context xmlns:msink="http://schemas.microsoft.com/ink/2010/main" type="writingRegion" rotatedBoundingBox="25518,2685 27781,2171 27978,3040 25716,3554"/>
        </emma:interpretation>
      </emma:emma>
    </inkml:annotationXML>
    <inkml:traceGroup>
      <inkml:annotationXML>
        <emma:emma xmlns:emma="http://www.w3.org/2003/04/emma" version="1.0">
          <emma:interpretation id="{57A848BD-F895-431C-9C0C-1F984FE77984}" emma:medium="tactile" emma:mode="ink">
            <msink:context xmlns:msink="http://schemas.microsoft.com/ink/2010/main" type="paragraph" rotatedBoundingBox="25518,2685 27781,2171 27978,3040 25716,35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03B2CF-1CDE-4215-9842-4D5AEFE96261}" emma:medium="tactile" emma:mode="ink">
              <msink:context xmlns:msink="http://schemas.microsoft.com/ink/2010/main" type="line" rotatedBoundingBox="25518,2685 27781,2171 27978,3040 25716,3554"/>
            </emma:interpretation>
          </emma:emma>
        </inkml:annotationXML>
        <inkml:traceGroup>
          <inkml:annotationXML>
            <emma:emma xmlns:emma="http://www.w3.org/2003/04/emma" version="1.0">
              <emma:interpretation id="{D97350EB-D48D-4818-8BDB-35A7E45AB1F2}" emma:medium="tactile" emma:mode="ink">
                <msink:context xmlns:msink="http://schemas.microsoft.com/ink/2010/main" type="inkWord" rotatedBoundingBox="25518,2685 27781,2171 27978,3040 25716,3554"/>
              </emma:interpretation>
              <emma:one-of disjunction-type="recognition" id="oneOf0">
                <emma:interpretation id="interp0" emma:lang="" emma:confidence="0">
                  <emma:literal>1,606</emma:literal>
                </emma:interpretation>
                <emma:interpretation id="interp1" emma:lang="" emma:confidence="0">
                  <emma:literal>1/606</emma:literal>
                </emma:interpretation>
                <emma:interpretation id="interp2" emma:lang="" emma:confidence="0">
                  <emma:literal>1606</emma:literal>
                </emma:interpretation>
                <emma:interpretation id="interp3" emma:lang="" emma:confidence="0">
                  <emma:literal>7,606</emma:literal>
                </emma:interpretation>
                <emma:interpretation id="interp4" emma:lang="" emma:confidence="0">
                  <emma:literal>16/606</emma:literal>
                </emma:interpretation>
              </emma:one-of>
            </emma:emma>
          </inkml:annotationXML>
          <inkml:trace contextRef="#ctx0" brushRef="#br0">-1 300 136 0,'-3'-2'224'0,"8"-4"-84"0,10-2-82 16,12 0 79-16,6-3-140 0,8-5-1 15,-2 4 0-15,5-9 1 16,-4 3 2-16,9-6 2 16,-2 2 0-16,6-7 1 15,-4 3 0-15,2-3 1 16,-10 5-1-16,-2 4 0 15,-12 7-2-15,-7 4-1 32,-10 7-1-32,-7 2 0 0,-5 5 1 0,-3 6 2 15,-1 8 1-15,-10 11 0 16,1 7 0-16,-12 10-1 16,-3 5-1-16,-15 10-1 15,0 0 1-15,-7 11 0 16,5-9-1-16,-3 4-1 0,17-18-1 15,5-8-10-15,12-18-14 16,4-10-111-16,10-14 1 16,4-10-50-16,4-4 2 15</inkml:trace>
          <inkml:trace contextRef="#ctx0" brushRef="#br0" timeOffset="442.8747">611 527 425 0,'-3'18'112'0,"-1"0"30"0,-6 18-119 16,-4 4-31-16,-11 17-5 16,-5-6-7-16,-7 9 5 15,2-13 3-15,-2-3 1 16,12-11 4-16,4-8-5 15,10-14-22-15,5-10-51 16,9-12-10-16,7-11-25 16,2-7-37-16,16-9 45 15</inkml:trace>
          <inkml:trace contextRef="#ctx0" brushRef="#br0" timeOffset="762.6952">1396-34 525 0,'-1'-8'115'0,"-6"5"44"15,-1 11-162-15,2 12-25 0,-6 8-20 16,-6 5-5-16,-7 11-11 15,-3-2 11-15,-11 4 17 16,-5 1 27-16,-6 9 24 16,1-9 17-16,-4 3 9 15,12-6-5-15,2 3-5 16,11-9-15-16,6 6-8 31,11-10-10-31,5 0-11 0,6-10-6 0,6-5-11 16,2-11 0-16,8-5 2 15,1-11 13-15,2-5 10 16,1-2 17-16,5-10 12 16,-6-2 3-16,3-3 0 15,-2 2-6-15,1-3-5 16,-7 10-11-16,-5 1-2 16,-6 6-1-16,-4 1-1 0,-2 6-4 15,-7-1-23-15,2 1-17 16,-3 6-18-16,0 1-76 15,-1 1 8-15,-1 1-151 16</inkml:trace>
          <inkml:trace contextRef="#ctx0" brushRef="#br0" timeOffset="3843.7185">1294 190 269 0,'2'-8'90'0,"1"2"9"15,-3 1-72-15,3 0-30 16,0 4-18-16,-1-1-34 16,-2 2-11-16,-3 0 10 15,-4 2 32-15,0-1 43 16,-3 1 44-16,-1 4 20 15,2 2-8-15,-2 1-20 16,0 4-35-16,-3 4-10 16,1-1-10-16,-2 7-2 0,1-1-2 15,-4 5-2-15,4-4 2 16,-5 6 2-16,5-6 4 16,-3 4 6-16,3-5 6 15,0 3 4-15,4 0-2 16,1 1-1-16,4-2-4 0,-1 4-5 15,1-6-4-15,1 1-3 16,1-2-1-16,-2-2 0 16,3-7 0-16,1 1 2 15,1-4 1-15,1 0 0 16,2-2 0-16,2-1 1 16,0-3 0-16,6-3 0 15,1-1-1-15,6-4-1 16,-4-1 0-16,8-7 0 15,-2-1 0-15,10-6 1 16,-4-7 0-16,13-6 1 16,-4-1 0-16,6-7 1 15,-7 2-1-15,5-5 1 16,-7 5-1-16,4-5 1 16,-7 6 0-16,0-7 0 15,-8 7 0-15,0-9 0 16,-7 5 0-16,-5-5 1 0,-4 6-1 15,-5-2 0-15,-5 8-1 16,-6 7 2-16,-1 9 0 16,-9 11-2-16,1 10-3 15,-6 9-7-15,-1 6-9 16,-8 6-13-16,7 1 2 16,-2-1-7-16,4-4-14 0,-1-2-79 15,10-2 25-15,0-3-215 16</inkml:trace>
          <inkml:trace contextRef="#ctx0" brushRef="#br0" timeOffset="3848.6996">2239-194 371 0,'15'-5'114'15,"-10"1"16"-15,-5 1-108 16,2 3-47-16,-10 7-15 16,-5 4-1-16,-7 11 4 15,-4 2 19-15,-5 7 19 0,-1-1 22 16,-9 6-2-16,3 0-3 15,-11 8 7-15,0-5-5 16,-5 8-8-16,7-2 3 16,-1 7 0-16,12-5-12 15,2 5-4-15,12-5-1 16,3 3 0-16,6-9 0 16,5 2 1-16,4-7 2 15,7 0 1-15,6-9 2 0,6-3 1 16,8-10 2-16,11-7 1 15,2-10-1-15,13-12 0 16,1-10-2-16,9-11-2 16,-6-4-2-16,4-10 0 15,-10 5 0-15,-5-2 1 16,-14 8 0-16,-9-2 1 16,-11 13-1-16,-15 4-4 15,-12 10 0-15,-11 6-1 16,-4 13-2-16,-5 3-9 15,4 8-23-15,-5 6-96 16,4 1 13-16,-10 4-245 16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19:14.4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07F0A60-04D4-44AB-827B-2D6C72FD0073}" emma:medium="tactile" emma:mode="ink">
          <msink:context xmlns:msink="http://schemas.microsoft.com/ink/2010/main" type="inkDrawing" rotatedBoundingBox="12875,12271 17560,12036 17616,13151 12931,13386" semanticType="strikethrough" shapeName="Other">
            <msink:sourceLink direction="with" ref="{D77ABE31-0047-487B-B8F4-9CE56206F97C}"/>
            <msink:sourceLink direction="with" ref="{E3E6BAF7-2EC5-4822-A798-0C6E087B3A3E}"/>
            <msink:sourceLink direction="with" ref="{42C2FA4B-DE74-4DFE-A8AE-CEB738AA5540}"/>
          </msink:context>
        </emma:interpretation>
      </emma:emma>
    </inkml:annotationXML>
    <inkml:trace contextRef="#ctx0" brushRef="#br0">4678 928 174 0,'-5'-16'40'0,"2"-5"26"0,2 3-49 15,1-1 5-15,1 5 6 16,-1 1 9-16,-3 4-1 16,0 1 6-16,0 2-3 0,-2 1-2 15,2 4-12 1,1-1-7-16,1 0-10 0,1 4-5 16,0-4-4-1,0-2 0-15,0-1 1 0,-2 3 2 16,-1-4 2-16,0 1 1 15,-2 2 1-15,-2-1 0 16,-1-6 0-16,-5 2-2 16,-1-1 0-16,-3-5-1 15,-2 0-1-15,-4-7-1 16,1 1 1-16,-10-2-1 16,6 3 1-16,-13-6-1 15,1 7 1-15,-9-4 1 16,6 3 0-16,-14-6 1 15,12 3 1-15,-11-5 0 16,7 1 0-16,-8-6-1 16,9 6-1-16,-14-3 0 15,8 3-1-15,-12-1 0 16,3 5 0-16,-9-4-1 0,5 2 0 16,-10-1 0-16,8 3-1 15,-7-3 1-15,8 5-1 16,-7-4 2-16,7 7 0 15,-9-5 3-15,3 8-1 16,-13-2 1-16,10 4-1 16,-11-1-1-16,11 5-1 0,-8-1-1 15,11 6 0 1,-11 3-1-16,8 1 0 0,-16 3 0 16,9 3 0-16,-13 3 1 15,7 5-1-15,-11 11 1 16,12 3 0-16,-14 10 1 15,9 2 0-15,-19 11 1 16,12-4-1-16,-14 13 1 16,15-6-1-16,-12 8 0 15,16-10-1-15,-14 7 0 16,16-10-1-16,-12 2 1 16,17-5 1-16,-9 6-1 15,19-8 0-15,-4 5 0 16,15-4-1-16,-6 4 0 15,16-9 0-15,-2 2 0 16,12-8 0-16,4-2-1 16,14-8-1-16,3-2-5 15,11-7-3-15,6 3-13 0,6-7-6 16,7 2-22-16,6-3-6 16,8-4-55-16,1-6-14 15,7-9-13-15,-2-7-45 16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17:10.8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5E802E-5ADE-4813-9345-B881A26FAA2E}" emma:medium="tactile" emma:mode="ink">
          <msink:context xmlns:msink="http://schemas.microsoft.com/ink/2010/main" type="writingRegion" rotatedBoundingBox="-1031,1425 26329,-3294 29713,16322 2352,21042"/>
        </emma:interpretation>
      </emma:emma>
    </inkml:annotationXML>
    <inkml:traceGroup>
      <inkml:annotationXML>
        <emma:emma xmlns:emma="http://www.w3.org/2003/04/emma" version="1.0">
          <emma:interpretation id="{0953DA84-B342-46F9-B836-2CD9AFCA3872}" emma:medium="tactile" emma:mode="ink">
            <msink:context xmlns:msink="http://schemas.microsoft.com/ink/2010/main" type="paragraph" rotatedBoundingBox="860,930 20130,-634 20458,3404 1188,4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468923-2B6E-467A-9CBB-E281004F3B11}" emma:medium="tactile" emma:mode="ink">
              <msink:context xmlns:msink="http://schemas.microsoft.com/ink/2010/main" type="inkBullet" rotatedBoundingBox="860,930 3752,695 4005,3805 1112,4040"/>
            </emma:interpretation>
          </emma:emma>
        </inkml:annotationXML>
        <inkml:trace contextRef="#ctx0" brushRef="#br0">1527 421 344 0,'25'-61'100'0,"-3"-10"25"0,-4 10-100 16,5-4-7-16,-1 13-9 15,-3 5-4-15,-10 16-1 16,-2 7 3-16,-14 15 0 15,-13 9 0-15,-7 12 0 16,-13 18-2-16,-9 15-2 16,-18 24 3-16,1 10 2 15,-23 21 2-15,1 2 0 16,-17 26 0-16,5 4-3 0,-21 34-1 16,15-3-4-16,-20 37 0 15,12-17-2-15,-11 19 1 16,20-29-1-16,3 14 0 15,28-31 0 1,12 11 1-16,24-31-1 0,13 4 1 16,16-32-1-16,13-6 0 15,10-37-1-15,13-7 1 16,6-20 0-16,14-8 1 16,3-16-1-16,17-9-3 15,4-12-5-15,12-15-17 16,-8-9-19-16,11-14-35 15,-11 2-12-15,2-10-47 16,-13 8-7-16,5-4-51 16</inkml:trace>
        <inkml:trace contextRef="#ctx0" brushRef="#br0" timeOffset="505.5198">1322 2579 362 0,'-8'-6'79'0,"1"0"32"0,3 4-121 0,1 7-11 16,0 3-4-16,-6 12-4 16,-2 7 1-16,-6 12 14 15,-2 5 11-15,-6 10 11 16,0-2 10-16,1 8 7 16,7-9 2-16,1 6 1 15,15-12-9-15,7 1-1 16,10-12-6-16,9-4 1 15,3-13-1-15,10-8-1 16,1-13-3-16,6-15-4 16,-4-12-4-16,6-23-5 0,-8-5-2 15,2-16 0-15,-10 3 1 16,-6-7 3-16,-12 13 4 16,-15-1 4-16,-11 17 0 15,-16 5 0-15,-7 13 1 16,-10 9-2-16,4 12-3 15,-2 9-7-15,11 12-11 16,4 10-63-16,10 7-45 0,6 7-17 16,10-4-111-16</inkml:trace>
        <inkml:trace contextRef="#ctx0" brushRef="#br0" timeOffset="928.5513">2300 1439 360 0,'6'9'56'0,"3"-10"46"16,12 1-107-16,8 1-1 0,15 1 13 15,6 0 0 1,11 1 0-16,-4 1-3 0,7 3-27 16,-12-3-34-16,-1-1-50 15,-13-3-22-15,-4-3-86 16</inkml:trace>
        <inkml:trace contextRef="#ctx0" brushRef="#br0" timeOffset="1150.6158">2484 1876 448 0,'25'2'87'0,"7"-4"43"0,8 4-138 16,15 5-126-16,0 3 39 16,6 5-332-16</inkml:trace>
      </inkml:traceGroup>
      <inkml:traceGroup>
        <inkml:annotationXML>
          <emma:emma xmlns:emma="http://www.w3.org/2003/04/emma" version="1.0">
            <emma:interpretation id="{C287BD61-BED7-4AFF-916D-0559C388BDD9}" emma:medium="tactile" emma:mode="ink">
              <msink:context xmlns:msink="http://schemas.microsoft.com/ink/2010/main" type="line" rotatedBoundingBox="4430,1370 20189,91 20458,3404 4699,4684"/>
            </emma:interpretation>
          </emma:emma>
        </inkml:annotationXML>
        <inkml:traceGroup>
          <inkml:annotationXML>
            <emma:emma xmlns:emma="http://www.w3.org/2003/04/emma" version="1.0">
              <emma:interpretation id="{2F898B01-955B-4D77-AA92-19F2B67A544B}" emma:medium="tactile" emma:mode="ink">
                <msink:context xmlns:msink="http://schemas.microsoft.com/ink/2010/main" type="inkWord" rotatedBoundingBox="4467,1827 8978,1461 9122,3234 4611,3600"/>
              </emma:interpretation>
            </emma:emma>
          </inkml:annotationXML>
          <inkml:trace contextRef="#ctx0" brushRef="#br0" timeOffset="2364.9247">3474 1668 220 0,'-9'-3'92'0,"3"-2"4"16,1 2-60-16,10-2-14 0,1 2-13 16,6 3-6-16,2 0-3 15,5 3 1-15,-5-1-1 16,2 4-1-16,-4 0 0 16,3-1 0-16,-3-2 1 15,5 3 0-15,2 0 0 16,8 2 0-16,1 0-2 15,8 2-39-15,-2-3-54 16,4 0 3-16,-7-3-153 16</inkml:trace>
          <inkml:trace contextRef="#ctx0" brushRef="#br0" timeOffset="3009.9389">4207 1234 161 0,'33'-33'94'0,"0"0"-6"16,14-5-25-16,-2 6-45 15,12-6-3-15,-2 7-10 16,9-2-3-16,-11 6-2 0,5 8 0 15,-13 12-1-15,-5 11 1 16,-15 12 1-16,-11 18 0 16,-16 18 1-16,-23 22 3 15,-14 12 0 1,-22 33 4-16,-8 0 1 0,-22 16 2 16,11-13 4-16,-11 3-1 15,15-25-2-15,-7 4-4 16,17-26-3-16,-5 0-6 15,18-14-1-15,1-7-2 16,13-18 2-16,6-6 3 16,15-16 3-16,2-4 0 15,8-7 0-15,5 0-2 16,5 0-3-16,7 7-2 16,3 1 1-16,15 6 1 0,8-2 2 15,18-1 1-15,3-9-1 16,15-7-3-16,-7-9-3 15,11-10-5-15,-11-6-9 16,7-7-46-16,-10-2-47 16,3-8-5-16,-9 2-128 15</inkml:trace>
          <inkml:trace contextRef="#ctx0" brushRef="#br0" timeOffset="3525.1722">5283 1275 434 0,'-17'-8'88'0,"-8"9"17"15,9 12-145-15,-7 20-17 16,-2 9-3-16,-10 18 0 16,2 4 26-16,-7 19 16 15,2-3 21-15,-7 20 7 16,7-3 2-16,-3 22 9 16,11-13-1-16,7 12-7 15,12-19-3-15,11-7-5 0,8-29-11 16,7-15-17-16,4-24 1 15,8-23 8-15,0-20 5 16,10-26 5-16,1-13 18 16,10-28 1-16,-2-3-4 15,4-19 5-15,-3 4 4 16,3-23 4-16,-8 12 1 16,4-20 2-16,-9 19-2 0,-4 0-1 15,-13 28-4-15,-9 13 0 16,-12 31-4-16,-15 13-9 15,-9 17-7-15,-9 23-9 16,-4 15-9-16,-9 16-17 16,10 11-9-16,2 13-81 15,12-8 14-15,2 5-184 16</inkml:trace>
          <inkml:trace contextRef="#ctx0" brushRef="#br0" timeOffset="3835.6655">5543 2515 444 0,'-19'23'107'0,"2"-21"29"0,11 0-140 15,14-1-33-15,6-1-44 16,3-3-23 0,10-6-20-16,-6-5 4 0,8-12-14 15,0-5 52-15</inkml:trace>
          <inkml:trace contextRef="#ctx0" brushRef="#br0" timeOffset="4341.3589">6196 1325 312 0,'-30'8'116'0,"4"-4"6"0,-4 7-76 16,10 8-35-16,-2 15-8 0,0 12-3 15,-5 26 1-15,2 6 0 16,-5 26 0-16,5-1 0 16,2 19 0-16,6-14-1 15,1 8-1 1,7-20-2-16,2-1-1 0,7-26-9 15,3-9-15-15,4-26-6 16,5-11-4-16,2-15 1 16,5-12 17-16,1-14 25 0,9-24 19 15,-4-13 8 1,12-26 1-16,1-4-8 0,6-18-7 16,-5 11-7-16,2-17 7 15,-12 14 2-15,-4-19 5 16,-7 16-1-16,-4-5-3 15,-10 22-7-15,-4 13 1 16,-4 28-5-16,-9 11-1 16,-9 22-2-16,-9 11-3 15,-5 14-5-15,-6 19-2 16,2 10-2-16,3 22-9 16,13 3-9-16,7 11-30 15,11-16-46-15,6-1-48 16,5-20-20-16,6-10-72 15</inkml:trace>
          <inkml:trace contextRef="#ctx0" brushRef="#br0" timeOffset="4834.289">6805 1342 439 0,'-4'-11'95'0,"-4"8"36"16,0 11-132-16,-6 18-5 15,-5 12-4-15,-6 17-1 16,2 6 3-16,-6 20 2 16,7-3 2-16,-3 21 3 15,3-6 1-15,-1 8 1 16,4-18 1-16,5 0-1 15,5-22 1-15,7-1-1 16,7-18-1-16,6-1-2 16,4-16 0-16,12-12 1 15,1-18 0-15,10-15 2 16,-1-17 2-16,10-17 2 16,-3-9 2-16,10-22 4 15,-7 6 2-15,4-22 3 16,-10 9-2-16,0-19 0 0,-15 14-4 15,-4-10-3 1,-16 21-2-16,-4 11-3 0,-11 26-3 16,-12 9-2-1,-5 22-2-15,-10 9 0 0,-2 9 0 16,-3 8-2-16,10 9-1 16,4 11-11-16,13 4-23 15,10 13-74-15,13 0-21 0,7 4-36 16,9-15-32-16</inkml:trace>
          <inkml:trace contextRef="#ctx0" brushRef="#br0" timeOffset="5260.2167">7778 1179 306 0,'9'-17'121'0,"-7"7"4"0,-4 6-74 16,1 7-40-16,-9 17-7 16,-4 7-8-16,-11 18-1 15,-4 8 4-15,-14 21 1 16,6-2 2-16,-6 25 4 16,9-1 3-16,-1 26 1 15,10-8 0-15,5 24-3 16,9-16-3-16,6 5-2 0,12-34-2 15,11-12 1-15,12-37 3 16,20-25 1-16,4-32 2 16,14-34-1-16,-2-25-3 15,8-36-2-15,-16-8-2 16,-5-19 1-16,-17 15 4 16,-14-12 4-16,-19 24 1 0,-14-8-2 15,-12 21-4-15,-15 4-3 16,-3 25-1-16,-9 10 2 15,8 24 1 1,-3 14-12-16,5 21-48 0,-7 19-85 16,4 12-4-16,-11 12-211 15</inkml:trace>
        </inkml:traceGroup>
        <inkml:traceGroup>
          <inkml:annotationXML>
            <emma:emma xmlns:emma="http://www.w3.org/2003/04/emma" version="1.0">
              <emma:interpretation id="{2F1509C5-6ECE-4471-A5E5-378D10BFD29E}" emma:medium="tactile" emma:mode="ink">
                <msink:context xmlns:msink="http://schemas.microsoft.com/ink/2010/main" type="inkWord" rotatedBoundingBox="9606,950 14345,565 14614,3879 9875,42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683.5531">9806 441 283 0,'-3'-28'69'0,"1"-6"27"16,6 6-83-16,3-4-3 15,3 6-4-15,4-6-6 16,2 7-3-16,4-6 0 16,3 4 2-16,7 2 3 15,2 6 1-15,10-3 2 16,-1 13 0-16,6 1 0 0,-4 5-2 15,6 3 0-15,-10 6-1 16,0 7 1 0,-12 1 0-16,-8 11 0 0,-15 2 1 15,-11 6 1-15,-14 1 0 16,-13 5 1-16,-2-1-1 16,-10 4-1-16,9-6-3 15,-1 3 0-15,11-9-1 16,9 1-1-16,8-6 0 15,9 5 0-15,7-5 0 0,8 5 0 16,2 0 2-16,10 7 0 16,-1-2 1-16,5 12 1 15,-3 1 0-15,3 9 0 16,-10-7 1-16,0 5-1 16,-9-16 2-16,-9-3 6 15,-10-8 0-15,-14 0 0 16,-8-3 3-16,-15 0-1 15,-4 0-7-15,-15-6-2 16,3-3-1-16,-16-10-11 16,15-4-5-16,-3-6-14 15,17-2-16-15,9-3-82 16,18 1 15-16,6 0-194 16</inkml:trace>
          <inkml:trace contextRef="#ctx0" brushRef="#br0" timeOffset="9891.2731">8685 1802 161 0,'-5'3'40'0,"2"-1"16"0,3 1-47 15,2 2 1-15,-1-2 12 16,5-1 2-16,-3 2 0 15,4-1 7-15,-3-1 0 16,4 3-9-16,-3-2-2 16,9 3-1-16,0 2-4 0,3 1-1 15,4-2-2-15,5 2-2 16,-4-1-2-16,10 1-2 16,-4-3-1-1,8 1-2-15,-3-4 0 0,6 0-1 16,-5 0-1-16,9 3 0 15,-7-4-2-15,4-2-5 16,-5 0-8-16,-1-5-87 16,-9-1-9-16,-3 3-33 15,-11 1-30-15</inkml:trace>
          <inkml:trace contextRef="#ctx0" brushRef="#br0" timeOffset="12944.2449">9665 1759 258 0,'36'-21'82'15,"-1"1"21"-15,20-13-64 16,10 3-23-16,21-9 5 16,-1-2 5-16,28-7-1 15,1 4 1-15,35-6 2 16,-5 9-8-16,31 2-5 16,-9 14-8-16,32 6-3 0,-21 16-2 15,36 4-1-15,-21 6 1 16,21 2-1-16,-33 2-1 15,21-2-1-15,-37-1 0 16,7-3-1-16,-32-7 2 16,7-2-2-16,-33-4-1 15,-2 2-10-15,-25-1-11 16,-3 6-9-16,-25 2-59 16,-12 6-39-16,-23 0-6 0,-15 8-99 15</inkml:trace>
          <inkml:trace contextRef="#ctx0" brushRef="#br0" timeOffset="11464.5803">11159 37 427 0,'14'-15'91'0,"-15"4"39"0,-2 15-137 15,-4 15-15-15,-10 16-18 16,-3 8-2-16,-8 9-2 16,-1-3 13-16,-2 4 10 15,3-12 20-15,-5-1 9 16,0-4 7-16,0 2 12 15,4-7 0-15,5 5-2 16,8-6-5-16,9 5-5 16,10-4-14-16,12 6-10 15,6 3-3-15,5 2-14 16,4-3-4-16,0 5-5 16,-5-5 8-16,-5 2 4 0,-6-2 11 15,-9 3 11-15,-8-3 9 16,-10 5 9-16,-5-6 5 15,-9 3 5-15,0-4-5 16,-16 4-3-16,-1-5-7 16,-14 3-7-16,3-8-2 15,-11-7 3-15,11-13 0 16,2-11 1-16,14-6 0 0,1-9-1 16,12 0 1-16,8-6 2 15,11 3 1-15,13-9 3 16,8 0 0-16,20-7-5 15,9-1-2-15,19-7-2 16,1 1-1-16,15-9-2 16,-6-1 0-16,11-17 0 15,-11 3-1-15,10-15 0 16,-12 8 1-16,2-11 3 16,-15 12 2-16,-4-10 1 15,-19 12 1-15,-8-10 0 16,-16 14-4-16,-6-4 0 15,-11 12-3-15,-10 3 0 16,-3 14-1-16,-8 12 1 16,-4 13-2-16,-10 18 1 15,3 17 0-15,-10 24-4 0,9 6-1 16,-6 21-11-16,10-3-11 16,2 9-42-16,10-14-66 15,2-7 3-15,13-17-55 16,4-9 73-16</inkml:trace>
          <inkml:trace contextRef="#ctx0" brushRef="#br0" timeOffset="11972.5679">11648 318 337 0,'-16'7'79'0,"-7"8"29"0,-9 17-103 16,0 11-14-16,-8 15-6 16,6 0 2-16,-4 12 0 15,7-6 7-15,1 19 5 16,8-4 5-16,0 13-2 15,5-11 1-15,6 1 3 16,8-23 1-16,6-8 2 0,10-25 0 16,10-7 2-16,4-19-2 15,11-16 0-15,1-12-2 16,8-19-2-16,-3-9-2 16,9-24 2-16,-5-2 4 15,4-13 9-15,-8 7 7 16,-8-7-2-16,-14 16-2 15,-14-1-5-15,-12 18-8 16,-14 2-10-16,-7 20 2 16,-16 11 0-16,-3 17-1 15,-6 12 0-15,6 11 1 0,2 9 1 16,12 4-1-16,7 2-10 16,7-1-6-16,5 0-22 15,5-6-17-15,6-2-16 16,6-7-56-16,8-2 7 15,6-5-120-15</inkml:trace>
          <inkml:trace contextRef="#ctx0" brushRef="#br0" timeOffset="12442.0726">12345 156 159 0,'-11'5'151'0,"-11"15"-42"0,-1 10-96 16,-9 20 96-16,2 8-106 16,-6 14-2-16,7-8-1 15,-3 19-1-15,6-7-1 16,-1 18 1-16,8-5 0 15,2 19 0-15,6-17 1 16,8-4-2-16,6-25 0 0,10-20 1 16,5-30 7-16,14-26 6 15,7-19 1-15,13-21 1 16,-1-12-2-16,9-23-7 16,-12 6-4-16,2-16 4 15,-12 8 4-15,-7-6 1 16,-10 20 0-16,-7-4 1 15,-14 17-6-15,-14 1-2 16,-8 21-3-16,-14 2-2 16,-5 19 0-16,-9 13-1 15,5 17-2-15,-9 16-21 16,7 10-16-16,-9 8-70 16,3 0-15-16,-21 7-34 15,2-6-8-15</inkml:trace>
          <inkml:trace contextRef="#ctx0" brushRef="#br0" timeOffset="14844.4282">10022 2542 179 0,'-3'-4'86'0,"8"-2"-6"15,3 0-36-15,7-3-34 0,6-1-9 16,2-2 0-16,1-2 0 15,4-4-1-15,0-1 1 16,8-6-1-16,0-4 2 16,11-10 1-16,0 1 1 15,11-7 5-15,-6 2 1 16,4-2 4-16,-10 6 0 16,-1-2 1-16,-12 11-4 0,0 4 0 15,-10 8-6-15,-2 7-3 16,-10 10-1-16,-7 9 1 15,-7 9 1-15,-11 14 4 16,-5 5 3-16,-12 21 1 16,-5 2-2-16,-13 19 2 15,1-2-1-15,-7 8 0 16,10-12-3-16,-1 3 0 16,15-18-3-16,3 2-4 15,9-12-23-15,0-1-61 16,3-12-35-16,-1 1-30 15,3-14-70-15</inkml:trace>
          <inkml:trace contextRef="#ctx0" brushRef="#br0" timeOffset="15199.6595">10899 2621 391 0,'5'-4'88'0,"-8"1"33"0,0 15-114 15,0 12-10-15,-7 19-9 16,-5 11-5-16,-9 16-12 15,-4-1-1-15,-5 13 0 16,0-14 8-16,-4 6 7 16,4-13 11-16,-2-1 0 15,5-20-4-15,1-2-16 16,5-15-6-16,9-12-59 16,8-15 6-16,18-17-123 15</inkml:trace>
          <inkml:trace contextRef="#ctx0" brushRef="#br0" timeOffset="15698.9137">11507 2189 352 0,'16'-22'105'0,"-5"0"21"15,-2 0-93-15,2 10-29 16,-3 7-6-16,-7 11-3 16,-10 18-5-16,-8 9-3 15,-15 26-1-15,-7 7 4 0,-17 14 1 16,0-8 8-16,-10 6 12 16,9-18 6-16,-1 6 1 31,18-12 0-31,2 9-4 0,15-8-10 0,7 6-1 15,10-11-3-15,9-1-2 16,5-15-1-16,10-6-1 16,3-15 0-16,10-13 0 15,0-10 3-15,10-21 2 16,-2-11 1-16,10-21 2 16,-5-3 0-16,7-18 1 15,-8 9 0-15,2-15 0 16,-10 7-1-16,-7-7 1 15,-9 13-2-15,-8 3 0 16,-8 24 0-16,-11 16-3 0,-5 24-2 16,-13 21-3-16,-3 16-1 15,-5 15 0-15,3 5-1 16,4 3-8-16,11-9-14 16,9-2-53-16,7-12-45 15,6-8-18-15,5-9-97 16</inkml:trace>
          <inkml:trace contextRef="#ctx0" brushRef="#br0" timeOffset="16172.1717">12138 2034 298 0,'21'-19'100'0,"0"-1"16"16,-3 6-86-16,-1 4-11 16,-8 10-12-16,-9 10-6 15,-9 13-4-15,-15 15 0 16,-5 7 2-16,-15 18 0 16,-5 6 3-16,-9 9 3 15,4-3 4-15,-4 10 3 16,11-11 2-16,6 7 0 15,14-12-5-15,8 5-1 16,13-13-5-16,6 0-2 0,8-10-1 16,5-5 0-16,4-18 0 15,2-4 1-15,-1-17 0 16,6-14 2-16,-2-15 0 16,8-11 1-16,-5-6-2 15,4-10 1-15,-5 5-2 16,-5-4 1-16,-12 7 0 15,-5 0 0-15,-10 11 1 0,-7 4-3 16,-6 12-2 0,-7 9-4-16,-3 8-5 0,-4 10-15 15,9 4-15-15,-1 3-72 16,11-3-14-16,4-1-31 16,7-3-24-16</inkml:trace>
        </inkml:traceGroup>
        <inkml:traceGroup>
          <inkml:annotationXML>
            <emma:emma xmlns:emma="http://www.w3.org/2003/04/emma" version="1.0">
              <emma:interpretation id="{C365167F-361A-458B-B013-E127BF751E25}" emma:medium="tactile" emma:mode="ink">
                <msink:context xmlns:msink="http://schemas.microsoft.com/ink/2010/main" type="inkWord" rotatedBoundingBox="14884,909 20220,476 20360,2202 15024,26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881.8246">16970 399 253 0,'6'-14'78'0,"7"-3"14"16,4 3-73-16,9-4-5 15,3 3-11-15,7-7-1 16,-3 0-1-16,6-5-1 15,-3 2 0-15,1-1 6 16,-5 5 5-16,-1 4 7 16,-8 6 1-16,1 8 2 15,-7 8-3-15,-1 15-6 16,-7 11-6-16,-9 21-3 16,-8 6-3-16,-18 16-2 15,-9-9-1-15,-16 17 0 16,-6-13 2-16,-15 11 1 15,5-12 5-15,-11 14 6 16,12-18-2-16,-2 5-1 0,18-16 0 16,2-1-5-16,15-18-4 15,5-2 2-15,10-10-1 16,6-4 1-16,9-3-1 16,6-3 0-16,6-3 0 15,12 1 1-15,5-4-2 16,10-1-7-16,3 0-7 0,12-2-16 15,-1-3-12-15,8-7-79 16,-2-2 14-16,7-10-176 16</inkml:trace>
          <inkml:trace contextRef="#ctx0" brushRef="#br0" timeOffset="22376.0236">17980 260 362 0,'-17'4'92'15,"-4"6"19"-15,-8 18-121 0,4 10-19 16,-11 10-16-16,3-1 10 16,-5 5 4-16,10-12 18 15,3 1 14-15,11-11 10 16,4 1 9-16,9-9 4 16,4 3 4-16,6-3-1 15,10 6-1-15,3-3-9 0,12 8-5 16,6 2-5-16,7 6-5 15,-7-4-4 1,4 4-4-16,-11-5-1 0,-6-2 0 16,-9-4 1-16,-7-2 1 15,-7-4 4-15,-12-2 4 16,-9-5 4-16,-12 0 7 16,-5-6 2-16,-13 2 1 15,0-4-4-15,-9-4-8 16,4-7-15-16,-9-4-35 15,9-8-33-15,-4-11-47 16,9-10-24-16,6-12-61 16</inkml:trace>
          <inkml:trace contextRef="#ctx0" brushRef="#br0" timeOffset="22626.3425">17928 195 223 0,'30'-10'142'0,"14"-5"-9"0,6 1-39 16,24 5-52-16,5 7-16 0,22 7-12 15,-6 3-12-15,13 4-11 16,-15 3-13-16,-2-1-48 15,-24 0-36-15,-6-3-29 16,-22 0-40-16,-4-5 17 16</inkml:trace>
          <inkml:trace contextRef="#ctx0" brushRef="#br0" timeOffset="18824.2918">15313 443 182 0,'-2'1'60'0,"-1"-1"11"16,0 0-48-16,3 0-14 15,2 0 0-15,1 0 4 16,4-1 0-16,12-2 1 16,3-3 0-16,10-9-4 15,4 0-6-15,11-9 3 16,-2-2 3-16,10-9 7 16,-4-1 3-16,12-9 3 15,-8-1-4-15,8-4-4 16,-9 10-6-16,6-4-4 0,-12 12-3 15,-2 4-1-15,-12 9 0 16,-5 4-1-16,-12 8-2 16,-6 6 1-16,-7 4 1 15,-8 11 3-15,-7 3 3 16,-11 13 1-16,-5 11 0 0,-14 18 2 16,1 1-2-16,-12 17-2 15,4-4 2-15,-14 12-1 16,9-13-2-16,-11 11-2 15,8-14 0-15,-10 7-1 16,13-11 0-16,-2 0-1 16,14-13 1-16,0 3-1 15,13-17-2-15,1-6-3 16,9-11-5-16,4-6-23 16,4-8-31-16,7-7-58 15,6-7-8-15,5-7-119 16</inkml:trace>
          <inkml:trace contextRef="#ctx0" brushRef="#br0" timeOffset="21099.7297">16414 762 57 0,'-2'-6'0'0,"-1"0"74"15,0 3-59-15,3 1 32 16,0 2-49-16,-2 3 55 15,2 4-46-15,-3 4 5 16,0 4 9-16,-3 9 18 16,1 2-1-16,0 12 7 15,-1 3-4-15,-2 17-4 0,1 0-16 16,-8 14-6 0,-2-4-11-16,-5 9-2 0,-1-13-4 15,-4 1-12-15,4-20-16 16,1-3-75-16,3-17 9 15,3-9-182-15</inkml:trace>
          <inkml:trace contextRef="#ctx0" brushRef="#br0" timeOffset="19258.5959">16732-86 366 0,'11'-15'83'15,"-7"8"29"-15,0 8-109 0,-8 15-13 16,-7 9-9-16,-14 16-9 16,-6 2 1-16,-14 12 4 15,-2-1 9-15,-8 7 17 16,5-7 13-16,-11 9 4 15,7-10 0-15,-8 10 0 16,5-11-6-16,1 9-2 16,12-6-2-1,3 3-2-15,21-10-2 0,4 7-3 16,10-13-4-16,3 0-4 16,8-7-4-16,1-2-5 15,5-11 0-15,9-7-1 16,5-5 2-16,10-12-4 15,1-10 1-15,12-4-27 16,-4-3-18-16,6-4-35 16,-11 2-16-16,5-1-46 15</inkml:trace>
          <inkml:trace contextRef="#ctx0" brushRef="#br0" timeOffset="16913.7563">13925 1403 286 0,'5'-6'85'16,"0"-2"15"-16,2 3-79 16,6 4-14-16,3 4-6 15,2 1-1-15,0 3 0 0,2-1 1 16,-1-4 0-16,6 1 7 16,-2-2 6-16,13-1 10 15,-3-4 3-15,13-1 2 16,-3-3-5-16,14-3-7 15,-10 2-9 1,6 1-7-16,-7 5-6 0,-1 1-17 16,-12 4-11-16,1 2-34 15,-9 1-27-15,-3-3-32 16,-6-1-15-16,-4-1-24 16</inkml:trace>
          <inkml:trace contextRef="#ctx0" brushRef="#br0" timeOffset="23359.653">15053 1671 368 0,'-6'-13'98'0,"1"-2"26"0,8 2-105 0,5 4-10 16,4 7-5-16,6 1-4 16,3 2 0-16,9 2 1 15,2 2-1-15,15 0 6 16,4-2 4-16,24-2 8 15,13-2 4-15,37-7 12 16,10 0-4-16,51-4-2 16,4 1-6-16,36-5-5 0,-13 5-11 15,37-5-1 1,-43-1-3-16,34-5 0 0,-26 0-1 16,15-11 1-16,-36 2 0 15,30-5-1-15,-44 6 1 16,5 1-1-16,-33 7 0 15,3 3-1-15,-38 5 1 16,5 0-1-16,-29 3 0 16,-4 3-2-16,-29 3-2 0,-13 4-10 15,-29 1-2 1,-16 3-1-16,-16 3 2 0,-11-1 2 16,-6-2 10-16,-13 5-4 15,6-2-7-15,-12 5-11 16,5 6-10-16,-12 14-52 15,5 4-56-15,-18 13 0 16,1 4-154-16</inkml:trace>
        </inkml:traceGroup>
      </inkml:traceGroup>
    </inkml:traceGroup>
    <inkml:traceGroup>
      <inkml:annotationXML>
        <emma:emma xmlns:emma="http://www.w3.org/2003/04/emma" version="1.0">
          <emma:interpretation id="{4508DEA2-E3EC-4100-8574-CA2CE941B4CC}" emma:medium="tactile" emma:mode="ink">
            <msink:context xmlns:msink="http://schemas.microsoft.com/ink/2010/main" type="paragraph" rotatedBoundingBox="3378,6898 22322,630 24756,7987 5812,142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582B56B-1303-4635-BFA8-5839151099D2}" emma:medium="tactile" emma:mode="ink">
              <msink:context xmlns:msink="http://schemas.microsoft.com/ink/2010/main" type="line" rotatedBoundingBox="3378,6898 22322,630 23257,3453 4312,9721"/>
            </emma:interpretation>
          </emma:emma>
        </inkml:annotationXML>
        <inkml:traceGroup>
          <inkml:annotationXML>
            <emma:emma xmlns:emma="http://www.w3.org/2003/04/emma" version="1.0">
              <emma:interpretation id="{5498AB9E-D742-457F-A838-BCEB1AAFAB0E}" emma:medium="tactile" emma:mode="ink">
                <msink:context xmlns:msink="http://schemas.microsoft.com/ink/2010/main" type="inkWord" rotatedBoundingBox="3378,6898 8335,5258 9265,8066 4308,970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527.8727">7455 6332 442 0,'11'-24'95'0,"-4"4"39"16,-3 6-138-16,4 6-37 15,-6 8-4-15,-10 5-2 16,-8 7 5-16,-12 5 8 15,-10 5 43-15,-15 13 8 0,-3 2 4 16,-13 20-1-16,0 4 4 16,-8 22-6-16,10 0 15 15,-5 14 4 1,14-6-2-16,3 15-2 0,16-4-4 16,8 20-22-16,13-7-7 15,11 5-8-15,8-23-5 0,10-9-6 16,8-32-1-16,14-15 0 15,4-25 6-15,17-21 5 16,-1-22 7-16,13-26 1 16,-8-11 2-16,9-30 3 15,-11-5 2-15,10-21 1 16,-11 4 7-16,6-22 3 16,-12 11-1-16,-1-19 0 15,-18 20-2-15,-10-9-7 16,-20 27-7-16,-9 9-2 15,-13 35 0-15,-8 19-3 16,-1 29-3-16,-8 25-22 16,3 18-22-16,-4 20-40 15,8 5-52-15,-1 10-14 16,9-7-85-16</inkml:trace>
          <inkml:trace contextRef="#ctx0" brushRef="#br0" timeOffset="40015.6464">8099 6975 602 0,'-17'-6'107'0,"3"6"39"0,17 11-203 16,9 14-125-16,-2 3 13 16,-13-6-277-16</inkml:trace>
          <inkml:trace contextRef="#ctx0" brushRef="#br0" timeOffset="38916.5684">5742 6264 456 0,'33'-17'116'0,"12"-10"40"15,5 1-127-15,29-4-17 16,2 5-3-16,18 6-2 0,-10 8-8 16,8 5-8-16,-20 6-8 15,1 3-53-15,-17 3-87 16,-1 5 6-16,-16 0-228 16</inkml:trace>
          <inkml:trace contextRef="#ctx0" brushRef="#br0" timeOffset="37301.8382">4021 5569 298 0,'1'-6'102'0,"-4"1"10"16,2 2-85-16,1 4-19 0,0 1-15 16,-2 3-5-16,1-1 0 15,-4 3 7-15,-3-3 9 16,-3 4 6-16,-5 0 4 16,-6 3 1-16,-1 0-2 15,-4 5 0-15,-1 1-4 16,-6 8-1-16,2 2-2 15,-5 10-1-15,-4 4-3 16,-6 11 0-16,5-1-1 0,-8 15 0 16,3-5 0-16,-7 16 1 15,1-7-1-15,-8 16 1 16,5-6 0-16,-7 21 0 16,7-9 2-16,-4 22 4 15,10-7 3-15,0 15 0 16,11-14-1-16,-2 11-1 15,11-17-6-15,-1 7 0 16,9-15-2-16,0 4-1 16,11-23 1-16,3-5-1 15,10-20 0-15,6-6-1 16,6-13 1-16,8-5 0 16,4-12 2-16,12-5 0 15,1-11 1-15,19-12 3 16,-3-6 0-16,15-16 0 15,-2-6 0-15,5-13 0 0,-12 2-2 16,4-15-1-16,-15 6 0 16,-3-12 3-16,-11 10 1 15,-8-4 3-15,-16 12 2 16,-5-5 2-16,-14 12-2 16,-10-1-1-16,-5 10-4 15,-7 0-2-15,-4 11-3 16,-2 4 0-16,4 7 0 15,3 6 0-15,7 6-1 0,3 7-2 16,-1 5-4-16,-3 13-7 16,-2 5-4-16,-5 10-10 15,-1 5-7 1,-6 10-127-16,1-4 35 0,-5 4-320 16</inkml:trace>
          <inkml:trace contextRef="#ctx0" brushRef="#br0" timeOffset="38162.525">4949 6130 375 0,'8'-29'116'15,"-3"-3"27"-15,-5 3-107 0,-2 3-9 16,-1 7-13-16,-3 3-13 16,-6 10-11-16,-9 9-9 15,-5 5-3-15,-12 9 0 16,-3 5 6-16,-14 8 6 15,4 0 11-15,-6 10 6 16,7 0 3-16,2 8 2 16,12 2-1-16,6 13-2 15,10-5-4-15,7 3-2 16,10-9-3-16,6-2-3 16,6-17-3-16,10-7-3 0,3-12 0 15,11-11-1-15,0-10 3 16,8-17 2-16,-1-7 3 15,6-19 2-15,-4-4 0 16,5-14 1-16,-3 2 0 16,1-13-1-16,-9 14 1 15,-1 0 0-15,-13 18 0 16,-5 10 4-16,-11 21 0 0,-3 16 3 16,-6 17 1-16,-9 27-1 15,-2 17-1-15,-5 38 3 16,-2 14-2-16,-2 53 0 15,6 3 1-15,-2 33-2 16,3-17-2-16,-4 4 5 16,1-54 2-16,-8-11 5 15,-2-46 0-15,-12-17 1 16,-3-25-4-16,-14-8-5 16,-3-20-5-16,-19-5 0 15,7-9-1-15,-17-5 1 16,9-3 0-16,-11-6-1 15,19 2 0-15,6 0-5 16,19 3-7-16,8 3-11 16,23 6-8-16,5 1-44 15,7 0-57-15,10-6-29 0,9 0-44 16,14-15-13 0</inkml:trace>
          <inkml:trace contextRef="#ctx0" brushRef="#br0" timeOffset="38687.9305">5723 6355 424 0,'-8'0'151'16,"-4"-1"9"-16,-4 5-97 15,10 14-74-15,-4 16-15 16,-2 7-6-16,-5 12-2 16,-4 5 0-16,-5 8 13 15,2-8 14-15,-4 6 8 16,5-6 5-16,-4 4 5 15,10-5 2-15,6 7 1 16,11-9-2-16,12 6-2 16,13-11-3-16,13 5-3 15,4-10-2-15,4 9-1 0,-6-3-1 16,1 9-1-16,-10-7-1 16,-4 5 1-16,-10-10-1 15,-4-1 1-15,-9-12 1 16,-11-2 6-16,-7-13 5 15,-11-4 7-15,-8-7 1 16,-19-4 1-16,-3-5-5 16,-22-5-6-16,2-4-6 0,-13-10-6 15,15-4-8-15,-5-10-20 16,21-3-10-16,7-8-62 16,16 0-54-16,5-19-5 15,17-2-137-15</inkml:trace>
        </inkml:traceGroup>
        <inkml:traceGroup>
          <inkml:annotationXML>
            <emma:emma xmlns:emma="http://www.w3.org/2003/04/emma" version="1.0">
              <emma:interpretation id="{8C86289E-E41A-4D00-BE53-ACC4AE01132F}" emma:medium="tactile" emma:mode="ink">
                <msink:context xmlns:msink="http://schemas.microsoft.com/ink/2010/main" type="inkWord" rotatedBoundingBox="10408,5744 13158,4835 13641,6294 10891,720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974.5673">11756 5192 359 0,'8'-10'93'0,"-3"-2"32"16,-1 7-103-16,4 2-7 0,0 4-3 15,3 4-2-15,0 1-2 16,5 2 0-16,2 2-1 16,9-6 2-16,0-2-1 15,10-2 4-15,4-6 1 16,11-9 1-16,-2 4 1 16,14-1-5-16,-5 3-7 15,7 5-16-15,-8 11-12 16,0 2-126-16,-14 4 28 15,-3 1-307-15</inkml:trace>
          <inkml:trace contextRef="#ctx0" brushRef="#br0" timeOffset="42542.7109">9632 5517 405 0,'13'-12'95'16,"7"-9"35"-16,10 1-117 15,15-10-7-15,10-6-2 16,11-12-2-16,-2 1-1 0,13-14 0 16,-5 3 0-16,13-13-1 15,-7 9 1-15,17-14 0 16,-8 9-1 0,7-10 1-16,-15 12 0 0,3-8 3 15,-20 12 1-15,0-3 1 16,-15 14-1-16,1 6-1 15,-15 14-2-15,-3 18-3 16,-11 15-1-16,-15 24 1 16,-13 15-1-16,-16 27 1 15,-11 8 0-15,-18 28 2 16,-3-5-1-16,-15 31 2 16,3-7 1-16,-14 20 4 15,6-14 3-15,-11 21 1 16,15-28-1-16,-10 13-1 15,15-24-3-15,1 4-2 16,12-26-2-16,-1-2-1 0,12-27-4 16,3-3-8-16,11-17-10 15,4-8-51-15,8-16-76 16,4-4 1-16,8-13-196 16</inkml:trace>
        </inkml:traceGroup>
        <inkml:traceGroup>
          <inkml:annotationXML>
            <emma:emma xmlns:emma="http://www.w3.org/2003/04/emma" version="1.0">
              <emma:interpretation id="{C0DC9ED6-09EA-4979-BC57-5E21A3879BCB}" emma:medium="tactile" emma:mode="ink">
                <msink:context xmlns:msink="http://schemas.microsoft.com/ink/2010/main" type="inkWord" rotatedBoundingBox="14339,4234 19524,2519 20171,4474 14986,6190"/>
              </emma:interpretation>
            </emma:emma>
          </inkml:annotationXML>
          <inkml:trace contextRef="#ctx0" brushRef="#br0" timeOffset="43621.4326">13740 4855 243 0,'21'-11'174'0,"1"-2"-36"15,11-7-13-15,6 3-120 16,14-4-2-16,0 1-1 16,13-10-2-16,-5-1 1 0,14-16-2 15,-7-2 1-15,7-18-1 16,-8 3 1-16,10-18 0 15,-8 10 1-15,14-11 0 16,-10 8 1-16,12-5 1 16,-15 15-1-16,9-8-1 15,-17 16-1-15,4 0-2 16,-11 10-4-16,-3 5 1 16,-13 14 1-16,-5 4-2 15,-12 16 3-15,-6 10 3 16,-8 15 1-16,-11 16 2 15,-8 11 2-15,-13 17 1 16,-6 8 0-16,-14 17 0 16,-1-5-1-16,-10 20 0 15,4-10-1-15,-14 15 0 16,7-14-2-16,-12 13-1 0,6-20-1 16,-11 9-3-1,12-20-4-15,-9 7-10 0,11-12-8 16,-8 9-41-16,12-6-53 15,-8 5-19-15,5-8-40 16,-7 6 11-16</inkml:trace>
          <inkml:trace contextRef="#ctx0" brushRef="#br0" timeOffset="23974.8832">15089 3093 297 0,'-13'-2'133'0,"4"-4"-4"0,0 1-60 15,9 4-63-15,3 1-6 16,1 1-5-16,7 4-3 15,5-5 1-15,11-5 3 16,2-6 1-16,14-6 6 16,0-6 3-16,12-10 2 15,-1 3 1-15,13-8 1 16,-4 1-2-16,12-7-1 16,-5 3-2-16,8-10-1 0,-10 7-2 15,1-5-1-15,-14 13-1 16,-4 2 0-1,-18 13 0-15,-8 7-1 0,-12 8 0 16,-9 4 6-16,-7 7 1 16,-12 11 1-16,-4 6 0 15,-11 18 1-15,-6 7-6 16,-12 16-1-16,4 3 0 16,-10 15-3-16,7-6-3 15,-3 10-18-15,10-13-27 16,-4 0-91-16,9-22 5 15,-4-6-211-15</inkml:trace>
          <inkml:trace contextRef="#ctx0" brushRef="#br0" timeOffset="24246.8653">16077 3262 438 0,'-14'13'112'0,"-10"12"30"0,9 3-127 15,-6 14-23-15,4 0-37 16,0 5-97-16,3-9 12 15,-2-2-251-15</inkml:trace>
          <inkml:trace contextRef="#ctx0" brushRef="#br0" timeOffset="24844.5168">17000 2517 473 0,'11'-27'112'15,"-11"8"38"-15,4 11-149 16,1 18-22-16,-10 10-21 16,-9 7-2-16,-11 9-3 15,-9 1 14-15,-13 9 16 0,-2-4 26 16,-10 14 14-16,4-2 10 16,-8 11 9-16,10-2-7 15,0 17-6-15,12-11-12 16,2 11-7-16,11-13-9 15,2 5-9-15,9-17-5 16,3-3-3-16,6-16 0 16,4-8 0-16,4-16 8 15,12-13 5-15,7-13 4 16,12-18 0-16,7-8 1 16,12-20-1-16,-1-3 0 0,7-12 2 15,-3 6 1-15,8-9 2 16,-9 11 0-16,7-2-1 15,-12 17-2 1,0-3-1-16,-14 15-2 0,-6-1-1 16,-13 10 0-16,-6 2-1 15,-10 9-2-15,-7 3 1 16,-8 4 1-16,-7 5 1 16,1 4 0-16,-7 4-1 15,5 4-8-15,0 10-81 16,1 2-44-16,1 6-19 15,6-2-124-15</inkml:trace>
          <inkml:trace contextRef="#ctx0" brushRef="#br0" timeOffset="25446.8997">17651 2407 220 0,'17'-6'162'0,"-1"1"-42"0,-7 2-27 0,2 3-81 16,0 3-21-1,-8 6-30-15,-7 4 8 0,-10 6 0 16,-7 1 7-16,-10 5 33 15,-2-1 23-15,-3 5 11 16,3 1 3-16,-3 8-3 16,5 1-24-16,-5 12-6 15,6 1-8 1,-4 14-3-16,4 1-4 0,-6 16-2 16,6-4-1-16,-3 5 0 15,8-13 0-15,2-6 3 16,8-21 2-16,6-5 1 15,8-17 0-15,2-6 0 16,7-5 0-16,6-5-1 0,3-6 1 16,7 0-1-16,1-3 0 15,6-6 0-15,-3-7-1 16,8-6 1-16,-4-6 0 16,2-11 0-16,-6-3 0 15,2-9 1-15,-10 4 0 16,-2-3 0-16,-9 8 0 15,-7 3 1-15,-9 11-1 16,-8 3 0-16,-6 11 0 0,-5 4 0 16,-2 7-1-16,1 1 0 15,3 2 1-15,4-1-4 16,6 1-5-16,0 0-35 16,1 3-27-16,1 2-65 15,1-2-19-15,3-3-109 16</inkml:trace>
          <inkml:trace contextRef="#ctx0" brushRef="#br0" timeOffset="26111.3593">18039 2084 114 0,'-3'-9'94'0,"5"-5"-14"16,4-3 3-16,5-4-28 16,6-1-9-16,7-3-4 15,4 3-6-15,7 0-16 16,-1 5-13-16,7 1-2 15,-4 4-3-15,7 3 1 16,-5 2 1-16,4 4 3 16,-11 3-1-16,3 3 1 15,-13 5 0-15,-3 3-1 16,-12 6-2-16,-3 7 2 16,-14 2-1-16,-12 12-2 15,-11 0-1 1,-12 5-1-16,-4 1 0 0,-4 2 5 0,9-9 2 15,4 2 0-15,10-7 0 16,2-2-1-16,12-5-5 16,0-5-1-16,7-4-2 15,4-2 1-15,8-2 0 16,7-6 1-16,9 1 2 16,10-1 0-16,7-6 1 15,16-5-4-15,4-4-6 0,13-4-15 16,-3-1-34-1,9-1-85-15,-15 1 5 0,2-7-203 16</inkml:trace>
        </inkml:traceGroup>
        <inkml:traceGroup>
          <inkml:annotationXML>
            <emma:emma xmlns:emma="http://www.w3.org/2003/04/emma" version="1.0">
              <emma:interpretation id="{C5BF581E-559C-4E98-B333-878D51BD27FA}" emma:medium="tactile" emma:mode="ink">
                <msink:context xmlns:msink="http://schemas.microsoft.com/ink/2010/main" type="inkWord" rotatedBoundingBox="21002,1685 22507,1187 23062,2866 21558,336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7324.1162">20232 1270 341 0,'-20'-11'98'15,"3"-2"28"-15,2 4-97 16,9 3-10-16,3 3-7 0,3 6-7 16,0-2-7-16,2 6 1 15,1 0 2-15,5 3 1 16,4 1 4-16,8 1 10 16,7 1 4-16,17-2 6 15,9 0 0-15,24 0-1 16,9 0-9-16,27-4-4 15,-2 1-7-15,17 0-4 16,-12-3-4-16,11-7-5 16,-22 2-3-16,3-8-6 15,-23-1-1-15,-1-3-4 16,-24-3-1-16,-4-3-4 16,-17 0-7-16,-3-4-104 15,-12 2 30-15,-7-3-265 16</inkml:trace>
          <inkml:trace contextRef="#ctx0" brushRef="#br0" timeOffset="27670.4211">20984 560 227 0,'-5'16'199'0,"0"-8"-54"0,13 19-135 0,5 19 136 0,-2 44-144 16,-5 15 0-16,-6 43 0 15,-6 8-1-15,-7 41 0 16,-4-19 0-16,-14 20-1 15,-4-29-1-15,-16 5 1 16,-3-49 0-16,-8-6 0 16,8-36 1-16,-2-11-15 15,12-26-133-15,-6-4 39 16,6-17-358-16</inkml:trace>
        </inkml:traceGroup>
      </inkml:traceGroup>
      <inkml:traceGroup>
        <inkml:annotationXML>
          <emma:emma xmlns:emma="http://www.w3.org/2003/04/emma" version="1.0">
            <emma:interpretation id="{000EFC78-EC7F-43E1-93AC-A67C066C1D4D}" emma:medium="tactile" emma:mode="ink">
              <msink:context xmlns:msink="http://schemas.microsoft.com/ink/2010/main" type="line" rotatedBoundingBox="8614,11065 16631,4007 19027,6729 11010,13787">
                <msink:destinationLink direction="with" ref="{A0A89F15-AEA2-4982-8FF8-2717DCD1775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0CF612D-114D-4A8B-B9AF-8210CE578A2C}" emma:medium="tactile" emma:mode="ink">
                <msink:context xmlns:msink="http://schemas.microsoft.com/ink/2010/main" type="inkWord" rotatedBoundingBox="9236,11772 12302,9074 13893,10882 10828,1358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7138.6946">8334 10852 150 0,'9'3'54'0,"4"-5"15"0,9 1-36 16,3-4 6-16,9-4 5 15,2-2-13-15,13-7-1 16,-4-2-10-16,15-5-4 15,-2-3-8-15,11-8 1 16,-5-2-1-16,17-12 2 16,-5 0 0-16,10-14 2 15,-10 3 0-15,7-13 3 16,-15 13 0-16,-1-6 1 16,-14 15-3-16,-4 6-2 15,-12 18-3-15,-7 6-1 16,-13 15-2-16,-2 0 1 15,-12 9 2-15,-8 12 2 0,-9 8 1 16,-11 17 0-16,-6 14-1 16,-13 18-1-16,0-2-3 15,-5 15 0-15,5-7-2 16,-3 9-1-16,5-11-2 16,-3 11-2-16,6-10-2 15,-12 10-2-15,6-10-3 16,-7 15-6-16,4-11-3 15,-9 6-15-15,14-11-10 16,-4 4-30-16,12-21-38 16,4-2-17-16,12-17-25 0,6-14 6 15</inkml:trace>
          <inkml:trace contextRef="#ctx0" brushRef="#br0" timeOffset="138100.3795">10464 10437 393 0,'5'-11'110'0,"-7"3"26"0,-1 5-116 16,6 9-8-16,-6 6-9 15,-2 18-7-15,-7 6-2 16,-7 22-6-16,-8 2-2 16,-7 16-3-16,-2-10 2 15,-6 16 3-15,2-9 7 16,-7 13 3-16,7-9 2 16,-4 9 3-1,8-15 0-15,3 2 1 0,9-13-1 0,6 1-1 16,10-12-1-1,8 1-4-15,6-13-2 0,10-2-8 16,6-15-2-16,9-9-4 16,5-16-1-16,9-13 5 15,2-15 7-15,13-22 3 16,-1-6 6-16,12-24 11 16,-5-1 1-16,7-25 8 15,-10 4 2-15,7-20 1 16,-15 13-6-16,3-14-1 15,-12 21-7-15,-6-7 0 16,-15 26-2-16,-6 4 2 16,-14 21-1-16,-10 8 0 15,-9 24-2-15,-8 7-1 16,-4 12-5-16,-6 10-3 16,-1 12-3-16,-4 5-6 0,4 9-3 15,-2 18-21-15,6 2-12 16,-7 14-47-16,6 1-36 15,-11 17-13-15,-1-11-74 16</inkml:trace>
          <inkml:trace contextRef="#ctx0" brushRef="#br0" timeOffset="137492.984">9563 11141 323 0,'-20'18'86'0,"-7"8"26"0,4 2-95 16,-2 13-4-16,1 0-6 16,-4 11-8-16,5-5-5 15,-4 9-11-15,4-9-6 16,1 6-20-16,3-11-13 0,2 1-49 15,3-10 2-15,3-1-100 16</inkml:trace>
          <inkml:trace contextRef="#ctx0" brushRef="#br0" timeOffset="138849.4461">11545 10141 369 0,'0'0'92'0,"-2"0"28"0,0 6-105 15,1 3-10-15,-4 8-3 16,-3 5-1-16,-6 10 1 0,-1 2-1 16,-9 10 0-16,-4 1-1 15,-8 17 0-15,-3-5 0 16,-10 11 1-16,2-9 0 15,-6 9 0-15,8-13 2 16,1 9 2 0,11-9 0-16,5 12 0 0,9-9 0 0,0 9-2 15,8-7-1-15,0 5-1 16,3-13-1-16,4-2-1 16,5-14 1-1,4-4-2-15,0-15 0 0,4-1 1 16,-1-6-1-16,0 0 1 15,-2-5 0-15,5-1 1 16,0-5 2-16,4-4 0 16,0-3 1-16,6-7 0 15,0-3 0-15,7-7-1 16,-1-1 0-16,9-17 0 16,-2-1 0-16,8-15-2 15,-6 1 0-15,4-12-1 16,-11 7 1-16,1-4 0 15,-10 10 0-15,-2 1 1 16,-10 13 0-16,-5 1 3 16,-6 11 0-16,-5 6 1 15,-2 8 0-15,-5 6-2 0,-1 7-2 16,-4 9-1-16,1 0-1 16,-3 6-7-16,5 0-4 15,-2 4-27-15,3 0-17 16,-4 8-66-16,-1 1-6 15,-2 7-30-15,1-3 9 0</inkml:trace>
          <inkml:trace contextRef="#ctx0" brushRef="#br0" timeOffset="140006.2026">12112 9801 278 0,'-11'-16'104'0,"0"-1"14"16,3 4-79-16,3 2-8 15,4 4-17-15,2-3-6 16,2 2-7-16,7 2 0 16,-3 0 0-16,6-2-1 15,1 5 1-15,5-2 0 16,0 0 0-16,4-7 3 16,2 1 3-16,8-5-1 15,-3-3-1-15,3 4 0 16,-7 7-2-16,3 2-4 15,-11 9 2-15,3 8 0 16,-9 4 0-16,-2 14 0 16,-10 2-1-16,-8 13 0 15,-9 0 1-15,-10 7 0 16,-1-4 0-16,-5 5 0 16,2-13 1-16,-7 7 0 15,5-10 0-15,-1-2 2 0,5-6 2 16,1-3 3-16,11-9-1 15,3-2-1-15,8-5-2 16,4 2-3-16,5-1-3 16,5-1 0-16,3-1 0 15,9 0 1-15,4-3 0 16,9-1 1-16,1-5 0 16,12-4 0-16,-6-4 1 15,10-1-2-15,-3-4 1 0,8 0-1 16,-3 3-2-16,12-1-12 15,-6 2-22-15,5 4-101 16,-10 4 15-16,2 4-251 16</inkml:trace>
        </inkml:traceGroup>
        <inkml:traceGroup>
          <inkml:annotationXML>
            <emma:emma xmlns:emma="http://www.w3.org/2003/04/emma" version="1.0">
              <emma:interpretation id="{C4B5EA85-3C0D-474F-AD6A-BDF5A87F3067}" emma:medium="tactile" emma:mode="ink">
                <msink:context xmlns:msink="http://schemas.microsoft.com/ink/2010/main" type="inkWord" rotatedBoundingBox="11913,8161 16631,4007 19027,6729 14309,1088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7771.4368">14555 6250 370 0,'23'-25'114'0,"1"0"23"16,-9 11-103-16,1 3-17 15,-5 8-10-15,-2 6-7 16,-5 6-4-16,-9 10-2 0,-5 3 0 16,-8 10 1-1,-7-1 4-15,-11 11 5 0,-4 0 5 16,-10 9 4-16,6-4 3 15,-4 12 1-15,7-3-5 16,-3 13-2-16,10-8-5 16,-1 8-3-16,9-14-3 0,2-3-3 15,10-16-4 1,6-6-4-16,10-16 0 0,6-5 0 16,6-9 4-1,9-9 4-15,4-9 4 0,12-11 1 16,2-6 1-16,9-13-1 15,-1-4 0 1,7-11 0-16,-6 4-1 0,6-13 1 16,-4 8-1-16,6-7 0 15,-8 12 0-15,-1-4 0 16,-15 13 1-16,-7 3 0 16,-15 14 1-16,-13 2-1 15,-7 12 0-15,-8 8 0 16,-3 6-2-16,-2 8-1 15,2 7-5-15,0 7-19 16,2-1-18-16,0 7-83 16,1-4-10-16,-1-2-40 15,4 0 1-15</inkml:trace>
          <inkml:trace contextRef="#ctx0" brushRef="#br0" timeOffset="55250.1396">15366 6330 243 0,'3'-6'66'0,"0"1"17"16,0-1-70-1,2 1-7-15,-3 0-1 0,1 1 9 16,-3 2 2-16,0 1 4 16,-2-2 1-16,1 1-3 15,-1-1-9-15,1 0 0 16,-1-4-1-16,-1 3 6 16,1-1 3-16,-1-1 3 15,0 3-1-15,-2 0 1 16,1-1-7-16,-3 1-3 15,1 2-4-15,-5 1-3 16,0 3-2-16,-3 3 0 16,2 2 2-16,-4 1 0 15,2-1 3-15,-3 5 1 16,2 1-2-16,-3 8 0 16,-1 3-1-16,-3 6-3 15,3-1 0-15,-3 4-1 0,3-6 1 16,-1 7-1-16,4-5 0 15,-1 7 0-15,2-2-1 16,-3 7 1-16,4-4-1 16,-1 4 1-16,0-5-1 15,3 3 0-15,1-6 1 16,-2 1 0-16,4-4 0 16,-2 2-1-16,5-5 1 0,-2 5 0 15,3-7 0 1,1 0-1-16,2-8 1 0,0 0-1 15,2-9 0-15,2-3 0 16,6-1 0-16,-3-2 1 16,4-3 0-16,3 0 1 15,-1-2 0-15,4 1 1 16,-1-4-2-16,3-3 1 16,-1 2-1-16,-1-6 1 15,1 1-1-15,1-3 0 16,-1-2 1-16,6-4 0 15,0-1 0-15,3-5 0 16,1 2 0-16,1 1 0 16,-7 1 0-16,-3 3 3 15,-2 6 2-15,-8 2 2 16,0 2 1-16,-4 1 0 16,-2 2-2-16,1-4-2 0,1 1-3 15,-6-7 0-15,0 4-1 16,-3-2 3-16,-5 3 0 15,-5 1 1-15,2 10 0 16,-8 2-1-16,-2 3-2 16,-4 4 0-16,0 4-1 15,-6 2-1-15,2 1 0 0,-4 9-1 16,2-5 1-16,-2 5-2 16,4-1 1-16,-2-1 0 15,7-4-2-15,5-3-6 16,10-8-6-16,10 1-30 15,10-4-37-15,9-5-70 16,7-2-12-16,6-6-134 16</inkml:trace>
          <inkml:trace contextRef="#ctx0" brushRef="#br0" timeOffset="46834.9982">13004 6781 330 0,'10'-1'108'16,"-1"-4"13"-16,10-6-77 16,7 0-44-16,9-3 1 15,-1-2 0-15,13-9 1 16,0-1 0-16,18-12 2 15,-6-1 1-15,13-10-1 16,-8 4-1-16,7-8 0 16,-15 6 0-16,4-2-2 15,-13 10 1-15,-2 1 2 16,-14 10 0-16,-1 6-1 16,-14 8 0-16,-4 5-1 15,-7 7-2-15,-5 5-2 16,-6 5 2-16,-5 6-1 0,-3 5 0 15,-10 11 1-15,-2 3-1 16,-12 15 1-16,0 4 1 16,-12 17 0-16,3 3 1 15,-11 12 0-15,7-7-1 16,-7 8 1-16,9-16-2 16,-1-4-5-16,13-14-10 15,-1-3-72-15,11-13-44 16,-1-3-19-16,6-8-115 15</inkml:trace>
          <inkml:trace contextRef="#ctx0" brushRef="#br0" timeOffset="47208.3557">13931 6704 452 0,'11'-6'109'0,"-3"6"36"15,-8 8-131-15,0 15-15 0,-3 6-8 16,-9 13-10-16,-4 0-4 15,-8 12-1-15,-1-12 5 16,-4 6 4-16,2-10 11 16,-3 4 4-16,0-9 3 15,-1 3 1-15,5-9-1 16,-1-1-1-16,8-12-7 0,7-4-118 16,7-10 35-16,6-11-313 15</inkml:trace>
          <inkml:trace contextRef="#ctx0" brushRef="#br0" timeOffset="107691.3637">13070 9032 224 0,'-2'-3'91'0,"2"-7"8"16,4-2-50-16,3-1-20 0,1-2 2 15,-1 2-6-15,-1 5 8 16,-5 5-5-16,-7 8-1 15,0 9-8-15,-10 16-6 16,-6 10-12-16,-11 20-5 16,0-4 0-16,-6 7-4 15,6-16-3-15,5-3-10 16,11-21-14-16,9-4-55 16,11-14-37-16,7-10-17 15,5-11-80-15</inkml:trace>
          <inkml:trace contextRef="#ctx0" brushRef="#br0" timeOffset="107283.5883">12879 8033 254 0,'-11'-13'141'16,"-3"-4"-7"-16,-2-4-53 0,5 4-41 16,2 8-15-16,-4 3-16 15,-2 4-4-15,-12 10-3 16,-1 4-2-16,-13 9 0 16,-1 5 0-16,-13 12-1 15,7-2 1-15,-12 11 1 16,8-3-1-16,-7 6 3 15,9-5 0-15,-2 12 0 16,11-7 0-16,4 14 0 16,9-4-2-16,6 15-1 15,11-8 1-15,7 8-1 16,9-14 0-16,12 0-1 16,5-18-1-16,13-9 0 15,-1-14 0-15,10-13 0 16,0-14 1-16,8-19 1 0,-1-7 2 15,12-19 2-15,-2-1 1 16,10-16 2-16,-10 3 1 16,4-14-1-16,-11 7-1 15,-6-12 0-15,-15 12 0 16,-6-13 0-16,-15 9 1 16,-9-3-1-16,-7 14-1 15,-10 3-1-15,-2 21-1 0,-9 11-1 16,-2 18-1-1,-10 16-1-15,-4 16-3 0,-14 20-5 16,3 10-3-16,-6 18-16 16,10 2-21-16,1 8-106 15,12-10 18-15,1 2-259 16</inkml:trace>
          <inkml:trace contextRef="#ctx0" brushRef="#br0" timeOffset="108377.7079">14005 8137 363 0,'16'-26'90'16,"1"-7"37"-16,-5 5-107 15,7 3-5-15,-3 11-4 0,0 9-4 16,-9 8-6-16,-14 11 0 16,-6 7-1-16,-9 7 1 15,-6 1 0-15,-5 6 1 16,2-4 0-16,-5 2 3 15,1-3 1-15,-5 4 4 16,2-2 3-16,-4 7 2 16,7-3 0-16,-1 6-3 15,10 0-6-15,-1 9-1 16,8-1-3-16,2 14-4 16,3-5 2-16,1 12 1 15,5-10-1-15,2 0-1 16,6-17 1-16,5 0 0 15,3-16-1-15,4-5 0 16,2-9 1-16,4-4 1 16,-3-9 1-16,7-5 1 15,0-3 0-15,8-8 0 16,1-1-1-16,8-12 0 0,-1-2-1 16,6-14 0-16,-7 4-1 15,7-10 1-15,-5 1-1 16,4-12 1-16,-7 5-1 15,3-13 0-15,-11 1 1 16,-5-15-1-16,-10 8 1 16,-5-8-1-16,-11 8 1 15,-7 3 1-15,-4 19 0 0,-1 9 0 16,-4 17 1-16,0 13-2 16,-1 12-2-16,-4 15-7 15,-1 12-4-15,-5 20-15 16,-1 7-15-16,-2 12-28 15,10-6-23-15,-1 0-47 16,12-17-6-16,4-10-73 16</inkml:trace>
          <inkml:trace contextRef="#ctx0" brushRef="#br0" timeOffset="108986.4577">15133 7638 404 0,'-2'-8'110'15,"-4"2"28"-15,3 12-120 16,-4 7-9-16,-2 5-12 0,-5 14-5 16,-6 2 0-16,-9 7-1 15,1 0 4-15,-9 9 2 16,-3-8 3-16,-11 8 3 16,1 0 3-16,-10 8 4 15,8-5 1-15,-5 12 1 16,11-3-2-16,1 12-2 15,10-5-3-15,2 9-2 16,11-7-2-16,5 5 0 16,8-11-1-16,4-1 0 15,7-14-1-15,2 0 0 16,4-16-1-16,5-5 0 16,-1-14 1-16,7-4 1 15,3-9 3-15,8-8 2 16,-1-9 2-16,9-10 0 15,0-7-1-15,9-12 0 16,-5-2-2-16,3-7-1 0,-9 6-1 16,-4-5 1-1,-15 10 0-15,-11 0 0 0,-9 12 1 16,-16 2 0-16,-9 9-2 16,-14 10-3-16,-4 10-4 15,-13 15-8-15,4 10-4 16,-3 21-10-16,10 4-21 15,-7 10-100-15,12-5 22 16,-4 5-256-16</inkml:trace>
          <inkml:trace contextRef="#ctx0" brushRef="#br0" timeOffset="59185.4761">15985 5647 57 0,'6'-4'49'16,"-1"-1"0"-16,-4 2-1 15,-1 0-10-15,2-1 6 0,-2 4-9 16,1 0-7-16,-1 0-11 15,0 0-4-15,0 0-9 16,-1 0 1-16,2 0 6 16,-1 0 10-16,0 0 5 15,0 2 9-15,0-2-3 16,-1 2-4-16,-1-2-7 16,-1 3-5-16,-3 0-11 15,-2 3-1-15,-3 0 0 16,-2 5-1-16,-1-4 1 15,-1 7 0-15,-1-3 0 16,-1 3 1-16,1 0 0 0,2 2 1 16,3-4-1-1,0 4-1-15,2-2-1 0,1 3-1 16,3-4-1-16,1 4-1 16,-1-5 1-16,3 1-1 15,2-4 0-15,3 1 1 16,2-2 0-16,3 1-1 15,0 0 2-15,3 2 1 16,1 0 2-16,5 2 1 16,1-2 2-16,4 4-1 15,0-1-1-15,3 7-1 16,-8 2-3-16,3 6 0 16,-9-3-1-16,2 5 1 0,-5-4 0 15,-1 0 1-15,1-5-1 16,3 0 1-16,-1-5-1 15,1 0 1-15,-4 0-2 16,1 2 0-16,-5-5 0 16,2 0 0-16,-5 0-1 15,-2 0 1-15,1-1-1 16,-2 3 1-16,-4-5 0 16,1 1-1-16,0-2 1 15,0-4 0-15,3-2 0 0,-2 0 1 16,0-4 0-16,-3 1-1 15,0 1 0-15,-7-1 0 16,-1 2-1-16,-6 1 0 16,2-4 1-16,-5 4-1 15,0-2 1-15,-3-2-1 16,3 1 1-16,-2 1-1 16,5-4 1-16,0 1 0 15,5-1-1-15,3-1 1 16,3 0-1-16,0-3 0 15,5-1 0-15,1 1 0 16,2-2 1-16,1 2 2 16,1 0 0-16,1-2 1 15,1 2-1-15,2-2 1 16,4-1-2-16,-1-1-1 16,3 1-1-16,1-2 1 0,1 0-1 15,1-2 0-15,-3 1 1 16,4-4-1-16,-2 2 0 15,3-3 1-15,0 0-1 16,10-4 1-16,-4-1 1 16,8-3-1-16,2 3 0 15,3-4 0-15,-3 4-1 16,1-5 0-16,-3 5 0 0,2-6 1 16,-7 0-1-1,6-5 0-15,-4 5 1 0,1-5-1 16,-5 3 1-16,2 2 0 15,-6 3 0 1,-1-2 1-16,-7 4 1 0,1 2 2 16,-6 6 0-16,-4 1 3 15,-1 3-1-15,-1 3 0 16,-4 3-2-16,-6 0-2 16,-4 2-3-16,-6 3 0 15,-3 0-1-15,-10 3-1 16,1 1 0-16,-8 2 1 15,-1 0-1-15,-4 3 0 16,10 2 1-16,-2-1 1 16,10-1-1-16,4 2-4 15,8-3-1-15,0 3-9 0,4 0-8 16,-2 5-59-16,2 1-72 16,2 6-2-16,0-1-196 15</inkml:trace>
          <inkml:trace contextRef="#ctx0" brushRef="#br0" timeOffset="44290.5105">12621 5871 195 0,'-13'-1'209'16,"10"-13"-64"-16,6-8-117 0,16 11 118 16,6-2-143-16,2 4-2 15,4-1-1-15,-1 4 0 16,6 0 0-16,-4 0 0 15,14-1 0-15,-2-1 4 16,18-6 6-16,4-1 4 16,36-10 7-1,6 0 5-15,35-7-4 0,-2 3-8 0,32 2-2 16,-11 7-7-16,30-4-6 16,-16 5 2-16,38-1 1 15,-21 1-1-15,28-1 0 16,-24 10 0-16,35 6 2 15,-35 7 1-15,27 6 9 16,-22 5 2-16,22-1 4 16,-34-4-1-16,20 1-1 15,-35-6-7-15,10-4-3 16,-38 0-3-16,3 0-2 16,-35 2-1-16,-7 1-1 15,-33 5-2-15,-11 1-2 16,-26-1-2-16,-10 0-3 15,-17-2 0-15,-11-1-6 16,-10 0-3-16,-10 1-6 16,-5-2 1-16,-9 4-9 0,-2 0-4 15,-10 5-136-15,4 5 41 16,-15 3-360-16</inkml:trace>
        </inkml:traceGroup>
      </inkml:traceGroup>
    </inkml:traceGroup>
    <inkml:traceGroup>
      <inkml:annotationXML>
        <emma:emma xmlns:emma="http://www.w3.org/2003/04/emma" version="1.0">
          <emma:interpretation id="{F205E144-5FC4-453F-B3D6-0078A54C0A64}" emma:medium="tactile" emma:mode="ink">
            <msink:context xmlns:msink="http://schemas.microsoft.com/ink/2010/main" type="paragraph" rotatedBoundingBox="1194,14330 28555,9610 29713,16322 2352,21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4B5EC4-1BD3-4E39-83E5-FC1CC8C902F2}" emma:medium="tactile" emma:mode="ink">
              <msink:context xmlns:msink="http://schemas.microsoft.com/ink/2010/main" type="line" rotatedBoundingBox="1194,14330 24538,10303 25298,14708 1954,18735"/>
            </emma:interpretation>
          </emma:emma>
        </inkml:annotationXML>
        <inkml:traceGroup>
          <inkml:annotationXML>
            <emma:emma xmlns:emma="http://www.w3.org/2003/04/emma" version="1.0">
              <emma:interpretation id="{668D81E7-4430-40F6-BAEA-BA4D9C64ED6D}" emma:medium="tactile" emma:mode="ink">
                <msink:context xmlns:msink="http://schemas.microsoft.com/ink/2010/main" type="inkWord" rotatedBoundingBox="3263,13985 3322,17972 1656,17997 1598,1400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7468.5884">2202 13285 433 0,'-12'-29'129'0,"-5"5"29"15,-5 7-117-15,6 8-25 0,-9 12-5 16,2 14-8-16,-15 19-3 16,-3 8-2-16,-18 23 1 15,-5 7 0-15,-21 24 0 16,-1 4 1-16,-22 41 0 15,4 4 0-15,-22 46 0 16,5-2 1-16,-22 44-1 16,20-21 2-16,-9 43 2 15,30-31-1-15,13 16 1 16,36-37-1-16,21 7-1 16,28-57-5-16,19-5-11 15,15-42-9-15,16-9-50 16,-3-33-88-16,9-10 6 15,-6-20-220-15</inkml:trace>
          <inkml:trace contextRef="#ctx0" brushRef="#br0" timeOffset="298005.6768">2240 16349 419 0,'-9'8'110'0,"-7"0"30"0,-3-1-116 15,4 1-25-15,-9 3-7 16,4 2-4-16,-9 7-6 16,1 4 1-16,-6 12 1 15,1 4 5-15,-6 23 5 16,-2 1 7-16,-4 22 4 16,7-4 5-16,0 7 9 15,15-17 0-15,14 0 1 16,15-22-3-16,13-8-5 15,9-13-7-15,13-9 0 0,-1-15-1 16,10-12 0-16,-4-8 0 16,2-17-1-1,-7-5-2-15,3-13 1 0,-13-3-1 16,-6-13-1-16,-12 5 6 16,-12-7 5-16,-15 13 3 15,-14 4 0-15,-8 16 0 16,-14 12-4-16,0 13-8 15,-11 15-6-15,11 9-6 0,-2 11-21 16,11 5-131-16,5 12 34 16,8-10-343-16</inkml:trace>
        </inkml:traceGroup>
        <inkml:traceGroup>
          <inkml:annotationXML>
            <emma:emma xmlns:emma="http://www.w3.org/2003/04/emma" version="1.0">
              <emma:interpretation id="{095FF813-F4FE-48FB-82D6-9E5BA43B57F7}" emma:medium="tactile" emma:mode="ink">
                <msink:context xmlns:msink="http://schemas.microsoft.com/ink/2010/main" type="inkWord" rotatedBoundingBox="4529,15690 5233,15568 5331,16136 4626,1625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98510.0032">3466 14910 313 0,'7'6'179'0,"7"0"-28"16,0-4-45-16,14 4-96 15,11 5-11-15,14 1 0 16,-1 4-2-16,11 1-16 15,-8 1-21-15,-1 2-112 16,-8 0 17-16,-4 2-272 16</inkml:trace>
          <inkml:trace contextRef="#ctx0" brushRef="#br0" timeOffset="298716.7473">3681 15301 434 0,'5'30'281'0,"4"-8"-145"0,0-21-31 16,20 2-88-16,13 1-92 0,27-1 49 16,8-5 48-1,18-1-109-15,-7-2-103 0,6 5 11 16,-24 2-258-16</inkml:trace>
        </inkml:traceGroup>
        <inkml:traceGroup>
          <inkml:annotationXML>
            <emma:emma xmlns:emma="http://www.w3.org/2003/04/emma" version="1.0">
              <emma:interpretation id="{85AF0DAD-06A4-4246-9648-FE1F1B54F7FA}" emma:medium="tactile" emma:mode="ink">
                <msink:context xmlns:msink="http://schemas.microsoft.com/ink/2010/main" type="inkWord" rotatedBoundingBox="6525,15307 12398,14294 12793,16585 6920,1759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9750.1535">5606 15361 355 0,'33'-4'104'0,"10"-5"22"16,0-2-94-16,19 3-19 16,1 0-7-16,12-1 0 15,-6 3-4-15,9 1-7 16,-13-1-7-16,-1 1-21 15,-16 7-13-15,-2 4-11 0,-18 3-66 16,-4 7 13-16,-9 3-147 16</inkml:trace>
          <inkml:trace contextRef="#ctx0" brushRef="#br0" timeOffset="300330.7161">6431 14570 495 0,'0'-8'108'0,"9"-12"47"16,12-6-146-16,23-6-4 15,9-3-1-15,24-7-1 16,4 4 0-16,22-1-2 16,-7 5 1-16,12 2-1 15,-14 10 0-15,3 11-1 16,-25 15-1-16,-1 16 0 0,-24 14 0 15,-11 27-1 1,-22 15 0-16,-25 36 0 0,-22 11 0 16,-27 28 0-16,-12-3 1 15,-22 19 1-15,2-26 1 16,-18 5 1-16,15-30 1 16,-5-2-1-16,21-31 0 0,6-8-1 15,29-23-1-15,8-8 0 16,19-21-1-16,7-7-1 15,12-10 1-15,12-4 2 16,8-7 1-16,18 0 2 16,11 2 1-16,21 0-1 15,-2 6-4-15,16 5-9 16,-11 3-7-16,5 6-51 16,-17 5-69-16,-5 6-22 15,-14-1-58-15,-4-3 23 16</inkml:trace>
          <inkml:trace contextRef="#ctx0" brushRef="#br0" timeOffset="300850.5403">8209 14599 494 0,'-24'11'105'0,"-10"2"47"16,2 6-147-16,-2 15-6 15,1 5-3-15,-9 27-4 16,3 6-2-16,-10 27 0 15,5 6 1-15,-4 34 2 16,10-6 5-16,5 19 1 16,16-20 2-16,12-4 1 15,13-45 0-15,17-19 0 16,10-35 0-16,15-33 3 16,5-24 4-16,20-28-2 15,-3-18 0-15,20-29 0 16,-9-2-4-16,8-27-3 15,-17 10 4-15,-1-22 7 16,-23 17 2-16,-6-17 4 16,-22 27-2-16,-16-2 0 15,-15 29-7-15,-22 15-3 16,-13 39-3-16,-24 25-2 0,0 33-2 16,-17 35-3-16,8 15-2 15,2 23-9-15,20-4-10 16,10 8-141-16,20-21 37 15,6-6-357-15</inkml:trace>
          <inkml:trace contextRef="#ctx0" brushRef="#br0" timeOffset="301120.0868">8519 16072 601 0,'-25'22'85'0,"14"-13"47"15,22-6-311-15,11-1 23 16,3-10-326-16</inkml:trace>
          <inkml:trace contextRef="#ctx0" brushRef="#br0" timeOffset="301601.6231">9371 14830 411 0,'-16'-35'197'0,"-6"-2"-11"16,-4 5-81-16,-1 9-83 16,14 13-18-16,-4 18-8 15,-3 20-11-15,-8 26-7 16,-1 15-6-16,-5 31 1 15,3 3 6-15,2 30 5 16,9-7 5-16,4 15 3 16,9-16 3-16,3-3 1 15,8-37 1-15,7-18 2 16,3-28 2-16,11-28 0 16,3-22 1-16,13-20-1 15,-1-18 0-15,12-26 1 16,-3-8-1-16,1-33 3 15,-10-1 2-15,1-29 5 0,-13 7 1 16,-7-23 1 0,-10 25-2-16,-11-6-3 0,-10 35-3 15,-10 17-2-15,-7 38-1 16,-9 26 0-16,-1 33-2 16,-6 31 0-16,6 16-9 15,2 28-12-15,12 2-13 16,7 13-135-16,11-15 30 15,10-6-334-15</inkml:trace>
          <inkml:trace contextRef="#ctx0" brushRef="#br0" timeOffset="302049.0438">10108 14750 419 0,'13'-11'194'0,"-11"0"-6"16,-12 3-96-16,-4 3-71 16,-3 10-30-16,-16 23-10 15,-6 18-8-15,-16 30-1 16,0 17 12-16,-4 27 8 16,13-1 6-16,4 19 2 15,15-14 2-15,5 4-2 16,11-29 0-16,7-19-1 15,8-36 0-15,18-27 1 0,13-31 3 16,23-31 2-16,8-18 0 16,18-33 0-16,-7-9 0 15,7-26-2-15,-13 7 0 16,-2-17 6-16,-19 19 1 16,-2-8 4-16,-21 25 1 15,-14-3-2-15,-15 31-7 16,-18 10-2-16,-12 29-3 0,-13 21-3 15,0 27 1-15,-9 24-1 16,10 15-3-16,-1 18-8 16,12 0-4-16,5 12-21 15,14-15-33-15,8 0-105 16,12-16 11-16,9-8-250 16</inkml:trace>
          <inkml:trace contextRef="#ctx0" brushRef="#br0" timeOffset="302470.835">11092 14662 145 0,'0'11'292'15,"-20"-5"-116"-15,-15 15-89 16,4 10 85-16,-10 27-175 0,-1 11-3 15,-7 30-3-15,7 1 2 16,0 28-1-16,9-10-2 16,6 23-5-1,10-15-1-15,9 11 1 0,8-31 3 16,14-18 11-16,13-38 13 16,18-33 9-16,10-37 1 15,20-38 2-15,0-16-9 0,18-37-1 16,-13-5-3-16,7-34 7 15,-15 9 2-15,1-25 5 16,-23 19-5-16,-11-15-3 16,-19 32-8-16,-15 2-9 15,-19 39-9-15,-21 15-11 16,-13 43-6-16,-32 29-12 16,-5 30 2-16,-18 34-8 15,9 14 2-15,-6 20-4 16,25 1-117-16,-1 11 36 15,18-28-319-15</inkml:trace>
        </inkml:traceGroup>
        <inkml:traceGroup>
          <inkml:annotationXML>
            <emma:emma xmlns:emma="http://www.w3.org/2003/04/emma" version="1.0">
              <emma:interpretation id="{1AAB6568-9836-4C9C-B6A8-DBF93C654449}" emma:medium="tactile" emma:mode="ink">
                <msink:context xmlns:msink="http://schemas.microsoft.com/ink/2010/main" type="inkWord" rotatedBoundingBox="13131,15409 14413,15125 14716,16497 13435,1678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03194.5154">12216 15168 38 0,'-10'13'0'0,"-1"-10"310"0,7-6-168 16,12-1 24-16,14 0-160 15,6-3 163-15,19 1-161 16,3 0-1-16,23 4 2 15,6 4-2-15,25-4 0 16,-6-1-2-16,23-6 0 16,-14-4-2-16,7-6-3 15,-20 1-3-15,4-3-7 16,-22 4-4-16,-7 0-14 16,-21 3-8-16,-12 0-137 15,-17 3 36-15,-10-3-343 16</inkml:trace>
          <inkml:trace contextRef="#ctx0" brushRef="#br0" timeOffset="303440.4202">12860 14454 570 0,'-30'31'154'0,"2"-4"37"16,16 20-152-16,15 11-36 0,8 36-4 16,0 7-1-16,3 39-8 15,0 1-6-15,6 39-8 32,-2-14-53-32,-1 12-112 0,-6-33 20 0,-11-25-299 15</inkml:trace>
        </inkml:traceGroup>
        <inkml:traceGroup>
          <inkml:annotationXML>
            <emma:emma xmlns:emma="http://www.w3.org/2003/04/emma" version="1.0">
              <emma:interpretation id="{AC1C951E-6394-418B-9B37-45F7F81127AA}" emma:medium="tactile" emma:mode="ink">
                <msink:context xmlns:msink="http://schemas.microsoft.com/ink/2010/main" type="inkWord" rotatedBoundingBox="15083,13444 18915,12783 19169,14255 15337,14916">
                  <msink:destinationLink direction="with" ref="{8943B580-98C4-4FCB-84F6-F0C9C37C429E}"/>
                </msink:context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09378.3542">14381 13002 431 0,'-11'-5'114'0,"3"-4"33"0,3-2-122 16,5-2-14-16,7-9-4 15,7-1-6-15,14-10 0 16,6-3-1-16,17-11 0 16,3 6 0-16,15-7 0 15,2 7 0-15,12-7 2 16,-8 8 1-16,6-2 5 15,-12 12 4-15,-3 4 2 16,-16 16-1-16,-4 15 0 16,-17 15-5-16,-10 21-3 0,-16 12-2 15,-22 21-1-15,-13 6-1 16,-29 25 0-16,-12-2-1 16,-30 18 1-16,3-15 2 15,-18 9 5-15,13-23 1 16,-4-4 3-16,26-21-1 15,5-4-1-15,24-21-5 16,14-8-3-16,18-16-3 16,15-6 1-16,15-12-1 0,14-5 0 15,11-1 1-15,17-2 1 16,3-4 0-16,18 1 0 16,-4 0 0-16,15-2-2 15,-9 4-4 1,10 1-10-16,-15 3-4 0,-3 2-18 15,-18 3-26-15,-6 2-108 16,-16 3 19-16,-4-4-268 16</inkml:trace>
          <inkml:trace contextRef="#ctx0" brushRef="#br0" timeOffset="309868.1868">15762 12880 355 0,'13'-25'178'16,"-7"3"-11"-16,-11 8-77 15,-9 14-70-15,-6 11-30 0,-19 20-21 16,-10 13-15-16,-15 22-3 15,3 4 18-15,-10 23 23 16,13-6 24-16,-1 12 20 16,14-10 5-16,5 10-1 15,17-18-16-15,9-2-5 16,15-17-9-16,15-10-4 16,9-27-5-16,21-19-2 15,4-21 0-15,22-32-2 16,-2-16 1-16,18-26-1 15,-10-4 2-15,5-23 4 16,-20 8 3-16,-8-9 7 16,-24 18 2-16,-15 4 1 15,-16 26-3-15,-19 12-3 16,-12 28-7-16,-27 21-2 16,-7 20-2-16,-18 21 0 15,7 13-2-15,-6 15-21 16,20-2-12-16,-3 13-143 0,18-8 24 15,2 7-342-15</inkml:trace>
          <inkml:trace contextRef="#ctx0" brushRef="#br0" timeOffset="310093.4197">15682 13832 202 0,'0'-3'-201'0</inkml:trace>
          <inkml:trace contextRef="#ctx0" brushRef="#br0" timeOffset="310642.4764">16516 13054 600 0,'-5'-3'134'0,"-1"-1"48"0,-4 9-196 16,-4 3-18-16,-11 11-18 15,-5 4-14-15,-9 13 20 16,2 2 24-16,-7 12 16 16,5-2 20-16,-2 14 21 15,8-6-12-15,3 7 0 16,11-7-6-16,10 3-4 16,11-13-7-16,13-7-3 15,10-15-4-15,13-15-1 16,4-17 0-16,11-17-1 15,1-13 0-15,5-16 2 16,-2-6 4-16,1-15 11 16,-13 3 5-16,-6-11 6 15,-15 11 1-15,-17-6-4 16,-18 16-11-16,-17 6-8 16,-9 19-7-16,-18 16-3 0,0 21 0 15,-8 21 0-15,7 15 4 16,-2 17-7-16,13 0-4 15,1 11-14-15,14-9-8 16,8 3-21-16,13-14-28 16,12-5-96-16,13-17 14 15,18-5-231-15</inkml:trace>
          <inkml:trace contextRef="#ctx0" brushRef="#br0" timeOffset="311080.4585">17108 12966 484 0,'37'-20'155'16,"-20"2"33"-16,-7 3-132 15,-5 10-40-15,-13 11-9 16,-11 8-13-16,-20 22-15 16,-10 8-2-16,-18 20 6 15,6 2 11-15,-7 14 2 16,15-9 8-16,0 8 9 15,14-11-4-15,7 2-5 16,12-16 2-16,14-3-1 16,12-15-2-16,19-14-3 15,10-16-2-15,16-17-4 0,3-14-1 16,18-22 1-16,-5-7 0 16,11-18 4-16,-10 0 7 15,4-18 4-15,-18 10 1 16,-2-12 3-16,-17 14-2 15,-12-8-4-15,-17 17-4 16,-15 0-1-16,-13 20-2 0,-12 10-2 16,-6 25 2-16,-10 17-1 15,3 17-1-15,-8 16-9 16,8 7-7-16,-7 10-14 16,11 0-7-16,0 10-51 15,13-5-79-15,11 1 10 16,17-15-221-16</inkml:trace>
          <inkml:trace contextRef="#ctx0" brushRef="#br0" timeOffset="311500.8745">17817 12789 446 0,'50'-28'144'0,"-4"1"27"16,-17 10-125-16,-7 8-17 0,-12 10-15 15,-13 18-9-15,-15 11-6 16,-15 15-1-16,-6 8 0 16,-14 16 2-16,3-3 2 15,-8 17 3-15,16-3 2 16,-1 12-1-16,18-10 0 16,8-1-3-1,14-20-1-15,9-12-2 0,11-24-1 16,12-14 0-16,5-16 0 15,10-20-1-15,-2-8 1 0,8-25 0 16,-6-4 2-16,-3-23 4 16,-10 4 3-16,-6-23 2 15,-14 13 1-15,-12-7-2 16,-12 16-5-16,-17 4-2 16,-6 28-2-16,-12 17-2 15,1 25 2-15,-11 27-1 16,5 17-4-16,-10 23-13 15,8 6-8-15,-7 16-25 16,15-4-133-16,0 14 31 16,17-13-330-16</inkml:trace>
          <inkml:trace contextRef="#ctx0" brushRef="#br0" timeOffset="310142.6003">15695 13815 322 0,'25'-13'258'0,"6"-1"-258"16,-6 0 64-16,-4-9-707 16</inkml:trace>
        </inkml:traceGroup>
        <inkml:traceGroup>
          <inkml:annotationXML>
            <emma:emma xmlns:emma="http://www.w3.org/2003/04/emma" version="1.0">
              <emma:interpretation id="{B7AC540A-F8CD-492B-B8D8-536F759C9772}" emma:medium="tactile" emma:mode="ink">
                <msink:context xmlns:msink="http://schemas.microsoft.com/ink/2010/main" type="inkWord" rotatedBoundingBox="19499,13283 24891,12353 25201,14145 19809,15076">
                  <msink:destinationLink direction="with" ref="{667893C7-816A-449A-B8E7-BF8F3E1E55CE}"/>
                  <msink:destinationLink direction="with" ref="{8943B580-98C4-4FCB-84F6-F0C9C37C429E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11894.3615">18574 13171 685 0,'-15'-3'177'0,"6"-6"46"15,9 5-210-15,8 11-60 16,-2-1 11-16,4 8-190 16,-6 2 31-16,-4-10-398 15</inkml:trace>
          <inkml:trace contextRef="#ctx0" brushRef="#br0" timeOffset="313656.7656">18873 13036 444 0,'-3'0'106'0,"4"-3"37"16,5 2-129-16,7 1-7 15,4-2-3-15,10-1 1 16,4-3-1-16,16-10-1 16,3-6 0-16,16-9-1 15,-2 0-1-15,18-13 4 16,-7 0 1-16,16-13 2 0,-7 7 1 15,10-12 0 1,-12 10-4-16,-1 0-1 0,-18 16-1 16,-10 5 0-16,-22 18-1 15,-14 10 1-15,-17 16 0 16,-18 23-1-16,-17 9 0 16,-21 27 0-16,-10 8-1 15,-22 28 0-15,4-1-1 16,-15 27 0-16,13-15 3 0,-8 13 2 15,16-29 0-15,-2 1-3 16,20-31-6-16,2-2-20 16,21-24-36-16,7-10-106 15,16-22 9-15,9-19-250 16</inkml:trace>
          <inkml:trace contextRef="#ctx0" brushRef="#br0" timeOffset="313900.038">19549 13655 535 0,'-4'20'160'0,"-9"2"27"0,-1 0-151 15,-3 17-21-15,-1 7-25 16,-8 18-15-16,-2 2-15 16,-8 4-148-16,-2-12 30 15,4-6-353-15</inkml:trace>
          <inkml:trace contextRef="#ctx0" brushRef="#br0" timeOffset="314753.3724">20727 12913 505 0,'25'-30'140'0,"-5"-5"37"16,-9 12-146-16,0 4-22 16,-4 13-17-16,-12 14-30 15,-8 9-38-15,-10 10-100 16,-8 2 7-16,-7 6-58 16,7-9 113-16,-2 0 214 15,9-12 52-15,9-3-27 0,5-7-31 16,4-4-28-16,8-3-41 15,1-2-11-15,4 1-12 16,1-1-4-16,2 2 1 16,-2-2-1-16,1 2 0 15,-3-2 1-15,0-2 1 0,4-6 0 16,1 0 0-16,4-5 0 16,3-3 1-16,5-4 3 15,-6 5 4 1,1-5 10-16,-6 8 4 0,-2-1 5 15,-6 9-1-15,-2 1-2 16,-4 5-9-16,-4 5-5 16,-3 4-6-16,-9 5-2 15,-2 5-1-15,-13 2-2 16,-1 6 1-16,-15 9 0 16,2 3 1-16,-15 15-1 15,-1 6 0-15,-12 20 1 16,4-2 0-16,-7 14 4 15,15-9 3-15,1 6 2 16,18-19 0-16,11 4 0 16,17-18-4-16,8-1-4 15,13-13-2-15,9-5-2 0,8-12 0 16,9-9-2 0,2-10 2-16,11-14 0 0,0-9 0 15,12-21 2-15,1-6 2 16,16-17-1-16,1-4 1 15,15-12 0-15,-10 4-1 16,2-15 1-16,-17 9 0 0,-3-13 0 16,-20 12 0-1,-8-2 0-15,-14 21-1 0,-16 6 0 16,-11 24 0-16,-15 15-1 16,-10 17 0-16,-10 18-2 15,-2 11-3-15,-7 15-7 16,5 0-5-16,0 7-15 15,10-9-22-15,2 3-110 16,10-15 22-16,6-1-275 16</inkml:trace>
          <inkml:trace contextRef="#ctx0" brushRef="#br0" timeOffset="315360.174">21941 12606 458 0,'33'-13'136'0,"-2"2"31"0,-6 7-132 16,-3 7-10-16,-9 3-14 15,-7 13-5-15,-12 3-6 16,-12 6 0-16,-8 0 0 0,-15 10 0 16,-4-2-1-16,-17 4 2 15,3 3 2-15,-15 7 10 16,9-2 3-16,-9 12 5 16,10-1 1-1,-10 17-2-15,11-4-9 0,-10 12-4 16,13-6-5-16,-5 10-2 15,14-13-1-15,1 4-1 16,19-15 1-16,8-1 0 16,13-18 0-16,13-3 1 15,13-18 0-15,12-4 0 16,5-11 0-16,14-7 1 16,0-11 0-16,11-7 1 15,-6-8-2-15,6-10 1 16,-8 0 0-16,1-13 0 15,-7 1-1-15,2-9 0 16,-9 7 0-16,-4-5 0 0,-13 7-1 16,-13 4 1-16,-17 14 0 15,-15 3 0-15,-9 12 1 16,-18 11-1-16,4 10 0 16,-7 10-7-16,8 5-7 15,-3 10-23-15,12 0-11 16,-3 3-56-16,7-5-39 15,-1-1-33-15,10-11-36 0,13-10 0 16</inkml:trace>
          <inkml:trace contextRef="#ctx0" brushRef="#br0" timeOffset="315904.3479">22480 12064 248 0,'-24'5'226'0,"4"-1"-65"0,10 4-152 16,2 5 140 0,2 2-167-16,-3 2-6 0,-1-1 1 15,4-2 4-15,3-7 9 16,9-4 12-16,5-8 8 16,11-6 7-16,5-8 2 15,14-7 1-15,1-6-7 16,16-5-4-16,0-1-5 15,9-6-2-15,-7 3-3 0,2-2 0 16,-10 2-1-16,0-1 0 16,-16 9 0-16,-4 8 1 15,-13 9 0-15,-11 13-1 16,-14 15 3-16,-13 18 3 16,-8 6 3-16,-12 17 3 15,-3 4 2-15,-13 16-2 16,0-2-3-16,-10 15-3 15,7-5-2-15,-3 10-2 16,10-15-2-16,4-6-8 16,16-20-6-16,6-11-29 15,13-23-123-15,7-15 26 16,10-13-314-16</inkml:trace>
          <inkml:trace contextRef="#ctx0" brushRef="#br0" timeOffset="316326.8411">23357 11888 429 0,'32'-28'124'0,"-13"11"31"15,-3 8-119-15,-8 9-19 16,-11 15-3-16,-10 9-12 15,-15 13-2-15,-7 4-2 0,-10 14 0 16,3-2 1-16,-8 11 0 16,10-3 2-16,3 7 2 15,12-12 1-15,12-4 7 16,16-15 1-16,16-8 3 16,13-17-1-16,15-13 1 15,6-10-7 1,17-19-1-16,-1-8-4 0,14-20 1 15,-5-3-3-15,9-15 1 16,-15 0 0-16,-3-5 1 16,-24 6-1-16,-15-4 1 15,-21 21-4-15,-26 7-13 16,-21 19-10-16,-31 21-33 0,-15 21-120 16,-34 23 24-16,-1 11-301 15</inkml:trace>
        </inkml:traceGroup>
      </inkml:traceGroup>
      <inkml:traceGroup>
        <inkml:annotationXML>
          <emma:emma xmlns:emma="http://www.w3.org/2003/04/emma" version="1.0">
            <emma:interpretation id="{62558939-E9BA-4DE2-8755-5EFF75576FC5}" emma:medium="tactile" emma:mode="ink">
              <msink:context xmlns:msink="http://schemas.microsoft.com/ink/2010/main" type="line" rotatedBoundingBox="17153,16348 29388,14405 29696,16345 17461,18288"/>
            </emma:interpretation>
          </emma:emma>
        </inkml:annotationXML>
        <inkml:traceGroup>
          <inkml:annotationXML>
            <emma:emma xmlns:emma="http://www.w3.org/2003/04/emma" version="1.0">
              <emma:interpretation id="{79F7A638-A629-4564-815E-773BBDDE8BE2}" emma:medium="tactile" emma:mode="ink">
                <msink:context xmlns:msink="http://schemas.microsoft.com/ink/2010/main" type="inkWord" rotatedBoundingBox="17153,16348 21525,15654 21787,17306 17416,18001">
                  <msink:destinationLink direction="with" ref="{778DF144-1339-42DC-B383-AB9552F671BD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28010.2406">19043 15508 609 0,'19'1'150'0,"-8"1"49"16,-1 4-181-16,-10 10-17 15,-10 9-20-15,-15 8-16 0,-13 4-2 16,-18 18 1-16,-3 2 12 15,-13 15 18-15,4-2 18 16,-7 24 10-16,11-9 3 16,-8 13 3-16,9-5-6 15,0 15-6 1,15-20-9-16,9 7-2 0,18-20-8 16,15-3-9-16,14-22-10 0,12-6 0 15,5-16 1-15,16-17 3 16,5-15 10-16,8-20 12 15,-2-10 2-15,9-15 7 16,-11-1 4-16,7-9 3 16,-10 2 0-1,-2-10-6-15,-12 7-7 0,-10-2-2 16,-16 10-4-16,-15 8-1 16,-13 13 1-16,-13 4 0 15,0 18-1-15,-9 7-5 16,6 12-4-16,-6 12-11 15,7 6-6-15,-4 6-19 16,2 1-15-16,0-2-123 16,7-7 27-16,0-5-299 15</inkml:trace>
          <inkml:trace contextRef="#ctx0" brushRef="#br0" timeOffset="326407.873">16382 15956 413 0,'0'0'90'0,"0"-5"43"0,2 2-119 0,3-5-2 15,-1 2-1-15,4 0 0 16,2-4-2-16,-1-1-1 16,4 2-2-16,2-2 3 15,1 0 2-15,4-2 7 16,5 1 6-16,11-7 12 15,10-1-2-15,18-10 0 16,2-1-10-16,14-4-8 16,-5 5-12-16,3-1-2 15,-14 8-2-15,1 1 0 16,-15 4-1-16,-3 1 1 16,-13 5-1-16,-3 1 1 0,-10 3 0 15,-6 2 0 1,-5 4 0-16,-5 2 2 0,-5 3 1 15,-5 10 1-15,-6 5 2 16,-13 15-1-16,-5 8 0 16,-17 15-1-16,-5 2-3 15,-18 19 2-15,0 0-1 16,-14 20 3-16,4-3-1 16,-5 11 0-16,15-14 0 0,0 6-2 15,16-22-2-15,-2 5-6 16,13-16-7-16,-1 7-9 15,7-17-6 1,3-3-14-16,10-19-5 0,6-8-135 16,9-15 36-16,5-10-338 15</inkml:trace>
          <inkml:trace contextRef="#ctx0" brushRef="#br0" timeOffset="326833.2173">17366 16402 351 0,'5'2'137'0,"-2"-7"16"0,2-3-78 0,-1 0-49 0,-1 0 6 16,-1 2-5-1,0 5-3-15,-4 4-1 0,-4 8-3 16,-7 8-8-16,-10 12-4 15,-6 10-7-15,-11 18 1 16,-3 4-1-16,-11 21 1 16,-1-2 0-1,-8 10-1-15,8-12-1 0,1-2-7 16,16-23-6-16,8-13-23 16,16-18-34-16,8-16-109 15,14-18 9-15,7-18-251 16</inkml:trace>
          <inkml:trace contextRef="#ctx0" brushRef="#br0" timeOffset="327363.9754">18165 15769 543 0,'15'-11'142'0,"-4"2"43"0,-1 3-158 0,-4 4-11 16,-1 2-12-16,-7 6-15 15,-4 4-4-15,-13 12-3 16,-4 6 2-16,-21 24 4 16,-6 6 7-16,-16 21 2 15,2 3 9-15,-13 12 5 16,14-10 3-16,2 4 3 15,16-19 0-15,12 2-4 16,19-18-7-16,9-2-7 16,11-13-6-16,12-8-4 15,2-11 0-15,8-12 0 16,2-10 5-16,11-12 2 16,-1-10 4-16,12-18 1 15,-2-5 0-15,8-16 2 16,-5-2 0-16,5-13 3 15,-8 4 0-15,2-12 3 16,-13 7 0-16,-6-10 0 0,-14 11-2 16,-11-4-1-16,-11 14-3 15,-8 6-2-15,-7 22-2 16,-11 15-2-16,-6 21-1 16,-12 24-1-16,2 14-1 15,-8 18-6-15,10 6-5 0,3 8-24 16,8-8-29-16,4 6-110 15,9-13 9 1,4-7-252-16</inkml:trace>
          <inkml:trace contextRef="#ctx0" brushRef="#br0" timeOffset="328548.9709">19476 15190 357 0,'-27'5'160'0,"7"-2"4"0,-2-2-79 15,8 2-51-15,4 1-11 16,6-1-14-16,0 1-6 0,6 1-4 16,6-3 1-16,7-1 1 15,14-9 2-15,7-6 2 16,18-12 1-16,6-4-1 16,9-8-1-16,-6 5-1 15,5-3-1 1,-16 11-1-16,-3 0 2 0,-18 10-1 15,-7 4 0-15,-17 8 1 16,-13 10-1-16,-13 11-1 16,-18 11 0-16,-7 11 1 0,-9 13 0 15,2 0 0 1,-2 10 1-16,9-4-1 0,-1 10 1 16,6-8-2-16,-2 2-4 15,8-15-5-15,3-2-13 16,10-20-8-16,6-7-25 15,11-13-30-15,9-10-88 16,7-10 8-16,12-8-193 16</inkml:trace>
          <inkml:trace contextRef="#ctx0" brushRef="#br0" timeOffset="328863.1656">20094 15124 447 0,'33'-22'138'0,"-2"0"29"16,-5 5-126-16,-5 5-14 0,-6 4-13 16,-8 5-13-16,-5 7-6 15,-15 12 1-15,-8 6-1 16,-12 12 1-16,-3 7 8 16,-8 8 5-16,9-2 2 15,4 4 0-15,11-7 0 16,7-2-3-16,12-12-5 15,7-5-1 1,8-9-2-16,8-8 0 0,6-10 0 16,10-15 1-16,2-11 0 0,10-21 0 15,1-7 2-15,3-13 2 16,-4 5 3-16,1-8 1 16,-12 12 1-16,-5 4-1 15,-18 15-6-15,-21 14-27 16,-20 24-14-16,-28 20-148 15,-18 16 19-15,-45 13-343 16</inkml:trace>
        </inkml:traceGroup>
        <inkml:traceGroup>
          <inkml:annotationXML>
            <emma:emma xmlns:emma="http://www.w3.org/2003/04/emma" version="1.0">
              <emma:interpretation id="{87D77A17-2C41-4B67-BFE3-846ECACCE93B}" emma:medium="tactile" emma:mode="ink">
                <msink:context xmlns:msink="http://schemas.microsoft.com/ink/2010/main" type="inkWord" rotatedBoundingBox="26516,15130 29430,14668 29696,16345 26782,1680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35060.2516">25576 15124 482 0,'30'-1'108'0,"20"2"43"0,11 4-145 15,5 4-7-15,-5 8-13 16,3 12-94-16,-17-3-43 0,3 6-25 16,-11-9-120-16</inkml:trace>
          <inkml:trace contextRef="#ctx0" brushRef="#br0" timeOffset="334814.9193">25787 14419 418 0,'-1'-4'131'16,"7"-9"20"-16,7-1-114 15,8 0-22-15,8 1-12 0,7 2-1 16,-5 7-1-16,7 2-1 15,-6 5-1-15,12 7-1 16,-1-1-1-16,10 2 0 16,-3-2-4-16,8 1-6 15,-10-4-2-15,-4 0-6 16,-12-1-6-16,-7 1-48 16,-16 2-62-16,-15 6 1 15,-13 2-181-15</inkml:trace>
          <inkml:trace contextRef="#ctx0" brushRef="#br0" timeOffset="335527.856">27241 14582 429 0,'61'-84'146'16,"-19"5"25"-16,3-1-113 15,-7 21-24-15,-7 4-7 16,-12 21-18-16,-8 9-3 16,-9 14-2-16,-13 9-5 15,-5 11-3-15,-17 20-1 16,-6 10 1-16,-22 27 0 16,-2 13 4-16,-15 36 1 15,6 4 0-15,-3 41 1 0,17-1-1 16,8 32-1-16,25-21-2 15,18 2-8-15,21-45-3 16,26-16-1-16,13-50 2 16,24-27 2-16,4-30 10 15,24-39 7-15,0-24 2 16,25-42 3-16,-9-11 0 0,19-37 0 16,-17 5-4-1,3-38 0-15,-24 8-2 0,0-23-2 16,-30 21-3-16,-14-5-1 15,-28 41-3-15,-22 18-1 16,-29 47-1-16,-29 31-9 16,-20 44-9-16,-51 42-153 15,-21 38 41-15,-67 35-393 16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18:55.9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0A89F15-AEA2-4982-8FF8-2717DCD1775D}" emma:medium="tactile" emma:mode="ink">
          <msink:context xmlns:msink="http://schemas.microsoft.com/ink/2010/main" type="inkDrawing" rotatedBoundingBox="10950,7935 18527,7918 18528,8148 10951,8165" semanticType="strikethrough" shapeName="Other">
            <msink:sourceLink direction="with" ref="{000EFC78-EC7F-43E1-93AC-A67C066C1D4D}"/>
          </msink:context>
        </emma:interpretation>
      </emma:emma>
    </inkml:annotationXML>
    <inkml:trace contextRef="#ctx0" brushRef="#br0">0 171 300 0,'7'-5'83'0,"-2"-2"22"15,1 0-83-15,-1 3-16 16,-3 2-10-16,-2 2-10 16,-2 2-3-16,-1 1 1 15,0 1 4-15,0 0 11 16,0 0 11-16,3 1 5 15,1 0 4-15,4-1 11 16,4 3 6-16,7-1-3 0,11 2 1 16,5-2-1-16,14 2-12 15,2 0-10-15,17-2-4 16,-6 2-4-16,21-4 0 16,-2 1 3-16,18-5 7 15,-2-1 2-15,19-9 2 16,-7-1 2-16,26-8 0 15,-4 2-4-15,24-8 0 16,-10 3-4-16,24-3 0 16,-14 5-5-16,22-4-2 15,-22 7-2-15,24 1-1 16,-18 5 0-16,27 2-1 16,-24 3 1-16,25 4-1 15,-20 4 1-15,25 1-1 16,-26 2 0-16,26 2 1 15,-20 0-1-15,26-4 1 16,-25 0-1-16,22 3 1 0,-20-1-1 16,20 1 1-16,-31 4-1 15,17 1 0-15,-21 1 4 16,13 1 2-16,-23-1 2 16,14 4 1-16,-22-5-1 15,15 1-2-15,-21 1-3 16,10-2-2-16,-21-2 0 15,9 1-1-15,-23-7 0 16,6 0 1-16,-22-3 0 0,11-3 1 16,-21 0-1-16,7-2 0 15,-20 0 0 1,1-1-1-16,-18 3 0 0,-2-2 0 16,-11 4-1-16,-5-1-5 15,-11 2-3-15,-5-2-4 16,-9 2-4-16,-3-1-9 15,-6-1-5-15,-5-2-145 16,-8-4 41-16,-14-11-371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7:25.605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54 296 462 0,'-18'-16'128'16,"0"3"34"-16,5 2-132 15,8 2-13-15,7 3-10 0,10 3-4 16,4-2-3-16,17 0-2 16,5-1 2-16,19 6-1 15,8-2 0-15,21 1 1 16,0 1-1-16,22 0-1 16,-5-3 2-16,27-1 0 15,-3 4 0-15,36-4 0 16,-6 2 5-16,39-2 0 15,-7-3-2-15,29-2-1 16,-18-2 1-16,48-8-2 16,-24 0-2-16,34-6 2 15,-14 3 0-15,35-3 0 16,-33 5-1-16,42-2 1 16,-37 5 1-16,37 1 1 15,-34 7 2-15,28 4 5 16,-40 7-1-16,25 7 3 0,-45 8-1 15,29 10-3-15,-40 1-3 16,18 13-1-16,-30-4-1 16,17 4-2-16,-39-5 1 15,14 2 3-15,-36-12 3 16,14 6 7-16,-36-6 9 16,3 1-8-16,-29-2-1 15,-4 5-5-15,-34-7-7 16,-11 4-9-16,-20-4 6 0,-10 1-1 15,-14-7-16-15,-6-1-22 16,-10-9 43 0,-14 1-202-16,-13-6 60 0,-25-13-461 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19:26.8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B3DE5EC-326C-4E10-A408-9C6D8E0546E9}" emma:medium="tactile" emma:mode="ink">
          <msink:context xmlns:msink="http://schemas.microsoft.com/ink/2010/main" type="inkDrawing" rotatedBoundingBox="3117,9189 19879,10034 19865,10300 3103,9454" semanticType="callout" shapeName="Other"/>
        </emma:interpretation>
      </emma:emma>
    </inkml:annotationXML>
    <inkml:trace contextRef="#ctx0" brushRef="#br0">47 113 188 0,'-12'-25'113'0,"-1"-2"-3"0,1 7-28 16,4-1-49-16,5 12-9 16,3 1-7-16,1 5-12 15,7 0-4-15,1 5-1 16,9 2 0-16,0 4 1 15,9 6 0-15,4 2 1 0,10 0 1 16,1-1 2-16,18-1 1 16,3-1 0-1,20-1 1-15,-2 1-2 0,18 1-2 16,-7 0-1-16,21 3 0 16,-11 2 0-16,28 3 0 15,-7-3 1-15,25 6 0 16,-12-3 0-16,35 1 1 15,-19-6-1-15,24 4 2 16,-5-7-1-16,34 0 0 16,-25-6-1-16,29 1 2 15,-17 1-2-15,34 1 1 16,-30-2 1-16,32 5 0 16,-16-1-3-16,32-2 1 15,-29-2-1-15,45-1-1 16,-30 0-1-16,33-1 1 0,-22 1-1 15,36 2-2-15,-35-1 0 16,39 4-1-16,-31-1 0 16,35 4-1-16,-35 3-1 15,34 3 1-15,-32-4 1 16,33 3 0-16,-38-6 2 16,48 1 0-16,-37-8 2 15,43 3-3-15,-32-2 0 0,41-1-1 16,-39 0-1-1,35-2-1-15,-40 0 2 0,35 1 0 16,-45-4 2-16,40 2 0 16,-36-1 1-16,35 1 0 15,-37-2 0-15,34 2 0 16,-39-2 0-16,32 2 0 16,-43-5-1-16,38 1 1 15,-39-1-1-15,25 3 0 16,-34 0 0-16,23 4 1 15,-45-3-1-15,30 7 1 16,-43-3 0-16,15 3 1 16,-34 0 0-16,20 3 1 15,-42-1 0-15,10-1 2 16,-31 1 0-16,7-1 1 16,-30-2 0-16,11 1 0 0,-22-2-1 15,2 2-1-15,-23 2-2 16,-2 2 0-16,-22 1-3 15,-5 4-1-15,-19-1-12 16,-3 3-33-16,-17-3-43 16,-9 3-40-16,-12 0-33 15,-11-5-43-15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19:31.8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01F5871-E107-45D5-8238-1BA943EC99D7}" emma:medium="tactile" emma:mode="ink">
          <msink:context xmlns:msink="http://schemas.microsoft.com/ink/2010/main" type="writingRegion" rotatedBoundingBox="20079,9263 28546,9205 28560,11265 20093,11323"/>
        </emma:interpretation>
      </emma:emma>
    </inkml:annotationXML>
    <inkml:traceGroup>
      <inkml:annotationXML>
        <emma:emma xmlns:emma="http://www.w3.org/2003/04/emma" version="1.0">
          <emma:interpretation id="{6143FA7D-C13F-4C72-A7A5-5D2BB32EFDD3}" emma:medium="tactile" emma:mode="ink">
            <msink:context xmlns:msink="http://schemas.microsoft.com/ink/2010/main" type="paragraph" rotatedBoundingBox="20079,9263 28546,9205 28560,11265 20093,11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59871B-BA59-4A0A-8C3B-3516CF022930}" emma:medium="tactile" emma:mode="ink">
              <msink:context xmlns:msink="http://schemas.microsoft.com/ink/2010/main" type="line" rotatedBoundingBox="20079,9263 28546,9205 28560,11265 20093,11323"/>
            </emma:interpretation>
          </emma:emma>
        </inkml:annotationXML>
        <inkml:traceGroup>
          <inkml:annotationXML>
            <emma:emma xmlns:emma="http://www.w3.org/2003/04/emma" version="1.0">
              <emma:interpretation id="{5FE133C3-CDAA-4176-A4E7-B0823B073004}" emma:medium="tactile" emma:mode="ink">
                <msink:context xmlns:msink="http://schemas.microsoft.com/ink/2010/main" type="inkWord" rotatedBoundingBox="20079,9263 28546,9205 28560,11265 20093,113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19402 9514 315 0,'2'19'125'0,"10"-7"3"16,7-8-81-16,15-1-22 15,12 0-24-15,12 2 9 16,1-1-9-16,15 3-14 15,-2 5-28-15,8 1-91 16,-8 5 9-16,-2 3-219 16</inkml:trace>
          <inkml:trace contextRef="#ctx0" brushRef="#br0" timeOffset="-313.4386">19020 8982 366 0,'20'-3'89'0,"19"-7"38"15,12-1-105-15,21-5-5 16,1-1-1-16,15-2-4 16,-15 5-7-16,9 2-1 15,-12 7-1-15,13 0 0 16,-11 2-1-16,10-3 0 16,-8 3-1-16,2-3-2 15,-16 4-2-15,-2 1-19 16,-16 2-24-16,-6 7-88 15,-16 1 5-15,-7 2-204 16</inkml:trace>
          <inkml:trace contextRef="#ctx0" brushRef="#br0" timeOffset="3021.6436">20740 8725 281 0,'-18'8'86'16,"3"-2"17"-16,5 0-80 0,4 2-9 15,6-3-2-15,9-4 12 16,9-4 5-16,21-13 5 16,6-4 3-16,24-10-7 15,2 2-19-15,12-6-5 16,-10 5-6-16,7 1-1 16,-13 8 1-16,-1-2 0 15,-14 5 0-15,0 3 2 16,-15 3-1-16,-1 1-1 15,-8 4 0-15,-4 3-1 16,-10 1-2-16,-5 6 2 16,-9 6 1-16,-9 12 4 15,-7 10 2-15,-13 21 2 16,-11 11 0-16,-19 29 0 16,-4 2-3-16,-17 23 1 0,4-6 0 15,-9 18 1-15,13-17 0 16,-2 11 2-16,15-19-1 15,-4 4-1-15,12-22-3 16,-1-3-1-16,8-24-1 16,2-2-1-16,10-19-1 15,6-6-4-15,7-16-3 16,8-3-3-16,5-8-22 0,1-1-63 16,3-2-59-16,6-3-18 15,2-5-139-15</inkml:trace>
          <inkml:trace contextRef="#ctx0" brushRef="#br0" timeOffset="3750.2555">21665 8726 337 0,'-25'14'120'0,"-2"-4"15"0,4-10-82 16,7 3-40-16,12 2-6 15,4 3-2-15,6-2-8 16,13-2 4-16,6-5 4 15,23-12 4-15,12-5 2 16,24-11 0-16,2 0-4 16,13-4-1-16,-16 5-5 0,2 2 0 31,-23 8-1-31,-4 7 1 0,-17 6-1 0,-5 10-2 16,-16 6-2-16,-12 12-2 15,-14 5-3-15,-17 15-3 16,-9-1 1-16,-13 11 1 15,-4-6 2-15,-9 6 3 16,5-9 3-16,-8 5 1 16,8-10 1-16,1 2 0 15,10-10 1-15,6 5 1 16,12-3-1-16,1 6 1 16,10 2-1-16,4 14 0 15,6-4-1-15,3 18 1 16,6 0-1-16,5 8 0 15,3-10 0-15,5 5 1 16,-2-14-1-16,3 0 1 0,-1-9 0 16,-2-1 3-16,-1-10-1 15,-2-2 1-15,-3-8-1 16,-8-3 1-16,-7-3-1 16,-15 5 1-16,-11-2 0 15,-26 3 4-15,-7-3 2 16,-28 8 3-16,-3-6-1 15,-28 9 0-15,6 0-3 16,-14 6-4-16,20-5-4 0,6 7-2 16,33-12-8-16,15 2-7 15,26-10-137-15,10-3 38 16,16-6-351-16</inkml:trace>
          <inkml:trace contextRef="#ctx0" brushRef="#br0" timeOffset="4059.3043">22101 10186 547 0,'12'9'103'0,"-12"-15"47"0,16 9-254 0,4 8-66 15,4-3-15-15,-10-5-155 16</inkml:trace>
          <inkml:trace contextRef="#ctx0" brushRef="#br0" timeOffset="5861.1877">23479 8783 278 0,'0'-5'96'0,"0"3"12"16,0-1-63-16,0 0-21 0,-2 2 6 16,2-1 5-16,-1 1-4 15,1 1-7-15,-5 4-4 16,-1 2-10-16,-10 15-10 16,-1 9 2-16,-16 18 0 15,-3 10 0-15,-11 20 0 16,3 2-1-16,-6 21 1 15,6-6-2-15,3 12 1 16,12-20-2-16,5-2-1 16,13-29-1-16,8-7-1 15,8-26-1-15,6-1 1 16,3-12 2-16,9 2 1 16,1-4 1-16,9 6 1 15,-4 2 0-15,9 10 0 16,-7-1 0-16,5 10 0 15,-6 1-1-15,6 3 1 16,-6-1-1-16,3 12-1 0,-5-5 0 16,-3 1-1-16,-11-7 0 15,-5-6 0-15,-7-16 3 16,-10-3 2-16,-7-8 2 16,-9 5-1-16,-7 0 0 15,-15 6 0-15,-2-4 1 16,-10 4 0-16,0-3 3 15,-9 3-2-15,5-1-5 16,-10 4-10-16,10-1-9 0,-7-2-38 16,9-4-31-1,1-10-58-15,13-14-20 0,6-23-89 16</inkml:trace>
          <inkml:trace contextRef="#ctx0" brushRef="#br0" timeOffset="6188.2521">23474 8833 406 0,'64'-13'94'15,"-10"-1"40"-15,27 3-119 0,8 7-3 16,21 11-12-16,-11 12-34 16,4 13-101-16,-22 5 13 15,-2 5-247 1</inkml:trace>
          <inkml:trace contextRef="#ctx0" brushRef="#br0" timeOffset="7975.3698">24769 9134 292 0,'-14'-8'96'0,"0"-3"19"16,5 0-84-16,6 0-12 15,3 1-17-15,4-4-49 16,4 2-45-16,6-5-23 16,0-1-42-16,5-2 52 0,0 1 108 15,3-1 78-15,-5-2 39 16,3-3-9-16,-2 3-19 16,4-2-17-16,-4 6-27 15,3-1-6-15,-7 6-19 16,0 2-2-16,-8 5-6 15,-1 3-2-15,-2 5-4 16,2 2-2-16,-5 4 0 0,-3 11 2 16,-4 7 3-16,-8 14 4 15,-9 2 0-15,-9 19 1 16,-1-1-2 0,-10 13-3-16,5-2-6 0,-2 10-1 15,8-9-2-15,2-5-2 16,14-20 0-16,4-4-2 15,12-20 0-15,5-2 0 16,4-6-1-16,8 4 1 16,1-6 0-16,8 4 0 15,-2 0 1-15,10 5-1 16,-3-3 0-16,8 6-2 16,-7 0 1-16,10 6 0 15,-7-4 1-15,2 9 0 16,-4-5 1-16,-3 8 0 15,-10-7 0-15,-5 5 0 16,-9-4 0-16,-10 2 0 0,-9-4 1 16,-9 5 0-16,-6-5 1 15,-13 4 0-15,-3-7 1 16,-12-3 3-16,4-5-1 16,-11-6 1-16,9-9-1 15,-11-5-1-15,5-3-2 16,-11-5-1-16,10-1-3 0,-11-7-7 15,16 0-7 1,-3-7-16-16,19-2-15 0,8-14-118 16,16-4 24-16,9-21-284 15</inkml:trace>
          <inkml:trace contextRef="#ctx0" brushRef="#br0" timeOffset="8287.6676">25128 8648 451 0,'9'-5'113'0,"2"-4"41"16,2 0-131-16,7 5-7 15,4 4-4-15,7 8-6 0,2 3-5 16,12 11-1-16,1-2-1 16,12 9-7-16,-5-3-3 15,11 1-10-15,-9-7-4 16,8-2-26-16,-10-8-12 16,3-3-82-16,-12-7 7 15,6-5-174-15</inkml:trace>
          <inkml:trace contextRef="#ctx0" brushRef="#br0" timeOffset="8727.4271">26243 8621 476 0,'8'-4'109'0,"6"-4"42"16,6 0-139-16,15 2-7 15,5 3-4-15,15-4-5 16,-3 1-3-16,9-3-9 16,-5-4-3-16,4-1-2 0,-13-2 3 15,0 2 5 1,-16 0 12-16,-4 3 13 0,-13 2 7 15,-1 3 2-15,-9 3 0 16,-7 12-1-16,-3 16-9 16,-13 28-3-16,-6 19-3 15,-16 43-1-15,-4 10-2 16,-15 35-1-16,-1-7-1 0,-12 38 1 16,2-19 1-1,-6 20 2-15,12-30 0 0,-3 1 1 16,15-42 0-16,6-16-2 15,11-38-5-15,0-20-7 16,12-34-8-16,1-26-45 16,6-20-98-16,0-31 13 15,7-11-258-15</inkml:trace>
          <inkml:trace contextRef="#ctx0" brushRef="#br0" timeOffset="8902.4879">26054 9619 396 0,'28'-9'148'0,"19"2"25"16,8 3-102-16,42-4-18 15,11-5-17-15,39-5-9 16,0-4-18-16,33-7-25 0,-22 4-20 16,16 2-149-16,-25 10 26 15,-3-10-357-15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22:34.4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943B580-98C4-4FCB-84F6-F0C9C37C429E}" emma:medium="tactile" emma:mode="ink">
          <msink:context xmlns:msink="http://schemas.microsoft.com/ink/2010/main" type="inkDrawing" rotatedBoundingBox="15254,15094 26359,15484 26349,15776 15244,15386" semanticType="underline" shapeName="Other">
            <msink:sourceLink direction="with" ref="{AC1C951E-6394-418B-9B37-45F7F81127AA}"/>
            <msink:sourceLink direction="with" ref="{B7AC540A-F8CD-492B-B8D8-536F759C9772}"/>
          </msink:context>
        </emma:interpretation>
      </emma:emma>
    </inkml:annotationXML>
    <inkml:trace contextRef="#ctx0" brushRef="#br0">147 150 335 0,'-8'-6'123'0,"-1"-2"11"16,3 4-91-16,-1 0-20 15,1 0-16-15,-3 4-4 16,-1 3-3-16,-4-2 1 16,2 1 1-16,-2 4 5 15,1-1 3-15,-1 0 3 16,6-1 1-16,0 4 4 16,2-3-4-16,3 0-1 15,3-4-2-15,0 2 1 16,3 2-2-16,7 1 3 15,1 0 1-15,12 1 2 0,2-4-1 16,14-2-1-16,2-4-5 16,14-1-2-16,-2-1-4 15,19-5 0-15,0 4-2 16,25-6 4-16,2-4 2 16,26-7 3-16,-6 1 2 15,28-8-3-15,-12 5-2 16,28 1-3-16,-16 7-1 15,25 3-1-15,-15 6 2 0,26 5 0 16,-20 3-2 0,27 8 0-16,-18 3-1 0,32 3-1 15,-23 0 0-15,42 2 1 16,-15-5-1-16,36 0 0 16,-17-4 1-16,41 3 0 15,-28 1-1 1,37 4 3-16,-30 6 1 0,35 5 3 15,-33 1-1-15,38 6 2 16,-35-3-3-16,41 1 0 16,-33-9-4-16,41 1 0 15,-37-5-1 1,37-6 0-16,-39-4 0 0,32 0 0 16,-40-3 0-16,31-2 1 15,-42 0 0-15,26 3 0 16,-40-3 0-16,12 7 0 0,-44 4 0 15,22 3 0-15,-43-1 0 16,10-1 1-16,-28-4 0 16,12-1-1-16,-37-4 0 15,1-3 0-15,-29 3-1 16,-8 2-1-16,-31 0 1 16,-13 3-3-16,-21-2-4 15,-13 2-15-15,-16-4-11 0,-11 0 10 16,-11-3 15-1,-9-6-189-15,-8-4 95 0,-27-13-519 16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22:41.7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8DF144-1339-42DC-B383-AB9552F671BD}" emma:medium="tactile" emma:mode="ink">
          <msink:context xmlns:msink="http://schemas.microsoft.com/ink/2010/main" type="inkDrawing" rotatedBoundingBox="17320,17814 21986,15445 22069,15609 17403,17977" semanticType="strikethrough" shapeName="Other">
            <msink:sourceLink direction="with" ref="{79F7A638-A629-4564-815E-773BBDDE8BE2}"/>
          </msink:context>
        </emma:interpretation>
      </emma:emma>
    </inkml:annotationXML>
    <inkml:trace contextRef="#ctx0" brushRef="#br0">0 2381 489 0,'41'-20'133'0,"-11"-6"39"15,21-6-133-15,6-3-23 16,21-13-1-16,3-3-9 0,32-19-4 15,0-7 0-15,28-15-1 16,-5 1 0 0,36-17 1-16,-6 11 5 0,33-18 6 15,-5 6 1-15,43-21 1 16,-21 12-1-16,30-12-4 16,-24 18-6-16,20-9-2 15,-37 24-1-15,27-6 0 16,-38 16-1-16,11 0-1 15,-33 21-2-15,13 0-3 16,-42 19-3-16,4-1-11 16,-31 10-7-16,-5 2-20 15,-34 6-18-15,-10-3-118 16,-28 8 23-16,-8-11-277 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22:42.4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67893C7-816A-449A-B8E7-BF8F3E1E55CE}" emma:medium="tactile" emma:mode="ink">
          <msink:context xmlns:msink="http://schemas.microsoft.com/ink/2010/main" type="inkDrawing" rotatedBoundingBox="20022,14726 25658,11846 25738,12001 20101,14880" semanticType="strikethrough" shapeName="Other">
            <msink:sourceLink direction="with" ref="{B7AC540A-F8CD-492B-B8D8-536F759C9772}"/>
          </msink:context>
        </emma:interpretation>
      </emma:emma>
    </inkml:annotationXML>
    <inkml:trace contextRef="#ctx0" brushRef="#br0">0 2808 448 0,'108'-62'128'0,"0"-6"47"0,52-26-117 16,19 1-24-16,48-29-5 16,-3 5-4-16,48-31-20 15,-16 10-5-15,40-20-1 16,-27 19-1-16,44-27-1 16,-36 19 2-16,46-22 0 15,-41 18 1-15,36-23 1 16,-43 27 0-16,29-11 0 15,-45 26 0-15,12 2-3 16,-47 33-5-16,1 11-5 16,-60 31-23-16,-7 16-145 15,-55 22 38-15,-28 12-377 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23:17.72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130 351 348 0,'-6'-50'103'0,"17"-10"31"0,14 7-100 16,44 5 0-16,25 18-11 15,51 5-4-15,15 12-9 16,59 4-2-16,2 6-3 16,55 1-1-16,-8 4-2 15,59 1-1-15,-25-5-1 0,47 1 1 16,-32-6-1-16,35 0 1 16,-43-1 0-16,26 5 2 15,-41 1 0-15,31 8 1 16,-54 5 0-16,17 11-1 15,-47 6-1-15,-3 13-4 16,-64 0-2-16,-13 12-6 16,-58-3-5-16,-29 5-10 15,-50-6 1-15,-43 5 2 16,-41-7 6-16,-60 0 7 16,-31-4 12-16,-63 4 9 15,-15-8 3-15,-70 9 4 16,6-2 0-16,-62 15 0 15,18-6-8-15,-53 15-2 16,39-7-5-16,-41 10-1 16,51-13-2-16,-30 7-1 0,55-14 0 15,-27 9 1-15,62-9-1 16,-18 5 0-16,61-8 0 16,5 9-1-16,65-12 1 15,19 3-1-15,63-6-1 16,31 0-6-16,49-11 0 15,47-3-1-15,42-11 2 16,80-13 1-16,26-11 6 16,84-9 0-16,10-6-1 0,76-4-3 15,-35-1 1-15,85-5 0 16,-43 4 0-16,63-6 3 16,-50 7 3-16,63 2 1 15,-69 15 1-15,47-3 3 16,-70 10 0-16,32 1 3 15,-70 4-2-15,8 9 1 16,-74 6-2-16,-13 10 0 16,-80 6-2-16,-27 9-1 15,-68-1 0-15,-54 19 0 16,-54 5-1-16,-74 14 0 16,-38 2-1-16,-86 19-2 15,-10-11 0-15,-88 11-1 16,10-11 0-16,-79 7 0 15,33-18 0-15,-69 6 1 16,60-17-1-16,-43 0 0 0,74-12 0 16,-23-4 0-1,83-13 0-15,-1-2 0 0,77-13 0 16,16-9 0-16,73-12 0 16,26-7 0-16,52-3-3 15,40-5-1-15,45-5 0 16,64-7 1-16,38-4 0 15,85-15 4-15,26-3 1 16,87-7 0-16,-6 7 0 0,79-6 1 16,-30 14-1-16,68 1 1 15,-51 6 1-15,63 0 4 16,-58 7-1-16,55-2 2 16,-59 4-2-16,34-1 0 15,-69 7-4-15,9-2-1 16,-84 6-1-16,-21 7-2 15,-82 9-2-15,-42 5-7 16,-68 10-3-16,-58 16-12 16,-58 6-141-16,-76 18 43 15,-55 1-370-15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38:27.9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A41D55-E7E5-4AC6-B338-70C94CD04B2D}" emma:medium="tactile" emma:mode="ink">
          <msink:context xmlns:msink="http://schemas.microsoft.com/ink/2010/main" type="writingRegion" rotatedBoundingBox="640,270 25934,338 25886,18056 592,17988"/>
        </emma:interpretation>
      </emma:emma>
    </inkml:annotationXML>
    <inkml:traceGroup>
      <inkml:annotationXML>
        <emma:emma xmlns:emma="http://www.w3.org/2003/04/emma" version="1.0">
          <emma:interpretation id="{ABDE4E8F-9D8E-48D8-BFCA-BB1F5ED506A9}" emma:medium="tactile" emma:mode="ink">
            <msink:context xmlns:msink="http://schemas.microsoft.com/ink/2010/main" type="paragraph" rotatedBoundingBox="692,5 16660,532 16573,3148 605,2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3D687D-092D-4B5A-8CD6-EDDE43283AB9}" emma:medium="tactile" emma:mode="ink">
              <msink:context xmlns:msink="http://schemas.microsoft.com/ink/2010/main" type="line" rotatedBoundingBox="692,5 16660,532 16573,3148 605,2621"/>
            </emma:interpretation>
          </emma:emma>
        </inkml:annotationXML>
        <inkml:traceGroup>
          <inkml:annotationXML>
            <emma:emma xmlns:emma="http://www.w3.org/2003/04/emma" version="1.0">
              <emma:interpretation id="{35C703D9-2246-450B-8F1E-8DC0CFC66F61}" emma:medium="tactile" emma:mode="ink">
                <msink:context xmlns:msink="http://schemas.microsoft.com/ink/2010/main" type="inkWord" rotatedBoundingBox="678,416 2941,491 2872,2592 609,2517"/>
              </emma:interpretation>
            </emma:emma>
          </inkml:annotationXML>
          <inkml:trace contextRef="#ctx0" brushRef="#br0">731 349 392 0,'-21'3'93'16,"-5"-3"38"-16,2-4-116 0,-1 0-3 16,6 1-4-16,-7 2-6 15,-1-1-3-15,-7 5-1 16,-1 5 0-16,-9 9 2 16,0 4 2-16,-6 15 2 15,0 9 1-15,-6 19 4 16,6 5 0-16,-7 22 2 15,12-2 0-15,4 24-1 16,11-5-3-16,12 17-1 16,14-12-3-16,11 2-2 15,4-32-1-15,9-15-2 16,4-30-1-16,5-19-1 16,3-24 1-16,10-25 1 0,-3-13 2 15,8-28 0-15,-6-10 0 16,4-21 1-16,-7 16-1 15,4-19 0-15,-4 19 1 16,5-13-1-16,-5 14 1 16,7-15 0-16,-8 17 0 15,5-11 0-15,-3 16 0 0,-1-7 0 16,-9 23 0-16,-7-4 1 16,-11 19 0-16,-9 0 0 15,-10 16 1 1,0-1 0-16,-3 12 0 0,2 3 0 15,-1 9-1-15,1 11 0 16,-4 13-2-16,-5 18 0 16,-4 16-1-16,-5 32 0 15,2 13 1-15,-2 35 1 16,7 0-1-16,1 24 0 16,7-17 1-16,2 11-1 15,4-31 0-15,0 4 1 16,4-30-1-16,4-8 0 15,2-30-1-15,7-14 0 16,4-23 0-16,6-9 0 16,1-10 1-16,8-4-1 15,-3-3 0-15,6 1-5 0,-7 1-6 16,1 2-41-16,-4 4-36 16,-5 1-58-16,-7-1-28 15,-2-3-80-15</inkml:trace>
          <inkml:trace contextRef="#ctx0" brushRef="#br0" timeOffset="466.7709">1166 1483 208 0,'-14'-14'177'0,"0"0"-45"16,11 3-126-16,1 1 125 16,2 6-131-16,0 2-3 15,-1 1-1-15,-3 7-1 16,0 2 1-16,-6 9 0 15,-2 2 3-15,-5 10 2 16,-2 3 2-16,-5 10 1 0,4 0 1 16,0 12 1-16,1-4-1 15,5 3-1-15,7-8-2 16,7 2 0-16,7-11-2 16,7 4-4-16,1-12-1 15,7 3-3-15,-3-7-2 16,6-2-2-16,-3-7 2 15,8 2 1-15,-2-1 3 16,2-7 0-16,-2-2 3 16,-1-4-11-16,-4-2-12 0,-7-2-42 15,-4-1-51-15,-4-4-8 16,-3-2-110-16</inkml:trace>
          <inkml:trace contextRef="#ctx0" brushRef="#br0" timeOffset="694.2186">1008 1898 338 0,'-6'5'60'0,"7"-1"35"15,8-2-100-15,9 0-1 16,4-1 3-16,9-2 3 15,-1-3 1-15,7 0-8 0,-2-3-20 16,7 1-20-16,-11-2-49 16,12-3-11-16,-9-1-88 15</inkml:trace>
          <inkml:trace contextRef="#ctx0" brushRef="#br0" timeOffset="1090.4039">1785 680 284 0,'-8'3'53'15,"5"-2"25"-15,6 6-85 16,6 0-5-16,5 4 1 0,3 3 5 15,7 2 2-15,4-3 2 16,7 2 3-16,-4 2 1 16,5 1-43-16,-3-1-34 15,-8 0-2-15,-6-4-105 16</inkml:trace>
          <inkml:trace contextRef="#ctx0" brushRef="#br0" timeOffset="1324.2648">1918 1057 180 0,'0'8'159'0,"3"-8"-43"0,8-2-109 16,9 2 109-16,11 3-117 15,2 2-3-15,10 0-42 16,1 4-61-16,10-3-8 16,1-1-60-16,8-3 46 15</inkml:trace>
        </inkml:traceGroup>
        <inkml:traceGroup>
          <inkml:annotationXML>
            <emma:emma xmlns:emma="http://www.w3.org/2003/04/emma" version="1.0">
              <emma:interpretation id="{95408706-B9B4-41CB-93D5-E63498AD6631}" emma:medium="tactile" emma:mode="ink">
                <msink:context xmlns:msink="http://schemas.microsoft.com/ink/2010/main" type="inkWord" rotatedBoundingBox="3561,333 8672,502 8594,2884 3483,2716">
                  <msink:destinationLink direction="with" ref="{88ACD181-B92C-41F3-978E-F6F5E38A040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06.6292">4951 321 466 0,'-11'-13'101'0,"-4"-2"44"15,7 4-144-15,5 8-9 16,3 10-9-16,-3 14-25 16,-4 4-13-16,1 16-8 15,-5 1 8-15,-3 8 12 16,-2-6 32-16,1 3 26 16,2-8 13-16,4 3 5 15,3-9-4-15,10 2-8 16,6-9-9-16,10-5-2 15,3-10-2-15,12-4-4 16,-1-10-2-16,6-5-12 16,-4-3-3-16,-2-10-2 15,-3-6 2-15,-2-11 4 16,-4-2 11-16,-7-18 7 16,-3 1 4-16,-9-10 4 0,-8 6-2 15,-2-8-1-15,-4 11-5 16,-5 0-3-16,2 13-3 15,-1 9 2-15,-1 15 2 16,5 10-3-16,-1 11 0 16,3 10-3-16,2 8-8 15,1 8-20-15,3 0-14 16,3 2-85-16,4-4 9 0,7-5-194 16</inkml:trace>
          <inkml:trace contextRef="#ctx0" brushRef="#br0" timeOffset="4175.1881">5695 239 420 0,'-4'-7'89'16,"-7"-6"39"-16,4 7-155 0,3 9-34 16,-7 13-34-16,-2 9-2 15,-6 15 6-15,-3 1 43 16,1 11 55-16,3-10 38 15,1 5 11-15,6-11-3 16,5 8-4-16,4-8-23 16,5 3-6-16,7-9-9 15,1-3-3-15,3-12-9 0,8-4-2 16,0-9 1-16,7-12 2 16,3-8 0-1,7-14-1-15,-6-2 1 0,3-15 1 16,-10 4 1-16,-5-7 13 15,-9 8 5-15,-5-4 6 16,-14 7-2-16,-7 2-6 16,-8 11-6-16,-9 4-3 15,-2 12-6-15,-4 2 1 16,4 6 5-16,3 0-7 16,10 3-2-16,4 1-5 15,8 3-5-15,3 5-10 16,4 0-6-16,2 3-23 15,4 1-51-15,8-1-17 16,7-6-26-16,7 1-17 16</inkml:trace>
          <inkml:trace contextRef="#ctx0" brushRef="#br0" timeOffset="4701.6801">6314 149 392 0,'3'-21'91'0,"-5"1"35"0,6 6-120 16,-1 6-8-16,-3 5-8 15,-3 9-3-15,-4 7-4 16,-4 2 6-16,-3 7 3 15,0 2 5-15,-1 2 2 16,0 1 3-16,3 6 2 16,1-2 0-16,-2 8 0 15,7-4-1-15,5 7 0 16,4-6-2-16,8 3-2 16,3-7-3-16,6 2-3 15,1-10-3-15,4-4-2 16,-4-9 3-16,3-6 3 15,-4-7 5-15,1-6 4 16,-6-3 4-16,4-9 0 0,-6-4 0 16,1-7 3-16,-6-2-2 15,-7-9 2-15,-4 3-1 16,-8-7 1-16,-6 1-2 16,-7-7-2-16,-1 8-3 15,-4 0 1-15,2 12-3 16,-3 10-1-16,7 9-4 15,1 10-7-15,5 14-6 16,-2 9-33-16,6 5-44 16,-1 5-26-16,5-2-29 0,7 4-19 15</inkml:trace>
          <inkml:trace contextRef="#ctx0" brushRef="#br0" timeOffset="2157.675">2917 279 188 0,'11'-22'58'0,"9"-8"12"0,5 5-53 16,7-5-5-16,1 3-5 16,6-1 5-16,-2 2 3 15,4-4 6-15,-2 3 2 0,8 2 1 16,-5 6-9-16,9 2 2 16,-9 8-5-16,5-1-2 15,-6 6-2-15,2 2 1 16,-8 5-8-16,-1 7-2 15,-9 4 0-15,-7 6 2 16,-17 2 0 0,-13 9 3-16,-12 4 2 0,-17 10 0 15,-4 1-3-15,-13 10 3 16,3-7 4-16,2-1 4 16,12-15 1-16,4-3-1 15,16-13-2-15,4-4-6 16,6-7-6-16,3 3-2 15,5-4-1-15,3 1-3 16,2 4-1-16,6 2 1 16,-1 4 1-16,9 3 3 15,-2-2 2-15,6 2 2 0,-1-2-1 16,2-3 0-16,1-3 0 16,1 3 0-16,-1-3-1 15,3 3-9-15,-1-3-9 16,-3 2-8-16,-2 1-92 15,3-8 19-15,-3-6-220 16</inkml:trace>
          <inkml:trace contextRef="#ctx0" brushRef="#br0" timeOffset="2736.5767">4060 376 360 0,'-4'-11'81'0,"-9"-5"31"16,11 5-108-16,-1 0-3 15,2 2-5-15,-2-2-5 16,-1 1 0-16,-2-1-1 0,0 5 2 16,-5-2 1-16,0 7 4 15,-8 5 4-15,-1 7 1 16,-5 13 4-16,0 4 0 16,-3 13 3-16,6 4 0 15,3 10-2 1,6-3-2-16,12 6-2 0,4-10-3 15,9-4-2-15,6-14 0 0,5-7 1 16,2-10 0-16,3-10 1 16,-1-6 2-16,1-10 2 15,-6-5 1-15,3-12 0 16,-3-3 0-16,0-16-1 16,-3 1-1-16,0-13-1 15,-8 6 0-15,-8-6 0 16,-6 11 0-16,-10-4-1 15,-6 12 0-15,-6 1 2 16,3 15 1-16,0 2-1 16,8 10 0-16,3 5-7 15,8 7-7-15,2 7-7 16,1 6-16-16,3 6-87 16,0 4 25-16,3 8-220 15</inkml:trace>
          <inkml:trace contextRef="#ctx0" brushRef="#br0" timeOffset="3024.868">4571 698 419 0,'-17'-7'89'0,"7"2"33"15,9 8-140-15,7 13-108 16,2 2 22-16,4 6-277 15</inkml:trace>
          <inkml:trace contextRef="#ctx0" brushRef="#br0" timeOffset="4992.3754">6856 597 418 0,'-8'7'89'15,"2"-3"33"-15,4-1-128 16,5 3-70-16,2 2-53 16,1 0-7-16,2-1-145 0</inkml:trace>
          <inkml:trace contextRef="#ctx0" brushRef="#br0" timeOffset="5587.5155">7299 219 447 0,'-6'-25'107'0,"-7"3"38"16,7 6-136-16,0 10-10 15,1 12-12-15,-8 10-15 16,-1 6-4-16,-6 11 2 0,-3 0 6 15,-1 4 8-15,2-4 13 16,2 6 8-16,1-1 4 16,-1 6 3-16,2-2 1 15,6 8 0-15,2-6-3 16,10 3-4-16,7-12-4 16,8-3-3-16,7-8-3 0,10-5-4 15,2-13-1-15,7-9-1 16,0-10 2-16,1-15 2 15,-3-9 6-15,-3-18 2 16,-5-3 5-16,-1-11 2 16,-8 8 1-16,-6-7 1 15,-5 17 0-15,-8-4-3 16,-5 16-3-16,-9 1-1 16,-1 15-2-16,-7 4-2 15,2 10-1-15,-7 4-1 16,5 5-1-16,-4 5 0 15,7 1-1-15,-3 6-3 16,5 2-2-16,0 5-18 16,6 2-19-16,4 2-80 15,7-4 6-15,11 0-185 16</inkml:trace>
          <inkml:trace contextRef="#ctx0" brushRef="#br0" timeOffset="6118.2251">7998 61 363 0,'-15'3'78'15,"3"5"31"-15,-1 14-119 16,6 6-14-16,-12 14-9 16,3 5 0-16,-4 8 0 15,1-5 11-15,-5 7 9 16,6-10 13-16,-4 4 8 16,6-5 7-16,-3 1 8 15,5-8 1-15,6 6-3 16,5-7-7-16,3-1-5 15,6-8-9-15,10-6-7 16,3-9-5-16,8-15-13 16,-2-12 0-16,4-14 3 15,-4-9 8-15,2-17 10 0,-5-2 20 16,1-12 13-16,-4 4 0 16,0-7 3-16,-6 10-5 15,-4-1-4-15,-6 16-7 16,-8 4-4-16,-4 16-5 15,-8 8-3-15,-7 9-4 16,-5 13-4-16,0 7-1 16,-5 9 0-16,7 5 0 15,2 9-12-15,6-4-8 0,5 7-20 16,8-4-22-16,3 7-44 16,3-5-1-16,9 1-73 15</inkml:trace>
          <inkml:trace contextRef="#ctx0" brushRef="#br0" timeOffset="9119.2843">5482 1759 178 0,'3'-10'146'0,"5"-4"-37"16,3 0-106-16,8-2 106 16,1 1-108-16,7-4 0 15,-4 3-1-15,10-1 1 16,-3 0 0-16,11-4 1 15,-4 1 1-15,14-2 1 16,-8-1 0-16,9-2 1 0,-10 1-1 16,4 2 0-16,-10 7-1 15,5-3 1 1,-9 7-1-16,9 2 0 0,-5 3-1 16,5 3-1-16,-10 7-2 15,1 7 0-15,-11 6 0 16,-3 7-1-16,-10 1 2 0,-5 13 0 15,-10-2 1-15,-7 11 1 16,-4 0 1-16,-8 4 2 16,1-5 0-16,-3 1 1 15,2-11 0-15,-6 0-1 16,6-5-2-16,-9 0 0 16,2-7-2-16,-7-1 1 15,2-5-1-15,-4-1 0 16,6-8 0-16,-3 2 0 15,7 2 0-15,-2 1 0 16,6-2-1-16,1 2 1 16,5 1 1-16,3 0 0 15,7-4-1-15,5 0 0 16,6-3-1-16,2 0-2 16,6-2 1-16,2 2-1 15,5-2 3-15,8 2 0 0,2 0 0 16,8 1 1-16,3-1-1 15,1 0 0-15,-5 1 0 16,4 1 0-16,-10-1-1 16,-2 2 1-16,-4 2-2 15,-2-3-7-15,-3 5-9 16,2-4-29-16,-2-2-19 16,0 0-63-16,-1-4-7 0,6-8-110 15</inkml:trace>
          <inkml:trace contextRef="#ctx0" brushRef="#br0" timeOffset="9751.0214">6835 1713 394 0,'-4'5'86'0,"1"-4"35"0,3-1-115 15,3 0-7-15,-2 2-2 16,2 0 0-16,-4-2 1 15,-4 1 0-15,-1 1 1 16,-8 2 3-16,-3 3 0 16,-10 7 4-16,0 1 0 15,-7 14 3-15,3-1-1 16,-4 11 2-16,10 0-2 0,3 8-2 16,11 0-2-16,6 10-1 15,10-7-2-15,8 11-3 16,1-8 0-16,5 2-2 15,-4-10 0-15,6-4-1 16,-6-16 1-16,9-8 2 16,-2-12 2-16,11-16 2 15,-2-13 3-15,11-18 3 16,0-6 1-16,7-23 0 16,-7-2-2-16,7-12-1 15,-15 11-2-15,-2-7-1 16,-17 21-1-16,-7 4 0 15,-14 17 0-15,-13 8-1 16,-11 15 0-16,-12 10 0 16,-5 12-1-16,-9 8 0 0,4 5 0 15,5 4-3-15,13-1-6 16,5 5-31-16,12-5-26 16,6 3-73-16,3-6-13 15,10-4-137-15</inkml:trace>
        </inkml:traceGroup>
        <inkml:traceGroup>
          <inkml:annotationXML>
            <emma:emma xmlns:emma="http://www.w3.org/2003/04/emma" version="1.0">
              <emma:interpretation id="{C0A9DF26-693F-4CF7-B1EF-9C6B9E531AA5}" emma:medium="tactile" emma:mode="ink">
                <msink:context xmlns:msink="http://schemas.microsoft.com/ink/2010/main" type="inkWord" rotatedBoundingBox="9214,286 9578,298 9543,1334 9180,1322">
                  <msink:destinationLink direction="with" ref="{88ACD181-B92C-41F3-978E-F6F5E38A0406}"/>
                </msink:context>
              </emma:interpretation>
              <emma:one-of disjunction-type="recognition" id="oneOf1"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0</emma:literal>
                </emma:interpretation>
                <emma:interpretation id="interp5" emma:lang="" emma:confidence="0">
                  <emma:literal>D</emma:literal>
                </emma:interpretation>
              </emma:one-of>
            </emma:emma>
          </inkml:annotationXML>
          <inkml:trace contextRef="#ctx0" brushRef="#br0" timeOffset="6617.2977">8607 377 140 0,'30'-9'0'0,"2"-7"157"16,-3-1-132-16,4 1 85 15,-5 2-103-15,-3 0 103 16,-13 5-107-16,1 1 8 16,-10 3 2-16,-1 4 4 0,-4 2-1 15,-4 9-2-15,-5 2-6 16,-10 13-3-16,-5 5-3 16,-9 14 2-16,2 0 0 15,1 7 0-15,8-2-1 16,4 3-1-16,10-4-1 15,4 7 0-15,3-8-1 16,1 3-1-16,4-11 1 16,3-4-3-16,4-18 2 0,7-9 3 15,2-15 1-15,12-14 1 16,1-17 3-16,10-18-1 16,-2-6-3-16,2-21 0 15,-8 5-2-15,-3-10 2 16,-8 9 0-16,-5-8 2 15,-6 15-1-15,-3-6 1 16,-5 15-3-16,-5-1 0 16,-6 11-3-16,-12 6-5 15,-3 16-1-15,-18 9-14 16,-5 20-13-16,-10 24-52 16,1 13-50-16,-6 15-11 15,11 5-119-15</inkml:trace>
        </inkml:traceGroup>
        <inkml:traceGroup>
          <inkml:annotationXML>
            <emma:emma xmlns:emma="http://www.w3.org/2003/04/emma" version="1.0">
              <emma:interpretation id="{625F0123-B748-44F9-8567-2A73C8E3FB37}" emma:medium="tactile" emma:mode="ink">
                <msink:context xmlns:msink="http://schemas.microsoft.com/ink/2010/main" type="inkWord" rotatedBoundingBox="10849,1053 16636,1244 16595,2510 10807,2319"/>
              </emma:interpretation>
            </emma:emma>
          </inkml:annotationXML>
          <inkml:trace contextRef="#ctx0" brushRef="#br0" timeOffset="11399.1412">11290 1153 298 0,'-5'3'74'0,"3"1"20"16,4 3-88-16,6-1-3 16,1 0-4-16,10-7-1 15,4-4 5-15,7-9 1 0,2-2 2 16,5-10 9-1,-4-1 2-15,6-11 4 0,0 5 1 16,4-12 2-16,-3 4-9 16,6-4-3-16,-10 6-6 15,4-5-1-15,-7 13-3 16,-3-2 0-16,-6 9-1 0,-4 2-1 16,-7 10 0-16,-4 2-1 15,-4 6-1-15,-1 4 0 16,-2 6 1-16,-4 11 0 15,-2 8 1-15,-12 24 1 16,-6 6 0-16,-14 20 0 16,0 3-1-16,-13 19 1 15,2-11 0-15,-4 8-1 16,7-15-1-16,-5-4-6 16,12-22-6-16,1-1-17 15,8-18-10-15,2-4-44 16,9-11-34-16,3-4-6 15,5-8-83-15</inkml:trace>
          <inkml:trace contextRef="#ctx0" brushRef="#br0" timeOffset="11712.5082">11971 1533 383 0,'-11'8'74'0,"6"3"25"16,4-2-138-16,4 2-77 15,-2-1 6-15,4-4-180 16</inkml:trace>
          <inkml:trace contextRef="#ctx0" brushRef="#br0" timeOffset="12290.2021">12568 958 417 0,'-7'-11'115'16,"3"-3"28"-16,2 6-121 16,4 4-8-16,-4 4-13 0,-1 1-5 15,-3 4-2-15,-7 6-2 16,-4 3 3-16,-8 8 1 16,0 1 2-16,-10 9 2 15,2-1 1-15,-4 5 1 16,6 0-1-16,-2 6 1 15,11-4 0-15,3 11-1 16,10-1 0-16,2 9-1 16,9-6-1-16,4 7-1 15,7-12-1-15,2-7-1 16,7-13-1-16,6-7 0 16,-1-13 1-16,8-6 1 15,-3-9 3-15,8-10 0 16,-6-6 0-16,7-14 1 15,-8-3 0-15,4-13 0 0,-9 0-1 16,-3-12 1 0,-9 4-1-16,-3-4 1 0,-15 7-1 15,-9 4 0-15,-8 17-2 16,-12 6-3-16,-5 16-2 16,-3 10-1-16,1 14 1 15,-1 10-1-15,11 8 1 16,0 11-33-16,7 0-37 15,3 3-49-15,5-8-29 0,4 1-73 16</inkml:trace>
          <inkml:trace contextRef="#ctx0" brushRef="#br0" timeOffset="12828.2901">13012 1080 360 0,'4'2'72'0,"-6"3"37"16,0 6-108-16,-5 8-14 15,-1 6-3-15,-8 9 0 0,0-1 0 16,-4 5 4-16,1-4 13 16,-4 8 7-16,6-6 5 15,-5 11 2-15,3-4 0 16,3 11 0-16,5-10-5 16,6 3-1-16,7-12-4 15,7-9 0-15,6-13-1 16,6-13 2-16,3-11-1 15,9-17 1-15,0-8-2 0,6-19-1 16,0 0-2-16,0-15 0 16,-3 7 2-16,-4-12 7 15,-11 12 4-15,-6-6 3 16,-12 16 0-16,-6 6-1 16,-5 17-8-16,-6 11-3 15,-2 13-5-15,-4 11-4 16,-2 7 0-16,-6 10-2 15,1 5 1-15,2 7-2 16,4-4 1-16,6 5-15 16,5-9-20-16,7 7-90 15,6-9 10-15,8 2-217 16</inkml:trace>
          <inkml:trace contextRef="#ctx0" brushRef="#br0" timeOffset="13281.0603">13542 1057 381 0,'9'-14'109'16,"2"-8"25"-16,-1 3-111 16,0 5-12-16,-2 11-12 0,-8 14-1 15,-11 9-2-15,-12 13 1 16,-4 5 4-16,-7 10 1 15,1 1 1-15,-3 10 0 16,8 1 0-16,-5 9 0 16,3-7-1-16,2 7-2 15,6-12 1-15,2-1-1 16,10-14-1-16,5-7-3 16,7-13-2-16,4-11-1 15,4-14 0-15,4-15 0 16,3-7 3-16,7-17 4 15,-3-3 2-15,3-13 5 16,-7-2 3-16,0-7 2 16,-4 7 0-16,-2-7-2 15,-5 12-4-15,2 2-2 16,-3 12-3-16,-2 10-3 16,-2 14-2-16,-4 7-3 0,-3 13-1 15,-2 7-3-15,-1 1-1 16,1 8-45-16,3-2-75 15,2 6 8-15,3-2-212 16</inkml:trace>
          <inkml:trace contextRef="#ctx0" brushRef="#br0" timeOffset="13537.5973">13821 1677 494 0,'-19'-11'111'0,"5"-3"41"15,12 5-152-15,11 9-25 16,4 3-43-16,1 6-87 15,2-4-3-15,6-5-192 16</inkml:trace>
          <inkml:trace contextRef="#ctx0" brushRef="#br0" timeOffset="14085.1722">14300 1057 217 0,'-17'5'188'15,"6"6"-50"-15,3 7-132 16,2 8 131-16,-1 8-144 15,1 0-6-15,0 9-12 16,-1-6-7-16,-2 6-4 16,0-7 7-16,-9 1 6 15,1-2 14-15,0 2 10 16,3-1 5-16,1 5 1 16,9-5-1-16,4 5-6 15,4-5-7-15,7-2-3 16,7-7-1-16,2-7 3 15,3-7 6-15,7-13 12 16,0-10 5-16,4-13 1 0,-1-7-1 16,3-14-1-1,-3-1-3-15,-2-15 5 16,-7 4 1-16,-4-7 2 0,-12 5-1 16,-9 0-3-16,-10 10-7 15,-11 1-3-15,-3 12-4 16,-8 1-2-16,1 9 0 15,1 6-3-15,8 10 0 16,-4 7-5-16,8 11-2 0,-1 13-20 16,1 5-15-16,-1 11-85 15,4-1 7-15,0 9-187 16</inkml:trace>
          <inkml:trace contextRef="#ctx0" brushRef="#br0" timeOffset="14627.3633">14776 1185 415 0,'20'-15'89'16,"-1"2"40"-16,0 5-131 15,-7 7-8-15,-5 9-8 0,-10 6-5 16,-12 19-1-16,-3 1 10 16,-14 19 14-16,-1 1 12 15,-9 8 11-15,3-5 4 16,-3 7-2-16,10-5-7 16,3 10-6-16,10-6-8 15,6 6-3-15,7-8-1 16,6-2-3-16,6-15 0 15,8-5 1-15,4-15-1 0,7-13 3 16,3-17 2-16,6-21 3 16,-1-7 1-16,8-21 4 15,-3-5 1-15,7-18 0 16,-1 3-1-16,7-18 0 16,-5 7-3-16,-1-11-3 15,-10 14-1-15,-9-1-1 16,-13 21-2-16,-10 6 0 15,-6 20 0-15,-5 7 0 16,2 13 0-16,-4 6-3 16,4 8-2-16,-5 9 0 15,-1 5-1-15,-6 9-2 16,6 2 1-16,-4 5-13 16,8-4-15-16,2 1-106 15,8-8 19-15,-1-2-259 16</inkml:trace>
          <inkml:trace contextRef="#ctx0" brushRef="#br0" timeOffset="15107.5079">15667 968 337 0,'20'-16'90'0,"-1"4"23"15,-2 7-97-15,-4 2-13 16,-7 3-9-16,-6 9 0 16,-6 2 0-16,-10 6 2 15,-2 2 7-15,-8 6 5 16,-2 3 1-16,-6 13 3 16,-1 1 0-16,-4 15 6 15,3 2-3-15,0 13 0 16,10-8-1-16,2 10-3 15,10-8-6-15,3 0-3 16,9-12-1-16,6 1-1 16,3-14 1-16,11-7 2 15,4-10 3-15,7-12 2 16,6-13 1-16,10-18 2 0,2-14-3 16,11-18-1-1,-3-9-3-15,11-23 3 0,-10 3-1 16,5-15 1-1,-15 8-1-15,-9-6-1 0,-20 24-4 16,-15 3-3-16,-21 24-2 16,-18 10 1-16,-12 18 1 15,-12 16-2-15,5 15 1 16,-4 19-28-16,8 9-117 16,1 21 27-16,4-2-311 0</inkml:trace>
          <inkml:trace contextRef="#ctx0" brushRef="#br0" timeOffset="10418.2476">10298 949 374 0,'-36'6'101'15,"11"-7"30"-15,6-1-104 16,12 2-15-16,2 3-3 15,5 2-8-15,5 1-3 16,1 0 0-16,6 2 1 16,6 0 0-16,8 0 0 15,2 0 2-15,10-4 3 16,3-4 1-16,12-3 1 16,-5-3 0-16,10 0-2 15,-6 1-2-15,3 2-6 16,-13 5-8-16,4-1-33 15,-17 1-32-15,-4-1-59 0,-10 2-18 16,-19-1-93-16</inkml:trace>
          <inkml:trace contextRef="#ctx0" brushRef="#br0" timeOffset="10656.0901">10248 1292 394 0,'3'8'87'0,"7"-5"30"0,12 2-108 16,7 4-9-16,12 4-2 15,0 2-6-15,7 2-37 16,-5-4-79-16,8-4 5 15,-5-7-189-15</inkml:trace>
        </inkml:traceGroup>
      </inkml:traceGroup>
    </inkml:traceGroup>
    <inkml:traceGroup>
      <inkml:annotationXML>
        <emma:emma xmlns:emma="http://www.w3.org/2003/04/emma" version="1.0">
          <emma:interpretation id="{20A0B580-898D-4EB4-82B4-CCAD17F9B169}" emma:medium="tactile" emma:mode="ink">
            <msink:context xmlns:msink="http://schemas.microsoft.com/ink/2010/main" type="paragraph" rotatedBoundingBox="1187,2973 25674,3125 25659,5597 1171,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B382C5-560D-4408-8AB0-1389292674E4}" emma:medium="tactile" emma:mode="ink">
              <msink:context xmlns:msink="http://schemas.microsoft.com/ink/2010/main" type="line" rotatedBoundingBox="1187,2973 25674,3125 25659,5597 1171,5445"/>
            </emma:interpretation>
          </emma:emma>
        </inkml:annotationXML>
        <inkml:traceGroup>
          <inkml:annotationXML>
            <emma:emma xmlns:emma="http://www.w3.org/2003/04/emma" version="1.0">
              <emma:interpretation id="{F130BC5C-5DB3-405B-A940-1F0624BFFFDA}" emma:medium="tactile" emma:mode="ink">
                <msink:context xmlns:msink="http://schemas.microsoft.com/ink/2010/main" type="inkWord" rotatedBoundingBox="1186,3009 4694,3031 4683,4768 1176,474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443.3011">823 2907 206 0,'-9'-7'172'0,"-2"4"-43"0,7 2-123 15,6 2 122-15,1 2-126 16,0 7-6-16,0 1-4 15,-1 4-23-15,-2 3-23 16,-2 4-74-16,2-5-3 16,-3 0-155-16</inkml:trace>
          <inkml:trace contextRef="#ctx0" brushRef="#br0" timeOffset="21181.3043">698 3257 143 0,'6'-11'117'0,"2"-4"-30"16,1 1-87-16,5 3 81 15,-4 3-87-15,-4 5-2 16,-3 3 1-16,0 0 5 15,-6 0 5-15,5 0 5 16,-1 1 3-16,-1-2 2 16,-1 1-1-16,-1 1 2 15,0 1-2-15,-2 6 3 16,-2 3-1-16,-4 9 1 16,1 2-4-16,-5 14-2 0,-2 0-4 15,-1 14-2-15,1 0-1 16,-6 11 0-16,3-6-1 15,1 11 4-15,-1-10 3 16,2 2 6-16,7-9 1 16,4-2 0-16,4-13-3 15,9 1-3-15,4-10-5 16,6-5-1-16,2-4 0 0,9-7 0 16,-3-6 0-16,9-4-1 15,-2-4 0-15,4-6-1 16,-5 2-4-16,0-7-20 15,-7-3-40-15,-4-7-69 16,-4 1-10-16,1-15-148 16</inkml:trace>
          <inkml:trace contextRef="#ctx0" brushRef="#br0" timeOffset="22542.0206">1681 3447 392 0,'-1'5'204'15,"-1"1"-202"-15,19 5-4 16,5 0-4-16,6 6 5 16,-48-69 0-16,62 59-1 15,-20-4-1-15,5-2-1 16,-4-7 0-16,9 0 1 16,-6-5 2-16,6 1 1 15,-4 0-1-15,2 2-55 16,-10 3-58-16,-6 5-2 15,-9 0-167-15</inkml:trace>
          <inkml:trace contextRef="#ctx0" brushRef="#br0" timeOffset="22757.5182">1694 3630 424 0,'36'36'91'0,"-32"-34"42"16,34 21-126-16,-18-20-5 15,9 4-1-15,-39-34-25 16,46 36-108-16,-3-1 26 16,3 3-289-16</inkml:trace>
          <inkml:trace contextRef="#ctx0" brushRef="#br0" timeOffset="22142.4991">1208 3959 21 0,'7'-17'162'16,"-7"-5"-52"-16,-4 2-8 15,-2-5 24-15,5 4-78 16,-1 2-6-16,-1 7-18 0,-2 1-3 16,4 6-10-16,-7 2-1 15,-3 5-5-15,1 2-2 16,-2 7-2-16,-4 8-1 16,1 5-1-16,-4 7 1 15,5 0 1-15,3 4-1 16,3-4 0-16,8 2 1 15,6-6-1-15,7-2 0 16,2-5 0-16,7 2 1 16,-1-5-1-16,5 0 0 15,-2 1-1-15,2 0 0 16,-5-2-1-16,-3 1-1 16,-7-6 2-16,-4 0-1 15,-6-1 1-15,-2-3 1 16,-2-2 0-16,-2 4 1 15,-1-2 1-15,-7 1 0 0,1-2 0 16,-10-1 0-16,-5-2 0 16,-6 1 0-16,-1-2-1 15,-7-4-1-15,8 2 1 16,-5-3-3-16,10-3-3 16,3 1-4-16,6 1-23 15,2 0-51-15,8 1-53 16,4 0-18-16,7-3-116 15</inkml:trace>
          <inkml:trace contextRef="#ctx0" brushRef="#br0" timeOffset="23266.5404">2879 2601 277 0,'-6'-8'105'16,"-3"2"8"-16,-2 3-70 16,-3 5-29-16,-2 4-8 15,-6 8-7-15,-1 3-2 16,-7 7 0-16,3 4 7 16,-1 8 6-16,1-2 1 0,-7 13 3 15,6 0 1 1,-8 13-3-16,-3-1-3 0,1 20 3 15,5-1-4-15,-1 27 0 16,5 0-2-16,4 25-1 16,7-11-3-16,3 19-1 15,8-18-2-15,10-1-4 16,6-31-1-16,7-7-2 16,6-30-3-16,6-15-24 15,2-22-9-15,6-10-84 16,0-13 2-16,8-18-177 15</inkml:trace>
          <inkml:trace contextRef="#ctx0" brushRef="#br0" timeOffset="23974.186">3183 3690 371 0,'11'-13'93'16,"6"-1"30"-16,13-9-105 15,6-2-15-15,10-7-5 16,-3 2-6-16,6-6 0 16,-4 5 0-16,6-11 1 0,-5 3 6 15,12-10 4-15,-7 5 2 16,7-9 4-16,-8 6 1 16,3-8 0-16,-9 11-2 15,3-3-2 1,-10 10-4-16,1 4-2 0,-11 13-1 15,-6 2-8-15,-10 12-10 16,-4 6-2-16,-6 8 1 16,-7 6 4-16,-5 8 12 15,-6 9 20-15,-5 5 5 16,-8 14 4-16,2 2-1 0,-10 20-1 16,4 0-10-16,-7 16-3 15,2-5-5-15,-10 12-2 16,9-15-2-16,-10 6-3 15,9-18 0-15,2-1-3 16,11-18-3-16,-1-2-5 16,14-16-3-16,1-6-28 15,7-9-39-15,3-4-45 16,5-4-20-16,4-8-80 16</inkml:trace>
        </inkml:traceGroup>
        <inkml:traceGroup>
          <inkml:annotationXML>
            <emma:emma xmlns:emma="http://www.w3.org/2003/04/emma" version="1.0">
              <emma:interpretation id="{D6E0A2E6-11AF-4702-8D7A-302AEF6AE443}" emma:medium="tactile" emma:mode="ink">
                <msink:context xmlns:msink="http://schemas.microsoft.com/ink/2010/main" type="inkWord" rotatedBoundingBox="5309,2999 8916,3021 8901,5493 5293,547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6314.5325">6458 3344 329 0,'-6'-8'110'0,"-2"2"14"0,0 2-87 0,5 1-33 15,1 3-13-15,2 0-10 16,0 0-1-16,0 0 1 16,4 2 9-16,0-2 12 15,2 0 10-15,5-3 4 16,2 0 2-16,4-5-1 15,-1 3-6-15,10 0-2 16,0 4-5-16,3 2-1 16,3 4-2-16,-1 6-2 31,-8 6-3-31,-2 11-2 0,-10 7 0 0,-11 17-4 16,-10 2 1-16,-13 17 3 15,-8-5 3-15,-13 12 6 16,0-11 6-16,-6 1 9 0,11-15 1 15,-2-3 1-15,13-17-4 16,6-2-4-16,8-10-8 16,4-6-1-16,6-4-3 15,2-5-2-15,2-2 0 16,5-6 2-16,3 0 0 16,7-2 1-16,4-1 2 15,9-4 0-15,5 6-4 16,11-1-7-16,-3 3-7 0,9 2-18 15,-6 7-16-15,1 3-60 16,-11 0-19-16,2 0-22 16,-7-3-38-16</inkml:trace>
          <inkml:trace contextRef="#ctx0" brushRef="#br0" timeOffset="26812.1786">7111 3450 152 0,'-23'36'106'0,"-1"5"3"0,1-5-40 16,5 8-6-16,7-8-25 16,10 4-14-16,4-4-18 15,10 4-4-15,4-9-3 0,8 5-2 16,1-6-1-16,10 3-1 15,-3-5 2-15,10 3 2 16,-7-4 3-16,6 3 3 16,-8-2 1-16,1 5 1 15,-12-7 1-15,-2 2 1 16,-12-6-1-16,-10 0 1 16,-10-6-1-16,-13 3 2 15,-6-2-2-15,-15-1-2 16,-1-4-3-16,-5-4-7 15,5-6-12-15,-7-10-37 16,8-6-39-16,-4-11-36 16,8-8-29-16,4-10-33 15</inkml:trace>
          <inkml:trace contextRef="#ctx0" brushRef="#br0" timeOffset="26536.8592">7139 3525 257 0,'5'-39'144'15,"-7"5"-22"-15,7-2-54 0,3 9-116 16,0 5-76-16,-4 13-6 15,-4 9-158-15</inkml:trace>
          <inkml:trace contextRef="#ctx0" brushRef="#br0" timeOffset="27044.055">7199 3198 407 0,'34'-17'109'0,"7"-7"31"16,1 2-118-16,13 2-9 15,-5 6-15-15,5 8-70 16,-8 7-68-16,0 7-7 15,-9 6-182-15</inkml:trace>
          <inkml:trace contextRef="#ctx0" brushRef="#br0" timeOffset="27418.4578">7853 2586 532 0,'16'-5'112'0,"8"3"51"0,10 9-158 16,18 22-8-16,-1 14-3 15,7 29-4-15,-7 11-3 16,-5 31 0-16,-13 2 5 16,-3 33 4-16,-11-5 6 0,-8 23 7 15,-11-15 2 1,-13 28 4-16,-9-26 1 0,-10 15-1 16,-4-28-5-16,-10 9-4 15,1-32-12-15,-7 5-26 16,8-22-117-16,-8 5-21 15,4-26-51-15,-5-6-39 16</inkml:trace>
          <inkml:trace contextRef="#ctx0" brushRef="#br0" timeOffset="24665.9296">4671 3530 305 0,'5'-8'85'0,"-1"3"22"16,6 2-84-16,1 0-20 0,1 2-11 15,1 4-7-15,-1 3-1 16,-4-1 1-16,3 3 3 16,-1-2 14-16,2-5 10 15,2 4 4-15,5 0 4 16,0-2 0-16,6 0-3 16,1 3-6-16,7 2-5 15,2-2-8-15,2 2-21 16,-1 2-14-16,5 1-56 15,-8-2-20-15,1 0-19 16,-2-1-28-16</inkml:trace>
          <inkml:trace contextRef="#ctx0" brushRef="#br0" timeOffset="25301.989">5941 3254 415 0,'3'-11'101'0,"-4"2"34"0,-4 1-120 15,2 3-13-15,-6 1-8 16,-1-1-5-16,-6 2-1 16,-2-2 0-16,-6 2 4 15,2 5 5-15,-8 7 2 16,2 7 2-16,-5 15 0 15,2 5-1-15,-3 14 1 16,4 3 1-16,2 13-1 16,6-3 1-16,3 14-3 15,6-9-4-15,6 11-6 0,3-12-3 16,6 0-4-16,6-13 3 16,4-4-1-16,2-19 6 15,8-7 3-15,2-15 6 16,6-20 8-16,3-12 6 15,12-24 3-15,0-10-2 16,10-23-3-16,-2 2-8 16,4-17-1-16,-12 8-2 15,-1-10 0-15,-16 17 0 0,-4-1 0 16,-13 21 1-16,-8 3-2 16,-6 19-7-1,-13 8-21-15,-6 15-5 0,-12 11-1 16,-4 14 2-16,-14 16 8 15,5 7 19-15,-9 17-79 16,6 2 30-16,-3 15-225 16</inkml:trace>
          <inkml:trace contextRef="#ctx0" brushRef="#br0" timeOffset="25750.2536">6104 4097 202 0,'-8'-5'150'0,"0"1"-47"16,5 2-15-16,0 14-115 15,0 9-12-15,-5 12-17 16,0 3 10-16,-4 11 0 16,-1-5 11-16,-1 3 1 15,2-9 13-15,-2 2-1 16,1-8-5-16,1-7-21 16,4-7 7-16,1-13-14 15,6-8 10-15</inkml:trace>
        </inkml:traceGroup>
        <inkml:traceGroup>
          <inkml:annotationXML>
            <emma:emma xmlns:emma="http://www.w3.org/2003/04/emma" version="1.0">
              <emma:interpretation id="{A7DF9006-6DE2-472B-B9B7-C3EB50BD4623}" emma:medium="tactile" emma:mode="ink">
                <msink:context xmlns:msink="http://schemas.microsoft.com/ink/2010/main" type="inkWord" rotatedBoundingBox="9464,3461 13350,3485 13341,4941 9455,491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2376.4607">9998 3148 434 0,'-8'-16'89'0,"-5"4"39"16,1 4-131-16,2 8-65 15,-10 6-6-15,0 8 1 0,-12 8 16 16,1 6 14-16,-5 8 85 15,6-3 12-15,-6 6 7 16,8 1-12-16,-7 10-11 16,3-2-20-16,-6 15-1 15,4-4-4-15,-3 10 4 16,9-8-1-16,6 8 0 16,8-6-6-16,8 6-4 15,8-11-5-15,10 4-5 16,5-13-1-16,10-5-4 15,3-18 1-15,10-13-1 16,0-19 6-16,5-16 2 16,-1-14 3-16,11-18 0 15,-7-5 2-15,13-18-2 16,-6 0 1-16,9-20 0 16,-9 7 1-16,3-14 1 15,-14 15 0-15,-8-3 2 0,-16 23-1 16,-13 4 2-16,-18 22-1 15,-21 3 1-15,-10 15-2 16,-16 8-1-16,-1 9-1 16,-3 10-1-16,6 6-2 15,1 9-5-15,13 2-6 16,0 9-6-16,6 3-39 16,4 15-44-16,10-4-44 0,2 16-31 15,12-5-61 1</inkml:trace>
          <inkml:trace contextRef="#ctx0" brushRef="#br0" timeOffset="32762.5776">10477 3793 380 0,'-11'9'80'0,"-3"10"35"0,0 9-115 15,-4 19-5-15,-2 7 0 16,-5 15-1-16,-3-4 1 16,-8 12 4-16,3-10-1 15,-6 4-1-15,6-18-1 16,0-3-12-16,8-15-17 0,3-7-76 16,9-14 12-16,6-8-191 15</inkml:trace>
          <inkml:trace contextRef="#ctx0" brushRef="#br0" timeOffset="33240.7156">10713 3605 461 0,'-3'-3'100'0,"-2"8"43"16,5 4-135-16,10 7-8 15,2 1-4-15,18-3-4 16,5-9-3-16,18-16-8 0,2-13-2 16,10-20-1-16,-5-7 5 15,3-15 9-15,-12 2 12 16,3-10 9-16,-12 13 6 15,3-2 0-15,-7 15-6 16,1 4-4-16,-8 14-6 16,-1 4-7-16,-6 10-5 0,-4 8-5 15,-9 10-1-15,-8 6 5 16,-8 9 10-16,-10 11 9 16,-7 10 5-16,-11 23 4 15,-3 8-4-15,-11 28-2 16,0-3-4-16,-8 18-1 15,3-14-2-15,-6 10-2 16,10-16-3-16,-9 5-7 16,9-17-4-16,-4 3-3 15,11-24-13-15,1-5-44 16,15-21-44-16,3-11-19 16,11-15-51-16,11-11 30 15</inkml:trace>
          <inkml:trace contextRef="#ctx0" brushRef="#br0" timeOffset="31569.971">8835 3813 228 0,'-6'-1'211'0,"5"-2"-60"0,4 3-138 15,6-5 134-15,7 0-157 16,1 1-12-16,2-1-8 15,-4 2-52-15,-4 4-42 16,-7 3-18-16,-6 2-47 16,-3 2 39-16</inkml:trace>
          <inkml:trace contextRef="#ctx0" brushRef="#br0" timeOffset="33753.6685">11915 3478 314 0,'15'-17'103'15,"2"6"14"-15,7-1-80 16,1 2-36-16,9 2-18 15,-2 4-4-15,5-4-1 0,-4 2 3 16,8-4 5-16,-7 1 18 16,9-5 5-16,-6 3 0 15,6 0 0-15,-6 0-1 16,1 1-3-16,-13 1-9 16,-2 1-100-16,-10 5 30 15,-7 5-266-15</inkml:trace>
          <inkml:trace contextRef="#ctx0" brushRef="#br0" timeOffset="34062.8599">11924 3876 363 0,'17'-3'95'0,"14"-2"26"16,9 1-102-16,18-1-15 15,4 2-6-15,27 4-1 0,-1 2-5 16,19 4-35-16,-7-1-76 15,10 6 12-15,-23-4-212 16</inkml:trace>
        </inkml:traceGroup>
        <inkml:traceGroup>
          <inkml:annotationXML>
            <emma:emma xmlns:emma="http://www.w3.org/2003/04/emma" version="1.0">
              <emma:interpretation id="{281E73FD-E1E6-4F40-B676-720E442589F8}" emma:medium="tactile" emma:mode="ink">
                <msink:context xmlns:msink="http://schemas.microsoft.com/ink/2010/main" type="inkWord" rotatedBoundingBox="13666,3584 19015,3617 19006,5090 13657,505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0258.3786">16445 3478 436 0,'-6'-15'117'0,"1"5"33"15,1 7-128-15,-2 12-14 16,-5 9-9-16,-4 10-8 0,-3 3-4 16,0 7 3-16,3-5 3 15,-2 1 1-15,6-6 5 16,1 5 1-16,1-1 2 15,4 4 0-15,5-2 1 16,6 5 0-16,7-4-2 16,7 5 1-16,5-4 0 15,5 5-3-15,0-5 1 16,0 5 0-16,-5-5-1 16,-3 5-1-16,-8-5 2 0,-5 0 2 15,-9-8 2-15,-9 0 2 16,-7-6 0-1,-9-2 0-15,-6-4-2 0,-10-2-1 16,2-5-1-16,-11-4 0 16,3-5-1-16,-3-9-3 15,7-7-4-15,-4-12-11 16,14-7-18-16,4-12-45 16,11 2-42-16,9-13-18 15,12 6-45-15,16-7 40 16</inkml:trace>
          <inkml:trace contextRef="#ctx0" brushRef="#br0" timeOffset="40506.7733">16563 3308 452 0,'39'-33'117'0,"16"1"34"0,8 12-134 16,10 6-5-16,-4 9-13 16,6 7-13-16,-6 6-10 15,5 9-53-15,-12 3-52 0,4 7-18 16,-11-2-52-16,4 0 75 16,-12-11 123-16,2-9 40 15,-13-8-39-15,3-8-71 16</inkml:trace>
          <inkml:trace contextRef="#ctx0" brushRef="#br0" timeOffset="41231.7452">17031 4210 495 0,'-5'6'115'0,"12"-6"43"0,15-2-145 16,15 9-24-16,13-1-25 16,7 2-31-16,7-4-90 15,-3-2-2-15,11 0-191 16</inkml:trace>
          <inkml:trace contextRef="#ctx0" brushRef="#br0" timeOffset="40916.4242">17308 3790 477 0,'13'-6'110'0,"-1"1"41"0,20 3-142 15,5 4-23-15,13 1-33 16,2 3-20-16,8-1-84 15,-12-2-5-15,5-1-155 16</inkml:trace>
          <inkml:trace contextRef="#ctx0" brushRef="#br0" timeOffset="41637.5526">17593 3408 512 0,'0'5'112'0,"19"-5"46"0,16 3-153 16,18 3-26-16,5 3-7 15,12 2-10-15,-5 2-2 0,13-1-2 16,-9 2 14-16,9 2 12 15,-12 0 15-15,0 4 13 16,-21 2 10-16,-4 8 8 16,-16 4-4-16,-9 13-1 15,-13-1-8-15,-10 15-5 16,-8-3-6-16,-12 11-9 16,-4-8-10-16,-16 8-82 15,-2-16-51-15,-13 2-15 16,-1-19-143-16</inkml:trace>
          <inkml:trace contextRef="#ctx0" brushRef="#br0" timeOffset="41323.0112">17781 4081 171 0,'50'-55'52'0,"2"-9"-52"15,-11 11-23-15,-7-5-176 16</inkml:trace>
          <inkml:trace contextRef="#ctx0" brushRef="#br0" timeOffset="38010.6062">13805 3181 79 0,'1'0'20'16,"-1"0"5"-16,0 0-22 0,2 1-3 15,0 1 4-15,-1-2 7 16,1-2 18-16,-1 2 10 16,1 0 18-16,-2-1 3 15,-2-2 2-15,1 1-11 16,1 0-5-16,-3 1-11 16,-1-2-2-16,3 3-12 15,-2-3-5-15,-5-2-4 16,2 2-6-16,-1-2-4 15,-2 2 5-15,-4 1-1 0,1 2 1 16,-2 2 0-16,-8 3 1 16,0 4-1-16,-9 11-1 15,-2 2-3-15,-11 17 1 16,2 5-2-16,-12 14-1 16,7 0 0-16,-7 11 1 15,10-9-2-15,-5 4 1 16,8-6 0-16,-1 8 0 15,5-8 0-15,-3 7 0 16,9-4-1-16,3 7 1 16,8-10-1-16,5 6 0 15,8-9 1-15,5 0-1 16,4-12 0-16,9 0 0 16,6-10 0-16,8-2 0 15,0-8 0-15,11 1 0 0,-2-12 2 16,7-4 1-16,1-8 1 15,7-8 1-15,-5-10 1 16,8-14-2-16,-7-4 1 16,5-20 1-16,-8-4 1 15,8-13 2-15,-7 2 0 16,5-15-2-16,-5 11-2 16,4-13-2-16,-13 8-1 15,2-9 0-15,-14 14 0 16,-6-10 0-16,-12 18-1 0,-8 1 0 15,-7 18 1-15,-7 5 0 16,-3 18 0-16,-14 8 0 16,2 14 0-16,-9 9-2 15,-4 7 0-15,-5 17-3 16,7 4-4-16,-5 16-12 16,10-1-19-16,-6 13-71 15,9-8-43-15,-5 0-24 16,14-11-93-16</inkml:trace>
          <inkml:trace contextRef="#ctx0" brushRef="#br0" timeOffset="38504.6891">14234 4030 402 0,'0'0'107'16,"-5"-4"30"-16,4 0-115 16,1 5-16-16,-5 12-1 15,-3 1-7-15,-9 13 0 16,-5 10 3-16,-12 10 0 15,-1-1 0-15,-7 10 0 16,4-4 0-16,-6 6-1 16,7-7 1-16,-5 7-2 15,9-11 0-15,3-5-20 16,10-13-37-16,10-11-78 0,13-14-6 16,18-15-179-16</inkml:trace>
          <inkml:trace contextRef="#ctx0" brushRef="#br0" timeOffset="39050.6068">14857 3394 396 0,'11'-35'100'0,"-8"13"30"0,2 5-117 16,0 14-16-16,-7 14-1 15,-9 11-2-15,-9 15 0 16,-7 7 6-16,-12 14 4 16,0 0-2-16,-8 10 2 15,0-7 1-15,-11 17 4 16,6-3 3-16,-9 18 4 15,13-7-1-15,2 17-1 16,17-14-4-16,7-1-4 16,15-22-6-16,9-8-1 15,9-27-1-15,12-7-1 0,7-17 1 16,14-14 1-16,6-14 1 16,19-21 0-16,-5-16 0 15,11-22-1-15,-7-3 0 16,2-17 0-16,-10 7 1 15,4-13 0-15,-11 10 1 16,4-13 0-16,-9 9 1 16,-7-9 0-16,-16 22 0 0,-13 5 3 15,-15 26 1-15,-17 12-1 16,-8 22-2-16,-13 13 0 16,-1 12-2-16,-7 11-4 15,5 9 0-15,-3 15-6 16,8 1-4-16,0 10-12 15,8-5-23-15,1 3-96 16,8-13 18-16,8 4-238 16</inkml:trace>
          <inkml:trace contextRef="#ctx0" brushRef="#br0" timeOffset="39783.5441">15446 3239 163 0,'-19'11'353'31,"1"0"-317"-31,-17-8 89 0,26 3-145 16,29 5-4-16,4 0 4 15,38-24 4-15,4 13 10 16,-16-4 9-16,-19-1 7 16,4-4 4-16,-7-1 0 15,2 2 0-15,-8 2-6 16,-2 3-4-16,-6 6-5 15,-7 10 0-15,-6 7-2 16,-10 21-4-16,-7 10 1 0,-9 23 1 16,-6 7 0-16,-10 23 3 15,2-9 6-15,-7 18 3 16,7-13 3-16,-1 8 2 16,5-21-1-16,-3 0-1 15,12-23-3-15,-2-7-3 16,7-23-3-16,7-9-1 15,5-14-1-15,3-14-2 16,6-12 0-16,3-14-1 16,4-8-1-16,8-20-9 15,0 3-10-15,7-11-49 16,-5 9-16-16,1-5-4 16,-7 12 9-16,-5 1 39 15,-3 10 66-15,-3 7 43 16,-3 11 12-16,3 5 6 0,-2 11-24 15,2 2-16-15,2 5-25 16,4 7-6-16,2 1-6 16,6 3-2-16,3-2-1 15,7 2-1-15,-1-1-1 16,9-2-1-16,-4-2 1 16,12-1 0-16,0-3-1 15,7-1-9-15,-4-2-11 16,11-4-75-16,-10-2-32 0,7-7-24 15,-7-5-76-15</inkml:trace>
        </inkml:traceGroup>
        <inkml:traceGroup>
          <inkml:annotationXML>
            <emma:emma xmlns:emma="http://www.w3.org/2003/04/emma" version="1.0">
              <emma:interpretation id="{22097405-B110-4118-8801-7F5B9EFDA5D5}" emma:medium="tactile" emma:mode="ink">
                <msink:context xmlns:msink="http://schemas.microsoft.com/ink/2010/main" type="inkWord" rotatedBoundingBox="19538,4031 21083,4041 21074,5486 19529,547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4100.4859">19711 4141 393 0,'-8'-10'92'0,"3"-1"35"0,1 5-117 15,-4 1-7 1,-5 7-18-16,-6 7-1 0,-2 7-1 15,-6 4 8-15,2 1 6 16,0 4 22-16,3-8 3 16,-3 2 5-16,8-2-5 15,-4 3-3-15,6-5-6 16,4 3-4-16,3 0-5 16,5 0-2-16,7-4-2 15,7 4-3-15,7-6-2 16,5-1-5-16,1-1-1 15,2-3-2-15,-4 0 3 0,0 1 1 16,-6-2 5-16,-2 3 4 16,-5 2 2-16,-1-1 3 15,-5-1 0-15,-1 2 0 16,-2-3-1-16,-5 1-1 16,-4 2-1-16,-12 3 0 15,-5-1 1-15,-17 1 3 16,-2-3 0-16,-11-2 1 15,1-3 3-15,-8-2 0 16,11-3-4-16,-2-4-5 16,10 0-9-16,5-7-21 15,10-4-24-15,6-8-92 16,13-1 10-16,14-8-208 0</inkml:trace>
          <inkml:trace contextRef="#ctx0" brushRef="#br0" timeOffset="44696.9484">20029 4025 370 0,'-5'11'100'0,"7"-2"31"0,7 2-105 0,8 0-9 16,4-1-6-16,7-1-6 16,3-4-9-16,5-2-24 15,-1-3-26-15,4-8-76 16,-5-3-1-16,5-5-46 15,-1-4 42-15</inkml:trace>
          <inkml:trace contextRef="#ctx0" brushRef="#br0" timeOffset="44564.2867">20073 3599 483 0,'3'5'105'0,"9"-1"44"16,7 4-143-16,16 8-18 15,5 3-9-15,6 7-14 16,-7-1-4-16,3 7-5 15,-7-9 10-15,-3-1 9 16,-6-6 12-16,-3-7 10 16,-9-6 8-16,-4-3 3 15,-9-1-2-15,-9-3-26 0,-4 3-38 16,-12 1-50-16,-6 3-25 16,-9 6-83-16</inkml:trace>
          <inkml:trace contextRef="#ctx0" brushRef="#br0" timeOffset="43339.3167">19319 3802 202 0,'0'-1'176'0,"-3"-2"-42"0,0-2-5 0,0-1-107 15,3 4-10-15,-2-1 0 16,1 0-3-16,-5 1 0 15,-2-1 0-15,-3-3-1 16,-3 0-2-16,-7-2-1 16,-2 0 0-16,-7 5 3 15,0 0 0-15,-3 4 1 16,4 3-1-16,-1 11-1 16,2 2-4-16,-4 16-1 31,6 2-3-31,-4 10 0 0,6-3 1 0,9 4-1 15,5-13-1-15,7-2-5 16,10-7-1-16,7-6-1 16,0-8 1-16,9-9 2 0,2-5 3 15,5-14 3-15,1-7 1 16,7-12 0-16,-4 1-1 16,6-13 1-16,-6 4 0 15,2-5 0-15,-6 6-1 16,-5 0 1-16,-6 11-1 15,-5 8 3-15,-6 12 2 0,-7 7 0 16,-2 8 1-16,-6 10 0 16,-4 7-2-16,-6 16-2 15,-3 7 0-15,-8 22 1 16,1 3 0-16,-7 27 0 16,2 3 1-16,-1 21 1 15,4-8-1-15,-3 18 0 16,6-20 0-16,2 10 0 15,8-23-3-15,4-1-5 16,4-28-5-16,2-11-16 16,3-30-16-16,1-7-72 15,1-14-44-15,1-18-21 16,7-8-105-16</inkml:trace>
        </inkml:traceGroup>
        <inkml:traceGroup>
          <inkml:annotationXML>
            <emma:emma xmlns:emma="http://www.w3.org/2003/04/emma" version="1.0">
              <emma:interpretation id="{9D3BA11A-6317-4E30-8524-B7D7278EC6A3}" emma:medium="tactile" emma:mode="ink">
                <msink:context xmlns:msink="http://schemas.microsoft.com/ink/2010/main" type="inkWord" rotatedBoundingBox="21657,3338 25673,3362 25662,5095 21646,5070"/>
              </emma:interpretation>
              <emma:one-of disjunction-type="recognition" id="oneOf7">
                <emma:interpretation id="interp11" emma:lang="" emma:confidence="0">
                  <emma:literal>75</emma:literal>
                </emma:interpretation>
                <emma:interpretation id="interp12" emma:lang="" emma:confidence="0">
                  <emma:literal>7 5</emma:literal>
                </emma:interpretation>
                <emma:interpretation id="interp13" emma:lang="" emma:confidence="0">
                  <emma:literal>75 _</emma:literal>
                </emma:interpretation>
                <emma:interpretation id="interp14" emma:lang="" emma:confidence="0">
                  <emma:literal>7 _</emma:literal>
                </emma:interpretation>
                <emma:interpretation id="interp15" emma:lang="" emma:confidence="0">
                  <emma:literal>73 _</emma:literal>
                </emma:interpretation>
              </emma:one-of>
            </emma:emma>
          </inkml:annotationXML>
          <inkml:trace contextRef="#ctx0" brushRef="#br0" timeOffset="47423.7007">23156 3174 297 0,'2'4'61'0,"6"2"30"0,4 2-90 15,12 1-1-15,1-3 0 16,9-3 0-16,1-6 0 0,9-6 2 16,-5-5 0-16,9-5 11 15,-5-1 7-15,2-4 10 16,-6 2 3-16,5 2 1 16,-11 4-10-16,1 1-7 15,-5 4-12-15,-3 3-7 16,-9 5-5-16,-4 6-3 15,-10 3-1-15,-11 8 2 16,-7 8 8-16,-10 8 6 16,0 4 4-16,-5 15 2 15,0 3-1-15,-4 15-3 16,1 0-3-16,-11 15-1 16,2-9 0-1,-9 7-1-15,4-13-1 0,-7 2-2 16,3-11-1-16,-2 0-1 15,6-12 0-15,-1-2-5 16,12-15-2-16,1-2-19 0,12-11-20 16,4-7-48-16,6-6-24 15,2-8-24-15,10-6-31 16</inkml:trace>
          <inkml:trace contextRef="#ctx0" brushRef="#br0" timeOffset="47588.7345">23365 3629 331 0,'28'-10'73'0,"8"1"24"0,0 4-104 0,3 2-19 15,-8 1-39-15,4 2-37 16,-7 2-12-16,2 0-72 15</inkml:trace>
          <inkml:trace contextRef="#ctx0" brushRef="#br0" timeOffset="48147.8652">24292 3137 430 0,'-5'8'98'0,"-3"3"32"15,1 7-154-15,-1 3-26 0,-3 2-18 16,-2-2 1 0,-6 1 25-16,2-4 42 0,-6 3 40 15,2-2 40-15,-4 2-10 16,5-2-20-16,0 3-13 16,5-3-23-16,1 1-25 15,10-2 9-15,-1 0-2 16,10-4 1-16,6 1-4 15,4-1 0-15,6 1-2 16,2-2 1-16,4 3-1 16,-4-1-2-16,5 7 2 15,-4-2 2-15,1 7 3 16,-5 0 2-16,2 4 9 16,-3-3 3-16,-5 5-1 15,-3-5 0-15,-6 4-1 0,-7-7-2 16,-7 1 0-16,-1-5 0 15,-10 1 0-15,-2-7 0 16,-12-1-4-16,-2-4-1 16,-10-6 0-16,2-4-1 15,-6-4-2-15,6-6-1 16,-3-7-7-16,7-3-4 16,-1-5-30-16,8-2-37 0,5-4-52 15,9 3-19-15,5-1-90 16</inkml:trace>
          <inkml:trace contextRef="#ctx0" brushRef="#br0" timeOffset="48380.8714">24384 3106 277 0,'52'-27'178'16,"0"2"-29"-16,17 0-31 16,4 9-107-16,9 5-16 15,-9 6-18-15,4 4-87 0,-18 2-39 16,6 4-24-16,-10 0-99 16</inkml:trace>
          <inkml:trace contextRef="#ctx0" brushRef="#br0" timeOffset="45238.5178">21020 3813 171 0,'47'-36'146'0,"0"-3"-24"0,11-12-12 15,-2-1-64-15,10-15-11 16,-6 2-18-16,10-11-5 15,-6 7-7-15,13-10-1 16,-8 14-3-16,9-7-1 16,-12 14 0-1,2 1-1-15,-20 13 1 0,-4 5-1 16,-19 17 0-16,-3 7-1 16,-16 12 0-16,-7 18 1 15,-13 13 0-15,-15 18 1 16,-8 12 1-16,-18 22 0 15,-6 1 0-15,-11 22-1 0,4-2 1 16,-8 16-1 0,8-14 0-16,-4 13-4 0,11-20-4 15,-3 1-18-15,16-19-18 16,-1-7-89-16,14-24 9 16,6-7-200-16</inkml:trace>
          <inkml:trace contextRef="#ctx0" brushRef="#br0" timeOffset="45616.5238">21581 4147 461 0,'1'6'103'0,"-4"12"39"0,-3 2-137 0,1 16-20 15,-2 6-13-15,-9 13-27 16,-5-6-8-16,-5 9-42 15,-1-10 4-15,-3 4 25 0,4-15 39 16,2-2 20-16,7-16 48 16,5-8 7-16,5-13-35 15,9-11-56 1,6-7-5-16,11-8-116 0</inkml:trace>
          <inkml:trace contextRef="#ctx0" brushRef="#br0" timeOffset="46301.5545">22422 3425 205 0,'8'-34'138'0,"0"-6"-17"0,-2 6-43 16,0 4-35-16,0 10-26 16,1 6-7-16,-4 7-7 15,-3 1-2-15,0 8-1 16,-7 4 1-16,-5 5 0 16,-5 11 5-16,-2 6 2 0,-9 10 5 15,1 2 0-15,-7 14 0 16,4-1-5-1,-6 13-3-15,3-5-3 0,-1 9-1 16,7-9 0-16,3 8-1 16,10-12 0-16,6-1 1 15,5-11-1-15,5-4 0 16,3-16 0-16,4-3 0 16,2-9 0-16,8-7 1 15,1-4 0-15,11-9 0 16,2-5 1-1,13-13 0-15,1-10 0 0,12-20-1 16,4-6 1-16,7-19-2 16,-7 2 1-16,3-14 1 15,-16 12 3-15,-8-8 2 16,-15 16 1-16,-13 5 0 0,-14 20-2 16,-17 6-8-16,-10 19-7 15,-9 8-1-15,-3 6-5 16,0 8-23-16,9 5-30 15,0 4-71 1,10 1-9-16,3 1-160 0</inkml:trace>
        </inkml:traceGroup>
      </inkml:traceGroup>
    </inkml:traceGroup>
    <inkml:traceGroup>
      <inkml:annotationXML>
        <emma:emma xmlns:emma="http://www.w3.org/2003/04/emma" version="1.0">
          <emma:interpretation id="{76679D6A-FBAA-4115-8995-04CABDFD6E22}" emma:medium="tactile" emma:mode="ink">
            <msink:context xmlns:msink="http://schemas.microsoft.com/ink/2010/main" type="paragraph" rotatedBoundingBox="17962,6632 25542,5308 26419,10325 18838,116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227975E-FB8D-4F82-8C19-60586A17F120}" emma:medium="tactile" emma:mode="ink">
              <msink:context xmlns:msink="http://schemas.microsoft.com/ink/2010/main" type="line" rotatedBoundingBox="17962,6632 24392,5509 24685,7185 18254,8308"/>
            </emma:interpretation>
          </emma:emma>
        </inkml:annotationXML>
        <inkml:traceGroup>
          <inkml:annotationXML>
            <emma:emma xmlns:emma="http://www.w3.org/2003/04/emma" version="1.0">
              <emma:interpretation id="{3F8499E7-FA55-4862-B74F-F94C50095E14}" emma:medium="tactile" emma:mode="ink">
                <msink:context xmlns:msink="http://schemas.microsoft.com/ink/2010/main" type="inkWord" rotatedBoundingBox="18009,6904 19404,6660 19639,8006 18244,8250"/>
              </emma:interpretation>
            </emma:emma>
          </inkml:annotationXML>
          <inkml:trace contextRef="#ctx0" brushRef="#br0" timeOffset="90323.8548">17498 7154 358 0,'17'-14'87'0,"5"-5"33"16,3 2-104-16,10-8-9 16,1-3-1-16,12-8-4 0,-2-2-3 15,15-9 1 1,-2 0-1-16,16-6 2 0,-6 0 0 16,16-4 6-16,-10 6 6 15,6-9 7-15,-13 7 2 16,7-4 2-16,-16 6-6 15,4-3-6-15,-10 15-6 16,1-3-2-16,-14 14-3 16,1 3-1-16,-11 8-1 15,-4 2 0-15,-10 11-2 16,-3 1 0-16,-9 9 2 0,-7 11 5 16,-5 7 4-16,-10 18-1 15,-8 10 1 1,-14 20 1-16,-4 3-2 0,-14 19-1 15,3-5 3-15,-11 16 3 16,10-13-3-16,-11 16-1 16,6-15-2-16,-13 9-1 15,10-19-2-15,-7 3-1 16,13-20 0-16,2 1 0 16,14-17-1-16,-1 5-1 15,14-13-2-15,-3 2 0 16,10-10-1-16,2-4-2 15,4-9-2-15,5-7-6 16,5-8-4-16,6-6-26 0,3-2-28 16,10-9-86-16,1-4 0 15,11-17-187-15</inkml:trace>
        </inkml:traceGroup>
        <inkml:traceGroup>
          <inkml:annotationXML>
            <emma:emma xmlns:emma="http://www.w3.org/2003/04/emma" version="1.0">
              <emma:interpretation id="{801EA389-BD0E-4D69-8C7D-1F9A420E399C}" emma:medium="tactile" emma:mode="ink">
                <msink:context xmlns:msink="http://schemas.microsoft.com/ink/2010/main" type="inkWord" rotatedBoundingBox="19619,7583 20420,7444 20448,7600 19647,7739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0776.6083">18995 7185 234 0,'8'-9'80'0,"0"-2"21"0,1 0-51 15,-1 2-6-15,-2 6 4 16,-4-1-14-16,1 1-2 15,2 3-11-15,1 5-4 16,2 0-6-16,11 3 3 0,3-1-3 16,14 1 0-16,4-5-1 15,17-1 0-15,-1-2-4 16,11 0-2 0,-6-2-2-16,10 1-2 0,-10-4-3 15,5 2-19-15,-8-3-46 16,-2 6-80-16,-10 0-7 15,-4 4-188-15</inkml:trace>
        </inkml:traceGroup>
        <inkml:traceGroup>
          <inkml:annotationXML>
            <emma:emma xmlns:emma="http://www.w3.org/2003/04/emma" version="1.0">
              <emma:interpretation id="{2F02099F-45D7-480B-91BC-E3C845EC502E}" emma:medium="tactile" emma:mode="ink">
                <msink:context xmlns:msink="http://schemas.microsoft.com/ink/2010/main" type="inkWord" rotatedBoundingBox="21209,6065 24392,5509 24685,7185 21502,7741"/>
              </emma:interpretation>
              <emma:one-of disjunction-type="recognition" id="oneOf9">
                <emma:interpretation id="interp17" emma:lang="" emma:confidence="0">
                  <emma:literal>1</emma:literal>
                </emma:interpretation>
                <emma:interpretation id="interp18" emma:lang="" emma:confidence="0">
                  <emma:literal>^</emma:literal>
                </emma:interpretation>
                <emma:interpretation id="interp19" emma:lang="" emma:confidence="0">
                  <emma:literal>0</emma:literal>
                </emma:interpretation>
                <emma:interpretation id="interp20" emma:lang="" emma:confidence="0">
                  <emma:literal>.</emma:literal>
                </emma:interpretation>
                <emma:interpretation id="interp21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93484.8691">20832 6413 313 0,'7'-4'88'0,"5"-4"22"16,2-3-85-16,8-2-15 0,5 2-4 15,4-1 0-15,0 2-4 16,10-5 4-16,-2-1 1 15,13-12 4-15,1-5 2 16,14-11 1-16,-2 0 0 16,15-14 4-16,-4 5 4 15,21-13-5-15,-4 2-1 16,15-8-4-16,-11 8-6 16,6-8-7-16,-17 11 2 15,7-5 0-15,-19 11 0 0,4 0-1 16,-11 11 0-16,1-1 0 15,-15 12 0-15,2 2 0 16,-13 6 0-16,-5 6 1 16,-12 8-1-1,-4 5-1-15,-12 7 1 0,-4 9 1 16,-8 5 2-16,-10 12 0 16,-4 6 1-16,-17 19 0 15,-4 4-1-15,-15 21-1 16,-2-1-1-16,-14 18 0 15,8-7 0-15,-6 8-1 16,9-15 1-16,-3 8-1 16,10-18 1-16,0 5-2 15,7-14-2-15,-6 5-12 16,9-13-20-16,-6 2-113 0,6-11 19 16,-7 3-282-1</inkml:trace>
          <inkml:trace contextRef="#ctx0" brushRef="#br0" timeOffset="95674.7595">20832 6960 244 0,'-8'0'107'0,"1"-2"11"0,2-1-67 16,3 3-15-16,2 2-17 0,3-2-9 15,5 0-10 1,6 0 3-16,2-5 4 0,9-1 4 16,0-4 0-16,10-1 8 15,4 2 1-15,12-4 4 16,6 4-2-16,16-5 1 15,3 3-3-15,18-2-4 16,3 3-5-16,30-3-1 16,-2 2-4-16,24 2-3 15,-12 4-1-15,23 5-1 16,-20 5 0-16,18-1-1 16,-16-1 0-16,16-6 0 15,-20-1 1-15,19-6 1 16,-29-1 1-16,10 0 0 15,-24 0 0-15,2 0 0 16,-26 5-1-16,2-3-1 16,-21 1 0-16,2 2-1 15,-18 1 0-15,0 0 0 16,-19 4-1-16,-3 1-5 0,-15 1-2 16,-5-1-3-16,-10 2-7 15,-8 1-12-15,-6 2-8 16,-9 1-59-16,-5 5-55 15,-13 1-6-15,1-1-136 16</inkml:trace>
        </inkml:traceGroup>
      </inkml:traceGroup>
      <inkml:traceGroup>
        <inkml:annotationXML>
          <emma:emma xmlns:emma="http://www.w3.org/2003/04/emma" version="1.0">
            <emma:interpretation id="{4DF05B50-6179-401F-8D4F-2CF439BEA1FA}" emma:medium="tactile" emma:mode="ink">
              <msink:context xmlns:msink="http://schemas.microsoft.com/ink/2010/main" type="line" rotatedBoundingBox="21190,8055 25788,6919 26160,8425 21562,9562"/>
            </emma:interpretation>
          </emma:emma>
        </inkml:annotationXML>
        <inkml:traceGroup>
          <inkml:annotationXML>
            <emma:emma xmlns:emma="http://www.w3.org/2003/04/emma" version="1.0">
              <emma:interpretation id="{1231558E-74B5-4FB4-AD0A-413FA8014FDF}" emma:medium="tactile" emma:mode="ink">
                <msink:context xmlns:msink="http://schemas.microsoft.com/ink/2010/main" type="inkWord" rotatedBoundingBox="21190,8055 25788,6919 26160,8425 21562,9562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6361.6138">20621 7868 314 0,'12'-15'79'0,"2"2"26"0,7-3-92 15,2 2-3-15,10-5-4 16,-1 2-3-16,14-11 1 16,3 3 1-16,17-9 0 15,0-1 0-15,13-4 0 16,-6 4-2-16,5-4 2 15,-16 6 2-15,7-1 2 16,-14 4 0-16,5 0 0 16,-12 9-3-16,-1 2-3 15,-14 8-5-15,-5 5-8 16,-15 6-1-16,-10 9 1 16,-11 5 2-16,-11 11 7 15,-4 8 10-15,-10 12 8 16,-3 6 1-16,-9 17 2 15,1 1-3-15,-10 19-3 0,6-7-6 16,-8 12-4-16,9-18-4 16,-7 0-7-16,10-18-5 15,-1-3-29-15,11-16-30 16,-2-8-62-16,9-13-12 16,-1-9-115-16</inkml:trace>
          <inkml:trace contextRef="#ctx0" brushRef="#br0" timeOffset="96772.526">21662 8078 315 0,'7'-5'93'0,"-7"1"24"15,-2 1-93-15,2 3-8 16,-5 3-10-16,-4 5-1 0,-2 1-2 15,-5 7 9-15,-1-1 2 16,-2 6 2-16,2 1 1 16,-5 4 0-16,0 4-4 15,-6 11-1-15,0-2-1 16,-5 8-3-16,5-2-4 31,-4 1-4-31,7-12-4 0,3 2-20 0,8-16-38 16,2-4-79-16,4-10-4 15,6-7-181-15</inkml:trace>
          <inkml:trace contextRef="#ctx0" brushRef="#br0" timeOffset="97337.284">22124 7608 327 0,'7'-9'134'16,"-9"1"5"-16,0 2-78 15,2 10-42-15,-4 7-10 0,-6 8-13 16,-4 13-4-16,-6 5 0 15,-7 10 0-15,-1 0 3 16,-9 6 2-16,2-6 4 16,-6 8 4-16,5-6 4 15,-1 7 1-15,12-9-1 16,3 2 0 0,11-10-5-16,9 1-3 0,12-11-2 0,7-1-3 15,5-8-1 1,12-7 0-16,1-15 0 0,10-13 2 15,-1-15 1-15,9-17 2 16,-4-6 0-16,7-15 0 16,-7 2 1-16,9-17 0 15,-11 8 0-15,3-14 0 16,-11 8 0-16,-3 2 0 16,-17 17 0-16,-11 5 0 15,-12 21 0-15,-7 13-1 16,-10 9-2-16,-6 17-6 15,0 12-3-15,-9 7-6 16,3 3-5-16,-1 11-41 16,4-6-41-16,-6 1-23 15,9-1-43-15,1 2 10 16</inkml:trace>
          <inkml:trace contextRef="#ctx0" brushRef="#br0" timeOffset="97899.3017">22674 7463 201 0,'-3'1'181'0,"3"-2"-50"0,3-1-2 16,6 2-115-16,6 2-10 15,2-1-9-15,6 2 2 16,-1 2 1-16,8 0 0 15,-3-4 1-15,7-1 3 16,-3-1 2-16,5-4 1 16,-3-3 1-16,3 0 1 15,-9 1-1-15,-2 0-2 0,-11 3-2 32,-8 2-4-32,-4 7-2 0,-7 7-2 0,-7 9-2 15,-9 11-1-15,-4 9 3 16,-11 19 2-16,3 1 3 15,-11 19 3-15,5 0 3 16,-5 7 1-16,5-12 0 16,-9 4-1-16,9-17-1 0,-5-2 0 15,5-15-2-15,-1 1-2 16,9-18-2-16,3-3-8 16,6-13-10-16,6-7-66 15,7-13-49-15,6-9-12 16,1-8-129-16</inkml:trace>
          <inkml:trace contextRef="#ctx0" brushRef="#br0" timeOffset="98137.6041">22718 7878 360 0,'8'3'109'16,"1"0"27"-16,13 0-97 15,5 2-20-15,7 1-5 0,2-1-21 16,5-2-109-16,-8-3-21 16,1-2-38-16,-6-1-66 15</inkml:trace>
          <inkml:trace contextRef="#ctx0" brushRef="#br0" timeOffset="98814.3276">23526 7563 429 0,'5'-6'107'0,"1"-5"34"15,0 1-127-15,4 4-16 16,-3 6-11-16,0 3-6 15,-4 2 0-15,2-1 2 0,-7 1 11 16,2 0 10-16,-2 0 6 16,-4 6 5-16,-3-1 1 15,-4 11 6-15,-4-1-2 16,-3 10 2-16,2-3-4 16,3 10-2-16,5-2-7 15,6 12-4-15,5-4-5 16,6 11-3-16,3-7-4 0,6 6 0 15,1-8-2 1,5 1 2-16,3-9 2 0,5-1 4 16,0-7 1-16,4-1 1 15,-1-2 0-15,5 3 0 16,-8-4 0-16,1 1 0 16,-6-4-1-16,-5-1 1 15,-4-9-1-15,-2 1-1 16,-8-6-1-16,-7-5-1 15,-5 1 1-15,-10-3 1 16,-6-5 4-16,-13-2 1 16,3 0 1-16,-15-2 0 15,0 3 0-15,-10 1-2 16,6 3 0-16,-4 1-1 16,9-1-2-16,1-1-4 0,10-5-3 15,-1-4 0 1,7-1-2-16,2-6-6 0,5 2-3 15,5-6-58-15,9-1-68 16,6-7-3-16,4 3-185 16</inkml:trace>
          <inkml:trace contextRef="#ctx0" brushRef="#br0" timeOffset="99193.1765">23333 7411 294 0,'4'12'117'15,"5"-4"4"-15,14 2-61 0,10-2-52 16,17-2-1 0,5-9-7-16,22-5-28 0,-2-6-73 15,13-4-21-15,-8 4-42 16,7 2-27-16</inkml:trace>
          <inkml:trace contextRef="#ctx0" brushRef="#br0" timeOffset="102410.4997">23860 7098 66 0,'1'-5'88'16,"-1"3"-15"-16,2 2 2 16,-1-1-37-16,2 1-9 15,-1 1-15-15,3-4-7 16,-1 2-3-16,4-4 2 15,-3 2 0-15,4-2 8 16,4 4 5-16,6-7 13 16,3 0 12-16,14-11-4 15,1 4-7-15,10-7-6 16,0 1-13-16,3 1-13 16,-7 7 2-16,0 1 0 15,-7 4 1-15,-1 3 0 16,-8 4 1-16,-4 2 0 0,-6 4 0 15,-4 3 0-15,-7 0 0 16,-3 6 0-16,-6 0 0 16,-3 5 1-16,-5 3-3 15,-6 4 1-15,-2 1-2 16,-5 3 0-16,1-4-1 16,-2 2 0-16,3-6 1 15,-5 6-1-15,2-4 1 16,-3 4-1-16,3-6 0 15,-5 5 0-15,7-5-1 0,-4 0 1 16,5-5-1-16,0 2 0 16,2-4 0-16,-2-1 0 15,5-1 1-15,3-2 0 16,6-5 0-16,0 0 0 16,8-2 0-16,3-3-1 15,2-1 0-15,3 3-1 16,4-1 1-16,5 1 1 15,1-2 0-15,7 4 0 16,-2-3-1-16,5-1 0 16,-1-1 0-16,4-1-1 15,-3-2 0-15,4-1-1 16,-6 0-1-16,-1 1-3 0,-4 0-2 16,-4 3-7-16,-1 3-8 15,1 1-19-15,-1-1-12 16,4-3-80-16,2-3 10 15,3-6-176 1</inkml:trace>
          <inkml:trace contextRef="#ctx0" brushRef="#br0" timeOffset="103128.675">24912 7115 256 0,'11'-25'94'0,"-2"1"14"0,1 1-70 16,-2 6-6-16,-5-2-4 15,-2 8-11-15,-4-3 1 0,-1 1-2 16,-3 2-2-16,1 0-6 16,-2 4-3-16,0 3-3 15,-6 6 0-15,0 3-1 16,-8 6 3-16,0 3 0 15,-6 8 3-15,1 1 0 16,-2 7 0-16,2 1-3 16,2 2-1-16,6-3-2 15,4 6-1-15,5-8-1 16,2 3-1-16,4-1 0 16,-1-2 1-16,3-7 0 0,6 2-1 15,2-7 1-15,6-4 0 16,6-2 1-16,7-6 2 15,0-5 0-15,9-4 2 16,1-3-1 0,7-3 1-16,-1 0-2 0,7-6 0 15,-4 0-1-15,9-8 0 16,-6 0-1-16,0-6 0 16,-6 1 1-16,-3-3-1 15,-13 5 1-15,-2-5 3 16,-7 3 2-16,-5-4 2 15,-10 2 0-15,-5 3 0 16,-7 5-2-16,-11 2-2 16,-5 6-3-16,-7 4-2 15,-1-2 0-15,-4 1-4 0,8 4-2 16,-7 7-10-16,5 7-5 16,-3 17-52-1,2 6-68-15,-9 14 2 0,4 1-183 16</inkml:trace>
        </inkml:traceGroup>
      </inkml:traceGroup>
      <inkml:traceGroup>
        <inkml:annotationXML>
          <emma:emma xmlns:emma="http://www.w3.org/2003/04/emma" version="1.0">
            <emma:interpretation id="{DD1C9A28-5B90-43F0-8F45-07411628C1F9}" emma:medium="tactile" emma:mode="ink">
              <msink:context xmlns:msink="http://schemas.microsoft.com/ink/2010/main" type="line" rotatedBoundingBox="20011,10206 24125,9855 24212,10880 20098,11230"/>
            </emma:interpretation>
          </emma:emma>
        </inkml:annotationXML>
        <inkml:traceGroup>
          <inkml:annotationXML>
            <emma:emma xmlns:emma="http://www.w3.org/2003/04/emma" version="1.0">
              <emma:interpretation id="{48F3AC52-660C-4268-910E-1642B043AF74}" emma:medium="tactile" emma:mode="ink">
                <msink:context xmlns:msink="http://schemas.microsoft.com/ink/2010/main" type="inkWord" rotatedBoundingBox="20011,10206 24125,9855 24212,10880 20098,11230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9701.515">20193 9840 202 0,'5'-17'172'0,"-7"0"-30"15,-1 1-5-15,2 8-106 16,-4 0-7-16,3 4-10 16,-4-1-10-16,1 0-3 15,-4-6 0-15,0 3 0 16,-4-3 3-16,-1 2 3 0,-5 1 2 15,-1 3 2-15,-7 5 1 16,-2 7-3-16,-12 7-1 16,2 5-2-16,-10 7 1 15,4 4-1-15,-10 12-2 16,5-1 0-16,-7 4-2 16,7-2-1-16,-3 2-1 15,9-10-1-15,2 1 0 16,12-7 0-16,5 6-1 15,9-7 1-15,4 6 0 16,10-4 0-16,1 5 1 16,7-6 0-16,6 0-1 15,10-11 0-15,11-5 1 16,5-8-1-16,15-12 0 16,0-7 0-16,5-8-1 15,-9-1-1-15,6-7 1 16,-13 0 1-16,0-7 0 15,-3-1 1-15,4-7 1 0,-9-1 0 16,4-8 2-16,-8 3 0 16,-4-3 2-16,-9 8 0 15,-4 2 2-15,-12 11 0 16,-5 7-1-16,-9 7-2 16,-7 3-1-16,-4 10-1 15,-8 5-2-15,-1 4 0 16,-5 8-1-16,4 3-2 0,-4 6-4 15,8 2-3-15,0 9-8 16,7-1-6-16,-2 8-41 16,6-5-97-16,2 7 14 15,1-5-257-15</inkml:trace>
          <inkml:trace contextRef="#ctx0" brushRef="#br0" timeOffset="110109.5471">20001 10501 420 0,'9'-9'120'16,"0"-4"29"-16,2 7-121 0,2 1-11 16,-4 5-13-16,-2 9-9 15,-6 6-5-15,-7 8-2 16,-7 4 1-16,-10 9 3 15,-1-3 3-15,-4 7 5 16,2-10 1-16,0 1 1 16,9-10-1-16,3-6-19 15,6-8-54-15,7-6-67 16,4-5-13-16,6-12-157 16</inkml:trace>
          <inkml:trace contextRef="#ctx0" brushRef="#br0" timeOffset="110760.3175">20691 9912 423 0,'8'-27'117'0,"2"2"30"0,-4 11-122 16,0 3-10-16,-1 8-9 15,-2 0-8-15,-3 0-7 0,-3 8-3 16,-4 4 1-16,-5 5 2 16,-2 6 8-16,-10 12 9 15,-1-2 8-15,-6 7 3 16,1-2 0-16,-4 7-2 15,7 0-5-15,-1 10-5 16,8-4-4-16,2 9-2 16,6-12-2-16,4 1-2 15,5-15 0-15,4-4-3 16,6-13 0-16,5-3 0 16,-1-8 2-16,10-11 2 15,-3-6 3-15,11-8 1 16,-1-8 1-16,11-11 1 15,-5 4 0-15,7-5-1 16,-8 2 0-16,5-3 0 16,-12 7-2-16,2-8 0 15,-9 6 0-15,-2-4-1 16,-12 9 1-16,-8 2-1 0,-10 10-1 16,-10 15-3-16,-7 14-2 15,-7 12-2-15,1 10-1 16,-5 9-3-16,6-3-1 15,-1 2-14-15,11-10-27 16,0 0-94-16,8-9 10 16,6-2-228-16</inkml:trace>
          <inkml:trace contextRef="#ctx0" brushRef="#br0" timeOffset="111419.2368">21369 9657 131 0,'4'-6'115'0,"-6"-1"-12"16,2 3-7-16,-2 2-40 16,1-1-5-16,-1 1-19 15,2 2-7-15,0-1-12 16,3 1 1-16,1 0-5 15,3 1 3-15,0 1 2 16,0-1 6-16,0-1-2 0,1 2 1 16,-1-2-3-16,6 2-2 15,-1-2-5-15,7 1-3 16,-1 1-2-16,5-1-2 16,-1 1-1-16,6-4 0 15,2 1 0-15,4-7 0 16,-4 0 0-16,3 2 0 15,-6 0-1-15,1 4 1 16,-5 4 0-16,1 1-1 16,-7 0 1-16,-1 5-1 15,-7-2 0-15,-7 3 1 16,-6 2-1-16,-3 6 1 16,-9 4 0-16,-6 4 0 15,-1 1 0-15,-6 11 0 16,1-1-1-16,-5 11 1 15,5-2 0-15,-6 13 1 0,2-6 0 16,-7 10 0-16,3-7 0 16,-6 9 0-16,3-9-1 15,0 8 0-15,9-12 0 16,3 1-1-16,10-14-1 16,3-7-2-16,8-14-2 15,1-6-8-15,3-9-4 16,2-5-12-16,2-4-10 15,1-4-63-15,2-1-47 0,3-10-12 16,-2-2-128-16</inkml:trace>
          <inkml:trace contextRef="#ctx0" brushRef="#br0" timeOffset="111632.4139">21518 10055 273 0,'25'-7'135'0,"-3"0"-9"0,8-1-46 16,4 1-68-16,7 3-3 15,-3 4-7-15,1 1-15 16,-5 2-18-16,1 2-97 16,-9 1 15-16,-1 2-238 15</inkml:trace>
          <inkml:trace contextRef="#ctx0" brushRef="#br0" timeOffset="112148.0621">22395 9868 472 0,'10'-15'126'0,"-9"0"32"15,-1 9-139-15,-3 6-15 16,-8 8-14-16,-8 6-5 16,-4 2 0-16,-5 9 1 15,1 1 7-15,2 4 6 16,8-3 6-16,0 3 2 15,6-4 2-15,0 2 0 16,3-3-1-16,0 5-2 16,8-2-2-16,9 5-2 15,5-1-1-15,13 2-1 16,1-3-1-16,10 4 0 16,-1-7 0-16,7 0 1 0,-8-4-1 15,-1-2 2 1,-9-8-1-16,-5 0 1 0,-10-8 0 15,-5 0 1-15,-6-4 0 16,-11-2-1-16,-5-3-1 16,-12-2-1-16,-5-1-1 15,-9-2 1-15,4 2 1 16,-2-2 0-16,10 2 1 16,0-4-1-16,7 2-3 15,-6-1-17-15,3 0-35 0,-1-2-99 16,4 3 6-16,1-6-240 15</inkml:trace>
          <inkml:trace contextRef="#ctx0" brushRef="#br0" timeOffset="112472.0406">22566 9654 411 0,'22'-7'119'0,"3"-4"28"0,-2 0-119 16,6 4-15-1,-4 4-13-15,3-1-11 0,-3 6-1 16,5-4-1-16,1-2 4 15,14-6 5-15,2-1 6 16,21-3 4-16,4-1 2 16,22-6 0-16,-2 4-4 15,12 1-140 1,-14 5 41-16,-7 5-370 0</inkml:trace>
        </inkml:traceGroup>
      </inkml:traceGroup>
    </inkml:traceGroup>
    <inkml:traceGroup>
      <inkml:annotationXML>
        <emma:emma xmlns:emma="http://www.w3.org/2003/04/emma" version="1.0">
          <emma:interpretation id="{2B824835-468D-4CEB-8A25-1A9D79018A2B}" emma:medium="tactile" emma:mode="ink">
            <msink:context xmlns:msink="http://schemas.microsoft.com/ink/2010/main" type="paragraph" rotatedBoundingBox="5674,13768 25398,13795 25394,16355 5671,163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613098-7E9B-4CB3-A33F-23C94C9073A8}" emma:medium="tactile" emma:mode="ink">
              <msink:context xmlns:msink="http://schemas.microsoft.com/ink/2010/main" type="line" rotatedBoundingBox="5674,13768 25398,13795 25394,16355 5671,16329"/>
            </emma:interpretation>
          </emma:emma>
        </inkml:annotationXML>
        <inkml:traceGroup>
          <inkml:annotationXML>
            <emma:emma xmlns:emma="http://www.w3.org/2003/04/emma" version="1.0">
              <emma:interpretation id="{DBAE9566-144A-4181-A730-C8A9365AFE55}" emma:medium="tactile" emma:mode="ink">
                <msink:context xmlns:msink="http://schemas.microsoft.com/ink/2010/main" type="inkWord" rotatedBoundingBox="5673,14449 8291,14452 8289,15939 5671,15935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25679.5312">7199 14017 279 0,'1'3'116'16,"-5"-4"10"-16,-4-4-64 15,-3 3-37-15,3 2-8 16,-8 5-6-16,1 3-10 16,-7 4 1-16,0 4 0 0,-8 4 4 15,0 4 1-15,-9 6 3 16,2-2 0-16,-12 11 2 16,4 2 1-16,-9 7-3 15,7-2-3 1,-9 8 1-16,7-2-3 0,-8 12-2 15,6-4 0-15,-2 12 0 16,16-3-1-16,-1 12-1 16,15-9 0-16,5 7-1 15,12-17 1-15,8-2 0 16,9-19 0-16,10-5-1 16,11-13 1-16,12-6 0 15,1-6-1-15,13-3-1 16,-5-6-2-16,5-6-9 15,-9-2-10-15,2-2-53 16,-10-3-73-16,3-1-1 16,-11-1-187-16</inkml:trace>
          <inkml:trace contextRef="#ctx0" brushRef="#br0" timeOffset="226463.2477">7157 15256 388 0,'-11'1'101'0,"6"-4"24"15,14-3-116-15,13-2-4 16,6-4-8-16,16-6-12 0,2 3 6 15,12-4-12-15,-5 2-8 16,8-4-36-16,-11 7-32 16,3 0-19-16,-9 2-31 15,5-1 22-15</inkml:trace>
          <inkml:trace contextRef="#ctx0" brushRef="#br0" timeOffset="226215.4293">7557 14770 360 0,'-1'-1'87'0,"-2"-4"32"15,1 2-109-15,-1 1 1 16,3 2-7-16,-6 3-4 16,0 4-1-16,-9 7 0 15,-2 5 0-15,-6 14 0 16,-4 4 2-16,-4 10 4 15,1-1 3-15,-4 7 4 0,5-8 1 16,0 8 0-16,4-7-3 16,3 4-4-16,8-6-3 15,1 4-1-15,8-10-1 16,5 1-1-16,5-8 1 16,8-1-3-16,2-9-1 15,7-3-3-15,3-7-2 16,7-4-6-16,-4-9-3 15,5-1-23-15,-5-7-23 16,2-2-61-16,-5-1-7 16,3-5-122-16</inkml:trace>
          <inkml:trace contextRef="#ctx0" brushRef="#br0" timeOffset="224144.6619">5041 14694 330 0,'7'-2'79'16,"4"-9"32"-16,8 0-94 15,8-5-10-15,4 2-1 16,8 2-3-16,0 2-4 0,5-1-3 16,-5 4-1-16,8-3-1 15,-7 1 0-15,5 1 1 16,-9 2 1-16,6 3-16 16,-9 3-31-16,5 4-54 15,-5 1-10-15,0 4-115 16</inkml:trace>
          <inkml:trace contextRef="#ctx0" brushRef="#br0" timeOffset="223794.3986">5210 14200 142 0,'-13'-8'96'0,"-1"-3"0"0,5 0-14 16,1 2-41-16,5 3-4 15,-2 0 3-15,4 4-13 16,-1 0 0-16,0 1-5 15,1 1-3-15,4 0-9 16,-1 1-5-16,2-1-4 16,9 2 1-16,1 1 0 15,6-1 2-15,5-2 1 0,8 1-1 16,-3 2-2-16,6 2 0 16,-5 1-4-16,1 2-8 15,-6 2-7-15,-1-1-19 16,-9 2-18-16,-4 0-59 15,-4 0-10-15,-5 0-26 16,-4-3-12-16</inkml:trace>
        </inkml:traceGroup>
        <inkml:traceGroup>
          <inkml:annotationXML>
            <emma:emma xmlns:emma="http://www.w3.org/2003/04/emma" version="1.0">
              <emma:interpretation id="{66AC4484-D002-46F5-B55F-9A5CC7614FC3}" emma:medium="tactile" emma:mode="ink">
                <msink:context xmlns:msink="http://schemas.microsoft.com/ink/2010/main" type="inkWord" rotatedBoundingBox="9682,14743 10915,14745 10914,14836 9681,14834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27308.4749">9050 14319 310 0,'19'0'116'0,"0"-6"15"0,15 1-79 15,8 4-26-15,16-2-6 16,3 7-15-16,27 3-3 16,-2-1 0-16,18 6-3 15,-7 2-3-15,11-3-17 16,-17 2-8-1,6-1-31-15,-14-4-53 0,6-3-15 16,-14-7-27-16,7-1 3 16</inkml:trace>
        </inkml:traceGroup>
        <inkml:traceGroup>
          <inkml:annotationXML>
            <emma:emma xmlns:emma="http://www.w3.org/2003/04/emma" version="1.0">
              <emma:interpretation id="{28109090-4ED0-4FB6-A5BE-07A599637F5B}" emma:medium="tactile" emma:mode="ink">
                <msink:context xmlns:msink="http://schemas.microsoft.com/ink/2010/main" type="inkWord" rotatedBoundingBox="11503,13807 17372,13815 17369,16202 11500,16194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34948.3142">13529 13912 368 0,'-1'-9'102'0,"1"1"30"0,0 2-105 15,1 1-8-15,-2 3-8 16,-1 2-8-16,-4 0-9 16,-5 3-1-16,-3 5-2 0,-7 9 2 15,1 4 4-15,-7 7 5 16,6 2 4-16,-3 7 2 15,5-4 0-15,4 5-1 16,2-4-2-16,4 5-2 31,2-3-2-31,4 8-1 0,3-9 0 16,3 4 0-16,5-3 0 0,2-2 0 16,1-4-1-16,4 2 1 15,2-6 0-15,5 2 0 16,-3-1 1-16,3 1-1 15,-5-4 1-15,-1 4-1 16,-3-8 1-16,1 4-1 16,-5-6 1-16,-3 1-1 15,-3-3 2-15,-6 1-1 16,-5-3 2-16,-6 5-1 0,-3-3 1 16,-6 3-1-16,-4-2 0 15,-9-2 0-15,0-5 1 16,-9-1 1-16,1-6 0 15,-6-1-1-15,4-2-2 16,-2-5-13-16,7-4-16 16,0-5-113-16,7-5 21 15,6-12-283-15</inkml:trace>
          <inkml:trace contextRef="#ctx0" brushRef="#br0" timeOffset="235227.1431">13418 13957 378 0,'34'-3'117'16,"6"-8"33"-16,21-4-109 15,9 1-27-15,19-2-7 16,-10 7-14-16,10 1-48 16,-15 5-33-16,1-1-53 0,-17 3-30 15,0 2-73-15</inkml:trace>
          <inkml:trace contextRef="#ctx0" brushRef="#br0" timeOffset="235847.3751">15208 13403 359 0,'-11'-8'114'0,"-6"-3"33"15,-7 0-108-15,6 11-18 16,-11 8-6-16,0 11-12 16,-17 19-13-16,1 7 10 0,-11 18 1 15,-4-1 0-15,-7 18 3 16,6-6 1-16,-13 17 1 16,10-1 0-16,-7 28 0 15,9-1-1 1,-3 29-2-16,15-10-1 0,-1 21-1 15,16-22 0-15,2 12-2 16,16-27 1-16,9-2-4 16,16-35-3-16,12-5-25 15,12-31-37-15,15-9-76 16,8-20-10-16,23-8-160 16</inkml:trace>
          <inkml:trace contextRef="#ctx0" brushRef="#br0" timeOffset="237150.5567">15252 14874 82 0,'2'3'54'0,"5"-2"-12"0,6 1-54 0,6-5 12 15,3-8-34-15,7-6-97 16</inkml:trace>
          <inkml:trace contextRef="#ctx0" brushRef="#br0" timeOffset="236878.281">15716 14333 249 0,'-2'-11'106'0,"-1"2"7"16,1-2-60-16,1 0-18 15,-1 3-16-15,2 0-4 16,0 1-7-16,0 3-4 0,0 1 3 16,0 2-2-16,0-1-2 15,2 8-3-15,-2-1-3 16,-2 11 5-16,-2 6 4 15,-12 17 6-15,-3 8 4 16,-12 19 1-16,-4-1-2 16,-4 14 1-16,6-9-4 15,-1 9 1-15,10-12-4 16,2 8-1-16,10-8-3 0,-2 4-2 16,3-13-2-16,3 0 0 15,3-10 0 1,4 1-1-16,1-10 1 15,6-3-1-15,5-12 0 0,6-4 1 16,5-14 0-16,14-6 0 16,6-5 0-16,12-6-1 15,-3-1-1-15,14-2-10 16,-11-2-5-16,1-3-30 16,-6 4-30-16,-2-7-73 15,-18 3-7-15,3-4-144 16</inkml:trace>
          <inkml:trace contextRef="#ctx0" brushRef="#br0" timeOffset="238609.2018">15686 14333 172 0,'-2'-1'51'0,"1"5"16"16,1-5-47-16,-3 1-8 0,1 0 1 15,4 0 5-15,-4 0-2 16,5-3 4-16,2 0 0 15,1-7-1-15,4-4-9 16,4-5-3-16,0 1-2 16,1-9 3-16,1 7 4 15,4-5-2-15,-1-1-1 16,9-3-2-16,2 4-4 16,9-11-5-16,2 6 2 15,8-5-1-15,-2 6-1 0,4-6 0 16,-4 7-1-16,2 0-3 15,-9 6-1-15,0 0-8 16,-7 8-3 0,-5 3-8-16,-13 5-8 15,-2 1-34-15,-8 7 6 0,-10 7-17 16,-5 2-21-16,-4 5 27 16</inkml:trace>
          <inkml:trace contextRef="#ctx0" brushRef="#br0" timeOffset="238318.4378">15750 14329 155 0,'-5'0'-5'16,"-1"-2"5"-16,-2 4-55 15,-1-2-39-15</inkml:trace>
          <inkml:trace contextRef="#ctx0" brushRef="#br0" timeOffset="239637.5413">15985 15362 215 0,'-6'-9'154'0,"1"-4"-23"0,3 2-31 16,9 4-67-16,2 3-19 15,10 9-7-15,3 5-7 16,8 5-1-16,-1 1-1 0,10 6-1 16,-2-3 1-16,10-1 0 15,-4-4 1-15,15-3-4 16,-3-7-4-16,11-6-51 16,-3-1-69-1,9-7 2-15,-13 0-185 0</inkml:trace>
          <inkml:trace contextRef="#ctx0" brushRef="#br0" timeOffset="239305.4241">16549 15021 318 0,'-5'-13'108'0,"0"-1"18"16,-1 3-85-16,0 2-15 15,0 3-13-15,-5 6-6 0,-2 1-6 16,-3 7-5-16,-2 3 5 16,-7 12-1-16,1 4 1 15,-9 15 0-15,2 1 0 16,-8 15 1-16,3-2 0 15,-2 8 2-15,10-6-1 16,0 6 1-16,12-9-2 16,5 2 1-16,8-7-2 15,5-2-1-15,7-10 0 0,10-2 1 16,4-8-1-16,13-9 0 16,0-11 0-16,18-11 2 15,2-10 0-15,8-9-1 16,-4-3 0-16,7-5-17 15,-15 2-16-15,-7 1-67 16,-15 2-35 0,-5 0-25-16,-16 3-68 0</inkml:trace>
          <inkml:trace contextRef="#ctx0" brushRef="#br0" timeOffset="232454.7792">11369 14014 155 0,'-3'-3'78'0,"-1"0"6"15,1 1-41-15,-5-1-5 16,1 1-14-16,-2 2-6 16,1 5-8-16,-4 3-2 15,1 3-2-15,-7 3 0 16,3 3 1-16,-7 7 2 16,0 1 0-16,-6 11 2 15,1 1-2-15,-3 10-1 0,2-3-2 16,-5 8-2-1,4-8-1-15,-3 4 3 0,4-4 2 16,-2 5 3-16,7-7 0 16,-1 8 1-16,7-6-2 15,1 6-3-15,7-8-4 16,6 2 0-16,4-9-3 16,6 1-1-16,2-7 1 15,7 1-1-15,-1-5-1 16,3-3 1-16,-3-2-1 15,7-4 1-15,-3-8 0 0,6-2 0 16,0-4 1 0,10-7 0-16,-6-1 1 15,9-5 0-15,-5-5 1 0,4-7 1 16,-10-1 1-16,4-12 2 16,-2 0 1-16,-1-6 0 15,-3 0 0-15,6-10 0 16,-4 5-3-16,3-13 1 15,-5 2-2-15,3-10 0 16,-6 6-1-16,1-14 0 16,-7 12 0-16,1-5-1 15,-6 15 1-15,-3 3 6 16,-8 16 2-16,-2 5 5 16,-2 9 1-16,-9 2 0 0,-3 8-5 15,-5 8-6-15,-5 3-5 16,-6 7-3-16,2 3-2 15,0 1 0-15,7 0-1 16,2 0-17-16,7-7-12 16,3 4-57-16,5-1-53 15,3-1-13-15,4 0-116 16</inkml:trace>
          <inkml:trace contextRef="#ctx0" brushRef="#br0" timeOffset="233052.3883">11808 14866 382 0,'-3'3'97'0,"0"-5"34"16,1 2-111-16,2 0-9 16,0 5-5-16,-6 6-5 15,1 6-4-15,-6 15-2 16,-3 5 1-16,-6 18 0 16,-2-2 1-16,-9 11 0 15,-2-7 2-15,-3 6 2 16,3-16-2-16,5-1-5 15,7-11-15-15,9-4-104 16,5-14 23-16,6-4-268 16</inkml:trace>
          <inkml:trace contextRef="#ctx0" brushRef="#br0" timeOffset="234264.9925">12211 14156 389 0,'3'-7'86'15,"3"-4"37"-15,2 1-115 16,6-2-3-16,-2-1-3 15,7 2 0-15,0 2-2 0,4-5-1 16,1 4 0-16,4 1-2 16,-3 3 1-16,5 2-1 15,-5 6 0-15,2 3 1 16,-4 4 0-16,1 8 2 16,-10 4 0-16,1 10 0 15,-8 5 1-15,-6 16 1 31,-9-1 0-31,-4 11-1 0,-5-9 1 0,-13 3 1 16,-1-6 1-16,-13 4 2 16,-2-9 3-16,-2 2 5 15,7-9 0-15,2-4-1 16,12-12-3-16,7-2-3 16,7-10-3-16,4-3-2 15,6-2-1-15,1-5-2 16,2-1-1-16,7-1 0 0,2-3 1 15,8-2 0-15,7-3 2 16,5 1-1-16,6-1 1 16,7 2-1-16,-4 1 0 15,4 5-2-15,-3-1-2 16,-3 5-5-16,-8 1-5 16,2 4-29-16,-8-2-23 15,-2 5-68-15,-5-3-9 16,-3 4-129-16</inkml:trace>
        </inkml:traceGroup>
        <inkml:traceGroup>
          <inkml:annotationXML>
            <emma:emma xmlns:emma="http://www.w3.org/2003/04/emma" version="1.0">
              <emma:interpretation id="{E5990785-66E6-4AF1-8A6D-31E22F8DF417}" emma:medium="tactile" emma:mode="ink">
                <msink:context xmlns:msink="http://schemas.microsoft.com/ink/2010/main" type="inkWord" rotatedBoundingBox="17997,15006 19026,15008 19025,15159 17996,15157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40663.5484">17404 14717 191 0,'-11'-2'198'0,"-2"1"-70"16,4-2-22-16,3 0-66 16,6 1-67-16,1 1 39 15,4-1-8-15,4-1-3 16,6 3 1-16,5-2 0 0,3 2 1 16,10 0 5-16,3-1 4 15,13-7 4-15,1-2 2 16,16-8 1-16,0-3-4 15,13-1-4-15,-2 4-5 16,9 2-2-16,-12 5-3 16,3 6-1-16,-15 5-1 15,-2 5-3-15,-15 4-3 16,-6 7-9-16,-14 4-7 16,-6 7-5-16,-11-3-12 0,-3-4-32 15,-8-3-65 1,-2-8 4-16,-3-5-175 15</inkml:trace>
        </inkml:traceGroup>
        <inkml:traceGroup>
          <inkml:annotationXML>
            <emma:emma xmlns:emma="http://www.w3.org/2003/04/emma" version="1.0">
              <emma:interpretation id="{84AF8D4E-69FC-441A-A667-09E498E4CF80}" emma:medium="tactile" emma:mode="ink">
                <msink:context xmlns:msink="http://schemas.microsoft.com/ink/2010/main" type="inkWord" rotatedBoundingBox="19716,13787 25398,13795 25394,16355 19713,16348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44976.5519">19758 15157 424 0,'-21'-6'132'0,"3"-5"28"0,4-3-114 16,12 1-24-16,7 1-6 15,4 4-14-15,2-1-13 16,0 2-10-16,5 6-43 15,-2 2-66-15,1 2-29 16,0 5-46-16,-1-5-6 16</inkml:trace>
          <inkml:trace contextRef="#ctx0" brushRef="#br0" timeOffset="245564.93">20586 14272 116 0,'10'-33'163'0,"-1"-3"-43"0,-3 8-68 16,-1 6 71-16,-3 11-99 0,-2 0-9 16,-3 8-10-16,-2 6-7 15,-3 4-5-15,-3 8-5 16,-3 10-2-16,-10 18 0 16,-4 5 5-16,-12 15 3 15,-4-2 5-15,-8 9 5 16,3-5 3-1,-2 8 4-15,12-4 0 0,3 11 0 16,11-5-3 0,6 10-2-16,8-16-4 0,5-5 0 15,6-19-2-15,7-9-1 16,3-19-1-16,10-9 1 16,4-12-1-16,9-14 2 15,-2-7 1-15,13-17 1 0,-4-5-1 16,11-19 2-1,-6 2-1-15,8-17 2 0,-6 2 1 16,3-10 1-16,-7 9-1 16,0-11 1-16,-11 13 1 15,-7-2 4-15,-10 19 1 16,-10 3 0-16,-8 22 0 16,-9 9-5-16,-6 20-4 15,-13 19-6-15,-2 13-7 16,-9 22-7-16,-1 11-1 15,1 5-10-15,11-8-6 0,3 1-54 16,10-14-38-16,7-3-13 16,8-9-105-16</inkml:trace>
          <inkml:trace contextRef="#ctx0" brushRef="#br0" timeOffset="246095.8121">21062 14430 377 0,'-9'4'105'0,"-7"-1"26"15,5 5-108-15,-4 4-9 16,1 4-9-16,-7 10-8 15,3 4-4-15,-9 8-4 0,3 1-1 16,-5 8 1-16,4-2 4 16,-4 12 3-16,7-6 5 15,2 10 3-15,11-7 1 16,7 2 1-16,10-14 1 16,8-6 0-16,6-14-2 15,4-8-1-15,4-10-1 16,12-12-1-16,1-11 0 0,13-17 2 15,0-10-1-15,9-18 2 16,-11 0-1-16,6-13 2 16,-13 4 0-16,-3-10 4 15,-11 12 0-15,-10-7 4 16,-12 12 0-16,-14-3-1 16,-11 14-4-16,-11 5-2 15,-3 13-3-15,-7 13-4 16,4 16-1-16,-5 15-2 15,3 11 0-15,-5 18-4 16,4 5-4-16,-4 14-9 16,7-3-8-16,1 7-36 15,7-12-58-15,4-1-17 16,8-17-40-16,8-4 2 0</inkml:trace>
          <inkml:trace contextRef="#ctx0" brushRef="#br0" timeOffset="246632.4773">21709 14324 365 0,'7'0'105'0,"-11"-5"28"0,0 12-105 0,1 5-21 0,-10 13-14 16,-3 8-8-16,-7 9-9 15,-2 1 4-15,-6 8 5 16,2-2 14-16,0 6 10 16,4-4 7-16,-5 12 4 15,8-7 2-15,3 9 0 16,5-11-8-1,6 7-1-15,11-14-5 0,7-4-2 16,2-14-6-16,9-2 0 16,2-11-2-16,10-10-1 15,0-6 0-15,12-14 0 0,1-8 1 16,5-19 1 0,-4-6 1-16,5-22 2 0,-11-1 2 15,4-16-1-15,-10 6 2 16,-6-9-1-16,-7 13-1 15,-12-10 0-15,-13 16-1 16,-13-4-1-16,-9 16-2 16,-10-1-5-16,2 23-1 15,-1 4 0-15,4 17-1 16,2 8-6-16,8 14-4 0,-4 13-43 16,1 11-72-1,-5 16 2-15,4 2-181 0</inkml:trace>
          <inkml:trace contextRef="#ctx0" brushRef="#br0" timeOffset="247074.3389">21980 15215 448 0,'-1'-8'114'0,"2"-3"31"0,7-1-136 15,5 4-148-15,1 3 36 16,-5 4-370-16</inkml:trace>
          <inkml:trace contextRef="#ctx0" brushRef="#br0" timeOffset="247516.7053">22629 14470 469 0,'-2'-30'117'0,"0"-3"36"15,6 11-139-15,-4 11-10 16,-10 14-14-16,-7 16-15 0,-8 11-7 16,-10 17-12-16,-2 4-2 15,-12 14-3-15,6-3 17 16,-8 17 16-16,9-4 21 16,0 11 20-16,14-11 11 15,6 2 5 1,12-19-5-16,12-8-6 0,12-17-9 15,16-13-2-15,6-10-8 0,15-15-3 16,7-12-2-16,14-16-6 16,-7-6-4-16,7-24 0 15,-10-3 0 1,3-18 1-16,-15-1 3 0,6-17 4 16,-14 11 2-16,-6-4 1 15,-11 13-1-15,-15 1 0 16,-20 21-3-16,-10 10-4 15,-11 19-2-15,-8 20 0 16,3 24 0-16,-7 16-1 16,9 14 1-16,-4 15-8 15,4-2-9-15,-2 7-63 16,6-10-65-16,-1-6-7 16,10-14-168-16</inkml:trace>
          <inkml:trace contextRef="#ctx0" brushRef="#br0" timeOffset="248007.0293">23293 14274 213 0,'-3'0'214'0,"-4"1"-63"0,-1 10-127 0,-6 16 128 16,-4 7-148-16,-7 13-4 16,1 7-1-16,-7 11-3 15,3 0-2-15,-4 10-3 16,2-2-1-16,-6 17-2 16,5-6 2-16,0 12 1 15,7-12 3-15,7 3 1 16,9-25 5-16,10-4 3 15,6-23 2-15,10-13 3 16,7-18 0-16,15-21 1 16,10-17-1-16,17-29-2 15,2-12-3-15,14-26-1 16,-8 6-1-16,5-19-1 16,-17 13 0-16,-1-7-1 15,-18 21 1-15,-11-6-1 16,-22 23 1-16,-14 2 2 0,-14 18-1 15,-18 11 1 1,-4 17-1-16,-8 22 0 0,2 17-1 16,-9 19-1-16,9 8 1 15,-7 13-2-15,7-6-3 16,-4 12-16-16,9-10-14 16,0 7-99-16,9-12-13 0,6-4-39 15,11-17-26 1</inkml:trace>
          <inkml:trace contextRef="#ctx0" brushRef="#br0" timeOffset="248558.8892">23972 14502 414 0,'2'0'134'0,"-4"-4"23"15,2-6-114-15,-1 1-19 0,-2-2-15 16,-4 5-5 0,-8 3-6-16,-2 9 0 0,-4 5 0 15,-7 12 0-15,1 4 0 16,-4 12 2-16,0 2 0 15,-2 14 2-15,3-4 1 16,-1 20-1-16,9-4 1 16,0 8 0-16,8-9-2 15,6 3 0-15,6-20 0 0,6-9-1 16,3-13 1 0,9-10-2-16,3-11 1 0,9-9 1 15,3-12-1-15,12-21 1 16,-1-10 1-16,13-27 0 15,-5-7 0 1,6-19 3-16,-9 4 1 0,-5-9-1 16,-15 20-1-16,-16-1-3 15,-19 21-4-15,-15 4-4 16,-10 23 0-16,-11 13-1 16,-1 19 0-1,-6 23 0-15,5 11-3 0,-6 18-26 16,10 0-95-16,-2 5-23 15,6-8-46-15,4-3-41 16</inkml:trace>
          <inkml:trace contextRef="#ctx0" brushRef="#br0" timeOffset="248978.5814">24309 13378 409 0,'11'-3'140'0,"9"-5"20"16,-1-4-116-16,13 12-15 16,0 6-18-16,4 19-7 15,-1 9-3-15,9 24-1 16,-2 5 1-16,5 25 0 16,-3 1 0-16,0 35 0 15,-14 2 4-15,-13 39 2 16,-14-7 3-16,-17 30 5 15,-13-22 2-15,-17 16-2 16,-9-32-3-16,-14 11-2 16,1-31-7-16,-14 8-13 0,10-27-13 15,-10 8-12-15,9-22-145 16,-9 5 34-16,5-22-355 16</inkml:trace>
          <inkml:trace contextRef="#ctx0" brushRef="#br0" timeOffset="244222.0844">19083 14589 262 0,'11'-8'88'0,"3"-2"23"0,11-7-66 16,6-2-11-16,5-9 0 15,-1 3-15-15,2-5-3 16,-4 5-6-16,5-6 0 16,-2 6-3-16,6-8-2 15,5 0-1-15,14-6-1 16,-1 0 0-16,10-8-1 16,-6 11 0-16,1-5-1 15,-12 10 0-15,-5-2 0 0,-10 8-1 16,-2 1 1-16,-11 9-1 15,-6 1 0-15,-5 7-1 16,-6 1-2-16,-5 6 1 16,-8 13 2-16,-4 7 2 15,-15 22 0-15,-7 12 2 16,-16 25 0-16,-2 4-2 16,-15 13 1-16,8-10 0 0,-15 11 0 15,10-19 1 1,-8 9-1-16,13-15-1 0,-5 6 0 15,14-14-2-15,0-1 1 16,13-19-2-16,4-2-6 16,6-14-7-16,4-3-27 15,9-8-23-15,2-2-72 16,4-8-5-16,8-7-142 16</inkml:trace>
        </inkml:traceGroup>
      </inkml:traceGroup>
    </inkml:traceGroup>
    <inkml:traceGroup>
      <inkml:annotationXML>
        <emma:emma xmlns:emma="http://www.w3.org/2003/04/emma" version="1.0">
          <emma:interpretation id="{79998D47-29B7-48D7-9D4C-22493E7EE5FF}" emma:medium="tactile" emma:mode="ink">
            <msink:context xmlns:msink="http://schemas.microsoft.com/ink/2010/main" type="paragraph" rotatedBoundingBox="5851,16513 21544,16556 21540,18044 5847,180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650C86-0881-42CF-BD18-165A26C50917}" emma:medium="tactile" emma:mode="ink">
              <msink:context xmlns:msink="http://schemas.microsoft.com/ink/2010/main" type="line" rotatedBoundingBox="5851,16513 21544,16556 21540,18044 5847,18002"/>
            </emma:interpretation>
          </emma:emma>
        </inkml:annotationXML>
        <inkml:traceGroup>
          <inkml:annotationXML>
            <emma:emma xmlns:emma="http://www.w3.org/2003/04/emma" version="1.0">
              <emma:interpretation id="{1D105D56-BF02-46C7-908E-414C7B4D7089}" emma:medium="tactile" emma:mode="ink">
                <msink:context xmlns:msink="http://schemas.microsoft.com/ink/2010/main" type="inkWord" rotatedBoundingBox="5850,16619 8171,16626 8168,17802 5847,17796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57497.4839">7127 16200 437 0,'-11'-1'119'0,"-5"-6"32"16,5 3-130-16,-4 1-1 16,0 3-14-16,-5 4-4 0,-2 6-2 15,-3 4 1-15,0 3-1 16,-6 6 0-16,4 1 1 15,-4 4 1-15,-2 0 3 16,-2 7 4-16,6-2 2 16,-6 9 2-16,4 0-1 15,-4 7-3-15,4-2-4 16,-3 8-2-16,4-5-2 16,-3 9-1-16,8-7 0 15,3 1 1-15,8-12-2 0,5 1 1 16,9-12-1-16,4-2-1 15,9-8-2 1,9 4 0-16,3-5-1 0,9-2-6 16,4-6-2-16,7-5-8 15,1-7-7-15,7-7-40 16,-5-5-43-16,6-5-39 16,-6-3-34-16,4-7-41 15</inkml:trace>
          <inkml:trace contextRef="#ctx0" brushRef="#br0" timeOffset="258349.6204">7119 17141 263 0,'-8'-4'117'0,"3"2"6"16,2 1-76-16,5-2-14 16,1 4-20-16,6 1-6 15,4-1-9-15,7 4 5 16,1 0 0-16,7 4 0 15,0-1-2-15,8 3 0 16,-2-5 0-16,9 0-23 16,-6-4-34-16,4-2-67 0,-10-5-10 15,4-6-145 1</inkml:trace>
          <inkml:trace contextRef="#ctx0" brushRef="#br0" timeOffset="258028.9536">7459 16758 341 0,'-2'-2'117'0,"-1"1"16"0,0 1-94 0,-2 4-16 16,1 3-13-16,-1 4-6 15,-3 3-4-15,-3 3 0 16,0 2-1-16,-5 4 1 16,2-1 0-16,-6 6 1 15,1 0 1-15,-6 5 2 16,2 2 2-16,-4 4 3 16,5-1 1-16,0 1 2 31,8-3-2-31,0 1-2 0,6-7-3 0,3 0-1 15,7-5-3-15,3-2 0 16,3-5-1-16,4-3 1 16,2-4-1-16,3-1 1 15,2-4-1-15,5 0 1 0,2-3-1 16,6-3-1-16,-4-4-2 16,3-6-3-16,-1-4-3 15,-2-2-12-15,-3-1-11 16,0-3-114-16,-6 0 27 15,-5-7-285-15</inkml:trace>
          <inkml:trace contextRef="#ctx0" brushRef="#br0" timeOffset="256301.3204">5218 16468 316 0,'6'3'67'15,"0"-1"32"-15,7-2-90 16,1 0 10-16,6-5 2 16,-3-4-3-16,10-1 3 0,-2-2-8 15,5 2-4-15,-2 2-5 16,6 4-1-16,-5 2-1 16,4 4-1-16,-2 1-1 15,6 2 0-15,-4-1-1 16,10 4-17-1,-7-3-22-15,7 3-81 0,-3-4 5 0,0 3-189 16</inkml:trace>
          <inkml:trace contextRef="#ctx0" brushRef="#br0" timeOffset="256630.5093">5247 16936 450 0,'-3'3'88'0,"10"-10"46"15,5-3-134-15,10-2-1 0,5-2 2 16,9-4-1-16,0 4-1 16,12-1-4-16,-2 2-4 15,10 1-12-15,-1 1-6 16,17-4-15-16,-3 1-6 16,20-4-77-16,-8-4 19 15,12-7-181 1</inkml:trace>
        </inkml:traceGroup>
        <inkml:traceGroup>
          <inkml:annotationXML>
            <emma:emma xmlns:emma="http://www.w3.org/2003/04/emma" version="1.0">
              <emma:interpretation id="{5CCF827B-5853-4CC8-B86F-22593306FE28}" emma:medium="tactile" emma:mode="ink">
                <msink:context xmlns:msink="http://schemas.microsoft.com/ink/2010/main" type="inkWord" rotatedBoundingBox="9068,16559 13896,16572 13892,18024 9064,18011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58958.9197">8445 16434 339 0,'-4'15'90'16,"-1"-2"27"-16,5-4-91 15,6 1-14-15,7-1-1 16,3 0-1-16,5-1-4 0,8 2-1 15,2-4-2-15,8 2-2 16,7-4-2-16,7-4-9 16,-2 0-16-16,7-3-17 15,-4 0-81-15,2-3 7 16,-9 0-181 0</inkml:trace>
          <inkml:trace contextRef="#ctx0" brushRef="#br0" timeOffset="259732.281">9944 16206 267 0,'-8'-4'162'15,"-4"-7"-17"-15,-4-2-33 16,2 2-87-16,-1 0-5 16,-1 4-14-16,0 0-4 15,1 7-4-15,-4 5 0 16,2 4 0-16,-2 9 0 0,0 4 1 16,-3 9 0-16,0 5 1 15,-3 11 0-15,0 0 0 16,-5 11 1-1,2-2-1-15,-3 8 1 0,6-7 0 16,0 5-1-16,6-10 1 16,6 3-1-16,10-10 1 15,3 2-1-15,8-8 0 16,6-1 0-16,2-11 0 0,6-5 0 16,1-8 0-16,8-10 0 15,-4-8 1-15,8-10-1 16,-4-7 1-16,5-10 1 15,-5-7-2-15,5-10 1 16,-3 1 0-16,8-10-1 16,-8 6 1-16,3-9-1 15,-5 2 1-15,0-9 0 16,-10 3-1-16,-4-5 1 16,-8 11-1-16,-6 1 1 15,-9 12-1-15,-5 7 0 16,-1 15-1-16,-10 9-1 15,-3 14-3-15,-8 17-4 16,3 11-5-16,-7 18-18 16,7 1-43-16,-5 11-70 15,10-7-6-15,0 9-159 0</inkml:trace>
          <inkml:trace contextRef="#ctx0" brushRef="#br0" timeOffset="260137.284">10149 17001 372 0,'2'-2'109'0,"-5"4"24"15,-3 2-109-15,-4 12-6 16,-1 6-13-16,-6 17-2 0,-3 5-3 16,-5 14-2-16,3-2-1 15,-5 5 0-15,5-11-4 16,-1-1-14-16,4-13-22 16,2-6-87-16,6-12 8 15,4-11-210-15</inkml:trace>
          <inkml:trace contextRef="#ctx0" brushRef="#br0" timeOffset="260720.3775">10511 16454 372 0,'-4'-17'100'15,"2"-5"29"-15,4-5-105 16,5 5-13-16,7-3-2 0,4 5-8 15,7-4 0 1,-2 6 0-16,7 0-1 0,-8 7 1 16,6 5 0-16,-6 6 1 15,3 5 1-15,-1 1 0 16,1 10 2-16,-5 4-2 16,-3 16 0-16,-9 3 0 15,-8 16-1 1,-11 0 0-16,-8 6 1 0,-4-8 0 15,-5 5 1-15,-2-8-1 16,-6 5 1-16,3-8-2 0,-6 2 0 16,4-12 0-16,-1-1-1 15,7-12 1-15,2-4-1 16,8-7 1-16,4-6-1 16,8-3-2-16,3 0-1 15,5-2-1-15,7-4 0 16,4-1 1-16,7-2 1 15,5-2 2-15,7-4 0 16,0 0 0-16,9 1 0 16,-4 1-1-16,3 3-21 15,-5 2-19-15,2 4-100 16,-9 7 7-16,1 2-230 16</inkml:trace>
          <inkml:trace contextRef="#ctx0" brushRef="#br0" timeOffset="261261.5613">11282 16398 410 0,'6'-18'107'0,"0"1"30"16,-1 9-121-16,0 8-12 16,-2 7-9-16,-5 8-3 15,-2 6 0-15,-6 8 3 16,-2-1 4-16,-6 9 2 15,4-6 1-15,-1 6 0 16,1-5 3-16,1 5 4 16,4-7 0-16,4 1 1 15,3-6 1-15,9-1-3 16,5-5-4-16,9 0 0 16,0-5-2-16,8-3 0 0,-4 1-1 15,3 1-1-15,-3-2 0 16,0 4 0-16,-8 3 1 15,-3 2-1-15,-7 0 0 16,-7 4 3-16,-5-5 0 16,-1 2 1-16,-5-3 0 15,-10-1 2-15,-2 0-2 16,-12 4 0-16,-2-4-2 16,-10 3-4-16,1-4-10 0,-5-4-72 15,4-5-67 1,-3-14-9-16,3-10-178 0</inkml:trace>
          <inkml:trace contextRef="#ctx0" brushRef="#br0" timeOffset="261551.0716">11327 16260 447 0,'25'14'133'0,"8"-13"32"16,-2-13-118-16,23-1-32 0,4-2-4 15,17-3-14-15,-5 6-18 16,12 1-98-16,-15 3-47 15,4 2-28-15,-13 1-120 16</inkml:trace>
          <inkml:trace contextRef="#ctx0" brushRef="#br0" timeOffset="262431.5415">12676 16166 296 0,'4'-11'124'0,"0"3"8"0,-3 2-77 16,1-1-14-16,-2 6-19 15,-2 1-6-15,-1-2-8 16,-3 7-3-16,-7 3-4 16,-3 11-1-16,-7 3-1 15,-7 14 1-15,-1 4 0 16,-10 10 4-16,2-1 4 0,-5 9 8 15,2-6 1 1,-4 4 1-16,10-4-3 0,-6 9-3 16,8-8-9-16,2 10-1 15,7-9-1 1,7 6-2-16,7-10-1 0,3 6 0 16,8-9 0-16,4 8-1 15,4-12 1-15,6 5-1 16,7-13-11-16,8 1-12 15,4-11-25-15,10-3-105 16,-3-13 16-16,7-6-252 16</inkml:trace>
          <inkml:trace contextRef="#ctx0" brushRef="#br0" timeOffset="263207.2323">12649 17354 390 0,'16'-7'84'0,"9"-3"40"16,8 2-116-16,14-1-1 15,6 4-1-15,16-1-3 16,0 3-4-16,14 3-92 16,-10 1-31-16,7 7-22 15,-16 5-111-15</inkml:trace>
          <inkml:trace contextRef="#ctx0" brushRef="#br0" timeOffset="262939.6004">13089 16888 211 0,'2'-16'182'0,"1"2"-49"0,-2 1-130 16,-5 4 126-16,-7 8-133 15,-3 1 0-15,-5 9 2 16,-5 7 6-16,-4 10 3 16,2 6 3-16,-6 13 2 15,4 3-2-15,-3 14-1 16,4-3-2-16,-1 10-1 15,8-9-2-15,-2 2-2 16,8-9-1-16,4-1 0 16,7-14-1-16,3 1-1 15,6-13-1-15,7-2 0 16,2-10-1-16,15-3 1 16,5-8 2-16,15-6-5 15,5-8-2-15,12-3-18 0,-4-3-18 16,2-4-99-16,-13 3 14 15,-2-7-232-15</inkml:trace>
        </inkml:traceGroup>
        <inkml:traceGroup>
          <inkml:annotationXML>
            <emma:emma xmlns:emma="http://www.w3.org/2003/04/emma" version="1.0">
              <emma:interpretation id="{2FECCFFC-50DE-4110-8E02-A7560A25A99A}" emma:medium="tactile" emma:mode="ink">
                <msink:context xmlns:msink="http://schemas.microsoft.com/ink/2010/main" type="inkWord" rotatedBoundingBox="14756,16540 20678,16556 20674,18020 14752,18004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68788.91">15337 16720 427 0,'-5'-23'97'15,"3"-6"40"-15,9 4-128 0,4-1-1 16,-2 4-4-16,7-2-2 15,-1 1-2-15,9-8 3 16,4-4 0-16,11-4 1 16,0 3 0-16,8-3 0 15,-3 6-2-15,8 2 0 16,-8 6 0-16,3-1 0 16,-7 12-1-16,-1 8 0 15,-9 9-1-15,-5 16 1 16,-11 17-1-16,-12 22 1 15,-15 11-1-15,-16 20 1 16,-10-1-1-16,-15 12 3 16,-5-12 2-16,-9 7 4 15,6-13 2-15,-2 6 3 16,7-18-2-16,5-6-2 16,16-20-4-16,4-9-2 0,14-18-1 15,4-9 0-15,10-5-2 16,8-3 1-16,7-8 0 15,13-3-1-15,5-6 0 16,15-8 1-16,2-4-2 16,10 3 0-16,-4 1 0 15,9 3 0-15,-8 8 0 16,8 9-1-16,-8 7 1 0,7 12-2 16,-11 9-4-16,1 5-7 15,-13 2-7-15,-2 3-45 16,-13-6-87-16,-2-5-4 15,-6-5-63-15,-3-6 50 16</inkml:trace>
          <inkml:trace contextRef="#ctx0" brushRef="#br0" timeOffset="269400.242">16777 16501 437 0,'8'-16'116'0,"-8"1"36"15,0-4-122-15,3 3-18 16,2-1 0-16,3 4-10 16,-5 1-1-16,2 9 0 15,-4 0-2-15,-4 4 1 0,-6 12 0 16,-2 9-1-16,-11 12 1 16,-6 8 0-16,-7 18 2 15,2-4 3-15,0 8 8 16,7-7 3-16,6 7 1 15,10-12 0-15,9 4-5 16,4-10-7-16,8 5-3 16,4-10-1-16,3 3-3 15,0-10 1-15,9-1-1 16,0-8 0-16,2-1 0 16,0-7 0-16,5 3 1 15,-11-4 1-15,-1 6 0 16,-4 0 0-16,-7 4 0 15,-7-4 0-15,1 3 2 16,-7-7 2-16,-4-1 0 0,-5-1 0 16,-11 1 0-16,-7 0-1 15,-18 3-1-15,-2-2-2 16,-11-3-3-16,4-7-2 16,-5-3-11-16,9-8-6 15,1-10-15-15,8-6-13 16,1-9-117-16,14-5 30 15,8-11-287-15</inkml:trace>
          <inkml:trace contextRef="#ctx0" brushRef="#br0" timeOffset="269668.7308">16953 16274 521 0,'9'3'126'16,"2"-9"43"-16,13 1-145 16,4 7-21-16,11 2-7 15,0 7-9-15,8 3-24 16,-6 0-43-16,12-1-45 15,-6-2-37-15,3-3-36 0,-7-5-25 16</inkml:trace>
          <inkml:trace contextRef="#ctx0" brushRef="#br0" timeOffset="267683.8534">14148 16737 369 0,'-8'-1'109'0,"2"-4"22"16,0 0-107-16,4 2-7 15,0-1-12-15,1 0-3 16,1 3-2-16,1 1 2 15,3 1 2-15,0 1 1 16,2 3 1-16,5 4 1 16,-1 4-2-16,7 2 0 0,2 1-1 15,6 3-1-15,0-2-1 16,9 2 1-16,-2-5-1 16,12 5-1-16,-2-7 1 15,11 2-1-15,-3-6-1 16,8-2-8-16,-8-7-8 15,5-4-38-15,-11-4-48 16,5-7-40-16,-6-3-31 0,1-6-40 16</inkml:trace>
          <inkml:trace contextRef="#ctx0" brushRef="#br0" timeOffset="268062.8875">14657 16560 297 0,'-6'-6'115'0,"-1"3"11"0,4 5-76 15,3 2-25-15,0 7-12 16,2 8-7-16,-2 5-6 16,-2 10 4-16,1 4 2 15,-6 16 2-15,0 3 0 0,-4 16 0 16,0-1-3-16,-3 13-6 15,-1-16-10-15,0 3-123 32,1-19 34-32,-5-6-324 0</inkml:trace>
          <inkml:trace contextRef="#ctx0" brushRef="#br0" timeOffset="270210.7334">17805 16441 466 0,'-14'10'134'0,"-5"-4"27"16,3-3-134-16,-6 14-22 15,2 13-20-15,-8 16-4 16,0 7-2-16,-5 17 0 15,5 1 7-15,-5 10 6 16,4-1 6-16,1 19 2 16,6-8 2-16,-1 15 0 15,9-13 0-15,6 0 1 16,5-25 0-16,9-9 0 16,8-24 0-16,13-13 0 15,6-22-1-15,12-21-1 16,1-13 0-16,10-24 1 0,-4-11-1 15,6-30 2-15,-5-1 2 16,8-22 4-16,-9 1 0 16,-1-7 4-16,-12 21-2 15,-9 1-1-15,-20 25-3 16,-17 12 4-16,-13 22 1 16,-19 14 3-16,-4 19 0 15,-11 15 1-15,2 15-7 0,-4 11-7 16,10 4-10-16,-2 13-14 15,8 1-9-15,1 4-46 16,10-2-94-16,5 1 14 16,8-10-244-16</inkml:trace>
          <inkml:trace contextRef="#ctx0" brushRef="#br0" timeOffset="270470.5872">18138 17502 530 0,'-3'-3'138'0,"-1"-7"40"16,2-1-150-16,11 0-43 15,4 5-41-15,-2 3-121 16,3 3 4-16,-3 5-279 0</inkml:trace>
          <inkml:trace contextRef="#ctx0" brushRef="#br0" timeOffset="270989.6924">18857 16598 509 0,'-9'-9'135'0,"-8"5"35"16,4 9-152-16,-4 16-18 15,0 8-15-15,-7 17-10 16,1 4-4-16,-4 16-3 16,4-2 9-16,-7 16 3 0,6 0 7 15,1 12 4-15,4-7 5 16,3 7 2-16,12-17 2 15,4-11 3-15,6-20 2 16,11-14 4-16,5-21 3 16,8-20 3-16,4-14-2 15,13-22 1-15,-3-9-2 0,14-27 0 16,-8 0 0-16,2-17 1 16,-8 7-2-16,-2-21-1 15,-15 14-3-15,-2-15-4 16,-13 15-3-16,-9-2 2 15,-10 29 3-15,-9 10 7 16,-3 26 8-16,-4 15-6 16,2 20-3-16,-4 21-12 15,2 15-15-15,-10 29-27 16,0 7-14-16,-6 20-118 16,3-10 22-16,3 6-276 15</inkml:trace>
          <inkml:trace contextRef="#ctx0" brushRef="#br0" timeOffset="271535.153">19678 16371 246 0,'-5'1'243'16,"-7"7"-72"-16,-4 10-149 0,-11 13 145 16,-2 5-172-16,-6 19-9 15,4 0-4-15,-5 10-5 16,8-5 3-16,-2 13 1 16,5-8 7-16,1 2 5 15,10-12 7-15,6 0 4 16,10-19 1-16,9-3 2 15,6-13-1-15,15-9 1 16,4-10-3-16,17-10 0 16,3-7-1-16,12-17 0 15,-9-1 0-15,8-18 2 16,-12-2 1-16,0-25 2 16,-8 4 2-16,0-24 2 15,-11 9-3-15,-8-11 2 16,-12 20 0-16,-13-4 2 15,-15 24-1-15,-10 5-1 16,-8 17-3-16,-11 10-3 0,4 22-5 16,-10 16-1-16,6 16-2 15,-11 24-10-15,7 5-7 16,-9 22-14-16,6-1-7 16,-5 11-6-16,10-14 5 15,0 2-13-15,13-20-16 16,6-7-22-16,12-20-37 15,12-8-19-15,8-13-49 0</inkml:trace>
        </inkml:traceGroup>
        <inkml:traceGroup>
          <inkml:annotationXML>
            <emma:emma xmlns:emma="http://www.w3.org/2003/04/emma" version="1.0">
              <emma:interpretation id="{39C511A4-8C46-4003-ABA9-95DDCBBF1F12}" emma:medium="tactile" emma:mode="ink">
                <msink:context xmlns:msink="http://schemas.microsoft.com/ink/2010/main" type="inkWord" rotatedBoundingBox="20751,16554 21544,16556 21541,17705 20748,17703"/>
              </emma:interpretation>
              <emma:one-of disjunction-type="recognition" id="oneOf20">
                <emma:interpretation id="interp32" emma:lang="" emma:confidence="0">
                  <emma:literal>0</emma:literal>
                </emma:interpretation>
                <emma:interpretation id="interp33" emma:lang="" emma:confidence="0">
                  <emma:literal>O</emma:literal>
                </emma:interpretation>
                <emma:interpretation id="interp34" emma:lang="" emma:confidence="0">
                  <emma:literal>o</emma:literal>
                </emma:interpretation>
                <emma:interpretation id="interp35" emma:lang="" emma:confidence="0">
                  <emma:literal>°</emma:literal>
                </emma:interpretation>
                <emma:interpretation id="interp36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71985.0514">20488 16280 501 0,'-7'19'155'15,"-4"-10"28"-15,-6 9-133 16,-2 7-40-16,-6 14-11 16,-4 5-13-16,-7 10-6 15,6 0-9-15,-6 8 1 16,3-2 7-16,-5 10 4 0,9-4 6 15,-1 9 15-15,9-6 4 16,11 11 2-16,10-13 0 16,12-2 2-16,8-15-4 15,15-13-2-15,6-19-1 16,13-15 1-16,4-17-2 16,11-26 1-16,-3-11 0 15,9-28 0-15,-7-8 0 0,7-23 1 16,-13 10-2-16,1-16-1 15,-18 14-1-15,-12-6 0 16,-19 22-3-16,-9-3 0 16,-13 24-3-16,-9 9-7 15,-8 23-7 1,-13 21-17-16,-5 21-138 0,-17 21 36 16,2 11-350-16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38:35.9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8ACD181-B92C-41F3-978E-F6F5E38A0406}" emma:medium="tactile" emma:mode="ink">
          <msink:context xmlns:msink="http://schemas.microsoft.com/ink/2010/main" type="inkDrawing" rotatedBoundingBox="3515,1391 10523,1308 10527,1643 3519,1726" semanticType="strikethrough" shapeName="Other">
            <msink:sourceLink direction="with" ref="{95408706-B9B4-41CB-93D5-E63498AD6631}"/>
            <msink:sourceLink direction="with" ref="{C0A9DF26-693F-4CF7-B1EF-9C6B9E531AA5}"/>
          </msink:context>
        </emma:interpretation>
      </emma:emma>
    </inkml:annotationXML>
    <inkml:trace contextRef="#ctx0" brushRef="#br0">27 354 361 0,'-13'-10'89'0,"2"-1"30"16,8 7-107-16,2 0-2 15,-1 1-6-15,2 3-2 16,3 0-1-16,-1-4 0 16,-1-4 1-16,4-2 2 15,0-2 2-15,3-4 4 16,3-1 1-16,9-3 2 15,2-1-2-15,8-2 0 16,-1 2-4-16,9 1-2 16,0 3-2-16,10 3 0 15,-1 0-1-15,11 0 0 16,0 1-1-16,14 2 1 0,-3 0-2 16,20 2 1-16,-6 1-1 15,18 0-1-15,-11 0 1 16,17 0 0-16,-12 1 0 15,24 5 1-15,-6-1 1 16,22 3 1-16,-10 0 0 16,24 0 0-16,-14-2 0 15,21 1-1-15,-15-2-1 0,21 1 0 16,-20 0 0-16,21 1 0 16,-22-2 0-16,17 3 2 15,-19 0 1-15,20 3 0 16,-22 2 1-16,18 4 0 15,-18 2-3-15,16 1-1 16,-18 1 0-16,18 0 0 16,-23-3-1-16,18 0 0 15,-20-2 1-15,16 0-1 16,-25-2-1-16,17-1 0 16,-20 1 0-16,13-3-1 15,-18-2 0-15,13 1 0 16,-23-2 2-16,22 0-2 15,-17 0-1-15,13-2-1 16,-15-1 0-16,11 0-2 16,-22-3 2-16,9 0-2 15,-18 1 3-15,12 0-1 0,-18 1 2 16,5 2 0-16,-17 2 2 16,0 2-1-16,-18 2 1 15,2 3 0-15,-12 2 0 16,-4-1 0-16,-10-2 0 15,-1 0-2-15,-9-3-4 16,-1 1-22-16,-7 0-9 16,-9 3-102-16,-8-1 11 0,-12 0-222 15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40:12.64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A7C9A56-975F-4EA0-87AF-B49C5EC35637}" emma:medium="tactile" emma:mode="ink">
          <msink:context xmlns:msink="http://schemas.microsoft.com/ink/2010/main" type="inkDrawing" rotatedBoundingBox="18131,9392 26233,9448 26231,9690 18129,9634" shapeName="Other"/>
        </emma:interpretation>
      </emma:emma>
    </inkml:annotationXML>
    <inkml:trace contextRef="#ctx0" brushRef="#br0">10 23 279 0,'-3'-8'96'0,"0"2"15"0,0 1-76 16,3 2-17-16,0 3-7 15,0 0-13-15,0 0-4 16,-2 0-1-16,2 0 2 15,0 0-1-15,2 0 7 16,0-2 7-16,5 2 9 16,3-1 2-16,5 1 4 15,6 3-3-15,7 1-2 16,2 1-8-16,7 6-1 16,3-2-2-16,13 2 2 15,0-1-2-15,19-4 3 0,2-1-1 16,24-7 3-16,-4-1 0 15,25 0 2-15,-7-2-1 16,21 4 0-16,-10 1-3 16,28 3 0-16,-17 3-4 15,26 8-1-15,-13-1-1 16,26 2 2-16,-18 4-2 16,25 3 2-16,-17-3 0 0,32 4 0 15,-24-4-1-15,31 0-1 16,-14-7-1-16,30-1-1 15,-27-6 0-15,36 1 0 16,-20-6 1-16,26-3 0 16,-21-1 0-16,37-7 0 15,-30-3-2-15,30-7 0 16,-28 2 0-16,23-7-1 16,-40 5 1-16,24 1 0 15,-34 3 0-15,12 1 0 16,-33 8 1-16,19 2-1 15,-36 0 0-15,12 4-1 16,-26-1 1-16,9 1-3 16,-32-2-2-16,6 2-4 15,-28 1-3-15,0-1-4 16,-25 1-2-16,-4-1-2 16,-25 0-14-16,-7 4-129 0,-20 3 39 15,-13-2-342-15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41:28.68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99 673 358 0,'-20'-30'102'15,"2"-15"29"-15,7-5-95 16,19-8-19-16,17 6-2 16,19-9-2-16,8 6-5 0,26-6-3 15,2 11-2-15,19 3-1 16,-8 16-1-16,10 1 0 15,-18 10-1-15,5-2 0 16,-21 4 0-16,-2-2 0 16,-23 8-1-16,-8 2 1 15,-21 9 0-15,-16 16 0 16,-14 10 0-16,-19 18 0 16,-13 8-1-16,-17 24 0 15,-3 2-3-15,-20 23-7 16,0-3-8-16,-22 19-11 15,6-11 0-15,-7 17 1 16,22-20 7-16,5 3 10 16,32-23 14-16,17-12 2 15,23-28 1-15,18-17 8 0,20-21 5 16,24-18-6-16,9-10 0 16,26-17-1-16,4-1-7 15,15-8-8-15,-9 6 5 16,9-6-1-16,-18 9 1 15,4 0-1-15,-20 12 0 16,-1 7 1-16,-23 11-1 16,-9 12 3-16,-22 17 3 0,-17 16 3 15,-17 15 1 1,-20 24 1-16,-8 7-3 0,-15 20-3 16,2-4-2-16,-3 9-2 15,14-17-1-15,6-1-2 16,19-23-3-16,12-4-6 15,17-22-3-15,11-17-4 16,9-21 2-16,16-18 0 16,3-17 5-16,12-21 3 15,1-2 3-15,8-9 3 16,-7 10 4-16,10 2 6 16,-12 16 3-16,3 8 4 15,-16 15 0-15,-5 13 0 16,-15 12-4-16,-11 21 1 15,-7 14-3-15,-14 23 0 16,-6 7-3-16,-4 23 0 16,-5-4-2-16,-3 7-1 0,6-17-1 15,9-5 0-15,10-26-1 16,20-13-2-16,12-23-1 16,15-21-2-16,3-17-3 15,10-20 0-15,-2-12 2 16,8-22 1-16,-8 1 2 0,7-8 4 15,-10 10-1-15,1 5 2 16,-12 24 1-16,-7 12 2 16,-16 20-1-16,-9 18 5 15,-12 16-1-15,-16 23 0 16,-9 15-2-16,-13 20 0 16,-1-3-3-16,-5 6-1 15,11-16 0-15,9 0-7 16,15-20-11-16,10 2-131 15,12-13 33-15,-3-11-340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4:12.5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DEF7360-4559-4319-818F-0E03FA693D54}" emma:medium="tactile" emma:mode="ink">
          <msink:context xmlns:msink="http://schemas.microsoft.com/ink/2010/main" type="inkDrawing" rotatedBoundingBox="22522,15627 29213,16027 29185,16502 22494,16101" semanticType="underline" shapeName="Other">
            <msink:sourceLink direction="with" ref="{AA46A5F9-3928-447E-9F9A-D55F3E4B7F95}"/>
          </msink:context>
        </emma:interpretation>
      </emma:emma>
    </inkml:annotationXML>
    <inkml:trace contextRef="#ctx0" brushRef="#br0">21615 14054 428 0,'-10'15'164'16,"2"-8"-4"-16,5-3-109 15,8 0-32-15,12-4-30 16,4 0 24-16,13 1-2 0,2-2-3 16,16 1 0-16,-2 1-3 15,19-2-1-15,0-1-2 16,25-4 1-16,-2-2 1 16,27-5 2-16,-3-1 0 15,30-4 2-15,-7 3 1 16,32 1-1-16,-16 5-1 15,36 4 0-15,-17 4-3 16,29 2 0-16,-19 7-2 0,36 0-1 16,-21-2-1-16,32 4 0 15,-20-1 0-15,38-1-1 16,-30 0 0-16,32 3 0 16,-27-2 0-16,22 3 1 15,-33 1 2-15,29 6 0 16,-36-2 0-16,16 10 0 15,-33-1 0-15,21 6-1 16,-37-1 0-16,11 5 0 16,-30-5-1-16,9 2 0 15,-36-2-2-15,0 6-5 16,-32-8-6-16,-7 10-12 16,-35-3-7-16,-15 5-14 15,-24-3-88-15,-24 2-42 16,-15-7-18-16,-23-1-116 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43:47.2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87DD24-6A57-4FA5-AD2F-2F8291681082}" emma:medium="tactile" emma:mode="ink">
          <msink:context xmlns:msink="http://schemas.microsoft.com/ink/2010/main" type="inkDrawing" rotatedBoundingBox="2588,6758 10028,6891 10026,7017 2586,6883" semanticType="underline" shapeName="Other">
            <msink:sourceLink direction="with" ref="{8C9A4380-746B-4F68-BE4E-2740C56F6255}"/>
          </msink:context>
        </emma:interpretation>
      </emma:emma>
    </inkml:annotationXML>
    <inkml:trace contextRef="#ctx0" brushRef="#br0">0 0 404 0,'72'12'120'0,"23"-1"26"0,3-3-118 16,24 3-8-16,-6 2-15 16,21 1-6-16,-11 1-1 15,27 1 0-15,-10-2 1 16,29-3 3-16,-9-3 1 15,30 1 4-15,-24-1 2 0,31 0 4 16,-13-2-1-16,26-3 0 16,-22-3-3-16,42 3-3 15,-23-3-4-15,26 4 0 16,-23 0-1-16,32 3-1 16,-37-4 1-16,33 1-1 15,-26 0 1-15,24-3-1 16,-32-4 1-16,34-3-1 15,-36-2 1-15,18-2-1 16,-31 3 0-16,23 0 1 16,-41 4-1-16,11 3 1 15,-30 3-1-15,8 2 1 16,-37 0-1-16,8 3 0 16,-31-2 0-16,2-1-1 15,-25-2 1-15,-2 0-2 0,-18-2-2 16,1 4-9-16,-19-2-7 15,-5 2-30-15,-10 1-29 16,-5 4-24-16,-13-4-35 16,-5 2-3-16,-9-2-6 15,-12 2 44-15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43:14.9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E38A5D3-0BC6-4C43-B864-CE523CD02327}" emma:medium="tactile" emma:mode="ink">
          <msink:context xmlns:msink="http://schemas.microsoft.com/ink/2010/main" type="writingRegion" rotatedBoundingBox="1781,1244 28912,1072 28999,14824 1869,14997"/>
        </emma:interpretation>
      </emma:emma>
    </inkml:annotationXML>
    <inkml:traceGroup>
      <inkml:annotationXML>
        <emma:emma xmlns:emma="http://www.w3.org/2003/04/emma" version="1.0">
          <emma:interpretation id="{3EB8E75B-588C-4B96-B26B-A02537D4C5DB}" emma:medium="tactile" emma:mode="ink">
            <msink:context xmlns:msink="http://schemas.microsoft.com/ink/2010/main" type="paragraph" rotatedBoundingBox="1781,1244 16695,1149 16711,3630 1797,3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47594B-85D8-4238-9016-A1675539149F}" emma:medium="tactile" emma:mode="ink">
              <msink:context xmlns:msink="http://schemas.microsoft.com/ink/2010/main" type="inkBullet" rotatedBoundingBox="1781,1244 3730,1232 3746,3712 1797,3725"/>
            </emma:interpretation>
          </emma:emma>
        </inkml:annotationXML>
        <inkml:trace contextRef="#ctx0" brushRef="#br0">867 37 252 0,'10'-14'95'0,"-9"5"10"0,6 1-67 15,-1 5-18-15,2 0-7 16,-4 4-14-16,1 2 3 15,-6 0 6-15,-6 5 9 16,-4 2 3-16,-8 7 8 16,-6 5-3-16,-9 11 0 15,-2 3-8-15,-14 15-1 16,0 6-5-16,-11 21-2 16,0 4-3-16,-16 22-2 15,8-3-2-15,-9 19 1 16,9-5-2-16,-3 29 1 0,14-11-1 15,3 17-1-15,16-20 2 16,11 2 1-16,20-37 0 16,17-1-1-16,16-25 1 15,19-3-2-15,5-18-3 16,15-4-5-16,-3-12-8 16,8-3-42-16,-11-7-47 15,0 3-42-15,-13-1-36 16,0 1-37-16</inkml:trace>
        <inkml:trace contextRef="#ctx0" brushRef="#br0" timeOffset="769.5102">1007 2170 347 0,'-17'-6'113'0,"6"3"16"16,9 3-95-16,15 1-18 16,8 6-9-16,8-1-9 0,8 2-6 15,1-3-3-15,7-4-2 16,-2-4-4-16,5-2-1 16,-4-4-15-16,1-2-19 15,-6 3-19-15,2-3-42 16,-9 2-9-16,0-1-63 15</inkml:trace>
        <inkml:trace contextRef="#ctx0" brushRef="#br0" timeOffset="548.7426">1397 1727 212 0,'1'-6'109'0,"1"-2"-3"0,-4 3-48 15,2 2-24-15,2 0-11 16,-4 1-5-16,-2 4-2 16,-4 1-2-16,-3 5-3 0,-6 6-3 15,-4 6 0-15,-5 13-1 16,-3 3 0-16,-8 11 1 15,2 2-1-15,-2 7 2 16,5-9 0 0,1 6 0-16,11-9-1 0,4 5-1 15,8-8-4-15,7 6-3 16,2-10-3 0,6 1-5-16,-1-13-1 0,6-5-2 15,1-9 0-15,7-6 0 16,-1-7 3-16,4-1-9 15,-1-5-12-15,0-1-15 16,-6 0-81-16,0-2 9 16,-7-2-182-16</inkml:trace>
        <inkml:trace contextRef="#ctx0" brushRef="#br0" timeOffset="1250.3852">1951 1924 283 0,'-5'-12'281'0,"-2"-4"-130"15,-4 1-32-15,0 7-116 16,0 14-114-16,-10 7 91 0,-4 8-5 16,-8 9-1-16,1 3 10 15,-1 3 6-15,3-3 7 16,2 1 3-16,6-4 3 15,1 0 2-15,7-5 0 16,10 3 2-16,7-4-1 0,9-1 0 16,10-4-3-16,10 1-2 15,2-2-2 1,5 0-3-16,-4-2 0 0,-1 4 0 16,-4-4 0-16,-5-3 2 15,-6-2 2-15,-5-2 0 16,-6-4 2-16,-5-2 3 15,-3 1 0-15,-10 1 2 16,-4 0 0-16,-14 3-1 16,-8 1-3-16,-16 2-2 15,2-3-4-15,-5 0-2 16,15 0-16-16,-1-5-28 16,16-3-22-16,5 0-62 15,7-5-12-15,7-6-106 16</inkml:trace>
      </inkml:traceGroup>
      <inkml:traceGroup>
        <inkml:annotationXML>
          <emma:emma xmlns:emma="http://www.w3.org/2003/04/emma" version="1.0">
            <emma:interpretation id="{BD43B597-3247-4FC8-9F1E-33B96F00F9F0}" emma:medium="tactile" emma:mode="ink">
              <msink:context xmlns:msink="http://schemas.microsoft.com/ink/2010/main" type="line" rotatedBoundingBox="4332,1882 16699,1803 16710,3537 4343,3616"/>
            </emma:interpretation>
          </emma:emma>
        </inkml:annotationXML>
        <inkml:traceGroup>
          <inkml:annotationXML>
            <emma:emma xmlns:emma="http://www.w3.org/2003/04/emma" version="1.0">
              <emma:interpretation id="{B7041497-3E3B-4058-B826-51E38493E9B1}" emma:medium="tactile" emma:mode="ink">
                <msink:context xmlns:msink="http://schemas.microsoft.com/ink/2010/main" type="inkWord" rotatedBoundingBox="4332,1882 10134,1845 10142,3138 4340,31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818.0705">5530 742 200 0,'-22'30'52'0,"-8"9"26"0,-3-3-48 16,-4 11 13-16,1-2 7 15,-8 15 6-15,9-4-3 0,-1 19-9 16,8-4-14-16,0 15-8 16,8-9-14-16,-4 7-5 15,7-15-2 1,4 0-3-16,7-16-1 0,4-3-5 16,9-12-6-16,5-7-8 15,2-10-4-15,5-10-3 16,0-11 7-16,8-18 10 15,-1-8 7-15,9-23 7 16,1-6 4-16,3-17 3 16,-6 0 3-16,0-18 11 15,-11 2 4-15,-5-14 3 16,-9 13-3-16,-7 1 1 16,-7 24-10-16,-8 14-1 15,-7 25-4-15,-8 12-2 16,-1 16-8-16,-1 13-1 0,2 6-5 15,3 12-8-15,5 1-9 16,-2 12-41-16,6-5-26 16,-2 7-61-16,5-2-22 15,3 1-84-15</inkml:trace>
          <inkml:trace contextRef="#ctx0" brushRef="#br0" timeOffset="8067.651">5643 1865 557 0,'-8'1'106'0,"6"-8"34"16,8 2-216-16,7-4-51 16,-1-4-40-16,4-12-48 15,-3-3-2-15</inkml:trace>
          <inkml:trace contextRef="#ctx0" brushRef="#br0" timeOffset="8580.3849">6432 853 315 0,'-17'6'141'0,"-1"5"-6"0,-5 16-60 15,3 9-72-15,-9 14-3 16,4 8-3-16,-8 14 0 16,4-5 1-16,-3 13 2 15,7-6 0-15,3 6 0 16,8-10 0-16,5 1 1 16,9-16-1-16,5-8-1 15,6-16 0-15,11-17-1 16,7-16 3-16,14-16 1 15,-1-12 1-15,11-14 1 16,-8-3 0-16,4-11 4 16,-13 6 3-16,-1-7 6 15,-10 4 1-15,-7-9 2 16,-10 7-6-16,-8 0-4 0,-11 8-5 16,-12 4-2-16,-4 13-1 15,-7 6-1-15,2 10 1 16,-1 7-1-16,12 9 0 15,-1 3-5-15,8 6-7 16,3 4-5-16,6 1-35 16,3 5-43-16,5-2-59 15,7 2-21-15,2-7-107 0</inkml:trace>
          <inkml:trace contextRef="#ctx0" brushRef="#br0" timeOffset="9119.4998">7296 902 535 0,'4'0'111'0,"-6"4"50"16,-3 10-160-16,-3 13-14 15,-4 6-4-15,-10 9 1 16,-3-3 2-16,-5 7 1 16,2-7 10-16,-3 11 5 0,4-6 1 15,-3 8 1-15,7-7 2 16,1 8-2-16,6-7-1 16,8 5-1-16,8-2-1 15,8 1-4-15,5-8 0 16,9-2-3-16,-2-14-2 15,7-7-4-15,-1-11-3 16,7-10 7-16,-3-10 4 0,9-12 6 16,-1-9 6-16,10-15 5 15,-4-2-2-15,11-13-2 16,-10 0 2-16,1-12 3 16,-13 9 1-16,-5-9 1 15,-13 9-1-15,-8-1-5 16,-10 19-4-16,-10 1-3 15,-6 14-1-15,-7 8-1 16,-1 12-1-16,-6 8 0 16,5 12-1-16,-6 8-2 15,4 6 0-15,0 8-2 16,3 0-3-16,4 5-9 16,7-4-8-16,7 3-48 15,3-8-88-15,9-2 8 16,6-12-231-16</inkml:trace>
          <inkml:trace contextRef="#ctx0" brushRef="#br0" timeOffset="9591.9132">8131 902 401 0,'14'-8'109'15,"-1"-2"29"-15,-5 9-118 0,-2 6-4 16,-6 6-10-16,-9 10-2 16,-6 8-2-16,-10 11 3 15,-4 1 2-15,-11 14 1 16,4 0 0-16,-4 12 1 16,4-6-4-16,-2 16 0 15,8-10-3-15,2 12 0 16,9-9-1-16,8 4 0 15,11-15 0-15,11-2-1 16,10-17-2-16,7-10-1 16,3-14 0-16,10-18 0 15,-2-15 2-15,10-22 3 16,-1-11 1-16,12-22 4 16,-9-4 2-16,6-16 4 15,-15 6 0-15,-9-13-1 16,-16 15-3-16,-15-9-7 15,-15 20-7-15,-7-3-1 0,-5 20-2 16,-5 6-1-16,3 17 4 16,2 10-1-16,5 12-3 15,-3 4-19-15,7 10-40 16,-1 4-85-16,3 4-3 16,-2 6-198-16</inkml:trace>
          <inkml:trace contextRef="#ctx0" brushRef="#br0" timeOffset="5994.31">2545 1088 323 0,'-2'0'77'0,"4"-1"26"15,2-3-94-15,6 1-8 16,2-1-1-16,-1-1 1 16,-1 2 4-16,1 0 7 15,-4 3 2-15,4-2 4 16,0 4-2-16,5-1-2 16,3 2-4-16,6-4 4 15,0 1 4-15,8-2-5 16,-5 2-1-16,7 3-2 15,-7 4-6-15,5 0-7 16,-4 4 4-16,4 2-2 16,-5-4-1-16,5 2-9 15,-4-3-7-15,0-3-13 16,-4-4-15-16,2-4-66 16,-5-3-11-16,-3-5-25 15,-5-2-31-15</inkml:trace>
          <inkml:trace contextRef="#ctx0" brushRef="#br0" timeOffset="6665.6882">3591 733 432 0,'-6'-5'114'0,"4"-3"30"16,4-3-119-16,10 2-26 15,7-1-4-15,6-1 0 16,-3 5 0-16,5-2 1 0,-7 2 2 16,5 1 2-16,-2 1 0 15,6-3 1-15,-3 3 0 16,4 0 1-16,-3 4 0 15,-1 8 0-15,-8 8 0 16,-6 18-1-16,-9 7 1 16,-15 28-1-1,-13 8-1-15,-18 26-1 0,-8-1 0 0,-18 19 0 16,1-18 0-16,-10 7 5 16,12-21-1-16,-7 0 1 15,12-20 1-15,1 0-1 16,13-16 1-16,5-14 0 15,18-18 0-15,7-6-1 16,12-10-1-16,10-8-1 16,6 3-1-16,13-5 2 15,5-3-1-15,20-4 1 16,1-1-2-16,11-4-1 16,-3 0-11-16,8-2-11 15,-13 0-3-15,8-1-7 16,-9 3-5-16,6-8-31 15,-7 0-48-15,6-8-10 16,-7-3-50-16,6-8 33 16</inkml:trace>
          <inkml:trace contextRef="#ctx0" brushRef="#br0" timeOffset="7133.6172">4521 908 325 0,'10'-13'172'0,"-3"2"-22"0,-8 1-57 0,4 5-92 16,0 5-12-16,-4 11-13 16,-4 4-3-16,-11 14-2 15,-6 4 9-15,-11 10 9 16,0 1 9-16,-6 5 17 15,11-2 4-15,0 3 3 16,11-5-6-16,6 2-4 16,12-3-6-1,6 3-3-15,7-8-3 0,6 8-1 16,4-4-2-16,1 7-1 16,-2-6 1-16,2 6 0 15,-6-8 1-15,3 3 1 16,-3-7 3-16,-1 1 2 15,-2-9-2-15,-3-4 0 16,-9-7 2-16,-5-2-2 16,-7-6-1-16,-14-4 1 0,-8-3 1 15,-10-4 0-15,-4-4-1 16,-14-10-2-16,6 0-7 16,-3-12-36-16,10-2-41 15,-2-12-61-15,16 4-27 16,4-13-96-16</inkml:trace>
          <inkml:trace contextRef="#ctx0" brushRef="#br0" timeOffset="7390.1157">4634 869 411 0,'49'-14'111'15,"-4"-4"29"-15,10-3-110 16,7 3-30-16,9 1-3 16,-13 3-1-16,4 1-1 15,-8 6-1-15,1 0 1 16,-10 4-3-16,4 2-14 16,-12 1-13-16,2 0-30 15,-11 0-10-15,5-7-10 16,-6-2-27-16,1-5 10 15,-4-2-62-15</inkml:trace>
        </inkml:traceGroup>
        <inkml:traceGroup>
          <inkml:annotationXML>
            <emma:emma xmlns:emma="http://www.w3.org/2003/04/emma" version="1.0">
              <emma:interpretation id="{AF7C92DA-1BC0-4E0C-A4DF-D55BB2CF8A9E}" emma:medium="tactile" emma:mode="ink">
                <msink:context xmlns:msink="http://schemas.microsoft.com/ink/2010/main" type="inkWord" rotatedBoundingBox="10949,2039 12823,2027 12833,3562 10959,35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68.1684">9159 1054 481 0,'12'-11'103'16,"10"3"39"-16,8 3-149 0,7 4-15 16,1 5-14-16,6-1-19 15,-5 2-1-15,8-3 3 16,-8-2 13-16,5-2 16 15,-6-1 26-15,1 0 10 16,-10 0 1-16,-2 1-18 16,-10 1-86-16,-9 4 18 15,-9-2-217-15</inkml:trace>
          <inkml:trace contextRef="#ctx0" brushRef="#br0" timeOffset="10330.7177">9198 1331 386 0,'4'0'130'0,"7"1"13"15,14 4-92-15,7 0-52 16,18-4-3-16,5-1-4 15,18-4-3-15,1-10 1 16,17-8 0-16,-5 1 0 16,6-2-9-16,-15 2-15 15,3 4-98-15,-21 8 20 16,-2-4-246-16</inkml:trace>
          <inkml:trace contextRef="#ctx0" brushRef="#br0" timeOffset="15485.9558">10639 925 370 0,'-11'3'102'16,"-5"-1"24"-16,7-2-103 15,-4 6-17-15,8 2-5 0,-1 0 0 16,3-2 2-16,1-3 1 16,4-1 2-16,0-4 5 15,1 2 2-15,-2-1 8 16,1 1 2-16,-5 1 2 16,0 2-5-16,-7 10-3 15,-4 9-9-15,-14 17-4 16,-2 8-3-16,-9 22 0 15,3 0-1-15,-6 14 0 16,10-6 0-16,-4 10 0 16,5-13 0-16,3 4 0 15,7-17-1-15,7 0 0 16,10-20-1-16,7-5 0 16,3-16-1-16,8-2 1 15,0-11 1-15,7-2 1 0,-3-5 1 16,7-8 0-16,0-4 0 15,8-15 0-15,2-1 0 16,9-16 1-16,0-1 1 16,10-20 0-16,0 0 0 15,7-20 1-15,-6 2-1 16,2-19 2-16,-11 13 0 16,-5-8 2-16,-15 16 0 15,-7-2 1-15,-11 26-1 16,-11 5 1-16,-8 18-1 0,-13 14-2 15,-7 16-2-15,-19 19-1 16,-3 13-2-16,-16 14-3 16,3 3 2-16,3 10-8 15,19-11-7-15,8-3-19 16,16-11-23-16,6-2-79 16,4-5-26-16,0-1-31 15,2 0-50-15</inkml:trace>
          <inkml:trace contextRef="#ctx0" brushRef="#br0" timeOffset="15902.3356">11013 1754 435 0,'5'6'109'0,"-8"-3"32"16,4 0-128-16,5 7-31 0,2 4-7 15,-3 1 1-15,-2 1 5 16,-3 1 12-16,-3-1 17 15,0-4 7-15,-2 4 4 16,-1 0-1-16,-4 4-2 16,-2 5-4-16,-7 10 0 15,-1-2-2-15,-4 12-3 16,2-3-3-16,-3 5-2 16,5-3-3-16,-2 1-5 15,6-10-7-15,2-4-29 16,6-12-23-16,2-13-88 15,5-12-3-15,7-17-173 16</inkml:trace>
        </inkml:traceGroup>
        <inkml:traceGroup>
          <inkml:annotationXML>
            <emma:emma xmlns:emma="http://www.w3.org/2003/04/emma" version="1.0">
              <emma:interpretation id="{77EFED77-DD8B-4B76-9397-C2B2080521CD}" emma:medium="tactile" emma:mode="ink">
                <msink:context xmlns:msink="http://schemas.microsoft.com/ink/2010/main" type="inkWord" rotatedBoundingBox="13380,1985 16700,1964 16709,3412 13389,3433"/>
              </emma:interpretation>
            </emma:emma>
          </inkml:annotationXML>
          <inkml:trace contextRef="#ctx0" brushRef="#br0" timeOffset="19425.5807">14913 1431 362 0,'-2'-2'93'15,"-1"2"25"-15,0 4-104 16,3-1-24-16,-3 0-2 16,0 0-1-16,-1 2 3 0,1-4 12 15,-1 2 8-15,-1 2 3 16,-6 3 6-16,0 0-1 15,-8 6-2-15,-3 0-4 16,-4 6 3-16,4 2-3 16,-8 5-1-16,5 0-1 15,-2 7 0-15,2-1-4 16,-3 6 0-16,0-3 0 16,-2 6 0-16,3-3-2 0,-1 7 0 15,5-7-1-15,1 3 0 16,6-6 0-16,1-1 0 15,4-10-1-15,1 3 1 16,7-9-1-16,3 0-1 16,6-7 1-16,7 2 0 15,2-6 0-15,9 0-1 16,-1-2-1-16,7 2-1 16,-2-3-3-16,4-2-5 15,-7 0-3-15,5-6-8 16,-5-5-1-16,3-3-19 15,-6-3-13-15,1-6-19 16,-4 1-10-16,-3-3-44 16,-8 0 8-16,-2 3-72 15</inkml:trace>
          <inkml:trace contextRef="#ctx0" brushRef="#br0" timeOffset="19727.7622">14479 1910 459 0,'3'-11'107'0,"2"5"32"15,1 3-143-15,3 3-18 16,1 5-4-16,2-1 0 15,1-2 9-15,6-1 16 16,3-2 13-16,6-1 3 16,0-1 0-16,8 2-8 15,-2 1-18-15,9 1-47 16,-7-1-30-16,4 3-47 16,-2 2-33-16,7 3-29 15</inkml:trace>
          <inkml:trace contextRef="#ctx0" brushRef="#br0" timeOffset="17011.8462">11597 947 353 0,'16'-20'92'0,"-7"3"24"0,1 1-105 16,2 6-25-16,2 3-4 15,0 2-1-15,2-4 2 16,-2-1 11-16,2-2 12 15,-1 1 5-15,3 0 6 16,-7 1 2-16,0 2 2 16,-5 4-4-16,-2 1 0 15,-2 1-5-15,1 0-1 16,-3 4-4-16,-1 0-2 16,1-1 0-16,-2 1-1 15,-3 1 1-15,2-2 6 16,0 3 1-16,0-3 1 15,-2 1 1-15,4-1-4 16,-4 2-6-16,0 2-2 0,1 0-1 16,0 0-3-16,1-1 2 15,2-1 1-15,-1-1-1 16,2-1 0-16,-1-1 0 16,1 0 0-16,0 0 0 15,0 2 1-15,-2 1-1 16,1 0 1-16,-3 2-1 15,-2 1 2-15,1-1 2 16,1 0 5-16,1 1-1 16,-1-4 1-16,4-1-2 0,0 2-1 15,2 0-5-15,4 2 0 16,2 0 1-16,9 4 2 16,4-3-1-16,10 4 1 15,2-2-1-15,9 1 0 16,0-3 0-16,12-4 2 15,-6-4 0-15,9-4 1 16,-9-5-1-16,2-1-1 16,-14 2-2-16,-4 1-1 15,-12 4 0-15,-7 2-1 16,-7 3 1-16,-8 3 0 16,-4 2 1-16,-5 3-1 15,-3 3 0-15,-8 4 0 16,2 1 0-16,-5 7-1 15,3 4 1-15,-7 11-1 0,4 7 1 16,-4 16 1-16,-1 3 1 16,-8 16 1-16,4-2-1 15,-5 13 1-15,3-8-2 16,-3 11 0-16,6-12-2 16,0 4 0-16,8-17 0 15,0-3 0-15,4-24-2 16,2-6-4-16,7-20-5 15,-2-9-15-15,4-10-10 0,-1-9-36 16,4-12-16-16,-1-10-20 16,3-5 10-16,-1-12 9 15,1 6 37-15,-4-5 25 16,3 11 42-16,-1 1 43 16,3 10 12-16,2 6 6 15,2 11-5-15,2 3-17 16,1 7-38-16,6 2-10 15,4 1-6-15,12-4 1 16,4-1 0-16,14-3 0 16,2 0-1-16,12-5 1 15,-9 1 0-15,13-2 0 16,-8 1-1-16,8-10-1 16,-6-2-3-16,10-4-31 15,-12-2-83-15,5-4-3 0,-8 4-56 16,-2-3 26-16</inkml:trace>
          <inkml:trace contextRef="#ctx0" brushRef="#br0" timeOffset="17591.1429">12961 902 525 0,'-14'0'114'0,"0"0"44"15,8 6-161-15,0 6-20 16,1 4-2-16,-5 1 0 16,1-4 5-16,1-2 14 15,0-5 15-15,2-1 6 16,0-4 1-16,0 6-1 15,-1 0-5-15,-5 8-3 16,1 2-2-16,-3 13 2 16,1 2 0-16,1 11-1 15,2 1-2-15,2 7-1 16,2-4-2-16,1 3 0 16,4-6-1-16,1 2 1 0,3-7-1 15,2 3 0-15,-2-6 0 16,5 5 0-16,-2-8 1 15,2 1-1-15,1-9 0 16,7 5 0-16,0-8 1 16,1 3-1-16,0-3 0 15,2 9 0-15,-7-3 1 16,1 7-1-16,-4-4 1 0,-9 2 0 16,-3-8 0-16,-14 2 1 15,-8-12 0-15,-13-2 4 16,1-5 0-16,-17-8 0 15,4-10-1-15,-9-4-4 16,5-3-8-16,-3-10-14 16,10-1-7-16,1-9-8 15,13-2-107-15,3-13-17 16,15 0-24-16,7-7-72 16</inkml:trace>
          <inkml:trace contextRef="#ctx0" brushRef="#br0" timeOffset="17789.3496">12847 971 399 0,'30'-8'104'16,"18"-11"33"-16,10 0-114 15,20-7-7-15,4 1-6 16,20-5-5-16,-10 3-9 15,15-3-134-15,-18 4 40 16,2-1-355-16</inkml:trace>
          <inkml:trace contextRef="#ctx0" brushRef="#br0" timeOffset="18742.4652">14426 1082 342 0,'11'-11'89'0,"0"-2"24"16,-2-1-95-16,0 2-20 16,-2-1 4-16,-6 4 7 15,-6-2 10-15,-4 3 6 16,-3 0 6-16,-4 3-3 15,-6 2-6-15,-2 5-8 0,-8 4-3 16,-1 2-5-16,-10 8 0 16,6 4 0-16,-9 11-1 15,4 4-1-15,-8 12-1 16,5 1-2-16,-9 7 0 16,6-3-1-16,-5 9 0 15,12-6 0-15,-8 12 0 16,12-4 0-16,-1 6 0 15,10-10 0-15,3 5 0 16,14-10 0-16,9-1-4 16,9-14-1-16,10-3-5 15,8-14-5-15,11-10-8 16,1-13-5-16,14-9-39 16,-3-5-37-16,8-9-32 15,-2-2-35-15,7-7-18 16</inkml:trace>
        </inkml:traceGroup>
      </inkml:traceGroup>
    </inkml:traceGroup>
    <inkml:traceGroup>
      <inkml:annotationXML>
        <emma:emma xmlns:emma="http://www.w3.org/2003/04/emma" version="1.0">
          <emma:interpretation id="{F18806FF-D646-4067-A39B-D67CF3D6CE1F}" emma:medium="tactile" emma:mode="ink">
            <msink:context xmlns:msink="http://schemas.microsoft.com/ink/2010/main" type="paragraph" rotatedBoundingBox="3061,4713 27592,2932 27951,7881 3420,9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9A4380-746B-4F68-BE4E-2740C56F6255}" emma:medium="tactile" emma:mode="ink">
              <msink:context xmlns:msink="http://schemas.microsoft.com/ink/2010/main" type="line" rotatedBoundingBox="3116,4672 9990,4583 10012,6319 3138,6407">
                <msink:destinationLink direction="with" ref="{3387DD24-6A57-4FA5-AD2F-2F829168108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DF0E82D-F2B6-4D40-AADF-42003222BC16}" emma:medium="tactile" emma:mode="ink">
                <msink:context xmlns:msink="http://schemas.microsoft.com/ink/2010/main" type="inkWord" rotatedBoundingBox="3116,4672 4830,4650 4852,6385 3138,64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645.1777">2993 4557 461 0,'-5'-1'101'0,"-6"-6"41"0,-2 3-157 15,4 5-20-15,-5 7-11 16,-2 3-1-16,-1 3 4 15,3 2 22-15,0 1 17 16,8-3 13-16,1 0 8 16,5 0 0-16,1 0 6 15,4 2-1-15,1 3-2 16,9 0-6-16,3 4-2 16,1-1-7-16,5 3-2 15,1-3-2-15,-3 3 1 16,-4-6-2-16,1 3 1 0,-8-5 1 15,-5 3 0-15,-6-2 2 16,-7 3 2-16,-4-2 6 16,-8 0 7-16,0-3 1 15,-11-2 1-15,1-3-2 16,-6 0-7-16,1 0-6 16,-4 3-10-16,7 0-7 15,-2 3-8-15,8 0-7 16,3 1-55-16,6-9-65 0,7-4 3 15,7-10-188-15</inkml:trace>
          <inkml:trace contextRef="#ctx0" brushRef="#br0" timeOffset="25402.7768">1934 3570 241 0,'17'-36'140'0,"-7"7"-16"15,-3 0-32-15,-2 11-77 16,-3 0 1-16,-4 9-5 16,-4 4-1-16,-5 4 0 15,-5 2 1-15,-4 6-3 16,-10 4-1-16,-3 3-2 0,-9 6 3 16,0 5 0-16,-13 11 1 15,5 3 1-15,-7 18 1 16,4 2-2-16,-3 16-1 15,10-1-2-15,2 17-2 16,15-10-2-16,5 10 0 16,12-13-1-16,4 9 0 15,5-19 0-15,4 4-1 16,7-15 1-16,8-2-1 16,9-16 0-16,14-2 1 15,8-15-2-15,12-4-13 16,1-9-11-16,12-1-130 15,-6-5 28-15,6-2-322 16</inkml:trace>
          <inkml:trace contextRef="#ctx0" brushRef="#br0" timeOffset="26139.2715">2152 4850 370 0,'4'8'95'16,"10"-8"29"-16,7-3-103 0,12-2-17 16,3 2-4-16,6 1-31 15,-3 4-28-15,3-4-65 16,-7 2-16-16,-2-3-119 15</inkml:trace>
          <inkml:trace contextRef="#ctx0" brushRef="#br0" timeOffset="25920.8272">2408 4440 157 0,'16'-13'128'16,"-6"5"-33"-16,2 2-96 15,-3 1 93-15,1 10-97 16,-9 0 7-16,-4 3 4 16,-5 1 6-16,-4 3 12 15,-4 3 4-15,-4 5-1 16,0-1-1-16,-6 6-1 15,5 3-10-15,-6 5-3 16,2 0-3-16,0 7-2 16,6-3-3-16,2 6 1 0,6-5-1 15,6 0-1 1,7-7-2-16,7-3-1 0,4-9-2 16,5-2-2-16,4-4-1 15,5-1-1-15,0-2 1 16,5-1-6-16,0-1-6 15,-1-2-34-15,-6-3-37 16,-4-1-41-16,-12-4-28 16,-12-6-43-16</inkml:trace>
        </inkml:traceGroup>
        <inkml:traceGroup>
          <inkml:annotationXML>
            <emma:emma xmlns:emma="http://www.w3.org/2003/04/emma" version="1.0">
              <emma:interpretation id="{3426AF60-999D-4B2B-AE76-F3CC09B82C45}" emma:medium="tactile" emma:mode="ink">
                <msink:context xmlns:msink="http://schemas.microsoft.com/ink/2010/main" type="inkWord" rotatedBoundingBox="5335,4956 9994,4896 10009,6036 5350,6096"/>
              </emma:interpretation>
            </emma:emma>
          </inkml:annotationXML>
          <inkml:trace contextRef="#ctx0" brushRef="#br0" timeOffset="27315.0309">3549 4148 416 0,'0'-7'100'15,"3"2"33"-15,6 5-118 16,7 1-14-16,7 4 0 0,4 4-1 16,4 2 0-16,1 0 0 15,7 5 0-15,-3-2 0 16,9-1 0-16,2-1 0 15,6-2-4-15,-1-4-4 16,3-5-24-16,-10-2-22 16,2-2-79-16,-12-4 0 15,-5-3-168-15</inkml:trace>
          <inkml:trace contextRef="#ctx0" brushRef="#br0" timeOffset="27913.9228">4407 3768 432 0,'5'-14'105'0,"6"-2"36"15,6 0-123-15,6 5-14 16,5 5-2-16,1 6-3 16,0 3-3-16,1 7 0 0,1 2-1 15,-4 5 1-15,1 7 0 16,-7 1 1-16,-10 17 1 16,-10 7 1-16,-16 17 1 15,-11 4 0 1,-16 18 0-16,-3-7 0 0,-13 10 0 15,6-11 1-15,-9 0 1 16,11-18 2 0,-2 0 0-16,12-17 0 0,-1-4-2 15,14-15 0-15,5-5-4 16,10-10-3-16,10-8 2 16,8-5 2-16,15-4 2 15,7-3 1-15,19-2 3 16,5-4-2-16,18 0-27 15,-1 4-39-15,12-3-77 0,-12 1-11 16,8-4-163-16</inkml:trace>
          <inkml:trace contextRef="#ctx0" brushRef="#br0" timeOffset="28451.4161">5301 3923 216 0,'-12'3'206'0,"-4"-3"-62"0,-3 5-148 16,7 2 116-16,-7 9-159 16,2 5 0-16,-4 5 5 15,1 4 19-15,-2 6 22 16,2-3 22-16,1 3 10 16,3-3 2-16,5 6 4 15,8-3-8-15,6 8-6 16,5 0-11-16,8 4-4 15,2-6-5-15,9 5-6 0,-2-14-3 16,5 2-2-16,-5-9-3 16,0-2 0-16,-5-8 5 15,-2-2 3-15,-7-3 2 16,-4-4 3-16,-3-2 1 16,-9 3 0-16,-5 0 1 15,-5-4 6-15,-7 0 0 16,-9-1 0-16,-1 0-1 0,-12-2-2 15,1 7-10 1,-12 6-6-16,8-1-3 16,-7 1-5-16,12 0-32 0,3-6-91 15,11-7 20-15,0-4-249 16</inkml:trace>
          <inkml:trace contextRef="#ctx0" brushRef="#br0" timeOffset="28719.2196">5256 4073 508 0,'19'-3'111'0,"4"-3"47"0,5 1-152 15,13 7-13-15,-2 4-11 16,10 2-17-16,-7 1-26 16,2 4-95-16,-10-4 16 15,-1 0-225-15</inkml:trace>
          <inkml:trace contextRef="#ctx0" brushRef="#br0" timeOffset="29337.7121">6144 4214 326 0,'-17'13'83'0,"-5"-1"25"0,0 4-92 16,-5 3-6-16,-1-1 1 16,-2 6 9-16,3-2 2 15,-2 8 4-15,4-2-1 0,-5 6-6 16,8 1-9 0,0 9-3-16,6-2-6 0,4 10-1 15,9-7-2-15,4 0-2 16,6-12 1-16,5-5-1 15,7-10 0-15,4-7 0 16,1-11 2-16,9-11-1 16,-3-11 0-16,7-16 1 15,-1-7 0-15,6-15 2 16,-6-1 5-16,-1-6 6 16,-12 6 1-16,-5-2 2 15,-14 13-3-15,-8-5-2 16,-7 13-5-16,-2 4-1 15,-1 10-1-15,-2 6-2 16,4 17-1-16,-7 9-5 16,3 5-4-16,-2 8-11 15,0 4-9-15,1 2-34 0,3-1-74 16,-3 5 8-16,3-1-191 16</inkml:trace>
          <inkml:trace contextRef="#ctx0" brushRef="#br0" timeOffset="29625.4985">6421 4747 484 0,'-5'18'100'0,"2"-2"30"16,5-7-189-16,6 4-91 15,2-7-3-15,1-10-198 16</inkml:trace>
          <inkml:trace contextRef="#ctx0" brushRef="#br0" timeOffset="30122.7743">6885 4133 450 0,'-11'8'94'0,"-4"4"45"0,5 8-133 0,-6 12-2 16,0 1-1-16,-7 10-1 16,-1 3-3-16,-1 6 0 15,0-5 0-15,0 7 1 16,5-4 0-16,6-1 1 15,4-10 0-15,9-6 0 16,2-13 0-16,9-4 1 16,-1-10-2-16,8-7-2 15,-1-7-1-15,6-8-1 16,-2-7 0-16,5-12 6 16,-3-1 8-16,0-14 9 15,-3 2 4-15,1-7 5 16,-6 5-3-16,-1 0-3 15,-7 9-9-15,-4 6-4 16,-5 14-5-16,-5 2-4 0,-5 8-2 16,1 6-5-16,-2 5-2 15,-4 8-5-15,4 4 0 16,-1 9-6-16,0-1-3 16,1 7-19-16,8-4-22 15,1-2-90-15,9-6 8 16,7-1-201-16</inkml:trace>
          <inkml:trace contextRef="#ctx0" brushRef="#br0" timeOffset="30589.4952">7304 4249 232 0,'8'-5'189'0,"-5"0"-41"15,-3 4-17-15,-4 2-105 16,-6 5-19-16,-1 10-3 16,-4 4-7-16,-9 10 0 15,2 3-1-15,-5 9-2 16,2-1 2-16,-3 9 0 16,5-1 0-16,2 7 2 15,6-9 2-15,4 3 0 0,6-14 0 16,8-1-1-16,5-18 0 15,6-12 0 1,6-12 0-16,9-15 0 0,0-9 0 16,6-17 2-16,-1-1-1 15,4-14 6-15,-5 7 3 16,3-10 4-16,-5 10 1 16,-3-5-1-16,-6 12-4 15,-6 2-5-15,-11 14-4 16,-7 2-4-16,-10 14-1 0,-10 4 0 15,1 12 1-15,-5 7 0 16,2 3 1-16,-3 7 0 16,7-2-1-16,-2 3-9 15,8-4-7-15,0 1-128 16,6-3 32-16,8-2-324 16</inkml:trace>
          <inkml:trace contextRef="#ctx0" brushRef="#br0" timeOffset="31131.3998">7821 4274 458 0,'0'-5'109'0,"0"3"34"16,-5-1-161-16,1 5-38 16,-7-1 12-16,0 3 9 0,-3 0 12 15,4 4 39-15,-4 3 34 16,3 2-10-16,-3 7-5 15,2 3-8-15,-6 9-5 16,7 4-13-16,-3 9-2 16,3 1-4-16,7 12-3 15,4-7 0-15,6 2-1 16,8-10 2-16,11-1 2 16,2-15 3-16,12-10 7 15,0-14 0-15,11-17-1 16,-3-16 0-16,11-20-4 15,-6-5-5-15,3-15 1 16,-12 4 0-16,0-14 0 16,-14 11-1-16,-11-6-4 15,-10 12-2-15,-13 2-1 16,-6 17 0-16,-5 2 3 0,-1 17 4 16,-5 11-12-16,0 12-10 15,-11 18-113-15,-1 11-32 16,-16 13-38-16,3 1-89 15</inkml:trace>
        </inkml:traceGroup>
      </inkml:traceGroup>
      <inkml:traceGroup>
        <inkml:annotationXML>
          <emma:emma xmlns:emma="http://www.w3.org/2003/04/emma" version="1.0">
            <emma:interpretation id="{F169EC9C-FE28-4D68-9AA5-CB150AA74644}" emma:medium="tactile" emma:mode="ink">
              <msink:context xmlns:msink="http://schemas.microsoft.com/ink/2010/main" type="line" rotatedBoundingBox="5254,6210 27712,4580 27951,7881 5494,9511"/>
            </emma:interpretation>
          </emma:emma>
        </inkml:annotationXML>
        <inkml:traceGroup>
          <inkml:annotationXML>
            <emma:emma xmlns:emma="http://www.w3.org/2003/04/emma" version="1.0">
              <emma:interpretation id="{8F02BD3C-E832-444E-ADD7-379301273411}" emma:medium="tactile" emma:mode="ink">
                <msink:context xmlns:msink="http://schemas.microsoft.com/ink/2010/main" type="inkWord" rotatedBoundingBox="5360,7665 8532,7434 8629,8771 5457,900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3692.7433">4293 7287 460 0,'14'-16'100'0,"3"-4"41"15,0 6-137-15,5 6-25 0,-8 6-4 16,-4 13-5-16,-7 7 1 16,-13 10 3-16,-4 3 18 15,-8 8 11-15,-3-1 6 16,-1 1 3-16,2-8 0 15,4 1-1-15,6-14-8 16,3-3-4-16,4-11-123 0,6-10 37 16,4-11-316-16</inkml:trace>
          <inkml:trace contextRef="#ctx0" brushRef="#br0" timeOffset="34126.2699">4690 6490 475 0,'24'-7'120'15,"-12"6"35"-15,6 1-131 16,7 5-29-16,8 6-6 15,-5 0-1-15,8-2-3 16,-3-1 1-16,6-5 2 0,2-6 7 16,4-7 3-16,-3-2 5 15,4-2 3-15,-12 1 2 16,-1 2 0-16,-11 7-2 16,-2 5-1-16,-10 9-4 15,-6 10-1-15,-5 8-1 16,-7 21 1-16,-6 5 0 15,-6 22 1-15,1 5 0 0,-6 22-1 16,4-2 1-16,-7 10 0 16,1-17 1-16,-7 0-1 15,4-22 1-15,-6-2-2 16,10-18-4-16,-4-8-17 16,6-16-32-16,-1-9-96 15,3-18 6-15,-1-16-229 16</inkml:trace>
          <inkml:trace contextRef="#ctx0" brushRef="#br0" timeOffset="34304.7023">4870 7152 305 0,'38'-9'85'0,"12"-5"19"16,0 0-89-16,13-4-18 0,-5 4-13 15,9-3-30-15,-7 3-58 16,4 0 6-16,-12 1-143 16</inkml:trace>
          <inkml:trace contextRef="#ctx0" brushRef="#br0" timeOffset="34799.4535">6025 6646 523 0,'-14'5'117'0,"-4"8"39"15,-2 1-160-15,-3 19-23 16,1 9-16-16,-7 16 3 16,1-2 9-16,3 8 6 15,8-9 17-15,4-2 19 0,9-9-1 16,2-1 1-16,7-9 1 16,7 1 4-16,6-9-4 15,10 1-1-15,6-5-3 16,9 3 0-1,-4-3-5-15,3 3-2 0,-6-2 0 16,2 4-1-16,-12-4 0 16,-1 1 1-16,-11-4-1 15,-4-1 3-15,-12-3 0 16,-12 2 0-16,-8-3 0 16,-14 3-1-16,-6 0-2 15,-11-3 2-15,4-2-1 0,-9-4 0 16,10-6 0-16,-9-3-6 15,9-8-9-15,-7-10-58 16,11-6-77-16,2-13-2 16,13-4-199-16</inkml:trace>
          <inkml:trace contextRef="#ctx0" brushRef="#br0" timeOffset="35053.9423">5929 6737 476 0,'21'0'151'16,"-3"-8"21"-16,14-3-119 0,10 4-53 16,14 2-10-16,-1 6-4 15,9 1-8-15,-6 1-6 16,10 0-14-16,-10-4 3 15,9-6-5-15,-11 0-9 16,12-7-40-16,-9-2-33 16,5-8-11-1,-7 2-106-15</inkml:trace>
          <inkml:trace contextRef="#ctx0" brushRef="#br0" timeOffset="33322.4737">3962 6460 485 0,'-1'-3'102'0,"-3"1"45"0,8 2-147 15,-4 3-4-15,0 2-3 16,-4 1 0-16,-2 4 1 0,-10 2 2 16,1 4 4-16,-12 4 2 15,-1 4 1-15,-10 9 2 16,4 3 0-16,-8 9 1 15,7-3 0-15,-1 13 0 16,10-5-2 0,2 13 0-16,12-5-2 0,7 9-1 15,6-13-2-15,13 0 0 16,2-16-1-16,8-5-1 16,1-11 1-16,11-8 0 15,-2-14 2-15,10-11 4 16,-2-8 0-16,12-14 2 15,-6-4 0-15,5-15-1 16,-7 3-1-16,-2-13 3 16,-13 7 1-16,-4-9 2 15,-13 7 0-15,-6-7 0 16,-12 9-4-16,-10-6-2 0,-5 13-2 16,-10-1-1-16,1 15 0 15,-5 2-1-15,9 12 1 16,1 6-2-16,7 11-3 15,0 11-10-15,4 10-5 16,-7 17-24-16,2 7-46 16,-7 13-73-16,-2 0-3 0,-1 9-165 15</inkml:trace>
        </inkml:traceGroup>
        <inkml:traceGroup>
          <inkml:annotationXML>
            <emma:emma xmlns:emma="http://www.w3.org/2003/04/emma" version="1.0">
              <emma:interpretation id="{17670AD5-B333-42C4-99D3-DE5F518512B9}" emma:medium="tactile" emma:mode="ink">
                <msink:context xmlns:msink="http://schemas.microsoft.com/ink/2010/main" type="inkWord" rotatedBoundingBox="10520,6730 11179,6682 11221,7264 10563,731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5730.4204">8765 5990 418 0,'19'16'129'0,"14"-5"22"16,5-8-108-16,20 3-48 15,4 0-28-15,12 2-115 0,-8-3 13 16,7-7-284-16</inkml:trace>
          <inkml:trace contextRef="#ctx0" brushRef="#br0" timeOffset="35532.9476">9119 5495 525 0,'-14'-12'133'0,"3"-1"36"0,10 8-157 16,4 9-11-16,2 3-11 16,7 6-9-16,1 0-1 15,7 5 2-15,2-4 2 0,8 2 3 16,0-8 6 0,6-2 3-16,-4-4 4 0,3-1-11 15,-7-1-11-15,-4 5-107 16,-10 3-18-16,-13 3-41 15,-12 3-47-15</inkml:trace>
        </inkml:traceGroup>
        <inkml:traceGroup>
          <inkml:annotationXML>
            <emma:emma xmlns:emma="http://www.w3.org/2003/04/emma" version="1.0">
              <emma:interpretation id="{559CD367-16F0-454B-BB57-01321B801F79}" emma:medium="tactile" emma:mode="ink">
                <msink:context xmlns:msink="http://schemas.microsoft.com/ink/2010/main" type="inkWord" rotatedBoundingBox="12146,6278 13755,6161 13898,8135 12289,825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6816.3112">11744 6097 227 0,'18'-5'210'0,"2"-4"-68"16,-4-4-148-16,6 2 111 15,-7 5-154-15,-4 0 0 16,-6 1 13-16,-5 2 18 16,-8-2 30-16,-1 3 16 15,-5 4 3-15,-5 3 0 16,-2 4-2-16,-4 10-1 15,-1 6-9-15,-6 13 0 16,3 4-3-16,0 16-6 16,1 1-4-16,-5 15-2 15,5-5-5-15,0 11 0 0,1-11-1 16,12 6 2-16,13-14 4 16,11 0 5-16,13-14 3 15,13-5-2-15,4-14-2 16,14-6-1-16,2-14-4 15,12-11-8-15,-1-11-2 16,8-10-12-16,-13-4-11 16,-3-8-132-16,-21 2 32 15,-12-12-324-15</inkml:trace>
          <inkml:trace contextRef="#ctx0" brushRef="#br0" timeOffset="36331.3168">11011 5196 277 0,'32'-34'157'0,"-9"1"-14"16,4-2-44-16,-7 9-74 16,-1 1-6-16,-10 6-13 15,-6 0-2-15,-6 7-2 16,-12 4-1-16,-7 8 0 0,-11 11-1 15,-6 11 0-15,-15 15 0 16,3 7 0-16,-7 14 2 16,6 1 1-1,-6 21 1 1,11-3 2-16,-11 22 1 0,10-1-1 0,-4 20 0 16,10-15-3-16,3 8-1 15,15-18-3-15,10-4-4 16,14-25-2-16,11-7-1 15,11-18 1-15,14-13 0 16,6-11 3-16,16-12-16 16,0-6-35-16,13-13-92 15,-10-6 3-15,3-16-223 16</inkml:trace>
          <inkml:trace contextRef="#ctx0" brushRef="#br0" timeOffset="37093.5393">11282 6717 479 0,'11'5'165'0,"19"-15"23"15,12-7-132-15,30-7-22 16,11 6-24-16,25-3-31 15,-1 6 3-15,20-1-171 16,-19 5 32-16,5-5-389 16</inkml:trace>
        </inkml:traceGroup>
        <inkml:traceGroup>
          <inkml:annotationXML>
            <emma:emma xmlns:emma="http://www.w3.org/2003/04/emma" version="1.0">
              <emma:interpretation id="{F6EA0D7A-EC25-4C9C-8B20-D6918F7146DE}" emma:medium="tactile" emma:mode="ink">
                <msink:context xmlns:msink="http://schemas.microsoft.com/ink/2010/main" type="inkWord" rotatedBoundingBox="14792,5968 17468,5774 17609,7718 14933,791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9108.148">13035 5201 246 0,'3'1'111'16,"-6"-2"-5"-16,9-1-45 15,2 2-51-15,11 0-4 16,1 0-1-16,8-3 0 16,0 0-3-16,10-5 0 15,-2 0 0-15,10-3 1 16,-3 2-1-16,9-5 3 15,-5 0 2-15,6-3 4 16,-4-1 0-16,7 0 0 16,-1-1-3-16,8 1-1 15,-7 4-5-15,7 3-8 16,-8 7-15-16,1 2-85 16,-14 4-19-16,-3 4-37 0,-15-1-40 15</inkml:trace>
          <inkml:trace contextRef="#ctx0" brushRef="#br0" timeOffset="239463.8908">13118 5569 326 0,'-8'6'94'0,"5"-4"20"16,6-4-91-16,17 2-11 15,9 0-8-15,16 2 1 16,8-4-2-16,21 1-1 15,4-3 0-15,19-5-1 16,-3-5 0-16,16-5-4 16,-7-4-5-16,19-2-18 15,-12 1-21-15,4 2-71 0,-17 8 2 16,-4 8-152-16</inkml:trace>
          <inkml:trace contextRef="#ctx0" brushRef="#br0" timeOffset="242700.942">14991 4646 221 0,'-17'13'87'0,"4"-5"14"0,4-4-48 16,4 3-16-16,5-3-10 16,2-4-11-16,10-4 0 15,5-1-8-15,10-6 0 16,6-3 6-16,9-2-2 15,-1-1-5-15,8-2 1 16,-4 4-1-16,7 2 0 16,-7 7 0-16,8 4-1 15,-9 9-1-15,5 5-1 16,-10 5-1-16,2 10 0 16,-7 1-1-16,-3 13 0 15,-9-2 0-15,-9 17 0 16,-12-1 1-16,-19 25-1 15,-15-2 0-15,-24 27-1 16,-12 2 0-16,-20 23-1 0,-2-10 1 16,-17 18-1-16,8-19 2 15,-14 5 5-15,17-25 4 16,-4-2 3-16,26-28 1 16,9-2 0-16,27-23-7 15,11-3-3-15,16-13-5 16,8-5 0-16,9-9-2 0,4 0 1 15,4-4 0-15,10 1 0 16,3-2 1-16,16 1 0 16,3-7 0-16,19-3 1 15,4-7-1-15,13-2 0 16,-4-2-3-16,9 3-9 16,-11 2-11-16,5 6-42 15,-11 3-58-15,0 5-24 16,-16 0-42-16,-3 0 4 15</inkml:trace>
          <inkml:trace contextRef="#ctx0" brushRef="#br0" timeOffset="242704.931">15810 6375 511 0,'-25'15'112'15,"2"-9"40"-15,8-5-158 16,17 10-35-16,14 7-56 16,2 3-61-16,0 0-23 0,-4-9-110 15</inkml:trace>
        </inkml:traceGroup>
        <inkml:traceGroup>
          <inkml:annotationXML>
            <emma:emma xmlns:emma="http://www.w3.org/2003/04/emma" version="1.0">
              <emma:interpretation id="{6614C656-109D-42E5-A40E-18E6C015B468}" emma:medium="tactile" emma:mode="ink">
                <msink:context xmlns:msink="http://schemas.microsoft.com/ink/2010/main" type="inkWord" rotatedBoundingBox="18410,5255 22074,4989 22252,7439 18588,77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4761.5205">19047 4220 172 0,'3'-9'77'0,"-3"-2"12"15,0-1-30-15,0 4-9 16,-3-2 3-16,0 1-16 15,2 1-6-15,-1 3-14 0,-1-1-4 16,3 3-6-16,-3-2-2 16,-3 5-2-16,-7 3 0 15,-4 8-1-15,-11 13 0 16,-5 7-1-16,-11 13 2 16,3 3 1-16,-3 8 6 15,8-7 1-15,7 9 2 16,13-6-2-16,6 15-2 15,12-2-5-15,7 12-3 16,4-7 0-16,4 3-1 16,5-14-1-16,6 1 0 15,4-7 1-15,8 7 0 16,1-4 0-16,4 12 1 16,-7-1-1-16,3 9-1 15,-13-7 1-15,-6 5-1 0,-13-10 1 16,-10 7 0-16,-12-10 1 15,-10 9-1-15,-7-13 1 16,-11 7 0-16,1-13 0 16,-12 5 2-16,-3-11 2 15,-12 4 5-15,-1-12 3 16,-15-1 5-16,5-13-1 16,-7-7-1-16,17-12-5 15,5-9-3-15,19-8-4 16,16-9-2-16,18-9-2 0,20-15 0 15,15-6-1-15,25-22 1 16,11 1 0-16,24-20 0 16,1 8 1-16,17-16-1 15,-7 10 0-15,16-18 1 16,-11 13-1-16,15-22-1 16,-19 13 1-16,4-23-1 15,-24 13 1-15,-6-14-1 16,-26 19 1-16,-10-6 1 15,-21 26-1-15,-16-3 0 16,-15 23 0-16,-18 12 0 16,-5 23 0-16,-15 15-1 15,-3 26 1-15,-13 22-1 16,4 14 0-16,-3 18-1 16,9 4-3-16,3 15-14 0,18-8-12 15,8 9-127-15,10-15 27 16,3-8-314-16</inkml:trace>
          <inkml:trace contextRef="#ctx0" brushRef="#br0" timeOffset="256428.554">19895 4354 261 0,'11'-2'49'0,"6"0"35"16,0-2-76-16,7-3 10 15,1 3 8-15,-2-3-6 16,1 3 1-16,-1 1-3 16,-1-1-4-16,3 0-3 15,-6 2-3-15,1 2-2 16,-3 0-1-16,1 2 1 15,-3-1-1-15,4 4 1 16,0 0-1-16,3 4 0 16,0 4-1-16,-2 9-2 15,-1 3 0-15,-5 17 1 16,-8 7-1-16,-9 24 0 16,-6 5 0-16,-15 32 0 0,-5-3-1 15,-17 27 1-15,-1-10-1 16,-17 23 2-16,3-18 3 15,-11 8 2-15,4-21 2 16,-5 2 1-16,12-31-3 16,1 3-1-16,13-26-5 15,5-5-1-15,12-16-2 16,2-7-2-16,8-13-1 16,1-5 1-16,6-8 1 0,4-5 0 15,3-3 1-15,3-2-1 16,3-2-1-16,7-9 2 15,3 0 0-15,12-6 2 16,7-3 2-16,15-1 2 16,3 3-1-16,16 2-1 15,0 5 1-15,10 5-2 16,-9 6 0-16,8 7 0 16,-10 1-1-16,0 5 0 15,-13-2 0-15,2 0-1 16,-11-3 1-16,-1-1-4 15,-10 0-3-15,3 2-21 16,-9 0-23-16,2 7-83 16,-9 1 2-16,-3 1-180 15</inkml:trace>
          <inkml:trace contextRef="#ctx0" brushRef="#br0" timeOffset="243595.9789">16852 4454 210 0,'1'-13'98'0,"-2"2"8"15,-1 0-54-15,2 2-6 16,3-1-17-16,-1 4-3 15,-2 0-10-15,3 1-1 16,-2 1-5-16,3-6-2 16,3-2-4-16,12-7 2 15,8-5 0-15,17-12 2 16,6-3 3-16,12-11 0 16,1 0-2-16,11-6-1 15,-10 9-2-15,11 6-2 16,-9 13 0-16,11 14-2 15,-10 17-1-15,7 12-1 16,-13 14 0-16,-2 11 0 16,-13 4-1-16,-7 14 1 15,-17-3 0-15,-8 14-1 0,-13 0 2 16,-13 22-1-16,-13-5 1 16,-22 22 0-16,-11-10 0 15,-22 14 1-15,-2-17 0 16,-15 12 3-16,10-21 1 15,-14 11 2-15,14-16 0 16,-7 5 0-16,15-17-2 16,1 2 1-16,19-18-3 0,5-1 0 15,18-16-2-15,8-3 0 16,12-11-2-16,7-4 1 16,8-7-1-16,11 2 2 15,11-5 3-15,23-4 1 16,11 0 0-16,26-8 1 15,4-5-3-15,16-7-4 16,-7 1-6-16,10 2-19 16,-18 9-24-16,3 5-110 15,-20 8 13-15,-5 1-261 16</inkml:trace>
        </inkml:traceGroup>
        <inkml:traceGroup>
          <inkml:annotationXML>
            <emma:emma xmlns:emma="http://www.w3.org/2003/04/emma" version="1.0">
              <emma:interpretation id="{B07EFB19-A5A9-4BAF-AEF7-FF3B19130F25}" emma:medium="tactile" emma:mode="ink">
                <msink:context xmlns:msink="http://schemas.microsoft.com/ink/2010/main" type="inkWord" rotatedBoundingBox="22626,5710 26019,5464 26195,7898 22803,8144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62291.4096">22756 4610 307 0,'-9'-4'103'16,"-4"-4"18"-16,4 3-84 16,2 2-16-16,4 1-9 0,2 1-11 15,-1 1-7-15,4 0-6 16,-1 5 1-16,-2 1 1 15,-2 13 3-15,-1 3 6 16,-10 14 6-16,0 7 0 16,0 20 1-16,-1 0-2 15,-6 12 0-15,9-6-2 16,-2 0-1-16,3-16-3 16,1-3-7-16,5-11-3 15,2-4-5-15,5-7 0 0,3 0 2 16,-2-6 5-16,5-2 5 15,1-1 4-15,7 5 4 16,2-1 3-16,9 5 3 16,6 4 1-16,5 7 1 15,-1-2-3-15,4 6-2 16,-7-3-3-16,-1 1-1 16,-8-5-1-16,-1-1 0 15,-10-7 0-15,-2 3 3 16,-5-3 1-16,-11 5 4 15,-5-5 2-15,-8 5 2 16,-8-6-1-16,-14 3 3 16,-7-5-2-16,-18 0 5 15,-6-8-2-15,-15-6 2 0,5-5-3 16,-8-6-3-16,16-4-6 16,2-4-3-1,17-2-4-15,4-5-5 0,16 1-7 16,5-5-20-16,11-2-23 15,1-8-88-15,10-4 6 16,7-21-195-16</inkml:trace>
          <inkml:trace contextRef="#ctx0" brushRef="#br0" timeOffset="262554.5536">22720 4743 211 0,'23'-4'0'0,"12"-12"166"16,13-1-176-16,18-2 90 15,0 8-206-15,1-3 133 16,-15 6-334-16</inkml:trace>
          <inkml:trace contextRef="#ctx0" brushRef="#br0" timeOffset="256753.1395">21003 6244 480 0,'-20'5'95'0,"1"-5"35"16,29 4-154-16,12 7-121 16,3 2 24-16,3-7-293 15</inkml:trace>
          <inkml:trace contextRef="#ctx0" brushRef="#br0" timeOffset="260095.6234">22021 4390 348 0,'-10'-2'83'15,"-3"2"30"-15,2 0-102 16,2 9-6-16,-4 2-3 16,-1 11-2-16,-5 6 0 0,-11 10 0 15,4 0 0-15,-7 12 1 16,3 0 1-16,-7 17 0 15,1 4 1-15,-10 23 0 16,2 0 1-16,-7 20 2 31,5-9 1-31,-7 19 4 0,8-13 1 0,1 9 0 16,9-18-3-16,5-2-2 16,13-21-5-16,9-6-2 15,10-23-3-15,9-6-1 16,5-11-1-16,9-11-1 15,4-11 2-15,11-3-5 16,0-5-3-16,9-8-16 16,-4-2-8-16,4-9-9 15,-8-1-24-15,-1-7-41 16,-8 4 14-16,-6-2-34 16,-4 3 45-16</inkml:trace>
          <inkml:trace contextRef="#ctx0" brushRef="#br0" timeOffset="260339.9953">21774 5733 161 0,'-14'0'157'0,"-3"5"-34"0,-1 1-10 0,1 11-75 15,3 7-22-15,-2 17-6 16,4 6-8-16,-7 20-1 15,2-1-3-15,-2 17-9 16,2-5-5-16,-2 7-17 16,7-18-16-16,1 0-70 15,3-20 5-15,0-9-34 16,3-13 20-16</inkml:trace>
          <inkml:trace contextRef="#ctx0" brushRef="#br0" timeOffset="263302.7595">23761 4584 407 0,'-34'25'88'0,"-10"6"40"16,7 5-123-16,-9 14-2 15,5 5-3-15,-4 14-5 16,4-3-2-16,-1 6-3 16,14-8 1-16,4 5 0 15,15-13 3-15,12 5 0 16,10-7 1-16,12 4 2 16,9-5 0-16,13 11 1 15,2-4 2-15,9 10 1 16,-7-7 0-16,1 7-1 15,-8-10-1-15,-2 1 0 16,-11-14-1-16,-1-3 0 0,-9-16 0 16,-6-6 1-16,-7-10 2 15,-8 1 0-15,-8-5 1 16,-12 1 2-16,-8-3-1 16,-16 2 0-16,-3 0-1 15,-19 0 1-15,2-4 0 16,-10 3 0-16,13-1-1 15,-3-3 0-15,15-1-1 16,6 1-1-16,13 2-1 16,2-1-1-16,10-1-1 0,6-4-8 15,9-7-1-15,11-14-1 16,7-8 1-16,13-18 1 16,8-4 8-16,15-18 4 15,3 1 2-15,15-17 2 16,0 1 5-16,13-18 3 15,-6 7-1-15,7-15-1 16,-7 11-1-16,-3-10-3 16,-16 16 1-16,-11-12 7 15,-16 18 1-15,-14-1 3 16,-13 23-4-16,-8 9 1 16,-6 24-7-16,-12 13-1 15,-5 15-3-15,-15 13-2 16,-4 13-3-16,-6 15-7 15,5 7-3-15,-2 19-16 16,10 0-20-16,3 10-94 0,9-8 13 16,7 7-223-16</inkml:trace>
          <inkml:trace contextRef="#ctx0" brushRef="#br0" timeOffset="263610.9291">24357 6014 463 0,'-41'48'103'0,"0"-2"41"0,0 18-142 16,9 6-17-16,-4 20-21 15,3-6-19-15,-5 13-89 16,2-12 9-16,-2 4-191 16</inkml:trace>
        </inkml:traceGroup>
        <inkml:traceGroup>
          <inkml:annotationXML>
            <emma:emma xmlns:emma="http://www.w3.org/2003/04/emma" version="1.0">
              <emma:interpretation id="{27E5773D-839A-4ABE-8D71-6FACE6D4AAE1}" emma:medium="tactile" emma:mode="ink">
                <msink:context xmlns:msink="http://schemas.microsoft.com/ink/2010/main" type="inkWord" rotatedBoundingBox="26442,5842 27796,5744 27951,7881 26597,7979"/>
              </emma:interpretation>
              <emma:one-of disjunction-type="recognition" id="oneOf9">
                <emma:interpretation id="interp9" emma:lang="" emma:confidence="0">
                  <emma:literal>44</emma:literal>
                </emma:interpretation>
                <emma:interpretation id="interp10" emma:lang="" emma:confidence="0">
                  <emma:literal>4E,</emma:literal>
                </emma:interpretation>
                <emma:interpretation id="interp11" emma:lang="" emma:confidence="0">
                  <emma:literal>4e,</emma:literal>
                </emma:interpretation>
                <emma:interpretation id="interp12" emma:lang="" emma:confidence="0">
                  <emma:literal>4l,</emma:literal>
                </emma:interpretation>
                <emma:interpretation id="interp13" emma:lang="" emma:confidence="0">
                  <emma:literal>46,</emma:literal>
                </emma:interpretation>
              </emma:one-of>
            </emma:emma>
          </inkml:annotationXML>
          <inkml:trace contextRef="#ctx0" brushRef="#br0" timeOffset="265485.9982">25061 4574 382 0,'-4'3'104'0,"-6"-3"19"16,6 8-107-16,5 10-13 15,-2 11-13-15,1 12 11 0,-4 19 0 16,-3 2-1-16,-7 21 1 16,-1-1-1-16,-13 16 1 15,0-7 1-15,-10 16 0 16,4-17 6-16,-4 9 2 16,9-19 1-16,0 1 0 15,11-21-1-15,2-2-6 16,8-17-2-16,8-5-2 15,6-11 0-15,13-7 0 16,6-8 0-16,16-9-1 16,1-4 1-16,13-8 0 15,0 0-1-15,4 0 0 16,-7 2 0-16,8 0 1 16,-9-1 0-16,4-1-3 0,-5-1-7 15,4-7-57-15,-12 3-69 16,0-9-3-16,-12 2-183 15</inkml:trace>
          <inkml:trace contextRef="#ctx0" brushRef="#br0" timeOffset="265635.6124">25284 5536 400 0,'-28'42'106'0,"1"-9"29"0,-1 11-111 16,11 1-20-16,-5 15-3 15,4 1-1 1,-2 14 0-16,3-4-1 0,-4 15-2 16,6-9-1-16,2 1-20 15,4-17-30-15,1-8-80 16,3-25 0-16,7-17-181 15</inkml:trace>
          <inkml:trace contextRef="#ctx0" brushRef="#br0" timeOffset="266068.5811">26006 4524 448 0,'-13'21'99'0,"-9"7"41"16,-7 28-133-16,2 15-10 0,-14 29-7 15,-1 5-4-15,-14 23-10 16,1-9 1-16,-9 18 4 15,10-18 9-15,-4 3 6 16,14-22 11-16,4 0 5 16,12-25 2-16,7-4 6 15,13-21-2-15,13-3-1 16,11-14-6-16,12-3-11 16,6-13-16-16,12-3-16 15,-2-8-11-15,9-9-32 16,-1-2-7-16,6-4 5 15,-8-2 17-15,6-5 9 16,-9 2 34-16,2-6 5 16,-7 3-26-16,-1-7-9 15,-9 5-17-15,-2-3-7 0</inkml:trace>
          <inkml:trace contextRef="#ctx0" brushRef="#br0" timeOffset="266320.2669">25896 5973 502 0,'-20'56'125'0,"3"-4"38"0,6 18-146 16,11 3-29-16,1 14-3 15,2-8-3-15,5 7-39 16,0-16-99-16,5-1 25 15,-1-22-286-15</inkml:trace>
        </inkml:traceGroup>
      </inkml:traceGroup>
    </inkml:traceGroup>
    <inkml:traceGroup>
      <inkml:annotationXML>
        <emma:emma xmlns:emma="http://www.w3.org/2003/04/emma" version="1.0">
          <emma:interpretation id="{3153DC78-6DF2-43BF-9410-F4034CC8F043}" emma:medium="tactile" emma:mode="ink">
            <msink:context xmlns:msink="http://schemas.microsoft.com/ink/2010/main" type="paragraph" rotatedBoundingBox="2717,9897 29033,11175 28805,15885 2488,14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3CA3FD-8720-44B2-A096-A103DE614FAE}" emma:medium="tactile" emma:mode="ink">
              <msink:context xmlns:msink="http://schemas.microsoft.com/ink/2010/main" type="line" rotatedBoundingBox="2717,9897 29033,11175 28930,13303 2613,12026"/>
            </emma:interpretation>
          </emma:emma>
        </inkml:annotationXML>
        <inkml:traceGroup>
          <inkml:annotationXML>
            <emma:emma xmlns:emma="http://www.w3.org/2003/04/emma" version="1.0">
              <emma:interpretation id="{E42B67EA-EC49-47FA-AF6F-7C064E54095C}" emma:medium="tactile" emma:mode="ink">
                <msink:context xmlns:msink="http://schemas.microsoft.com/ink/2010/main" type="inkWord" rotatedBoundingBox="2705,10136 8362,10411 8303,11633 2646,11358">
                  <msink:destinationLink direction="with" ref="{8601BBD0-A6EC-4F28-BDF9-56D8CDD9F464}"/>
                </msink:context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4647.3319">2127 9398 391 0,'-8'-16'109'0,"-5"2"31"0,4 7-114 16,6 8-12-16,-5 8-6 15,2 10-14-15,-7 16-4 16,-3 7 1-16,-4 22 1 15,0 7 1-15,-5 18 3 16,4-6 3-16,2 8 2 16,10-22 2-16,9-5 1 15,9-23 0-15,10-10 0 16,5-17-1-16,5-8 0 16,1-12-1-16,6-17 1 15,-1-7 0-15,5-23-1 16,-7-4-1-16,2-20 0 15,-10 4 0-15,-2-15 0 0,-12 11 1 16,-8-7 2-16,-7 12 0 16,-9 1 1-16,-7 17 0 15,-7 10 1-15,1 20-1 16,-6 16-1-16,7 15-2 16,3 15-1-16,8 6-11 15,5 16-48-15,9 1-49 16,6 7-36-16,3-7-52 0,4-4-8 15</inkml:trace>
          <inkml:trace contextRef="#ctx0" brushRef="#br0" timeOffset="84893.0764">2614 10205 446 0,'-8'-3'105'0,"2"-8"39"16,-1-8-131-16,14 0-13 15,8 3-14-15,10 2-128 16,-3 5 29-16,5-1-325 0</inkml:trace>
          <inkml:trace contextRef="#ctx0" brushRef="#br0" timeOffset="85347.0265">3109 9451 258 0,'-7'-4'127'0,"-7"-1"0"16,-3 2-51-16,0 6-52 16,1 6-7-16,-3 10-7 15,2 8-8-15,-5 14-1 16,5 5 0-16,-3 16 0 16,5 0 0-16,0 15-1 15,7-8 0-15,0 4 0 16,5-11-2-16,3-6-3 15,3-15-4-15,8-7-6 16,0-10-6-16,8-10-6 16,1-8 0-16,2-11 3 15,-2-7 7-15,6-16 10 16,-6-7 10-16,0-17 13 16,-4-2 3-16,-4-22 5 15,-5 4 0-15,-6-14 0 16,-1 9-9-16,-1-6 0 0,-1 21-3 15,-3 5 0-15,1 20-2 16,-1 10-2-16,-1 18-7 16,-4 15-13-16,1 13-13 15,1 11-34-15,0 6-28 16,4 3-45-16,7-8-17 16,5-4-60-16</inkml:trace>
          <inkml:trace contextRef="#ctx0" brushRef="#br0" timeOffset="85812.756">3528 9575 365 0,'-8'-6'106'0,"-3"3"23"15,2 4-110-15,-5 15-6 16,0 9-13-16,-5 14-4 16,2 10-1-16,-2 13 1 15,7-2 3-15,2 6 0 16,9-13 1-16,4-3-1 16,5-17 0-16,7-3 0 0,1-16-3 15,10-8-1-15,1-6 3 16,6-11-1-16,0-9 1 15,4-13 2-15,-7-6 2 16,0-15 0-16,-10 0 0 16,-2-12 3-16,-9 3 1 15,-6-6 3-15,-3 11 0 0,-8-3 0 16,-3 17-3-16,-6 4-1 16,1 15-4-1,-4 7-1-15,4 14-2 0,-1 4-1 16,8 9-1-16,4 8-7 15,7 2-8-15,5 9-34 16,4 2-46-16,4 4-28 16,0-5-34-16,6-6-13 15</inkml:trace>
          <inkml:trace contextRef="#ctx0" brushRef="#br0" timeOffset="84133.7475">1054 9279 235 0,'-38'-8'83'0,"-1"-3"31"16,6 0-65-16,8-3 4 15,13 2-11-15,5-12-10 16,7-1-16-16,10-9-5 0,5-2-4 16,17-5-1-16,5 7-1 15,16-3-2-15,4 11-2 16,12 1 0-16,-7 9 0 15,7 8 0 1,-14 10-1-16,3 18 1 0,-16 15 0 16,-4 24 1-16,-15 7-1 15,-10 22 1-15,-15-5-1 0,-16 14-2 16,-14-13 1-16,-19 15-2 16,-6-5 1-1,-18 11 1-15,0-19 1 0,-2-1 2 16,18-26 2-16,7-17 2 15,22-23 1-15,15-5-3 16,13-12-2-16,13-7 1 16,6-4-4-16,16-4 1 15,9 2 1-15,13-3 1 16,3 3-2-16,11 7 0 16,-8 5-1-16,10 9-10 15,-12 4-19-15,7 4-113 16,-13 0 22-16,5-4-286 15</inkml:trace>
          <inkml:trace contextRef="#ctx0" brushRef="#br0" timeOffset="86277.5074">4347 9342 357 0,'3'-14'118'0,"-6"1"18"0,-4 4-91 16,-1 7-29-16,1 8-6 15,-5 15-8-15,-2 9-4 16,0 13-2-16,-4 6 3 15,4 9 0-15,5-5-1 16,1 7 1-16,3-9 1 0,7-1-1 16,1-9 1-16,5-6-2 15,0-12-2-15,7-12-1 16,3-9 1-16,5-10 0 16,-2-5 1-16,4-9 2 15,-5 0 1-15,2-12 1 16,-8 0 0-16,2-12 1 15,-7 4 2-15,-9-7 4 16,-6 7-1-16,-8-7 1 16,-7 6-2-16,-5-3-1 15,-1 9-4-15,-1 1 1 16,3 10-1-16,1 9 0 16,7 9-2-16,0 13-5 15,6 11-3-15,0 17-20 16,5 6-26-16,3 14-83 15,3 0 3-15,6 7-187 16</inkml:trace>
          <inkml:trace contextRef="#ctx0" brushRef="#br0" timeOffset="86650.9337">4820 10054 428 0,'-9'0'100'0,"-2"-4"32"16,3-1-127-16,13 3-18 15,6 7-23-15,3 3-98 16,0 1 19-16,6 4-251 15</inkml:trace>
          <inkml:trace contextRef="#ctx0" brushRef="#br0" timeOffset="87091.1818">5282 9378 356 0,'0'-22'126'0,"-11"11"15"0,-3 5-93 16,3 9-28-16,-3 16-10 15,-1 10-12-15,-7 17-5 16,1 7 0-16,-2 14 1 16,4-2 1-16,0 7 2 15,7-8 3-15,4-2 0 16,6-13 1-16,5-5-2 15,8-14-2-15,8-12-3 16,2-10-2 0,8-14-3-16,3-8 1 0,4-16 0 15,-3-8 2-15,3-10 1 16,-7-2 4-16,4-11 2 16,-11 4 5-16,-6-5 5 0,-12 5 7 15,-10-1 3-15,-11 8-1 16,-11 5-3-16,-2 14-4 15,-6 7-8-15,3 10-3 16,3 16-1-16,10 10-1 16,3 13-9-16,7 5-6 15,7 11-53-15,8-1-69 16,6 4-1-16,3-9-178 16</inkml:trace>
          <inkml:trace contextRef="#ctx0" brushRef="#br0" timeOffset="87549.7812">5901 9478 378 0,'-6'-8'126'16,"-8"0"20"-16,-2 7-99 15,3 7-30-15,-4 16-8 16,0 11-15-16,-5 20-6 16,2 7-2-16,-1 16-3 0,6-5 2 15,2 6 0-15,5-16 5 16,4-5 1-16,2-17 2 16,5-12 4-16,3-16 5 15,7-11 5-15,4-11 1 16,8-10 2-16,2-5-1 15,6-12-3-15,-5-2-4 16,5-15-2-16,-8 0 0 16,0-11-1-16,-8 7 1 15,-6-6 0-15,-9 11 2 16,-13 0 3-16,-10 12 1 16,-8 1 0-16,-3 13-1 0,-2 6-3 15,7 13-3-15,4 12-10 16,10 8-7-16,4 12-40 15,6 2-24-15,6 11-53 16,2-4-21-16,9 2-66 16</inkml:trace>
          <inkml:trace contextRef="#ctx0" brushRef="#br0" timeOffset="87968.2783">6382 9467 155 0,'-2'-17'163'0,"-1"0"-36"0,0 7-94 16,-2 12 95-16,2 13-110 16,-8 17-7-16,2 7-10 15,-1 17-1-15,1 5 0 16,1 16-1-16,7-3 0 15,2 7-2-15,1-12 1 16,6-2-1-16,1-16 1 16,2-9 0-16,1-16 1 0,9-5 0 15,-2-13 1 1,4-13 0-16,-1-9 1 0,6-16 0 16,-7-11 0-16,-1-20 2 15,-6-5 3-15,-5-15 5 16,-9 6 7-16,-4-5-4 15,-7 17-2-15,-6 1-5 16,-1 19-9-16,-5 11-21 16,1 14-12-16,0 10-19 15,5 15-50-15,-1 8-31 16,11 6-10-16,4 2-50 16</inkml:trace>
        </inkml:traceGroup>
        <inkml:traceGroup>
          <inkml:annotationXML>
            <emma:emma xmlns:emma="http://www.w3.org/2003/04/emma" version="1.0">
              <emma:interpretation id="{D4EC926B-26DE-4FD0-BEAF-BCD3FE36749B}" emma:medium="tactile" emma:mode="ink">
                <msink:context xmlns:msink="http://schemas.microsoft.com/ink/2010/main" type="inkWord" rotatedBoundingBox="9367,11108 9445,11112 9443,11147 9365,11144">
                  <msink:destinationLink direction="with" ref="{8601BBD0-A6EC-4F28-BDF9-56D8CDD9F464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8569.1054">7594 9891 433 0,'-8'-6'120'15,"0"-2"28"-15,5 2-126 0,13 5-23 16,7 2-24-16,5 7-122 16,-7 6 23-16,-2 2-301 15</inkml:trace>
        </inkml:traceGroup>
        <inkml:traceGroup>
          <inkml:annotationXML>
            <emma:emma xmlns:emma="http://www.w3.org/2003/04/emma" version="1.0">
              <emma:interpretation id="{76F2B18B-BDC9-4023-8320-C84599542BE6}" emma:medium="tactile" emma:mode="ink">
                <msink:context xmlns:msink="http://schemas.microsoft.com/ink/2010/main" type="inkWord" rotatedBoundingBox="10365,10361 13969,10536 13896,12056 10291,11881">
                  <msink:destinationLink direction="with" ref="{8601BBD0-A6EC-4F28-BDF9-56D8CDD9F464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0186.3858">9370 10144 262 0,'-9'12'113'15,"-5"7"-3"-15,-5 11-48 16,5 3-59-16,-2 15 0 15,0 1-1-15,-2 12-11 16,0-2-14-16,0 12-59 0,-1-13-30 16,-2-5-21-16,4-15-62 15</inkml:trace>
          <inkml:trace contextRef="#ctx0" brushRef="#br0" timeOffset="90729.4941">9953 9426 389 0,'-2'-20'108'0,"-1"1"28"0,0 7-112 0,-2 10-10 16,-3 11-10-16,-4 17-11 15,-5 5-5-15,-10 19-1 16,0 3 1-16,-7 16 2 16,-1-5 6-16,-5 16 8 0,7-6 4 15,-3 9 4-15,9-13 2 16,7 4 1-1,10-19-3-15,12-4 0 0,10-15-5 16,15-7-1 0,4-15-3-16,15-8-4 0,-2-11-4 15,9-18-8-15,-5-12-6 16,4-21-7-16,-8-8 2 16,0-26 3-16,-10 3 10 15,-1-17 13-15,-12 10 11 0,-10-7 8 16,-10 18 2-16,-7 3-1 15,-8 19-8-15,-2 4-4 16,-1 21-9 0,-2 13-8-16,3 13-7 0,-2 20-5 15,2 12-32-15,-4 18-32 16,2 3-48-16,-2 7-20 16,6-5-88-16</inkml:trace>
          <inkml:trace contextRef="#ctx0" brushRef="#br0" timeOffset="91225.2069">10504 9368 411 0,'-20'-12'114'0,"7"-1"28"16,11-1-113-16,15 8-19 0,9 6-4 15,6 2-8-15,7 5 0 16,-3 3-1-16,11-2-1 15,-6-1 1-15,9-3 1 16,-10-8 0-16,1-3 2 16,-8-3 0-16,-6-1 0 15,-10 2 1-15,-9 7-2 16,-12 10-1-16,-9 16-3 16,-6 8 0-16,-9 19-1 15,1 5 3-15,-3 14 1 16,5-2 2-16,-2 15 0 15,6-8 0-15,-6 11 0 16,4-12 0-16,-4 2 0 16,4-16-1-16,1-5-4 15,7-18-5-15,5-8-13 16,3-17-19-16,3-12-62 0,5-12-25 16,3-17-25-16,0-4-48 15</inkml:trace>
          <inkml:trace contextRef="#ctx0" brushRef="#br0" timeOffset="91452.4546">10581 9796 337 0,'14'8'104'0,"6"-11"25"16,0-4-86-16,9-4-24 15,2 5-3-15,7 0-4 16,-4 4-8-16,7-1-7 15,-5 5-11-15,6-1-44 16,-7 4-42-16,1-2-34 16,-7-1-39-16,0-9-8 15</inkml:trace>
          <inkml:trace contextRef="#ctx0" brushRef="#br0" timeOffset="89851.0002">8869 9522 210 0,'-8'-14'85'16,"-1"1"10"-16,-1 1-55 15,2 1-15-15,1 0-7 0,-3 5-14 16,-1-1-5-16,0 7-1 16,-3 8-2-16,0 5-3 15,-5 5 1-15,-1 4 1 16,-5 5 2-16,3-2 4 15,-5 2 9-15,7-2 2 16,-4 8 4-16,7 1-2 16,-2 13 1-16,4 3-5 15,1 13-2-15,6 1-1 16,3 10-1-16,7-7-2 0,6 3-1 16,3-10 0-16,7-2-3 15,4-17 0-15,5-5 0 16,-1-13 1-16,7-9 1 15,-4-9 3-15,0-14 6 16,-2-7 1-16,3-15 1 16,-4-7-1-16,7-18-2 15,2-2-7-15,2-16-2 16,-5 0-3-16,-1-16 1 16,-9 8-1-16,-7-13 2 15,-5 10 2-15,-9-9 1 16,-5 17-1-16,-7 2 1 15,-8 19-1-15,-8 12 1 16,-1 19-1-16,-6 17 0 16,-1 14-2-16,-4 18-9 0,3 7-9 15,-2 18-32-15,9 1-32 16,-3 9-45 0,9-1-19-16,3 14-63 0</inkml:trace>
          <inkml:trace contextRef="#ctx0" brushRef="#br0" timeOffset="91920.2717">11404 9431 447 0,'-4'-16'152'0,"-4"4"7"16,0 4-126-16,5 10-30 15,-2 10-29-15,1 4 9 16,-3 10-8-16,-1 4 1 16,-2 8 4-16,0-2 3 0,-4 4 5 15,2 0 10-15,-1 5 9 16,4-7 4-16,4 4 5 16,8-6 0-16,8 3-1 15,9-8-4-15,9 5-1 16,3-1-5-16,6 1-3 15,-7-3-2-15,2 4-3 16,-9-4-1-16,-2 0 0 16,-10-8 0-16,-2-3 3 15,-12-11 1-15,-4-3 3 16,-7-6 2-16,-9-6 1 16,-4-2-1-16,-9-2-1 15,-2 0-5-15,-10 1-10 16,4 5-9-16,-7 2-44 15,3 0-60-15,-3-3-24 16,5-2-48-16,-1-9 10 16</inkml:trace>
          <inkml:trace contextRef="#ctx0" brushRef="#br0" timeOffset="92184.7352">11464 9320 349 0,'39'-22'147'0,"10"3"3"15,-2 11-91-15,23 10-26 16,4 9-18-16,17 9-25 16,-7 5-11-16,13 0-129 15,-17-1 29-15,-2-4-329 16</inkml:trace>
        </inkml:traceGroup>
        <inkml:traceGroup>
          <inkml:annotationXML>
            <emma:emma xmlns:emma="http://www.w3.org/2003/04/emma" version="1.0">
              <emma:interpretation id="{058CFE77-AD40-4963-A212-9B52A5963350}" emma:medium="tactile" emma:mode="ink">
                <msink:context xmlns:msink="http://schemas.microsoft.com/ink/2010/main" type="inkWord" rotatedBoundingBox="16399,10851 18695,10962 18622,12463 16326,1235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15595.5789">14587 10817 386 0,'-16'13'136'15,"4"-6"11"-15,2-5-102 0,9 4-28 0,10 1-9 16,12 3-10-16,4 1 4 15,18 4-7-15,6-6-9 16,14-1-43-16,-4-5-60 16,7-3-31-16,-11-6-46 15,0-8-9-15</inkml:trace>
          <inkml:trace contextRef="#ctx0" brushRef="#br0" timeOffset="115358.0054">14747 10338 283 0,'-10'-3'134'0,"-2"0"-5"0,1 1-71 16,3 2-11-16,3 0-19 15,1 0-20-15,4 0 2 16,3 2-4-16,3-1-6 16,6 1-2-16,4 2 1 15,9 1 2-15,3-2 2 16,10 0 0-16,0-1 0 0,7-1 0 15,-4 4-2-15,6-2-7 32,-8 0-5-32,2-1-15 0,-9-2-16 0,0 0-101 15,-10-2 21-15,-11-1-241 16</inkml:trace>
          <inkml:trace contextRef="#ctx0" brushRef="#br0" timeOffset="116450.4851">16780 9793 301 0,'6'-6'129'16,"-5"-2"-1"-16,4-3-64 15,0 3-54-15,1 0-5 16,0 3-6-16,-3 1 0 15,1 2 2-15,0-3 9 16,-2 4 7-16,-2-1 8 16,0-1 3-16,-2-2 3 0,-1 1-9 15,-5 2-5-15,-3 2-7 16,-7 8-4-16,-8 5-4 16,-11 8 0-16,-1 5 1 15,-10 8 2 1,1-3 0-16,-10 15 2 0,4-1-2 15,-11 10 0-15,3 0-2 16,-11 12-1-16,6-7 0 16,-6 15-1-16,9-6 0 0,1 15 0 15,12-10 0 1,-2 15 0-16,11-11-1 0,7 10 0 16,13-19 1-16,12 11-2 15,12-16 1-15,21 4-2 16,8-15 1-16,28 0-3 15,12-17-1-15,38-11-3 16,1-15-6-16,24-12-19 16,-5-9-26-16,6-8-105 15,-31-3 10-15,6-9-249 16</inkml:trace>
        </inkml:traceGroup>
        <inkml:traceGroup>
          <inkml:annotationXML>
            <emma:emma xmlns:emma="http://www.w3.org/2003/04/emma" version="1.0">
              <emma:interpretation id="{DFE65502-D2E8-4C06-8892-335AD8A02F95}" emma:medium="tactile" emma:mode="ink">
                <msink:context xmlns:msink="http://schemas.microsoft.com/ink/2010/main" type="inkWord" rotatedBoundingBox="19204,10698 24981,10978 24877,13106 19101,1282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73502.9261">20407 10521 314 0,'-35'8'88'0,"2"-11"32"0,-1 0-89 16,10 6-7-16,1 1-2 15,6 0-14-15,1 2-4 16,10 0-5-16,1-3-3 16,7-3 0-16,4-3 0 15,2-5 2-15,9-6 3 16,8-5 6-16,11-13 1 16,8-3 0-16,15-9-1 15,3-1-2-15,14-10-1 16,-5 5-3-16,7-13 1 15,-7 5-2-15,1-9 1 16,-11 4-1-16,9-6-1 16,-12 11 1-16,3-4-1 15,-9 16 0-15,-5 2 1 16,-16 16 0-16,-3 5 1 0,-12 13-1 16,-5 4 1-16,-9 11 3 15,-6 14 2-15,-5 7 1 16,-14 20 1-16,-7 12 0 15,-13 20 0-15,-2 0-3 16,-14 18 0-16,5-4 0 0,-5 16-2 16,4-9-2-16,-5 11-1 15,12-20-2 1,-5 3-4-16,10-24-6 0,1-5-34 16,12-20-46-16,-1-4-46 15,8-7-31-15,-7-3-64 16</inkml:trace>
          <inkml:trace contextRef="#ctx0" brushRef="#br0" timeOffset="173778.5732">20773 11022 455 0,'-9'13'94'0,"3"-4"44"0,7-1-141 16,10 5-51-16,5-1-84 0,3 1 7 15,-4-9-229-15</inkml:trace>
          <inkml:trace contextRef="#ctx0" brushRef="#br0" timeOffset="174582.2719">21644 10191 279 0,'11'-22'161'0,"2"-14"-17"15,-1-7-38-15,12-4-84 0,4 4-12 16,0-3-5-16,-5 13-8 16,-5 0-9-16,-11 10 3 15,-5 7-3-15,-8 5 1 16,-10 8 0-16,-6 9 3 16,-11 12 2-16,-1 3 5 15,-8 16 2-15,2-3 2 0,-3 13 2 16,7-2 1-1,0 12-1-15,9-6-1 0,2 12-1 16,9-8-1-16,5 3-1 16,8-14-1-16,8-2-2 15,7-17-2-15,10-8-3 16,3-10 0-16,8-11-2 16,0-5 2-16,6-10 2 15,-4-7 3-15,5-14 0 16,-4-2 3-16,0-13 1 15,-6 2 1-15,0-10 1 16,-10 9 1-16,-2-7 0 16,-7 9-1-16,-5 2 0 15,-3 15 1-15,-5 9 2 16,-2 12-1-16,-4 9 0 16,3 13-1-16,-3 12-2 0,2 11-2 15,1 23 2-15,1 7 3 16,-1 26 2-16,2 6 0 15,0 27 0-15,0-1-2 16,-5 16-2-16,-2-21-3 16,-8-5 1-16,0-36 2 15,-11-15 6-15,-3-31 1 16,-13-13 6-16,1-16 0 16,-16-9-2-16,7-6-6 15,-13-2-4-15,12 4-8 0,-6 4-10 16,10 6-3-16,1 8-4 15,15 6-1-15,3 12-7 16,10-2 3-16,10 12-54 16,10-1-69-16,9 3 2 15,6-7-188-15</inkml:trace>
          <inkml:trace contextRef="#ctx0" brushRef="#br0" timeOffset="175204.5436">22545 10045 400 0,'3'-25'108'0,"-8"5"40"0,2 5-115 16,0 8-6-16,-5 7-4 0,-9 12-13 15,-5 5-8-15,-11 15-1 16,-2 4-1-16,-10 9 1 15,4-1-1-15,-9 14 0 16,3-6 0-16,-6 15 2 16,6-1 1-16,-3 17 2 15,12-10 1-15,7 13-1 16,11-13 0-16,5-1-1 16,11-19-3-16,5-3-2 15,6-16-1-15,4-4-2 16,3-11-4-16,8-10-1 15,4-13 2-15,9-17 1 16,1-8 1-16,3-14 5 16,-3-4 3-16,-2-9 3 0,-9 4 1 15,-6-9 6-15,-11 9 1 16,-6-2 2-16,-12 10-3 16,-9 5-4-16,-4 15-4 15,-16 13-2-15,-2 14-4 16,-8 10-1-16,10 9 0 15,-3 1-2-15,14-4-3 16,6 3-8-16,13-3-4 16,1 0-16-16,6-1-18 15,7 4-106-15,1-3 22 16,7 0-259-16</inkml:trace>
          <inkml:trace contextRef="#ctx0" brushRef="#br0" timeOffset="175784.5408">22697 10419 329 0,'-16'8'107'0,"-3"0"15"0,2 3-92 16,-2 5-9-16,2 2-15 15,0 0-4-15,2-4-1 16,6-2-1-16,8-6 2 16,5-6 6-16,9-3 3 15,9-11 3-15,6-6 3 16,8-7 0-16,-2-1-4 15,10-3-2-15,-6 3-2 0,6-4-1 16,-7 4-3 0,7-6-1-16,-6 1 0 0,7-5-2 15,-7 4-2-15,2-6 1 16,-7 11-1-16,-5 1 0 16,-7 10 1-16,-9 6-1 15,-5 6 0-15,-6 6 2 16,-1 3 0-16,-8 6 1 15,1 7 1-15,-11 9-1 16,-4 8-1-16,-7 7 2 16,-4 7-1-16,-10 16 0 15,3-2 0-15,-10 17 0 16,4 2-1-16,-10 3-1 16,10-11-1-16,-2 0 0 15,12-18-4-15,1-6-7 16,15-12-8-16,0-3-33 15,9-9-25-15,0-7-76 0,6-8-7 16,5-6-143-16</inkml:trace>
          <inkml:trace contextRef="#ctx0" brushRef="#br0" timeOffset="176085.5002">23029 11063 430 0,'-7'25'109'0,"6"-5"28"16,4-13-131-16,9 4-33 15,4-4-115-15,-5-2 23 16,-9-6-274-16</inkml:trace>
          <inkml:trace contextRef="#ctx0" brushRef="#br0" timeOffset="117305.5054">17334 11074 188 0,'3'-5'0'0,"6"-7"203"16,12 1-203-16,12-2 26 0,4 2-26 16,15-3-34-1,1 6 34-15,8-4-382 0</inkml:trace>
          <inkml:trace contextRef="#ctx0" brushRef="#br0" timeOffset="117042.9367">17823 10577 267 0,'-10'-7'169'0,"1"-6"-21"16,-2 1-46-16,-2 10-72 15,2 11-22-15,-3 10-8 16,-5 8-6-16,-4 9 0 16,-1-2 3-16,-4 10 2 15,2-5 4-15,-7 7 4 16,0-4 3-16,-5 10 4 15,7-7-1-15,0 11 0 0,4-7-4 16,7 6-3-16,7-11-5 16,10 6 0-16,8-11 0 15,14 3-1-15,7-7 0 16,12-6 1-16,-1-13-1 16,13 0-5-16,-4-15-2 15,6-8-2-15,-9-3-7 16,4-4-4-16,-12-8-15 15,-4-3-81-15,-9 0-32 16,-6-6-29-16,-7 2-76 0</inkml:trace>
          <inkml:trace contextRef="#ctx0" brushRef="#br0" timeOffset="117747.2011">18734 10545 494 0,'-31'21'127'0,"-1"-5"38"0,-5 15-141 15,2 12-25-15,-7 12-6 16,3-2-4-16,-5 6-2 15,11-9 4-15,0 2 1 16,16-11 6-16,0 3 1 16,12-13 1-16,7 0 6 15,9-9 1-15,17 3 5 16,11-7 1-16,17 2 2 16,2-3-5-16,16 7-2 0,-11-6-5 15,4 9-9-15,-11-3-3 16,-1 5-2-16,-16-5-3 15,-7 1-3-15,-20-5-2 16,-10 1 11-16,-15-9 10 16,-9-1 17-16,-4-5 7 15,-17-6 7-15,0 0-11 16,-22 5-14-16,-5 4-22 16,-18 15-20-16,5 6-109 0,-25 15-30 15,9 1-36 1,-20 10-75-16</inkml:trace>
          <inkml:trace contextRef="#ctx0" brushRef="#br0" timeOffset="171603.8905">19298 10349 340 0,'1'-2'101'0,"7"-6"23"15,3-6-92-15,7 0-14 16,2 5-8-16,5 1-1 16,-3 6-6-16,3 6-1 15,-2 3-1-15,4 3-1 16,0 2 1-16,4 4 1 15,-1-4-1-15,9 4 0 16,-3-2-1-16,6 2 0 0,-4-5-7 16,4 0-15-1,-7-2-12-15,-1 1-36 0,-7-6-50 16,-4 3-1-16,-6-4-36 16,-4-3 44-16</inkml:trace>
          <inkml:trace contextRef="#ctx0" brushRef="#br0" timeOffset="171917.2392">19409 10825 386 0,'6'0'84'0,"10"-2"39"16,6-2-111-16,12-1-9 16,4 0 2-16,9 2-1 15,-3 2-6-15,11 2-9 16,-2 2-13-16,13-1-71 15,-7-1-28-15,13 1-25 0,-14-2-65 16</inkml:trace>
        </inkml:traceGroup>
        <inkml:traceGroup>
          <inkml:annotationXML>
            <emma:emma xmlns:emma="http://www.w3.org/2003/04/emma" version="1.0">
              <emma:interpretation id="{1774BCD4-A0D7-4079-AE52-1F7D2E64EA65}" emma:medium="tactile" emma:mode="ink">
                <msink:context xmlns:msink="http://schemas.microsoft.com/ink/2010/main" type="inkWord" rotatedBoundingBox="25235,11080 29029,11264 28944,13014 25150,1283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81767.1852">26206 10087 335 0,'-4'-8'122'0,"-3"-3"13"16,4 7-92-16,-2-1-14 0,2 3-17 15,-4 4-5-15,-4 4-5 16,-4 8 0-16,0 4-2 16,-9 8 1-16,2 2 0 15,-6 10 0-15,3-2 1 16,-3 9 1-16,8-2 0 0,1 7 2 15,6-6-1-15,7 7-1 32,4-2-1-32,10 9 4 0,9-6 2 0,10 6 2 15,3-8 0-15,9 1 0 16,-3-7-5-16,3-2-3 16,-6-7-1-16,0 3-1 15,-6-6 1-15,-4 6-1 16,-6-5 1-16,-6 4 0 15,-4-8 0-15,-7-3 0 16,-10-7 0-16,-7-2 0 16,-3-6 0-16,-18-1 0 15,-3-6 0-15,-15 3 3 16,-1-4 1-16,-11-3-1 16,5-3 1-16,-4 3-1 15,10-8-2-15,4 0 0 16,14 0 2-16,3 0 2 15,12-1 1-15,9-2 2 0,7 3-2 16,8-8 0-16,11-1-3 16,14-13-2-16,6-4 0 15,21-18-2-15,4 4 0 16,16-21-2-16,-4 3-1 16,11-14 0-16,-10 3 0 15,8-15 1-15,-8 9 1 16,0-12 1-16,-11 12 0 0,-6-2 0 15,-18 18 1-15,-12 4-1 16,-14 22 1-16,-14 11-1 16,-12 18 0-16,-10 12 0 15,-6 11-1-15,-9 12-2 16,1 6 0-16,-6 13-6 16,4 2-3-16,-3 6-3 15,6-6-16-15,-1 3-53 16,7-11-74-16,2-5-4 15,11-9-195-15</inkml:trace>
          <inkml:trace contextRef="#ctx0" brushRef="#br0" timeOffset="178322.2974">23978 10214 258 0,'-5'-5'97'0,"-3"-6"9"16,7-1-75-16,1-2-10 15,-2 1-15-15,0 1-4 0,2 2-3 16,-1 3 1-16,-2 2 2 16,-2 2-1-16,-1 7 1 15,-7 4 2-15,-4 6 3 16,-3 2 7-16,-2 1 1 16,0 2 5-16,3-3-1 15,2 2-2-15,3 3-7 16,0 4-3-16,3 3-5 15,-2 8-1-15,2 2-1 16,2 6 0-16,1-5 0 0,6 8 1 16,5-7-1-16,8 6 2 15,5-7 0-15,9 5 0 16,0-11 0-16,8 0 0 16,-6-8-1-16,1 0 0 15,-6-8 0-15,0 0 1 16,-7-1 1-16,1-1 2 15,-2 3 0-15,2 4 0 16,-4 0-1-16,-2 3-1 16,-6 0-1-16,-8 1-1 15,-7-2 1-15,-11 2-1 16,-6-2 1-16,-15 3 0 16,-4-2 1-16,-12 1 6 15,-1-5 2-15,-7-3 2 16,9-8 0-16,-3-7-2 0,14-6-5 15,2-8-3-15,12-2-1 16,5-2 2-16,9-3-1 16,6-4 1-16,8 2-1 15,15-10 1-15,6-1-3 16,13-10 0-16,7 1 0 16,13-11 0-16,-2 8 0 15,14-11-1-15,-8 4 1 0,13-6-1 16,-7 3 1-16,10-8-1 15,-9 4 0-15,6-4 1 16,-12 6-1-16,3-9 1 16,-13 11 1-16,0-4 1 15,-13 9 0-15,-8-1 0 16,-13 13-1-16,-13 3-1 16,-18 10 0-16,-12 7-1 15,-4 12 0-15,-10 8 0 16,1 6 0-16,1 8-2 15,6 4-2-15,-3 7-11 16,9 2-9-16,-2 5-52 16,10 0-74-16,-1 3-7 15,10-6-63-15,5-5 64 16</inkml:trace>
          <inkml:trace contextRef="#ctx0" brushRef="#br0" timeOffset="178714.7973">24679 10114 432 0,'8'-10'110'0,"-6"6"37"0,-5 4-125 0,-5 12-8 15,-5 9-5-15,-9 13-4 16,-6 7-4-16,-10 14-2 16,-1-2 0-16,-11 14 0 15,5-6 0-15,-8 11 1 16,6-11 2-16,-4 8 3 16,11-11 0-16,-1 0 1 15,13-11-1 1,1 0-1-16,12-12-3 0,7 1 0 15,8-10-2-15,9-1-2 16,10-7-1-16,7-6-7 16,7-7-8-16,10-8-51 15,-6-8-80-15,6-8 1 0,-6-5-71 16,1-4 83-16</inkml:trace>
          <inkml:trace contextRef="#ctx0" brushRef="#br0" timeOffset="178957.1335">24581 10689 362 0,'-27'23'145'0,"5"1"-5"0,-5 9-94 16,7-1-28-16,-5 14-29 15,0 2 14-15,-8 10-2 16,5 0-1-16,-2 10 1 15,5-7-1-15,2 6-1 16,7-11-2-16,-1-4-11 16,6-14-11-16,3-10-75 15,0-19-40-15,8-13-21 16,5-14-99-16</inkml:trace>
          <inkml:trace contextRef="#ctx0" brushRef="#br0" timeOffset="179582.2691">25013 10093 395 0,'8'-21'148'0,"-7"3"3"16,9-2-105-16,7 11-26 16,6 5-28-16,4 6 7 15,6 7-6-15,-6 7-2 16,1 6-4-16,-5 1 1 0,-1 9 3 16,-9-2 2-16,-2-1 3 15,-13-4 5-15,-6 2 4 16,-7-8 2-16,-12 6 1 15,-6 1 0-15,-11 11 0 16,0-1-4-16,-9 9-1 16,8-4-2-16,-1 3 0 15,12-7-1-15,4 2-5 16,11-7-1-16,4 0-2 16,7-6 1-16,1-5 0 15,7-3 5-15,8-1 6 16,6-6 3-16,10 3 4 15,7-3 3-15,8 0 0 0,-1-2-1 16,11 2-2-16,-10-1-4 16,0 1-3-16,-9 1-2 15,-4 1-2-15,-9 1-2 16,-10 3 0-16,-7 2 0 16,-18 7 1-16,-10 1 0 15,-27 8 1-15,-6-3 2 16,-20 3 1-16,3-7-1 15,-9 3-4-15,19-7-5 16,-3 6-19-16,18-2-10 0,0 6-18 16,12-1-11-1,8 2-84-15,13-10 25 0,10-10-199 16</inkml:trace>
          <inkml:trace contextRef="#ctx0" brushRef="#br0" timeOffset="179905.32">25475 10975 467 0,'-20'39'119'0,"-10"12"36"0,-5 0-134 15,-1 26-19-15,5 0-8 16,-5 15-17-16,1-6-14 16,-4 5-118-16,6-20 28 15,-1-3-288-15</inkml:trace>
          <inkml:trace contextRef="#ctx0" brushRef="#br0" timeOffset="182428.1727">26776 10003 223 0,'-29'11'191'16,"-11"3"-41"-16,1 1-11 15,-1 14-113-15,8 2-16 0,-1 6-8 16,8 1-8-16,5-2 0 15,11-11-2-15,12-4 2 16,11-9 3-16,14-9 5 16,8-6 4-16,13-5 5 15,2-4 2-15,13-4 0 16,-6 2-3 0,8 1-3-16,-8 7-3 0,2 3-3 15,-15 5-4-15,-4 5-4 16,-18 3-3-16,-13 7 1 15,-20 7 1-15,-13 10 4 16,-9 2 6-16,-10 11 4 16,3-5 3-16,1 4 1 15,10-9 0-15,-2 7-1 16,10-5-3-16,0 4-2 16,7-7-2-16,5 4-2 15,8-7 0-15,7-1-1 0,8-9 0 16,12 2 0-16,1-8 1 15,11 2 0-15,0-5 0 16,10-1 2-16,-7-2 1 16,7 3 3-16,-10-3-1 0,-9 6 0 15,-15 5-1-15,-15 9 0 16,-18 2-3 0,-29 17 1-16,-14 2 0 0,-33 14 5 15,-5-2 1-15,-26 6 0 16,7-10-3-16,-21-1-16 15,18-12-20-15,-15 5-143 16,20-10 27-16,-11 10-344 16</inkml:trace>
        </inkml:traceGroup>
      </inkml:traceGroup>
      <inkml:traceGroup>
        <inkml:annotationXML>
          <emma:emma xmlns:emma="http://www.w3.org/2003/04/emma" version="1.0">
            <emma:interpretation id="{65DA1BA8-C62B-4969-A41F-03B8DC9ECC42}" emma:medium="tactile" emma:mode="ink">
              <msink:context xmlns:msink="http://schemas.microsoft.com/ink/2010/main" type="line" rotatedBoundingBox="5314,11879 13356,12516 13140,15237 5098,14599"/>
            </emma:interpretation>
          </emma:emma>
        </inkml:annotationXML>
        <inkml:traceGroup>
          <inkml:annotationXML>
            <emma:emma xmlns:emma="http://www.w3.org/2003/04/emma" version="1.0">
              <emma:interpretation id="{32BAB23A-531F-488A-B520-6734698B14F6}" emma:medium="tactile" emma:mode="ink">
                <msink:context xmlns:msink="http://schemas.microsoft.com/ink/2010/main" type="inkWord" rotatedBoundingBox="5266,12491 6572,12594 6435,14322 5129,1421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5951.1463">3442 12184 285 0,'-14'5'122'0,"1"-7"11"15,6 1-77-15,0 2-18 16,6-1-21-16,2 2-11 16,3-2-15-16,3 0 4 15,4-3 6-15,11-8-4 16,3-5 5-16,13-7 5 16,-1-5-6-16,18-12-3 15,-3 0 5-15,18-14 0 16,-1 1 1-16,18-8 1 15,-9 6-3-15,13-9 1 0,-13 11-2 16,10-4 0-16,-15 7-1 16,6-1 0-16,-12 10 1 15,7 2-1-15,-20 7 0 16,4 6 0-16,-11 9 0 16,-6 3 0-16,-14 6 0 15,-2 9-1-15,-10 9 1 0,-10 8 1 16,-7 8 1-16,-13 14 1 15,-9 7 1-15,-20 19 2 16,-3 1-1-16,-14 26 0 16,3-2-2-16,-10 28 1 15,5-4-2-15,-12 25-1 16,7-9 0-16,-8 18-1 16,10-25 1-16,-3-5 1 15,16-27-1-15,3-10 1 16,15-32-2-16,10-9 0 15,11-18-6-15,5-7-5 16,5-10-7-16,6-4-19 16,4-7-16-16,10-9-85 15,4-5 10-15,5-9-194 16</inkml:trace>
        </inkml:traceGroup>
        <inkml:traceGroup>
          <inkml:annotationXML>
            <emma:emma xmlns:emma="http://www.w3.org/2003/04/emma" version="1.0">
              <emma:interpretation id="{0738E31A-E57F-47F8-B2BF-CFFF5D3E2C60}" emma:medium="tactile" emma:mode="ink">
                <msink:context xmlns:msink="http://schemas.microsoft.com/ink/2010/main" type="inkWord" rotatedBoundingBox="7343,13338 8300,13414 8286,13598 7328,13522"/>
              </emma:interpretation>
            </emma:emma>
          </inkml:annotationXML>
          <inkml:trace contextRef="#ctx0" brushRef="#br0" timeOffset="106832.1569">5558 12285 294 0,'-5'-2'105'0,"1"-1"24"16,0 1-88-16,4 2-21 0,0 0-9 15,0 0-11 1,0 2-12-16,-1-4 11 0,1 2 7 16,-2-1 6-16,1-2 10 15,-1-1 3-15,2 3 2 16,-1-1-4-16,1 2-5 15,1 2-8-15,-1-2-3 16,0 1-4-16,3-1-1 16,0 0 0-16,7 0 1 15,1 0 2-15,11 0 2 16,1 0 0-16,12-3 2 16,1 0-1-16,9-2 3 15,-3 1 0-15,10-1 1 16,-3 2-2-16,9-2 0 15,-5 1-4-15,5 0-2 16,-7 0-1-16,6-3-1 16,-12 3 0-16,7-4 0 15,-10-1 0-15,4 1 1 0,-12 0 1 16,4 0 0-16,-9 5-1 16,-2 1 0-16,-10 2 0 15,-3 5-2-15,-6 0-1 16,-3 1-3-16,-3 2-1 15,-2 4-6-15,-4-1-1 16,-2 2-7-16,-2-1-3 0,-1 1-14 16,-2-4-9-1,0 2-120-15,2-3 26 0,-2 2-292 16</inkml:trace>
        </inkml:traceGroup>
        <inkml:traceGroup>
          <inkml:annotationXML>
            <emma:emma xmlns:emma="http://www.w3.org/2003/04/emma" version="1.0">
              <emma:interpretation id="{09104E2C-0919-4375-AB3B-C7B740F62CB4}" emma:medium="tactile" emma:mode="ink">
                <msink:context xmlns:msink="http://schemas.microsoft.com/ink/2010/main" type="inkWord" rotatedBoundingBox="9254,12191 13356,12516 13140,15237 9038,1491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1652.4365">8491 12712 377 0,'-11'8'103'0,"-4"3"24"0,1 1-104 16,-5 12-23-16,0 7-5 16,-4 10-3-16,-1 0-1 15,-6 10 0-15,2-2 5 16,-5 7 3-16,2-4 4 15,0 4 5-15,9-6 2 0,3 2 3 16,8-13-2-16,6 4 0 16,7-12-5-16,4-1-2 15,5-10-2-15,8 2 0 16,4-14-2-16,10-8 1 16,5-11-1-16,6-17 0 15,-2-11 1-15,8-18 0 16,-6-2 1-16,3-21 0 15,-9 3 1-15,1-12 4 16,-11 10 3 0,-6-7 4-16,-13 19 0 0,-4 4 0 15,-11 18-3-15,-10 6-3 16,-3 20-4-16,-7 11-4 16,-1 13-3-16,-4 10-7 15,2 9-8-15,0 10-43 0,2 2-36 16,-1 7-51-16,3-4-32 15,-3 2-58-15</inkml:trace>
          <inkml:trace contextRef="#ctx0" brushRef="#br0" timeOffset="112142.2405">8950 12599 115 0,'-3'2'228'0,"-2"-4"-86"15,1-2-70-15,10 4 69 16,2 3-135-16,6 1-7 15,3 4-2-15,8 3 0 16,-1-1 1-16,6-6 0 16,-4 3 2-16,2-6 1 15,-6-1 1-15,3-4 2 16,-6-1 0-16,3-3 0 0,-6 2-1 16,-4 1-1-1,-2 5-4-15,-6 8 1 0,-1 8-1 16,-6 10 1-16,-1 10 1 15,-7 14 3-15,-3 2 2 16,-7 11 3-16,-1-4-1 16,-6 8 0-16,3-7-2 15,-6 10-2-15,3-7-3 16,-4 0-3-16,6-10-1 0,-1-8-3 16,10-13-3-16,-2-9-14 15,8-9-7-15,-3-6-37 16,6-9-74-16,-1-17 6 15,4-5-183-15</inkml:trace>
          <inkml:trace contextRef="#ctx0" brushRef="#br0" timeOffset="112469.4908">9127 13102 448 0,'3'2'99'0,"1"-2"42"16,2 3-133-16,9 0-6 15,4 3-8-15,5 4-36 16,-1-3-34-16,-1 3-64 0,-5-7-23 16,5 2-107-16</inkml:trace>
          <inkml:trace contextRef="#ctx0" brushRef="#br0" timeOffset="112884.7627">9840 12679 441 0,'-2'2'127'0,"-7"-7"31"0,0 8-126 15,-2 8-34-15,-2 11-3 16,-3 5-6-16,-4 9-7 16,3 0 8-16,-7 6 4 15,4-6 3-15,-2 5 4 16,2-7 3-16,1 1 2 15,6-7 0-15,7 2-1 16,4-5-1-16,12 1-1 0,2-2-1 16,15 2 2-16,4-2 1 15,13 1 1-15,0-5-1 16,8 4 0-16,-8-5-2 16,-1 3-1-16,-13-5-1 15,0 2 0-15,-13-4 1 16,-3-2 0-16,-7-4 0 15,-6 1 0-15,-7-4-1 16,-11 0-1-16,-10 2-2 0,-14-2 1 16,-4-1 0-1,-12 0-1-15,1-2 1 0,-5 3 0 16,8 0-3-16,-4 7-11 16,14-2-7-16,2 0-108 15,11-2-22-15,5-10-35 16,8-14-69-16</inkml:trace>
          <inkml:trace contextRef="#ctx0" brushRef="#br0" timeOffset="113178.3742">9815 12670 275 0,'3'1'198'0,"6"-5"-42"0,1-7-24 15,13 4-98-15,12 3-16 16,21 7-6-16,-1 2-5 16,14 4-17-16,-8 4-11 15,5 1-24-15,-13-3-14 16,2 0-76-16,-11-4-19 0,3-11-26 15,-7-7-47-15</inkml:trace>
          <inkml:trace contextRef="#ctx0" brushRef="#br0" timeOffset="110766.4987">7292 13101 339 0,'1'0'102'0,"6"-7"18"16,-1-2-93-16,14-7-15 15,5-1-9-15,10-7-1 16,1 3-2-16,12-6-1 15,-4 2 0-15,11-10 0 16,-6 3 0-16,5-12 0 0,-5 0 0 16,4-6 1-16,-11 4 0 15,2 1 0-15,-8 12 0 16,-3 2-2 0,-9 9-1-16,-2 5 0 0,-8 6-7 15,-5 3-13-15,-4 5-4 16,-5 6 5-16,-6 5 3 15,-9 12 16-15,-3 3 20 16,-9 15 13-16,-3 7 1 16,-7 13 4-16,2 0-7 15,-7 11-4-15,4-5-9 0,-6 10-6 16,7-8-9-16,-5 7-12 16,7-5-15-16,-1 2-46 15,11-13-49-15,0-3-11 16,6-14-48-16,2-6 54 15</inkml:trace>
          <inkml:trace contextRef="#ctx0" brushRef="#br0" timeOffset="111124.0873">7968 13198 399 0,'-1'6'109'0,"-6"5"27"0,-2 3-112 15,-3 11-22-15,-1 6-9 0,-7 16-9 16,-1 3-6 0,-7 8-8-16,6-8 1 0,-6 8-1 15,5-11 7-15,-3-4-3 16,9-12-3-16,0-4-72 16,8-13 16-16,10-14-186 15</inkml:trace>
          <inkml:trace contextRef="#ctx0" brushRef="#br0" timeOffset="107617.7962">7813 11746 395 0,'-3'-2'138'0,"-2"-1"18"0,2-2-100 16,3 2-37-16,10-1-6 16,4-3-10-16,12-7-3 15,9-1 1-15,9-7 0 16,1-2 0-16,13-4 1 15,-5 0 2-15,15-10 2 16,-4 4 4-16,13-13-1 16,-10 0 1-16,10-10 1 15,-13 6-2-15,3-7-1 16,-12 12 1-16,3 1-3 16,-11 15-3-16,0 3-2 15,-11 12-2-15,0 2-3 16,-11 9-2-16,-5-1 0 0,-5 2-2 15,-4 1 3-15,-7 2 0 16,1 0 3-16,-3 2 1 16,-1-1 1-16,1 2-1 15,-2 4 0-15,-3 4 1 16,-4 11 0-16,-5 7 1 16,-7 15 0-16,-3 5 0 15,-6 10 0-15,1-4-1 16,-4 9 1-16,6-7 0 15,-5 10 0-15,5-9 0 0,-3 8 0 16,4-11 0-16,1 4 0 16,1-12-1-16,3 2-3 15,5-13-2-15,0 0-13 16,5-10-9-16,2-5-31 16,1-10-30-16,0 0-75 15,3-8-6-15,1-5-141 16</inkml:trace>
          <inkml:trace contextRef="#ctx0" brushRef="#br0" timeOffset="113969.8662">10350 12322 143 0,'-9'-11'139'0,"-2"-1"-21"16,2 2-71-16,1 1 89 15,0 3-90-15,2 1-1 16,3 3-13-16,-2 1-15 15,3-1-1-15,6 2-3 16,3-1-5-16,9 1 1 16,4 1 0-16,13 4 0 15,3 1-3-15,13 5 0 16,-5 0-4-16,7 5-1 16,-8 1-1-16,-4 0-1 0,-11 0 1 15,-3 2-2-15,-9 2 1 16,-8 1-1-16,-10 1-2 15,-9 7-3-15,-11 0 0 16,-12 2 1-16,-4-2 0 16,-11 1 7-16,4-7 7 15,0-1 6-15,4-8 5 16,5-1 1-16,11-7-4 16,4 4-4-16,9-6-8 0,9 3-8 15,3-2-3-15,9-1-3 16,5-5-1-16,11 2-1 15,4-4 2-15,8-7 0 16,-2 1-1-16,4 1-8 16,-5 0-6-16,1 5-38 15,-7 8-18-15,2 5-34 16,-8 2-27-16,1 6-12 16,-4-4-31-16</inkml:trace>
          <inkml:trace contextRef="#ctx0" brushRef="#br0" timeOffset="114521.0982">11243 12330 430 0,'-15'11'108'0,"-6"-5"34"0,-5 7-125 15,2 6-22-15,-7 10-4 16,1 4-15-1,-1 6-5-15,6 2 4 0,-2 3 8 16,8-8 6-16,0 5 18 16,7-7 10-16,4 4 3 15,8-9-5-15,5 3 2 16,6-10-3-16,9-4 0 16,4-8-2-16,15-10 4 15,3-8-2-15,13-15-3 16,0-7-3-16,7-12 2 15,-12-1-4-15,4-10-1 16,-15 8 0-16,-5-7-2 16,-17 11-1-16,-7-1 1 0,-13 9 0 15,-15 2 0-15,-8 7 1 16,-15 4 6-16,-3 7 3 16,-7 9 1-16,2 5-1 15,-6 15-7-15,5 3-14 16,-2 13-17-16,5 6-147 15,-6 3 38-15,8-8-368 16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44:57.1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601BBD0-A6EC-4F28-BDF9-56D8CDD9F464}" emma:medium="tactile" emma:mode="ink">
          <msink:context xmlns:msink="http://schemas.microsoft.com/ink/2010/main" type="inkDrawing" rotatedBoundingBox="2410,11382 15913,12020 15887,12569 2384,11931" semanticType="underline" shapeName="Other">
            <msink:sourceLink direction="with" ref="{E42B67EA-EC49-47FA-AF6F-7C064E54095C}"/>
            <msink:sourceLink direction="with" ref="{4FBB6637-BC0C-4F22-8C75-26A96D97A0D5}"/>
            <msink:sourceLink direction="with" ref="{D4EC926B-26DE-4FD0-BEAF-BCD3FE36749B}"/>
            <msink:sourceLink direction="with" ref="{76F2B18B-BDC9-4023-8320-C84599542BE6}"/>
          </msink:context>
        </emma:interpretation>
      </emma:emma>
    </inkml:annotationXML>
    <inkml:trace contextRef="#ctx0" brushRef="#br0">-7 63 210 0,'-5'-8'119'0,"1"-1"-1"16,-1 1-55-16,3 0-12 15,1 2-25-15,2 0-12 0,-2 3-12 16,2 0-2-16,1-1-1 16,3 4-1-16,1 0 1 15,6-3 2-15,2 0 2 16,2 0 2-16,0 1 5 16,1-1 3-16,-3 3-1 15,6 5-1-15,2-2 0 16,7 5-3-16,-1 1-4 15,11 2 1-15,-1 2 0 0,7 1 1 16,-1 0 1-16,15 3 3 16,-4-1 0-16,6 6 1 15,-3-2-2-15,8 5 1 16,-10-1-4-16,16 1 0 16,-4-2-2-16,16 1 0 15,2-4-1-15,21 2 2 16,-7 0-1-16,22-2 1 15,-12-2-2-15,20 7 0 16,-13-3-2-16,23 3 1 16,-15 1 0-16,21 9 3 15,-16-7 0-15,23 5 0 16,-17-3 0-16,29-1-1 16,-15-5-3-16,37-1 0 0,-20-5 0 15,34-4 0 1,-17-5 0-16,39-3 1 0,-29-3 0 15,33 2 1-15,-19 0 0 16,31 0 2-16,-34-1-2 16,42-1 0-16,-26 2 0 15,25 0-1-15,-22-2 0 16,31 0 0-16,-37 3-1 16,37 1 0-16,-29-4 0 15,26 0 1-15,-24 2 0 0,39-5 0 16,-36-2 0-16,42-1 0 15,-32 0-1-15,30 0-1 16,-30-4 1-16,30 1-1 16,-39 0 0-16,34-2 1 15,-37 0-1-15,26 3 2 16,-28 4 1-16,22-2 1 16,-42 4 0-16,37-1 0 15,-38 0 0-15,18-4-2 16,-27 0 0-16,27-2 1 15,-41 0 1-15,21-3-1 16,-32 2 1-16,13-1 0 16,-36 2-2-16,4 1 0 15,-31 4-1-15,-3-2-1 16,-29 1 0-16,-3 2 0 16,-23 2-2-16,-6-1-5 0,-18 2-3 15,-11-1-10-15,-15 0-7 16,-7-2-17-16,-9 1-75 15,-21-1-55-15,-12-1-16 16,-21-9-137-16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45:03.2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63A7E64-8661-45B0-99C1-48A35080A81F}" emma:medium="tactile" emma:mode="ink">
          <msink:context xmlns:msink="http://schemas.microsoft.com/ink/2010/main" type="inkDrawing" rotatedBoundingBox="9024,13222 12713,13229 12712,13602 9023,13595" shapeName="Other"/>
        </emma:interpretation>
      </emma:emma>
    </inkml:annotationXML>
    <inkml:trace contextRef="#ctx0" brushRef="#br0">7243 12310 429 0,'-6'-16'114'0,"1"-1"30"16,8 3-126-16,11-2-5 16,4 2-10-16,11-3-2 15,3-2 0-15,15 0 1 16,6 0 2-16,25 2 5 15,2 5 2-15,25-1 2 16,-2 5 0-16,21 0 2 16,-5 0-4-16,32-2 6 15,-6-3 1-15,32-4 2 16,-11 1 3-16,27-1-4 16,-22 6-8-16,20 2-2 0,-22 4-4 15,20 0-4-15,-29 4 1 16,14 1-1-16,-28 1-1 15,9 7 0-15,-36 0-1 16,4 1 1-16,-26 2-1 16,-3 3 1-16,-26-4 0 15,-4 5 0-15,-23 1 0 16,-4 4 0-16,-13 2-3 16,-7 2-2-16,-8-2-1 0,-5 3-6 15,-8 0-3-15,-3 3-4 16,-4-3 1-1,-5 2-1-15,2-9 2 0,-3 1-7 16,1-8-6-16,0-1-106 16,-1-7-24-16,-5 0-34 15,-1-6-72-15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46:48.90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72 88 220 0,'9'0'35'0,"4"-2"28"16,13-1-57-16,9-2-14 15,16-2 12-15,6-4 6 0,15-7 1 16,-2 6-1-16,16-2 2 16,-9 4 1-16,6 6-7 15,-14 4-1-15,5 0-2 16,-18 1-1-16,0 4 0 15,-10 1 1 1,-2 2 1-16,-16 3 0 0,-3 5 1 16,-9-2 1-16,-9 6 2 15,-8 0 2-15,-13 9 3 16,-10-3 2-16,-18 13 1 16,-10 1-3-16,-23 7-1 15,-3-5-5-15,-26 8-1 16,4-8-3-16,-16 2-2 15,10-5 0-15,-2 0 0 0,28-10-1 16,8-1 2-16,23-11-1 16,15-3-9-16,20-6-7 15,11 3-3-15,14 1-1 16,12 7-1-16,12 3 8 16,15 8 3-16,4 0 3 15,20 10-1-15,1 1-1 16,22 6-2-16,-9-6 1 0,14-2 1 15,-13-16 5-15,10-4 4 16,-18-6 4-16,8-1 3 16,-13-1 0-16,0 2-1 15,-18 1 2-15,-3 2 6 16,-16-1 7-16,-7 1-4 16,-17-2-3-16,-4-2 11 15,-6-1-4-15,-13 7-5 16,-6-3 2-16,-5 10 2 15,-3 0-15-15,-3 5-4 16,6-3-3-16,4 3-2 16,7-5-2-16,8 6-1 15,11 0 0-15,11 4-1 16,8-4 1-16,17 4-1 16,3-6 0-16,16-4-1 15,-2-7-1-15,14-3 1 16,-7-7 2-16,7 0 0 0,-9-3 3 15,3-1 2-15,-13 1 0 16,-1 3 1-16,-15-2-1 16,-4 7 1-16,-16-1 0 15,-7 10 2-15,-11 5 0 16,-12 15-7-16,-7 10-31 16,-16 23-65-16,-10 5 2 15,-34 12-166-15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3:46:52.73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1774 379 397 0,'-63'-36'93'0,"4"0"39"15,31 14-119-15,20 2-2 16,20 4-3-16,29-1-4 16,14-2-5-16,40-6 2 15,12 2-1-15,39 2 0 16,4 2 0-16,46 2-1 16,-13 3 0-16,38-2 0 15,-15 6 0-15,34-6 0 16,-32 5 1-16,38 3 0 0,-30 7 0 15,24 5-1-15,-30 9 0 16,23 2-3-16,-39 4-1 16,10 8 0-16,-38-1 0 15,-1 10 1-15,-43 2 2 16,-8 7 2-16,-36-4 0 16,-15 1 2-16,-30-10 4 15,-24-6 8-15,-26-10 1 0,-35-3 0 16,-18-9-1-16,-38 1-3 15,-13-2-9-15,-42 3-1 16,-3-1-3-16,-47 1-2 16,10 4-2-16,-43-4-3 15,31-1 0-15,-26-4-1 16,39-5 0-16,-17-4-3 16,42-2 1-16,-19 3-4 15,38 3 1-15,-16 3 2 16,30 6 3-16,0 7 4 15,33 2 3-15,10 10 2 16,42 2 0-16,23 9 3 16,34 1 1-16,38 8 4 15,32-7 3-15,68-1 4 16,25-9-1-16,71-4-1 16,9-12-4-16,57 0-2 0,-19-6-4 15,48-3-1-15,-30-9 0 16,51-4 0-16,-30-7 0 15,41-3 0-15,-38-1 0 16,37 7 0-16,-52 7-1 16,24 8 1-16,-57 11 0 15,15 18 1-15,-62 6-1 16,-4 15 1-16,-64-1-2 16,-20 7 1-16,-61-6 0 15,-37 8 2-15,-46-8 3 16,-44 11 3-16,-38-8 1 0,-56 4 0 15,-17-13-2-15,-58-4-2 16,-4-11-3 0,-51-3 0-16,14-7-2 15,-53 3 0-15,33-6-1 0,-35-4 1 16,52-7-1-16,-4-5-1 16,70-5 0-16,19-3-7 15,65 4-2-15,22-4-4 16,46 2-4-16,18-1-5 15,29 1 4-15,32-7 3 16,27 1 4-16,49-2 5 16,20 0 8-16,53 3 3 15,11 5 1-15,50 6 4 16,-9 10-2-16,47 16 1 16,-23 3-2-16,30 14-2 0,-36-1-2 15,13 2-1-15,-50-7 0 16,3-2 2-16,-57-10 2 15,-14-5 4-15,-46-4 3 16,-24-4 2-16,-38-5 0 16,-28 4 7-16,-31-2-3 15,-50 10-2-15,-29 0-2 16,-64 4-2-16,-22 1-7 0,-67-6-1 16,-1-8 0-16,-64 1-1 15,12-5-1-15,-61-1-2 16,33 1 0-16,-55-11-1 15,47-1-1-15,-44-17-1 16,48-4-1-16,-45-9-1 16,51 5 0-16,-48-9 0 15,49 14 2-15,-33-6 2 16,55 6 1-16,-20-4 0 16,59 7 0-16,-14-1-1 15,58 7 0-15,-10 0-1 16,44 4-2-16,4-3 0 15,45 5-1-15,9 2-2 16,44 4-2-16,20 2-4 16,33 5-6-16,24 1-5 15,30 2 3-15,39-5 1 0,28-7 2 16,53-10-5-16,18-5 0 16,47-4-6-16,2 2-10 15,42 4 1-15,-21 10 12 16,45 4 7-16,-26 6 9 15,46 2 24-15,-26 1 6 16,45 5 3-16,-27-5-1 16,53 5-4-16,-35-4-12 0,47 4-4 15,-34-6-2-15,34 2 0 16,-45-1 22-16,28 1 12 16,-56-3 4-16,23 4 5 15,-53 0 0-15,11-1-18 16,-51 6-11-16,15 2-5 15,-52-1-7-15,1 0-5 16,-45 0-1-16,-14-2-2 16,-45-1 0-16,-16-3-1 15,-27-3 2-15,-15-9 2 16,-16-8 1-16,-18-9 0 16,-10-2 0-16,-27-7 0 15,-12 4-2-15,-36-2 1 16,-8 6 2-16,-41-5 1 15,-1 4 1-15,-49-9 0 16,14 4 0-16,-56-8 0 0,14-4 1 16,-46-8 2-16,34 1 1 15,-42-8 2-15,48 8-1 16,-28 1 0-16,40 10-4 16,-22 4-1-16,38 14-1 15,-17 6-1-15,42 12-2 16,-12 10-3-16,44 7-3 15,1 3-5-15,42-1-2 16,15-5 0-16,43-10 2 0,27-4-1 16,41-10 5-16,43-7 2 15,25-2 3 1,51-9 2-16,24-2 3 0,60-3 1 16,0 5-1-16,66-7 0 15,-10 7 0-15,55-4 1 16,-31 5-1-16,50-4 0 15,-42 4 0-15,33-4 0 16,-46 4 0-16,20-9 0 16,-56 8 0-16,15-5 0 15,-58 7 0-15,-11 3 1 16,-54 12-1-16,-24 4 2 16,-54 9 2-16,-30 8 7 15,-44 6 1-15,-42 11 2 16,-28-1-2-16,-54 5 4 15,-19-3-6-15,-55-3 1 0,-7-9 0 16,-56 1 0 0,7-8-2-16,-60 3-2 0,16-1-2 15,-57 3-1-15,33-1-2 16,-38-1-1-16,56-6-1 16,-14-11 0-16,68-10-2 15,1-11-1-15,63-4-2 16,-1-6-2-16,53 2 0 0,12-2 1 15,42 4 1-15,26 4 1 16,41 9 0-16,45 5-3 16,40 7-2-16,53 4-3 15,26 1 1-15,67 5-1 16,11 0 3-16,64 2 2 16,-5-2 3-16,71 1 3 15,-24 1 2-15,57 7 0 16,-41 5 0-16,47 16 0 15,-49 3-1-15,41 8 0 16,-50-5-1-16,35 3-5 16,-55-6-18-16,20 6-105 15,-68 0 23-15,6 11-274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7:27.02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50 258 477 0,'-14'-32'114'0,"0"-11"48"0,3 1-137 16,7 1-5-16,5 13-2 15,1 5 0-15,2 9-8 16,7 3-1-16,3 6-3 16,11-1 0-16,7 4-3 15,9 2 0-15,2 2 0 16,17 2 0-16,-1 4 1 15,15 3 4-15,0 2 1 16,18 5 1-16,-3 3 0 16,26 4-1-16,2-2-3 0,27 4 0 15,-6-5-1-15,33 3 0 16,-10-5 1-16,30 2-1 16,-12-3-1-16,38 1-1 15,-18-7-1-15,33 1 0 16,-19-3 0-16,39-5 1 15,-29 0 0-15,43 1 1 16,-25-1-1-16,36 0 1 16,-26 4-1-16,35 1 1 15,-38 1-2-15,34 4 0 16,-41 1 0-16,21 8-2 16,-37 2 1-16,18 4 0 15,-44-1-1-15,25 4 2 16,-33-2 0-16,8 5 0 0,-24-5 0 15,16 2 0-15,-36-4-1 16,2-5-1-16,-30-6 1 16,-11-1-4-16,-33-4-4 15,-8 1-16-15,-24-1-15 16,-5 1-20-16,-18 1-21 16,-9 6-118-16,-18-3 30 15,-19-2-277-15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7:55.283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477 406 79 0,'-14'22'157'0,"2"-8"-54"15,1 0-48-15,1-1 48 16,0-1-90-16,-1 2-9 0,-2-1-2 16,2-2 0-16,-1-3 3 15,4-2-1-15,3-1 0 16,0-4-3-16,4-1-3 15,1 0-4-15,0 0 4 16,3-4 2-16,9-6 9 16,6-5 9-16,16-12 10 15,8-6-2-15,23-6 0 16,-1 1-9-16,14-2-6 16,-7 7-8-16,7-3-2 15,-19 6-1-15,-1 3 0 16,-20 8 0-16,-8 4 1 15,-16 9 3-15,-11-1 4 16,-11 6-1-16,-11 1-2 16,-9 3-4-16,-13 5-6 15,-2 6-4-15,-12 5 0 16,6 4 1-16,-1 5 1 0,6 0 4 16,2 2 0-16,14-5 2 15,0-1 1-15,10-9 1 16,7-1 1-16,10-4-7 15,5-2-4-15,9-5-1 16,7-5-3-16,5-7-2 16,2-4 7-16,-2-5 3 0,0-3 10 15,-9 4 8-15,-5 0 5 16,-8 3 0-16,-5 3 0 16,-4 1-10-16,-11 6-6 15,-5 7-5-15,-19 11-1 16,-7 8 1-16,-21 14 2 15,-3 4 4-15,-14 7 5 16,9-3 0-16,-6 3 2 16,19-9-2-16,4-1-1 15,23-10-5-15,7-7-2 16,19-12 0-16,11-8 1 16,12-9 1-16,15-11 2 15,7-9 1-15,18-8 0 16,1-2-2-16,13-12-1 15,-3 4-1-15,6-3-1 16,-13 3 0-16,0 0 0 0,-13 13 0 16,-9 3 0-16,-17 9 1 15,-6 8 2-15,-14 6-1 16,-8 5 0-16,-6 4-2 16,-5 7 0-16,-3 1-2 15,-5 6 2-15,1 0 0 16,-3 6 3-16,4-3 0 15,0 6 0-15,6-2-1 16,2-3 0-16,7-5-2 0,4-3-3 16,4-7-2-16,10-8 0 15,7-6 2-15,15-13 0 16,7-5 5-16,13-15 0 16,3 3 2-16,8-9-2 15,-6 10-1-15,1 0 0 16,-10 10 0-16,-11 4 0 15,-13 14 0-15,-6 2 4 16,-16 7 1-16,-12 6-1 16,-5 5 1-16,-14 7-2 15,-4 4-4-15,-4 7-6 16,4-1-2-16,4 4-15 16,10-3-28-16,4 2-100 15,9 1 14-15,-2-9-247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40:36.158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0 413 268 0,'12'-6'61'16,"-5"3"23"-16,10-5-73 16,5 2-8-16,20-4 3 15,5 1 1-15,22-4 3 0,6 4-3 16,27 0-1 0,-3 2-2-16,16 0-1 15,-3-1-2-15,11-2 0 16,-8-1-1-16,19-7 0 0,-13-1 1 15,14-9 4-15,-19 1 1 16,14-11 1-16,-18 2 0 16,17-3-1-16,-17 8-3 15,11 0-13-15,-25 12-13 16,-4 8-9-16,-25 11-48 0,-14 6-22 16,-25 8-7-1,-21 6-41-15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40:36.776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2307-4 166 0,'-80'7'98'0,"-23"0"1"0,3-1-39 0,-22 5-9 15,7 0-18-15,-21 11-1 16,8 0-13-16,-26 6-2 16,15-1-6-16,-21 4-2 15,19-6-6-15,-17-2-1 16,26-7-1-16,-9-3 0 15,25-9-1-15,4-4 1 16,30-4-2-16,9-7 2 16,23-5 1-16,10-1-1 0,22 1-1 15,11-3-9-15,15 7-7 16,20 1-8-16,11 5-8 16,18 1-3-16,6 5 7 15,24 5 6-15,4-1 6 16,31-1 9-16,0-4 4 15,27-2 1-15,-8-7 1 16,31-1 0-16,-17-1-1 16,22 2-1-16,-22 3-3 15,16 0-2-15,-33 9 1 0,5-1 0 16,-32 4 2-16,0 3 3 16,-33 1 2-16,-9 4-1 15,-25 1-4-15,-13 5-4 16,-21-4 2-16,-12 6 2 15,-15-4 0-15,-14 0 10 16,-10-7 10 0,-17-4 8-16,-9-8 1 0,-32-5 4 15,-3-4-3-15,-28 0 1 16,5 1-5-16,-29 9-1 16,17 4-2-16,-20 11 0 15,18 6-8-15,-10 10-3 16,25 0-2-16,-6 6 1 15,25-6-1-15,3 4-1 16,22-7 0-16,5-1-3 0,27-2-4 16,7 2-16-1,19-2-13-15,16 9-20 0,18 0-14 16,26 4-52-16,15-7 9 16,40-8-94-16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12:43.5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B2A7CC9-D750-41CE-8B70-F5943B6D241F}" emma:medium="tactile" emma:mode="ink">
          <msink:context xmlns:msink="http://schemas.microsoft.com/ink/2010/main" type="writingRegion" rotatedBoundingBox="18970,6104 27732,5516 27926,8415 19165,9003"/>
        </emma:interpretation>
      </emma:emma>
    </inkml:annotationXML>
    <inkml:traceGroup>
      <inkml:annotationXML>
        <emma:emma xmlns:emma="http://www.w3.org/2003/04/emma" version="1.0">
          <emma:interpretation id="{459ABF3A-D3C2-48A7-84D6-76B0A07E014D}" emma:medium="tactile" emma:mode="ink">
            <msink:context xmlns:msink="http://schemas.microsoft.com/ink/2010/main" type="paragraph" rotatedBoundingBox="18970,6104 27732,5516 27926,8415 19165,9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C8FF16-9813-4ADA-9945-79D3A6510793}" emma:medium="tactile" emma:mode="ink">
              <msink:context xmlns:msink="http://schemas.microsoft.com/ink/2010/main" type="line" rotatedBoundingBox="18970,6104 27732,5516 27926,8415 19165,9003"/>
            </emma:interpretation>
          </emma:emma>
        </inkml:annotationXML>
        <inkml:traceGroup>
          <inkml:annotationXML>
            <emma:emma xmlns:emma="http://www.w3.org/2003/04/emma" version="1.0">
              <emma:interpretation id="{920BC7D4-FECA-46E5-86D0-BA9E8CED7ED9}" emma:medium="tactile" emma:mode="ink">
                <msink:context xmlns:msink="http://schemas.microsoft.com/ink/2010/main" type="inkWord" rotatedBoundingBox="18970,6104 25410,5672 25605,8571 19165,90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771-55 68 0,'17'-17'26'0,"-1"1"1"0,2-3-16 16,1 4-15-16,0-4-8 15,-2 2 0-15,3-5 10 16,-4 3 10-16,0-5 23 16,-4 6 16-16,2-3 17 0,-6 6-3 15,0 2 2-15,-3 2-14 16,-4 6-4-16,-1 4-17 15,2 1-10-15,-2 0-14 16,-3 5-2-16,0-4-5 16,-2 4 1-16,-1-2 4 15,1 2 13-15,2-5 2 16,0 3 8-16,3-5 2 16,0 1 3-16,0-1-7 0,-2 2-5 15,2 0-9-15,5-3-1 16,1-2-3-16,7-6-3 15,5 0-1-15,6-4 0 16,-1 2-1-16,4 1-1 16,-5 2 1-16,5 1 0 15,-5 1 0-15,1 2 0 16,-4 6-1-16,-2 4 0 16,-4 9 0-16,-6 7 0 15,1 2 2-15,-3 8-1 16,-3-5 0-16,-4 5 1 15,-1-5-1-15,-3 6 0 16,-5-4 1-16,-4 7-1 16,-2-7 1-16,-5 7-1 15,-3-2 1-15,-6 4 0 16,-2-5 0-16,-6 7 3 16,-2-5 1-16,-7 1 1 15,7-4 1-15,-3-1-1 0,11-8-2 16,3-2 0-16,13-8-2 15,2-2 0-15,8-7 0 16,-1-4 0-16,7 0 2 16,-2 1-1-16,3-2 1 15,0 3-2-15,1 0 0 0,2 1-2 16,1 1 0-16,3 3 0 16,3 2 1-16,7 0 1 15,3 1 2-15,13 1 2 16,3-1 1-16,8 0 1 15,-2 3-1-15,2-1-1 16,-9 3-4-16,2 4 1 16,-8-3-1-16,3 0 1 15,-2-6 3-15,6 3 0 16,-4-5 0-16,5 2 0 16,-6 0-3-16,4 3-3 15,-10-5-4-15,-3 4-7 16,-8-2-5-16,-6-2-19 15,-10-3-74-15,-10 3-55 16,-12-4-18-16,-17-1-135 16</inkml:trace>
          <inkml:trace contextRef="#ctx0" brushRef="#br0" timeOffset="-2626.9046">378 435 326 0,'-2'-1'134'15,"2"-9"2"-15,3-2-74 0,2 2-49 16,1 1-9-16,-1-2 0 16,-2 5-2-16,-5-2-1 15,-2 0 1-15,-6-4 0 16,1 1-1-16,-4-4 1 16,1-2 0-16,-4-3 1 15,2 3 1-15,-5-5 1 16,2 5 0-16,-5-1 0 15,2 6-1-15,-8 1-1 16,4 5-1-16,-7-1-3 16,3 3 1-16,-4-3-1 15,6 4 0-15,0 0 0 16,8 5 0-16,4 5 0 16,7 9 0-16,3 9 0 15,5 3 1-15,4 12-1 16,0-6 1-16,6 5 0 0,3-6 1 15,8 3-1-15,0-8 1 16,4-4-1-16,1-9 1 16,4-7-2-16,-3-14 2 15,8-10-1-15,-3-7 1 16,5-16 0-16,-5-4 1 16,0-8 0-16,-4-1 0 15,3-6-1-15,-9 6 0 16,2-1 0-16,-6 14 0 0,-6 6 4 15,-6 14 2-15,0 10 1 16,-7 10-1-16,-5 9 1 16,2 5-4-16,-7 14-3 15,-2 2 0-15,-2 18 0 16,-2-1-1-16,-4 19 1 16,3 1 0-16,-5 16 2 15,3-4 2-15,-3 19 1 16,3-8 1-16,-1 23 2 15,2-7-1-15,-2 18 0 16,4-14 1-16,-2 5 4 16,2-27 0-16,-3-1-1 15,5-22-1-15,-5 3-3 16,5-15-5-16,-6 4-2 16,3-9-2-16,-2-5-5 0,3-14-4 15,2-5-7-15,3-13-5 16,3-9-15-16,5-4-4 15,3-12-39-15,3-4-80 16,8-10 11-16,6 1-215 16</inkml:trace>
          <inkml:trace contextRef="#ctx0" brushRef="#br0" timeOffset="-4919.469">-1024-758 300 0,'-27'12'76'0,"4"4"12"0,5-2-94 0,4 2-68 16,10-2 4-16,1 2 30 15,-1-7 22-15,4-1 45 16,2-7 51-16,0 2 11 16,1-3-18-16,3 2-4 15,3 0-24-15,9-4-7 16,5 0-8-16,8 1-3 16,7-1-9-16,15 1-1 15,2 1-3-15,25 1 0 16,0 1-3-16,23-4 2 15,1 1 0-15,26-2 4 0,-8-5-1 16,34 0 0 0,-10 0-1-16,26-4-2 0,-17 2-4 15,25 1-2-15,-29 3-2 16,13-1 0-16,-28 6-2 16,10 1 0-16,-32 0 0 15,9 1 0-15,-25-1 0 16,4 0 1-16,-25 0 0 15,0 2 2-15,-21-2-1 0,-3 0 0 16,-17-2 0-16,-1 2-1 16,-15-3-1-16,-4 3-2 15,-10 3 1-15,-8 5-4 16,-9 3-3-16,-12 6-9 16,-7 4-5-16,-12-1-17 15,-4-3-8-15,-5-1-71 16,4-5-50-16,-6-3-10 15,6 1-144-15</inkml:trace>
          <inkml:trace contextRef="#ctx0" brushRef="#br0" timeOffset="26500.9077">2171-464 496 0,'-16'3'117'0,"4"-7"40"16,13 4-147-16,15-2-5 16,6-1-6-16,12-5 0 0,8 0 0 15,12-4 1-15,-6-2 0 16,12 0 0-16,-7 4 0 16,7-2 1-16,-6 4-1 15,14 0 1-15,-9 2-1 16,15-2 0-16,-8 2-13 15,7-2-43-15,-12-5-100 16,7-4 5-16,-17 0-256 16</inkml:trace>
          <inkml:trace contextRef="#ctx0" brushRef="#br0" timeOffset="26118.8656">2378-930 216 0,'-4'3'170'0,"0"-2"-38"0,-1-2-13 15,8 2-106-15,0 6-7 16,4-6-7-16,7 2 7 15,4 0 5-15,14-7 4 16,5-7 1-16,10-2 1 16,0 2-6-16,5-3-4 15,-3 6-2-15,2 5-2 0,-9 5-1 16,1 2 0-16,-7 3-1 16,0 4-2-16,-8-2-3 15,-4 2-12-15,-9-2-12 16,-5 4-25-16,-9 1-20 15,-10 3-74-15,-7 0 7 16,-7 2-148-16</inkml:trace>
          <inkml:trace contextRef="#ctx0" brushRef="#br0" timeOffset="27453.1447">4160-943 435 0,'-14'-25'117'0,"-2"-5"31"16,0 4-126-16,10-4-13 15,3 8-13-15,0 5-11 16,-2 7-4-16,-3 4 0 16,-1 8 6-16,-5-4 5 15,-3 4 11-15,-5 2 5 16,3 4 2-16,-9 6 3 15,4 7 1-15,-6 7 1 16,7 8-1-16,-4 17-1 16,7-3-4-1,4 14-3-15,12-9-3 0,7 2-2 16,9-18 0-16,15-6-3 16,6-15 0-16,9-8 0 15,0-13 0-15,10-13 1 0,-5-12 2 16,6-11 1-1,-4-7 1-15,9-10 0 0,-7 1 0 16,9-11-1-16,-10 4 0 16,3-14-2-16,-12 9 1 15,-2-5 0-15,-14 13-1 16,-6 5 2-16,-10 21 2 16,-4 8 5-16,-5 14 0 15,-6 15 1-15,-2 13 0 0,-6 27-1 16,-5 17-4-16,-11 37 2 15,-1 12 0-15,-6 32 2 16,-1-5 2-16,-3 22 2 16,5-19 1-16,2 10 0 15,4-26 2-15,-1 1 2 16,7-31-2-16,-7 0-1 16,1-26-1-16,-8-3-5 15,-4-16-1-15,-17-7 0 16,-4-17-2-16,-22-11 0 15,-1-14-1-15,-19-11-2 16,10-4-2-16,-10-6-1 16,23 6 0-16,3-1 0 15,24 10-1-15,8-2-6 16,20 8-8-16,7-2-18 16,10 4-13-16,9-1-37 0,6 4-116 15,15-3 22-15,7-4-291 16</inkml:trace>
          <inkml:trace contextRef="#ctx0" brushRef="#br0" timeOffset="28254.549">5065-951 415 0,'22'-31'183'0,"3"-2"-28"16,-11 9-103-16,6 10-68 15,1 8-60-15,-7 9 36 16,-12 8 1-16,-9 2 12 16,-7-1 27-16,-9 4 22 15,-1 0 10-15,-10 7 4 0,-1 4-9 16,-15 15-6-16,0 5-8 16,-11 14 1-16,6 0-3 15,0 16 0-15,18-10 0 16,9 5-2-16,15-14-6 15,13-5-4-15,11-23-3 16,9-16-1-16,5-21 1 16,15-23 0-16,3-17 2 15,12-16-3-15,2-1-2 0,5-14 0 16,-9 7 0-16,4-4 2 16,-15 11 7-16,-1-8 6 15,-11 12 3-15,-2-1 1 16,-11 13 0-16,-1 2-1 15,-5 18-4-15,-5 9-1 16,-3 13-1-16,-1 14 1 16,-7 9 0-16,-1 16 1 15,-1 8 1-15,-4 18 2 16,4 4 0-16,-3 21 3 16,2-1 2-16,-3 21 3 15,-1-4 0-15,-2 17 1 16,0-10-2-16,-10 18-3 15,4-14-4-15,-2 7-5 16,0-24-3-16,0-8 0 16,5-28 0-16,-2-11 6 0,-1-27 2 15,-13-7 3-15,-6-15 0 16,-22-12-3-16,-5-6-8 16,-20-8-14-16,6-1-5 15,-13 6-6-15,12 9-4 16,-2 3-2-16,19 11 8 15,-2 6-17-15,24 2-4 16,7 1-148-16,18 1 35 0,3-7-368 16</inkml:trace>
          <inkml:trace contextRef="#ctx0" brushRef="#br0" timeOffset="30489.1311">5336 467 449 0,'-2'11'103'0,"6"-4"43"16,5-2-128-16,3 11-9 15,4 4 1-15,0 13 2 16,-7 5-4-16,1 13 1 15,-7-2-3-15,-2 10-1 16,-2-2-3-16,-2 5 0 16,-4-7-2-16,0 2 0 15,-4-14 0-15,-2-3 0 16,0-19-1-16,-4-6-6 16,3-14-5-16,0-7-15 15,-3-10-14-15,3-6-115 16,6-7 25-16,6-20-272 0</inkml:trace>
        </inkml:traceGroup>
        <inkml:traceGroup>
          <inkml:annotationXML>
            <emma:emma xmlns:emma="http://www.w3.org/2003/04/emma" version="1.0">
              <emma:interpretation id="{A7F8E58C-5AAD-4EEB-A93F-50DAAC39E271}" emma:medium="tactile" emma:mode="ink">
                <msink:context xmlns:msink="http://schemas.microsoft.com/ink/2010/main" type="inkWord" rotatedBoundingBox="25644,6175 27767,6032 27871,7582 25748,7725"/>
              </emma:interpretation>
              <emma:one-of disjunction-type="recognition" id="oneOf1">
                <emma:interpretation id="interp1" emma:lang="" emma:confidence="0">
                  <emma:literal>77</emma:literal>
                </emma:interpretation>
                <emma:interpretation id="interp2" emma:lang="" emma:confidence="0">
                  <emma:literal>7 7</emma:literal>
                </emma:interpretation>
                <emma:interpretation id="interp3" emma:lang="" emma:confidence="0">
                  <emma:literal>6 7</emma:literal>
                </emma:interpretation>
                <emma:interpretation id="interp4" emma:lang="" emma:confidence="0">
                  <emma:literal>z 7</emma:literal>
                </emma:interpretation>
                <emma:interpretation id="interp5" emma:lang="" emma:confidence="0">
                  <emma:literal>F 7</emma:literal>
                </emma:interpretation>
              </emma:one-of>
            </emma:emma>
          </inkml:annotationXML>
          <inkml:trace contextRef="#ctx0" brushRef="#br0" timeOffset="31087.5867">5538-890 434 0,'0'-1'102'0,"-2"1"36"0,12 4-123 15,9 7-14-15,12 2-2 16,3-4-1-16,13 7-1 15,-1-8 0-15,9 0 1 16,-4-7 1-16,7-6 2 16,-6-5 1-16,3-8 3 15,-8-4 0-15,0-3 3 16,-8 0 1-16,-6 3-1 16,-13 7-3-16,-6 5 0 15,-7 10-2-15,-11 18-1 0,-3 13 0 16,-11 22 0-16,-4 14-1 15,0 35 0-15,2 9-2 16,1 37 1-16,7-3 0 16,-1 15 1-16,4-24 1 15,-2-7 7-15,5-42 1 16,-4-5 0-16,4-26 0 16,-3-12-3-16,2-16-7 0,-2-10-9 15,0-17-8-15,-4-18-24 16,0-7-38-1,-5-19-78-15,-1-4-2 0,2-18-163 16</inkml:trace>
          <inkml:trace contextRef="#ctx0" brushRef="#br0" timeOffset="31240.1619">5876-83 292 0,'10'-5'91'0,"5"4"20"16,6 2-82-16,7 5-6 15,5 5-11-15,6 3-5 16,0-1-7-16,8 3-11 16,-8-4-15-16,5-1-7 15,-8-3 1-15,3-5 2 16,-6-6 11-16,2-6 13 16,-4-4-2-16,3-7-65 0,-7-2-9 15,1-5-29-15,-7-1-22 16</inkml:trace>
          <inkml:trace contextRef="#ctx0" brushRef="#br0" timeOffset="31678.4724">6428-487 241 0,'0'8'214'0,"7"-7"-55"0,3-12-145 0,20 0 145 15,6 0-154-15,15-6-5 16,-2 0-5-16,10-7-4 16,-7 1-3-16,6-5 0 15,-11-1 2-15,5-7 3 16,-13 5 4-16,5-5 4 15,-13 5 2-15,-1 4 4 16,-11 11 0-16,-4 6 2 16,-7 8-2-16,-2 13 0 15,-3 8-4-15,-3 18 0 16,-1 13-2-16,-5 27 0 0,-2 9-1 16,-6 30 1-16,1-3-1 15,-7 23 1-15,1-12-1 16,-8 15 1-16,2-24-1 15,-4-3 1-15,5-29-1 16,2-9 0-16,6-32-1 16,2-12-10-16,7-17-10 0,-3-10-35 15,2-10-34-15,0-11-66 16,-1-6-16-16,1-17-107 16</inkml:trace>
          <inkml:trace contextRef="#ctx0" brushRef="#br0" timeOffset="31856.6292">6775-97 272 0,'14'-2'156'0,"2"12"-8"0,15 5-48 16,9 6-50-16,28 2-13 16,8-6-18-16,30 2-6 15,2-5-12-15,16 3-16 16,-18 1-18-16,4 2-128 15,-30-3 23-15,1-4-310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40:48.942"/>
    </inkml:context>
    <inkml:brush xml:id="br0">
      <inkml:brushProperty name="width" value="0.26667" units="cm"/>
      <inkml:brushProperty name="height" value="0.53333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16 280 86 0,'1'0'0'0,"2"1"118"0,1-1-87 0,7-1 55 16,0-1-71-16,7 2 76 15,6 2-78-15,9 2-2 16,1 3-5-16,16 4-1 15,2-2-3-15,15 4-1 16,1-1 0-16,22 1 0 16,-2-7 1-16,25 0 3 15,-2-4 1-15,25-5 2 0,-9-4 1 16,30 0 1-16,-15-1-2 16,26 0 0-16,-19 0 0 15,20 5 6-15,-22-2 2 16,14 2 4-16,-24 2 1 15,16-3 3-15,-26-2-4 16,17-2 0-16,-19-1-4 16,13-5 1-16,-20-2-3 0,9-1 1 15,-26 3-4-15,6-3 0 16,-24 2-4 0,5 1-1-16,-21 3-4 0,-3 0 0 15,-17-1-2-15,-3 1-1 16,-16-2-1-16,-4-1-2 15,-10-1-1-15,-8-3-3 16,-14 0-1-16,-17-1-5 16,-16 2 1-16,-28 3 0 15,-9 7 3-15,-30 10 3 16,-3 8 5-16,-24 7 2 16,5 4 1-16,-26-1 1 15,21 0 0-15,-28 1 0 16,17-5 0-16,-24 2-1 15,16-2-1-15,-29 0 1 16,20-1 1-16,-25 0 3 0,27-4 2 16,-22 1 1-16,24-2-1 15,-14 0 1-15,27-4-3 16,-12 1 0-16,28-5-1 16,-3-1 0-16,29-2-1 15,1-2-1-15,26-1 0 16,2 2-1-16,23-1 0 15,10 0-1-15,19 4-2 16,13-4-3-16,16 1-3 0,21-2 3 16,15-2 1-16,26-4 2 15,11 1 3-15,34-5 3 16,6 2-3-16,38 0 0 16,-2 4 0-16,36-1-1 15,-5 1 0-15,37-5 0 16,-26 1 0-1,41-5 0-15,-23 5 0 0,24-4 0 16,-30 4 0-16,30 1 0 16,-38 1 0-16,16 3 0 15,-25 1 1-15,14 0 0 16,-37 1 0-16,12-1 0 16,-33 0 0-16,6 2 0 15,-37 3-1-15,-4-2 0 16,-35 4 1-16,-12 0-1 0,-33-2 0 15,-14 3 4 1,-22-2 0-16,-21 4 0 0,-18 3 0 16,-30 6-1-16,-13 0-2 15,-32 11-1-15,-2 0 0 16,-35 3 0-16,6 2 1 16,-36 5-1-16,15-6 1 15,-33 1 0-15,19-6-1 16,-24-7 0-16,27-8 0 15,-30-7 0-15,28-10 0 0,-20-6 0 16,29-5 0 0,-28-6 0-16,34 1 0 0,-20-1 1 15,27 4 0 1,-15-3 2-16,34 10 0 0,-8 0 3 16,30 9-1-16,0 7 0 15,31 6 0-15,7 6-2 16,26 0-1-16,11 3-2 15,22 2-1-15,18 4-1 16,18-1-1-16,25 2 1 16,21-6-1-16,41-7 0 15,21-11-2-15,52-7-8 16,8-8-7-16,58-2-30 16,-10 3-38-16,47 2-65 15,-19 4-12-15,34-9-126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16:49.9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521302B-0F0E-41D1-9C25-C0065FBDF847}" emma:medium="tactile" emma:mode="ink">
          <msink:context xmlns:msink="http://schemas.microsoft.com/ink/2010/main" type="writingRegion" rotatedBoundingBox="19844,10732 29818,8615 30271,10747 20297,12864"/>
        </emma:interpretation>
      </emma:emma>
    </inkml:annotationXML>
    <inkml:traceGroup>
      <inkml:annotationXML>
        <emma:emma xmlns:emma="http://www.w3.org/2003/04/emma" version="1.0">
          <emma:interpretation id="{5A4D55E7-A2BE-4003-AC13-81515C6220CB}" emma:medium="tactile" emma:mode="ink">
            <msink:context xmlns:msink="http://schemas.microsoft.com/ink/2010/main" type="paragraph" rotatedBoundingBox="19844,10732 29818,8615 30271,10747 20297,12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9BE2B2-1C23-4CF7-8BF1-9F5DEFC6465D}" emma:medium="tactile" emma:mode="ink">
              <msink:context xmlns:msink="http://schemas.microsoft.com/ink/2010/main" type="line" rotatedBoundingBox="19844,10732 29818,8615 30271,10747 20297,12864"/>
            </emma:interpretation>
          </emma:emma>
        </inkml:annotationXML>
        <inkml:traceGroup>
          <inkml:annotationXML>
            <emma:emma xmlns:emma="http://www.w3.org/2003/04/emma" version="1.0">
              <emma:interpretation id="{92EE146F-C58D-4CAB-9E4E-6F1A0A7C5349}" emma:medium="tactile" emma:mode="ink">
                <msink:context xmlns:msink="http://schemas.microsoft.com/ink/2010/main" type="inkWord" rotatedBoundingBox="19914,11060 24400,10108 24758,11793 20272,127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22288 9042 397 0,'30'5'232'0,"4"0"-53"0,-2-10-85 15,8 0-65-15,1-1-65 16,6-2 44-16,-5 3-7 15,10 1-11-15,-2 2-11 16,10 0-47-16,-6 4-114 16,1-4 13-16,-8-1-284 0</inkml:trace>
          <inkml:trace contextRef="#ctx0" brushRef="#br0" timeOffset="-1160.134">21366 9468 508 0,'14'-5'150'0,"-21"10"43"16,-10 11-144-16,-6 3-34 16,-15 10-2-16,-6 7-11 15,-10 10-16-15,2-2 4 16,-3 10-7-16,10 0-3 15,-1 10-1-15,12-8 5 0,-1 7 5 16,10-10 6-16,3-3 4 16,10-14 2-16,10-3 2 15,8-11 3 1,15-8 2-16,5-8 0 0,14-12 4 16,-3-13-1-16,13-20 2 15,-1-8-2-15,9-20 3 16,-7-2-1-16,4-11 2 15,-9 10-1-15,-6-10 2 16,-13 14-4-16,-11-4-2 16,-13 15-4-16,-9 3-2 15,-5 16-4-15,-8 11-1 16,-2 20-4-16,-8 21-9 16,-3 12-5-16,-10 22-11 15,1 8-6-15,-2 11-16 16,6-8-4-16,6 0-123 15,14-15 31-15,9-12-303 16</inkml:trace>
          <inkml:trace contextRef="#ctx0" brushRef="#br0" timeOffset="-2067.6263">19207 10030 460 0,'-10'22'130'16,"-5"-15"36"-16,6-6-124 16,11 1-24-16,4-7 1 15,6-1-9-15,13-12-4 16,10-5-3-16,15-15 1 16,8-2-3-16,19-14-1 15,-4 3-2-15,13-7-1 16,-4 6-2-16,7-4-1 15,-11 9 1-15,5-2 1 16,-12 8 2-16,4 1 2 16,-15 13 0-16,-2 2 1 15,-16 9 0-15,-5 5 1 16,-16 8 1-16,-6 6 4 0,-10 4 1 16,-5 15 3-16,-9 4-2 15,-10 18 1-15,-4 5-3 16,-17 16-1-16,-5 1-3 15,-18 20 0-15,2-7-1 16,-12 18-2-16,7-10-2 16,-11 7-3-16,11-12-5 15,-6 6-8-15,10-18-3 0,-4 4-2 16,14-16-2 0,2-2-13-16,12-17-18 0,4-7-104 15,9-15 15-15,5-8-256 16</inkml:trace>
          <inkml:trace contextRef="#ctx0" brushRef="#br0" timeOffset="-1692.5019">20470 9979 427 0,'11'9'194'0,"-10"-4"-3"15,-10 3-84-15,1 7-80 16,-11 12-10-16,-4 10-11 15,-13 14-5-15,-2 2-5 16,-10 11-12-16,7-1-6 16,-9 10 1-16,8-7-1 0,-5 11-1 15,6-11 5-15,2 3 4 32,10-16-6-32,4-6-13 0,11-19-4 0,7-9-126 15,5-18 30-15,4-16-310 16</inkml:trace>
          <inkml:trace contextRef="#ctx0" brushRef="#br0" timeOffset="-281.0822">22182 9169 438 0,'14'5'149'0,"-8"-2"23"16,-11 0-112-16,-9 5-32 16,-1 6-14-16,-12 8-6 15,-4 4-6-15,-7 9-8 16,7-1 6-16,-2 2-6 15,6-6-1-15,1-2 0 16,5-7-1-16,1-7 2 16,9-8 4-16,1-3 2 15,7-1 0-15,3-2 1 16,2 0 0-16,-4 0 1 16,4 0-1-16,-2 0 1 15,0 0-1-15,5 1 0 0,-1 1-1 16,3-1 1-1,0 1-2-15,4 0 1 0,-8-2 0 16,1 0 0-16,-1 0 0 16,-2 0 1-16,-1 1-1 15,2 1 3-15,-1-2 0 16,-2 0 5-16,1 1 0 16,0-2 1-16,0 1-2 15,0-2-1-15,0 2-3 0,1 0-2 16,-1 0-1-16,-1 2 1 15,1-1 0-15,0 2 1 16,-2-1-1-16,-2 3 0 16,2-2 0-16,-3 5 0 15,-2-1 0-15,0 6 0 16,-1 1 0-16,2 6 1 16,-2-1-1-16,2 6 1 15,0-3-1-15,-5 8 0 16,3-2 1-16,0 5 1 15,2-3-1-15,4 6 3 16,9-8-1-16,7 6 0 16,4-8-2-16,11 3 2 15,4-4 0-15,7 8-1 16,-1-6 2-16,7 4 0 16,-4-1-1-16,4 1 0 15,-12-6 0-15,2 2-2 0,-14-7 3 16,-5 1 1-16,-9-3 1 15,-5 0 1-15,-8-1 0 16,-9 2-3-16,-6-1-3 16,-19 1-2-16,-7 0-2 15,-16 0 0-15,-1 0 3 16,-9-2 2-16,6-3 3 16,-4-3-4-16,10-5-3 0,-9-4-14 15,10-7-9-15,-7-7-19 16,11-6-8-16,2-5-129 15,14-2-7-15,1-13-42 16,13-3-51-16</inkml:trace>
          <inkml:trace contextRef="#ctx0" brushRef="#br0" timeOffset="762.0977">23464 8788 533 0,'-4'49'128'0,"-7"-5"51"16,0 14-143-16,4 3-21 15,-5 16-1-15,-5-4-6 0,-7 16-33 16,-1-10-31-16,-9 8-130 16,-1-13 12-16,-9-10-297 15</inkml:trace>
          <inkml:trace contextRef="#ctx0" brushRef="#br0" timeOffset="507.6741">23466 8325 448 0,'14'-6'121'0,"-8"-4"34"15,-4 2-119-15,-4 8-21 0,-6 10 0 16,-9 5-6-16,-8 14-3 16,-3 3-6-16,-3 15-2 15,-4-1-1-15,-7 10 0 16,7-6 0-16,-1 4 3 16,7-12 2-16,7 0 1 15,11-7 0-15,6-1 0 16,5-7-1-1,9 1-1-15,4-3-1 0,6-3-6 16,4-8-3-16,7-3-13 16,0-6-11-16,6-8-128 15,-3-7 32-15,1-6-318 16</inkml:trace>
        </inkml:traceGroup>
        <inkml:traceGroup>
          <inkml:annotationXML>
            <emma:emma xmlns:emma="http://www.w3.org/2003/04/emma" version="1.0">
              <emma:interpretation id="{018494C6-3ADD-4DCE-9EF1-793BDEE4E13F}" emma:medium="tactile" emma:mode="ink">
                <msink:context xmlns:msink="http://schemas.microsoft.com/ink/2010/main" type="inkWord" rotatedBoundingBox="24497,9744 29818,8615 30271,10747 24950,118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74.6131">12377 8154 10 0,'22'-9'194'0,"0"-4"-75"16,-9-2-4-16,4-3 8 15,-3 4-95-15,-3-3-5 16,-3 6-14-16,-3 2 1 16,-4 4 3-16,1 2 0 15,1 1-1-15,0 1 1 16,2 1-6-16,6 1 0 16,1 1-2-16,5 2 3 15,4 1 0-15,5 0 0 16,6-2 0-16,8 0-2 15,1-4-2-15,5 1-11 0,-7 0-8 16,-3 1-42-16,-11-1-40 16,-6 3-52-16,-13-3-29 15,-6-1-61-15</inkml:trace>
          <inkml:trace contextRef="#ctx0" brushRef="#br0" timeOffset="7223.0203">12745 7612 465 0,'13'6'119'0,"-2"1"33"16,-3-3-130-16,7 14-17 16,3 5-5-16,-4 19 1 15,-3 10 0-15,-10 19-1 16,-12 4-1-16,-12 17 0 0,-7-7 1 16,-17 15 0-16,2-9 0 15,-10 15-2 1,8-13-3-16,3 7-16 0,11-17-33 15,8-2-99-15,16-26 8 16,9-9-237-16</inkml:trace>
          <inkml:trace contextRef="#ctx0" brushRef="#br0" timeOffset="8183.3882">18227 8439 380 0,'-17'-9'109'0,"4"-4"28"0,9 4-109 16,5-4-8-16,7 4-14 16,5-4-3-16,2 4-2 15,10-2-2-15,5 3 6 16,14 2 9-16,4 4-2 15,20 2 2-15,4 0-2 16,17-3-3-16,-7-3-4 0,10-5-4 16,-11-6-4-1,10-4-9-15,-16 1-5 0,5-8-17 16,-14 3-22 0,-5-2-92-16,-22 1 16 0,-7-1-220 15</inkml:trace>
          <inkml:trace contextRef="#ctx0" brushRef="#br0" timeOffset="8421.662">18924 7559 473 0,'-23'27'111'0,"2"-5"39"16,1 7-134-16,10 3-16 16,-1 11-3-16,-3-2-1 15,-3 14 0-15,0-3 1 16,-2 9 3-16,2-5 5 15,0 13 7-15,4-8 2 0,2 21 1 16,3-1-2-16,4 33-3 16,0 1-7-1,3 27-12-15,-2-12-15 0,-8 16-138 16,-8-26 30-16,-20-1-348 16</inkml:trace>
          <inkml:trace contextRef="#ctx0" brushRef="#br0" timeOffset="133093.9008">23796 8082 363 0,'21'0'82'0,"1"2"33"16,-5 1-110-16,2 1-4 15,-5 0-3-15,1 0-2 16,-4-1 1-16,5 2 11 16,-2-3 6-16,3 2 6 15,2 0 0-15,5 0 0 0,-2 1-9 16,1 3-6-16,-1-2-3 16,0 2-2-16,-6-2-3 15,-4 2-18-15,-4-2-16 16,-8 4-66-16,-5 1-28 15,-4-2-25-15,-5 2-49 16</inkml:trace>
          <inkml:trace contextRef="#ctx0" brushRef="#br0" timeOffset="133671.9253">23759 8444 447 0,'-13'23'118'0,"4"-4"38"0,1 6-124 15,2 0-18-15,3 2 1 16,6-2-8-16,11-2-1 15,3-5-1-15,11-3-1 16,2-5-4-16,4-2-3 16,-4-2-2-16,8-1-1 15,-5-7-3-15,9-1-19 16,0-5-33-16,5-3-96 16,-8 0 1-16,1-1-222 15</inkml:trace>
          <inkml:trace contextRef="#ctx0" brushRef="#br0" timeOffset="138315.8043">26813 8824 594 0,'-22'40'158'0,"-5"14"41"15,5 3-180-15,-4 21-44 16,2 5-26-16,-7 14-152 16,3-9 13-16,-2 0-310 15</inkml:trace>
          <inkml:trace contextRef="#ctx0" brushRef="#br0" timeOffset="138981.2909">27601 8079 569 0,'9'-20'162'16,"-6"4"38"-16,-5 3-155 15,-1 10-33-15,-14 8-10 16,-8 4-13-1,-14 9-1-15,-5 3-3 0,-9 9-2 16,6 2 6-16,-5 10 2 16,7-1 2-16,-5 9 1 15,12-2 5-15,4 4 5 16,13-10 2 0,13-1 0-16,15-10 1 0,13-10-2 15,8-15-3-15,10-6-5 0,-1-13-3 16,9-12-7-16,-10-4-3 15,6-14-1-15,-7-2 4 16,2-15 3-16,-7 4 7 16,6-11 6-16,-5 7 3 15,1-3 5-15,-4 15 1 16,0 7 1-16,-5 18-2 0,-4 12-2 16,-6 17-4-16,-4 17 0 15,-4 13-2-15,-2 22 0 16,-3 13-1-16,-2 24 0 15,-2 3-1-15,-1 16 3 16,-3-17 1-16,-1-1 6 16,-1-28 3-16,-1-5 4 15,-6-24 0-15,-13-3-2 16,-4-12-5-16,-22-4-4 16,-12-7-8-16,-24-2-6 15,-2-5-4-15,-16 5-9 16,16-3-7-16,-3 1-7 15,27 2-17-15,4 2-52 16,22-2-86-16,3-1 0 16,19-3-218-16</inkml:trace>
          <inkml:trace contextRef="#ctx0" brushRef="#br0" timeOffset="140979.8513">28465 8065 424 0,'-2'3'115'0,"1"2"37"0,2-2-125 16,4 1 3-16,0 1-11 16,0 1-2-16,-2-1-7 0,0 1 0 15,-3-1-3-15,-2 3 0 16,-2 1-3-16,-6 2-1 15,-2 3-1-15,-9 4 0 16,-2-1 1-16,-10 5 2 16,0 1 3-16,-5 7 1 15,4-3 3-15,-2 7-3 16,6-4-3-16,-1 3-3 16,7-3-3-16,6 1-3 15,5-5 2-15,13 6 0 16,9-2 0-16,12 6 1 15,7-4-1-15,8 6-1 16,-3-2-2-16,3 5 0 16,-6-8-1-16,3 4 2 15,-5-4 3-15,5-2 6 16,0-7 4-16,4 3 3 0,-4-9-2 16,3 3 0-16,-9-1-5 15,-9 2-3-15,-8-2-3 16,-10 4 1-16,-13-4 0 15,-9 4 2-15,-4-5 1 16,-15 2 6-16,0-3 4 16,-12-4 11-16,1-5 0 15,-7-6-2-15,6-7-5 0,-12-3-8 16,9 0-14-16,-8-3-9 16,7-2-4-16,-4-1-10 15,16-1-3-15,0-6-2 16,12 1-1-16,4-2-9 15,12 0-1-15,6-8-136 16,11 0 34-16,13-9-342 16</inkml:trace>
          <inkml:trace contextRef="#ctx0" brushRef="#br0" timeOffset="141270.6853">28294 7952 460 0,'13'-25'133'0,"6"5"31"0,3 4-135 15,4 7-2-15,-1 5-11 16,7 9 0-16,0 1 3 15,17 4-6-15,4-2-6 0,21 1-8 16,1-3-9 0,17-4-20-16,-7-4-9 0,9-1-137 15,-14 0 31-15,-6-8-337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49:55.7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D64EEA-99E7-4DF1-BBD4-34BB900E34D3}" emma:medium="tactile" emma:mode="ink">
          <msink:context xmlns:msink="http://schemas.microsoft.com/ink/2010/main" type="inkDrawing" rotatedBoundingBox="5116,-545 14014,1493 12385,8602 3487,6563" hotPoints="12554,4203 8409,8348 4264,4203 8409,58" semanticType="enclosure" shapeName="Circle"/>
        </emma:interpretation>
      </emma:emma>
    </inkml:annotationXML>
    <inkml:trace contextRef="#ctx0" brushRef="#br0">2216 1018 342 0,'-84'-64'83'0,"-12"-13"34"15,19 15-102-15,4-4-2 16,16 11-4-16,-1-4-5 16,11 13-3-16,-9 1-3 15,6 14-2-15,-16 7-2 0,2 15 1 16,-19 10-2-1,1 15 2-15,-19 18 3 0,4 12 1 16,-16 24 1-16,8 4 0 16,-14 18 0-16,14-3 0 15,-5 24 0-15,26-3 1 16,-2 29 0-16,21-1-1 16,3 37 0-16,13-5 0 15,-3 25 0-15,15-11 0 16,1 35 2-16,6-23 2 0,3 29 2 15,10-15 3-15,3 33 1 16,5-33 0-16,9 37-1 16,9-28-2-16,10 24 1 15,6-33-1-15,19 28 1 16,6-41 0-16,22 20 1 16,6-34-2-16,32 19-1 15,4-36-1-15,30 8-1 16,-3-35-2-16,36 7 0 15,-9-27-1-15,28 3 0 16,-16-20 0-16,39 9 0 16,-23-20 0-16,28 3-1 15,-21-16 1-15,40 5-1 16,-33-12 0-16,36 7-1 0,-21-12 1 16,31 1 0-16,-28-14 1 15,48-9-1-15,-27-28 1 16,52-21 1-16,-26-23 0 15,50-33 0-15,-40-13-1 16,42-25 1-16,-48-1-2 16,26-19 1-16,-53 11-1 15,27-27 2-15,-53 10 0 16,18-28 4-16,-34 9 1 16,15-37 3-16,-40 12-1 15,20-33-1-15,-34 16-2 16,1-35-2-16,-36 35-2 0,-1-41 0 15,-44 25 0-15,-13-35 1 16,-31 32 0-16,-19-44 1 16,-23 39 0-16,-24-28 1 15,-15 27 0-15,-26-34 1 16,-5 34-2-16,-29-35 0 16,-3 28-2-16,-29-25 0 15,4 38-1-15,-38-23 0 16,2 37 0-16,-44-13-1 15,5 40 1-15,-57-18 0 16,14 41 0-16,-57-5-1 16,23 27 1-16,-60 2-2 15,29 31 0-15,-55 4-3 0,39 27 1 16,-58 18-2-16,42 26-3 16,-55 30-7-16,54 26-8 15,-72 46-14-15,42 28-38 16,-63 52-78-16,55 4 9 15,-83 58-189-15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0:08.3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64DCD7-6631-4B76-BDDD-C60CAFF8D8E7}" emma:medium="tactile" emma:mode="ink">
          <msink:context xmlns:msink="http://schemas.microsoft.com/ink/2010/main" type="inkDrawing" rotatedBoundingBox="2143,7203 13132,5302 14283,11952 3294,13854" hotPoints="13507,9063 8542,13353 2363,11140 7329,6850" semanticType="enclosure" shapeName="Ellipse"/>
        </emma:interpretation>
      </emma:emma>
    </inkml:annotationXML>
    <inkml:trace contextRef="#ctx0" brushRef="#br0">3071 231 474 0,'-94'-8'118'16,"3"14"24"-16,2 18-144 16,-9 26 0-1,-11 20 2 1,-20 23-4-16,-16 12-5 15,-13 14 20-15,-8 11 1 16,7-5-24-16,-8 16 13 16,15-3 12-16,0 15-11 15,16-4-12-15,-15 33 12 16,28-8-1-16,-14 37 0 16,25-10 0-16,-9 27-1 15,25-24 0-15,1 43 0 16,23-32 0-16,-3 31-1 15,18-22 2-15,-2 26 0 16,12-38 2-16,6 21 3 0,15-36 2 16,11 9 2-16,22-34-1 15,18 17-2-15,14-32-1 16,17 11-2-16,8-28-2 16,23 3 0-16,2-33-2 15,33 2 1-15,3-29-1 16,30 7 1-16,-7-20-2 15,30 4 0-15,-18-16 0 16,26 3 0-16,-13-16 0 16,32 4 1-16,-17-10 0 0,28 3 1 15,-17-9-1-15,40-2 1 16,-29-6 1-16,44-4-1 16,-19-9 1-16,34-1 0 15,-31-8-1-15,44-6-1 16,-42-3 1-16,40-3 0 15,-34-7 0-15,31-3 1 16,-31-3 1-16,34-14 1 16,-38 0 2-16,41-14 1 15,-37-3 1-15,38-14 0 16,-35-2-2-16,32-19 0 16,-35 2-3-16,28-21-1 15,-34 7-1-15,37-19 0 16,-36 9-1-16,16-21 1 15,-25 12-1-15,11-27 0 0,-47 10 0 16,15-29 1 0,-31 9 0-16,3-31 0 0,-37 18 0 15,1-33 0-15,-34 19 1 16,-2-28 0-16,-28 21 0 16,-1-34 1-16,-23 28 0 15,-7-29 2-15,-29 26 1 16,-18-25 4-16,-22 31 1 15,-30-24 2-15,-16 26-2 16,-25-21-2-16,-6 30-4 0,-34-18 0 16,0 29-2-16,-35-15-1 15,3 29 0-15,-40-9 1 16,10 28 0-16,-35-4 1 16,12 29-1-16,-43 2-1 15,23 31-2-15,-51 8-1 16,21 30-1-16,-50 9 0 15,25 22 0-15,-55 8-1 16,39 12 1-16,-48 7 1 16,38 6-1-16,-36 11-1 15,40 1-2-15,-37 18-3 16,45 1-3-16,-36 27-7 16,47 1-2-16,-35 27-8 0,47 0-5 15,-34 30-14 1,50-3-40-16,-36 40-82 0,34-9 5 15,-34 24-206-15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1:52.0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78BAB04-C582-4A64-BB32-D50C68F1AB17}" emma:medium="tactile" emma:mode="ink">
          <msink:context xmlns:msink="http://schemas.microsoft.com/ink/2010/main" type="inkDrawing" rotatedBoundingBox="2120,1315 5424,921 5489,1464 2184,1858" shapeName="Other">
            <msink:destinationLink direction="with" ref="{EFEA284A-3D7F-4171-A5F6-2A59C92D2E4A}"/>
          </msink:context>
        </emma:interpretation>
      </emma:emma>
    </inkml:annotationXML>
    <inkml:trace contextRef="#ctx0" brushRef="#br0">3318 343 183 0,'-14'-20'71'0,"-4"-4"10"15,3 4-49-15,1 1-6 16,2 3-8-16,-2-2-2 16,0 2-3-16,-5 0 5 15,-2 1-1-15,-4-3 5 16,-1 3-2-16,-7-2 1 0,2 1-6 15,-12-1-1-15,1 1-7 16,-10-1 0-16,1 3-2 16,-10 3-1-1,3 0-1-15,-5 4-1 0,3 4-1 16,-7 0 1-16,6 0-1 16,-13 3 0-16,2-1-1 15,-14-3 1-15,2 0-1 16,-15 1 2-16,10-1-1 15,-15 4 0-15,12 0 0 16,-10 5 1-16,8 1 0 0,-14 4-1 16,14-2 0-16,-9 3 0 15,12-2-1-15,-9 7 0 16,15-4 1-16,-12 5-1 16,11 1-1-16,-8 4 1 15,16-4-1-15,-7 9 0 16,18 1 0-16,-2 8 0 15,12-3 0-15,-2 6 1 16,10-4 1-16,-1 2-1 16,11-5 1-16,0 0 0 15,12-6-1-15,-1-1 1 16,8-2-1-16,-1 1 1 16,3-6-1-16,-1 3 1 0,6-6-2 15,5 3-5-15,5-4-3 16,6-2-13-16,4-2-8 15,2-3-15-15,4 0-12 16,5-6-57-16,3-2 12 16,9-7-125-16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1:52.6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EA284A-3D7F-4171-A5F6-2A59C92D2E4A}" emma:medium="tactile" emma:mode="ink">
          <msink:context xmlns:msink="http://schemas.microsoft.com/ink/2010/main" type="inkDrawing" rotatedBoundingBox="1738,1171 2933,1169 2935,2103 1740,2105" semanticType="callout" shapeName="Other">
            <msink:sourceLink direction="with" ref="{678BAB04-C582-4A64-BB32-D50C68F1AB17}"/>
          </msink:context>
        </emma:interpretation>
      </emma:emma>
    </inkml:annotationXML>
    <inkml:trace contextRef="#ctx0" brushRef="#br0">771 34 265 0,'-24'-16'101'0,"-9"5"11"15,8 5-79-15,-2 7-3 16,6 7-20-16,-9 14-8 15,2 5-5-15,-7 12 0 16,-1-3 0-16,-8 12 2 16,2-5 0-16,-10 10 2 15,4-5 0-15,-9 14 2 16,7-8 1-16,-1 7 2 0,10-12 0 16,0 4-1-16,11-11-1 15,5 2-1-15,10-9-3 16,2 1-1-16,10-6-2 15,6-1-1-15,5-5-1 16,9 2-1 0,2-5-1-16,6-4 1 0,2-3 0 15,6-6 1-15,1-3 3 16,7-5 0-16,1-7 2 16,16-4 1-16,0 2 1 0,11-8 0 15,-3 1 0-15,7-3 0 16,-9 4-1-16,5-1 0 15,-12 4 0-15,2 5 0 16,-9 6-1-16,2 2 0 16,-10 2 1-16,4 2-1 15,-9-2 1-15,1 0-1 16,-10-3 1-16,-3 2-1 16,-8-1 1-16,-1-2-3 15,-7-1-4-15,-1 2-13 16,-3-3-12-16,-5-6-78 15,-3-5 10-15,-10-8-179 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2:51:52.92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A1E23A5-3BCB-4F27-A54E-927792C859C9}" emma:medium="tactile" emma:mode="ink">
          <msink:context xmlns:msink="http://schemas.microsoft.com/ink/2010/main" type="inkDrawing" rotatedBoundingBox="2370,1348 2549,2055 2379,2098 2201,1391" semanticType="callout" shapeName="Other"/>
        </emma:interpretation>
      </emma:emma>
    </inkml:annotationXML>
    <inkml:trace contextRef="#ctx0" brushRef="#br0">186 59 8 0,'-50'-17'157'0,"11"6"-67"0,1 0-4 0,15 3 5 16,6 5-74-16,7-1-12 16,2 1-6-16,7 1-2 0,-1 8-2 15,1 4 2-15,4 10 1 16,3 5 4-16,5 13 4 16,-2-1 1-16,10 12 0 15,-1-2-2-15,2 11 0 16,0-4-3-16,2 15-6 15,-3-6-10-15,3 11-81 16,-2-4 18-16,1 10-206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4:51.3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918E667-D6BA-416F-BACE-92C9974EE6F4}" emma:medium="tactile" emma:mode="ink">
          <msink:context xmlns:msink="http://schemas.microsoft.com/ink/2010/main" type="writingRegion" rotatedBoundingBox="-31,1697 17408,164 18444,11947 1004,13479"/>
        </emma:interpretation>
      </emma:emma>
    </inkml:annotationXML>
    <inkml:traceGroup>
      <inkml:annotationXML>
        <emma:emma xmlns:emma="http://www.w3.org/2003/04/emma" version="1.0">
          <emma:interpretation id="{A8D5C4D9-DC38-4ACD-ACC3-B172686F3676}" emma:medium="tactile" emma:mode="ink">
            <msink:context xmlns:msink="http://schemas.microsoft.com/ink/2010/main" type="paragraph" rotatedBoundingBox="1147,1593 17408,164 17949,6316 1687,7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9B01DF-0A97-4AD4-936F-27FC1DBF5B44}" emma:medium="tactile" emma:mode="ink">
              <msink:context xmlns:msink="http://schemas.microsoft.com/ink/2010/main" type="line" rotatedBoundingBox="1147,1593 17408,164 17755,4111 1494,5541"/>
            </emma:interpretation>
          </emma:emma>
        </inkml:annotationXML>
        <inkml:traceGroup>
          <inkml:annotationXML>
            <emma:emma xmlns:emma="http://www.w3.org/2003/04/emma" version="1.0">
              <emma:interpretation id="{AC46EA67-397D-4B3B-8604-AF102594E450}" emma:medium="tactile" emma:mode="ink">
                <msink:context xmlns:msink="http://schemas.microsoft.com/ink/2010/main" type="inkWord" rotatedBoundingBox="1285,3165 5326,2810 5518,4989 1476,5344"/>
              </emma:interpretation>
            </emma:emma>
          </inkml:annotationXML>
          <inkml:trace contextRef="#ctx0" brushRef="#br0">118 223 299 0,'7'-8'72'0,"3"-5"24"16,2 1-80-16,13-4-18 0,5-1 5 15,9-2 2-15,-1 4 2 16,10-3 2-16,-2 3 2 15,9 1-1-15,-4 3-2 16,12 0-3-16,-11 3-2 0,6-3-2 16,-11 0 0-16,-2 1 0 15,-15 1-1-15,-5 4 3 32,-9 7 3-32,-7 17 5 0,-9 11 6 0,-9 27 1 15,-10 14-1-15,-19 39-3 16,-6 9-3-16,-17 48-5 15,3 1-2-15,-12 43 0 16,7-7-1-16,-4 23 0 16,10-38-2-16,-2 4 0 15,13-50 0-15,3-13 0 16,10-44 0-16,0-14 1 16,9-33 0-16,-4-16-4 15,5-26-5-15,4-27-25 16,5-17-29-16,3-25-74 15,6-7-7-15,4-12-149 0</inkml:trace>
          <inkml:trace contextRef="#ctx0" brushRef="#br0" timeOffset="151.4757">179 1280 242 0,'25'-9'77'0,"11"5"12"0,3 8-68 16,17 3-12-16,4 6-27 0,20 1-70 15,-4-3 11-15,15-6-177 16</inkml:trace>
          <inkml:trace contextRef="#ctx0" brushRef="#br0" timeOffset="764.6617">1793 243 226 0,'-29'3'187'0,"-1"7"-50"0,11 4-135 16,3 16 128-16,5 9-141 15,-3 14-9-15,-1 2-4 16,-4 7-1-16,-1-8 3 16,-2 7 7-16,-2-10 12 15,1 10 3-15,5-9 3 16,6 5 5-16,7-10-2 0,11 7 0 15,10-10 6 1,12 14 2-16,8-1-2 0,14 18 0 16,1-3-3-16,6 14-4 15,-5-8-2-15,5 8-1 16,-12-14-1-16,5 4 0 16,-11-17-1-16,-3 1 1 15,-14-15 1-15,-8-3 5 16,-14-9 4-16,-11 3 3 15,-12-8 3-15,-19 5 8 16,-7-3-2-16,-20-3 1 16,-5-10-1-16,-16-8-3 15,3-10-7-15,-13-12-4 16,9-4-6-16,-3-8-4 16,19-2-6-16,0-2-7 15,22 7-2-15,3-7-2 0,14 3-1 16,6-10-18-16,14-2-38 15,12-28-79-15,10-7-6 16,8-35-186-16</inkml:trace>
          <inkml:trace contextRef="#ctx0" brushRef="#br0" timeOffset="1003.412">2327-64 417 0,'66'-14'132'16,"-22"0"19"-16,27 3-101 16,13 6-48-16,32 15-7 15,-3 13-8-15,14 20-45 16,-21 7-68-16,4 12-25 31,-26-5-53-31,-2-10 10 0</inkml:trace>
          <inkml:trace contextRef="#ctx0" brushRef="#br0" timeOffset="1355.9365">3920 1089 470 0,'-9'16'122'0,"9"-1"19"16,5-7-138-16,18 17-161 15,7 2 26-15,0 4-313 16</inkml:trace>
        </inkml:traceGroup>
        <inkml:traceGroup>
          <inkml:annotationXML>
            <emma:emma xmlns:emma="http://www.w3.org/2003/04/emma" version="1.0">
              <emma:interpretation id="{D788ED19-9ABD-4571-93B2-6E50F92DC323}" emma:medium="tactile" emma:mode="ink">
                <msink:context xmlns:msink="http://schemas.microsoft.com/ink/2010/main" type="inkWord" rotatedBoundingBox="7018,1077 17408,164 17755,4111 7365,50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5343.1234">12998 184 135 0,'1'-5'118'0,"4"-6"-29"16,7-3-8-16,4-8-66 16,3-2-14-16,1-10-8 15,-1 3-4-15,-2-5-1 16,-4 7 2-16,-4 1 15 16,-3 6 18-16,-4 2 16 15,-2 3 4-15,-2 0 4 16,1 2-12-16,-5 1-7 15,-2 3-14-15,-11 2-1 16,-4 6-5-16,-9 6 0 0,-4 5-3 16,-8 7 0-1,4 4-2-15,-9 11 0 0,4-2-1 16,-4 8 1-16,8-1 2 16,1 5 5-16,7-7 1 15,8 6 2-15,11-6-1 16,4 5-4-16,10-7-4 15,8 2-2-15,3-9 0 16,8-2-2-16,3-10 1 0,11-7 0 16,0-11 0-16,14-12 0 15,1-8 0-15,16-20 0 16,-4-5-1-16,7-18 0 16,-10 0-1-16,-1-10 1 15,-14 12 0-15,-4 3 1 16,-10 20 0-16,-5 6 2 15,-7 18 1-15,-6 3 0 16,-4 7-1-16,-3 6-1 16,0-1-1-16,2 5-1 15,-2 5-1-15,2 6 2 16,-2 0 1-16,-3 9 2 16,-3 7 3-16,-8 12 3 15,-3 3 1-15,-7 22 2 16,1 5-1-16,-4 14-1 15,6-1-4-15,-3 13-1 0,5-12-2 16,-2 5-3-16,2-13-2 16,-4 7-2-16,4-18-1 15,-4 6-4-15,4-13-5 16,0-1-15-16,4-12-10 16,-5-2-130-16,6-14 27 15,-5-7-316-15</inkml:trace>
          <inkml:trace contextRef="#ctx0" brushRef="#br0" timeOffset="14443.4406">11930-527 445 0,'-7'12'118'0,"14"-9"31"0,7-7-126 15,29 0-16-15,17 6-7 0,29-2-1 16,2 0-1-16,20-3-3 16,-6 1-1-16,24-2-2 15,-10-3 1 1,23-4 0-16,-12 0 4 0,19-4 2 15,-21-1 2-15,13-1 0 16,-20 4 1-16,7 5-2 16,-18 7-4-16,-2 1-19 15,-23 3-29-15,-5 5-89 16,-26 0 2-16,-5-7-207 16</inkml:trace>
          <inkml:trace contextRef="#ctx0" brushRef="#br0" timeOffset="4083.317">5812 458 218 0,'-14'3'70'16,"3"0"16"-16,5 0-67 0,3-1-3 16,3-1-9-16,4 4-5 15,1 0-1-15,4-2 6 16,1 3 5-16,4-1 5 16,0-2 2-16,10-2 5 15,-1 1-2-15,10-2 6 16,1 0-3-16,20 0 7 15,7 0-5 1,23 3 1-16,10 3-7 0,35 4-4 16,-4 2-8-16,24 6-2 15,-11-6-4-15,28-3 2 16,-16-5 4-16,32-8 2 16,-12-6 1-16,42-6 2 15,-26 2-3-15,22-2-4 16,-24 4-2-16,13 7-1 15,-45 3-1-15,6 4 3 0,-34 1 1 16,7 3 2 0,-26-1-1-16,10 3 0 0,-18-2-3 15,3-1-2-15,-20-5-1 16,-3-3 0-16,-23-5 0 16,-3-3 0-16,-17 1-1 15,-4 1 0-15,-13 4 0 16,-4 4-1-16,-6 2 0 0,-5 6-1 15,-4 2 0 1,-7 4 0-16,-5 2-1 0,-10 4-3 16,1-2-10-16,-10 4-16 15,3-4-11-15,-4 2-53 16,2-2-68-16,-5 3 8 16,1-3-63-16,-11-1 93 15</inkml:trace>
          <inkml:trace contextRef="#ctx0" brushRef="#br0" timeOffset="2871.1961">5981-507 83 0,'-8'-2'160'16,"4"1"-63"-16,5-4-46 15,12 0 53-15,9-6-89 16,4-4 1-16,18-13 4 15,-1-2-3-15,13-6-3 16,2 1-6-16,19-13-1 0,-1 1-5 16,21-19 1-16,-3-3-1 15,18-19 4-15,-11 2 0 16,18-19 2-16,-12 10 0 16,14-21-1-16,-18 19-3 15,13-10-1-15,-24 20-1 16,7-7-1-16,-16 20-1 0,6-7 0 15,-14 15 0-15,5-2 0 16,-19 18 0-16,-3 3 0 16,-17 19-1-16,-10 6 0 15,-10 14-2-15,-3 7 1 16,-7 7-1-16,0 10 2 16,-1 6 2-16,-1 9 3 15,-4 4 2-15,-4 11 1 16,-4-2-2-16,-6 13 1 15,-7-4 0-15,-9 16-1 16,-3-6-1-16,-8 9 0 16,0-8-1-16,-6 6 0 15,6-13-2-15,-4 1 1 16,6-10 0-16,1 4 1 16,6-8 0-16,-1 3 2 15,5-5-1-15,-1 3 2 16,6-5-1-16,-1-1 1 15,3-8-2-15,-1 2 0 0,3-6-1 16,0 4-1-16,0-1 0 16,-2 9 0-16,-1-2 1 15,-4 10 1-15,1-4 1 16,-2 8 1-16,3-4 1 16,-1 13 1-16,3-4-2 0,-2 13 0 15,3-2-2 1,-1 12-1-16,1-12-2 0,-4 8 0 15,1-7 0-15,-4 5 0 16,-1-12 0-16,-6 14 0 16,2-9 0-16,-6 6-1 15,1-11 1-15,-2 5-1 16,9-14 1-16,1 3-1 16,4-11 0-16,4-1 0 15,6-7 1-15,-1 2-1 16,-1-10 0-16,2 2-1 15,3-5 1-15,-3-2 0 16,4-7-1-16,0-2 0 16,4-8 0-16,-2-2 0 15,5-1 0-15,2-3-1 16,-2 1-2-16,3-1-5 16,-1 2-5-16,4-1-14 15,0 1-12-15,5-7-41 16,3-1-35-16,4-10-30 0,-4-7-31 15,-2-10-2-15</inkml:trace>
          <inkml:trace contextRef="#ctx0" brushRef="#br0" timeOffset="9120.8413">9688 495 155 0,'0'0'99'16,"-1"0"-28"-16,1 0-34 0,1 0-27 16,-1 3-12-16,-1-1-7 15,-1 3 18-15,2-2 10 16,-3 2 4-16,3-1 6 15,-1 1-4-15,1 1-2 16,-4 0-6-16,4 1-1 16,0-1-5-16,4-1 3 15,2-1 2-15,9 0 6 16,3-3 3-16,13-4-4 16,3 0-4-16,12-3-3 15,-1 1-7-15,12-1-6 16,-6 6 1-16,9-4 0 15,-5 4-2-15,7 2 1 16,-5-2 0-16,10-2 0 16,-6-1 4-16,19-3 2 15,-5-2 2-15,22-4 1 16,-7-1 0-16,16 1-4 0,-14 1-2 16,12 1-2-16,-16 2 0 15,13 4 0-15,-10 1 0 16,17-2 0-16,-9 3 1 15,12 2 0-15,-14 0 0 16,14 3 2-16,-12 2 1 16,20 1 3-16,-9-1-2 15,18 5 0-15,-12 1-1 0,16-1-1 16,-20 1-2-16,25 7 1 16,-15-3 0-16,17 3 0 15,-15-4-1-15,15 4 0 16,-17-2 0-16,18-2 2 15,-15 0 0 1,21 2 3-16,-18-4-2 0,16 4 0 16,-15 3-2-16,15 1-1 15,-20 1-1-15,17 4 1 16,-21-5-1-16,18 2 1 16,-16-5-1-16,16 2 0 15,-17-3 1-15,10 1 2 16,-23-3-1-16,10 3 2 15,-23-1-2-15,7-2 0 16,-21-3-3-16,4 3 1 16,-22-5-2-16,-1 1 1 15,-13-1-1-15,-5-2 0 0,-11-1 0 16,-4 0 0-16,-8-3-3 16,-7 2-7-16,-8 0-6 15,-12 1-5-15,-7 0-23 16,-15 2-132-16,-5 0 38 15,-17-5-350-15</inkml:trace>
          <inkml:trace contextRef="#ctx0" brushRef="#br0" timeOffset="13379.1031">9861-853 306 0,'-7'1'89'15,"1"-1"18"-15,8-1-89 0,9-2-4 16,3 1-8-16,8 1 3 15,3-4 2-15,9 2 1 16,-1 0 0-16,12 4-1 16,2 1-4-16,15 4 0 15,2 2 1-15,17-3 10 16,2-7 1-16,24-9 0 31,-4-5 0-31,21-4-5 0,-15 6-15 0,0 0-23 16,-28 8-26-16,-12 2-93 15,-28 4 4-15,-15-3-209 16</inkml:trace>
          <inkml:trace contextRef="#ctx0" brushRef="#br0" timeOffset="14069.1512">12680-1628 464 0,'-13'-4'97'16,"15"4"43"-16,9 7-138 16,3 1-4-16,8-1-2 15,0-3 3-15,7-12 0 16,7-6 0-16,13-15 1 16,0-8 0-16,12-15 2 0,-3-1 1 15,4-14 1-15,-12 1 1 16,8-9 0-16,-12 9 0 15,2-5-2 1,-9 17-1-16,4-1 0 0,-10 17-2 16,-2 4 0-16,-9 13 0 15,-3 6 0-15,-8 8-1 16,-2 9 0-16,-6 4 0 0,-3 15 0 16,-5 10 2-16,-12 32 1 15,-6 10 0-15,-13 27 0 16,-2 1 0-16,-6 13 0 15,5-19-1-15,0 6-1 16,12-23 0 0,1 0-6-16,7-21-8 0,2-6-49 15,3-13-76-15,-5-4-7 16,2-9-67 0,-13-4 62-16</inkml:trace>
          <inkml:trace contextRef="#ctx0" brushRef="#br0" timeOffset="33853.6801">13856-401 329 0,'-13'-3'86'16,"4"0"25"-16,4 0-98 15,8-2-13-15,1 2-1 0,-4 0-4 16,3 2 5-16,-3 1 6 16,1 1 5-16,-2-1 1 15,1 0 0-15,0 0-2 16,0-1-1-16,-2 1-4 15,4 3 0-15,-2 0 0 16,1 5 3-16,2 3 3 0,-1 11 5 16,-2 3-1-16,-3 12-1 15,-2 4-4 1,-1 7-3-16,0-2-4 0,-1-1-2 16,3-9-1-16,2-6-2 15,4-13 0-15,4-7-2 16,2-12 0-16,7-10 1 15,4-9 1-15,6-12 1 16,3-3 1-16,5-6 0 16,-3 1-1-16,3-1 1 15,-5 8 0-15,7-4 0 16,-4 7 0-16,7 1 0 16,-4 3 0-16,5 2 0 15,-6 8 0-15,0 4 1 16,-8 6 0-16,0 7 1 15,-9 4 1-15,-4 7 1 16,-6 5 2-16,-1 6 1 0,-8 4 2 16,-6 7-1-16,-5 2-2 15,-2 6 0-15,-1-1-2 16,1 4-1-16,7-6-3 16,1-1-13-16,3-12-31 15,2-3-103-15,-3-11 10 16,-8-9-255-16</inkml:trace>
        </inkml:traceGroup>
      </inkml:traceGroup>
      <inkml:traceGroup>
        <inkml:annotationXML>
          <emma:emma xmlns:emma="http://www.w3.org/2003/04/emma" version="1.0">
            <emma:interpretation id="{7D8410CC-B00E-4C57-AEA4-9553B617FE3F}" emma:medium="tactile" emma:mode="ink">
              <msink:context xmlns:msink="http://schemas.microsoft.com/ink/2010/main" type="line" rotatedBoundingBox="8156,4739 14596,4491 14689,6903 8249,7151"/>
            </emma:interpretation>
          </emma:emma>
        </inkml:annotationXML>
        <inkml:traceGroup>
          <inkml:annotationXML>
            <emma:emma xmlns:emma="http://www.w3.org/2003/04/emma" version="1.0">
              <emma:interpretation id="{922207AA-4409-44C8-BBF3-775C3013A0E0}" emma:medium="tactile" emma:mode="ink">
                <msink:context xmlns:msink="http://schemas.microsoft.com/ink/2010/main" type="inkWord" rotatedBoundingBox="8168,5057 9042,5023 9123,7117 8249,71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971.2462">7499 2004 192 0,'5'-16'47'0,"-1"0"16"16,4 7-56-16,-3 1 2 15,0 5 9-15,-1 1 21 16,-2 2 5-16,-4 0 9 16,2 0-2-16,-1 0-6 15,-1 0-21-15,-3-1-5 0,2 1-10 16,-3 0-1-16,-3-2-2 15,-6 4 3-15,-2-2 0 16,-5 3 1-16,-1 0 0 16,-2 6-2-16,0-1-3 15,1 2-1 1,5-1-1-16,1 0-1 0,7-2-1 16,-3 0 0-16,6-2 0 15,-2 1-1-15,1-1 0 16,0-2 0-16,4 0 0 0,0 1 0 15,4-4 0-15,-1-2-1 16,4 2-1 0,-1 0 0-16,1-2 0 0,4 1-1 15,3 1 0-15,4-2 3 16,-1-1 0-16,3 0 0 16,-4-2 1-16,-2 1 0 15,-3 0 0-15,-1 3-1 16,-2 1 0-16,-1 0-1 15,-1-2 2-15,-2 1 1 16,1 2 1-16,-2-2 1 16,2 1 0-16,-3 0 1 15,1-2-2-15,-1-1 1 16,2 0-1-16,-4 1 0 0,-1 1-1 16,1 1-1-16,-1-3-1 15,-4 3 0-15,4-2 0 16,-2 2 0-16,-3 0 0 15,-1 0 2-15,4 2 0 16,-6-4 2-16,1 2-1 16,1 0 0-16,-1 0-1 15,-4 2 0-15,4 1-2 16,-1 5 0-16,-1-2-1 0,-7 5 1 16,3 3 0-16,-6 3 0 15,-2 0 0-15,-4 8 1 16,3 2-1-16,-7 14 0 15,2 3 0-15,1 14 0 16,3-7 0-16,0 14-1 16,5-9 1-16,2 10 1 15,5-8-1-15,4 14 1 16,6-8-1-16,3 13 0 16,6-7 0-16,6 5-1 15,3-15 1-15,9-1 0 16,2-21-1-16,6-13 0 15,0-14-1-15,10-13 2 16,-4-12 0-16,9-15 1 16,-2-8 0-16,9-16 1 0,-5-2 0 15,8-15-2-15,-4 4 0 16,4-11 0-16,-6 7 0 16,3-10 0-16,-12 8 0 15,2-6 0-15,-8 12 0 16,-2 0 1-16,-8 13 0 15,-2 3 1-15,-8 14 0 16,2 4-1-16,-7 14-1 16,-1 5-1-16,-3 7-2 15,-1 12 1-15,-4 8 1 16,-1 29 2-16,-5 13 3 0,-7 35 1 16,-4 14 0-16,-8 45 2 15,0 2-1-15,-5 42 0 16,3-9 0-1,-5 31 1-15,1-30-2 0,-5-1-1 16,4-47-1-16,-2-17-1 16,6-54-1-16,2-18-2 15,9-29-2-15,0-12-11 16,7-16-9-16,1-20-41 16,3-11-72-16,0-33-21 15,7-10-48-15,2-29 6 16</inkml:trace>
        </inkml:traceGroup>
        <inkml:traceGroup>
          <inkml:annotationXML>
            <emma:emma xmlns:emma="http://www.w3.org/2003/04/emma" version="1.0">
              <emma:interpretation id="{458D28B6-3A15-4256-B81D-382647AD0E6F}" emma:medium="tactile" emma:mode="ink">
                <msink:context xmlns:msink="http://schemas.microsoft.com/ink/2010/main" type="inkWord" rotatedBoundingBox="10857,4635 14596,4491 14666,6307 10927,6451"/>
              </emma:interpretation>
            </emma:emma>
          </inkml:annotationXML>
          <inkml:trace contextRef="#ctx0" brushRef="#br0" timeOffset="11938.1125">9446 2489 454 0,'-10'8'100'0,"12"3"41"0,10 1-133 16,18 4-6-16,11 0-2 0,17 2 1 15,1-7 0 1,15-1 0-16,-2-2-1 0,20-4 0 15,-6 3-9-15,18-3-19 16,-12-2-15-16,12-12-14 16,-17-7-6-16,9-14-69 15,-16-4 27-15,7-10-165 16</inkml:trace>
          <inkml:trace contextRef="#ctx0" brushRef="#br0" timeOffset="12542.5587">11807 2553 88 0,'-7'39'170'0,"3"-10"-64"0,6-1-52 15,9-8 54-15,8-3-99 16,3-10-5-16,9-11 10 15,0-11 5-15,13-16 8 16,2-10 1-16,8-14 7 16,-2-3-10-16,19-19-1 15,-9 2-6-15,13-17-3 32,-3 4-5-32,10-14-4 0,-9 8-4 0,14-4-1 15,-12 13-1-15,9-4 1 16,-10 20-1-16,1 1 0 15,-17 18 0-15,-3 5 0 16,-17 17 1-16,-9 11 0 16,-15 17 3-16,-7 20 5 15,-12 14 2-15,-11 26 3 16,-7 12-2-16,-18 30 0 16,-4 4-6-16,-16 40-1 0,-5-1-3 15,-13 25-1-15,7-15-1 16,-7 17-2-16,10-30-1 15,-8 1-11-15,11-30-8 16,-4-4-43-16,9-35-44 16,-8-18-55-16,14-27-31 0,-3-20-72 15</inkml:trace>
        </inkml:traceGroup>
      </inkml:traceGroup>
    </inkml:traceGroup>
    <inkml:traceGroup>
      <inkml:annotationXML>
        <emma:emma xmlns:emma="http://www.w3.org/2003/04/emma" version="1.0">
          <emma:interpretation id="{0435D7AD-309A-4607-A133-8BCA77492A96}" emma:medium="tactile" emma:mode="ink">
            <msink:context xmlns:msink="http://schemas.microsoft.com/ink/2010/main" type="paragraph" rotatedBoundingBox="352,11142 15904,6470 16729,9215 1176,13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F6A776-9380-40D8-A3DE-D92DD72B84DF}" emma:medium="tactile" emma:mode="ink">
              <msink:context xmlns:msink="http://schemas.microsoft.com/ink/2010/main" type="line" rotatedBoundingBox="352,11142 15904,6470 16729,9215 1176,13888"/>
            </emma:interpretation>
          </emma:emma>
        </inkml:annotationXML>
        <inkml:traceGroup>
          <inkml:annotationXML>
            <emma:emma xmlns:emma="http://www.w3.org/2003/04/emma" version="1.0">
              <emma:interpretation id="{E1726BFE-2458-454E-B87C-95E5D6E3369A}" emma:medium="tactile" emma:mode="ink">
                <msink:context xmlns:msink="http://schemas.microsoft.com/ink/2010/main" type="inkWord" rotatedBoundingBox="352,11142 4598,9866 5423,12612 1176,1388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555.6867">1692 7722 477 0,'-18'12'112'0,"-5"7"40"16,-1 4-137-16,2 20-16 15,10 11-6-15,-7 25-4 16,2 4-2-16,-2 20 0 16,3-9 5-16,-1 14 5 0,8-17 5 15,6 11 2 1,10-16 1-16,12 14 3 0,11-15-1 16,12 6 1-16,5-15 0 15,13 1 2-15,-4-19 1 16,10 2-1-16,-5-12 0 15,8 12 0-15,-10-6-3 16,3 20-4-16,-14-3 0 16,-10 16-2-16,-16-7 0 0,-18 8 0 15,-16-10 0-15,-21 5 0 16,-11-12 1-16,-23 2 8 16,4-13 8-16,-28-5 12 15,4-16 4-15,-15-14-1 16,11-21-8-16,-17-15-10 15,22-15-17-15,-4-26-18 16,17-7-7-16,1-26-18 16,20-9-10-16,7-30-92 15,18-6-30-15,13-31-22 16,12 6-106-16</inkml:trace>
          <inkml:trace contextRef="#ctx0" brushRef="#br0" timeOffset="50808.1579">2116 7772 453 0,'77'34'124'0,"25"-14"31"0,-15-20-124 16,49-4-28-16,4-2-6 15,20 2-17-15,-23 9-34 16,9 12-100-16,-35 5 9 0,-3 5-244 16</inkml:trace>
          <inkml:trace contextRef="#ctx0" brushRef="#br0" timeOffset="51166.8486">3635 9130 605 0,'-19'14'124'0,"19"-19"39"16,21-19-197-16,30 1-149 15,12-1 24-15,4-1-356 16</inkml:trace>
          <inkml:trace contextRef="#ctx0" brushRef="#br0" timeOffset="49818.6658">-67 7986 417 0,'-11'-30'113'16,"1"-4"28"-16,10-2-121 15,8 6-7-15,8 5-9 16,0 5-3-16,2 1-1 16,1 8 0-16,6 0-1 15,-1 3 1-15,5-3 1 16,1 0 0-16,11-6 2 16,-2 0 0-16,11-8 2 0,-4 1 0 15,8 1 0 1,-7 7-1-16,-3 4-1 0,-9 13 0 15,-2 12 0-15,-15 13 1 16,-3 25 2-16,-12 17 1 16,-13 47 1-16,-12 16-1 15,-17 49-1-15,-6 8-2 16,-16 44 0-16,-2-24-1 16,-11 27 3-16,4-37 2 15,-13 2 1-15,8-46 0 0,-7-1-2 16,13-42-2-16,-4-4-3 15,20-29-2-15,1-9-4 16,14-27-4-16,4-15-7 16,12-18-5-16,2-20-20 15,9-14-26-15,7-15-94 16,9-6 10-16,8-12-225 16</inkml:trace>
          <inkml:trace contextRef="#ctx0" brushRef="#br0" timeOffset="49973.2521">-266 9743 226 0,'37'-28'123'0,"7"5"5"16,-3 7-55-16,9 7-9 16,-1 7-22-16,9 5-7 0,-4 7-15 15,11 2-4-15,-6 4-8 16,13 3-15 0,-8-1-19-16,10 4-122 0,-10-1 23 15,5-6-303 1</inkml:trace>
        </inkml:traceGroup>
        <inkml:traceGroup>
          <inkml:annotationXML>
            <emma:emma xmlns:emma="http://www.w3.org/2003/04/emma" version="1.0">
              <emma:interpretation id="{8CC5C224-F3C8-4C53-AAD2-D56E4F01B86E}" emma:medium="tactile" emma:mode="ink">
                <msink:context xmlns:msink="http://schemas.microsoft.com/ink/2010/main" type="inkWord" rotatedBoundingBox="7293,9236 11468,7981 11991,9722 7816,1097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349.7203">6052 6876 397 0,'40'-27'101'0,"20"-12"37"15,6-2-113-15,25-10-8 16,3-1-5-16,17-17-8 16,-13 5-5-16,14-18-5 0,-20 7 4 15,11-12 1-15,-15 8 0 16,12-8 1-16,-14 8 1 16,4-7 0-16,-15 11 0 15,-1 0 0-15,-20 15 1 16,-2 5-1-16,-16 19 0 15,-1 8 0-15,-14 16-1 16,-2 9-1-16,-6 12 1 16,-9 19 1-16,-7 10 1 15,-11 24 2-15,-8 9 3 0,-11 24 6 16,-3 2 1-16,-12 29 4 16,1-7 0-16,-11 33 1 15,2-10-4-15,-17 20-1 16,9-22-5-16,-11 16-2 15,8-31-3-15,-5 2-3 16,17-29-2-16,-3-2-3 16,14-30-5-16,3-7-10 15,13-21-7-15,0-10-45 16,8-14-92-16,2-3 14 16,4-11-245-16</inkml:trace>
          <inkml:trace contextRef="#ctx0" brushRef="#br0" timeOffset="53004.7266">8957 6660 452 0,'-16'-7'113'0,"5"-4"40"16,11-1-118-16,13 1-26 16,14-2-7-16,5 9 6 15,12-3-7-15,3 4-7 16,14 5 7-16,-3 3 5 0,17-1-5 15,-6 4 0-15,14-3 3 16,-9-2-1-16,15-1 2 16,-10-1-1-16,11-2 1 15,-8 1-3-15,13 0 0 16,-12-2-1-16,8-1-1 16,-16 1-2-16,5 2-6 15,-20 0-5-15,1 3-19 16,-16 2-36-16,-4 1-91 15,-13 2 7-15,-7-2-215 16</inkml:trace>
        </inkml:traceGroup>
        <inkml:traceGroup>
          <inkml:annotationXML>
            <emma:emma xmlns:emma="http://www.w3.org/2003/04/emma" version="1.0">
              <emma:interpretation id="{D6452880-55F7-4650-BDBC-B77C1C11F7D1}" emma:medium="tactile" emma:mode="ink">
                <msink:context xmlns:msink="http://schemas.microsoft.com/ink/2010/main" type="inkWord" rotatedBoundingBox="13995,7897 16139,7253 16600,8788 14456,9432"/>
              </emma:interpretation>
              <emma:one-of disjunction-type="recognition" id="oneOf4"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^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53842.0212">12799 5520 390 0,'-17'6'109'0,"1"-3"26"0,3-3-110 16,12 3-15-16,9-3-8 15,10-1 1-15,6-3 0 16,15-8 2-16,6-7 1 15,21-12 0-15,2-8 1 16,18-18 3-16,-3-2 1 16,14-23 5-16,-8 1 1 15,21-18 2 1,-8 8-4-16,18-12-3 0,-12 12-4 0,14-6-3 16,-18 12-3-1,9-5 0-15,-18 19-3 0,5-1 0 16,-20 19-2-16,-3 4 0 15,-21 19 0-15,-7 9 0 16,-18 11 1-16,-4 12 2 16,-10 12 1-16,-4 16 3 15,-7 10 2-15,-8 26 0 16,-4 8 0-16,-10 24-2 16,-6 1-1-16,-7 20-3 15,-3-11 1-15,-5 21 2 16,-1-21 0-16,-6 14 1 15,7-22-1-15,-9 3 0 16,6-18-2-16,-4 6-2 16,6-21-3-16,-3 4-4 0,7-13-5 15,-2 0-15 1,6-12-10-16,-4 5-98 0,1-11-26 16,-3-6-29-16,4-7-77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5:50.5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E4E3A9A-778F-49FD-A484-81D7F9F55FE4}" emma:medium="tactile" emma:mode="ink">
          <msink:context xmlns:msink="http://schemas.microsoft.com/ink/2010/main" type="inkDrawing" rotatedBoundingBox="6852,12537 18147,12346 18154,12756 6859,12946" semanticType="underline" shapeName="Other">
            <msink:sourceLink direction="with" ref="{139519BD-CB4F-4E44-A3EB-2334096DFC3C}"/>
          </msink:context>
        </emma:interpretation>
      </emma:emma>
    </inkml:annotationXML>
    <inkml:trace contextRef="#ctx0" brushRef="#br0">0 437 423 0,'60'-21'113'16,"21"-2"36"-16,5 2-124 15,29 3-5-15,-6 2-6 16,28 2-10-16,-9 4-3 16,33 1 1-16,-9-2-2 0,30 0 1 15,-10 0 0-15,40-6 3 16,-24 0 2-16,35-2 5 15,-13-1 3-15,38-1 3 16,-26 5-1-16,44-1 0 16,-20 5-3-16,49-1-3 15,-24 4-4-15,51-2-1 16,-29 5-3-16,49-7-2 16,-39 2 1-16,45-1-1 15,-38-1 1-15,40 4 3 16,-39 2 4-16,38 3 6 15,-37 1 2-15,33 1 2 16,-45 0-1-16,40 1-4 16,-52 1-6-16,35 1-2 15,-49 3-3-15,24-3-1 16,-52 2 0-16,18-1-1 16,-49-2 1-16,13 3-1 0,-40 2 0 15,3 2 0-15,-40 3-2 16,-1 2-1-16,-39 2-2 15,1 1-5-15,-33 0-5 16,-3 6-11-16,-25-3-10 16,-12 3 0-16,-21 4 4 15,-15 3-2-15,-17-3 1 0,-21 11-124 16,-9 0 34-16,-23 3-346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5:45.8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39519BD-CB4F-4E44-A3EB-2334096DFC3C}" emma:medium="tactile" emma:mode="ink">
          <msink:context xmlns:msink="http://schemas.microsoft.com/ink/2010/main" type="writingRegion" rotatedBoundingBox="12717,10308 16955,9118 17599,11411 13361,12600">
            <msink:destinationLink direction="with" ref="{1E4E3A9A-778F-49FD-A484-81D7F9F55FE4}"/>
          </msink:context>
        </emma:interpretation>
      </emma:emma>
    </inkml:annotationXML>
    <inkml:traceGroup>
      <inkml:annotationXML>
        <emma:emma xmlns:emma="http://www.w3.org/2003/04/emma" version="1.0">
          <emma:interpretation id="{180B9351-84E7-4DA0-81C6-626FA99F4782}" emma:medium="tactile" emma:mode="ink">
            <msink:context xmlns:msink="http://schemas.microsoft.com/ink/2010/main" type="paragraph" rotatedBoundingBox="12717,10308 16955,9118 17599,11411 13361,12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66E64A-C762-47FB-99A2-AC572565723C}" emma:medium="tactile" emma:mode="ink">
              <msink:context xmlns:msink="http://schemas.microsoft.com/ink/2010/main" type="line" rotatedBoundingBox="12717,10308 16955,9118 17599,11411 13361,12600"/>
            </emma:interpretation>
          </emma:emma>
        </inkml:annotationXML>
        <inkml:traceGroup>
          <inkml:annotationXML>
            <emma:emma xmlns:emma="http://www.w3.org/2003/04/emma" version="1.0">
              <emma:interpretation id="{ABCB1C56-637A-4AD3-8BA5-C2C117871609}" emma:medium="tactile" emma:mode="ink">
                <msink:context xmlns:msink="http://schemas.microsoft.com/ink/2010/main" type="inkWord" rotatedBoundingBox="12717,10308 16955,9118 17599,11411 13361,126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0 491 437 0,'44'-35'104'0,"6"2"39"16,31 2-129-16,7 8-6 15,23-3-2-15,-1 11-5 16,28-6-1-16,-7 3 1 16,32-6-1-16,-11 1 1 0,36-10 3 15,-12 1 4-15,22-4 6 16,-13 5 3-16,33-2 4 16,-27 8 0-16,25 5-1 15,-25 9-6-15,24 3-1 16,-34 6-6-16,15 6-1 15,-28 0-4-15,15 6 0 16,-36-1-3-16,8 4-1 16,-31-4-2-1,0 5-2-15,-32 0-3 0,-7 5-3 16,-30-2-2-16,-7 7-6 16,-23-4-1-16,-12-1-10 15,-15-2-21-15,-15 0-104 16,-10-4 21-16,-20-2-265 15</inkml:trace>
          <inkml:trace contextRef="#ctx0" brushRef="#br0" timeOffset="1727.352">2194 912 397 0,'-11'17'79'0,"-3"4"35"15,3 0-120-15,-4 9-2 16,-3 2 2-16,-5 5 2 15,-1-4 7-15,-9 8 8 16,2-2 2-16,-10 11 1 16,1-1-1-16,-12 16-2 15,2-2-4-15,-14 12 5 0,7-4 1 16,-4 12 4 0,8-11 0-16,4 11-2 0,17-14-6 15,5 4-4-15,13-16-5 16,11-6-9-16,9-18-5 15,10-16-9-15,6-18-1 16,17-16 1-16,3-16 8 0,16-19 7 16,0-4 10-16,11-16 7 15,-8 1 2-15,11-13 4 16,-11 8-2-16,9-11 0 16,-8 12-5-16,3-10-1 15,-13 13-4-15,-2-6-1 16,-14 18 0-16,-9-3-1 15,-16 18 1-15,-11 4 0 16,-14 15 0-16,-18 5 1 16,-4 12-1-16,-14 10-1 15,0 12 0-15,-3 12-1 16,7 8-4-16,-1 14-43 16,13 5-95-16,-4 10 15 15,10-4-261-15</inkml:trace>
          <inkml:trace contextRef="#ctx0" brushRef="#br0" timeOffset="687.9518">277 1527 272 0,'60'-26'79'0,"-7"-2"21"16,13-7-75-16,-4 1-11 16,9-10-2-16,-7 5-11 15,7-7 0-15,-10 4 0 0,3 0 1 16,-11 6 1-16,0 0 2 15,-15 9 3-15,-4 4 6 16,-13 7 2 0,-6 10 6-16,-8 6 5 0,-9 11 0 15,-3 11-4-15,-10 14-1 16,-4 6-6-16,-9 22-7 16,-2 2-2-16,-8 17-2 15,-1-5-3-15,-11 19 0 16,5-9-2-16,-12 15-1 15,6-13 0-15,-4 8-2 16,9-18-6-16,3-3-40 16,13-21-56-16,-1-10-38 15,9-17-42-15,3-8-33 16</inkml:trace>
          <inkml:trace contextRef="#ctx0" brushRef="#br0" timeOffset="1087.59">1035 1888 424 0,'7'14'116'0,"-6"-10"28"0,-1 6-112 16,5 10-29-16,-7 10-1 15,-4 6-1-15,-5 13-2 16,-5-2-2-16,-9 6-1 15,0-3-2-15,-6 9-2 16,1-8 0-16,0 8-6 16,8-7-5-16,5-1-25 15,9-13-24-15,5-10-67 16,5-17-7-16,3-22-127 0</inkml:trace>
          <inkml:trace contextRef="#ctx0" brushRef="#br0" timeOffset="2404.23">2984 1044 431 0,'-4'6'131'16,"-10"-8"23"-16,-4 4-110 15,2 9-41-15,-4 6-5 16,-2 5-3-16,-10 8 0 16,3-2-1-16,-4 6 5 15,8-4 3-15,-2 1 3 0,10-1 0 16,3 3-1-16,6-3 0 15,5 3 0-15,11-2-1 16,7 5 0-16,9-2 0 16,12 7-1-1,4-6-1-15,7 5-1 0,0-5-1 16,10 1 1-16,-9-8 0 16,4 3 0-16,-8-6 1 15,0 5 2-15,-13-8 0 16,-3 3 4-16,-11-1 2 15,-7-2 1-15,-7-4-1 0,-9 6 0 16,-8-2-4-16,-13 4-2 16,-6 3-2-16,-15 0 4 15,-1-5 4-15,-12-2 3 16,9-10 0-16,-10-1-1 16,8-6-5-16,-7 1-10 15,8 1-11-15,-8-6-18 16,12 1-11-16,-1-9-11 15,13-2-117-15,1-13 32 16,11-1-290-16</inkml:trace>
          <inkml:trace contextRef="#ctx0" brushRef="#br0" timeOffset="2706.3481">2966 961 505 0,'24'-7'129'16,"13"-7"37"-16,1-1-146 0,17 4-27 15,0 11-14-15,4 7-46 16,-12 7-86-16,2 5-11 16,-12-2-60-16,4 1 41 15</inkml:trace>
          <inkml:trace contextRef="#ctx0" brushRef="#br0" timeOffset="3479.2176">4271 677 413 0,'-11'19'138'0,"-3"12"23"16,1 7-115-16,-2 13-20 16,1 7-15-16,-5 21-15 15,-2-1-10-15,-2 14-12 16,1-7-11-16,-1 4-36 16,4-20-79-16,0-3 10 15,5-25-204-15</inkml:trace>
          <inkml:trace contextRef="#ctx0" brushRef="#br0" timeOffset="3247.3548">4061 354 323 0,'6'-7'107'0,"1"-1"16"0,-3 5-78 16,-1 6-29-16,-6 8-1 16,-3 4-4-16,-5 14 2 15,-3 0-1-15,-6 9 0 16,1 0-1-16,-5 5 5 16,1-5-3-16,-4 3 2 15,7-5-1-15,-2 1 1 16,6-5-7-16,4 2-1 15,7-7-2-15,8 1-2 16,10-6-1-16,7-2-1 16,7-9 0-16,12 2-3 15,0-9 0-15,6 1-7 0,-2-2-2 16,1-1-12-16,-10-2-9 16,0-3-32-16,-7-5-26 15,1-8-56-15,-9-4-12 16,0-5-92-16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10:52.8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34618C8-34FD-4EE0-8509-CF6F006560D3}" emma:medium="tactile" emma:mode="ink">
          <msink:context xmlns:msink="http://schemas.microsoft.com/ink/2010/main" type="writingRegion" rotatedBoundingBox="200,9590 24224,6318 25743,17469 1719,20741"/>
        </emma:interpretation>
      </emma:emma>
    </inkml:annotationXML>
    <inkml:traceGroup>
      <inkml:annotationXML>
        <emma:emma xmlns:emma="http://www.w3.org/2003/04/emma" version="1.0">
          <emma:interpretation id="{71EC60FF-3CB6-452F-8FC2-9E0DC991D5D7}" emma:medium="tactile" emma:mode="ink">
            <msink:context xmlns:msink="http://schemas.microsoft.com/ink/2010/main" type="paragraph" rotatedBoundingBox="6322,8401 22412,9234 22195,13416 6105,125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1376856-BE1A-4092-B861-0C796F646AF3}" emma:medium="tactile" emma:mode="ink">
              <msink:context xmlns:msink="http://schemas.microsoft.com/ink/2010/main" type="line" rotatedBoundingBox="6322,8401 22412,9234 22195,13416 6105,12582"/>
            </emma:interpretation>
          </emma:emma>
        </inkml:annotationXML>
        <inkml:traceGroup>
          <inkml:annotationXML>
            <emma:emma xmlns:emma="http://www.w3.org/2003/04/emma" version="1.0">
              <emma:interpretation id="{C8B8ECED-EEA9-4220-A25C-25ADFA7DC36A}" emma:medium="tactile" emma:mode="ink">
                <msink:context xmlns:msink="http://schemas.microsoft.com/ink/2010/main" type="inkWord" rotatedBoundingBox="6322,8401 10537,8619 10320,12801 6105,125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-11790-1220 352 0,'-4'-2'80'0,"2"-3"28"0,4 5-106 15,9-4 2-15,4-3 0 16,10-2 0-16,7-5 7 0,8-10 4 16,-2-1-1-16,15-9 2 15,-4-5-4-15,12-8 3 16,-6 1-2-1,7-9 1-15,-7 5-1 0,8-6 1 16,-7 7-5 0,7-4 1-16,-7 9-4 0,7-1-1 15,-13 9-3-15,-2 0 0 16,-10 9-1-16,-7 2 0 16,-9 10 0-16,-4 2-1 15,-9 8-1-15,-1 7-1 16,-5 6 5-16,-8 7 1 15,-4 10 1-15,-12 19 3 16,-7 8 1-16,-19 26-1 16,-4 8-2-16,-21 26 3 15,0-4 0-15,-13 23 1 16,7-12-2-16,-12 24 1 16,12-19-3-16,-10 9-1 15,12-24-1-15,-9 1-1 0,19-32-1 16,0-4-1-16,15-23-1 15,5-5-5-15,17-15-3 16,-1-9-7-16,11-9-3 16,7-4-10-16,2-9-9 15,9-6-73-15,5-4-42 16,7-8-19-16,2-6-118 0</inkml:trace>
          <inkml:trace contextRef="#ctx0" brushRef="#br0" timeOffset="660.819">-10834-1222 468 0,'1'3'97'0,"7"2"48"0,1 0-137 15,13-2-6-15,2 0 0 16,10-6-4-16,2-7-5 15,11-8-3-15,-1-6 1 16,7-17 3-16,-1 1 3 16,4-14 8-16,-6 3 3 0,7-14 6 15,-9 11-1-15,2-9 1 16,-9 13-4 0,0 1-1-16,-12 13-6 0,-3 5-1 15,-11 17-2-15,-2 4-4 16,-12 7-1-16,-2 11 1 15,-9 6 0-15,-5 13 2 16,-7 6 3-16,-13 18 5 16,-2 3 1-16,-15 16 5 15,2-2 1-15,-14 18 0 16,4-13-2-16,-9 20 0 16,10-10-4-16,-10 12 0 15,11-13-3-15,-5 8 0 16,12-16-3-16,-4 1-3 15,14-18-3-15,-4-6-2 16,12-18-4-16,-2-6-4 16,12-15 0-16,-2-5-1 0,14-9 0 15,1-7-2-15,9-4-3 16,5-6-31-16,7 2-34 16,5-5-59-16,3 5-18 15,6-3-105-15</inkml:trace>
          <inkml:trace contextRef="#ctx0" brushRef="#br0" timeOffset="1313.7563">-9754-1579 483 0,'2'2'108'0,"-10"-4"43"0,-1 8-140 15,2 13-12-15,-5 14-1 0,-5 8 1 16,-8 10-1-16,-4 3 0 16,-3 5 0-16,2-6 0 15,-8 7 2-15,5-10 0 16,-3 8 4-16,7-6 0 16,-3 10 4-16,6-5-1 15,1 10 0-15,7-6-1 16,4 5-2-16,8-15-1 15,9 1-3-15,6-14-1 16,10-7 0-16,5-11-1 0,10-9 0 16,1-9 2-16,12-16 1 15,-2-8 1-15,13-19 3 16,-6-6-1-16,12-19 4 16,-3 1 0-16,6-17 1 15,-7 9-1-15,7-12 1 16,-12 11-4-16,1-4 0 15,-12 12-3-15,-1-4 0 16,-14 12-1-16,-2-5 0 16,-11 12 0-16,-5-4 0 15,-11 13-2-15,-7-2-1 16,-8 12-3-16,-15 4-1 16,-8 9-8-16,-13 8-7 15,-9 13-5-15,-15 14-37 16,1 10-66-16,-17 26-27 0,7 3-43 15,-10 15-28-15</inkml:trace>
          <inkml:trace contextRef="#ctx0" brushRef="#br0" timeOffset="2133.5589">-12769-140 384 0,'-1'-3'105'0,"-1"2"28"16,2 1-105-16,7 6-16 15,-1 8-1-15,2 3-5 16,3 3 1-16,3 6-2 16,5 2 4-16,4-3 1 15,7-3 2-15,3-3 5 0,15-7 7 16,2-6-2-16,18-6 3 15,2-1 3 1,19-9-3-16,1-4-7 0,24-3-2 16,2 1-6-16,25-7-6 15,-10 1-2-15,25-5-1 16,-17 4-1-16,24-5 1 16,-16 4 0-16,22-4 1 15,-14 3 0-15,30-6 1 16,-22-1 0-16,23-1 1 15,-20 4 1-15,24 0 3 16,-30 7-2-16,12 5 1 16,-23 5-2-16,10 4-1 15,-27 3-2-15,4 2-1 16,-26 0-1-16,-5-2 1 0,-32 1-1 16,-8-1 0-16,-26 0 0 15,-10 4 0-15,-13 1 0 16,-8 1-3-16,-6-1-2 15,-10 2-6-15,-6-1-4 16,-11 2-3-16,-7 2-5 16,-15 6-5-16,2 5 3 15,-16 3-8-15,1 2-8 0,-12 5-128 16,6-5 36-16,-12 8-331 16</inkml:trace>
          <inkml:trace contextRef="#ctx0" brushRef="#br0" timeOffset="3031.9465">-10601 516 450 0,'6'-12'110'0,"1"-2"41"16,-4 1-132-16,-2 2-6 16,-4 2-4-16,-5 1-4 15,-3 2-4-15,-9 1 0 16,-2 4 0-16,-8 4-1 15,-1 3 2-15,-7 3 3 16,1-1 0-16,-5 5 2 16,4-1 1-16,-4 6 1 15,7-1-2-15,-1 6 1 16,10 4-3-16,1 6-1 16,7 0-3-16,4 9-1 15,6-3-2-15,7 5 1 16,7-8-1-16,10 2 0 15,6-12 1-15,14-7 0 16,1-14 0-16,10-13 0 16,0-9 1-16,11-19 0 0,-8-5 1 15,11-16 2-15,-6-2 0 16,3-8 1-16,-9 7 1 16,2-4 0-16,-11 14 0 15,0-2 2-15,-7 11 0 16,-2 5 0-16,-7 13-2 0,-2 4 0 15,-14 13-3-15,-4 10 1 16,-7 12 1 0,-6 19 2-16,-8 5 1 0,-5 32 2 15,-3 8-1-15,-5 33-1 16,3 4-1-16,-1 37 3 16,6-1 0-16,2 31 2 15,3-21 2-15,4 9 4 16,4-34-3-16,-1-10-1 15,2-34-4-15,2-6-2 16,-2-24-5-16,-3-8 0 16,0-20-3-16,0-7-7 15,2-15-7-15,-5-7-14 16,1-3-9-16,-2-3-18 16,1-1-1-16,-7-1-133 15,2 1 38-15,-4-4-326 16</inkml:trace>
        </inkml:traceGroup>
        <inkml:traceGroup>
          <inkml:annotationXML>
            <emma:emma xmlns:emma="http://www.w3.org/2003/04/emma" version="1.0">
              <emma:interpretation id="{17236164-69E7-4A4B-A9A3-EE6B069DFBB9}" emma:medium="tactile" emma:mode="ink">
                <msink:context xmlns:msink="http://schemas.microsoft.com/ink/2010/main" type="inkWord" rotatedBoundingBox="17902,9501 22386,9733 22215,13020 17732,127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8776.3165">0 61 194 0,'18'-13'183'0,"11"2"-44"15,3 3-116-15,12 2 117 0,-1 3-128 16,8 3-5-16,-6-2-6 16,8 1-5-16,-7-1-5 15,7 1-15-15,-8-1-16 16,5 2-38-16,-10 0-24 15,-3-3-29-15,-13-2-22 16,-4 1-4-16</inkml:trace>
          <inkml:trace contextRef="#ctx0" brushRef="#br0" timeOffset="-38525.3147">154 430 455 0,'20'-1'107'0,"5"-10"40"0,19-3-132 16,8 3-15-16,15 1-27 15,-6 7-30-15,7 0-90 16,-14 5-4-16,4-9-190 0</inkml:trace>
          <inkml:trace contextRef="#ctx0" brushRef="#br0" timeOffset="-37948.0672">1588-404 495 0,'2'-24'118'0,"-2"1"41"16,3 8-146-16,3 9-6 16,-2 6-11-16,-4 8-7 15,-4 5-2-15,0 9-2 16,-4 3 1-16,-1 6 5 16,-2 2 6-16,0 11 2 0,4-2 8 15,1 13 4 1,5-5 0-16,4 5 2 0,4-11-1 15,6-4-6-15,3-10-3 16,9-3-2-16,0-9-3 16,6 1-3-16,-3-2-2 15,7 4-2-15,-10-1 1 16,3 7 1-16,-5 1 3 16,-1 5 2-16,-6-2 3 15,-5 2 3-15,-8-6 2 16,-8-2 1-16,-5-3 0 0,-11 4-1 15,-4-7-1-15,-14 6 0 16,-3-1 1-16,-16-1 6 16,3-7 1-16,-8-4 1 15,10-10-4-15,-2-8-3 16,13-10-10-16,1-9-10 16,10-3-10-16,4-10-13 15,8-1-33-15,7-13-95 16,7 4 13-16,4-10-234 15</inkml:trace>
          <inkml:trace contextRef="#ctx0" brushRef="#br0" timeOffset="-37702.4756">1717-553 445 0,'45'-10'124'0,"-2"-2"35"16,10-4-122-16,8 5-21 15,8 7-2-15,-14 4-11 16,3 3-16-16,-11 4-10 16,-2 3-57-16,-7-2-80 0,2-4-1 15,-8 1-199-15</inkml:trace>
          <inkml:trace contextRef="#ctx0" brushRef="#br0" timeOffset="-37241.5558">2636-599 502 0,'-11'-15'123'0,"-4"2"42"0,4 8-149 16,-7 7-6-16,-2 9-10 16,-8 12-8-16,-2 7-4 15,-6 9-2-15,8 1-2 16,1 2 0-16,12-9 5 15,4-4 2-15,8-10 4 16,1-5 2-16,5-4 4 16,5-9 2-16,4-2 0 15,9-10 0-15,5-5 0 16,10-10-1-16,-1-6-1 16,7-5-2-16,-6-3 0 0,2-3 1 15,-8 2 1-15,-2-3 3 16,-8 6 1-16,-7 1 4 15,-7 9-1-15,-11 3 0 16,-6 7-1-16,-8 9-7 16,1 7-6-16,-4 12-9 15,3 5-7-15,3 14-55 16,-1-3-76-16,1 10 6 16,1-4-210-16</inkml:trace>
          <inkml:trace contextRef="#ctx0" brushRef="#br0" timeOffset="-39934.8238">-867-151 374 0,'-5'-3'100'0,"-1"2"26"16,4-3-108-16,2 6-7 15,-1 0-9-15,1 1-1 0,0 1 1 16,-5 1 0-16,0 0 2 16,1 0 1-16,-3 1 3 15,-1-2 1-15,1 3 1 16,-1-1 2-16,-2 0 1 16,-1 7-1-16,-1 1-3 15,1 8-1-15,0 4-2 16,-3 12-1-16,0 3-1 15,0 15-1-15,1 1 0 0,-1 11 0 16,2 0-1-16,1 16 0 16,3-1-1-16,-2 24 2 15,3 1 0-15,-1 31 0 16,-3-4 2-16,-2 26 1 16,1-13-1-16,-4 10 0 15,5-28 0-15,2 3-1 16,4-35 0-16,3 3 0 15,2-23-2-15,4 2 0 16,0-16-2-16,-1-1-1 16,-3-18 1-16,-1-6-2 15,-2-14 1-15,-5-4-2 16,3-15 0-16,-3-4-2 16,-1-10 1-16,0-8-1 15,2-6-2-15,-1-8-2 16,4-2-11-16,1-11-106 0,-1 1-29 15,1-14-34-15,2 1-86 16</inkml:trace>
          <inkml:trace contextRef="#ctx0" brushRef="#br0" timeOffset="-39401.6219">-1074-13 430 0,'6'-3'122'0,"-3"-2"19"0,4-6-116 16,8 0-12-16,18-4-14 15,3-3 4-15,14-5 5 16,0-2-8-16,7-8 0 16,-10 0 0-16,9-4 0 15,-7 4 0-15,6 0 0 0,-8 11 1 16,3 3 2-16,-8 11 3 15,-1 10 3 1,-10 7 1-16,-4 18 1 0,-10 9-2 16,-8 23-1-16,-9 7-4 15,-14 17 0-15,-8-3-2 16,-14 6 0-16,-6-12-2 16,-16 12 0-16,2-11 0 0,-15 8 0 15,4-12 0-15,-5-7 1 16,9-22 1-16,-4-11-3 15,17-23-1-15,1-9-13 16,15-13-13-16,7-7-135 16,14-2 31-16,4-4-339 15</inkml:trace>
          <inkml:trace contextRef="#ctx0" brushRef="#br0" timeOffset="-36828.8373">3103-702 247 0,'-14'25'214'0,"-11"13"-55"16,1 9-149-16,-9 15 147 16,-3 4-156-16,-14 19-3 15,3 1-1-15,-17 19-2 16,3-8 0-16,-13 19 1 15,2-15 2 1,-8 11 2-16,15-17 4 0,-6 12 1 16,18-16 0-16,1 6 1 15,12-19-2-15,-1 0-3 16,10-18-3-16,-1-4-9 16,9-15-7-16,-1 0-23 15,12-13-46-15,1-3-69 16,8-11-8-16,10-3-148 15</inkml:trace>
          <inkml:trace contextRef="#ctx0" brushRef="#br0" timeOffset="-36410.511">3022 490 421 0,'-5'28'103'0,"-8"-1"34"0,-5 15-120 16,3 3-15-16,-7 13-2 15,4-4-4-15,-3 10-2 16,7-14 0-16,2 2 1 15,5-15 2-15,3-4 0 16,4-14 2-16,3-10 3 16,6-10 0-16,10-17 4 15,5-7 0-15,12-15 3 16,3-10-1-16,9-18-1 16,-2 1-2-16,9-16-1 15,-8 8-2-15,-1-2-1 16,-8 19 2-16,-7 5 2 15,-15 20 0-15,-10 8-11 0,-13 12-23 16,-20 13-115 0,-8 14 19-16,-15 11-287 0</inkml:trace>
        </inkml:traceGroup>
      </inkml:traceGroup>
    </inkml:traceGroup>
    <inkml:traceGroup>
      <inkml:annotationXML>
        <emma:emma xmlns:emma="http://www.w3.org/2003/04/emma" version="1.0">
          <emma:interpretation id="{B9D10F72-AD9B-4C2B-8A0B-7356BC78151D}" emma:medium="tactile" emma:mode="ink">
            <msink:context xmlns:msink="http://schemas.microsoft.com/ink/2010/main" type="paragraph" rotatedBoundingBox="904,14760 24928,11488 25743,17469 1719,20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2F5584-BB55-43CA-9D7F-B8A4E2FCA4A7}" emma:medium="tactile" emma:mode="ink">
              <msink:context xmlns:msink="http://schemas.microsoft.com/ink/2010/main" type="line" rotatedBoundingBox="904,14760 24928,11488 25383,14825 1359,18098"/>
            </emma:interpretation>
          </emma:emma>
        </inkml:annotationXML>
        <inkml:traceGroup>
          <inkml:annotationXML>
            <emma:emma xmlns:emma="http://www.w3.org/2003/04/emma" version="1.0">
              <emma:interpretation id="{518FF2B0-3D9B-4797-A576-CA18C02FBFE7}" emma:medium="tactile" emma:mode="ink">
                <msink:context xmlns:msink="http://schemas.microsoft.com/ink/2010/main" type="inkWord" rotatedBoundingBox="6333,14021 24158,11593 24602,14858 6778,172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1195.6087">4564 1950 354 0,'3'-2'120'0,"-4"-3"19"0,4-1-89 16,3 1-28-16,7-3-5 15,2-3-11-15,7-3-2 16,5-1-3-16,9-9-1 15,2-1 0-15,9-8-1 0,1 4 1 16,10-1 0-16,-5 5 1 16,7 4-1-16,-9 12 1 15,0 4 1-15,-11 8 0 16,1 8 0-16,-10 7 1 16,-4 10 0-16,-8 3-1 15,-10 15 2-15,-10-1 1 16,-10 14 3-16,-10-5 3 15,-13 11 3-15,-2-5 0 0,-17 6-2 16,-1-13-3-16,-12 7-2 16,5-18-4-16,-6-5 0 15,11-10-1-15,1-8-2 16,16-13-1-16,4-6-7 16,13-3-4-16,5-3-12 15,8 1-6-15,-1 0-97 16,6 4-30-16,-4 4-23 15,2-3-100-15</inkml:trace>
          <inkml:trace contextRef="#ctx0" brushRef="#br0" timeOffset="8848.1918">-12139 4006 371 0,'5'-2'92'0,"4"-2"35"15,4-1-104-15,2 0-12 16,4-1-1-16,2-2-2 16,-3 0-5-16,4-4-2 15,-1-1 0-15,4-2 1 16,0-1 4-16,3-3 8 16,-1 2 4-16,7-5 6 15,-1 3 0-15,9-4 1 16,0-1-6-16,12-9 0 15,-4 2-4-15,12-10 2 0,-4 2-5 16,13-5-1-16,-12 5-3 16,6-3-3-16,-12 6-3 15,2 1-2-15,-13 7 0 16,-1 2 0-16,-12 5-1 16,-5 5 3-16,-8 6 0 0,-5 2 4 15,-10 5 3-15,-4 4 0 16,-6 10 1-16,-10 14-1 15,-8 10-3-15,-10 19 1 16,-4 7-1-16,-9 16 1 16,0-5-2-16,-5 16 0 15,5-7-1-15,-7 13-2 16,10-11-2-16,-3 8 1 16,10-19 0-16,3-4-3 15,14-23-2-15,3-9-7 16,7-16-5-16,4-2-10 15,1-14-4-15,2-5-15 16,7-7-10-16,7-11-72 16,6-6-39-16,11-14-21 15,5-3-101-15</inkml:trace>
          <inkml:trace contextRef="#ctx0" brushRef="#br0" timeOffset="9344.1236">-10831 3638 279 0,'12'-6'247'0,"-1"4"-167"16,0-3 35-16,2 2-86 0,2-5-84 16,1 5 66-16,0-5 65 15,3 2-74-15,-1-6-2 16,3-1 0-16,9-10-1 15,-1-3 1-15,6-11-1 16,1 4 1 0,3-5 0-16,-5 6 0 0,4-4 0 15,-4 7 0 1,1 1 0-16,-5 5 1 0,-4 5-2 16,-7 9-1-16,-5 6 2 15,-11 8 0-15,-4 10 2 16,-12 9 2-16,-12 16 3 15,-5 6 0-15,-10 21 6 16,-6-1 2-16,-9 17 6 16,5-8 0-16,-9 13 1 15,7-11-3-15,-9 13-3 16,11-11-6-16,-8 10-2 0,11-14-4 16,-3 4-6-16,12-23-4 15,5-6-11-15,13-22-6 16,1-9-15-16,13-11-8 15,3-3-6-15,3-9-41 16,6 0-70-16,2-1 11 16,8-8-65-16,5-2 78 15</inkml:trace>
          <inkml:trace contextRef="#ctx0" brushRef="#br0" timeOffset="9848.7736">-9769 3361 429 0,'14'-19'123'0,"-6"6"28"15,-5 10-124-15,-8 14-6 16,-7 11-14-16,-10 23-4 15,-8 12-3-15,-12 24-1 16,-2-1 0-16,-10 20 3 16,11-7 4-16,-3 18 3 0,10-9 1 15,5 15 0 1,12-13-1-16,5-7-1 0,9-28-3 16,12-15-1-16,8-30-1 15,16-19-1-15,9-21-1 16,16-28-1-16,4-22 0 15,15-28-2-15,-6-9 1 16,14-21 0-16,-10 10 0 16,2-13 3-16,-17 13 2 15,0-12 5-15,-19 22 1 0,-10-5 2 16,-15 23 0-16,-10 11-2 16,-13 27-4-16,-19 12-3 15,-11 22-3-15,-24 24-5 16,-4 20-4-16,-23 27-7 15,6 10-5-15,-12 24-19 16,16-4-71-16,-15 15-60 16,12-14-16-16,-22 6-143 15</inkml:trace>
          <inkml:trace contextRef="#ctx0" brushRef="#br0" timeOffset="10326.0964">-12400 4831 504 0,'0'11'121'0,"15"-15"46"16,9-12-137-16,20-5-20 15,12 0-2-15,22-6 0 16,4 5-5-16,29-1-6 16,2 2 2-16,28-1 1 15,0 5-1-15,42 1 2 16,-9 5 5-16,39-1 7 15,-10 2 3-15,35 1 4 16,-33 1-1-16,13 10-3 16,-38 6-6-16,7 9-3 15,-45 5-3-15,1 6-1 16,-34-6-1-16,-1 3-2 16,-31-9-3-16,-8-4-9 15,-24-6-4-15,-7-2-6 16,-22-3-4-16,-16 1-12 15,-16 2-7-15,-20 14-131 0,-19 7 30 16,-20 12-332 0</inkml:trace>
          <inkml:trace contextRef="#ctx0" brushRef="#br0" timeOffset="10926.7414">-12341 5854 453 0,'-3'2'129'16,"3"1"26"-16,8 0-119 15,6-6-35-15,14-5 0 16,11-5-1-16,16-15 1 0,8-8 0 15,15-16-1-15,0-4 0 16,18-13-2-16,-8 6 1 16,5-9 0-16,-13 11 0 15,3-1 1-15,-17 10 1 16,0-3 2-16,-18 14 1 16,-2 5 1-16,-15 13 1 0,-4 9 0 15,-18 14 0-15,-9 19 1 16,-9 12-2-16,-13 24 0 15,-11 12-1-15,-12 32-1 16,-2 3 0-16,-14 24 1 16,1-5 1-16,-12 17 2 15,3-21-1-15,-9 7-1 16,12-27-4-16,-3-1-5 16,17-29-8-16,7-11-21 15,14-24-74-15,2-15-65 16,12-19-17-16,5-16-151 15</inkml:trace>
          <inkml:trace contextRef="#ctx0" brushRef="#br0" timeOffset="11174.8925">-11382 6142 528 0,'-8'36'135'0,"-10"6"42"0,0-1-147 16,-7 16-27-16,0 2-4 0,-10 16-13 16,-1-11-11-16,-1 5-37 15,2-14-111-15,-3-2 20 16,6-15-291-1</inkml:trace>
          <inkml:trace contextRef="#ctx0" brushRef="#br0" timeOffset="11722.2601">-10850 6039 328 0,'-11'47'109'0,"6"1"23"16,9-15-79-16,3-3-6 15,6-13-9-15,7-7-4 16,2-10-8-16,6-11-10 15,2-11-7-15,9-17-1 16,-4-8-3-16,7-21 0 16,-1-1-2-16,3-17 0 15,-8 3 0-15,-4-3 3 16,-11 17 1-16,-10 8 16 16,-16 23 4-16,-12 12 5 15,-5 13 2-15,-14 9-5 16,1 5-16-16,-7 9-8 15,6 2-8-15,-6 7-23 16,7-3-11-16,-1 7-27 16,8-3-134-16,0 7 27 0,9-7-324 15</inkml:trace>
        </inkml:traceGroup>
        <inkml:traceGroup>
          <inkml:annotationXML>
            <emma:emma xmlns:emma="http://www.w3.org/2003/04/emma" version="1.0">
              <emma:interpretation id="{61AA7A53-C477-41C0-8BF8-3CC3938A63C3}" emma:medium="tactile" emma:mode="ink">
                <msink:context xmlns:msink="http://schemas.microsoft.com/ink/2010/main" type="inkWord" rotatedBoundingBox="5312,14901 25027,12215 25383,14825 5667,1751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28049.9544">-401 3215 250 0,'-9'-2'143'0,"0"-2"-8"16,-1-3-40-16,7 4-60 16,2-1-9-16,2 2-15 15,5 2-7-15,5 0-4 0,8-2 0 16,5 4 0-16,10 0 1 15,1-1 0-15,10-1 3 16,2-1 3-16,11-6 7 16,-3 1 0-1,12-6 2-15,-4-4-3 0,7-3-3 16,-12 2-6-16,6-5-2 16,-10 0-2-16,-3 3-2 15,-10 4-2-15,0 2-13 16,-16 7-11-16,-10 6-53 15,-8 3-75-15,-15 3 0 16,-11 4-184-16</inkml:trace>
          <inkml:trace contextRef="#ctx0" brushRef="#br0" timeOffset="-27712.2898">-267 3625 411 0,'-13'5'116'0,"7"-2"28"0,10 2-118 0,12-4-7 15,8 1-11-15,10-2-2 16,4-2-2-16,12-4-2 16,-3 0 0-16,12-5-1 15,-2 2 0-15,8 2-4 16,-10 3-1-16,8 2-10 16,-11 5-10-16,9 7-90 15,-11 2-32-15,3 5-26 16,-9 5-90-16</inkml:trace>
          <inkml:trace contextRef="#ctx0" brushRef="#br0" timeOffset="-23415.0114">1491 2991 386 0,'-9'6'105'0,"1"2"30"0,3-2-112 15,2-1-3-15,2-2-9 16,-1 2-5-16,1-2-4 15,4 0-2-15,3-1 2 16,8-4 2-16,3-7 6 16,16-8 5-16,3-9 2 0,14-13 2 15,2-1-1-15,14-12-5 16,0 2-3 0,12-10-1-16,-8 7-3 0,10-5-1 15,-14 10-2-15,1-3 0 16,-13 12-2-16,-3 2 0 15,-13 7 0-15,-4 3 0 16,-10 7 0-16,-8 7 1 16,-9 7 2-16,-2 1 4 15,-6 7 1-15,-12 12 0 16,-4 6 0-16,-16 21-1 16,-8 12-1-16,-17 32 1 15,-3 6 1-15,-16 25 4 16,4-2-1-16,-13 25 0 15,9-13 0-15,-8 26 0 16,16-16-2-16,-1 14-2 16,14-20-2-16,-1 3-2 0,15-29-2 15,-7-4-1-15,12-25 0 16,-4-3-1-16,7-26-1 16,-2-10-7-16,9-16-4 15,0-9-13-15,8-14-4 16,4-10-12-16,10-5 2 15,5-11-12-15,8-2-4 0,12-10-114 16,7 4 32 0,11-9-288-16</inkml:trace>
          <inkml:trace contextRef="#ctx0" brushRef="#br0" timeOffset="-23050.7927">2439 3232 419 0,'19'0'123'15,"-10"-5"28"-15,7-1-107 0,3 3-34 16,7 5 0-16,1 4-4 16,7 3-3-16,2 4-2 15,13 3-1-15,-4-2 0 16,13 1-1-16,-8-5 0 16,8-2-1-16,-11-5 0 15,5-5-1-15,-10-4-4 16,-1-2-14-1,-10-5-10-15,-4-1-43 0,-11-1-76 0,-7-3 4 16,-7 0-182-16</inkml:trace>
          <inkml:trace contextRef="#ctx0" brushRef="#br0" timeOffset="-22753.3425">2928 2963 408 0,'-5'5'232'0,"2"-1"-65"0,0 10-86 16,3 7-71-16,0 18-71 15,0 5 64-15,-7 21-4 0,-4 3-3 16,-6 18-7-16,-5-8-3 15,-6 10-7-15,-2-16-1 16,-1-3-5-16,6-24 5 16,5-9-6-16,9-18-13 15,14-15-103-15,6-14 27 16,10-11-270-16</inkml:trace>
          <inkml:trace contextRef="#ctx0" brushRef="#br0" timeOffset="-21656.9718">4628 1940 368 0,'2'-8'89'0,"-2"2"31"0,0 3-110 0,2 4-7 15,-2-1-6-15,0-1-17 16,1 1-4-16,-2 0-1 15,1 1 0-15,-5 1 17 16,0 3 22-16,0-1 20 16,-1 1 10-16,-2 0 11 15,4 1-14-15,1-3-6 16,-2 2-17-16,3-2-8 16,1 0-8-16,1-1-3 15,0 1-2-15,0-2 0 16,0-1 1-16,1 0 0 15,2-3 3-15,-1 2 0 16,1 1 0-16,2-3 0 16,-2 1 0-16,0 0 0 15,0 1 0-15,-1-1 0 16,-1 2 0-16,-1 0 2 0,0 0 0 16,0-1 0-16,0-1 0 15,2 2 0-15,-1 0-1 16,4-1-1-16,0-2 0 15,-2-2 1-15,-1 2 0 16,-1-2 5-16,-1 3 2 16,0 1 3-16,2 2 1 15,-2-2-2-15,1 1-5 0,-2 0-2 16,1-2-1-16,0 1-4 16,0 1 2-16,-2-2 0 15,2 2-1-15,2 2-2 16,-2 1 2-16,-2 3-1 15,2 5 2-15,-3 8 3 16,-2 3 1-16,-1 8 3 16,-2 1 1-16,-3 11 2 15,3 0 0-15,-3 12 1 16,2 1-3-16,-3 15-1 16,1-3-2-16,-4 18-2 15,1-5-2-15,0 11-1 16,2-8 1-16,-4 7-1 15,4-11 1-15,1 4-1 16,0-19 0-16,0 8-1 0,3-11 0 16,-3 3 0-16,0-14 0 15,-2 7 0-15,1-13-1 16,-5 0-3-16,1-8-1 16,-1-5-5-16,4-9-2 15,-1-8-4-15,6-17 0 16,2-14-3-16,4-13 2 15,2-19-1-15,4-4-8 16,3-16-58-16,1 0-75 16,3-14-3-16,2 2-208 0</inkml:trace>
          <inkml:trace contextRef="#ctx0" brushRef="#br0" timeOffset="-28613.4421">-825 3185 176 0,'3'-3'63'0,"-1"-2"10"0,-1-1-39 15,1 0-20-15,-1-2 1 16,1 0-4-16,1 0-3 16,-1-1-3-16,-2 0-2 15,0-1 0-15,-2-1 13 16,-1 3 7-16,0-1 11 16,-2 0 5-16,-1-1 5 15,0 2-12-15,-2-1-5 16,0 1-11-16,-3 0-4 15,2 0-6-15,-5-3-2 16,1 2-2-16,-4-2 3 16,1 5 3-16,-9-2 2 0,2 6 1 15,-7 4 1-15,3 1-3 16,-7 3-3-16,7 5-3 16,-6 2-1-16,7 3-1 15,-7 4 0-15,5-3-1 16,-2 8 1-16,3-4-1 15,-3 7 0-15,5 0 0 16,0 8 0-16,3-5 1 16,2 7-1-16,6-7 0 15,1 4 0-15,6-7 0 0,2 3 1 16,2-6 0 0,4 8 0-16,4-6 0 0,1 3 0 15,4-1 0-15,2 3 0 16,1-7 0-16,2 1-1 15,3-2 1-15,2-7 1 16,-3-3 1-16,7-8 2 16,-1-4 0-16,7-8 1 15,-3-5 0-15,7-11-2 16,-3-3-1-16,5-11-2 16,-3-3 0-16,6-5 0 15,-3 1-1-15,4 0 0 16,-9 3 0-16,3 1 0 15,-6 8 0-15,-1-5 0 16,-7 6 1-16,6 0 0 16,-11 4 0-16,1-6 0 0,-4 9 0 15,-1-5 0-15,-3 4 1 16,-2-1-1-16,-1 6 2 16,-3 1 1-16,-1 7 2 15,-1 3 4-15,0 5 0 16,-3 1-1-16,2 5-2 15,-9 5-3-15,1 8-3 0,-10 7-1 16,2 5 0-16,-8 13 1 16,1-3 0-16,-1 10 1 15,0-2 1-15,-6 12 2 16,4-2 1-16,-1 16 1 16,0-6 1-16,-2 17 0 15,7-8-1-15,-6 16 0 16,7-7-2-16,-3 21 0 15,3-3-2-15,-3 22-1 16,2-11-1-16,-4 9 0 16,4-16 0-16,-2 1 0 15,4-19 0-15,1 7 0 16,3-10 1-16,-4 7 0 16,3-10 0-16,-3 5 0 15,2-19-1-15,-2-3 0 16,5-16 0-16,-1-7-1 15,6-17 0-15,0-6 0 0,6-10-2 16,0-9-8-16,4-9-5 16,-1-8-8-16,5-2-3 15,5-9-9-15,0 3-2 16,8-3-134-16,1 6 41 16,3-8-346-16</inkml:trace>
          <inkml:trace contextRef="#ctx0" brushRef="#br0" timeOffset="-20516.0066">3769 3339 367 0,'-4'0'110'0,"3"-2"24"0,-1 2-99 16,5 0-21-16,2 3-1 15,5 2-6-15,8-3 0 16,4-2 6-16,13-4 3 16,2-3-2-16,15-4 5 15,1-2 0-15,19-3 1 16,3 2 1-16,21-8 3 15,1 4-5-15,28-9-4 0,-6 3-6 16,29-1-3-16,-14 0-4 16,18-3 0-1,-20 8-2-15,17-2 0 0,-26 5 1 16,12 3-2-16,-24 6 1 16,5 0 0-16,-27 5 1 0,1 1 0 15,-23 2 1-15,-1 2-1 16,-21-1 1-16,-6 6-3 15,-17-3-5-15,-9 3-11 16,-13 2-8 0,-11 3-35-16,-14 1-116 0,-19 7 24 15,-8-2-303-15</inkml:trace>
          <inkml:trace contextRef="#ctx0" brushRef="#br0" timeOffset="11472.6408">-10593 5549 535 0,'3'14'147'0,"-11"-10"33"16,-1 4-149-16,1 2-45 15,-6 15-19-15,-2 3-17 16,-7 17-122-16,-5 4 0 16,-10 15-49-16,5-6-9 15</inkml:trace>
          <inkml:trace contextRef="#ctx0" brushRef="#br0" timeOffset="12247.8587">-9694 5315 282 0,'-8'27'0'0,"-12"1"262"15,-5-3-262-15,-7 10-2 16,4-4-25-16,-6 6 180 16,1-5-192-16,-2 4 176 15,7-6-170-15,-6 6 7 16,5-5 13-16,3 6 13 16,4-4 13-16,8-1 6 15,11-4 0-15,14 3 2 16,9-6-6-16,13 7-2 15,4 0-6-15,14 8-1 16,-3-3-5-16,9 4-1 16,-9-7-1-16,7 4 2 0,-11-10 0 15,-5 2 4-15,-12-8 2 16,-6 3 5-16,-10-11 4 16,-7 0 10-16,-6-6 5 15,-15 1-8-15,-10-6-12 16,-23-1 7-16,-6 0-9 15,-23 2-11-15,4-2 5 16,-13 1-2-16,15 0-20 0,-5 2-20 16,13-2-10-16,-4 0-85 15,15-1-52-15,0-5-10 16,10-13-149-16</inkml:trace>
          <inkml:trace contextRef="#ctx0" brushRef="#br0" timeOffset="12458.5535">-9660 5271 267 0,'83'-12'396'0,"18"-4"-190"15,-20 2-3-15,21 2-152 16,-4 1-155-16,12 4 90 15,-16 6-27-15,5 1-15 16,-27 6-151-16,-2 5 32 0,-18-2-350 16</inkml:trace>
          <inkml:trace contextRef="#ctx0" brushRef="#br0" timeOffset="22557.4494">-13652 4635 426 0,'10'5'116'0,"4"-2"30"0,0-6-113 0,12-3-22 16,4-2-1-16,9-1 0 15,-3 1-3-15,8 0-2 16,-9 5-2-16,4 3-2 16,-6 5-2-16,1 2 0 15,-4 4-1-15,3 0 0 16,-3 2 1-16,1 3-2 16,-5-2-1-16,-2 3-12 15,-5 0-11-15,-7 3-108 16,-9-1-15-16,-10 5-40 15,-9-7-45-15</inkml:trace>
        </inkml:traceGroup>
        <inkml:traceGroup>
          <inkml:annotationXML>
            <emma:emma xmlns:emma="http://www.w3.org/2003/04/emma" version="1.0">
              <emma:interpretation id="{A182C5B6-89AB-467A-95E0-1E0167C67EFD}" emma:medium="tactile" emma:mode="ink">
                <msink:context xmlns:msink="http://schemas.microsoft.com/ink/2010/main" type="inkWord" rotatedBoundingBox="926,14917 5674,14271 6000,16668 1252,1731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848.065">-13591 5097 437 0,'8'2'124'0,"1"-2"26"0,2-3-116 0,8 1-30 16,2-1-6-1,15 6-2-15,-2-1-4 0,13 4-9 16,2 2-6-16,10 3-88 15,-2-2-34 1,4 7-24-16,-14-5-100 0</inkml:trace>
          <inkml:trace contextRef="#ctx0" brushRef="#br0" timeOffset="23977.4006">-17945 5331 532 0,'0'3'117'0,"2"-12"50"15,4-4-157-15,16-10-5 16,6-4-2-16,13-9-6 15,0 0-5-15,17-11-7 16,-2-3-2-16,18-16-3 16,-2-3 5-16,15-15 4 15,-7 2 6-15,8-10 3 0,-13 10 4 16,5-1 1 0,-13 16 2-16,7 1 0 0,-13 18 0 15,2 4 1-15,-16 16-3 16,-7 7 0-16,-11 15-1 15,-11 17 0-15,-13 12-1 0,-11 20 3 16,-13 11 1 0,-15 31 5-16,-9 0 3 0,-13 32 4 15,1 2 2-15,-12 28 1 16,-2-9-2-16,-9 20 0 16,6-21-3-16,-8 7-4 15,12-30-2-15,3 2-3 16,8-28-6-16,-1-2-12 15,11-20-10-15,0-5-18 16,13-19-6-16,6-6-141 16,12-19 39-16,3-14-336 15</inkml:trace>
          <inkml:trace contextRef="#ctx0" brushRef="#br0" timeOffset="26055.191">-16219 4628 465 0,'-9'-5'148'0,"-7"-4"31"0,-6-1-127 0,0 4-27 16,8 1-11-16,-5 7-14 15,1 6-14-15,-9 9-2 16,-4 8-2-16,-5 11-3 15,-2 3 8-15,-6 17 5 16,0 1 3-16,-9 18 3 16,1 0 4-16,-9 19 4 15,3-9 3-15,-4 18 3 16,12-9 0-16,3 20-1 16,12-12-4-16,9 11-3 15,12-22-4-15,6-7-4 0,8-24-3 16,6-10-2-16,6-20-1 15,9-10 1-15,4-9 3 16,12-13 2-16,7-10 4 16,16-16 0-1,-4-7 1-15,12-21-1 0,-9-5 0 16,4-22-1-16,-10-2 2 16,6-20-1-16,-7 11 0 15,5-15 1-15,-9 15-1 16,-1-11 1-16,-14 14 2 15,-10-9 1-15,-16 17 2 16,-12 0 1-16,-14 17 1 0,-7 8-1 16,-6 25-1-16,-7 11-2 15,2 22-2-15,-10 22-1 16,0 9-4 0,-4 21-5-16,8 3-4 0,0 8-16 15,17-7-19-15,7 5-121 16,10-8 23-16,4 10-294 15</inkml:trace>
          <inkml:trace contextRef="#ctx0" brushRef="#br0" timeOffset="26574.1221">-15884 4919 415 0,'5'3'132'0,"-3"-3"20"0,-7 5-102 15,2 4-45-15,-8 12 0 0,-2 0-2 0,-10 14 3 16,-2 3 4-16,-13 12 5 16,1-2 0-16,-14 18 4 15,3-2-4-15,-10 18 1 16,9-4-3-16,-5 16 1 15,11-11-2-15,3 8 0 16,8-19-5-16,6 1-2 16,12-21-4-16,10-2-8 15,6-18-5-15,12-4-8 16,5-11-6-16,9-3-3 0,0-6 3 16,15 0-6-16,0-8-1 15,14-3-51-15,-4-2-57 16,5-5-11-16,-13-4-63 15,6-1 71-15</inkml:trace>
          <inkml:trace contextRef="#ctx0" brushRef="#br0" timeOffset="26849.4871">-15901 5721 476 0,'-11'14'157'0,"-1"5"23"16,-4-4-129-16,0 15-28 15,2 5-15-15,-3 19-10 16,0 6-8-16,-4 26-11 16,1-1-7-16,-2 13-21 15,5-13-24-15,0-1-98 16,6-27 15-16,1-15-228 15</inkml:trace>
          <inkml:trace contextRef="#ctx0" brushRef="#br0" timeOffset="27269.0351">-15550 5771 621 0,'-22'33'138'0,"-6"6"55"0,4 0-186 0,1 11-10 16,4 4-11-16,-4 19-13 15,1 1-5-15,-3 17-7 16,3-7-2-16,-2 5 1 16,7-21 10-16,1-12-3 15,5-23 2 1,5-16-77-16,5-21-31 0,4-22-20 15,3-14-103-15</inkml:trace>
        </inkml:traceGroup>
        <inkml:traceGroup>
          <inkml:annotationXML>
            <emma:emma xmlns:emma="http://www.w3.org/2003/04/emma" version="1.0">
              <emma:interpretation id="{4A70913B-96FD-4C7D-953B-25E79AAC2BAA}" emma:medium="tactile" emma:mode="ink">
                <msink:context xmlns:msink="http://schemas.microsoft.com/ink/2010/main" type="inkWord" rotatedBoundingBox="3533,15461 4573,15320 4749,16614 3710,16755"/>
              </emma:interpretation>
              <emma:one-of disjunction-type="recognition" id="oneOf5">
                <emma:interpretation id="interp5" emma:lang="" emma:confidence="0">
                  <emma:literal>&gt;</emma:literal>
                </emma:interpretation>
                <emma:interpretation id="interp6" emma:lang="" emma:confidence="0">
                  <emma:literal>)</emma:literal>
                </emma:interpretation>
                <emma:interpretation id="interp7" emma:lang="" emma:confidence="0">
                  <emma:literal>s</emma:literal>
                </emma:interpretation>
                <emma:interpretation id="interp8" emma:lang="" emma:confidence="0">
                  <emma:literal>D</emma:literal>
                </emma:interpretation>
                <emma:interpretation id="interp9" emma:lang="" emma:confidence="0">
                  <emma:literal>&lt;</emma:literal>
                </emma:interpretation>
              </emma:one-of>
            </emma:emma>
          </inkml:annotationXML>
          <inkml:trace contextRef="#ctx0" brushRef="#br0" timeOffset="27666.5754">-15448 5066 278 0,'4'-1'255'0,"-4"-1"-72"0,5 0-167 0,14 2 163 0,4 2-185 0,15 1-10 15,1-1-3-15,10-4-12 16,-9-1-2-16,7-6-9 15,-7-4 10-15,-1-6 5 16,-13 4 13-16,-1-3 14 16,-10 7 16-16,-6 4 10 15,-7 2 2-15,-1 10 1 16,-4 4-7-16,-5 15-5 16,-3 10-9-16,-6 21-2 15,-2 7-4-15,-3 18-1 16,3 0 0-16,-3 25-2 15,5-3-3-15,-2 17-1 0,2-11 0 16,2 5 1-16,0-29 0 16,3-5 1-16,1-25 3 15,2-11-8 1,-1-17-3-16,2-10-9 0,2-13-7 0,3-14-46 16,1-8-70-1,2-9-10-15,2-9-60 16,1-12 41-16</inkml:trace>
          <inkml:trace contextRef="#ctx0" brushRef="#br0" timeOffset="27901.0594">-15235 5586 197 0,'6'3'248'0,"-4"0"-81"0,7 4-119 15,4 0 117-15,10 3-163 16,1-4-5-16,8 2-5 15,1-3-5-15,11-2-13 16,-5-2-11-16,5 4-126 16,-8-2 27-16,-3 0-304 15</inkml:trace>
          <inkml:trace contextRef="#ctx0" brushRef="#br0" timeOffset="30302.3938">-14421 4836 371 0,'-9'8'168'0,"1"-8"-6"0,-1 1-69 0,4-2-85 0,3 1-2 16,1 1-3-16,-1 2-3 15,-3-1 0-15,2 0 0 16,-3 1 0-16,0 0 1 16,-2 2 2-16,0 2 2 0,-1 4 2 15,-4 8-1-15,-2 2 0 16,-4 11-1-16,-2 8-3 15,-8 14-1 1,0 4 0-16,-5 21 0 0,0-4-3 16,-6 11 1-16,6-9 0 15,-2 9 0-15,9-16 0 16,4 10 2-16,6-12 1 0,2 5-1 16,8-12 0-16,0 5 0 15,3-14-1-15,2 4 1 16,4-9-1-16,1-5 1 15,2-10 0-15,4-4 0 16,3-12 0-16,3-7-1 16,5-6-1-16,7-6 0 15,-6-10 0-15,11-7 1 16,-4-7 0-16,2-9 1 16,-5-1-1-16,5-6 1 15,-9 6 1-15,5-4-1 16,-9 5 1-16,-2-1 1 15,-7 7 0-15,-5 2 1 16,-3 7 3-16,-6 2 3 16,-3 10 0-16,-7 0 2 15,-3 4-2-15,-9 5-5 0,3 3-5 16,-5 0-8-16,7 7-5 16,2-6-11-1,9 1-7-15,2 1-152 0,4 4 44 16,-8-1-384-16</inkml:trace>
        </inkml:traceGroup>
      </inkml:traceGroup>
      <inkml:traceGroup>
        <inkml:annotationXML>
          <emma:emma xmlns:emma="http://www.w3.org/2003/04/emma" version="1.0">
            <emma:interpretation id="{26709F47-A3DD-4FAA-830E-B66FDC1C9E97}" emma:medium="tactile" emma:mode="ink">
              <msink:context xmlns:msink="http://schemas.microsoft.com/ink/2010/main" type="line" rotatedBoundingBox="16946,16587 24841,13569 25935,16431 18040,19449"/>
            </emma:interpretation>
          </emma:emma>
        </inkml:annotationXML>
        <inkml:traceGroup>
          <inkml:annotationXML>
            <emma:emma xmlns:emma="http://www.w3.org/2003/04/emma" version="1.0">
              <emma:interpretation id="{B598ACA8-1000-4483-8AF6-DECC06BB6636}" emma:medium="tactile" emma:mode="ink">
                <msink:context xmlns:msink="http://schemas.microsoft.com/ink/2010/main" type="inkWord" rotatedBoundingBox="16946,16587 24841,13569 25935,16431 18040,1944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3625.6228">-527 6001 477 0,'1'-6'136'0,"-2"-2"33"0,-4-8-127 16,5 4-30-16,0-8-1 15,-2-4-9-15,-4-4-4 16,0 4-1-16,-5-4 0 15,-5 6 1-15,-6 0 2 16,-3 8 4-16,-9 3 2 16,-2 7 1-16,-13 8 1 15,2 7 0-15,-12 10-2 16,2 4-2-16,-12 14-1 16,5 0-1-16,-11 16-1 15,9 0 1-15,-6 15 0 16,11-3 1-16,-3 16-1 15,15-4 0-15,-2 12 1 0,15-13 1 16,4 5 0-16,12-16 0 16,7-3 0-16,17-17-1 15,8-1-2-15,12-13 0 16,10-7-2-16,7-10-1 16,9-8 0-16,-2-13 1 15,15-14-1-15,-5-12 1 16,11-22 1-16,-3-5 1 0,12-25-2 15,-11-5 2 1,9-18-1-16,-14 7 0 0,6-17 1 16,-14 16 0-16,1-5 2 15,-14 20 0-15,-2-6 3 16,-15 23 1-16,-4 6 3 16,-11 22 1-16,-2 7 3 15,-7 23 1-15,-7 14-5 16,-4 13-3-16,-9 24-3 15,-5 13-3-15,-10 28-4 16,-1 5 5-16,-6 34-1 16,3 3 0-16,-8 42 0 15,3 3 0-15,-8 46 0 16,2-15 0-16,-11 19 6 16,8-34 4-16,-5 5 2 15,8-46 0-15,1-5 1 16,13-40-8-16,5-12-5 15,12-33-5-15,5-15-12 0,8-20-8 16,4-10-21-16,2-9-6 16,2-13-21-16,1-7-31 15,2-21-89-15,3-7 16 16,3-26-218-16</inkml:trace>
          <inkml:trace contextRef="#ctx0" brushRef="#br0" timeOffset="-12935.0564">35 6360 332 0,'-10'14'179'0,"14"-6"-22"0,7-7-67 0,15-7-53 16,7-2-18-16,20-1-19 15,2 1 10-15,16-1-8 16,-2 5-7-16,12 4-13 0,-15 2-12 16,7 1-23-16,-13 0-24 15,-2-1-83-15,-14-4 10 16,-4-4-182-16</inkml:trace>
          <inkml:trace contextRef="#ctx0" brushRef="#br0" timeOffset="-13175.2907">137 6015 489 0,'-5'10'138'15,"-4"-7"35"-15,-2 0-128 16,6-2-35-16,-1 6 0 0,1-3-6 15,2 6-4-15,4-2-2 16,7 4-1-16,5-4 1 16,10 3 0-16,5-6 2 15,13-2 1-15,0-5 0 16,12-2-1-16,-3-6-2 16,5-2-3-1,-6-2-3-15,4-1-8 0,-14 3-4 0,-3 1-19 16,-14 5-28-16,-10 6-98 15,-13 3 10-15,-16 5-229 16</inkml:trace>
          <inkml:trace contextRef="#ctx0" brushRef="#br0" timeOffset="-12248.0458">1267 6231 476 0,'22'7'146'0,"-8"-10"39"0,7-5-123 0,4-2-37 16,6-8-5-16,2-1-4 16,6-9-16-16,-3-1-1 15,10-5 0-15,-4 1 2 16,11-9 4-16,-3 3 5 15,15-10 3-15,-4 0 2 16,11-10-1-16,-5 6-4 16,7-13-3-16,-10 8-4 0,6-5-1 15,-12 7-2-15,5-4-1 16,-10 13 0 0,-1 2-1-16,-15 11-1 0,-5 7-2 15,-15 14 1-15,-9 12 1 16,-11 12 2-16,-15 19 1 15,-10 9 3-15,-17 25 3 16,-7 10 2-16,-15 23 4 16,1-2 2-16,-17 15 1 15,5-5-1-15,-15 18-2 16,7-10-5-16,-16 20-3 16,16-12-2-16,-6 1-1 15,17-26 0-15,-1 1-1 16,20-31-2-16,1-4-5 15,18-20-6-15,5-7-10 16,15-19-8-16,6-7-14 16,11-14-1-16,13-10-8 15,6-7 1-15,10-11-133 0,6-2 47 16,7-5-348-16</inkml:trace>
          <inkml:trace contextRef="#ctx0" brushRef="#br0" timeOffset="-11846.0932">2159 6592 578 0,'-2'11'151'0,"0"3"43"16,-1-3-162-16,3 6-22 16,-1 5-5-16,-2 6-3 15,-5 2-2-15,-5 6 0 16,-2-2 0-16,-9 8-1 0,-3-2 2 15,-9 11-1-15,0-1 1 16,-7 8-1-16,2-3 0 16,-3 3-2-16,6-9-4 15,2-5-17-15,11-12-9 16,0-6-22-16,13-14-35 16,2-9-99-16,7-14 17 15,5-14-236-15</inkml:trace>
          <inkml:trace contextRef="#ctx0" brushRef="#br0" timeOffset="-11232.0239">3513 5696 510 0,'10'6'151'16,"-13"-1"30"-16,-5 6-135 15,-2 6-40-15,-10 10-5 16,-5 2-8-16,-10 12-3 15,-1-3 0-15,-7 5 2 0,5-3 1 16,-9 13 5-16,6-3 2 16,-4 14 3-16,3-6 1 15,-2 14 4 1,11-6 0-16,0 6 1 0,13-11-1 16,6 2-3-16,10-15-2 15,12-4-5-15,11-14 0 0,12-7-3 16,5-12 1-16,14-6 0 15,-1-14 2-15,17-16 2 16,-4-13 2-16,14-28 6 16,-7-7 4-16,10-26 4 31,-13 2 4-31,5-16 2 0,-15 18-4 0,-1-7-5 16,-19 19-4-16,-9 4-3 15,-17 18-5-15,-19 11 2 16,-13 20 0-16,-20 15-1 15,-7 16 1-15,-18 18-1 16,0 14-2-16,-18 14-5 16,7 11-5-1,-10 6-8-15,11-4-10 0,1-1-11 16,18-12-2-16,4-11-31 0,21-14-113 16,10-9 30-16,15-13-311 15</inkml:trace>
          <inkml:trace contextRef="#ctx0" brushRef="#br0" timeOffset="-10528.4642">4397 5840 560 0,'-11'3'129'0,"-2"-1"47"15,4-2-168-15,-2 4-1 16,-2 1-9-16,1 3-9 15,-1 1-3-15,1 5-4 16,-1 2-1-16,-3 9 1 16,-2 2 8-16,-7 10 8 0,1 2 9 15,-3 10 10 1,4-4 4-16,3 4 4 0,9-8-1 16,6 1-5-1,8-11-10-15,5 2-4 0,1-6-5 16,9 2-6-16,-4-2-2 15,6 3-2-15,2-4-2 16,8 4 0-16,-1-2 3 16,9 2 3-16,-5 0 3 15,5-2 4-15,-4 0 3 16,2 4 4-16,-8-4 2 0,0 2 0 16,-6-4 0-16,-6-1-3 15,-7-3-3-15,-4 0 0 16,-10-5-1-16,-7 4-1 15,-7-7 1-15,-12 0 4 16,-4-3 3-16,-12 0 7 16,-3-6 1-16,-14-4 2 15,3-6-4-15,-14-7-6 16,4-2-7 0,-4-3-1-16,11-4-5 0,-5-1-7 15,14 2-2-15,3-5-10 16,10 4-6-16,3-2-9 15,11 3-1-15,3-9-18 16,12 3-44-16,7-15-75 16,9 2 0-16,8-17-184 15</inkml:trace>
          <inkml:trace contextRef="#ctx0" brushRef="#br0" timeOffset="-19881.8453">3604 4267 456 0,'16'-17'118'0,"7"-13"39"0,5 2-129 0,12-5-10 16,-3 5-7-16,12-3-6 16,1 4-3-16,6-6-5 15,-1 2 4-15,14-11 0 16,-5-1 0-16,10-10 0 16,-8 5 0-16,6-10 0 15,-11 11-1-15,1-3 1 16,-12 12 0-16,-1 5 0 15,-14 14-1-15,-7 8 0 16,-14 11 0-16,-6 10 0 16,-12 5 3-16,-8 14 4 15,-8 3 4-15,-12 17-2 16,-2 1 1-16,-16 19 0 0,0 2-4 16,-13 18-3-16,2 0 1 15,-17 16-1-15,7-11-1 16,-12 12-1-16,13-18 0 15,-4 0-2-15,18-19-1 16,1-7-8-16,19-21-5 16,3-9-14-16,14-20-11 15,7-9-131-15,5-14 33 16,10-14-326-16</inkml:trace>
          <inkml:trace contextRef="#ctx0" brushRef="#br0" timeOffset="-10277.2154">4451 5658 243 0,'49'6'302'0,"1"-12"-96"0,25-6-143 15,8 1 141-15,27-2-208 16,-11 2-23-16,16-4-27 15,-11 2-8-15,15 0-142 16,-17-2 36-16,12-9-330 16</inkml:trace>
          <inkml:trace contextRef="#ctx0" brushRef="#br0" timeOffset="-19298.2549">4823 3876 557 0,'1'6'131'0,"-4"2"46"16,0 3-166-16,-3 8-12 16,-4 4-12-16,-9 10-17 0,-4 2-3 15,-8 10-3-15,-2-3 7 16,-6 13 9-16,3 0 19 16,-5 3 16-16,8-3 16 15,0 6-1-15,8-10-2 16,6 4-4-16,10-9-12 15,6-1-11-15,7-7 1 16,9-5-4-16,3-12-2 0,7-6-5 16,4-14 1-16,9-13 0 15,1-12 3-15,10-21 1 16,2-10 5-16,7-17 2 16,-4-3 2-16,3-22 4 15,-7 7 3 1,-1-18 3-16,-9 10-3 0,-1-7 0 15,-8 23-4-15,-7 5-1 16,-11 30 1-16,-11 15 1 16,-11 19-1-16,-13 13-1 15,-6 16-3-15,-7 7-5 16,-1 9-4-16,-7 13-3 16,6-3 0-16,-7 8-5 15,7-6-2-15,-3 5-9 16,7-9-2-16,-1 3-19 0,11-12-31 15,0 4-93-15,11-10 10 16,5-2-227-16</inkml:trace>
          <inkml:trace contextRef="#ctx0" brushRef="#br0" timeOffset="-18832.9132">5465 3820 483 0,'36'-10'148'0,"-14"-1"31"0,-2 2-134 15,-3 2-28-15,-4 9-12 16,-13 9-17-16,-13 14-10 16,-9 6 0-16,-12 18 0 15,-5 1 8-15,-8 17 4 16,6-1 10-16,0 14 1 15,7-6 3-15,3 6-1 16,10-12 1-16,6-3 3 16,7-21 0-16,11-7-1 15,6-15 1-15,10-9-3 16,5-13-3-16,15-16 1 16,1-12 0-16,20-21 0 0,1-7-1 15,11-23 3-15,-5 1 3 16,9-16 7-1,-14 10 3-15,2-13 10 16,-10 12 1-16,2-9 0 0,-17 17-7 16,-4 2-4-16,-17 22-11 15,-14 12-4-15,-20 21-3 16,-19 20-8-16,-12 14-4 16,-21 20-16-16,-4 12-10 0,-22 19-160 15,3 4 41-15,-25 11-390 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5:52.4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D4B69E4-B5E6-4EC0-AB86-EEB59ADC9794}" emma:medium="tactile" emma:mode="ink">
          <msink:context xmlns:msink="http://schemas.microsoft.com/ink/2010/main" type="writingRegion" rotatedBoundingBox="7700,12748 28198,10521 28600,14217 8102,16444"/>
        </emma:interpretation>
      </emma:emma>
    </inkml:annotationXML>
    <inkml:traceGroup>
      <inkml:annotationXML>
        <emma:emma xmlns:emma="http://www.w3.org/2003/04/emma" version="1.0">
          <emma:interpretation id="{9B99AC60-EFD5-40D4-9725-1CF888967CCC}" emma:medium="tactile" emma:mode="ink">
            <msink:context xmlns:msink="http://schemas.microsoft.com/ink/2010/main" type="paragraph" rotatedBoundingBox="7700,12748 28198,10521 28600,14217 8102,16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E8B00F-8853-44A6-87DD-BACFF4D4FDA7}" emma:medium="tactile" emma:mode="ink">
              <msink:context xmlns:msink="http://schemas.microsoft.com/ink/2010/main" type="line" rotatedBoundingBox="7700,12748 28198,10521 28600,14217 8102,16444"/>
            </emma:interpretation>
          </emma:emma>
        </inkml:annotationXML>
        <inkml:traceGroup>
          <inkml:annotationXML>
            <emma:emma xmlns:emma="http://www.w3.org/2003/04/emma" version="1.0">
              <emma:interpretation id="{E18C6FD8-5FE0-4250-9A15-343C6970AFA4}" emma:medium="tactile" emma:mode="ink">
                <msink:context xmlns:msink="http://schemas.microsoft.com/ink/2010/main" type="inkWord" rotatedBoundingBox="7820,13855 12577,13338 12733,14779 7977,152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-4846 4679 384 0,'-12'4'105'16,"2"-2"29"-16,3-4-108 15,5 4-16-15,7-1-3 16,3 1-6-16,9-2 3 0,6-5 1 16,13-10 1-16,3-6 0 15,13-12-2-15,-3-4-1 16,9-9 1-16,-10 3 0 15,10-8 5-15,-5 4 1 16,8-7 3 0,-4 3-3-16,12-8 0 0,-11 7-5 15,4-4-2-15,-10 10-2 16,-2 3-1-16,-15 13 1 0,-9 5-1 16,-12 14 0-16,-4 5 0 15,-10 6 2-15,-8 12 0 16,-3 8 2-16,-11 17 2 15,-5 8 2-15,-9 16 4 16,-1 0 2-16,-9 13 1 16,6-4-3-16,-9 10-3 15,8-3-4-15,-6 12-5 16,8-9-1-16,-5 12-5 16,8-10-5-16,-1-4-10 15,10-18-6-15,1-10-42 16,11-22-83-16,1-8-8 15,10-13-57-15,-1-7 28 16</inkml:trace>
          <inkml:trace contextRef="#ctx0" brushRef="#br0" timeOffset="431.5187">-3906 4724 453 0,'-3'9'132'0,"-5"-5"31"0,-4 8-123 15,5 12-33-15,-4 13-2 16,-1 9-6-16,-7 12-4 16,0-4 4-16,-6 6-2 15,3-5 0-15,-4 3 0 16,4-8-3-16,-2 6-8 15,7-15-3-15,0-5-28 16,9-13-44-16,6-13-62 16,5-18-15-16,8-17-129 0</inkml:trace>
          <inkml:trace contextRef="#ctx0" brushRef="#br0" timeOffset="948.0946">-3063 4013 497 0,'-25'30'106'15,"-5"3"46"-15,-9 21-148 16,1 11-16-16,-10 21-3 16,-1-2 0-16,-7 18 1 15,7-9 2-15,-1 19 10 16,9-10 2-16,2 8 1 16,12-21 0-16,2-3 4 15,8-29 0-15,8-15-1 16,10-22 1-16,12-15-1 15,9-16-3-15,15-19 0 16,7-12 1-16,13-25-2 0,-1-5-2 16,8-21-1-16,-7 1-1 15,4-16 1-15,-11 12 3 16,1-10 4-16,-11 15 5 16,-1-9 5-16,-13 21 2 15,-4 1 0-15,-8 25-2 16,-6 6-3-16,-6 22-6 15,-8 11 0-15,-4 15-7 16,-9 16-9-16,-1 10-6 0,-8 18-15 16,1 5-16-16,-3 8-36 15,7-9-43-15,1 0-17 16,6-18-36-16,7-6 26 16</inkml:trace>
          <inkml:trace contextRef="#ctx0" brushRef="#br0" timeOffset="1461.4589">-2385 3922 430 0,'-11'14'144'0,"-5"-9"16"16,-9 1-105-16,5 10-56 16,-5 10-2-16,-2 6-2 15,0 9-5-15,6-2-1 16,0 6-7-16,9-6-1 16,-1 7-3-16,5-7 7 15,0 0 8-15,4-6 12 0,7-3 7 16,9-8 5-1,13-1 1-15,7-2-6 0,13 3-1 16,4 2-4 0,10 4-2-16,-2 0-3 0,7 3-1 15,-8-1 0-15,2 5 1 16,-16-2-1-16,-4 9 1 16,-19-3 2-16,-8 11 6 15,-16-3 4-15,-12 8 1 16,-8-8 0-16,-19 5 0 15,-6-13-7-15,-14 6-2 16,-4-12-3-16,-12 1-1 16,5-8-2-16,-11-3-10 15,11-10-3-15,-3-6-13 16,17-7-11-16,3-7-73 16,18-9-54-16,11-8-11 15,11-7-155-15</inkml:trace>
          <inkml:trace contextRef="#ctx0" brushRef="#br0" timeOffset="1737.3625">-2258 3736 213 0,'25'1'266'0,"0"-7"-89"0,20-8-129 16,16 0 123-16,25-2-190 16,-1 4-15-16,14 2-143 15,-12 7 28-15,3 2-346 16</inkml:trace>
          <inkml:trace contextRef="#ctx0" brushRef="#br0" timeOffset="2340.6293">-747 4484 532 0,'6'8'155'0,"5"-2"29"0,2-2-147 15,15 2-28-15,13 6-15 16,15 7-8-16,-1 2-3 0,15 4-13 16,-2-2-8-16,7-1-27 15,-8-3-21-15,5-3-80 16,-14-9 0-16,3-8-162 16</inkml:trace>
        </inkml:traceGroup>
        <inkml:traceGroup>
          <inkml:annotationXML>
            <emma:emma xmlns:emma="http://www.w3.org/2003/04/emma" version="1.0">
              <emma:interpretation id="{B1AAB700-922F-4CFA-A63A-C674A61B6A72}" emma:medium="tactile" emma:mode="ink">
                <msink:context xmlns:msink="http://schemas.microsoft.com/ink/2010/main" type="inkWord" rotatedBoundingBox="14246,13651 15720,13490 15915,15282 14440,154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92.8569">1547 4470 485 0,'2'3'164'0,"4"-3"18"16,1-4-131-16,19-4-31 15,15-1-18-15,17-7-6 16,3-3-3-16,19-12 0 16,-10-2-1-16,18-16 0 15,-8-4 4-15,20-17 1 16,-9-1 3-16,14-13 4 16,-11 7 2-16,11-3 3 15,-22 14 1-15,1 5-1 16,-19 19-3-16,-4 6-3 15,-22 17-6-15,-5 17-7 0,-15 13-3 16,-11 21-4-16,-11 13 1 16,-10 26 1-16,-7 8 6 15,-10 33 2-15,-1 5 3 16,-12 27 2-16,3-1 2 16,-10 32-3-16,3-17-7 15,-3 24-19-15,4-24-20 16,1 10-115-16,9-35 19 0,1 0-268 15</inkml:trace>
        </inkml:traceGroup>
        <inkml:traceGroup>
          <inkml:annotationXML>
            <emma:emma xmlns:emma="http://www.w3.org/2003/04/emma" version="1.0">
              <emma:interpretation id="{0DC51218-9258-48A3-9CB4-6A0CBDF5966A}" emma:medium="tactile" emma:mode="ink">
                <msink:context xmlns:msink="http://schemas.microsoft.com/ink/2010/main" type="inkWord" rotatedBoundingBox="18749,11548 24074,10969 24476,14665 19150,152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54.0008">6135 2878 523 0,'-3'1'133'0,"9"1"34"15,11 1-151-15,19 3-13 16,13 7-14-16,20 2 6 16,-1 4-9-16,17 8-27 15,-7 4-125-15,12 7 25 16,-14-4-322-16</inkml:trace>
          <inkml:trace contextRef="#ctx0" brushRef="#br0" timeOffset="4220.483">6074 2406 281 0,'-10'6'172'0,"2"-3"-27"16,7-6-43-16,12-4-81 15,8-1-17-15,13-3-1 16,1-3-3-16,7-2-1 15,-8 3 0-15,6 1-1 0,-5 3 1 16,6-2 0-16,-5 3 0 16,7-3 0-16,0 5 1 15,4-1-7-15,-2 4-5 16,5 5-33 0,-4 6-37-16,-2-1-36 0,-10 3-20 15,-1 1-33-15,-12-2 25 16</inkml:trace>
          <inkml:trace contextRef="#ctx0" brushRef="#br0" timeOffset="45226.2596">7092 1643 391 0,'-7'10'104'16,"7"-10"34"-16,19-3-102 16,16-2-16-16,26-6 2 0,11-5-3 15,30-9-5-15,-5 2-6 16,19-7-3 0,-15 8-3-16,12 3-1 0,-20 8 0 15,8 10-1-15,-21 7 1 16,-2 14-1-16,-21 10 1 15,-15 27-1-15,-29 11 0 16,-27 45-2-16,-27 9-2 16,-36 38-2-16,-12-3-1 15,-35 34 0-15,-1-22 3 0,-26 20 2 16,18-23 1-16,-9 15 1 16,32-39-1-1,10 4-4-15,36-37-2 0,12-5 1 16,22-37 0-16,7-3 4 15,10-23 6-15,10-2 5 16,8-8 2-16,14 2 2 16,7-9-1-16,20 1 0 15,5-5-4-15,18 4-3 16,2-4-2-16,16 5-7 16,-5 0-9-16,7 7-6 15,-11-6-138-15,4 6 39 16,-24-15-350-16</inkml:trace>
          <inkml:trace contextRef="#ctx0" brushRef="#br0" timeOffset="53273.1752">9602 1939 353 0,'2'-23'111'0,"-9"3"30"15,0 2-100-15,-6 4-6 16,1 6-10-16,-10 5-7 16,-2 2-10-16,-9 9-1 0,-1 1-1 15,-12 11 0-15,3 5-2 16,-19 11 0-16,3 3-1 16,-15 19 1-16,-1 0 0 15,-17 13 2-15,6-1 2 16,-15 20 2-16,12-4 0 15,-6 33 0-15,18-6-2 16,-5 28-2-16,21-7-1 0,7 21-2 16,17-25-1-16,14 6-1 15,20-32-1-15,12-5 0 16,10-34-1-16,14-2-1 16,3-21 1-16,8-4 0 15,1-19 1-15,10-8 0 16,-5-11 0-16,10-11 0 15,-5-10 1-15,9-12-1 16,-6-7 1-16,6-18 0 16,-11-3 0-16,-3-13 0 15,-17 5 0-15,-13-8 0 16,-20 13 1-16,-14-3-1 16,-14 17 0-16,-17 1 0 15,-4 19-1-15,-10 12-4 16,2 18-3-16,-1 14-8 15,15 12-8-15,7 12-43 0,17-1-99 16,12 0 14-16,14-14-263 16</inkml:trace>
          <inkml:trace contextRef="#ctx0" brushRef="#br0" timeOffset="53826.6123">10150 2193 464 0,'-1'-22'116'0,"-9"0"48"0,-2 7-136 0,2 13-11 16,6 13-3-16,-10 16-12 15,-2 12-9-15,-12 20-3 16,-2 7 2-16,-9 20 0 16,1 0 3-16,-1 16 1 15,5-11 3-15,4 1 2 0,10-16 0 16,10-6 1-1,10-21 0-15,16-1 0 0,6-9 1 16,12 4 0-16,1-9-1 16,9 13 0-16,-5 0-1 15,3 13-1-15,-6-3 0 16,-2 12-1-16,-10-8 1 16,-7 2-1-16,-9-14 2 15,-5-2 3-15,-8-13 2 16,-7-1 2-16,-8-6 3 0,-13-2 8 15,-8-3 5-15,-14-4-2 16,-4-10-3-16,-12-2-2 16,7-9-12-16,-8-9-25 15,12-7-10-15,2-11-51 16,15-7-103-16,-1-13 11 16,12-10-253-16</inkml:trace>
          <inkml:trace contextRef="#ctx0" brushRef="#br0" timeOffset="54072.2498">10343 2029 455 0,'86'-43'120'0,"19"-7"42"0,-13 3-132 16,29 8-8-16,-5 11-8 15,14 3-23-15,-17 12-22 16,1 12-132-16,-28 7 25 16,-15 8-323-16</inkml:trace>
          <inkml:trace contextRef="#ctx0" brushRef="#br0" timeOffset="54516.1875">10977 3549 466 0,'-8'-3'110'0,"2"0"37"0,9 0-139 16,7 3-2-16,4-2-6 15,3 6 2-15,2-1 2 16,0 12 4-16,-2 7-1 16,-9 22 1-16,-10 8-2 15,-12 25 2-15,-9 7 3 0,-15 30 13 16,-3-1 2-16,-7 28 1 31,2-11-3-31,-2 14-6 0,5-28-12 0,3 2-10 16,13-35-8-16,8-11-21 15,8-33-151-15,8-22 37 16,5-37-388-16</inkml:trace>
        </inkml:traceGroup>
        <inkml:traceGroup>
          <inkml:annotationXML>
            <emma:emma xmlns:emma="http://www.w3.org/2003/04/emma" version="1.0">
              <emma:interpretation id="{FC578DE3-7A36-44E0-A12E-72E71C44361F}" emma:medium="tactile" emma:mode="ink">
                <msink:context xmlns:msink="http://schemas.microsoft.com/ink/2010/main" type="inkWord" rotatedBoundingBox="24337,12171 28330,11737 28530,13581 24538,14015"/>
              </emma:interpretation>
              <emma:one-of disjunction-type="recognition" id="oneOf3">
                <emma:interpretation id="interp3" emma:lang="" emma:confidence="0">
                  <emma:literal>95</emma:literal>
                </emma:interpretation>
                <emma:interpretation id="interp4" emma:lang="" emma:confidence="0">
                  <emma:literal>J5</emma:literal>
                </emma:interpretation>
                <emma:interpretation id="interp5" emma:lang="" emma:confidence="0">
                  <emma:literal>35</emma:literal>
                </emma:interpretation>
                <emma:interpretation id="interp6" emma:lang="" emma:confidence="0">
                  <emma:literal>95-</emma:literal>
                </emma:interpretation>
                <emma:interpretation id="interp7" emma:lang="" emma:confidence="0">
                  <emma:literal>9°</emma:literal>
                </emma:interpretation>
              </emma:one-of>
            </emma:emma>
          </inkml:annotationXML>
          <inkml:trace contextRef="#ctx0" brushRef="#br0" timeOffset="55275.1695">12457 2265 554 0,'3'-3'127'0,"-7"0"50"0,2 3-165 16,-3 3-5-16,-2 5-7 16,-6 9-8-16,-6 8-4 0,-7 19-4 15,-4 6 0-15,-5 16 0 16,4 4 6-16,-6 9 3 16,5-10 4-16,-1-1 1 15,8-16 3-15,5-10 0 16,11-18-1-16,9-8 0 15,7-13 0-15,12-13 2 16,8-7 0-16,7-14 1 16,2-11 0-16,14-21 0 15,-1-3-2 1,7-14-3-16,-6 5 0 0,2-2-1 16,-16 16 2-16,-6 3 4 15,-14 19 6-15,-5 8 9 16,-11 14 3-16,-4 2 1 15,3 11-5-15,-1 2-6 16,2 4-10-16,-3 10-2 0,2 13-2 16,-1 18 1-16,0 11 3 15,6 28 1-15,7 6 0 16,4 15 0-16,4-14-1 16,8 4-1-16,-2-20 0 15,6 4 1-15,-3-14-1 16,2 12 2-16,-8 0-1 15,-2 14 1-15,-9-4-1 16,-8 13 1-16,-11-10-1 0,-13 0 5 16,-8-21 4-16,-14 2 10 15,-6-19 10-15,-20 2-2 16,-1-11-2 0,-15 1-5-16,4-17-10 0,-13-3-13 15,14-16-3-15,-8-6-18 16,13-9-12-16,-5-5-20 15,19-3-8-15,0-1-85 16,15 3-41-16,7-7-11 16,16 0-140-16</inkml:trace>
          <inkml:trace contextRef="#ctx0" brushRef="#br0" timeOffset="55850.7433">13682 2362 511 0,'2'13'164'0,"-6"-4"23"0,-6-6-137 0,2 10-33 16,1 6-15-16,-5 14-8 16,-2 7-3-16,-8 20-4 15,-2-1 0-15,-2 13 1 16,2-6 7-16,4 5 5 15,4-9 5-15,10 2 3 16,8-12 5-16,13 3 8 16,10-11 1-1,14 0 1-15,8-7-4 0,13 6-4 16,-2-3-9-16,6 13-4 16,-9-2-3-16,-2 13-2 15,-14-5 0-15,-6 7-2 0,-17-8-1 16,-13 5 1-16,-14-10 1 15,-23 3 5-15,-12-9 7 16,-17-3 9-16,-2-8-1 16,-17-6 0-16,7-11-4 15,-9-8-10-15,7-5-12 16,-11-12-15-16,16-10-11 0,-5-15-22 16,18-7-7-1,-2-21-137-15,20-7 35 0,2-44-321 16</inkml:trace>
          <inkml:trace contextRef="#ctx0" brushRef="#br0" timeOffset="56066.9989">13937 2231 553 0,'121'-27'168'0,"43"-11"39"16,12 2-151-16,41 0-23 16,-21 15-27-1,19 14-45-15,-41 14 17 0,-8 16-194 16,-47 5 42-16,-16 4-397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30:00.0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6FC37A7-15FE-4CC0-B597-DB5849F5F77C}" emma:medium="tactile" emma:mode="ink">
          <msink:context xmlns:msink="http://schemas.microsoft.com/ink/2010/main" type="writingRegion" rotatedBoundingBox="1211,240 30366,758 30122,14496 967,13978"/>
        </emma:interpretation>
      </emma:emma>
    </inkml:annotationXML>
    <inkml:traceGroup>
      <inkml:annotationXML>
        <emma:emma xmlns:emma="http://www.w3.org/2003/04/emma" version="1.0">
          <emma:interpretation id="{0CA93081-1D34-4689-B2F5-6A2E7C37CD49}" emma:medium="tactile" emma:mode="ink">
            <msink:context xmlns:msink="http://schemas.microsoft.com/ink/2010/main" type="paragraph" rotatedBoundingBox="2042,300 15370,431 15346,2884 2018,27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741118-7010-44CF-9DF9-0EA24432B20E}" emma:medium="tactile" emma:mode="ink">
              <msink:context xmlns:msink="http://schemas.microsoft.com/ink/2010/main" type="line" rotatedBoundingBox="2042,300 15370,431 15346,2884 2018,2753">
                <msink:destinationLink direction="with" ref="{8A0EA12C-71A1-4902-9A8F-0420F69136D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FAD3545-29C9-48F8-B546-3837B851FE5D}" emma:medium="tactile" emma:mode="ink">
                <msink:context xmlns:msink="http://schemas.microsoft.com/ink/2010/main" type="inkWord" rotatedBoundingBox="10150,888 15365,940 15346,2884 10131,2832">
                  <msink:destinationLink direction="with" ref="{EC69D1C9-4B7B-4C9F-BBA1-FB76CC57A75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9661-155 376 0,'-45'-22'107'0,"12"-1"27"0,16 7-108 16,14 6-7-16,14 9-12 15,11 9-5-15,6 11-1 0,14 15-4 16,-1 15 4-16,9 27 1 15,-8 10 2-15,2 27 2 16,-6 0 1-16,-1 14 0 16,-9-21-1-16,10 7-3 15,-4-25-11-15,6 7-134 16,-4-20 40-16,-4-1-350 16</inkml:trace>
          <inkml:trace contextRef="#ctx0" brushRef="#br0" timeOffset="-4796.4564">9895-514 367 0,'-18'-1'144'0,"-3"2"8"0,-1 1-87 15,-3 14-47-15,3 15-10 16,-11 19-5-16,-2 6-4 15,-16 18 0-15,0 0 0 16,-8 12 0-16,1-8 1 16,-6 13 2-16,11-7 0 0,-4 10 2 15,10-15 3-15,5 2 1 16,12-18 1-16,10-1-1 16,10-13-2-16,9 3-2 15,9-10-2-15,4 3-1 16,4-9-1-16,6 0 0 15,-2-9 1-15,10 1-1 16,-4-12 1 0,12-4 0-16,0-5 2 0,16-9 2 15,3-10 0-15,18-13 0 16,2-4-1-16,20-7-1 16,-8 0-1-16,13 0-1 15,-13 8-1-15,10 0 1 16,-19 8-4-16,0 5-18 15,-19 12-26-15,-10 16-121 16,-26 7 14-16,-28 8-290 0</inkml:trace>
          <inkml:trace contextRef="#ctx0" brushRef="#br0" timeOffset="-5297.3434">13841-208 284 0,'0'-7'100'15,"-4"0"8"-15,2-3-72 16,10 2-47-16,9-3-27 15,-1-1-9-15,4-4-3 0,-3 2 7 16,-1 0 25-16,-5 3 31 16,2 0 17-16,-2 5 13 15,-5 0-2-15,0-1-14 16,3 4 3-16,1 0-9 16,1-2-11-16,3 2 1 15,5 2 0-15,-2-2-10 16,3-1-3-16,-1 1-3 15,0-3-1 1,-7 0 1-16,-1-2 6 0,-4 3 7 0,-4 0 10 16,-2 2 4-16,1 3 3 15,-1 2-6-15,-1-1-4 16,0-2-9-16,0 2-3 16,0-1-3-16,2 0 1 15,-4-3 0-15,1 3 3 16,-1-1-1-16,-1 2 1 15,-1-2 1-15,-4 1 1 16,-2-2-1-16,1 2 2 16,-2-1 0-16,2 1 0 15,1 3-1-15,-2 0 0 16,4-2 0-16,1 3 1 16,1-4-1-16,1 1 0 15,3 1-1-15,-2-4 0 0,4 4-1 16,-2-1 0-16,1-1-2 15,-1-1 1-15,0 2-1 16,-3-4-1-16,-2-5 1 16,-1-1-1-16,1-5 0 15,-4-3-1-15,3-1 1 16,-4 0 0-16,1 0-1 16,-7-2 1-16,4 4-1 15,-7-2 0-15,-3 3 0 16,-5 3 0-16,1 3 0 0,-12 1 0 15,4 3 0-15,-13 2-1 16,3 1 1 0,-13 4 0-16,4-1 0 0,-13 6 0 15,4-3 0-15,-17 4 0 16,6 3 1-16,-18 3 0 16,3 2 0-16,-15 7-1 15,7 1 1-15,-15 3 0 16,6-6-1-16,-20 1 0 15,12-7 1-15,-18-1-1 16,12-7 0-16,-16 0 1 16,19-4 0-16,-19-3 2 15,16-3 1-15,-12 3 0 16,16-3-1-16,-15 3 1 16,16 3-2-16,-14 1 0 0,13 1-1 15,-12 3 1-15,18-2-1 16,-9 5 0-16,17 0 0 15,-17 6-1-15,15 1 0 16,-8 7 1-16,13 0 0 16,-2 11 1-16,22-2 0 15,-2 10 1-15,19-3 0 0,1 10-1 16,17-5-1 0,-4 13-1-16,9-5-1 0,0 4-2 15,10-8-1-15,2-2-4 16,12-13-4-16,4-6-15 15,9-11-16-15,5-9-54 16,6-9-60-16,2-9-10 16,2-9-141-16</inkml:trace>
          <inkml:trace contextRef="#ctx0" brushRef="#br0" timeOffset="-286.7366">9688-326 434 0,'-53'-6'112'16,"10"0"34"-16,-5 10-125 15,17 10-12-15,-6 18-8 0,3 7-9 16,-11 20-8-16,2 4-1 16,-8 17 0-16,4-6 3 15,-10 12 4-15,10-8 7 16,-4 5 6-16,7-14 3 16,-3 1 4-16,14-13-1 15,3 9 1-15,13-8-1 16,14 9-1-16,12-4-3 0,15 12 0 15,7-11-3 1,14 6-1-16,1-13 0 0,13 2-1 16,-4-10 0-16,17 1 0 15,-6-12 0-15,19 2 1 16,-10-10-1-16,11-6 2 16,-11-12 0-16,6-7 1 15,-13-8 1-15,5-5 0 16,-13-3-2-16,4-3-4 15,-14 0-7-15,-3-5-15 16,-9 2-16-16,-5-10-53 16,-11 0-48-1,-7-10-11-15,-7-1-111 0</inkml:trace>
          <inkml:trace contextRef="#ctx0" brushRef="#br0" timeOffset="-2208.1074">10280-539 404 0,'-2'-28'121'0,"-12"3"25"15,-8 1-106-15,10 15-31 16,-12 8-2-16,-2 13-7 16,-20 18-2-16,-5 7 0 15,-20 21 1-15,-1 5 1 16,-14 12 2-16,4-3 0 0,-11 16 2 15,8-7 0-15,-7 20 1 16,16-11-2 0,-4 20 2-16,19-18-1 0,3 7-1 15,18-19 0-15,2 1-1 16,16-15-1-16,5 2-1 16,11-12 0-16,6 0-1 15,6-17 0-15,11-1 1 16,7-13 0-16,12-8 1 15,4-4 0-15,17-1 1 16,1-5 1-16,15-3-1 16,1 1-1-16,17-3 0 15,-10-5 0-15,13-5 0 16,-14-3 0-16,8-5 0 16,-16-3 0-16,5-3 0 15,-16-1 0-15,0-7-1 16,-13 2-1-16,-5-7-1 15,-17 1-1-15,-5-7-2 0,-14 4-1 16,-8-12-3-16,-9 4-1 16,-7-13-7-16,-2 5-1 15,-6-13-6-15,3 0 2 16,-3-14 3-16,3 5 9 16,-3-13 10-16,7 13 10 15,-4-2 7-15,1 16 1 16,-1 3 2-16,0 19-4 0,-7 0-2 15,1 12-5-15,-8 9 0 16,-2 7-3-16,-4 6-3 16,9 8-1-16,-2 5-1 15,10 0-2-15,5 7-3 16,9-2 1-16,3 4-3 16,5 3 1-16,9 9-3 15,5-1-7-15,16 9-132 16,10 1 39-16,12-2-349 15</inkml:trace>
          <inkml:trace contextRef="#ctx0" brushRef="#br0" timeOffset="1887.453">9868-451 384 0,'3'-6'100'0,"-1"1"29"16,-1 5-108-16,2 6-10 16,-1 5-5-16,-5 8 3 15,-7 9-2-15,-8 11 1 16,-7 5-1-16,-15 13-1 16,-5-1-2-16,-13 14 1 15,-3-2 0-15,-13 10 4 0,7-6 0 16,-7 8 4-1,15-10-1-15,1 6 0 0,16-15-4 16,6 8-2-16,12-13-4 16,5 5-1-16,12-11-1 15,5 2-1-15,7-11 1 16,10 2 0-16,7-8 0 16,6-1 0-16,5-4 0 0,11 1 0 15,0-7 1 1,17 3 0-16,2-9 0 0,18 0 1 15,-2-9 0-15,11 0 0 16,-10-5-1-16,8-4-1 16,-16-2-2-16,5-1-7 15,-15-2-7-15,3-9-28 16,-14-3-29-16,-1-10-81 16,-15-9-5-16,-4-16-166 15</inkml:trace>
          <inkml:trace contextRef="#ctx0" brushRef="#br0" timeOffset="2133.7996">9940-296 207 0,'-28'-17'260'0,"12"6"-129"16,1 1-10-16,11 6-102 15,9 12-99-15,8 6 87 16,10 17 0-16,8 10 0 16,12 21 3-16,1 9-3 0,10 27 0 15,-5 6-1-15,9 29-3 16,-11-8-8-16,6 16-137 31,-11-16 41-31,-4 9-362 0</inkml:trace>
        </inkml:traceGroup>
        <inkml:traceGroup>
          <inkml:annotationXML>
            <emma:emma xmlns:emma="http://www.w3.org/2003/04/emma" version="1.0">
              <emma:interpretation id="{B9F0F7CF-9508-45D4-80D2-66171C5B6E4B}" emma:medium="tactile" emma:mode="ink">
                <msink:context xmlns:msink="http://schemas.microsoft.com/ink/2010/main" type="inkWord" rotatedBoundingBox="2405,304 9752,376 9738,1762 2391,1690"/>
              </emma:interpretation>
            </emma:emma>
          </inkml:annotationXML>
          <inkml:trace contextRef="#ctx0" brushRef="#br0" timeOffset="71549.8023">8534-445 410 0,'-19'-9'107'0,"2"-2"31"15,-4-10-109-15,7 1-21 16,-3-11 1-16,1-2 1 0,-6-3 1 15,-1 6 2-15,-7 0-3 16,-1 7-3-16,-13 1-1 16,-3 6-4-16,-17-6-6 15,-2 2 0-15,-15-3-1 16,2 1-1 0,-8-5 2-16,10 5 2 0,-16-8 1 15,12 4 2-15,-18-9 0 16,8 1-1-1,-20-7 0-15,9 7 0 0,-20-4 0 16,9 8 1-16,-21 2 1 16,13 9 3-16,-13 10-2 15,14 9 1-15,-11 12-2 16,18 9-2-16,-11 10-2 16,21-1 1-16,-8 11 0 15,23-4 0-15,-6 10 0 16,27 0 1-16,-4 13 2 0,18-4 2 15,-2 14 3-15,13 3 3 16,-2 8 1-16,11-9-1 16,-3 8 0-16,10-13-2 15,-1-4-1-15,7-18-2 16,-1 2-1-16,7-15-2 16,2-9-1-16,2-7 1 15,2-1-1-15,4-8-1 0,-3-4 0 16,1-3 0-1,0-2-1-15,-2-2 0 0,0-1 1 16,2 0 1-16,1 0 2 16,4 2-1-16,-2 3 1 15,0 0-1-15,1 0-1 16,-3 0 0-16,2 0-1 16,0 2 0-16,0-2 0 15,-3 0 0-15,2 1-1 16,-2 1-1-16,-3-2-1 15,-4-2 1-15,2 1 0 16,-1-1 1-16,-4-1 2 16,0 0 1-16,-1 1 1 15,-2 2 1-15,-4 0 2 16,3 2-1-16,-5 1 0 16,-1-1-1-16,-3-1-1 0,4 1-1 15,-5-2-1-15,5-2 0 16,-7-1 0-16,4-3-1 15,-6-5 0-15,-1-3 0 16,-7-10 0-16,3 2 1 16,-8-7 1-16,3 0-1 15,-14-8 0-15,8 4 0 16,-11-8 1-16,3 1-1 0,-9-12 0 16,7 2-1-16,-13-10 0 15,1 7-1-15,-13-3 0 16,7 12 0-16,-19 1-2 15,10 14-4-15,-14 1 2 16,7 10 0-16,-21 9 1 16,12 6 2-16,-15 6 3 15,12 2-1-15,-13 2-3 16,19 3 1-16,-19 1-1 16,7 1 2-16,-16 9-1 15,11 1 4-15,-17 12 0 16,22 5 1-16,-15 16 1 15,16 1 1-15,-5 12 2 16,20-7 0-16,-2 6-1 16,25-10-1-16,9 1-2 15,19-8-2-15,3 4-2 0,15-7 1 16,5 2-3-16,8-7-2 16,8 2-7-16,4-8-7 15,4-1-13-15,4-9-9 16,0-1-56-16,0-9-67 15,1-10 1-15,-3-10-184 16</inkml:trace>
        </inkml:traceGroup>
        <inkml:traceGroup>
          <inkml:annotationXML>
            <emma:emma xmlns:emma="http://www.w3.org/2003/04/emma" version="1.0">
              <emma:interpretation id="{36E1F9F5-F656-4F8A-A531-E773CAB5A291}" emma:medium="tactile" emma:mode="ink">
                <msink:context xmlns:msink="http://schemas.microsoft.com/ink/2010/main" type="inkWord" rotatedBoundingBox="2035,961 3226,973 3216,1962 2026,1950"/>
              </emma:interpretation>
            </emma:emma>
          </inkml:annotationXML>
          <inkml:trace contextRef="#ctx0" brushRef="#br0" timeOffset="72400.6857">1085-506 479 0,'-13'2'109'0,"3"2"41"0,3 1-141 16,9 8-6-16,7 4-4 15,10 8-1-15,6 2 2 16,19 9-1-16,3-4 1 0,20 11 0 16,-1-4 0-1,15 11 1-15,-7-1-3 0,17 15-6 16,-13 0-4-16,8 17-39 16,-15-1-87-16,7 17-10 15,-21-17-57-15,-1-1 23 16</inkml:trace>
          <inkml:trace contextRef="#ctx0" brushRef="#br0" timeOffset="72128.7677">938-581 449 0,'-21'12'94'0,"-1"-7"45"16,5-2-135-16,5 5-2 0,1 3 0 16,0 8-2-16,1 3-1 15,4 8 1 1,3-1 0-16,1 12 0 0,2-5 0 16,2 14 0-16,-2-6 1 15,2 17-1-15,-2-3 2 16,0 19 2-1,0-7 2-15,4 18 4 0,4-13 1 16,11 2 0-16,6-18-2 0,16-7-1 16,1-19-3-16,13-10-2 15,0-16 0-15,12-14 1 16,-9-7-1-16,12-11 1 16,-7-1-1-16,7-1 0 15,-15 7-1-15,6 2-1 16,-14 9 0-16,-3 8-2 15,-16 4 0-15,-3 4-1 16,-12 6 1-16,-5 4-1 16,-7-1 2-1,-2 0-5-15,-2-4-3 16,-5-9-21-16,-2-7-52 0,-7-11-74 16,-3-10-8-16,-16-17-171 15</inkml:trace>
        </inkml:traceGroup>
      </inkml:traceGroup>
    </inkml:traceGroup>
    <inkml:traceGroup>
      <inkml:annotationXML>
        <emma:emma xmlns:emma="http://www.w3.org/2003/04/emma" version="1.0">
          <emma:interpretation id="{E398DF16-F85C-44C9-A305-33BCBB46007D}" emma:medium="tactile" emma:mode="ink">
            <msink:context xmlns:msink="http://schemas.microsoft.com/ink/2010/main" type="paragraph" rotatedBoundingBox="1190,1460 27227,1923 27173,4986 1135,4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02021B-6D31-4AB7-83F8-553BCCEFA267}" emma:medium="tactile" emma:mode="ink">
              <msink:context xmlns:msink="http://schemas.microsoft.com/ink/2010/main" type="inkBullet" rotatedBoundingBox="1188,1532 2908,1563 2863,4105 1143,4075"/>
            </emma:interpretation>
          </emma:emma>
        </inkml:annotationXML>
        <inkml:trace contextRef="#ctx0" brushRef="#br0" timeOffset="-79459.0993">459-3 310 0,'-5'1'78'0,"-1"-2"24"0,4 4-91 15,-1 6-5-15,0 4-4 16,-4 14 4-16,0 5 0 16,-7 19 4-16,-2 5-1 15,-8 16 0-15,1 0-2 16,-10 20 1-16,3-10-3 15,-6 17 3-15,3-10 0 16,-3 22 0-16,7-14-2 0,-6 19 1 16,7-13-4-16,1 16-1 15,9-15-1-15,-1 21 1 16,8-14-1-16,4 13 0 16,7-21 0-16,7 7-1 15,8-25 0-15,7-1 0 16,5-20-1-16,11 5 1 15,-1-19-1-15,12-4 1 16,-1-15 2-16,15-11 3 16,-5-16 1-16,9-20 0 15,-7-11 1-15,10-18-3 16,-12-7-1-16,8-10-3 16,-13 4-2-16,7-10-13 15,-18 10-14-15,0-7-49 16,-17 7-51-16,-11-11-10 15,-15 4-116-15</inkml:trace>
        <inkml:trace contextRef="#ctx0" brushRef="#br0" timeOffset="-79190.0702">-14 1165 215 0,'-15'-1'98'0,"4"-4"0"0,8 5-67 0,13 3-14 15,5 3-18-15,12 2-4 16,3 5-4-16,14-1 9 16,1 2-2-16,11-1-12 15,-2-1-21-15,8 4-21 16,-7 1-33-16,6 2-14 15,-11 0-41-15</inkml:trace>
        <inkml:trace contextRef="#ctx0" brushRef="#br0" timeOffset="-78639.814">1431 2268 177 0,'6'-2'100'0,"-4"-2"-14"0,1 0-21 16,-1 1-67-16,-1 0 3 15,-1 2 15-15,-3 2 1 16,-3 2 0-16,-5 8 2 16,1 8 0-16,-2 8-12 15,4 6-1-15,2 6 3 16,7 0-1-16,3-2 1 15,5-7-2-15,3-2 1 16,6-10-1-16,2-4-1 16,0-6-2-16,7-7 2 15,-3-7-1-15,5-15 2 16,-1-5 1-16,1-16 1 0,-6-5-2 16,-4-16 3-1,-14 3-2-15,-8-7 4 0,-10 11-1 16,-12-1 0-16,-6 17-4 15,-9 7-1 1,1 12-4-16,-5 6-7 0,10 12-5 16,3 6-39-16,10 6-79 15,12 4-11-15,9 1-55 16,8-5 25-16</inkml:trace>
      </inkml:traceGroup>
      <inkml:traceGroup>
        <inkml:annotationXML>
          <emma:emma xmlns:emma="http://www.w3.org/2003/04/emma" version="1.0">
            <emma:interpretation id="{4118C100-3616-4FB2-B096-8BBD3D81393C}" emma:medium="tactile" emma:mode="ink">
              <msink:context xmlns:msink="http://schemas.microsoft.com/ink/2010/main" type="line" rotatedBoundingBox="5383,1535 27227,1923 27173,4986 5328,4597"/>
            </emma:interpretation>
          </emma:emma>
        </inkml:annotationXML>
        <inkml:traceGroup>
          <inkml:annotationXML>
            <emma:emma xmlns:emma="http://www.w3.org/2003/04/emma" version="1.0">
              <emma:interpretation id="{61789340-BCA2-4A5C-A25E-A9A0490E489B}" emma:medium="tactile" emma:mode="ink">
                <msink:context xmlns:msink="http://schemas.microsoft.com/ink/2010/main" type="inkWord" rotatedBoundingBox="5379,1718 7325,1752 7285,4006 5339,39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76966.4641">5516 2453 282 0,'7'-24'141'0,"4"1"-15"0,8-15-42 16,9 5-89-16,12-4-6 15,-3 2-5-15,12-6-4 16,-5 4-8-16,6-10 1 16,-5 0 7-16,8-8 5 15,-10 6 5-15,-1-5 10 16,-8 11 10-16,-4 6 5 15,-13 13 0-15,-3 5-2 16,-7 16-4-16,-9 6-6 16,-1 10-2-16,-8 14-1 15,-1 6 2-15,-9 10 3 16,1 3-3-16,-5 9-1 16,0-7-10-16,-2 12-19 0,5-4-13 15,-3 5-38-15,3-8-33 16,0-3-3-1,5-10-57-15</inkml:trace>
          <inkml:trace contextRef="#ctx0" brushRef="#br0" timeOffset="-77687.4056">4848 219 370 0,'-4'-12'87'0,"-2"1"31"16,4 6-110-16,0 0-4 0,2 5-7 16,0 3-2-16,-4 2 0 15,-4 9 0-15,-5 4 2 16,-9 10 1-16,-1 5 3 15,-10 12 0-15,-1 0 0 16,-13 17 1-16,1-3 0 16,-12 18 1-16,3-2 0 0,-4 24 0 15,7-2 1-15,-1 17-1 16,9-11-1-16,0 20-1 16,11-20-1-16,5 11-1 15,8-17 1-15,7 8-2 16,10-25 0-16,5 5 1 15,6-23-1-15,6 3 0 16,0-14 0-16,12 4 0 16,-1-11 1-16,11 3-1 15,0-6 0-15,11-4 1 16,-1-9 0-16,13-4 0 16,-7-13 0-16,11-6-1 15,-5-12-2-15,3-10-9 16,-10-6-11-16,7-10-31 15,-9-2-42-15,-4-12-12 0,-9 0-32 16,-4-11 20-16</inkml:trace>
          <inkml:trace contextRef="#ctx0" brushRef="#br0" timeOffset="-77439.361">4195 1244 364 0,'10'9'67'0,"9"-1"39"15,9 0-107-15,20-1-9 16,10 1-1-16,19 2-43 15,0-4-51-15,9-1-3 16,-12-2-139-16</inkml:trace>
        </inkml:traceGroup>
        <inkml:traceGroup>
          <inkml:annotationXML>
            <emma:emma xmlns:emma="http://www.w3.org/2003/04/emma" version="1.0">
              <emma:interpretation id="{89A4AD1B-2132-49FD-BDE9-52AAEEF74B71}" emma:medium="tactile" emma:mode="ink">
                <msink:context xmlns:msink="http://schemas.microsoft.com/ink/2010/main" type="inkWord" rotatedBoundingBox="9635,1925 11445,1957 11402,4406 9591,43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75896.3959">8476 1289 439 0,'19'-11'92'0,"15"-6"39"0,15 4-134 16,23 2-12 0,4 5-14-16,17 3-44 0,-12 8-57 15,5-1-5-15,-15 4-141 16</inkml:trace>
          <inkml:trace contextRef="#ctx0" brushRef="#br0" timeOffset="-75303.1393">9636 2493 472 0,'2'-17'94'15,"13"6"45"-15,14-1-147 16,5 1-2-16,15-2-5 0,-1 4-5 15,5-2 0-15,-4-3 5 16,6 1 2-16,-11-1 5 16,0-3 6-16,-12 3 4 15,0 0 5-15,-15 4 1 16,-3 4 1-16,-8 1 0 16,-4 7 0-16,-5 4-4 15,-7 11 0-15,-4 7-1 0,-9 13-1 16,-5 3-1-16,-7 7 0 15,4-7-2-15,-2 6 1 16,6-9-1-16,2 2 0 16,8-7-1-16,0 2 1 15,4-9-1-15,2-1 1 16,7-7 0-16,0 0-1 16,6-6 1-16,6 0-1 15,8-1 1-15,7-1 0 16,1 0-1-16,13 2-7 15,-1-3-9-15,10-3-92 16,-6-5-23-16,12-10-31 16,-10-8-62-16</inkml:trace>
          <inkml:trace contextRef="#ctx0" brushRef="#br0" timeOffset="-76191.3552">9055 432 364 0,'6'-14'80'16,"1"2"36"-16,2 4-110 0,2 3-3 16,-3 5-1-16,0 9 0 15,-7 4 0-15,-2 9 3 16,-6 6 1-16,-5 8 2 15,-8 0-2-15,-12 14 3 16,-2-3 1-16,-13 11 3 16,0-1-1-16,-6 15 1 15,6-5-5-15,-8 18-1 16,6-2-4-16,-2 18-1 16,4-8-2-16,0 20-1 15,7-13 1-15,3 16-2 16,9-15 0-16,4 14-1 15,7-20-1-15,6 6-1 16,6-20 2-16,8 4-1 16,7-21 2-16,12-2 0 15,4-16-1-15,15-7 1 0,1-12 1 16,18-9 0-16,-1-11 1 16,20-9 1-16,-4-10-2 15,13-12-10-15,-10-10-10 16,10-15-10-16,-18-3-35 15,5-9-61-15,-17-1 9 16,3-9-149-16</inkml:trace>
        </inkml:traceGroup>
        <inkml:traceGroup>
          <inkml:annotationXML>
            <emma:emma xmlns:emma="http://www.w3.org/2003/04/emma" version="1.0">
              <emma:interpretation id="{6C33BCAE-6196-4BE9-A25A-FCF8B512D47B}" emma:medium="tactile" emma:mode="ink">
                <msink:context xmlns:msink="http://schemas.microsoft.com/ink/2010/main" type="inkWord" rotatedBoundingBox="14120,1719 16242,1757 16188,4790 14066,4753"/>
              </emma:interpretation>
              <emma:one-of disjunction-type="recognition" id="oneOf3">
                <emma:interpretation id="interp3" emma:lang="" emma:confidence="0">
                  <emma:literal>£</emma:literal>
                </emma:interpretation>
                <emma:interpretation id="interp4" emma:lang="" emma:confidence="0">
                  <emma:literal>&amp;</emma:literal>
                </emma:interpretation>
                <emma:interpretation id="interp5" emma:lang="" emma:confidence="0">
                  <emma:literal>§</emma:literal>
                </emma:interpretation>
                <emma:interpretation id="interp6" emma:lang="" emma:confidence="0">
                  <emma:literal>%</emma:literal>
                </emma:interpretation>
                <emma:interpretation id="interp7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-74514.6552">13646 246 334 0,'-8'-16'93'16,"-2"1"26"-1,4 4-97-15,1 1-6 0,2 5-8 16,-1 4-5-16,-1 4-2 16,-5 3-1-16,1 7 0 15,-8 6 1-15,-2 6 2 16,-12 12 1-16,-1 7 0 0,-11 16 0 16,0 4 0-16,-15 24 1 15,0-4-1-15,-12 23 3 16,6-6 2-16,-5 20 1 15,11-11 1-15,6 17-3 16,18-15-3-16,6 17-2 16,10-18-2-16,9 11-3 15,7-22 0-15,7 5 2 16,4-20-1-16,7 10 0 16,0-10 1-16,9 9 1 15,1-19 0-15,15-1 0 16,3-21 0-16,19-11 1 15,2-21 0-15,15-9 0 16,-5-15-6-16,12-14-17 16,-18-10-16-16,4-14-46 15,-18-4-43-15,-2-11-6 0,-20 2-39 16,0-11 63-16</inkml:trace>
          <inkml:trace contextRef="#ctx0" brushRef="#br0" timeOffset="-74250.4017">12936 1331 386 0,'-1'0'95'0,"7"-3"31"15,11-2-110-15,24 7-8 16,12 3-5-16,28 6 2 16,7 4-5-16,14 7-24 15,-8 3-27-15,6 13-77 16,-23-1-7-16,0 15-165 16</inkml:trace>
          <inkml:trace contextRef="#ctx0" brushRef="#br0" timeOffset="-73587.3377">14263 2385 386 0,'-8'-4'83'0,"11"-9"35"15,13 7-117-15,15-4-9 16,5 4-2-16,8-2-3 16,-3 5-1-16,2 0 3 15,-7 5 7-15,0-2 2 16,-7 3 4-16,-1 1 7 16,-8 0 2-16,-1 0 10 15,-8-1 0-15,-3-1 0 16,-4 1-4-16,-2 2-2 15,-2 3-10-15,0 7-3 0,-3 4-6 16,-2 5-14-16,2 1-5 16,3 3-3-16,2-2 2 15,7 3 1-15,5-3 15 16,10 4 3-16,1-7 5 16,11 1 2-16,0-5 5 15,9 0 0-15,-7-7 1 16,1 2 0-16,-11-3 2 0,-4 0 4 15,-12-1 2-15,-9 7 2 16,-4-3-1-16,-17 9-3 16,-7 6-7-1,-22 7-3-15,-9 0-3 0,-32 9 3 16,2-3 1-16,-20 1 0 16,12-4-1-16,-5 3-33 15,25-6-80-15,-4-2-26 16,19-1-50-16,-10-6-26 15</inkml:trace>
        </inkml:traceGroup>
        <inkml:traceGroup>
          <inkml:annotationXML>
            <emma:emma xmlns:emma="http://www.w3.org/2003/04/emma" version="1.0">
              <emma:interpretation id="{D122F94D-0069-430F-9C5F-00BFE4937C55}" emma:medium="tactile" emma:mode="ink">
                <msink:context xmlns:msink="http://schemas.microsoft.com/ink/2010/main" type="inkWord" rotatedBoundingBox="18900,1975 20361,2001 20315,4639 18854,4614"/>
              </emma:interpretation>
              <emma:one-of disjunction-type="recognition" id="oneOf4">
                <emma:interpretation id="interp8" emma:lang="" emma:confidence="0">
                  <emma:literal>-4</emma:literal>
                </emma:interpretation>
                <emma:interpretation id="interp9" emma:lang="" emma:confidence="0">
                  <emma:literal>- 4</emma:literal>
                </emma:interpretation>
                <emma:interpretation id="interp10" emma:lang="" emma:confidence="0">
                  <emma:literal>. 4</emma:literal>
                </emma:interpretation>
                <emma:interpretation id="interp11" emma:lang="" emma:confidence="0">
                  <emma:literal>-z,</emma:literal>
                </emma:interpretation>
                <emma:interpretation id="interp12" emma:lang="" emma:confidence="0">
                  <emma:literal>, 4</emma:literal>
                </emma:interpretation>
              </emma:one-of>
            </emma:emma>
          </inkml:annotationXML>
          <inkml:trace contextRef="#ctx0" brushRef="#br0" timeOffset="-72325.385">17937 1417 415 0,'17'19'81'0,"11"5"40"0,8 4-132 16,19 6-46-16,3 2-66 15,14-3-2-15,-5-11-175 0</inkml:trace>
          <inkml:trace contextRef="#ctx0" brushRef="#br0" timeOffset="-71834.3377">18947 2127 443 0,'8'0'98'0,"-7"-6"38"16,9 6-136-16,7 3-20 16,3 6-9-16,-4 2 0 15,-3 5-3-15,-9-2 12 16,-5 5 14-16,-7-1 12 0,-9 9 12 15,-5-2 8-15,-10 10 5 16,3-3-4-16,-1 8 0 16,5-6-9-16,8 10-5 15,7-7-7 1,10 10-2-16,8-7-4 0,8 3-2 16,4-10-1-16,11 2-12 15,1-9-8-15,10-2-84 16,-3-10-35-16,2-1-24 15,-5-12-92-15</inkml:trace>
          <inkml:trace contextRef="#ctx0" brushRef="#br0" timeOffset="-71572.4865">19080 2659 205 0,'-20'35'153'0,"-2"6"-34"0,0-4-13 16,2 12-98-16,6-1-10 16,-4 7-7-16,4-6-6 15,3-1-51-15,7-10-53 0,0-15 0 16,9-12-141-1</inkml:trace>
          <inkml:trace contextRef="#ctx0" brushRef="#br0" timeOffset="-72596.1512">17888 446 199 0,'2'-7'165'0,"1"3"-43"16,5 8-119-16,3 5 114 15,0 5-122-15,0 11 0 16,-7 3 0-16,-7 16 1 16,-5 3 4-16,-7 17 0 15,-6 2 1-15,-8 23 1 16,2-6 1-16,-7 18 5 0,4-6 2 16,-1 13 2-1,7-11-1-15,1 11 0 0,8-15-5 16,6 7-3-16,8-17-2 15,7 5-1-15,6-19-1 16,9 4-2-16,4-16 0 16,12 2-3-16,-1-10-2 0,11-4-3 15,-3-12 0-15,11-6 1 16,-5-12 0-16,6-10-20 16,-1-8-12-16,6-10-53 15,-7-7-23-15,2-15-22 16,-11-2-26-16</inkml:trace>
        </inkml:traceGroup>
        <inkml:traceGroup>
          <inkml:annotationXML>
            <emma:emma xmlns:emma="http://www.w3.org/2003/04/emma" version="1.0">
              <emma:interpretation id="{1309D820-6AC6-45F5-9A66-85F3725657E3}" emma:medium="tactile" emma:mode="ink">
                <msink:context xmlns:msink="http://schemas.microsoft.com/ink/2010/main" type="inkWord" rotatedBoundingBox="22245,1857 24202,1891 24156,4491 22198,4456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70700.0276">21927 335 246 0,'2'-6'110'0,"-5"6"-9"16,0 11-49-16,0 6-67 15,-4 10-1-15,-2 4 5 16,-7 5 1-16,-4-3 9 15,-8 12 9-15,-2-1 5 16,-12 17 3-16,-2 0 10 16,-11 21 4-16,-1-4-5 15,-9 18 4-15,6-9-1 16,-7 18-6-16,8-8-5 0,-6 22-2 16,9-4-8-16,-3 19-3 15,10-13-4-15,-2 11 0 16,10-27 0-16,11 1 1 15,13-28 0-15,11-2 0 16,18-22 0-16,12-7 0 16,8-15-1-16,15-4 0 15,4-17-3-15,12-7-5 16,-3-5-7-16,10-8-11 16,-12-7-5-16,4-8-10 15,-13-2-4-15,3-13-37 16,-10-2-24-16,2-9-2 15,-7 3-42-15,1-13 65 16</inkml:trace>
          <inkml:trace contextRef="#ctx0" brushRef="#br0" timeOffset="-70447.7175">21036 1571 381 0,'22'1'90'0,"25"-8"35"16,19-3-111-16,26 9-27 15,1 2-30-15,7 5-80 16,-17 9-5-16,-3-1-174 15</inkml:trace>
          <inkml:trace contextRef="#ctx0" brushRef="#br0" timeOffset="-69669.4264">22596 2144 394 0,'-3'0'69'0,"-3"2"24"15,0 2-125-15,-4 4-9 16,-2 5 1-16,-9 2 14 15,1 1 26-15,-2 4 21 0,3 1 16 16,-3-1 7-16,7-1-6 16,-3 6-8-16,6-5-13 15,-1 5-6-15,7-1-7 16,6 4 2-16,3-1 2 16,10 2 0-16,4 0-1 15,8 5-1-15,-2-1-5 16,4 6-2-16,-7-3-2 15,4 3 0-15,-8-6 1 0,1 0 1 16,-3-6 1-16,-2-1 0 16,-2-4 0-16,-5 0 0 15,-4-1 0-15,-6-3 0 16,-2-2 0-16,-9 1 3 16,-1-3-1-16,-11-4 0 15,-4-6 0-15,-10 0-2 16,-3-3-5-16,-13-4-8 15,7 0-4-15,-5-5-30 16,14-3-54-16,-2-8-25 16,16-4-31-16,7-13-30 15</inkml:trace>
          <inkml:trace contextRef="#ctx0" brushRef="#br0" timeOffset="-69482.7502">22507 2235 357 0,'59'-14'78'16,"18"-5"30"-16,3 5-109 16,8 0-108-16,-18 0 31 15,9 0-276-15</inkml:trace>
        </inkml:traceGroup>
        <inkml:traceGroup>
          <inkml:annotationXML>
            <emma:emma xmlns:emma="http://www.w3.org/2003/04/emma" version="1.0">
              <emma:interpretation id="{416D8495-3D1F-45C3-96FB-8A1134CF4E62}" emma:medium="tactile" emma:mode="ink">
                <msink:context xmlns:msink="http://schemas.microsoft.com/ink/2010/main" type="inkWord" rotatedBoundingBox="25688,1896 27227,1923 27183,4376 25645,4348">
                  <msink:destinationLink direction="with" ref="{EC69D1C9-4B7B-4C9F-BBA1-FB76CC57A750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68650.4934">25393 481 273 0,'22'-35'56'16,"-1"7"27"-16,-3 5-82 15,-7 7 13-15,-3 7 7 16,-5 9 5-16,-6 7 6 16,-1 9 3-16,-9 11-9 15,-4 4-5-15,-5 11 2 0,-2-1-5 16,-7 9 1-16,4-1-3 16,-7 16 0-16,-4-2-7 15,-9 23-2-15,2-1-2 16,-11 15-2-16,2-9 0 15,-2 14 0-15,6-16 0 16,1 16 0-16,12-9 0 16,-2 13-1-16,10-13-1 0,1 7-1 15,9-15-1-15,7-2 0 16,7-19 1-16,13 1-1 16,12-15 1-16,13-1 0 15,5-12 0-15,12-1 0 16,0-10-1-16,10-9-6 15,-6-9-8-15,7-9-22 16,-7-9-15-16,1-2-35 16,-10-5-25-16,-3-8-18 15,-10-2-13-15,0-12 9 16</inkml:trace>
          <inkml:trace contextRef="#ctx0" brushRef="#br0" timeOffset="-68370.9904">24457 1521 446 0,'25'14'103'0,"5"-6"38"0,24 12-147 15,11 13-55-15,11 9-79 16,-11-1-8-16,8 6-186 16</inkml:trace>
          <inkml:trace contextRef="#ctx0" brushRef="#br0" timeOffset="-67751.7619">25896 2142 403 0,'-3'0'63'0,"1"-1"2"16,1 2-135-16,-2 6-6 16,-2 2 9-16,-3 7 33 15,-3 3 54-15,-3 6 19 16,-2-2 6-16,-5 7 5 16,-5 0-21-16,-3 6 7 15,1-2 0-15,-1 7 3 16,6-5-8-16,4 8-6 15,8-2-16-15,5 7-8 16,1-9-5-16,5 7-3 16,2-12-2-16,2-1-3 15,6-9 2-15,4 0 1 16,5-7 3-16,7-3 2 16,-1-9 3-16,8-7 2 15,-1-7 2-15,2-9 0 0,-1-4 0 16,0-4 3-16,-8 4 1 15,-2-3 4-15,-7 5-1 16,-8 2 0-16,-5 4-7 16,-8 1-3-16,-9 7-6 15,-14 5-39-15,-8 5-47 16,-13 9-34-16,-2 6-42 16,-4 4-33-16</inkml:trace>
        </inkml:traceGroup>
      </inkml:traceGroup>
    </inkml:traceGroup>
    <inkml:traceGroup>
      <inkml:annotationXML>
        <emma:emma xmlns:emma="http://www.w3.org/2003/04/emma" version="1.0">
          <emma:interpretation id="{60521BB6-4318-4B12-862C-C4E75CC788B8}" emma:medium="tactile" emma:mode="ink">
            <msink:context xmlns:msink="http://schemas.microsoft.com/ink/2010/main" type="paragraph" rotatedBoundingBox="4794,4908 28533,5376 28486,7748 4748,728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5AA291-B08D-4F69-90C3-78D07B30252F}" emma:medium="tactile" emma:mode="ink">
              <msink:context xmlns:msink="http://schemas.microsoft.com/ink/2010/main" type="line" rotatedBoundingBox="4794,4908 28533,5376 28486,7748 4748,7280"/>
            </emma:interpretation>
          </emma:emma>
        </inkml:annotationXML>
        <inkml:traceGroup>
          <inkml:annotationXML>
            <emma:emma xmlns:emma="http://www.w3.org/2003/04/emma" version="1.0">
              <emma:interpretation id="{9C3101EF-25AE-4C06-B9EA-E68B53C9F83F}" emma:medium="tactile" emma:mode="ink">
                <msink:context xmlns:msink="http://schemas.microsoft.com/ink/2010/main" type="inkWord" rotatedBoundingBox="4781,5584 6749,5622 6744,5896 4776,5857"/>
              </emma:interpretation>
            </emma:emma>
          </inkml:annotationXML>
          <inkml:trace contextRef="#ctx0" brushRef="#br0" timeOffset="-66132.1711">4053 4127 264 0,'-39'-19'86'0,"-7"2"26"16,6 3-75-16,-6 0-7 16,7 6-8-16,-2 0-10 15,10 5-11-15,-3 3-1 16,5 3 0-16,0 5 1 16,2 4 1-16,-3 1 6 15,8 1 4-15,3 0 3 16,10-5-1-16,6-1-1 15,6-1-3-15,11-3 0 16,5 1-3-16,14 6 2 0,9-5-1 16,24 4-1-1,4-1-3-15,21 2-1 0,-2-5-1 16,18 2-1-16,-11-3 0 16,26-4 1-16,-10-2 0 15,20-2 0-15,-16-2 0 16,12 0 1-16,-24 4-2 15,4-1 0-15,-19 2 0 16,7 3-2-16,-21 2 0 0,0 3-5 16,-20 3-3-16,-5 6-23 15,-17 5-22-15,-10 8-86 16,-10-1 5-16,-10 7-191 16</inkml:trace>
        </inkml:traceGroup>
        <inkml:traceGroup>
          <inkml:annotationXML>
            <emma:emma xmlns:emma="http://www.w3.org/2003/04/emma" version="1.0">
              <emma:interpretation id="{96A580F9-5601-49E7-8238-622CB11F1698}" emma:medium="tactile" emma:mode="ink">
                <msink:context xmlns:msink="http://schemas.microsoft.com/ink/2010/main" type="inkWord" rotatedBoundingBox="9358,5721 11519,5763 11516,5934 9355,5891"/>
              </emma:interpretation>
            </emma:emma>
          </inkml:annotationXML>
          <inkml:trace contextRef="#ctx0" brushRef="#br0" timeOffset="-65180.3">8145 4315 427 0,'14'-8'89'0,"7"-5"42"16,8 2-127-16,14 2-4 0,1 3 1 16,12 1-2-16,-1 4 1 15,9-4 0-15,-4 2 0 16,12-4 0-16,-7 3 3 15,15-4 4-15,-5 0 2 16,16 2 3 0,-8-2 1-16,17 2-1 0,-9 1-3 15,17 3-2-15,-7 6-3 16,16 2-1-16,-14 3-1 16,9 5-2-16,-20-1 0 0,5 1-5 15,-22-2-3 1,5 1-5-16,-19 0-4 0,0 1-5 15,-18 1-29-15,-4 6-88 16,-16 1 19-16,-18-2-236 16</inkml:trace>
        </inkml:traceGroup>
        <inkml:traceGroup>
          <inkml:annotationXML>
            <emma:emma xmlns:emma="http://www.w3.org/2003/04/emma" version="1.0">
              <emma:interpretation id="{3E607951-BB76-406B-AA35-7CE660F40D7D}" emma:medium="tactile" emma:mode="ink">
                <msink:context xmlns:msink="http://schemas.microsoft.com/ink/2010/main" type="inkWord" rotatedBoundingBox="13317,5158 16068,5213 16030,7142 13279,708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62703.3303">12380 3912 200 0,'22'-17'151'0,"-3"1"-33"0,9-1-5 16,8 0-110-16,13-7-3 16,1 4-6-16,3-3-5 15,-8-2 0-15,1-4 5 0,-7 6 6 16,5-1 9-16,-5 7 4 16,5 1 3-16,-5 9-2 15,2 2-2-15,-8 6-6 16,-4 7-1-1,-8 0-2-15,-7 5-1 0,-8 1 2 16,-9 11 2-16,-6 1 0 0,-15 21 0 16,-4 4 0-16,-18 21-3 15,-1 1-1-15,-12 27 2 16,4 2 2-16,-14 36 5 16,8-2 1-16,-9 30 2 15,5-14-2-15,-2 13-1 16,11-35-3-16,-1 0-1 15,17-39-1-15,0-7-1 16,12-29-1-16,0-3-2 16,8-24-2-16,1-3 1 15,6-13-1-15,1-4-6 16,2-6-6-16,0-4-16 16,0-6-9-16,-4-3-15 15,2-6-1-15,1-8-8 16,0-3-4-16,3-16-52 0,5-4 16 15,4-21-133-15</inkml:trace>
          <inkml:trace contextRef="#ctx0" brushRef="#br0" timeOffset="-62516.3196">12307 4758 272 0,'21'0'117'0,"11"6"6"0,-2 5-62 16,20 11-37-16,3 0-9 15,14 2-5-15,-4-4-10 16,7 0-15-16,-9-9-20 0,2 0-90 16,-13-3 9-1,-1-3-214-15</inkml:trace>
          <inkml:trace contextRef="#ctx0" brushRef="#br0" timeOffset="-61960.2338">13954 3940 525 0,'-9'0'104'0,"-19"16"44"0,13 14-162 16,-8 17-10-16,-5 11-7 16,-7 17-2-16,1-8 7 15,-2 13 8-15,8-9 12 16,4 1 9-16,9-13 10 0,7 4 3 15,9-11 1-15,7 7-1 16,8-6-2-16,13 15-5 16,6-3-3-16,17 12-2 15,1-9-1-15,13 5-1 16,-7-12-2-16,2 0-1 16,-15-14-2-16,-4-3 0 15,-15-16 1-15,-7-3 0 16,-11-14 1-16,-12 0 0 15,-9-4 0-15,-15 0 2 16,-9-2 1-16,-17 0 5 16,-4-4 2-16,-15-2 1 15,3-5-1-15,-12-4-1 16,6 1-8-16,-7-5-8 0,12 0-5 16,-4-5-16-16,16 0-30 15,-1-6-30-15,10 0-54 16,1-14-17-16,12-2-98 15</inkml:trace>
          <inkml:trace contextRef="#ctx0" brushRef="#br0" timeOffset="-61719.1887">14167 3984 496 0,'61'-23'116'0,"2"-1"42"0,26 4-150 16,7 11-27-16,15 10-16 15,-17 10-124-15,1 9 21 16,-19 2-288-16</inkml:trace>
        </inkml:traceGroup>
        <inkml:traceGroup>
          <inkml:annotationXML>
            <emma:emma xmlns:emma="http://www.w3.org/2003/04/emma" version="1.0">
              <emma:interpretation id="{BCB781CD-ED71-4E95-A275-43EA9F68AA99}" emma:medium="tactile" emma:mode="ink">
                <msink:context xmlns:msink="http://schemas.microsoft.com/ink/2010/main" type="inkWord" rotatedBoundingBox="17636,5452 20862,5516 20825,7437 17598,7373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60033.6168">18629 4191 324 0,'-1'-3'188'0,"-6"1"-29"0,-8 13-40 15,7 14-117-15,-9 19-8 16,-4 8-2-16,-7 17-1 16,0-5 0-16,-3 6 3 15,9-10 4-15,0 3 1 16,6-13 2-16,3 3 0 16,9-9 2-16,7 6 3 0,11-3 0 15,13 9 1 1,7-2-1-16,16 15-1 0,-1-4-4 15,7 14-4-15,-7-7-4 16,2 9-1-16,-13-15-1 16,-2-5 1-16,-11-19 4 15,-6-9 4-15,-11-17 2 16,-8-2 3-16,-8-3 1 16,-19-5 0-16,-7-1 1 15,-21 0-1-15,-6-4-5 0,-19-7-3 16,0-4-5-16,-17-8-17 15,8-6-14 1,-10-10-36-16,18-1-11 0,2-6-62 16,28 1 15-16,10-15-23 15,22 2 39-15</inkml:trace>
          <inkml:trace contextRef="#ctx0" brushRef="#br0" timeOffset="-59788.9335">18939 4075 485 0,'63'-34'129'0,"12"-4"35"0,-4 13-138 16,12 11-18-16,-13 16-15 15,8 10-26-15,-12 10-30 16,6 3-102-16,-11 0 8 16,11-3-229-16</inkml:trace>
          <inkml:trace contextRef="#ctx0" brushRef="#br0" timeOffset="-60782.3942">16540 4091 416 0,'-16'-10'105'0,"8"1"31"16,13 3-120-16,12 4-9 15,8 7-8-15,11 0-4 16,4 4-1-16,13 2-2 15,2-3-3-15,15 1-8 16,-3 2 1-16,10-3 2 16,-11-5 4-16,6-9 11 15,-11-5 15-15,6-10 1 16,-10 1 0-16,-1 0-1 16,-14 7-8-16,-6 5-7 15,-12 8 0-15,-10 7-1 16,-12 4-1-16,-10 7 2 15,-6 6 1-15,-11 12 1 16,-4 5 0-16,-8 18 2 0,1 5 0 16,-14 26 4-16,3 2 1 15,-10 27 5 1,6-3 0-16,-12 25 2 0,8-13-4 16,-7 18-2-16,4-19-4 15,-7 4-2-15,12-27-2 16,-3-7-1-16,10-28 0 15,1-7-2-15,11-21-2 16,-1-5-13-16,5-12-16 0,-3-10-81 16,7-14-31-16,-6-14-29 15,9-10-68-15</inkml:trace>
          <inkml:trace contextRef="#ctx0" brushRef="#br0" timeOffset="-60556.9549">16836 4832 382 0,'45'4'118'0,"13"-4"20"16,-6-6-103-16,22 0-23 15,2 1-9-15,12 0-2 16,-13 5-2-16,11 3-3 0,-12 2-7 15,9 3-69-15,-13-3-57 16,2-4-10-16,-15-4-161 16</inkml:trace>
        </inkml:traceGroup>
        <inkml:traceGroup>
          <inkml:annotationXML>
            <emma:emma xmlns:emma="http://www.w3.org/2003/04/emma" version="1.0">
              <emma:interpretation id="{382FCA67-55CF-4C8D-8ED0-59F5A88CA4D1}" emma:medium="tactile" emma:mode="ink">
                <msink:context xmlns:msink="http://schemas.microsoft.com/ink/2010/main" type="inkWord" rotatedBoundingBox="21516,5238 28533,5376 28486,7748 21470,7610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58449.8339">22341 4147 496 0,'12'-12'105'0,"-4"5"48"0,0 15-148 15,-11 17-2-15,-11 14-3 16,-16 21 1-16,-7 4 0 0,-12 16 0 15,4-6 1-15,-2 4 6 16,12-14 2-16,5 5 2 16,12-16-2-16,7 2 0 15,7-8-6-15,9 11-3 16,8-6-2 0,6 12-3-16,4-1-1 0,10 10-4 15,-2-5-1-15,7 13-3 16,-8-12-2-16,4 3 7 15,-7-13 7-15,4-1 7 16,-4-15 6-16,4-3 7 16,-8-11-4-16,-1 0-2 15,-8-7-5-15,-10 2-2 16,-12-9-7-16,-20 1-15 16,-12-8-7-16,-22-11-4 15,-6-10 0-15,-10-15-1 0,9-11 8 16,-6-24-101-16,14-6-20 15,-2-23-35-15,13-2-78 16</inkml:trace>
          <inkml:trace contextRef="#ctx0" brushRef="#br0" timeOffset="-58167.4238">22596 4094 236 0,'118'-31'243'0,"-15"-2"-71"0,24 5-151 16,-5 17 130-16,13 11-220 15,-29 7-103-15,-1 4 3 16,-23-3-243-16</inkml:trace>
          <inkml:trace contextRef="#ctx0" brushRef="#br0" timeOffset="-57265.0157">23973 4254 176 0,'9'-2'150'0,"10"-1"-36"15,3-3-107-15,9-4 105 16,1-1-108-16,1 0-3 16,-10-3-3-16,1 0 4 15,-10 3 5-15,-2 0 12 16,-4 0 5-16,-2 3 2 0,-1 4-3 16,0-1-4-16,1 0-13 15,2 4-6-15,0-1-2 16,-2 1 0-16,0 1 1 15,-1 0 3-15,-2-2 3 16,0 4 4-16,0-1 0 16,0 2 1-16,0-1-3 15,1 3-2-15,-3-2-4 0,2-2 0 16,-3 1 0-16,2-1 0 16,1-1 0-16,2 2 0 15,1 0 2-15,8-1 1 16,5 4 1-16,7 0 1 15,4 1 0-15,12-5-2 16,2 3-1-16,10-6-1 16,-6-1-1-16,12-5 0 15,-7-3 0-15,11-1 0 16,-1-1 1-16,7-6-1 16,-10 5 1-16,2-3-1 15,-11 3-1-15,-8-2 1 16,-14 7-1-16,-9-1 0 15,-11 9 1-15,-13 7 0 16,-9 8 2-16,-9 14 1 16,-9 10 1-16,-10 21 0 15,-3 7-2-15,-11 30 0 0,1 4-2 16,-14 33 0-16,4-6-1 16,-13 30 0-16,2-18 0 15,-8 24 0-15,10-27 0 16,-10 7 0-16,12-34 0 15,-4 1-1-15,14-33 1 16,-3-5-7-16,12-21-9 16,3-4-36-16,13-18-39 0,-1-9-71 15,9-14-17-15,1-12-119 16</inkml:trace>
          <inkml:trace contextRef="#ctx0" brushRef="#br0" timeOffset="-59135.1993">20770 4279 299 0,'-14'-14'135'16,"6"-2"0"-16,10 0-79 15,10-2-19-15,9-1-24 0,11 2-5 16,8 1-3-16,10 0 1 16,1 8-1-16,17 4 0 15,-6 1-2-15,10 3 0 16,-9 0-2-16,3-4-1 15,-13-2 1-15,-3 0 0 16,-15 1 0 0,-9 5 4-16,-13 8 1 0,-13 11 3 15,-13 9 0-15,-12 19 0 16,-8 11-3-16,-15 26 1 16,-1 10-2-16,-15 33 1 15,-2 0-2-15,-12 39 1 16,8-1-3-16,-17 24-1 15,14-15 0-15,-10 9-1 16,14-39 1-16,-6-11-3 16,12-42-1-16,-1-20-9 0,11-35-8 15,-2-22-65-15,9-25-71 16,-2-22-4-16,7-16-191 16</inkml:trace>
          <inkml:trace contextRef="#ctx0" brushRef="#br0" timeOffset="-58919.7796">20974 5027 409 0,'80'-7'105'0,"12"-6"31"15,-1 2-122-15,7 5-111 16,-19 4-37-16,-4-6-30 16,-20-3-104-16</inkml:trace>
          <inkml:trace contextRef="#ctx0" brushRef="#br0" timeOffset="-57052.5533">24427 4899 466 0,'53'-8'107'0,"18"-1"39"15,7 7-139-15,15 1-10 16,-12 4-7-16,4-3-6 15,-18 0-6-15,3-3-123 16,-18-5 40-16,3-2-319 0</inkml:trace>
          <inkml:trace contextRef="#ctx0" brushRef="#br0" timeOffset="-56518.7096">26015 4150 529 0,'-19'22'113'0,"-10"11"51"15,0 9-161-15,1 21-19 16,3 0-13-16,-3 12-20 16,6-9-8-16,-1 3 2 15,7-18 21-15,-3 4 14 16,7-11 24-16,4 4 24 16,8-5 4-16,6 2 1 15,10-3-2-15,13 9-3 16,4-6-14-16,10 5-5 0,-1-3-6 15,8 3-3-15,-8-6-12 16,2 1-3-16,-13-7 2 16,-2 1 7-16,-14-9 3 15,-5 0 18-15,-13-5 11 16,-13 1-4-16,-9-4-5 16,-21 3 3-16,-4-1-6 15,-17 3-7-15,3-7 2 0,-11 2-1 16,9-10-8-16,-14-5-12 15,13-11-5-15,-12-6-12 16,12-8-9-16,-4-10-55 16,18-5-52-16,0-18-3 15,17-6-63-15,8-29 85 16</inkml:trace>
          <inkml:trace contextRef="#ctx0" brushRef="#br0" timeOffset="-56298.4905">26227 3901 562 0,'98'-33'156'0,"20"5"39"0,-4 13-165 16,24 10-25-1,-18 11-32-15,10 10-32 0,-23 3-32 16,-2 4-103-16,-25-4 12 16,4-5-212-16</inkml:trace>
        </inkml:traceGroup>
      </inkml:traceGroup>
    </inkml:traceGroup>
    <inkml:traceGroup>
      <inkml:annotationXML>
        <emma:emma xmlns:emma="http://www.w3.org/2003/04/emma" version="1.0">
          <emma:interpretation id="{0FE05688-D7F8-4FDB-970F-222840352132}" emma:medium="tactile" emma:mode="ink">
            <msink:context xmlns:msink="http://schemas.microsoft.com/ink/2010/main" type="paragraph" rotatedBoundingBox="8719,9874 23863,9756 23883,12216 8738,123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B82A1E-482F-412C-B2B2-39F28E30DBAA}" emma:medium="tactile" emma:mode="ink">
              <msink:context xmlns:msink="http://schemas.microsoft.com/ink/2010/main" type="inkBullet" rotatedBoundingBox="8721,10206 14332,10162 14338,10815 8727,10859"/>
            </emma:interpretation>
            <emma:one-of disjunction-type="recognition" id="oneOf10">
              <emma:interpretation id="interp18" emma:lang="" emma:confidence="0">
                <emma:literal>-</emma:literal>
              </emma:interpretation>
            </emma:one-of>
          </emma:emma>
        </inkml:annotationXML>
        <inkml:trace contextRef="#ctx0" brushRef="#br0" timeOffset="59076.1258">7511 8662 304 0,'0'7'108'0,"6"1"13"0,0-4-79 0,2 1-22 16,3 1-8-16,5 0 2 15,0-2-1-15,7-3 1 16,1 1 0-16,5-1 1 0,4 1-4 16,8-1 5-16,-7 1 0 15,12 3 3-15,-2-2-1 16,10 0 2-16,1 2-4 16,20-4-1-16,-1-1-2 15,19 0-1-15,-7-1-3 16,20-6 3-16,-9 6-1 15,27-1 1-15,-7 2 0 16,24 0 1-16,-11 3-3 16,19 5 0-16,-14 2-3 15,18 5 0-15,-15 1-2 16,22 1-1-16,-16-1-1 0,25 1-1 16,-19-1-1-16,23 2 0 15,-18 0 0-15,25 2 0 16,-22 0 0-16,19 6 1 15,-23-5 1 1,21 9-1-16,-25-3-1 0,16-1 0 16,-23-4 0-16,15 2-1 15,-23-7 0-15,14-1-1 16,-23-5-1-16,8-2-9 16,-23-1-3-16,0 1-7 15,-31 2-3-15,-2 2-5 16,-22 2 2-16,-4 3-3 15,-17-3 1-15,-3 1-10 0,-13-3-8 16,-3-4-108-16,-10-4 26 16,-6-5-277-16</inkml:trace>
      </inkml:traceGroup>
      <inkml:traceGroup>
        <inkml:annotationXML>
          <emma:emma xmlns:emma="http://www.w3.org/2003/04/emma" version="1.0">
            <emma:interpretation id="{952490FA-B030-4958-9C97-C8D7739E5206}" emma:medium="tactile" emma:mode="ink">
              <msink:context xmlns:msink="http://schemas.microsoft.com/ink/2010/main" type="line" rotatedBoundingBox="14471,9829 23863,9756 23883,12216 14490,12289"/>
            </emma:interpretation>
          </emma:emma>
        </inkml:annotationXML>
        <inkml:traceGroup>
          <inkml:annotationXML>
            <emma:emma xmlns:emma="http://www.w3.org/2003/04/emma" version="1.0">
              <emma:interpretation id="{42E9D660-36C4-42A9-AF2C-7A36BF56672C}" emma:medium="tactile" emma:mode="ink">
                <msink:context xmlns:msink="http://schemas.microsoft.com/ink/2010/main" type="inkWord" rotatedBoundingBox="14484,11577 15332,11570 15337,12283 14490,12289">
                  <msink:destinationLink direction="with" ref="{8897EFB1-A1CC-4866-ABCB-4DE95CED0FEF}"/>
                </msink:context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6996.8512">13317 10077 375 0,'-19'-3'103'0,"6"-5"29"0,2-2-108 15,15 4-7-15,11-2-6 0,4 2-10 16,8 3 0-16,2 4 0 16,7 9 0-16,-3 5 0 15,10 7 0-15,-1 0 0 16,13 3 0-16,-2-4-1 15,14-2 0-15,-4-9 0 16,12-2-2 0,-9-6-5-16,3 4-24 0,-14 0-20 0,-7 2-83 15,-18 2-2 1,-10 5-172-16</inkml:trace>
          <inkml:trace contextRef="#ctx0" brushRef="#br0" timeOffset="117359.7571">13382 10734 434 0,'15'7'93'0,"10"-4"43"0,9-3-127 15,16 0-7-15,10-2-1 16,16 1-9 0,1-1-18-16,12-1-109 0,-9 0 21 15,8-7-277-15</inkml:trace>
        </inkml:traceGroup>
        <inkml:traceGroup>
          <inkml:annotationXML>
            <emma:emma xmlns:emma="http://www.w3.org/2003/04/emma" version="1.0">
              <emma:interpretation id="{668CE84F-40C2-4EE2-85BE-61D6050156B1}" emma:medium="tactile" emma:mode="ink">
                <msink:context xmlns:msink="http://schemas.microsoft.com/ink/2010/main" type="inkWord" rotatedBoundingBox="16614,9812 23863,9756 23881,11975 16631,12031">
                  <msink:destinationLink direction="with" ref="{04B392A3-C0A7-4DD5-B3E7-2ED94DA54361}"/>
                </msink:context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9856.5771">17859 8379 414 0,'-10'-9'114'16,"1"-1"32"-16,3 2-117 0,2 2-12 0,3 4-8 16,1 2-3-16,-3 0-5 15,-4 4-1-15,-4-1 0 16,-10 5 1-16,-5 4-1 16,-13 8 2-16,-5 6-1 15,-13 13 2-15,-3 3 0 0,-14 16 1 16,7 3 1-1,-10 17-1-15,12-4-1 0,-11 18-1 16,15-4-1-16,-8 15-1 16,15-9 0-16,-3 21 0 15,13-14 0-15,5 14 0 16,19-21-1-16,9 1 1 16,14-29-1-16,16-8-1 15,9-23 0-15,14-15-1 16,4-19 0-16,12-15 1 15,-2-14 0-15,11-19 2 16,-7-8 1-16,9-18-1 16,-13-1 1-16,4-7-1 15,-15 6 1-15,-3-2 0 0,-20 16-1 16,-6 3 1 0,-18 15 0-16,-16 7 0 0,-11 16-1 15,-11 9 0-15,-4 11 0 16,-5 8 0-16,9 11 0 15,0 11-1-15,14 1-4 16,-1 10-7-16,8-5-7 16,4 3-39-16,1-11-52 15,1-3-37-15,4-13-37 16,7-10-35-16</inkml:trace>
          <inkml:trace contextRef="#ctx0" brushRef="#br0" timeOffset="120427.4515">18488 8495 393 0,'5'-14'107'0,"-5"4"31"0,-3 7-108 16,-2 5-18-16,-7 7-3 16,-7 7-8-16,-6 9-2 0,-7 6-2 15,1 8 2-15,6 4 0 16,1 7 1-16,7-3 1 15,2 11 3-15,2-3 1 16,2 7 7-16,5-5 2 31,9 2 3-31,8-7-3 0,11 4-1 0,6-9-7 0,11 5-3 16,-6-8-3-16,3 3-1 16,-8-8 0-16,-3 6-1 15,-11-7 2-15,-3 7 2 16,-11-7 2-16,-6 4 1 15,-5-11 6-15,-6 1 3 16,-5-9 0-16,-8 4-2 16,-6-11-3-16,-20 5-4 15,-4 0-5 1,-16-2-4-16,-1-5-3 0,-5 3-3 16,17-9-8-16,-1-7-15 15,20-5-16-15,4-14-113 16,19-10 20-16,5-22-277 0</inkml:trace>
          <inkml:trace contextRef="#ctx0" brushRef="#br0" timeOffset="120669.0419">18634 8337 229 0,'55'-19'215'0,"23"-8"-59"0,11 5-138 0,21 4 136 16,-5 7-155-16,6 12-20 16,-20 10-27-16,-2 11-108 15,-20 3 11 1,-6 3-255-16</inkml:trace>
          <inkml:trace contextRef="#ctx0" brushRef="#br0" timeOffset="122464.4377">19254 9671 435 0,'-3'-17'122'0,"-3"4"40"0,3 7-128 0,3 3-22 16,1 4-3-16,-1 9-8 0,-1 9-9 15,-4 7 7-15,-6 20 2 16,-3 5 0-16,-8 17 0 16,-2 1 1-16,-7 17 2 15,0-5 3-15,-5 10 2 16,6-16 0-16,0 0 0 15,8-23-5-15,8-11-14 16,8-19-14-16,1-8-74 16,10-13-66-16,6-12-12 15,3-9-164-15</inkml:trace>
          <inkml:trace contextRef="#ctx0" brushRef="#br0" timeOffset="123256.005">20656 8507 484 0,'0'-7'117'0,"-5"-4"39"0,2 3-135 0,1 6-18 0,-9-1-4 16,-6 5-3-16,-14 4-2 16,-8 6-1-16,-16 9 0 15,2 7 4-15,-10 16 1 16,3 3 2-16,-7 14 2 15,11 2 1-15,1 9 5 16,13-10-1 0,9 10 2-16,19-14-3 0,11-5-3 15,9-13-4-15,9-6-2 16,4-20-2 0,8-6 1-16,3-13-1 0,12-13 0 15,-1-12 0-15,10-19 0 16,-2-6 2-16,4-20 1 0,-11 0 1 15,5-11 3-15,-11 9 2 16,-4-1 4-16,-9 21 1 16,-2 12 5-16,-12 20-1 15,-3 9-1-15,-4 16-3 16,-2 11-2-16,-3 7-4 16,-4 18 0-16,1 11-2 15,-2 23 1-15,-4 0 0 0,1 18 6 16,1-2 1-1,3 15 2-15,-1-18 0 0,3 7-2 16,-1-11-5-16,1-6-2 16,0-16-1-1,-2 2 1-15,-3-13 0 0,-2 1 2 16,-2-8 1-16,-15 3 1 16,-4-11 1-16,-15 1 9 15,-5-6 1-15,-19-2 1 16,4-9-1-1,-5-2-2-15,10-8-9 0,-1-4-5 16,15-1-5-16,1 2-10 16,13-1-10-16,4 3-16 15,12 0-6-15,0-1-17 16,12-1-98-16,5-11-17 16,10-7-30-16,11-14-63 0</inkml:trace>
          <inkml:trace contextRef="#ctx0" brushRef="#br0" timeOffset="123816.014">21321 8514 508 0,'-17'14'139'0,"0"-5"29"16,1 1-147-16,7 10-28 15,-1 7-23-15,-5 10-12 16,-1 7-1-16,-1 0 7 15,3-5 6-15,-2 3 20 16,5-4 18-16,-1-1 13 16,4-2 4-16,2 2 4 15,6-5-1-15,7 2 0 16,7-1-8-16,8 6-1 16,7-1-6-16,5 1-1 0,-1-3-8 15,5 3-3-15,-7-6-3 16,0 3-2-16,-7-5 0 15,-2-1 2-15,-7-6 0 16,-1-2 2-16,-4-4 2 16,-6 6 0-16,-2-2 2 15,-7 4 7-15,-3 0 1 0,-7-3 5 16,-6-6 0-16,-11 4 1 16,-9-7-6-16,-19-3-9 15,-4-2-10-15,-9-4-17 16,4-10-12-16,-3-7-53 15,14-9-93-15,3-20 11 16,11-4-249-16</inkml:trace>
          <inkml:trace contextRef="#ctx0" brushRef="#br0" timeOffset="124048.9309">21671 8362 579 0,'105'-30'140'0,"31"2"47"15,-5 9-175-15,15 10-25 0,-32 10-23 16,2 10-44-1,-28 6-106-15,-3 4 10 0,-23 2-250 16</inkml:trace>
          <inkml:trace contextRef="#ctx0" brushRef="#br0" timeOffset="118896.4107">15570 8760 239 0,'-12'-4'99'0,"6"-7"3"0,2-1-53 15,8-2-34-15,5-5-4 16,7 2 0-16,7-7 3 16,5 1 1-16,12-7 0 15,-1 3 2-15,9-4-6 16,1 4-5-16,10-4 2 15,-2 3-1-15,16-3-1 16,-7 9 1 0,5 1 2-16,-15 12-1 0,0 12 6 15,-18 13-1-15,-8 10 3 16,-13 10-2-16,-9 16-1 16,-15 4-4-16,-16 24-3 15,-13 3-4-15,-25 18 1 16,-8-3-3-16,-22 15 0 15,3-19 1-15,-12 12 0 16,16-18-1-16,-6 5 3 16,23-18 1-16,4-2 0 0,18-19-1 15,4-7 1 1,18-18-1-16,2-8 0 0,12-9 0 16,7-4 0-16,9-5 4 15,16 0 4-15,10-1-2 16,19-5 2-16,4 0-1 15,21-7-5-15,-2-4-3 0,17-6-1 16,-2-1-1 0,11-4-2-16,-10 2-3 0,3 4-6 15,-22 5-6-15,-6 5-12 16,-20 5-11 0,-7 3-121-16,-16 1 32 0,-6 0-303 15</inkml:trace>
        </inkml:traceGroup>
      </inkml:traceGroup>
    </inkml:traceGroup>
    <inkml:traceGroup>
      <inkml:annotationXML>
        <emma:emma xmlns:emma="http://www.w3.org/2003/04/emma" version="1.0">
          <emma:interpretation id="{981FD296-4C7D-46EF-BD74-57CBE4D3D000}" emma:medium="tactile" emma:mode="ink">
            <msink:context xmlns:msink="http://schemas.microsoft.com/ink/2010/main" type="paragraph" rotatedBoundingBox="17313,12370 29935,11121 30171,13499 17548,1474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F7154E95-55F8-442A-84D9-C3D6D1BE3965}" emma:medium="tactile" emma:mode="ink">
              <msink:context xmlns:msink="http://schemas.microsoft.com/ink/2010/main" type="line" rotatedBoundingBox="17313,12370 29935,11121 30171,13499 17548,14748"/>
            </emma:interpretation>
          </emma:emma>
        </inkml:annotationXML>
        <inkml:traceGroup>
          <inkml:annotationXML>
            <emma:emma xmlns:emma="http://www.w3.org/2003/04/emma" version="1.0">
              <emma:interpretation id="{F67EF2E1-E3D0-439F-8EDC-2B6A267EC210}" emma:medium="tactile" emma:mode="ink">
                <msink:context xmlns:msink="http://schemas.microsoft.com/ink/2010/main" type="inkWord" rotatedBoundingBox="17354,12790 22190,12311 22350,13926 17514,1440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6157.0294">16252 12042 320 0,'-13'6'100'0,"4"-4"23"0,4 0-83 0,4 1-21 0,5 0 3 15,2 0-10-15,10-3 0 16,6-2-3-16,14-9 0 16,6-4-5-16,15-15-1 15,1-3-1-15,17-11 1 0,-5 0 1 16,16-13 4 15,-4 0 0-31,7-7 3 0,-10 3-3 0,10-3 0 0,-20 12-4 16,3 0-1-16,-14 15-3 15,-3 4 1-15,-18 14-1 16,-1 5 0-16,-17 11 0 0,-8 9 2 16,-11 5 1-16,-10 12 7 15,-5 6 4-15,-7 19 3 16,-5 5 2-16,-7 26-6 16,-2 4-5-16,-13 22-4 15,1-7-4-15,-10 20-6 16,1-19 1-16,-5 7-4 15,12-18-5-15,-5-1-13 16,12-22-9-16,3-7-123 16,7-21 29-16,-3-4-306 15</inkml:trace>
          <inkml:trace contextRef="#ctx0" brushRef="#br0" timeOffset="126450.3494">17787 11975 374 0,'6'3'142'0,"-5"2"3"0,-1 6-79 0,-3 6-66 0,-6 11-2 16,-1 3 1-1,-5 12-1-15,-6-1 0 0,-4 16 1 16,0-2 1-16,-12 16 2 15,1-4 3 1,-8 4 5-16,8-13 0 0,0-1 1 16,12-14-4-1,6-3-10-15,8-15-12 0,4-2-9 16,3-12-131-16,3-8 35 16,1-8-326-16</inkml:trace>
          <inkml:trace contextRef="#ctx0" brushRef="#br0" timeOffset="127134.1705">18393 11616 424 0,'4'-1'157'0,"-5"-2"5"0,-4-4-111 16,2 9-38-16,-2 7-14 0,-3 10-16 16,-1 8 6-16,-5 13 0 15,-3 3 3-15,-5 10 2 16,1-5 3-16,-5 7 5 15,1-6 2-15,-7 7 2 16,7-6-1-16,-3 7 1 16,9-4-3-1,4 3-2-15,8-10 0 0,9-2-1 16,7-12-1-16,10-5-1 16,5-10-1-16,9-4 1 15,-1-7-1-15,12-9 2 16,-3-8 0-16,6-8 2 15,-3-4 2-15,6-13 3 0,-5-3 1 16,7-12 1-16,-2 0-2 16,5-12-1-16,-6 2-3 15,1-9-2-15,-10 7 1 16,-7-8 6-16,-11 9 3 0,-9-7 4 16,-15 11 2-1,-12-2-1-15,-8 12-6 0,-15 7-3 16,-3 11-7-16,-8 10-1 15,2 12-2-15,1 10-4 16,11 6-4-16,-1 12-12 16,10 2-7-16,-5 11-31 15,7 3-73 1,-7 8-29-16,3-5-33 0,1 0-43 16</inkml:trace>
          <inkml:trace contextRef="#ctx0" brushRef="#br0" timeOffset="127698.3316">19481 11420 260 0,'-5'11'198'15,"-1"-7"-38"-15,1-1-18 0,1 1-119 0,-2 1-7 0,1 1-11 0,-5 4-2 16,-1-2-1-16,0 4-1 16,2 2 0-16,-2 10-1 15,-1 2-1-15,-6 12 2 16,3-1-1-16,-4 7 6 16,5-3 1-16,4 1 3 15,9-6 0 1,4 0-1-16,6-7-3 0,7 5-3 15,1-3-2-15,7 8 0 16,2-2 0-16,6 8-1 16,-4-6-1-16,3 5 0 15,-6-8 0-15,2 3 0 16,-8-8 1-16,-2 2 0 0,-6-8 1 16,-2 0 2-1,-2-3 0-15,-3-4 5 0,-1-4 1 16,-1 1 2-16,0-2-1 15,-6 3-1-15,-2-2-3 16,-6 4-1-16,-4-2-1 16,-9 1 4-16,-5-6 4 15,-14 0 0-15,-3-9-1 16,-14-2-1-16,2-8-6 0,-12-5-13 16,12-1-7-16,-2-6-11 15,10-3-8-15,3-7-16 16,13 0 0-1,4-6-52 1,11 3-62-16,4-8 2 0,10 2-63 0,3-9 86 16</inkml:trace>
          <inkml:trace contextRef="#ctx0" brushRef="#br0" timeOffset="128066.6462">19484 11275 501 0,'5'4'182'0,"6"0"9"0,-3-8-127 16,20 6-61-16,10 6-21 0,15 6-1 16,3 2-1-1,16 1-7-15,-3-1 4 0,8-1-13 16,-10-5-6-16,1-3-6 16,-20-3 7-16,-4-6 3 15,-17-3 7-15,-5 1-79 16,-15-6-12-16,-11-4-34 15,-10-2-53-15</inkml:trace>
          <inkml:trace contextRef="#ctx0" brushRef="#br0" timeOffset="128890.4699">20407 10977 309 0,'-21'-6'159'0,"-1"-5"-11"0,4 3-51 15,10 3-82-15,2 1-3 16,4 4-11-16,0 0-3 16,6 0 0-16,2-3 3 15,3-2 1-15,8-9 6 0,7-3 4 16,7-5 4-16,1 3-1 15,5-1 1-15,-1 4-5 16,2 3 0-16,-5 5-5 16,6 4-1-16,-5 1-3 15,2 4 0-15,-8 4-4 16,-2 6-1-16,-11 1-2 16,-7 12-1-16,-10 1-2 15,-10 11 0-15,-10 2 2 16,-12 9 2-16,-2-5 3 15,-11 5 2-15,4-10 7 16,-2 4 2-16,3-8 0 0,-4 5 1 16,7-5-1-16,0 4-5 15,8-6-2-15,2-1 0 16,12-8-1-16,3-3-1 16,9-7 1-16,5 1 0 15,7-2 0-15,10-2 1 16,6-2 1-16,16-1-1 15,7-6-1-15,13-2 0 16,-2-2-2-16,9-4-3 16,-9 1-5-16,9-2-10 15,-12 1-6-15,5 0-21 16,-10 2-33-16,1 1-32 16,-11 4-50-16,3-1-20 15,-7 1-78-15</inkml:trace>
        </inkml:traceGroup>
        <inkml:traceGroup>
          <inkml:annotationXML>
            <emma:emma xmlns:emma="http://www.w3.org/2003/04/emma" version="1.0">
              <emma:interpretation id="{E28363D7-C30E-48BD-B1A0-652FAD39183E}" emma:medium="tactile" emma:mode="ink">
                <msink:context xmlns:msink="http://schemas.microsoft.com/ink/2010/main" type="inkWord" rotatedBoundingBox="24422,11666 29008,11212 29243,13591 24657,1404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45813.1605">25989 10033 185 0,'1'11'0'0,"-1"-2"197"0,-6-4-169 0,3 9 112 16,-2 3-135-16,-6 8 135 15,-5 2-137-15,-2 10-2 16,-4-4 1-16,-8 10 1 15,0-4 2-15,-7 12 5 16,1-4 3-16,-11 13 2 16,3-2 1-16,-10 12 0 15,7-7-4-15,-9 4 1 16,9-9-3-16,-1 10-1 16,10-15-3-16,0 8-2 15,15-9-3-15,6-2-1 16,10-11 0-16,12 2 0 15,8-13 0-15,13 3 0 0,6-4 0 16,15 3 1-16,1-4 0 16,12 6 0-16,-6-6 0 15,9 2 0-15,-14-4-1 16,1-5 1-16,-10-7-1 16,1-1 1-16,-11-3-3 15,0-5-8-15,-12 0-6 16,-5-3-16-16,-7 2-6 0,-6-5-127 15,-9 0 7-15,-4-5-42 16,-1 0-19-16</inkml:trace>
          <inkml:trace contextRef="#ctx0" brushRef="#br0" timeOffset="146084.5458">25819 11196 354 0,'7'-7'144'0,"-1"-3"-1"15,2 2-82-15,0 4-23 16,-1 1-23-16,1 6 3 16,-3 5 2-16,-4 10-9 15,-4 6-2-15,-8 18 0 0,-4 5-2 16,-13 14 1 0,-1 2 2-16,-7 14 3 0,0-9 0 15,0 12-1-15,10-12-3 16,2-3-5-16,9-18-9 15,2-7-20-15,5-20-12 16,2-6-37-16,4-14-105 16,7-16 18-16,11-12-255 15</inkml:trace>
          <inkml:trace contextRef="#ctx0" brushRef="#br0" timeOffset="146602.6579">26261 10929 488 0,'3'9'121'0,"5"-11"40"0,12-5-134 16,12-3-22-16,10-9 1 16,5-1-4-16,8-11-4 15,-5-4-1-15,9-12 0 0,-4-3-1 16,13-14 0-16,-4-5 2 16,16-19 1-16,-8 5 1 15,6-15 2 1,-12 12 2-16,1-2 4 15,-20 25 3-15,-6 7 4 0,-16 23 0 16,-9 8-1-16,-10 16-5 16,-11 19-2-16,-9 16-5 0,-13 25-1 15,-9 17 0-15,-18 29 0 16,-3 3 1-16,-18 24 0 16,5-7 1-16,-9 24 2 15,12-16 2-15,-7 13 1 16,18-22-2-16,3 2 0 15,13-34-2 1,1-6-6-16,13-23-5 0,-2-3-15 16,2-16-10-16,1 0-53 15,2-9-97-15,1-2 10 16,3-10-249-16</inkml:trace>
          <inkml:trace contextRef="#ctx0" brushRef="#br0" timeOffset="129477.0616">23248 10391 258 0,'-5'0'159'0,"2"2"-17"0,1 0-61 16,10-1-23-16,5 2-28 16,16-4-5-16,11 1 0 15,13-2-5-15,3-1-9 0,12 1-4 16,-10 1-6 0,4 2-6-16,-9 3 2 0,-1-3-6 15,-13-1-5-15,-4 3-20 16,-15-4-35-16,-9 1-91 15,-17 3 5-15,-15 5-212 16</inkml:trace>
          <inkml:trace contextRef="#ctx0" brushRef="#br0" timeOffset="129751.3283">23574 10821 417 0,'51'12'170'0,"-1"-7"1"0,10-4-96 16,1 4-92-16,11 11-149 0,-11-4 29 15,-3 1-375-15</inkml:trace>
          <inkml:trace contextRef="#ctx0" brushRef="#br0" timeOffset="143929.3403">24324 10501 397 0,'-13'-5'114'0,"2"2"32"0,8-6-113 0,6-4-13 16,5-2-7-16,5-6-6 15,2-2-7-15,10-4 1 16,-1-1-2-16,7-8 1 16,2 0 1-16,12-5 0 15,-1 1 0-15,14-7 3 16,-1 6 0-16,13-5 3 15,-10 7 1-15,2 3 1 16,-12 13-1-16,-1 6 0 16,-15 10-4-16,-1 12 0 15,-9 7-3-15,-5 14 0 16,-13 8 1-16,-9 22-1 16,-15 10 2-16,-14 23 1 15,-12 1 1-15,-17 15 0 0,-2 0 0 16,-15 14 0-1,6-14-3-15,-10 14 1 0,10-13-1 16,-5-6 3-16,15-21 3 16,-1-7 3-16,18-22 4 15,6-11-3-15,18-16-5 16,7-7-2-16,9-10-4 16,2-4-6-16,8-2 3 15,1-2 8-15,7 1 7 0,9 1-1 16,7 1 4-16,17 4 5 15,-1 3-7-15,18 4-4 16,1 2 1-16,14 4 0 16,-2-4-5-16,13 1 1 15,-16 0-5-15,1 0-1 16,-22 2-3 0,-7 2-2-16,-18 0-5 0,-4 1-6 15,-10-6-6-15,-2-1-19 16,-5-5-9-16,-1-2-146 15,-2-4 33-15,-6-5-355 16</inkml:trace>
          <inkml:trace contextRef="#ctx0" brushRef="#br0" timeOffset="147046.1251">27111 11381 462 0,'-4'27'190'0,"-6"-4"-2"0,1 17-88 16,0 13-101-16,-9 30-10 15,-7 6-9-15,-15 21-27 16,-7-12-21-16,-10 9-118 16,4-24 18-16,-5-6-270 31</inkml:trace>
          <inkml:trace contextRef="#ctx0" brushRef="#br0" timeOffset="149138.8043">27480 10619 253 0,'-16'0'157'16,"2"1"-19"-16,-5-4-27 16,5 1-95-16,1-1 3 0,1-1-9 15,-1-1 0-15,7-3-1 16,4-6 1-16,4-2-3 15,12-10-1-15,5-6-3 0,12-11 0 16,4 0-1-16,15-7 2 16,-5 6 0-1,10 4 0 1,-10 11 0-16,4 7 1 0,-15 13-3 0,-2 11 1 16,-10 2-1-16,0 10 0 15,-8 5-1-15,0 9 0 16,-6 8-1-16,-2 16 1 15,-8 0 0-15,-5 18 2 16,-8 2 0-16,-5 14 4 16,-5-3 1-16,-11 18 3 15,0-11 0-15,-8 8 1 16,0-22-1-16,-6 3 2 16,8-21-1-16,-7-4 0 15,10-16-3-15,2-2-2 16,7-12-4-16,2-4-2 15,9-4-2-15,2-4 0 16,4-6 0-16,5 1 1 16,5-4-2-16,6-5 3 0,7-1 0 15,8-6 1-15,7-5 1 16,12-4 1-16,0 4-2 16,5-3 0-16,-2 6-1 15,2 6 0-15,-11 7 0 16,7-1 1-16,-12 6 0 0,7 5 0 15,-5-2-1-15,5 5 0 16,-6 1-1-16,0 1-5 16,-10-3-4-16,3 2-6 15,-4-5-3 1,3-3-12-16,-1-5-5 0,6-3-117 16,-7-3-21-16,2-7-36 15,-5-2-76-15</inkml:trace>
        </inkml:traceGroup>
        <inkml:traceGroup>
          <inkml:annotationXML>
            <emma:emma xmlns:emma="http://www.w3.org/2003/04/emma" version="1.0">
              <emma:interpretation id="{36F54D17-B081-46B6-B9D7-C5A0F1F6399C}" emma:medium="tactile" emma:mode="ink">
                <msink:context xmlns:msink="http://schemas.microsoft.com/ink/2010/main" type="inkWord" rotatedBoundingBox="28998,11900 30003,11801 30147,13256 29142,13355"/>
              </emma:interpretation>
              <emma:one-of disjunction-type="recognition" id="oneOf15">
                <emma:interpretation id="interp23" emma:lang="" emma:confidence="0">
                  <emma:literal>2</emma:literal>
                </emma:interpretation>
                <emma:interpretation id="interp24" emma:lang="" emma:confidence="0">
                  <emma:literal>3</emma:literal>
                </emma:interpretation>
                <emma:interpretation id="interp25" emma:lang="" emma:confidence="0">
                  <emma:literal>L</emma:literal>
                </emma:interpretation>
                <emma:interpretation id="interp26" emma:lang="" emma:confidence="0">
                  <emma:literal>Z</emma:literal>
                </emma:interpretation>
                <emma:interpretation id="interp27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49968.565">28115 10543 327 0,'5'7'165'0,"-2"-1"-13"0,5-3-50 16,5-1-97-16,2-2 0 15,2-2-3-15,5-3-2 16,-1-4 0-16,7-8 1 16,0-5 1-16,8-8 3 15,2 0 2-15,6-7 6 16,-5 2 1-16,0 2 6 16,-9 8-1-1,-4 5-1-15,-8 9-5 0,-1 6-3 16,-5 5-5-16,1 11-3 15,-2 10-2-15,-7 15-2 16,-5 11 0-16,-13 23 1 16,-10 4 0-16,-13 20 2 15,-6-2 2-15,-15 19 6 16,1-11 2-16,-14 18 6 16,7-16 1-16,-5 12 1 0,13-25-4 15,2 2-1-15,17-27-7 16,4-9-3-16,12-23-3 15,4-7-1-15,5-16-2 16,1-4-1-16,4-7 0 16,6-4 0-16,-1-4 0 15,9-4 1 1,4 0 1-16,4-1 1 0,4 1-1 0,8-1 2 16,-2 8 0-16,9 3 1 15,1 6 0-15,7 7 1 16,-1 6-1-16,12 2 1 15,-6 0-1 1,8 0 1-16,-2-3-2 0,8 2 1 16,-6-5-1-16,7 0 1 15,-5 3-5-15,4-3-10 16,-8 1-11-16,7-4-28 16,-13-3 176-1,1-5-323-15,-16-6 151 0,-11-15-743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9:57.0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A0EA12C-71A1-4902-9A8F-0420F69136DD}" emma:medium="tactile" emma:mode="ink">
          <msink:context xmlns:msink="http://schemas.microsoft.com/ink/2010/main" type="inkDrawing" rotatedBoundingBox="10288,1025 19035,772 19076,2179 10329,2432" semanticType="underline" shapeName="Other">
            <msink:sourceLink direction="with" ref="{46741118-7010-44CF-9DF9-0EA24432B20E}"/>
          </msink:context>
        </emma:interpretation>
      </emma:emma>
    </inkml:annotationXML>
    <inkml:trace contextRef="#ctx0" brushRef="#br0">8745 1051 408 0,'-15'-19'99'0,"-3"2"35"15,5 4-122-15,-2 2-3 16,-1 4-7-16,-11-3-2 16,1 1-2-16,-14-5 2 0,1 1 1 15,-14-7 7-15,1-2 3 16,-10-8 2-16,4 2-1 15,-8-6 1-15,5 5-5 16,-10-2-2-16,4 4-2 16,-11 2-1-16,-2 5-1 15,-13-5-1-15,7 5 1 16,-17-2-2-16,7-2 1 16,-13-2-1-16,9 2 0 0,-24-4 0 15,10 3 0-15,-21-2 2 16,10 2-1-16,-21 0 1 15,16 5 0-15,-24-4 0 16,15 5-2-16,-19-1 1 16,18 1-1-16,-24-3 1 15,21 0-1-15,-19-3 0 16,16 2-1-16,-23-5-1 16,20 4-1-16,-22-6 1 15,23 7-1-15,-23-5 1 16,20 4 1-16,-18 1 1 15,16 9 0-15,-16 4 1 16,17 7 0-16,-24 6 0 16,20 10 0-16,-21 9 0 15,17 3-1-15,-23 9 0 0,21 1 0 16,-19 8 0 0,19-2 0-16,-24 8 3 0,26-4 2 15,-17 13 1-15,27-8 1 16,-18 14-1-16,27-2-2 15,-17 14 0-15,24-4-3 16,-17 18 0-16,23-9 0 0,-15 10 0 16,26-18-1-16,-5 10 0 15,21-15-1-15,3 5 0 16,27-11-1-16,7 0-3 16,20-13-2-16,13-9-9 15,17-13-11-15,14-10-37 16,11-12-48-16,14-14-39 15,8-13-30 1,15-22-39-16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9:59.2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4B75C4-F709-4625-937C-B033C9039B36}" emma:medium="tactile" emma:mode="ink">
          <msink:context xmlns:msink="http://schemas.microsoft.com/ink/2010/main" type="inkDrawing" rotatedBoundingBox="10779,1119 22405,351 22491,1666 10866,2434" semanticType="callout" shapeName="Other"/>
        </emma:interpretation>
      </emma:emma>
    </inkml:annotationXML>
    <inkml:trace contextRef="#ctx0" brushRef="#br0">11629 975 389 0,'-43'-25'102'0,"-5"-9"29"15,10 5-117-15,-4 0-2 16,1 2-9-16,-7-4-3 16,2 3 0-16,-12-8 0 15,7 1 0-15,-17-7 1 16,2-1 2-16,-15-10 3 15,4 5 0-15,-20-10 2 16,5 4 1-16,-19-2-2 16,9 8-1-16,-23-4-1 15,7 14-2-15,-23-1-1 0,11 8-1 16,-28 3-1-16,11 7 0 16,-30 1-1-16,12 3-1 15,-30 1 1-15,16 5-1 16,-34 0 2-16,22 5 1 15,-31 1 1-15,18 4 1 16,-31-1 1-16,31 5-1 0,-34 2 1 16,28 1-1-1,-23 3-1-15,26 2-1 0,-29-3-1 16,31 0 0-16,-30 0-1 16,25-3 1-16,-23-1 2 15,27 3 1-15,-29 0-1 16,40 1 1-16,-34 5 0 15,24 2-2-15,-22 4 0 16,28 3 0-16,-31 10 1 16,34-4-1-16,-22 9 1 15,29 1 0-15,-24 4-1 16,31-4-1-16,-23 7 1 16,29-6-1-16,-26 5 1 15,30-5 2-15,-17 5 1 16,27-5 1-16,-21 7 1 15,31-1-2-15,-11 8 0 16,25 1-1-16,-13 10-2 0,28-8 0 16,-10 8 1-16,19-7-2 15,-5 2 1-15,19-9-1 16,-4 4 0-16,26-10 0 16,0 1 0-16,18-11 0 15,4 4-1-15,15-8 0 16,3 0-4-16,12-7-1 15,7 4-8-15,10-12-7 0,4 1-40 16,7-7-35 0,1-2-55-16,0-7-27 0,6-10-71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30:01.4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C69D1C9-4B7B-4C9F-BBA1-FB76CC57A750}" emma:medium="tactile" emma:mode="ink">
          <msink:context xmlns:msink="http://schemas.microsoft.com/ink/2010/main" type="inkDrawing" rotatedBoundingBox="9719,400 25831,-103 25890,1806 9778,2309" semanticType="callout" shapeName="Other">
            <msink:sourceLink direction="with" ref="{416D8495-3D1F-45C3-96FB-8A1134CF4E62}"/>
            <msink:sourceLink direction="with" ref="{AFAD3545-29C9-48F8-B546-3837B851FE5D}"/>
          </msink:context>
        </emma:interpretation>
      </emma:emma>
    </inkml:annotationXML>
    <inkml:trace contextRef="#ctx0" brushRef="#br0">16089 1674 413 0,'5'-23'94'0,"1"-6"38"0,1 4-121 15,-3-1-4-15,1 2-3 0,-8-6-2 16,-5 4-1-16,-8-10 3 16,-2 3 0-16,-9-8 5 15,-3 1 1-15,-12-11 6 16,0 6 0-16,-15-11 1 15,1 5-3-15,-18-6-2 16,-1 6-5 0,-24-7-4-16,1 5-2 0,-24-6 0 15,6 5 0-15,-28-3-1 16,9 8 0-16,-23-6 0 16,0 11-1-16,-37-1 1 15,14 7 0-15,-32 2 4 16,8 6-2-16,-29-2-2 15,34 2 0-15,-46 0 2 16,19 2-6-16,-36-2 2 0,31 5 3 16,-53-5-2-16,41 4-4 15,-37-2 2-15,34-1 0 16,-41-2-2-16,34 6 1 16,-37-2 1-16,32 5 1 15,-40 4 1-15,33 4 0 16,-40 4 1-16,37 4 0 15,-38 4-4-15,38 1-1 16,-35 4-4-16,36 2-3 0,-34 4 2 16,35 0 5-16,-35 9 0 15,36-1 3-15,-35 8 4 16,38-2 0-16,-34 10-5 16,35 2 4-16,-37 9-1 15,37-2 0-15,-37 11-3 16,41-4 3-16,-38 9 0 15,39-10 0-15,-30 15 0 16,38-8 0-16,-30 12 1 16,41-1 1-16,-29 12 0 15,36-9 0-15,-24 14 0 16,34-11 1-16,-20 8 2 16,39-13-1-16,-20 10 3 15,38-13 0-15,-8 11 3 16,35-9-5-16,-9 9 0 0,36-14-3 15,-5 7-1 1,32-17-3-16,1 3 3 0,29-14-2 16,8 1 1-16,28-10 1 15,10-4-4-15,16-8 0 16,16 0-3-16,12-5-3 16,13-6-15-16,9-4-10 0,19-15-70 15,5-8-42 1,12-20-18-16,-5-5-99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31:14.8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897EFB1-A1CC-4866-ABCB-4DE95CED0FEF}" emma:medium="tactile" emma:mode="ink">
          <msink:context xmlns:msink="http://schemas.microsoft.com/ink/2010/main" type="inkDrawing" rotatedBoundingBox="5841,11451 13058,11960 13036,12268 5819,11759" semanticType="underline" shapeName="Other">
            <msink:sourceLink direction="with" ref="{42E9D660-36C4-42A9-AF2C-7A36BF56672C}"/>
          </msink:context>
        </emma:interpretation>
      </emma:emma>
    </inkml:annotationXML>
    <inkml:trace contextRef="#ctx0" brushRef="#br0">-1 0 340 0,'0'4'66'0,"3"-3"36"0,2 5-102 0,1 2 0 0,4 3 3 16,-3-1-1-16,1 1 3 15,-1-4 1-15,0 4 6 16,1 0 2-16,0-3 6 16,-2 3 1-16,5-1 5 15,-1-4-3-15,5 0 3 16,3-1-4-16,10-4-1 16,1-1-6-16,11 3-1 15,2 1-5-15,13-1-3 0,-2 1-2 16,17 4 2-16,4-3-1 15,18 0 1-15,-1 1 1 16,22-1 4-16,-5-1-2 16,21 3 2-16,-4 0 0 15,24 3 2 1,-12 1-3-16,26 3 0 0,-9 0-3 16,24 3-1-16,-13-1-3 15,34 0 2-15,-13-4-1 0,36-3 2 16,-19-4 0-16,36-3 0 15,-21 2-1-15,28-5 0 16,-25-1-2-16,31 1 1 16,-35-1 1-1,37 1 1-15,-30 1 0 0,19 4 1 16,-33 3-1-16,20 2-1 16,-39 3-3-16,11 4 0 15,-34-5-1-15,13 8-1 16,-35-3 1-16,4 5 0 15,-31 1 0-15,2 7 0 16,-32-4-1-16,-1 8 1 16,-22-8-1-16,-1 3-1 15,-19-8 0-15,-9 2-1 16,-11-6-3-16,-9 1-10 16,-11-8-5-16,-8 4-10 0,-5-2-6 15,-12 0-14-15,-3 0-16 16,-13 3-106-16,-4-3 21 15,-12-6-260-15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30:32.2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B8480ED-A1DE-423D-BBCD-404444ECC41B}" emma:medium="tactile" emma:mode="ink">
          <msink:context xmlns:msink="http://schemas.microsoft.com/ink/2010/main" type="writingRegion" rotatedBoundingBox="-23,11033 12466,6583 15318,14585 2828,19036"/>
        </emma:interpretation>
      </emma:emma>
    </inkml:annotationXML>
    <inkml:traceGroup>
      <inkml:annotationXML>
        <emma:emma xmlns:emma="http://www.w3.org/2003/04/emma" version="1.0">
          <emma:interpretation id="{4188AB41-3E43-4DB6-80B0-4CF186C1898B}" emma:medium="tactile" emma:mode="ink">
            <msink:context xmlns:msink="http://schemas.microsoft.com/ink/2010/main" type="paragraph" rotatedBoundingBox="-23,11033 12466,6583 13419,9256 929,13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53055F-437A-4124-8BED-543C5CCFD974}" emma:medium="tactile" emma:mode="ink">
              <msink:context xmlns:msink="http://schemas.microsoft.com/ink/2010/main" type="line" rotatedBoundingBox="-23,11033 12466,6583 13419,9256 929,13707"/>
            </emma:interpretation>
          </emma:emma>
        </inkml:annotationXML>
        <inkml:traceGroup>
          <inkml:annotationXML>
            <emma:emma xmlns:emma="http://www.w3.org/2003/04/emma" version="1.0">
              <emma:interpretation id="{A6D64BF3-3D49-49E7-A42A-908E8557A8F5}" emma:medium="tactile" emma:mode="ink">
                <msink:context xmlns:msink="http://schemas.microsoft.com/ink/2010/main" type="inkWord" rotatedBoundingBox="-23,11033 3863,9648 4816,12322 929,137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 9010 382 0,'4'-1'93'15,"-6"2"32"-15,0 1-113 0,1 9-3 16,2 4-5-16,1 10-4 15,0 7 1-15,-6 10 0 16,4 0-1-16,-4 19 2 16,-1 5 0-16,-4 34 4 15,1 8 3-15,-6 41 4 16,1 9 0 0,-7 52 2-16,-1-12-4 0,-7 26 0 15,0-30-5-15,-8-2 0 16,3-57-4-16,-3-10-6 15,5-46-7-15,-1-20-33 16,9-34-79-16,1-18-21 16,8-28-46-16,-3-37-16 15</inkml:trace>
          <inkml:trace contextRef="#ctx0" brushRef="#br0" timeOffset="626.8585">47 9137 405 0,'31'-20'118'0,"-6"-2"30"0,19-10-106 16,12 3-30-16,23 0 0 16,-4 6-8-16,9 6-7 15,-15 10-3-15,-1 14-2 16,-20 10-1-16,-2 22 0 16,-18 8 3-16,-13 20 2 15,-16 2 3-15,-21 17 1 16,-14-4 1-16,-19 12 6 15,-3-13 3-15,-12 5 3 16,9-14-1-16,1 1 1 16,16-17-7-16,7 8-7 0,15-7-4 15,9 8-3-15,15-2-1 16,12 14-1-16,9-5 4 16,18 14 2-16,3-6 2 15,11 9 2-15,-7-12 0 16,5-7 2-16,-10-20 1 0,-3-3 4 15,-13-15 0-15,-7 4 5 16,-9-5-3-16,-14 13 2 16,-11-2-4-16,-12 11 0 15,-10-4-3-15,-21 6 0 16,-9-10-2-16,-24 2 0 16,-3-12 0-16,-21-6-1 15,7-10-3-15,-7 0-5 16,20-10-6-16,-5-2-9 15,23-3-7-15,-6-4-15 16,21-3-18-16,3-2-84 16,19-1 15-16,8-5-204 15</inkml:trace>
          <inkml:trace contextRef="#ctx0" brushRef="#br0" timeOffset="1292.4103">930 9485 418 0,'9'62'130'0,"-10"-18"20"0,-2 9-100 16,10 8-47-16,4 21 1 16,-1 3 0-16,-1 32-1 15,-4 5-2-15,-7 33 0 31,-7-1-3-31,-7 16-3 0,1-26-1 0,-7-15 0 16,6-48 2-16,5-21 7 16,5-38 6-16,3-24 2 15,6-21-1-15,5-21-2 16,4-8-4-16,9-15-5 16,2 3-2-16,7 3 0 15,-4 17 0-15,3 11 0 0,-9 22 1 16,-1 20 0-16,-7 24 1 15,1 28 2-15,-4 14 0 16,5 27 4-16,2-5 3 16,7 0 5-16,6-18 0 15,7-15 5-15,-2-33 0 16,8-20 3-16,1-25-3 16,12-39 1-16,1-25-5 0,22-46-2 15,2-12-9-15,14-43-3 16,-9 11-3-16,5-18 0 15,-17 31-2-15,-3-5 3 16,-15 40 0-16,-4 8-7 16,-13 36-5-16,-7 15-16 15,-12 29-16-15,-11 20-137 16,-11 21 31-16,-11 24-330 16</inkml:trace>
          <inkml:trace contextRef="#ctx0" brushRef="#br0" timeOffset="1863.5606">2834 10229 461 0,'38'-8'121'0,"-7"-3"35"16,19 3-125-16,12 3-28 15,11 7-4-15,-1 9-8 16,5 9-18-16,-18 1-23 15,-2 7-63-15,-16-3-38 16,-12 0-23-16,-15-5-72 16</inkml:trace>
          <inkml:trace contextRef="#ctx0" brushRef="#br0" timeOffset="2108.966">2795 10711 467 0,'43'-3'117'0,"2"-5"43"0,32 0-131 16,15 7-17-16,27 2-11 15,-1 10-14-15,12 13-148 16,-30-1 33-16,-14 5-355 16</inkml:trace>
        </inkml:traceGroup>
        <inkml:traceGroup>
          <inkml:annotationXML>
            <emma:emma xmlns:emma="http://www.w3.org/2003/04/emma" version="1.0">
              <emma:interpretation id="{CB84B515-7C97-46D7-81E9-E2C128FC5757}" emma:medium="tactile" emma:mode="ink">
                <msink:context xmlns:msink="http://schemas.microsoft.com/ink/2010/main" type="inkWord" rotatedBoundingBox="5151,9494 7494,8659 8032,10168 5689,110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017.6883">4435 7796 216 0,'-8'2'127'0,"-1"-1"-14"0,1-2-40 15,2 1-52-15,1 1-14 16,-1-1-4-16,-2-1-2 0,2 2 4 16,-1-1 4-16,4-1 3 15,2 1 0-15,1 1-2 16,1 1-2-16,4 4 3 16,1 2 4-16,8 0 10 15,4-2 6-15,11 0 1 16,7-7-5-16,16-4-4 15,1-4-11-15,16-4-3 16,-5 1-3-16,10-4-1 16,-8 4-3-16,4-3 0 15,-13 6-1-15,1 0 0 16,-16 4-1-16,-1 3 0 16,-13 2 1-16,-3 5-1 15,-11 5 0-15,-6 5 2 16,-11 9 1-16,-8 9 0 0,-8 3 1 15,-11 14 4-15,2-5 1 16,-8 18 3-16,3-1-1 16,-9 18 0-16,4 0-4 15,-7 25-3-15,-1-5-2 16,-5 22-2-16,7-7 1 16,-6 5-1-16,9-21 0 0,0 0-1 15,7-29-1 1,-1-7-1-16,6-18-1 0,-3-2-2 15,7-18 0-15,0-5-6 16,6-9-4-16,2-5-13 16,8-9-10-16,1-8-133 15,5-3 33-15,6-14-328 16</inkml:trace>
          <inkml:trace contextRef="#ctx0" brushRef="#br0" timeOffset="18283.0298">4543 8647 253 0,'-5'12'204'0,"9"-4"-46"0,2-13-16 16,17-1-115-1,10 0-17-15,9 1-2 16,-1 2-4-16,5 5-6 0,-10 1-5 15,6 3-13-15,-5 2-15 16,3 3-85-16,-4-3-38 16,4-1-25-16,-2-2-97 15</inkml:trace>
          <inkml:trace contextRef="#ctx0" brushRef="#br0" timeOffset="18827.1711">5907 8047 487 0,'11'1'138'0,"-14"-5"34"16,1 1-135-16,-1 0-22 0,-3 1-5 15,-3 5-8-15,-9 5-3 16,0 1 0-16,-7 13-2 0,-2 5-2 16,-1 12-1-16,3 2-2 15,0 9 3-15,6-3 2 16,6 8 2-16,10-10 1 15,9 5 5-15,10-9-1 16,12 4 1-16,4-7 1 16,8 3 0-16,-2-7-3 15,3 7 1-15,-8-8 0 16,1 3-1-16,-10-8 1 0,-3-1 0 16,-11-4-1-1,-9 2 0-15,-10-1-2 0,-11 1 1 16,-4-3-1-16,-7 0 0 15,0-7 0-15,-9-1-1 16,1-3 2-16,-9 2 7 16,-1-5 2-16,-7 1 1 15,6 0-1-15,-4-4-1 16,7-3-9-16,2-9-9 16,9-5-6-16,-5-15-18 15,10-7-11-15,3-19-146 16,10-2 36-16,6-22-351 15</inkml:trace>
          <inkml:trace contextRef="#ctx0" brushRef="#br0" timeOffset="19080.5679">5948 7936 528 0,'44'11'137'0,"-5"-16"42"0,17 0-148 16,10-1-22-1,8 4-10-15,-10 4-18 16,2 4-24-16,-15 1-69 0,1 2-65 16,-11-4-17-16,1-1-143 15</inkml:trace>
          <inkml:trace contextRef="#ctx0" brushRef="#br0" timeOffset="19407.2685">6742 8547 704 0,'6'25'158'0,"2"-24"52"0,5-2-246 16,9 5-66-16,-5 7-120 0,-17 0-17 0,-28-8-233 15</inkml:trace>
        </inkml:traceGroup>
        <inkml:traceGroup>
          <inkml:annotationXML>
            <emma:emma xmlns:emma="http://www.w3.org/2003/04/emma" version="1.0">
              <emma:interpretation id="{152EAECE-B993-4857-B784-2C359C33821D}" emma:medium="tactile" emma:mode="ink">
                <msink:context xmlns:msink="http://schemas.microsoft.com/ink/2010/main" type="inkWord" rotatedBoundingBox="8992,8680 10583,8113 10888,8968 9297,95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982.1816">7917 7417 446 0,'14'-6'113'0,"8"-11"37"0,4-2-128 16,9-8-11-16,2 2-4 15,6-3-3-15,-6 3-2 16,9-8 0-16,-6 3 1 16,10-6-2-16,-4 4 1 15,9-9-1-15,-7 5 0 0,9-5-1 16,-10 7 1-16,3-4-1 15,-10 7 0-15,1-2 1 16,-8 8 1-16,1-3-1 16,-5 7 1-16,-1 1 0 15,-5 7-1-15,-4 4-1 16,-9 4 0-16,-6 4 0 16,-5 7 1-16,-12 3 1 15,-4 9 1-15,-11 11 1 16,-7 9 1-16,-10 14 2 15,1-1 2-15,-8 20 0 16,8-1 0-16,-6 26-2 16,8-4-3-16,-11 19-1 0,6-12-2 15,-5 0 0-15,8-27 0 16,-3-3 0-16,11-22-1 16,3-2 1-1,10-10-1-15,1-6-5 0,9-8-3 16,2-4-13-16,7-8-7 15,1-6-43-15,3-3-94 16,4-6 15-16,4-5-244 16</inkml:trace>
          <inkml:trace contextRef="#ctx0" brushRef="#br0" timeOffset="21607.7833">9201 7386 305 0,'-3'-5'92'0,"1"2"31"0,2 2-83 0,0-3 1 0,-1 3-6 0,-1-4-2 16,2 4-10-16,-3-4 0 16,0 2-6-16,1 3-2 15,1-3-2-15,-1 3-3 16,0-2-5-16,6 5-3 16,-1-1-1-16,6 3 2 15,5-2 0-15,8 3 0 16,3 0 1-16,8 0-1 15,2 2 0 1,5 0 0-16,-1-2 0 0,7 1 0 16,-7-3-1-16,3-1-1 15,-9 2-1-15,-3-2 0 16,-10-1 1-16,-1-2-2 16,-8 1 0-16,0-2-2 15,-3-1-3-15,-2 2-5 16,-4-1-4-16,-1-2-12 0,1-1-8 15,-1 1-122-15,-5-1 31 16,4 0-301-16</inkml:trace>
        </inkml:traceGroup>
        <inkml:traceGroup>
          <inkml:annotationXML>
            <emma:emma xmlns:emma="http://www.w3.org/2003/04/emma" version="1.0">
              <emma:interpretation id="{964B835A-A8FF-4B89-A9B8-C43FED9D7998}" emma:medium="tactile" emma:mode="ink">
                <msink:context xmlns:msink="http://schemas.microsoft.com/ink/2010/main" type="inkWord" rotatedBoundingBox="11781,8137 12880,7745 13168,8553 12068,8945"/>
              </emma:interpretation>
            </emma:emma>
          </inkml:annotationXML>
          <inkml:trace contextRef="#ctx0" brushRef="#br0" timeOffset="22323.5914">10684 6913 380 0,'6'3'148'0,"4"-4"-4"0,5-6-96 0,6-2-27 16,8-7-27-16,3-3 20 16,10-10 0-16,5-3-2 15,13-8-1-15,-3-3-4 16,11-5-1-16,-7-1-4 16,8-4-1-16,-8 4 0 0,0-5-1 31,-6 7 2-31,4 0-1 0,-10 9 0 0,-1-3-1 15,-7 13 1-15,-6 2-1 16,-12 8 0-16,-4 4 0 16,-8 11 0-16,-3 3-1 15,-7 6 1-15,-9 13-1 16,-4 6 2-16,-12 13 0 16,-2 6 0-16,-10 15 0 15,0-1 0 1,-8 20 0-16,5-6 0 0,-5 16 0 15,6-11 1-15,-2 8-1 16,5-18 0-16,-1 3 0 16,6-15-1-16,1 3 0 15,2-12-1-15,0 2-2 0,7-12-5 16,0 0-12-16,4-12-10 16,0-4-9-16,7-9-121 15,1-5 32-15,2-3-301 16</inkml:trace>
        </inkml:traceGroup>
      </inkml:traceGroup>
    </inkml:traceGroup>
    <inkml:traceGroup>
      <inkml:annotationXML>
        <emma:emma xmlns:emma="http://www.w3.org/2003/04/emma" version="1.0">
          <emma:interpretation id="{F1E60E79-BF85-41C2-8AC0-56B217058756}" emma:medium="tactile" emma:mode="ink">
            <msink:context xmlns:msink="http://schemas.microsoft.com/ink/2010/main" type="paragraph" rotatedBoundingBox="2761,17291 12088,7926 14543,10371 5216,19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DDDA76-C867-4718-A35A-81D9311A4855}" emma:medium="tactile" emma:mode="ink">
              <msink:context xmlns:msink="http://schemas.microsoft.com/ink/2010/main" type="line" rotatedBoundingBox="2761,17291 12088,7926 14543,10371 5216,19736"/>
            </emma:interpretation>
          </emma:emma>
        </inkml:annotationXML>
        <inkml:traceGroup>
          <inkml:annotationXML>
            <emma:emma xmlns:emma="http://www.w3.org/2003/04/emma" version="1.0">
              <emma:interpretation id="{C30715E6-3C02-4CCF-ABE7-C8F9FB733442}" emma:medium="tactile" emma:mode="ink">
                <msink:context xmlns:msink="http://schemas.microsoft.com/ink/2010/main" type="inkWord" rotatedBoundingBox="2761,17291 6124,13915 8578,16360 5216,197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4641.5923">2631 15010 244 0,'0'-1'200'0,"-2"-1"-49"16,1-3-1-16,-1-3-144 0,2-1-5 15,0 0-4 1,-3-2-6-16,0 0-2 0,-2 1 0 16,-4 1 0-16,-4 0 4 15,-1-1 5-15,-3-1 4 16,0 2 2-16,-5 1 1 16,1 3 2-16,-5 8 1 15,-1 5-1-15,-10 6 0 16,4 7-1-16,-11 12 1 15,3 6-3-15,-4 14-1 16,9 0-1-16,-2 15-2 16,8-6-2-16,5 10 2 15,10-6 0-15,5 9 1 16,9-9 0-16,10 6 1 16,8-9-1-16,13-1 0 15,3-13-1-15,9-5 1 16,-1-19-1-16,4-10 3 15,-6-16-1-15,4-16 3 0,-6-13-2 16,1-19 1-16,-7-7-3 16,-1-19-2-16,-10-4-2 15,-2-15 0-15,-11 8-1 16,-2-9 1-16,-5 18 2 16,-5 3 3-16,1 26 0 15,-4 10 3-15,-2 15 0 16,0 15 1-16,0 14-1 0,-2 26-1 15,2 11-2-15,-1 39 0 16,0 12-2-16,2 26 1 16,-1 1-2-16,1 31 2 15,1-8-1-15,4 22 2 16,0-19 2-16,1 2 9 16,-1-36 9-16,-4-15-5 15,0-40-2-15,3-15 2 16,-3-21-9-16,5-10-14 15,2-12-1-15,-2-6-22 16,-2-5-16-16,0-9-136 16,4-2 23-16,-4-10-315 15</inkml:trace>
          <inkml:trace contextRef="#ctx0" brushRef="#br0" timeOffset="66974.6722">4755 15660 456 0,'-2'11'139'0,"-1"-3"24"0,0-3-121 16,0 4-30-16,3 0-9 16,-4 12-1-16,1 4-4 15,-5 9-2-15,2 5-2 16,-5 16-3-16,0 0 0 16,-6 12-2-16,1-1 0 0,-1 6-3 15,6-14-2-15,0-2-30 16,8-16-31-1,-2-9-72-15,10-15-13 0,3-16-138 16</inkml:trace>
          <inkml:trace contextRef="#ctx0" brushRef="#br0" timeOffset="66585.9482">4108 15408 415 0,'-2'8'151'0,"4"-10"-37"15,-1-3-78-15,4-1-33 16,1-2-31-16,2-1 30 15,1-2 30-15,-1 0-31 0,3-3 1 16,0-3-1-16,3-5 1 16,0 0 0-16,7-6 4 15,-2 3 2-15,-1-7 2 16,1 3 1-16,1-6-1 16,-2 2-3-16,2-4-4 15,2 2-1-15,2-2-2 16,-4 2 0-16,5 1 0 15,-5 4 0-15,4-3-1 16,-2 6 1-16,-2 2-1 16,-4 7 0-16,-4 2 1 15,-1 6 0-15,-5 4-1 16,-2 5 1-16,0 2 1 16,-4 1 3-16,-4 7 1 15,-1 7 3-15,-4 12 2 16,-4 8 0-16,-7 14 0 0,-1 5 0 15,-8 14 1-15,2-2 0 16,-6 22-3 0,5-7-3-16,-4 17-1 0,7-12-2 15,-3 6-4-15,8-23 2 16,-2 2-3-16,8-22-4 16,0-1-11-16,4-18-11 15,1-6-22-15,6-7-44 0,0-8-75 16,6-11 0-1,0-15-169-15</inkml:trace>
          <inkml:trace contextRef="#ctx0" brushRef="#br0" timeOffset="67504.7907">5436 14963 497 0,'0'2'137'0,"-5"-1"29"0,-1 2-138 0,0-1-44 16,-7 15-13-1,1 8-9-15,-9 21-31 0,-1 8 0 16,-3 26 17-16,2-3 20 16,1 14 16-16,6-11 33 15,5 7 7-15,3-18-8 16,7-3 1-16,2-20-2 16,9-9 4-1,-1-18 1-15,13-10 5 0,5-13-7 0,7-20 0 16,-3-12-5-1,9-23-1-15,-4-9-4 0,0-24-1 16,-8 4-1 0,0-15 6-16,-8 14 3 0,-4-7 9 15,-10 24 6-15,-6 1-5 16,-6 23-10-16,-10 9-1 16,-2 20-11-16,-11 13-15 15,0 15-2-15,-6 11 1 16,5 7-7-16,-2 9-11 15,8-1-3-15,2 7-19 16,6-9-45-16,1 3-58 16,9-11-8-16,2-6-120 15</inkml:trace>
          <inkml:trace contextRef="#ctx0" brushRef="#br0" timeOffset="67988.5761">6253 14738 550 0,'0'6'125'0,"-1"5"49"16,-4-3-161-16,0 7-14 15,-2 4-5-15,-6 9-11 16,0 5-3-16,-5 9-6 16,-1 2-1-16,0 10 9 15,5-3 10-15,5 10 9 16,7-7 9-16,7 5 12 16,7-7 0-16,10 4 6 15,5-10-1-15,7 1-2 16,4-11-6-16,6 3-4 15,-8-8-8-15,1 2-2 16,-5-5-2-16,-6 3 0 16,-9-5-1-16,-6 2 0 15,-9-3-2-15,-16 3 2 0,-11-1 2 16,-17 1 13-16,-9-3 14 16,-16 0-11-16,6-6-2 15,-13-2-7-15,12-6-18 16,-7-3-28-16,11-7 0 15,-3-4-17-15,12-6-5 0,5-15-139 16,15-7 41 0,7-22-340-16</inkml:trace>
          <inkml:trace contextRef="#ctx0" brushRef="#br0" timeOffset="68252.4519">6343 14631 594 0,'28'3'142'0,"13"0"52"15,9 4-177-15,15-6-2 16,0 1-10-16,13 1-6 16,-9 2-7-16,6-2-12 15,-11-2-8-15,2 4-9 16,-13-2-3-16,2-3-12 0,-11 0-4 15,3 0-111 1,-10 2 28-16,3-2-279 16</inkml:trace>
          <inkml:trace contextRef="#ctx0" brushRef="#br0" timeOffset="65252.9057">3137 15651 561 0,'-3'6'119'0,"10"-3"52"0,11-3-167 16,13 0-7-16,5 3-4 0,12 2-9 16,-2 1-6-1,7 0-42-15,-4 2-41 0,2 0-59 16,-8 3-29-1,-3 0-87-15</inkml:trace>
          <inkml:trace contextRef="#ctx0" brushRef="#br0" timeOffset="65011.5079">3104 15168 406 0,'-16'7'138'0,"2"-4"16"0,0 1-93 0,9 4-51 0,5 2-2 15,5 2-3-15,9 4-2 16,2 1-2-16,6 3 0 16,3-1-1-16,6-3 1 15,-1-2 0-15,7-3 0 16,-1-8 0-16,5-1-1 15,-5-6 1-15,0-2-3 16,-6 0-3-16,-3 1-17 16,-9 7-24-16,-5 7-112 15,-10 8 14-15,-12 15-270 16</inkml:trace>
        </inkml:traceGroup>
        <inkml:traceGroup>
          <inkml:annotationXML>
            <emma:emma xmlns:emma="http://www.w3.org/2003/04/emma" version="1.0">
              <emma:interpretation id="{E56EC2FA-8AE4-4A27-9E02-4109916A2EE4}" emma:medium="tactile" emma:mode="ink">
                <msink:context xmlns:msink="http://schemas.microsoft.com/ink/2010/main" type="inkWord" rotatedBoundingBox="7000,13280 12211,8049 14200,10030 8989,152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832.5164">10216 7668 481 0,'15'-5'123'0,"6"-3"39"0,7 1-140 0,3-6-8 0,8 0-6 0,2-1-6 15,8-3-2 1,1 2 1-16,16 0-2 0,-5 3-1 16,15 2-1-16,0 6 1 15,16 1 0-15,-4 4 1 16,21-1 2-1,-7-1 1-15,16-9 4 0,-15 1 0 16,10-7 2-16,-22 2-2 16,4 0 0-16,-21 8-4 15,-2-2-1-15,-21 8-2 0,-4 1-8 16,-18 4-6-16,-11 6-24 16,-13 2-75-16,-14 2-53 15,-9 4-23-15,-11 3-114 16</inkml:trace>
          <inkml:trace contextRef="#ctx0" brushRef="#br0" timeOffset="23670.9791">10925 8175 479 0,'-11'-4'116'0,"-3"-9"39"0,3 1-141 0,-1-6-6 16,-1-4-5-16,-6-7-3 15,2-1 0-15,-6 0 0 16,1 10 0-16,-7 4-1 15,1 8 1-15,-3 10 0 16,4 6 0-16,-4 4 0 16,3 5 0-16,-2 5 0 15,5 3 0-15,0 5 0 16,5 3 2-16,-2 5-1 16,6-2 3-16,3 1 2 15,4-5 0-15,3-1-1 16,11-4 0-16,7-1-2 0,4-9-2 15,12-2 0-15,3-9 1 16,12-12-1-16,-3-10 0 16,9-14 0-16,-2-6 0 15,9-16-2-15,-9 1 0 16,5-4-1-16,-10 6 1 16,-4 7 0-16,-13 17 2 15,-6 5 3-15,-10 12 2 0,-4 5 0 16,-4 4 0-1,-2 7 2-15,-3 5-1 0,-3 10 3 16,-3 5 2 0,-5 11-1-16,-1 5-2 0,-6 11-2 15,0-2-3-15,-6 18-2 16,0-4 0-16,-8 13 1 16,4-6 0-16,-1 12 1 15,4-13 1 1,-4 9 0-16,8-13-1 0,-5 0-2 15,7-19 0-15,-1 0-2 16,7-17-3-16,3-8-13 16,6-11-7-16,5-5-10 15,3-10-9-15,3-5-8 16,5-5-8-16,4-8-106 16,2-5 30-16,10-4-273 15</inkml:trace>
          <inkml:trace contextRef="#ctx0" brushRef="#br0" timeOffset="25416.8862">11564 7702 258 0,'6'-6'109'0,"1"-2"7"15,-3 0-70-15,3 1-8 16,-3 0-14-16,1 1-4 16,-2 1-5-16,0 5-1 0,-3 0-1 15,0 5-3-15,-3 0-2 16,-3 7 0-16,-2 2 0 16,-8 5 1-16,-1 2 1 0,-3 7 2 15,-2-3 1 1,-5 6 3-16,5 0 0 15,-1 4-1 1,3-5-2-16,1 1-2 0,5-3-4 16,0 0-3-16,4-7-2 0,5 1-1 15,5-7 0-15,7-2 1 16,2-4 0-16,10-1 1 16,1-5 0-16,7-3 0 15,1-3-1-15,7-3-1 16,-4 1-1-16,6-4 0 15,-5 1 0-15,4-3-1 16,-6 3-2-16,2 0-6 16,-5 2-3-1,-2-3-10-15,-6 5-5 0,-5-2-18 16,-6 0-15-16,-5 1-94 16,-5 2 16-16,-1-3-223 15</inkml:trace>
          <inkml:trace contextRef="#ctx0" brushRef="#br0" timeOffset="25703.162">11740 7846 390 0,'3'2'157'16,"0"-4"-9"-16,-3 9-97 0,0 2-33 0,-5 8-33 15,-3 5 25-15,-4 11-2 16,-2-2-4-16,-4 9-2 16,3-4-2-16,-2 6-6 15,1-6-2-15,-1 6-4 16,-1-7-1-16,0 2-5 16,2-7-1-16,2 0-40 15,1-8-84 1,1-3 10-16,2-4-228 0</inkml:trace>
          <inkml:trace contextRef="#ctx0" brushRef="#br0" timeOffset="27852.7242">8460 9168 490 0,'-8'3'133'15,"4"-4"35"-15,2 1-144 0,-4 0-8 0,-2 1-12 0,-5 4-3 16,-2 3-1-16,-10 3-1 16,0 3 1-16,-10 8-1 15,1 3-1-15,-13 9-2 16,4 1 0-16,-7 12 0 15,8-2 2-15,0 10 0 16,10-6 2-16,4 13 2 16,11-8-1-16,1 5-1 15,8-10 1-15,7 1-2 16,2-17 0-16,10-4 1 16,4-14-1-16,13-12 1 15,3-13 0-15,13-20 0 0,1-9 0 16,12-20-1-16,-6-7 1 15,6-12 1-15,-10 7 0 16,3-4 2 0,-11 14 1-16,3 0 2 0,-10 17 0 15,-3 3 0-15,-7 15-2 16,-3 5-1-16,-10 12-1 16,-4 9 0-16,-5 9 1 0,-8 12 3 15,-1 7 1-15,-10 16 5 16,-1 4 1-1,-7 23 6-15,-3 2-1 0,-7 20 0 16,2-2-6-16,-4 20-2 16,3-12-6-16,-3 18-1 15,6-11-1-15,-3 13 0 16,5-20 0-16,-2 5 0 16,6-23-2-16,1-7-6 15,5-23-7-15,7-8-16 16,5-18-10-16,9-13-14 15,6-17-137-15,16-15 38 16,0-11-352-16</inkml:trace>
          <inkml:trace contextRef="#ctx0" brushRef="#br0" timeOffset="28320.3972">9354 9590 496 0,'3'7'148'0,"1"-8"30"0,8-2-132 15,2 3-30-15,10-5-5 16,-1 0-8-16,5 2-2 15,1 0-4-15,3 3-17 16,-2 3-8-16,3 2-22 16,-3 6-13-16,1-2-66 15,-3-4 7-15,10 3-30 0,-2-7-35 16,9-1 43 0</inkml:trace>
          <inkml:trace contextRef="#ctx0" brushRef="#br0" timeOffset="28968.9097">10781 9702 502 0,'-1'5'126'0,"8"-5"36"15,4-3-144-15,11-8-7 0,5-3-3 16,7-5-4-16,2-1 3 16,13-8 0-16,-2 2-4 15,8-5 0-15,-2-2-3 16,6-4 0-16,-5 1 1 15,7-10-1-15,-6 2 0 0,4-4 0 16,-9 4 1 0,3-5 0-16,-9 12 1 15,-1-1-1-15,-12 7 0 16,0 6 3-16,-10 11 1 0,-4 6 2 16,-3 6 1-16,-3 12 2 15,-8 5-2-15,-6 14-3 16,-6 2-1-16,-12 17-1 15,-4 3-1-15,-12 16-1 16,1 2 0-16,-10 15-1 16,4-4 0-16,-7 11 0 15,9-13 0-15,-4 7-4 16,8-13-1-16,-3 5-7 16,9-15-2-16,2 1-9 15,6-13-4-15,3-1-13 16,9-10-8-16,1-3-121 15,6-11 32-15,11-3-299 0</inkml:trace>
          <inkml:trace contextRef="#ctx0" brushRef="#br0" timeOffset="43744.659">7942 11536 493 0,'-10'-12'129'0,"-4"-7"40"16,5 2-146-16,2 0-7 16,0-2-10-16,-1-3-7 15,3 1-5-15,-6-4-1 16,0 2-3-16,-3 1-4 15,-2 6 2-15,-10-1-1 16,-1 11 2-16,-9 4 2 0,-3 10 4 16,-11 6 2-16,0 11 3 15,-13 11 2 1,4 5 0-16,-10 17 2 0,9 1-1 16,1 18 1-16,13-2 0 15,1 16 0-15,17-11-1 16,6 5 1-16,12-18-2 15,12 2 0-15,9-21-1 16,12-4 0-16,4-9-2 16,12-10 1-16,-1-16-1 0,13-10 1 15,-2-12 0-15,10-15 0 16,-4-7 1-16,11-13 1 16,-10-1-1-1,9-16 1-15,-12 5 1 16,5-15 1-16,-11 4 0 0,0-8 2 15,-14 14 1-15,-5 0 3 16,-11 16 0-16,-7 7 3 16,-7 15-3-16,-2 7 3 15,-2 7 0-15,-4 10-5 16,-3 11-3-16,-4 15 0 16,-2 12-4-16,-5 24-3 15,-3 13 3-15,0 32 0 16,3 4-1-16,-1 42 1 15,1 4-1-15,0 37 1 0,2-10-1 16,0 21 1-16,4-28 0 16,-1-1 5-16,3-42 1 15,-1-12 4-15,1-39 0 16,0-9 0-16,1-32-5 16,2-5-3-16,4-13-5 15,-3-6-9-15,1-10-7 16,-2-4-16-16,-3-8-9 15,0-4-36-15,2-5-73 16,1-9-22-16,7-5-40 0,4-12-14 16</inkml:trace>
          <inkml:trace contextRef="#ctx0" brushRef="#br0" timeOffset="44603.7155">8579 11106 243 0,'-14'-7'141'0,"-6"4"-13"0,-1 0-40 16,-4 5-60-16,6 2-9 16,1 0-10-16,0-1-3 15,4 0-1-15,8-2-2 0,1-2-1 16,7-4 0-1,9-7 1-15,3-7 1 0,11-9 4 16,2-1 1-16,10-7 7 16,-1 3 0-16,5 2 3 15,-3 6-1 1,9-2 1-16,-5 9-5 0,8-1-2 16,-5 6-5-16,4 2 0 15,-5 4-5-15,-7 7-1 16,-12 6 0-16,-6 9 0 15,-9 9 0-15,-15 18 1 16,-9 4 0-16,-13 15 0 16,-7-3-1-16,-10 6 1 15,2-9-1-15,-7 6 2 16,8-14-1-16,-3 1 1 16,7-9-1-16,2-2 1 15,9-11-1-15,2-2 1 16,12-9-2-16,1-4 0 0,6-3-1 15,2-3 0 1,3-4-1-16,5 2 0 0,-1-3 0 16,9 2 3-16,3 1 1 15,7-3 5-15,4 2 2 16,9 1 1-16,0-3 2 16,11 3 4-16,-5 0-2 0,11-1-1 15,-4 2-1 1,10 3-3-16,-5 2-6 15,4 4-1-15,-11 1-2 0,3 3-1 16,-10 0 0-16,3 4-1 16,-7-1-1-1,4-1-4-15,-8-4-4 0,1-1-10 16,-8-9-5 0,-2 0-16-16,-7-7-8 0,-2-2-137 15,-6-4 36-15,-11-8-342 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32:05.2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B392A3-C0A7-4DD5-B3E7-2ED94DA54361}" emma:medium="tactile" emma:mode="ink">
          <msink:context xmlns:msink="http://schemas.microsoft.com/ink/2010/main" type="inkDrawing" rotatedBoundingBox="16292,11502 23927,12043 23901,12418 16266,11878" semanticType="underline" shapeName="Other">
            <msink:sourceLink direction="with" ref="{668CE84F-40C2-4EE2-85BE-61D6050156B1}"/>
          </msink:context>
        </emma:interpretation>
      </emma:emma>
    </inkml:annotationXML>
    <inkml:trace contextRef="#ctx0" brushRef="#br0">0 204 430 0,'15'-27'117'0,"3"2"32"15,16-3-117-15,7 4-22 0,20 2 0 16,3 7-7-1,18-3 0-15,-1 11-1 0,19-3 0 16,-9 7-1-16,20 0 0 16,-4 1-1-1,24-1 2-15,-10 0 0 0,29 0 5 16,-14 0 1-16,34 1 3 16,-17 2 1-16,29 7 0 15,-11 0-4-15,35 7-1 16,-21-1-4-16,34 4 0 15,-15-4-2-15,34-1 0 16,-27-2-1-16,42 1 4 16,-29 0 2-1,29 1 8-15,-26 5 2 0,33 4 5 16,-39-3-2-16,34 8 0 16,-34-3-7-16,22 1-1 15,-35-3-5-15,30 3 1 16,-40-5-3-16,18 3 2 0,-30-4-2 15,18 3 0 1,-41-4-2-16,7 3 0 0,-33-2-4 16,-1 7-4-16,-34-3-4 15,-10 9-10 1,-28 0-7-16,-12 5-15 0,-27-6-6 0,-14 8-36 16,-16-9-59-1,-12 4-29-15,-11-9-35 16,-21-5-25-16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49:36.6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E71EC8-0DE2-45D3-BA7F-284AB9ADAF1D}" emma:medium="tactile" emma:mode="ink">
          <msink:context xmlns:msink="http://schemas.microsoft.com/ink/2010/main" type="inkDrawing" rotatedBoundingBox="1917,15862 2462,481 3830,530 3286,15910" semanticType="verticalRange" shapeName="Other">
            <msink:sourceLink direction="with" ref="{2DEFC55D-F53D-4B4A-BBDB-680DC8C1A9A3}"/>
            <msink:sourceLink direction="with" ref="{2FEB7D6A-262E-4BF7-AEB5-C5C759548E1C}"/>
            <msink:destinationLink direction="with" ref="{B5BCB35D-B1F1-48D6-988B-0B1836F31618}"/>
          </msink:context>
        </emma:interpretation>
      </emma:emma>
    </inkml:annotationXML>
    <inkml:trace contextRef="#ctx0" brushRef="#br0">338 0 0,'0'24'79,"0"0"-17,0 24-46,0 24-16,0-24 15,0 24 1,24-25-16,-24 25 16,24-24-16,0 0 15,-24 0-15,0 48 16,0-48-16,0 0 15,0 0-15,0 0 16,0 0-16,0 23 16,0 1-16,0 24 15,0 24-15,-24-48 16,24 24-16,0-24 16,-24 23-16,24-23 15,-24 24-15,24-48 16,-24 48-16,24-48 15,-24-24-15,1 24 16,23 0-16,0 0 16,-24 0-16,24 0 15,0-1-15,-24 1 16,24 0-16,0 0 16,-24-24-16,24 24 15,-24 0-15,24-24 16,0 0-16,0 0 15,0 0 1,0 0-16,0 0 16,0 0-1,0 0-15,-24 0 16,24 0-16,0 0 16,-24 0-16,24 23 15,0-23 1,0 0-16,-24 24 15,24-24-15,0 0 16,-24 0-16,24 48 16,0-48-16,0 24 15,0-24-15,-24 48 16,0-48-16,24 0 16,-24 24-16,24 0 15,0 0-15,0-1 16,0-23-16,0 24 15,0 24-15,0-48 16,0 24-16,0-24 16,0 24-16,0-24 15,0 24 1,0-24 0,0 0-16,0 24 31,0-24-16,0 0 1,0 0-16,0 0 16,0 0 31,0 0-32,0-1 1,0 1-16,24 0 15,-24 24-15,24 0 16,0 0-16,0 24 16,-24 0-16,48 48 15,-24 0-15,0 23 16,0-47-16,0 48 16,0-48-16,-1 48 15,1-25-15,0 25 16,24 0-16,-48-24 15,24 24-15,0-49 16,0 25-16,0-48 16,0 0-16,-24-24 15,0 0 1,0-24-16,24 24 16,-24-24-1,0 0 48,0 0-48,0 0 1,0 0 0,0-1-16,0 1 15,0 24-15,0 0 16,0 24-16,0-24 15,0 0-15,0 24 16,0-24-16,0 0 16,0 24-16,0 0 15,0-1-15,0-23 16,0 24 0,0 0-16,0-24 0,0 0 15,0-24 1,0 0-16,0 24 0,0-24 15,0 0 1,0 0-16,0 0 0,0 0 16,0 0-1,0 0-15,0 0 16,0 23-16,0-23 16,0 0-1,0 0-15,0 0 16,0 24-1,0-24 1,0 24-16,24-24 16,-24 24-16,0 0 15,0 0-15,0 0 16,0 0-16,0 0 16,0 0-16,0-1 15,0 25-15,0-24 16,0 0-16,0 24 15,0 0-15,0 0 16,-24-24-16,24 0 16,0 0-16,-24 24 15,24-25-15,-24 25 16,0 0-16,24 0 16,0 0-16,-24 0 15,0 0-15,24 0 16,-24 0-1,0 23-15,0 25 16,24-48-16,-24 24 16,24 0-16,-24 24 15,-23-25-15,23 1 16,0 48-16,24-48 16,-24 0-16,0 48 15,0-25-15,0 1 16,24 24-16,-24-48 15,24 0-15,0-24 16,-24 23-16,24-23 16,0 0-16,0 0 15,0 0-15,0-24 16,0 0-16,0 24 16,0 0-16,0-25 15,0 1-15,0 0 16,0 0-16,0-24 15,0 24-15,0 0 16,0 0-16,0-24 16,0 0-16,0 24 15,0 0 1,0-24 0,0 0-16,0 0 15,0 0-15,0 0 16,0 0-16,0 23 15,0-23-15,0 24 16,0-24-16,0 24 16,0 0-16,0-24 15,0 0-15,0 0 16,0 0-16,0 0 16,0 0-1,0 0-15,0 0 16,0 0-16,0 24 15,0-24 1,0 24 0,0-24-16,0 0 15,0 0-15,0 23 16,0-23-16,0 24 16,0 0-16,0 0 15,0-24-15,0 24 16,0-24-16,0 48 15,0-48-15,0 0 16,24 24-16,-24 0 16,0-24-1,0 0-15,0 0 16,0 0-16,0-1 16,24-23-16,-24 24 15,0 0 16,0 0-15,0 0-16,0 0 16,0 0-1</inkml:trace>
    <inkml:trace contextRef="#ctx0" brushRef="#br0" timeOffset="2206.1639">-69 240 0,'0'-24'93,"24"24"-46,0-48-47,24 48 16,0-48-16,24 0 16,24-24-16,-1 0 15,25 0-15,0-24 16,0 24-16,-48-23 15,-24 71-15,24-24 16,-49 0-16,25 24 16,-24-48-16,0 48 15,24-24-15,-24 0 16,24 24-16,-24-24 16,-24 24-16,24 0 15,-24 0 1,0 0-16,24 0 15,0 24-15,-24 24 94,0 0-94,24 0 16,-24 24-16,0 24 15,24 0-15,-24 24 16,0 24-16,0 0 16,0 47-16,0-23 15,0 48-15,0-25 16,0 25-16,0-24 16,0-72-16,0 0 15,0-48-15,0-1 16,0-23-16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49:41.3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65F344D-394C-49F2-A2D6-7A5FA94F155B}" emma:medium="tactile" emma:mode="ink">
          <msink:context xmlns:msink="http://schemas.microsoft.com/ink/2010/main" type="inkDrawing" rotatedBoundingBox="2756,15907 25041,16678 25022,17231 2736,16459" shapeName="Other">
            <msink:destinationLink direction="from" ref="{72730D51-35F2-4CED-88E9-D16EA69EB38B}"/>
            <msink:destinationLink direction="to" ref="{72730D51-35F2-4CED-88E9-D16EA69EB38B}"/>
            <msink:destinationLink direction="with" ref="{E82E068D-8D84-4066-ABA2-B174FABAA654}"/>
            <msink:destinationLink direction="with" ref="{92F7B578-1A10-4C10-B27B-D4E074DCC187}"/>
            <msink:destinationLink direction="with" ref="{DCEBF255-FA04-4E55-A45A-A67EF32B4489}"/>
            <msink:destinationLink direction="with" ref="{DE05E153-0EF9-4552-BEBD-EADC2301EC17}"/>
          </msink:context>
        </emma:interpretation>
      </emma:emma>
    </inkml:annotationXML>
    <inkml:trace contextRef="#ctx0" brushRef="#br0">0 0 0,'23'0'125,"25"0"-125,96 24 16,240 48-1,-193-48-15,49 0 16,-24 0-16,47 24 15,-47-24-15,23 24 16,-47-24-16,-24 24 16,0-24-16,-25 0 15,-47 0-15,0 0 16,-24-1 0,0-23-16,0 0 15,0 0-15,-24 24 16,-1-24-16,25 0 15,0 0-15,0 0 16,24 0-16,-24 0 16,0 0-16,0 0 15,0 0-15,-1 0 16,25 0-16,-24 24 16,0 0-16,24-24 15,-24 0-15,48 24 16,-49-24-16,25 0 15,0 0-15,24 24 16,24 0-16,47 0 16,1 0-16,48 24 15,-25-24-15,49-24 16,-48 24-16,47-24 16,-47 0-16,47 0 15,-23 0-15,96 0 16,-25 0-16,72 0 15,25 0-15,-25 0 16,25 0 0,-25 0-16,24 0 0,49 48 15,-97-48 1,96 24-16,-119-24 16,23 24-16,-23-24 15,-25 0-15,25 24 16,-25 0-16,49 24 15,-25-24-15,72 0 16,-71-24-16,23 24 16,1 0-16,-25 0 15,1-1-15,-73-23 16,1 0-16,-48 0 16,47 0-16,1 0 15,23 0-15,1 0 16,23 0-16,-23 0 15,-1 0-15,-47 0 16,48 0-16,-73 0 16,25 0-16,-96 0 15,23 0-15,-23 0 16,-24 0-16,24 0 16,-24-23-16,23-1 15,1 24-15,-48-24 16,24 24-16,-24 0 15,23-24 1,-23 0-16,0 0 16,0 0-16,-48 24 15,48-24-15,-48 0 16,-24 0-16,24 24 16,0-24-16,-25 0 15,1 24-15,0 0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10:48.3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556A36F-192E-40E5-BAC3-EAB9B5EE41A3}" emma:medium="tactile" emma:mode="ink">
          <msink:context xmlns:msink="http://schemas.microsoft.com/ink/2010/main" type="writingRegion" rotatedBoundingBox="9099,8278 3655,7604 3852,6015 9295,6688"/>
        </emma:interpretation>
      </emma:emma>
    </inkml:annotationXML>
    <inkml:traceGroup>
      <inkml:annotationXML>
        <emma:emma xmlns:emma="http://www.w3.org/2003/04/emma" version="1.0">
          <emma:interpretation id="{B5797FB8-31CB-40B2-AD95-BC6114B82325}" emma:medium="tactile" emma:mode="ink">
            <msink:context xmlns:msink="http://schemas.microsoft.com/ink/2010/main" type="paragraph" rotatedBoundingBox="9099,8278 3655,7604 3852,6015 9295,66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1A13ED-F360-4A8E-B94C-97AB165A4D84}" emma:medium="tactile" emma:mode="ink">
              <msink:context xmlns:msink="http://schemas.microsoft.com/ink/2010/main" type="line" rotatedBoundingBox="9099,8278 3655,7604 3852,6015 9295,6688"/>
            </emma:interpretation>
          </emma:emma>
        </inkml:annotationXML>
        <inkml:traceGroup>
          <inkml:annotationXML>
            <emma:emma xmlns:emma="http://www.w3.org/2003/04/emma" version="1.0">
              <emma:interpretation id="{EAC6610D-AD71-4DAE-8A7E-3B509CB3D907}" emma:medium="tactile" emma:mode="ink">
                <msink:context xmlns:msink="http://schemas.microsoft.com/ink/2010/main" type="inkWord" rotatedBoundingBox="9099,8278 3655,7604 3852,6015 9295,6688"/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#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-15180-3911 277 0,'0'6'33'0,"3"2"-21"0,1-2-84 15,0 7-47-15,-1-1-11 16</inkml:trace>
          <inkml:trace contextRef="#ctx0" brushRef="#br0" timeOffset="1214.815">-15025-4133 418 0,'0'0'109'0,"0"3"31"0,7-3-118 16,3 0-21-16,6 3-3 15,-1-3-2-15,7-3 1 16,-3 1 2-16,1 1 5 0,-1-3 2 16,6 4 3-16,0 0 0 15,10 0 0 1,-1-3-3-16,12-1 1 0,1-1-1 15,9-1 2 1,-8-1 0-16,10 4 0 0,-7 0-2 16,3 3-2-16,-8 2-2 15,2 2-1-15,-9 3-1 0,-1 2-1 16,-10-1 0 0,-4 1-1-16,-12-1-1 15,-2 0 1-15,-10 0 0 0,-10 6 0 16,-1-2 2-16,-8 10 1 15,-4 2-2-15,-8 10-7 16,1-2-9-16,-8 10-135 16,-1 2 35-1,-5 4-348-15</inkml:trace>
          <inkml:trace contextRef="#ctx0" brushRef="#br0" timeOffset="697.4044">-15202-3949 297 0,'-2'-9'93'0,"2"1"13"0,2-1-76 16,1-1-30-16,3 2 0 15,-3-1-2-15,3 1 0 16,-1 0 2-16,5 1 5 16,-1-3 8-16,5 2 15 15,-1 1 6-15,-1-3 10 16,-1 4-3-16,2 0-7 16,-4 1-11-16,5-1-8 15,-1 3-9-15,-1-2-3 16,-2 3-2-16,2 1-2 15,-6 2 2-15,5 1 1 0,-3 1-1 16,0 5 3-16,-6 1 1 16,-4 5 2-16,-4 5 0 15,-5 9 2-15,1 2-3 16,-2 9 0-16,4 0-2 16,-1 10-1-16,2-7-1 15,-2 8-1-15,1-7 0 16,0 2 2-16,2-14 0 15,3-1 1-15,4-10 0 0,3-1 1 16,0-8-1-16,4 0 0 16,2-5 0-16,2-2 0 15,1-4-1 1,7-4 1-16,2 0-1 0,4-7 0 16,4-3-1-16,11-8 0 15,-2-2-1-15,11-4-1 16,-1 1 1-16,10-5-1 15,-5 3 0-15,5-5 1 16,-6 6-1-16,8-4 1 16,-9 9-1-16,9-4 0 15,-6 10-1-15,1-5 1 16,-9 6 0-16,3-1 0 16,-12 5-1-16,0-1 0 15,-13 4-1-15,-3 2-2 0,-10 4-1 16,-2 2-4-16,-7-1-2 15,-3 2-2-15,-5-1-1 16,-8-2-1-16,-2 1 2 16,-10-3-5-16,0 1-1 15,-8-3-18-15,3 3-27 16,-6-4-89-16,0-2 7 0,-9 6-210 16</inkml:trace>
          <inkml:trace contextRef="#ctx0" brushRef="#br0" timeOffset="-319.4868">-9736-3800 385 0,'6'5'116'0,"-1"-5"18"0,-4 0-98 16,2 3-39-16,0 2-4 16,4-4-1-16,-1 2 0 0,-3-1 4 15,-1-1 8-15,-2-2 11 16,0 2 3-16,-2 1 3 15,-3 0-3-15,-4 1-4 16,-4 6-7-16,-9 1-2 16,-3 1-2-16,-7 4 0 15,2 4 0-15,-11 4 0 16,2 4-2-16,-10 11 0 16,4-2-1-16,-11 8 0 15,-1-4 0-15,-9 9 0 16,4-7 0-16,-10 8 0 15,4-7 1-15,-10 7 2 16,9-8 2-16,-12 11 1 16,4-6 1-16,-14 8 2 15,8-3-2-15,-16 6 0 16,9-13-1-16,-15 5 1 0,14-11-1 16,-17 2 0-16,14-8-1 15,-16 1 1-15,12-9-2 16,-20 0 0-16,16-6-1 15,-18-2 4-15,13-2 0 16,-17-3 3-16,13-1 1 16,-17-3 4-16,13-3-2 15,-13-4 1-15,17-2-5 0,-10-6-1 16,15-2-3-16,-15-8-2 16,16-1 0-16,-14-3 2 15,16-3 1-15,-10-4 0 16,14 0-1-1,-10-8-2-15,15-3 0 0,-8-12 0 16,17 1-1-16,-7-14 2 16,20 0 2-16,-5-11-1 15,16 3-1-15,-3-11 1 16,12 4-2-16,-1-7-1 16,8 9-1-16,-4-9-1 15,7 11-2-15,-4-9-4 16,9 10-1-16,-2-4-2 15,7 9 1-15,3-6 1 16,7 18 4-16,3 1 2 16,6 12 0-16,7 3 0 15,4 15-2-15,2 2-4 16,2 8-1-16,0 4-1 0,-1 7-1 16,1 2-2-16,-1 3 2 15,-1 6 0-15,2 4 0 16,-5 5 2-16,-2 7 2 15,-9 5 3-15,1 1-4 16,-7 2-8-16,1-2-5 16,-1 2-5-16,4-8-57 0,-4 0-87 15,4-4 14-15,-1-7-247 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49:42.4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2730D51-35F2-4CED-88E9-D16EA69EB38B}" emma:medium="tactile" emma:mode="ink">
          <msink:context xmlns:msink="http://schemas.microsoft.com/ink/2010/main" type="inkDrawing" rotatedBoundingBox="22993,17169 25350,16221 25651,16968 23293,17916" semanticType="callout" shapeName="Other">
            <msink:sourceLink direction="from" ref="{565F344D-394C-49F2-A2D6-7A5FA94F155B}"/>
            <msink:sourceLink direction="to" ref="{565F344D-394C-49F2-A2D6-7A5FA94F155B}"/>
          </msink:context>
        </emma:interpretation>
      </emma:emma>
    </inkml:annotationXML>
    <inkml:trace contextRef="#ctx0" brushRef="#br0">1821 0 0,'48'23'0,"24"1"16,-24-24-16,24 48 15,-24-24-15,-24-24 16,0 48-16,0-48 15,0 0-15,-24 24 16,24-24 0,-24 24-1,24 0-15,0 24 16,24-24-16,-24 24 16,0-48-1,-24 24-15,24 0 0,-24 0 16,24 0-1,-24 0-15,0 0 32,0 0-32,0 0 15,0 0 1,-24 0 0,-24 0-16,0 23 15,0-23-15,-72 24 16,48-24-16,-72 24 15,25-24-15,-25 0 16,-24 24-16,-24-24 16,25 0-16,-1 0 15,0 24-15,48-24 16,-23 0-16,-1 24 16,48-24-16,24-24 15,0 24-15,24-24 16,-24 24-16,48-24 15,24 24 48,0 0-47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49:46.9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9D07E7C-2BB6-48D4-910E-73524ABD12D1}" emma:medium="tactile" emma:mode="ink">
          <msink:context xmlns:msink="http://schemas.microsoft.com/ink/2010/main" type="writingRegion" rotatedBoundingBox="1526,755 2689,2627 1650,3272 487,1400"/>
        </emma:interpretation>
      </emma:emma>
    </inkml:annotationXML>
    <inkml:traceGroup>
      <inkml:annotationXML>
        <emma:emma xmlns:emma="http://www.w3.org/2003/04/emma" version="1.0">
          <emma:interpretation id="{55162E5D-30BE-497F-A8CB-DB74D61E98D4}" emma:medium="tactile" emma:mode="ink">
            <msink:context xmlns:msink="http://schemas.microsoft.com/ink/2010/main" type="paragraph" rotatedBoundingBox="1526,755 2689,2627 1650,3272 487,1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FAA424-153B-4286-B724-78AC35221BB0}" emma:medium="tactile" emma:mode="ink">
              <msink:context xmlns:msink="http://schemas.microsoft.com/ink/2010/main" type="line" rotatedBoundingBox="1526,755 2689,2627 1650,3272 487,1400"/>
            </emma:interpretation>
          </emma:emma>
        </inkml:annotationXML>
        <inkml:traceGroup>
          <inkml:annotationXML>
            <emma:emma xmlns:emma="http://www.w3.org/2003/04/emma" version="1.0">
              <emma:interpretation id="{E7A87043-5143-4986-9B43-D7BF3BE756E1}" emma:medium="tactile" emma:mode="ink">
                <msink:context xmlns:msink="http://schemas.microsoft.com/ink/2010/main" type="inkWord" rotatedBoundingBox="1526,755 2689,2627 1650,3272 487,1400">
                  <msink:destinationLink direction="with" ref="{064A535B-6F67-4336-B874-AB779CC28C1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-1055-8794 0,'-24'0'47,"-47"48"-31,47-24 0,-24 24-1,-24-24-15,24 48 0,24-48 16,-48 24-1,48 47-15,-24-47 16,48 0-16,-24 24 16,24 0-16,0 24 15,0-48-15,0 24 16,0 0-16,0-24 16,0 23-16,0 1 15,0 0-15,0-24 16,0 0-16,0 0 15,0-24-15,0 48 16,24-48-16,0 24 16,-24-24-16,0 24 15,0 0 1,24-24-16,0-1 16,-24 25-16,24-24 15,0 0-15,-24 0 16,24-24-1,-24 24-15,24-24 0,0 24 16,0-24-16,24 24 16,-24-24-16,24 24 15,0-24 1,-1 0-16,-23 0 16,0 0-16,24 0 15,-24 0-15,0 0 16,0 0-1,0 0 1,0-24 0,-24 0 31,24 24-32</inkml:trace>
          <inkml:trace contextRef="#ctx0" brushRef="#br0" timeOffset="1291.8066">-479-7069 0,'-24'0'47,"24"24"-32,-24-24 1,0 48-16,-24-24 15,48 0-15,-24 0 16,24 0-16,0 0 16,0 0-1,-24 0-15,24 0 16,0 0-16,0 0 16,0 0-16,-24-24 15,24 24 1,0 0 15,0 0-15,24-24 31,0 0-16,0 0-16,0 0 1,0 0 0,24 0-16,-1 0 15,-23 0-15,0 0 16,0 0-16,0 0 47,0 0-32,-24-24-15,24 0 32,-24 0-17,24 24 1,-24-24-16,24 24 16,-24-24-16</inkml:trace>
          <inkml:trace contextRef="#ctx0" brushRef="#br0" timeOffset="1705.2396">-336-6997 0,'-24'0'0,"0"-24"16,0 24 0</inkml:trace>
          <inkml:trace contextRef="#ctx0" brushRef="#br0" timeOffset="1529.6679">-264-6973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0:40.2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A16E4BB-9BBB-4C47-8A14-CB68676AEAF4}" emma:medium="tactile" emma:mode="ink">
          <msink:context xmlns:msink="http://schemas.microsoft.com/ink/2010/main" type="writingRegion" rotatedBoundingBox="-309,5152 2657,4807 3519,12229 552,12574"/>
        </emma:interpretation>
      </emma:emma>
    </inkml:annotationXML>
    <inkml:traceGroup>
      <inkml:annotationXML>
        <emma:emma xmlns:emma="http://www.w3.org/2003/04/emma" version="1.0">
          <emma:interpretation id="{E9E3D23C-5B32-4D5B-9122-2170C7FD24C0}" emma:medium="tactile" emma:mode="ink">
            <msink:context xmlns:msink="http://schemas.microsoft.com/ink/2010/main" type="paragraph" rotatedBoundingBox="209,5065 2329,4996 2361,5980 241,6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90F9D4-B79C-46FD-888C-95C1E5B6FBE2}" emma:medium="tactile" emma:mode="ink">
              <msink:context xmlns:msink="http://schemas.microsoft.com/ink/2010/main" type="line" rotatedBoundingBox="209,5065 2329,4996 2361,5980 241,6049"/>
            </emma:interpretation>
          </emma:emma>
        </inkml:annotationXML>
        <inkml:traceGroup>
          <inkml:annotationXML>
            <emma:emma xmlns:emma="http://www.w3.org/2003/04/emma" version="1.0">
              <emma:interpretation id="{A1361095-DBE7-49AD-BAD6-40E6394EA2B1}" emma:medium="tactile" emma:mode="ink">
                <msink:context xmlns:msink="http://schemas.microsoft.com/ink/2010/main" type="inkWord" rotatedBoundingBox="209,5065 2329,4996 2361,5980 241,6049">
                  <msink:destinationLink direction="with" ref="{F14558F5-92DF-49F2-AFB4-901A790D34EB}"/>
                  <msink:destinationLink direction="with" ref="{064A535B-6F67-4336-B874-AB779CC28C14}"/>
                  <msink:destinationLink direction="with" ref="{E82E068D-8D84-4066-ABA2-B174FABAA654}"/>
                </msink:context>
              </emma:interpretation>
            </emma:emma>
          </inkml:annotationXML>
          <inkml:trace contextRef="#ctx0" brushRef="#br0">935 120 0,'0'24'47,"0"0"0,0 0-16,0 0-31,-24 0 15,24 48-15,-24-24 16,0 24 0,24-24-16,-24-1 15,24-23 1,0 48 15,0-48-31,0 0 31,0 0 1,0 0-17,0 0 17,24-24 30,0 0-31,0 0 1,0 0-17,0 0 16,0 0 1,-24-24-1,0 0-15,0-24-16,24 24 15,-24-24-15,24 24 16,-24 0-1,0 1 1,0-1 15,0 0-15,0-24 15,0 24-15,0 0-1,0 0 1,0 0 15,0 0 1,0 0-17,-24 24 1,24-24-1,-24 0 1,0 24 15,0 0 1,0 0 14</inkml:trace>
          <inkml:trace contextRef="#ctx0" brushRef="#br0" timeOffset="2140.9291">1342 312 0,'0'24'78,"0"0"-47,0 0 1,0 0-17,0 0-15,0 24 16,-24 23 15,24-47-31,0 0 0,0 0 16,0 0-1,0 0 17,0 0-32,0 0 31,0 0 16,0 0-16,0 0 0,24-24 16,0 0-47,0 0 16,0 0-1,0 0 1,0 0 15,0 0-15,-24-24 31,24 24-32,-24-24-15,0 0 16,0 0-16,0-24 16,24 0-1,-24 24 1,24 0 15,-24-23 0,0 23 1,0 0-1,0 0 0,0 0 16,0 0 0,-24 24 0,0 0-32,24-24 1,-24 24 0,0 0-1,0 0 17,0 0-17,0 0 32,0 0 31</inkml:trace>
          <inkml:trace contextRef="#ctx0" brushRef="#br0" timeOffset="-36903.3362">1750 480 0,'48'0'156,"24"0"-141,-1 0-15,-23 24 16,24-24-16,-48 0 16,0 0-16</inkml:trace>
          <inkml:trace contextRef="#ctx0" brushRef="#br0" timeOffset="-3417.3967">312 0 0,'-24'0'47,"0"48"-16,24-24-15,0 48-1,0-48 1,0 24-16,0-24 16,0 24-16,0-24 15,0 0 1,0 24-16,0-24 16,0 0-16,0 0 15,0 0 1,0 0-16,0-1 31,0 1 0,24 24-15,0-24 0,-24 0-1,24 0 1,-24 24-16,24-24 15,-24 0 1,0 0-16,0 0 16,0 0 31,0 0-16,0 0-16,0 0 17,0 0-17,0 0 1,0 0 31,-24-24-32,0 0-15,0 0 16,-24 0 0,24 0-1,-24 0-15,24-24 16,0 24-16,-24 0 16,48-24-16,-24 0 15,0 24 16,0 0 1</inkml:trace>
          <inkml:trace contextRef="#ctx0" brushRef="#br0" timeOffset="-1988.2323">336 72 0,'24'0'109,"24"0"-93,-24 0 0,0 0 15,0 0-15,0 0 15,0 0 0,0 0 0,0 0 1,0 0 30,-1 0 32,1 0-47</inkml:trace>
        </inkml:traceGroup>
      </inkml:traceGroup>
    </inkml:traceGroup>
    <inkml:traceGroup>
      <inkml:annotationXML>
        <emma:emma xmlns:emma="http://www.w3.org/2003/04/emma" version="1.0">
          <emma:interpretation id="{4C1DCC78-D256-4FEA-BF73-90E97ECEDF47}" emma:medium="tactile" emma:mode="ink">
            <msink:context xmlns:msink="http://schemas.microsoft.com/ink/2010/main" type="paragraph" rotatedBoundingBox="549,7223 2906,6949 3021,7943 664,8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E87292-FBED-43C9-A47E-59C241820380}" emma:medium="tactile" emma:mode="ink">
              <msink:context xmlns:msink="http://schemas.microsoft.com/ink/2010/main" type="line" rotatedBoundingBox="549,7223 2906,6949 3021,7943 664,8216"/>
            </emma:interpretation>
          </emma:emma>
        </inkml:annotationXML>
        <inkml:traceGroup>
          <inkml:annotationXML>
            <emma:emma xmlns:emma="http://www.w3.org/2003/04/emma" version="1.0">
              <emma:interpretation id="{399FEA4F-5A83-497D-8AD1-9C9939CE660F}" emma:medium="tactile" emma:mode="ink">
                <msink:context xmlns:msink="http://schemas.microsoft.com/ink/2010/main" type="inkWord" rotatedBoundingBox="549,7223 2906,6949 3021,7943 664,8216">
                  <msink:destinationLink direction="with" ref="{F14558F5-92DF-49F2-AFB4-901A790D34EB}"/>
                </msink:context>
              </emma:interpretation>
            </emma:emma>
          </inkml:annotationXML>
          <inkml:trace contextRef="#ctx0" brushRef="#br0" timeOffset="11169.7678">1247 2181 0,'0'24'141,"0"0"-126,-24 0 1,24 0-16,-24 0 16,24 0-1,0 0-15,-24 0 16,24 0 0,-24 0-1,24-1-15,0 1 16,-24 0-1,24 0 1,0 24 0,0-24 15,0 0 0,0 24 0,0-24-15,0 24 0,0 0-16,0 0 15,0-24 17,0 0 14,0 0-14,24 0-17,0-24 32,-24 24-16,24-24-15,0 24 15,0-24 16,-1 0-47,1 0 47,0 0 0,0-24-31,0 24-1,-24-24 1,0 0-1,24 24 1,-24-24-16,0 0 31,0-24-15,0 24 15,0 0-15,0 0-16,0 0 31,0 0-15,0 0-1,0 0 1,0-24 0,0 24-1,0-24-15,0 24 31,0 0-15,0 0 15,0 1-15,0-1 0,0-24-16,0 0 15,0 24 16,0 0-15,0 0 31,0 0 15,0 0-46,-24 24 0,0 0 15,0 0 0,0 0 16,0 0 16,1 0-17</inkml:trace>
          <inkml:trace contextRef="#ctx0" brushRef="#br0" timeOffset="13563.5058">1774 2301 0,'0'24'140,"0"0"-124,0 0 15,0 0-15,0 0-16,0 23 15,0-23 1,0 0-16,0 0 16,0 0-1,0 0 17,0 0-17,0 0 1,0 0 15,0 0-15,0 0-16,0 0 31,0 0 0,0 0 16,24-24 0,-24 24-47,24-24 31,-24 24-31,24-24 16,0 0 31,-1 0 0,1 0-32,0 0 79,-24-24-63,0 0-15,24 24-1,-24-24 1,0 0 0,24-24-1,-24 24 1,0-24 0,0 24-1,0 0 1,0-24-16,0 24 31,0 0-15,0 0 15,-24 24-15,24-23-16,0-1 15,0 0 1,0 0 15,0 0-15,-24 24 31,24-24-32,-24 24 32,0 0 0,1 0-31,-1 0 46,24 24 1</inkml:trace>
          <inkml:trace contextRef="#ctx0" brushRef="#br0" timeOffset="-39285.9053">2133 2540 0,'24'0'219,"0"0"-203,24 0-16,24 0 15,24 48-15,24-24 16,-49 0-16,1-24 15,-24 0-15,0 24 16</inkml:trace>
          <inkml:trace contextRef="#ctx0" brushRef="#br0" timeOffset="6415.4916">408 2157 0,'0'48'62,"0"24"-46,0-24 0,0 0-16,0 0 15,0 23 1,0 1-16,0-48 16,0 24-16,-24 0 15,24-24 1,0 0-16,0 0 15,0 0 48,0 0-32,24-24-15,0 0-1,0 0 1,0 0 0,0 0 15,0 0-15,0 0 30,0 0-30,0 0 0,-1 0-1,1 0 1,0 0 0,0 0 30</inkml:trace>
          <inkml:trace contextRef="#ctx0" brushRef="#br0" timeOffset="7676.7683">647 2660 0,'0'24'125,"-24"-24"-110,24 24 1,0 48-16,0 0 15,0-24-15,0-24 16,0 0 0,0 24-1,0-24 1,0 0 15,0-1 32,0 1-32,0 0-31,0 0 31</inkml:trace>
        </inkml:traceGroup>
      </inkml:traceGroup>
    </inkml:traceGroup>
    <inkml:traceGroup>
      <inkml:annotationXML>
        <emma:emma xmlns:emma="http://www.w3.org/2003/04/emma" version="1.0">
          <emma:interpretation id="{9DFDAD6C-ABE1-43B0-B789-6389D7B93EEC}" emma:medium="tactile" emma:mode="ink">
            <msink:context xmlns:msink="http://schemas.microsoft.com/ink/2010/main" type="paragraph" rotatedBoundingBox="318,9438 2813,8890 3077,10093 582,10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58818E-BC34-4ABE-9BF8-84860A8F912F}" emma:medium="tactile" emma:mode="ink">
              <msink:context xmlns:msink="http://schemas.microsoft.com/ink/2010/main" type="line" rotatedBoundingBox="318,9438 2813,8890 3077,10093 582,10641"/>
            </emma:interpretation>
          </emma:emma>
        </inkml:annotationXML>
        <inkml:traceGroup>
          <inkml:annotationXML>
            <emma:emma xmlns:emma="http://www.w3.org/2003/04/emma" version="1.0">
              <emma:interpretation id="{167A0957-9B46-438C-9C54-00B2CC4CD854}" emma:medium="tactile" emma:mode="ink">
                <msink:context xmlns:msink="http://schemas.microsoft.com/ink/2010/main" type="inkWord" rotatedBoundingBox="318,9438 2813,8890 3077,10093 582,106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8411.1813">935 4433 0,'-24'48'63,"24"-24"-63,0 0 15,-24 0-15,24 0 16,0 0-1,0 0-15,-24 0 16,24 0-16,-24 24 31,24-24-31,0 24 32,0-24-17,0 24-15,0 0 16,0 0-1,0-25-15,0 1 16,0 0-16,0 0 16,0 0-1,0 0 17,0 0-32,0 0 15,0 0-15,0 0 31,0 0-31,24-24 16,-24 24 0,24-24-1,0 0 17,24 0-17,-24 0 16,0 0-15,0 0 15,0 0-15,0-48 0,-24 0-16,24 24 15,0 0-15,-24 0 16,0 0-1,24 0-15,-24 0 16,24 0-16,-24-23 16,0 23-1,0 0-15,0 0 16,24 24-16,-24-24 16,0 0-1,0 0 1,0-24-1,0 0 1,0-24-16,0 48 16,0 0-1,0 0-15,0 0 16,0 0 0,0 0 30,0 0-30,-48 0-16,24 0 31,0 24-15,24-24-16,-24 24 31,0 0 0,0 0-15,0 0 0,0 0-1,0 48 1,0-48 0,24 48-16</inkml:trace>
          <inkml:trace contextRef="#ctx0" brushRef="#br0" timeOffset="20490.5639">1558 4314 0,'0'47'31,"0"-23"-31,0 24 15,0-24 1,-24 24-16,24-24 16,0 24-1,0 0-15,-24-24 16,24 0-16,-24 48 16,24 0-1,0-24-15,0 24 16,0-25-1,0-23 1,0 0-16,0 0 16,0 0-1,0 0 1,0 0-16,0 0 16,0 0-1,0 0 1,0 0 15,0 0-15,24-24-16,0 0 15,0 24 1,0-24-16,0 0 16,0 0-1,0 0-15,0 0 16,0 0-16,0 0 15,0 0 1,0 0 15,-24-24-31,24 24 16,0-24 0,0-24-1,0 0 1,-24 24-1,0-24-15,23 24 16,-23-24 0,0 1-1,0 23 1,0-24-16,0 24 16,0-24-1,0 24-15,0-24 16,0 24-16,0 0 15,0 0 1,0 0 0,0-24-1,0 24 1,0-24-16,0 0 16,0 24-1,-23-24-15,-1 24 16,24-23-16,0 23 31,-24 24-31,24-24 16,-24 0-16,0 24 31,24-24-15,-24 24-1,0 0-15,0 0 94,0 0-63,24 24-15,-24 0-16,0-24 15,24 48 1,0-25-16</inkml:trace>
          <inkml:trace contextRef="#ctx0" brushRef="#br0" timeOffset="16396.0926">504 4290 0,'24'24'282,"-24"-1"-282,24 49 15,-24-48 1,0 0-16,0 24 16,0-24-16,0 0 31,0 0-31,0 0 62,0 0-30,0 0-32,0 0 15,-24-24 1,0 24-1,24 24 95,0-24-95,0 0-15,0 0 16,24 0 0,-24 0-1,0 0 1,0 0 0,24 0 15,-24 0-16,0-1 17,0 1-1,0 0 63,0 0-47,0 0-1,0 0-14,0 0 30,0 0-31,0 0 16,0 0 0,-24-24-16,0 0-15,24 24 0,-24-24-16,0 0 47,0 0-32,0 0 16,0 0-31,-24 0 16,24 0 0,0 0 15,0 0 31</inkml:trace>
          <inkml:trace contextRef="#ctx0" brushRef="#br0" timeOffset="-41432.5551">2349 4505 0,'24'0'172,"0"0"-156,0 0 0,0 0-1,24 0 1,-24 0-16,23 0 15,1 0-15,-24 0 16,0 0-16,0 0 16,0 0-16,-24 24 15,0 0 157,24-24-156</inkml:trace>
        </inkml:traceGroup>
      </inkml:traceGroup>
    </inkml:traceGroup>
    <inkml:traceGroup>
      <inkml:annotationXML>
        <emma:emma xmlns:emma="http://www.w3.org/2003/04/emma" version="1.0">
          <emma:interpretation id="{8A1CA09D-C5D5-4057-A70A-6E51E8931FB7}" emma:medium="tactile" emma:mode="ink">
            <msink:context xmlns:msink="http://schemas.microsoft.com/ink/2010/main" type="paragraph" rotatedBoundingBox="456,11136 2799,11178 2779,12316 436,12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F140E3-E9CD-46B5-91B3-EEA5192BE0DC}" emma:medium="tactile" emma:mode="ink">
              <msink:context xmlns:msink="http://schemas.microsoft.com/ink/2010/main" type="line" rotatedBoundingBox="456,11136 2799,11178 2779,12315 436,12274"/>
            </emma:interpretation>
          </emma:emma>
        </inkml:annotationXML>
        <inkml:traceGroup>
          <inkml:annotationXML>
            <emma:emma xmlns:emma="http://www.w3.org/2003/04/emma" version="1.0">
              <emma:interpretation id="{460B46CF-1024-4E71-9393-DD5E5DC96E1C}" emma:medium="tactile" emma:mode="ink">
                <msink:context xmlns:msink="http://schemas.microsoft.com/ink/2010/main" type="inkWord" rotatedBoundingBox="456,11136 2799,11178 2779,12315 436,122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623.72">1223 6254 0,'-24'0'16,"0"0"0,0 0 15,0 0-16,24 24-15,0 0 32,-24 24-32,24 0 15,-24 24-15,24-24 16,0 0 0,0 0-16,0 0 15,-24-24-15,24 0 16,0 24-1,0-24-15,0 0 32,0 0-17,0 0-15,0-1 16,0 1-16,0 24 16,0-24-16,0 0 15,24 0-15,0 0 31,-24 0-31,0 0 32,24-24-32,-24 24 15,24-24-15,0 0 16,0 24 0,0 0-16,0-24 15,-1 0-15,1 0 31,0 0 1,0 0-17,0 0-15,-24-24 16,24 24 0,-24-24-16,24 0 15,0 0-15,-24 0 16,24 0-1,-24 0 1,0 0-16,0 0 16,0 0-1,0 0-15,24 0 32,-24-23-17,0 23 1,0 0-1,0 0-15,0 0 16,0-24 0,0 0-1,0 24 1,0 0 0,0 0-1,0 0-15,-24 24 16,24-24-1,-24 0 1,0 0 0,24 0-1,-24 24-15,24-24 16,-24 0 15,0 24 0,0-24-15,0 24-16,-23 0 16,23 0-1,-24 0 1,24 0 0,0 0 30</inkml:trace>
          <inkml:trace contextRef="#ctx0" brushRef="#br0" timeOffset="28030.4567">1654 6350 0,'0'24'109,"0"24"-109,0-24 16,0 0-16,0 24 16,0-24-1,0 0-15,0 0 16,0 0 0,0 0-1,-24 0 1,24 0-1,0 0 1,0 0 15,0 0-15,0 0 15,0 0 0,0 0 1,24-24-1,-24 24-31,24-24 31,0 0-31,-24 23 16,24-23 15,0 0 0,0 0 16,0 0-31,0 0 15,-24-23 0,24 23-15,-24-24 0,0 0-1,24 24-15,-24-24 16,0 0-1,0 0 1,23-24-16,-23 0 16,24 0-1,-24 24-15,0 0 16,0 0 15,0-24-15,0 24-1,0 0 1,0 0 0,0 0-1,0 0 1,0 0 46,-24 0-15,1 0-47,-1 24 16</inkml:trace>
          <inkml:trace contextRef="#ctx0" brushRef="#br0" timeOffset="23291.1269">216 6231 0,'0'-24'63,"0"0"-63,24 0 31,24 0-15,-48 0-16,24 24 15,24 0 1,-24-24-16,0 24 16,0 0-16,0 0 31,0 0-31,0 0 31,-24 24-15,24-24-16,0 48 15,-24-24 1,24 0 0,-24 0-16,0-1 15,0 1 1,0 0-16,0 0 15,0 48 1,0-24-16,0 0 16,0-24-16,0 24 15,0-24 1,0 0-16,0 0 16,0 0-1,0 0 1,0 0-1,-24-24-15,0 0 16,24 24 0,-24-24-16,24 24 15,0 0 1,-24-24-16,24 24 16,-24-24 30,24 24-30,-24-24-16,24 24 16,-24-1-1,24 1 17,-24-24-17,24 24 48,-24 0-48,0 0 1,24 0-16,-24 24 16,0-48 15,24 24-31,-24-24 47,24 24-47,24-24 203,0 0-188,0 0 1,0 0 0,0 0-1,0 0-15,0 0 16,0 0 15,0 0 32,0 0-48,0 0 1,0 0 0,0 0 15,0 0 16</inkml:trace>
          <inkml:trace contextRef="#ctx0" brushRef="#br0" timeOffset="-43038.4906">2085 6470 0,'24'0'172,"0"0"-156,0 0-1,0 0-15,0 0 16,24 0 0,-24 24-16,0-24 15,0 0-15,0 0 188,0 0-157,0 0 266,0 0-282,24 0 1,-24 24 0,0-24-1</inkml:trace>
          <inkml:trace contextRef="#ctx0" brushRef="#br0" timeOffset="503593.0451">2325 6255 0,'0'24'63,"0"48"-63,24-1 15,0 1 1,0 0-16,-24-48 16,0 0-16,0 0 15,0 0-15,0 0 16,24-24-16,-24 48 16,24 0-16,-24 0 15,0-24-15,0 24 16,0 0-16,24 0 15,0-25-15,0 25 16,-24 0-16,0-24 16,0 0-16,0 0 15,23 0-15,-23 0 16,0 0 0</inkml:trace>
          <inkml:trace contextRef="#ctx0" brushRef="#br0" timeOffset="507226.1478">2517 6470 0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1:41.6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94CF935-93F1-4C2F-A27A-5F154C46C11E}" emma:medium="tactile" emma:mode="ink">
          <msink:context xmlns:msink="http://schemas.microsoft.com/ink/2010/main" type="inkDrawing" rotatedBoundingBox="11216,17618 11279,18507 10862,18536 10800,17648" semanticType="callout" shapeName="Other">
            <msink:destinationLink direction="to" ref="{5D8A5465-09A9-401E-B6A8-2C160F15502D}"/>
          </msink:context>
        </emma:interpretation>
      </emma:emma>
    </inkml:annotationXML>
    <inkml:trace contextRef="#ctx0" brushRef="#br0">123 23 0,'-24'0'141,"0"0"-141,0 0 31,0 0-15,24 24 30,-24-24-30,24 24 0,0 24 15,0 0-31,0-24 16,0 0-16,0 0 15,0 0 1,24 0-16,0 0 47,0-24-47,0 24 31,-24 0-31,24 0 16,0 0-16,0-24 15,-24 24 1,23-24-16,1 24 15,-24 0 1,24-24 0,-24 24-16,24-24 31,-24 24-31,24-24 16,-24 24-1,24-24-15,0 0 16,-24 24-1,24-24 1,0 24 0,0-24 15,-24 24-15,24-24 15,-24 23-16,0 1 17,0 0-32,0 0 31,0 0-31,0 0 16,0 0-1,0 0 1,-24-24-1,0 24 17,0-24-32,0 0 31,24 24-31,-48-24 16,24 0-1,0 24 1,0-24-16,0 0 15,1 0 1,-25 0 0,24 0-1,0-24 1,0 24 0,24-24-1,0 0 1,-24 0-16,24 0 15,0 0-15,0 0 32,0 0-32,0-24 15,0 25 1,0-1 0,0-24-1,24 0 1,0 24-1,0 0 1,0 0 0,0 24-16,-24-24 15,24 24 1,-1-48-16,1 24 16,-24 0-1,24-24 1,24 24-16,-48 0 15,0 0-15,24 24 16,-24-24 0,0 0-1,24 24-15,-24-24 16,0 0 15,24 24-15,0 0-16,-24-24 15,0 0 1,0 0 15,0 1 47,-24 23-78,0 0 32,0 0-17,0 0 1,0 0-16,0 0 16,0 0-1,0 0 1,1 0 31,-1 0 0,24 23-47,-24-23 15,24 24 1,-24-24-16,24 24 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3:21.3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14558F5-92DF-49F2-AFB4-901A790D34EB}" emma:medium="tactile" emma:mode="ink">
          <msink:context xmlns:msink="http://schemas.microsoft.com/ink/2010/main" type="inkDrawing" rotatedBoundingBox="2180,4878 3559,6874 3510,6908 2131,4912" semanticType="callout" shapeName="Other">
            <msink:sourceLink direction="with" ref="{A1361095-DBE7-49AD-BAD6-40E6394EA2B1}"/>
            <msink:sourceLink direction="with" ref="{399FEA4F-5A83-497D-8AD1-9C9939CE660F}"/>
          </msink:context>
        </emma:interpretation>
      </emma:emma>
    </inkml:annotationXML>
    <inkml:trace contextRef="#ctx0" brushRef="#br0">0 0 0,'24'0'78,"-24"24"-62,48-1 0,72 121-16,0 48 15,48 48 1,23 71-16,-23-71 15,0-1-15,-72-95 16,48 0 0,-97-24-16,-23-48 15,24-48-15,-48-1 16,0 1 0,24 0-16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3:22.4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64A535B-6F67-4336-B874-AB779CC28C14}" emma:medium="tactile" emma:mode="ink">
          <msink:context xmlns:msink="http://schemas.microsoft.com/ink/2010/main" type="inkDrawing" rotatedBoundingBox="2010,6374 3437,4050 3512,4096 2085,6421" semanticType="callout" shapeName="Other">
            <msink:sourceLink direction="with" ref="{A1361095-DBE7-49AD-BAD6-40E6394EA2B1}"/>
            <msink:sourceLink direction="with" ref="{E7A87043-5143-4986-9B43-D7BF3BE756E1}"/>
          </msink:context>
        </emma:interpretation>
      </emma:emma>
    </inkml:annotationXML>
    <inkml:trace contextRef="#ctx0" brushRef="#br0">0 2351 0,'0'-24'32,"0"0"-1,0 0-16,0 0-15,0 0 16,0-24 0,24 24-1,23-47-15,49-73 16,0 0 0,0-48-16,72-47 15,-24-1-15,-1 24 16,-23 49-1,0-25-15,-24 0 16,0 72 0,-48 25-16,-25 47 15,1 24-15,0 0 16,-24 0 0,0 0 46,24 24-15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3:45.8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D36BFE0-64A0-475E-AD95-435318F9F4E2}" emma:medium="tactile" emma:mode="ink">
          <msink:context xmlns:msink="http://schemas.microsoft.com/ink/2010/main" type="inkDrawing" rotatedBoundingBox="6719,9911 7351,10648 7307,10686 6675,9948" semanticType="callout" shapeName="Other">
            <msink:sourceLink direction="with" ref="{CFF184EC-F1F5-415C-9B5B-293986EF920D}"/>
            <msink:sourceLink direction="with" ref="{4BFDA8E4-2E16-4AB4-A130-DCB7B6DBDD79}"/>
          </msink:context>
        </emma:interpretation>
      </emma:emma>
    </inkml:annotationXML>
    <inkml:trace contextRef="#ctx0" brushRef="#br0">0 0 0,'0'24'93,"0"0"-77,24 0 0,0 0-1,-24-1-15,24-23 16,0 24-1,24 48-15,-24-72 16,24 48-16,-48-24 16,48 0-1,-24 24 1,0-48 0,-24 24-16,24 0 15,0-24 16,-24 24-31,24 0 47,0-24-31,-24 48 0,72 24-1,-49-24-15,25 0 16,-24 0-1,0-25-15,-24 1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3:47.1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3F0444B-83C5-4719-81E0-66928CE4AD3F}" emma:medium="tactile" emma:mode="ink">
          <msink:context xmlns:msink="http://schemas.microsoft.com/ink/2010/main" type="inkDrawing" rotatedBoundingBox="6564,10491 7414,9689 7463,9741 6613,10543" semanticType="callout" shapeName="Other">
            <msink:sourceLink direction="with" ref="{CFF184EC-F1F5-415C-9B5B-293986EF920D}"/>
            <msink:sourceLink direction="with" ref="{4BFDA8E4-2E16-4AB4-A130-DCB7B6DBDD79}"/>
          </msink:context>
        </emma:interpretation>
      </emma:emma>
    </inkml:annotationXML>
    <inkml:trace contextRef="#ctx0" brushRef="#br0">0 839 0,'0'-24'63,"0"0"-32,0 0 0,24 0-31,-24 0 16,168-96 31,-120 72-31,24 24-16,0-48 15,-24 24-15,0 0 16,0 24-16,0-23 15,-1-1 1,-23 0-16,24 0 16,0-24-1,-24 48 1,0 24-16,-24-24 16,24 0 30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3:56.0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91AF663-2074-4FA0-AC25-BB99D31C22AE}" emma:medium="tactile" emma:mode="ink">
          <msink:context xmlns:msink="http://schemas.microsoft.com/ink/2010/main" type="inkDrawing" rotatedBoundingBox="10551,14456 11430,13610 11453,13634 10575,14480" semanticType="callout" shapeName="Other">
            <msink:sourceLink direction="with" ref="{69C9C5DE-8E74-4D3B-81BE-4C1AB8DDEFC3}"/>
          </msink:context>
        </emma:interpretation>
      </emma:emma>
    </inkml:annotationXML>
    <inkml:trace contextRef="#ctx0" brushRef="#br0">0 862 0,'0'-23'63,"24"-1"-47,0 0 15,0 0-16,0 0 1,24 0 0,24-24-16,96-120 31,143-143 16,-263 263-47,24-24 15,-72 48 1,24 24-16,-24-24 16,24 24 15,-24-24 94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3:54.7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B3C6C1-412E-42A5-BE71-595DCED557A8}" emma:medium="tactile" emma:mode="ink">
          <msink:context xmlns:msink="http://schemas.microsoft.com/ink/2010/main" type="inkDrawing" rotatedBoundingBox="10831,13873 11173,14225 11125,14272 10783,13919" semanticType="callout" shapeName="Other">
            <msink:sourceLink direction="with" ref="{69C9C5DE-8E74-4D3B-81BE-4C1AB8DDEFC3}"/>
          </msink:context>
        </emma:interpretation>
      </emma:emma>
    </inkml:annotationXML>
    <inkml:trace contextRef="#ctx0" brushRef="#br0">0 0 0,'0'24'94,"0"0"-79,0 0 1,0 0 15,24-24-31,-24 24 16,24 0-16,0 0 15,0-24 1,0 48-16,0-48 16,0 24-1,-24 0 1,23 0-1,1-24 1,-24 24-16,24-24 16,-24 24 15,24-24-31,0 0 62,-24 24-46,24-24-16,0 0 63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09:19.02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37 2479 261 0,'25'-19'81'15,"2"0"20"-15,12 2-56 16,-1 3-6-16,10-1 10 16,-1 0-5-16,16-7-2 15,-2-3-17-15,19-4-7 16,-3-1-12-16,24-5-4 0,0 6-2 16,27-10 0-1,-3 3 1-15,32-8 2 0,-2-3 1 16,38-10 1-16,-16 10-1 15,36-9 0-15,-18 4-2 16,28-4 0-16,-37 9-2 16,29-11 1-16,-31 13 0 0,18-9-1 15,-32 6 1 1,11-1-1-16,-32 12-1 16,-3-7 0-16,-38 12 0 0,-6 1-1 15,-37 6 1-15,-16 3 0 16,-29 5 0-16,-20 6 0 15,-20 5 0-15,-29 6 5 16,-16 3 1-16,-28 8 3 16,-7 0 0-16,-28 7-1 15,7 3-4-15,-34 9-4 16,8-1-4-16,-30 12-4 16,8 0 0-16,-37 7-3 15,18-4 2-15,-26 8 0 16,23-8 1-16,-25 7 1 15,36-4 2-15,-8 11 0 16,34-4 0-16,-6 5-4 16,38-6-4-16,3 10-10 15,35-11-1-15,13 6-1 0,34-10 3 16,29 1 3-16,27-12 9 16,40-2 10-16,24-15 8 15,38-10 9-15,18-12 6 16,58-18 5-16,-6-10-4 15,43-12-1-15,-10-1-7 16,23-5-2-16,-45 9-5 16,14-1 2-16,-40 14 1 15,-4-1 0-15,-43 12 0 0,-12 10-1 16,-40 10-6-16,-26 18-1 16,-40 19-2-16,-37 32-3 15,-37 12-3-15,-48 33-6 16,-24 6-1-16,-42 29-3 15,2-10 4-15,-23 17 6 16,26-20 6-16,-3 13 2 16,37-29 2-16,5 0-3 15,37-24-4-15,15-9-1 16,29-29 0-16,22-18-1 16,34-26 1-16,30-22 2 15,24-26 2-15,34-32 2 16,16-15 2-16,40-32 0 15,0-5 0-15,31-28 0 16,-10 11 0-16,21-19 0 16,-29 21 2-16,3-9 1 0,-34 31 1 15,-7 6-2-15,-40 34 0 16,-19 11-4-16,-31 27-2 16,-29 20 0-16,-29 21-3 15,-42 34 0-15,-25 20-1 16,-53 41 0-16,-13 20 1 15,-44 42 0-15,8-9 5 16,-24 32 4-16,32-17 1 0,-8 19 1 16,43-36 1-16,6 15-1 15,41-33-2-15,15 0-1 16,37-39-2-16,16-13 2 16,30-37-1-16,31-24 5 15,22-37 1-15,38-40 3 16,18-23-2-16,37-42-2 15,-1-16-3-15,27-36-3 16,-17 4-1-16,9-18 2 16,-30 25 1-16,-4-12-1 15,-38 27-1-15,-8-4-1 16,-31 27-2-16,-20-7-1 16,-30 21-1-16,-35-2 1 15,-26 23-1-15,-47 1 1 16,-17 25-1-16,-49 13 0 15,-5 26-1-15,-51 14-1 0,12 19-13 16,-49 21-13-16,20 7-3 16,-32 15 0-16,48-4 3 15,-11-8 12-15,63-20 15 16,22-26 0-16,58-27 0 16,27-24-12-16,52-11-3 15,24-27 0-15,31-1 2 0,36-23 4 16,14 6 9-16,37-27 5 15,3 8 2-15,39-18 2 16,-7 13 0-16,35-23-1 16,-12 18-1-16,36-19-1 15,-28 20-2-15,14-14 0 16,-36 33-1-16,3 2 2 16,-45 33 1-16,-15 11 3 15,-35 31 0-15,-20 13 1 16,-34 22-1-16,-29 25-2 15,-26 19-2-15,-31 37-2 16,-23 22-2-16,-46 38-5 16,-6-5-3-16,-39 41-9 15,4-11-9-15,-20 19-31 16,24-24-20-16,-3 17-3 16,43-41 18-16,8-1 37 15,46-39 44-15,34-22 29 0,42-38 8 16,41-34-4-16,41-37-28 15,48-43-10-15,11-16-6 16,33-24-1-16,-9 4-3 16,14-13 0-16,-32 31 7 15,4 5 6-15,-35 30 2 16,-11 20 2-16,-35 33 2 16,-18 37-2-16,-29 37-4 0,-30 58-1 15,-27 30-3 1,-41 75-1-16,-23 14-6 0,-42 71-1 15,3-8-1-15,-21 62-1 16,25-48 0-16,10 22-1 16,42-75-1-16,23-30 1 15,36-97-1-15,21-32 0 16,20-65 3-16,16-35 17 16,11-34 18-16,28-44-6 15,9-30 1-15,44-56-3 16,10-18-18-16,37-44-21 15,-8 8 0-15,25-40-9 16,-24 27-2-16,10-37-5 16,-33 26 4-16,-1-28 4 15,-36 44 8-15,-13-14 4 16,-34 49 3-16,-17 7 2 16,-27 51 1-16,-21 14 2 0,-23 41-1 15,-29 27 0 1,-13 37-2-16,-40 36-1 0,-8 25-3 15,-36 49-5-15,3 19-3 16,-34 42-5-16,18 4 0 16,-22 43 0-16,34-24 6 15,7 17 4-15,48-37 7 16,37-7 0-16,57-54 0 16,50-25-2-16,41-44 0 0,50-42 0 15,13-35 6-15,32-39 11 16,-12-15 3-16,31-31 4 15,-21 7 0-15,24-31-5 16,-20 8-9-16,36-35-4 16,-30 4-5-16,19-41-5 15,-28 15-3-15,5-42-4 16,-45 23-3-16,-4-19 0 16,-42 42 3-16,-30-3 3 15,-41 57 5-15,-42 29 4 16,-39 51 4-16,-44 45 0 15,-17 53 1-15,-48 57-1 16,1 35-1-16,-38 73-1 16,17 6-2-16,-29 69 0 15,33-3 1-15,-9 71 1 0,40-24 0 16,1 78 1-16,46-38 1 16,19 46-3-16,34-69 0 15,20-21 3-15,30-108 2 16,23-60 7-16,16-107 2 15,22-81 11-15,14-69 1 16,27-83-1-16,5-33-8 16,30-78-4-16,-4 0-15 15,17-51-12-15,-16 42-4 0,10-36-2 16,-30 59 3-16,-1-14 3 16,-23 59 8-16,-12 2 3 15,-27 67 2-15,-18 24 1 16,-22 58-1-16,-25 37-1 15,-19 53 0-15,-26 55 0 16,-10 46-1-16,-26 67 3 16,2 30 0-16,-13 78 3 15,17 2 0-15,8 65 0 16,31-28 0-16,25 30-2 16,36-70-2-16,36-34 2 15,25-98 0-15,33-58 1 16,7-91 1-16,35-79 1 15,2-45-1-15,35-64-7 16,-15-17-8-16,24-26-27 16,-26 38-93-16,7 12-33 0,-37 64-40 15,-16 43-58-15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4:23.0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82E068D-8D84-4066-ABA2-B174FABAA654}" emma:medium="tactile" emma:mode="ink">
          <msink:context xmlns:msink="http://schemas.microsoft.com/ink/2010/main" type="inkDrawing" rotatedBoundingBox="3351,4649 21662,18666 19582,21382 1271,7366" semanticType="callout" shapeName="Other">
            <msink:sourceLink direction="with" ref="{565F344D-394C-49F2-A2D6-7A5FA94F155B}"/>
            <msink:sourceLink direction="with" ref="{A1361095-DBE7-49AD-BAD6-40E6394EA2B1}"/>
          </msink:context>
        </emma:interpretation>
      </emma:emma>
    </inkml:annotationXML>
    <inkml:trace contextRef="#ctx0" brushRef="#br0">0 0 0,'24'0'31,"0"0"-15,-24 24-1,24-24 1,-24 24 0,24 0-1,0 0 17,0 0-32,-24 0 15,24-24-15,0 24 16,-1 0-1,-23 0-15,48 48 16,24 24 0,0 0-16,0-1 15,-48 1-15,48-24 16,-24-24 0,0 24-16,0 24 15,24-48-15,-25 48 16,1-48-1,-24-1-15,72 49 16,-48-48-16,72 72 16,-24 0-1,-24-48-15,24 0 16,-25 0 0,1-25-16,0 1 15,-48 0-15,48 0 16,-24 24-1,0 0-15,24-48 16,-24 48 0,0-24-16,0 24 15,-1 0-15,25 23 16,0 1 0,-48-72-16,24 24 15,0 0-15,-24-24 16,0 24-1,0-48-15,0 48 16,0-48-16,-24 24 16,24 0-1,0 0-15,0 0 16,48 48-16,-24-1 16,23 25-1,-23-24-15,-24-48 16,0 24-1,-24-24-15,24 0 16,0 0 0,0 0-16,0 0 15,24 24-15,-24-24 16,24 0 0,0 24-16,0-48 15,-24 24-15,0 0 16,0-24-1,0 24 1,0-24 0,-24 24-1,48-1-15,-24-23 16,23 48 0,1-24-16,48 24 15,-48-24-15,0 0 16,-24 0-1,24-24-15,-48 24 16,24-24-16,0 0 16,0 0-1,-24 24-15,24-24 16,24 0-16,-24 48 453,-24-24-453,24 0 16,0 24-1,0-24-15,0 24 16,71 24-16,-47-24 16,0 0-1,0 47-15,24-23 16,-24-24-1,0 48-15,48 0 16,-48-48-16,24 0 16,-25 48-1,49-49-15,-48 25 16,96 24-16,-24 0 16,-48-72-1,0 48-15,-24-24 16,-1-24-1,25 24-15,-24 0 16,48 71-16,0 1 16,0 0-1,24 0-15,71 24 16,25 47-16,-72-47 16,-24-48-1,-1 48-15,-47-24 16,24-72-1,-24 47-15,-24-71 16,0 48-16,0-24 16,24 72-1,24-24-15,-25 24 16,-23-49-16,0 1 16,0 0-1,0 0-15,96 0 328,-144-48-312,24-24-16,0 0 31,0 24-31,0 0 16,24 24-16,0 0 15,0 0 1,23 48-16,49 23 16,0 1-1,0-24-15,-48 0 16,-24-48-16,47 48 16,-23-48-1,120 71-15,-96-47 16,24 24-16,24-24 15,-25 0 1,1 0-16,24 48 16,-24-25-1,-48-23-15,119 0 16,-23-24-16,-24-24 16,-48 0-1,47 0-15,-47 0 16,0 24-16,-48 0 15,0-48 1,-24 0-16,0 24 16,48 191 281,-72-191-282,0 0 1,48 48-1,-24 0 1,24 0-16,0 72 16,-1-48-16,49 47 15,-24 1 1,-24-24-16,24 0 16,0-72-16,-24 48 15,0-48 1,72 47-16,-25-23 15,-23 24 1,48 0-16,0 0 16,0 24-16,47 47 15,-23-23 1,0-48-16,48 48 16,-1-72-1,25 71-15,-48-71 16,-48 24-16,-1-48 15,-23 24 1,-24 0-16,-48-48 16,0 0-16,24-24 15,0 0 313,0 0-296,24 0-17,-24 0 1,71 0-16,-47 0 16,24 0-16,24 24 15,96 96 1,-25-49-16,25 1 15,-72 0-15,48 48 16,23-48 0,-23-24-16,-24-24 15,-25-24 1,-23 0-16,0 0 16,-48-24-16,24-24 15,48-24 1,-49 24-16,25 0 15,48 0 1,0 0-16,-73 24 16,25-48-16,-24 49 15,-48 23 1,24 0-16,0 0 16,0 0-1,0 0-15,0 0 16,71 0-16,-71 0 15,24 0 1,-48-48-16,24 48 16,-48-24-16,48 0 15,-24 0 1,0 0-16,23 0 16,-23 24-1,24 0-15,-24-24 16,0 24-16,24-24 15,-48 0 1,0 24-16,0 0 16,0 0-16,0 0 15,0 0 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1:35.3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05C201B-F43B-4BBC-A6A3-B9B3EFA6BD85}" emma:medium="tactile" emma:mode="ink">
          <msink:context xmlns:msink="http://schemas.microsoft.com/ink/2010/main" type="writingRegion" rotatedBoundingBox="18939,17036 18954,17036 18954,17444 18939,17444"/>
        </emma:interpretation>
      </emma:emma>
    </inkml:annotationXML>
    <inkml:traceGroup>
      <inkml:annotationXML>
        <emma:emma xmlns:emma="http://www.w3.org/2003/04/emma" version="1.0">
          <emma:interpretation id="{5288D87F-B57F-4A8F-A045-A580018F244F}" emma:medium="tactile" emma:mode="ink">
            <msink:context xmlns:msink="http://schemas.microsoft.com/ink/2010/main" type="paragraph" rotatedBoundingBox="18939,17036 18954,17036 18954,17444 18939,174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98E989-4369-4155-88F7-CBB12FFD20DC}" emma:medium="tactile" emma:mode="ink">
              <msink:context xmlns:msink="http://schemas.microsoft.com/ink/2010/main" type="line" rotatedBoundingBox="18939,17036 18954,17036 18954,17444 18939,17444"/>
            </emma:interpretation>
          </emma:emma>
        </inkml:annotationXML>
        <inkml:traceGroup>
          <inkml:annotationXML>
            <emma:emma xmlns:emma="http://www.w3.org/2003/04/emma" version="1.0">
              <emma:interpretation id="{6F9DB1DE-7B4D-4FB0-982E-3EB5E759A520}" emma:medium="tactile" emma:mode="ink">
                <msink:context xmlns:msink="http://schemas.microsoft.com/ink/2010/main" type="inkWord" rotatedBoundingBox="18954,17036 18954,17444 18939,17444 18939,17036">
                  <msink:destinationLink direction="with" ref="{DCEBF255-FA04-4E55-A45A-A67EF32B448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4002 215 0,'0'24'93,"0"24"-61,0-24-32,0 24 15,0-24 17,0 0-32,0 0 15,0 0 1,0 0 78,0 24-79,0-24 1,0 0-16,0 0 15,0 0 17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1:44.2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30E0538-DF2F-4902-831C-2E5F4D5432A4}" emma:medium="tactile" emma:mode="ink">
          <msink:context xmlns:msink="http://schemas.microsoft.com/ink/2010/main" type="writingRegion" rotatedBoundingBox="15917,17947 15087,19625 13801,18989 14632,17311"/>
        </emma:interpretation>
      </emma:emma>
    </inkml:annotationXML>
    <inkml:traceGroup>
      <inkml:annotationXML>
        <emma:emma xmlns:emma="http://www.w3.org/2003/04/emma" version="1.0">
          <emma:interpretation id="{FF5D77C1-8023-4A90-8937-189CD8BB0661}" emma:medium="tactile" emma:mode="ink">
            <msink:context xmlns:msink="http://schemas.microsoft.com/ink/2010/main" type="paragraph" rotatedBoundingBox="15917,17947 15087,19625 13801,18989 14632,17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308DF1-22FF-4F1D-89BF-985B44E75ACC}" emma:medium="tactile" emma:mode="ink">
              <msink:context xmlns:msink="http://schemas.microsoft.com/ink/2010/main" type="line" rotatedBoundingBox="15917,17947 15087,19625 13801,18989 14632,17311"/>
            </emma:interpretation>
          </emma:emma>
        </inkml:annotationXML>
        <inkml:traceGroup>
          <inkml:annotationXML>
            <emma:emma xmlns:emma="http://www.w3.org/2003/04/emma" version="1.0">
              <emma:interpretation id="{8C2DFB65-7DEA-4421-ABB2-E935ABB3C1C1}" emma:medium="tactile" emma:mode="ink">
                <msink:context xmlns:msink="http://schemas.microsoft.com/ink/2010/main" type="inkWord" rotatedBoundingBox="15917,17947 15087,19625 13801,18989 14632,17311"/>
              </emma:interpretation>
            </emma:emma>
          </inkml:annotationXML>
          <inkml:trace contextRef="#ctx0" brushRef="#br0">7430 1294 0,'24'-24'125,"0"24"-109,0 0-16,0-24 16,0 24-1,-24-24-15,24 0 16,0 24 0,0-24-16,0 0 15,-24 0-15,24 24 16,-24-23-1,24 23-15,0 0 16,-24-24-16,24 24 31,-24-24-31,24 0 32,0 24 30,-24 24 47,0 24-93,0-1-16,-24 25 16,-24 72-1,24 0-15,-24 0 16,24-25-16,0-47 16,24-24-1,-24 0-15,24-24 16,-24 0-1,24 0 1,0 0 15</inkml:trace>
          <inkml:trace contextRef="#ctx0" brushRef="#br0" timeOffset="139924.0704">7957 1246 0,'48'24'141,"-24"0"-141,24 0 15,-24 24-15,0 0 16,24-24 0,-24 24-16,0-24 15,-24 0 32,24 0-16,-24 0 1,0 0 46</inkml:trace>
          <inkml:trace contextRef="#ctx0" brushRef="#br0" timeOffset="140944.5577">7838 1678 0,'0'-24'32,"0"0"-17,0 0 16,0 0-31,24 0 16,23 0-16,-23 0 16,0 0-1,48-24-15,-48 24 16,24-24-16,0 24 16,-24-24-1,24 24-15,-24 0 16,0 0-1,0 0-15,0 24 16,-24-24 0,24 0-1,0 24 32</inkml:trace>
          <inkml:trace contextRef="#ctx0" brushRef="#br0" timeOffset="1864.2778">8005 1294 0,'0'-24'78,"24"0"-47,0 24-15,0-48 0,0 24-1,24 0-15,-24 0 16,24 1 15,-24 23 16,0 0-31,0 0 15,0 0-31,0 0 31,-24 23-15,0 1 15,24-24-31,-24 24 16,0 0-1,0 0 1,0 0-16,0 24 31,0 0-31,-24 0 16,0 0-1,0 0-15,0 0 16,0-24-16,0 24 16,0-24-1,0-24-15,24 24 16,0 0-16,-48 0 15,24 0 1,24-1 0,-24 1-1,0 0-15,24 24 16,-24-48-16,0 24 16,24 0-1,-24 0-15,24 0 31,24-24 141,0 0-156,24 0-16,-24 0 16,24 0-1,-24 0 1,24-24-1,-24 24 1,0 0 0,0-24-1,0 24 1,0 0 15</inkml:trace>
          <inkml:trace contextRef="#ctx0" brushRef="#br0" timeOffset="134809.3383">7885 887 0</inkml:trace>
          <inkml:trace contextRef="#ctx0" brushRef="#br0" timeOffset="472968.6205">8293 1965 0,'-24'0'0,"0"24"16,0-24-16,-24 24 15,48 0 1,-48-24-16,24 24 16,-24 0-16,24-24 15,-24 24-15,0 0 16,0-24-16,-23 24 15,-25-24-15,-24 48 16,24-24-16,24 0 16,0-24-16,0 0 15,25 48-15,23-24 16,-24-24-16,48 48 16,-48-48-16,48 24 15,-24 24 1,24-24-1,0 0 17,-24 0-32,0-24 15,24 23 1,-24-23-16</inkml:trace>
          <inkml:trace contextRef="#ctx0" brushRef="#br0" timeOffset="472111.9037">7622 2133 0,'24'0'156,"0"0"-156,48 24 16,0 24-16,-1-24 15,1 24-15,48 0 16,-48 0 0,0-24-16,24 0 15,-48 0-15,0 0 16,-24-24-16,-24 24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1:18.9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35CE327-1DEA-48BE-9F34-C3AA22616BD6}" emma:medium="tactile" emma:mode="ink">
          <msink:context xmlns:msink="http://schemas.microsoft.com/ink/2010/main" type="writingRegion" rotatedBoundingBox="379,13019 2795,13253 2679,14450 263,14216"/>
        </emma:interpretation>
      </emma:emma>
    </inkml:annotationXML>
    <inkml:traceGroup>
      <inkml:annotationXML>
        <emma:emma xmlns:emma="http://www.w3.org/2003/04/emma" version="1.0">
          <emma:interpretation id="{8A486855-4CF7-4A9D-A480-5826CAB385E4}" emma:medium="tactile" emma:mode="ink">
            <msink:context xmlns:msink="http://schemas.microsoft.com/ink/2010/main" type="paragraph" rotatedBoundingBox="379,13019 2795,13253 2679,14450 263,14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6013E4-3A8F-4646-8706-E30AC4DC3856}" emma:medium="tactile" emma:mode="ink">
              <msink:context xmlns:msink="http://schemas.microsoft.com/ink/2010/main" type="line" rotatedBoundingBox="379,13019 2795,13253 2679,14450 263,14216"/>
            </emma:interpretation>
          </emma:emma>
        </inkml:annotationXML>
        <inkml:traceGroup>
          <inkml:annotationXML>
            <emma:emma xmlns:emma="http://www.w3.org/2003/04/emma" version="1.0">
              <emma:interpretation id="{7506FB64-E73A-4EE6-AAB9-2B0AE1629177}" emma:medium="tactile" emma:mode="ink">
                <msink:context xmlns:msink="http://schemas.microsoft.com/ink/2010/main" type="inkWord" rotatedBoundingBox="379,13019 2795,13253 2679,14450 263,142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983 8147 0,'-24'0'63,"0"24"-32,24 0-16,-24 0-15,0 24 16,0 24 0,0 0-16,0-24 15,0 24 1,24-24-16,-48 0 16,24-24-16,24 24 15,0-24 1,-24-24-1,24 24 1,0 0 62,48-24 32,-24 0-95,24 0 1,-24 0-16,0 0 15,24 0-15,-24 0 16,0 0 0,0 0-1,0 0 79,0-48-78,0 48-1,-24-24 1,0 0-16,24 24 16,-24-24-16,0 0 78,0 0-47,0 0-15,0 0-1,0 0 16,0 0 1,0 0-17,0 0 17,0 0-32,0 0 31,0 0-16,-24 24-15,24-24 16,0 0 0,-24 24-16,24-24 15,-24 0 1,24 0-16,-24 0 31,0 0 32,0 24-16,0 0-32,0 0 16,0 0-15</inkml:trace>
          <inkml:trace contextRef="#ctx0" brushRef="#br0" timeOffset="-2561.3812">120 8171 0,'24'0'203,"0"0"-203,24-24 16,-24 1-1,0-1-15,24 0 16,-24 24-16,0-24 16,0 0-1,0 24 1,-24-24 15,24 24 16,0 0-16,0 0-15,0 0-1,0 0 1,0 0 0,-24 24 93,0 24-109,-24 0 16,0-1-16,24-23 15,0 24 1,-24 0-16,24 0 16,-24 0-1,0 24-15,0 0 16,-24 24-16,48-24 15,-48 0 1,24-1-16,-24 1 16,48 0-16,0-24 15,-24-24 1,24 0-16,-24 24 16,24-24-1,0 0-15</inkml:trace>
          <inkml:trace contextRef="#ctx0" brushRef="#br0" timeOffset="2018.9558">1486 8195 0,'0'24'47,"-24"-24"-31,24 24-1,-24-24 16,24 24-31,0 0 16,0 0 0,-24 0-16,24 0 15,-24 48-15,0-48 16,24 0 0,0 48-16,-24-24 31,0 24 0,24 0-15,0-48-1,0-1 1,0 1 0,0 0-1,0 0 1,0 0-1,0 0-15,0 0 32,24 0 46,0-24-63,0 0 1,0 0 0,0 0-1,0 0 1,-24-24 0,24 24-16,-24-24 15,24 24-15,0-24 16,-24 0-1,0 0-15,24 0 16,-24 0 0,0 1-16,24 23 15,0-24-15,-24 0 16,0 0 0,0 0 15,24 24-31,-24-24 15,0 0-15,0 0 32,0-24-32,0 0 15,0 0-15,0 24 16,0-24 0,0 24-16,0 0 15,0 0 1,0 0 46,0 0-46,0 0 0,0 0-1,-24 24 1,24-24 15,-24 24-31,0 0 31,0 0 1,0 0-32,0 0 15,0 0 1,0 0-1,0 0 1,0 0 0</inkml:trace>
          <inkml:trace contextRef="#ctx0" brushRef="#br0" timeOffset="-83913.5301">1702 8531 0,'24'0'93,"0"0"-77,0 0-16,0 0 16,24 0-16,23 0 15,-23 0-15,-24 0 16,0 0 281,0 0-282,24 0 1,48 0-16,-24 24 16,48 0-16,-48 0 15,-48-24 1,0 0-16,0 0 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9:17.4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208D1E0-E538-4207-AD45-85E9D8FD7D33}" emma:medium="tactile" emma:mode="ink">
          <msink:context xmlns:msink="http://schemas.microsoft.com/ink/2010/main" type="inkDrawing" rotatedBoundingBox="6270,16579 7344,15972 7411,16090 6337,16697" shapeName="Other"/>
        </emma:interpretation>
      </emma:emma>
    </inkml:annotationXML>
    <inkml:trace contextRef="#ctx0" brushRef="#br0">457-455 0,'-24'0'63,"0"0"-63,0 24 16,0-24-1,0 0-15,24 24 16,-24 0-16,-24-24 15,1 24 1,23-24 0,0 0-16,0 24 15,0 0-15,0-24 16,-24 24-16,24 0 16,-24-24-16,24 0 15,-24 24-15,24 0 16,0-24-16,-24 0 15,24 0-15,0 24 16,24 0 0,-24-24-1,24 24-15,-24-24 16,24 24-16,-24-24 16,24 24-1,-24 0-15,0-24 63,24 24-48,-23-24 1,-1 24 0,0-1-1,0 1 1,-24 0-1,24 0 1,24 0-16,-24-24 16,24 24 46,-24-24-46,24 24-16,-24-24 15,0 0 1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9:15.7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2F7B578-1A10-4C10-B27B-D4E074DCC187}" emma:medium="tactile" emma:mode="ink">
          <msink:context xmlns:msink="http://schemas.microsoft.com/ink/2010/main" type="inkDrawing" rotatedBoundingBox="6756,16174 7229,17233 7167,17261 6694,16201" rotationAngle="524988772" semanticType="callout">
            <msink:sourceLink direction="with" ref="{565F344D-394C-49F2-A2D6-7A5FA94F155B}"/>
            <msink:sourceLink direction="with" ref="{A0EEB78B-EAAC-48B9-AF56-38B1F280DD6B}"/>
          </msink:context>
        </emma:interpretation>
      </emma:emma>
    </inkml:annotationXML>
    <inkml:trace contextRef="#ctx0" brushRef="#br0">-190-359 0,'0'24'172,"0"24"-172,0-24 0,24 48 15,0-24-15,-24 0 16,24-24 0,0 0-16,-24 0 15,0-1-15,0 1 16,24-24 0,-24 24-1,0 0-15,24 0 16,-24 0-1,24-24 1,0 48-16,0-24 16,-24 0-1,0 0-15,24 0 16,-24 0 31,24-24-47,-24 24 15,0 0 1,24-24-16,-24 24 16,0 0-16,0 0 15,24 0 17,0-24-17,-24 24 1,0 0-1,0 0-15,24 0 16,-24 0-16,24 47 16,0-23-16,0 0 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9:29.3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D426BAD-CF01-4859-861E-B59D68619263}" emma:medium="tactile" emma:mode="ink">
          <msink:context xmlns:msink="http://schemas.microsoft.com/ink/2010/main" type="inkDrawing" rotatedBoundingBox="10627,18493 11880,19053 11861,19097 10608,18537" semanticType="callout" shapeName="Other">
            <msink:sourceLink direction="with" ref="{69C9C5DE-8E74-4D3B-81BE-4C1AB8DDEFC3}"/>
          </msink:context>
        </emma:interpretation>
      </emma:emma>
    </inkml:annotationXML>
    <inkml:trace contextRef="#ctx0" brushRef="#br0">0 0 0,'24'0'250,"0"0"-250,72 48 15,0 24-15,24-24 16,23 24-16,1-24 16,0 24-16,-24-24 15,0 0-15,-49-24 16,-23-24-16,-24 24 15,-24 0-15,24-24 79,0 23-64,0-23 1,-24 24-1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9:30.9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D8A5465-09A9-401E-B6A8-2C160F15502D}" emma:medium="tactile" emma:mode="ink">
          <msink:context xmlns:msink="http://schemas.microsoft.com/ink/2010/main" type="inkDrawing" rotatedBoundingBox="10297,18683 11301,18439 11332,18566 10328,18810" semanticType="callout" shapeName="Other">
            <msink:sourceLink direction="to" ref="{194CF935-93F1-4C2F-A27A-5F154C46C11E}"/>
            <msink:sourceLink direction="to" ref="{69C9C5DE-8E74-4D3B-81BE-4C1AB8DDEFC3}"/>
          </msink:context>
        </emma:interpretation>
      </emma:emma>
    </inkml:annotationXML>
    <inkml:trace contextRef="#ctx0" brushRef="#br0">982 0 0,'-24'0'0,"24"24"15,-24-24-15,0 24 16,0-24-1,0 0-15,0 24 16,0 0 0,0-24-16,0 0 15,-48 24 1,49-24-16,-25 24 16,-24-24-16,24 0 15,-24 0-15,24 0 16,-24 0-16,48 0 15,0 0 1,0 0 0,0 24-16,0-24 15,0 24 1,0-24-16,0 24 16,0-24-1,24 24 16,-24-24-15,24 24 0,-23 0-16,-1 0 31,0-24-31,24 24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9:38.5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CEBF255-FA04-4E55-A45A-A67EF32B4489}" emma:medium="tactile" emma:mode="ink">
          <msink:context xmlns:msink="http://schemas.microsoft.com/ink/2010/main" type="inkDrawing" rotatedBoundingBox="18255,16479 19613,17390 19565,17460 18207,16550" semanticType="callout" shapeName="Other">
            <msink:sourceLink direction="with" ref="{6F9DB1DE-7B4D-4FB0-982E-3EB5E759A520}"/>
            <msink:sourceLink direction="with" ref="{565F344D-394C-49F2-A2D6-7A5FA94F155B}"/>
          </msink:context>
        </emma:interpretation>
      </emma:emma>
    </inkml:annotationXML>
    <inkml:trace contextRef="#ctx0" brushRef="#br0">0 0 0,'24'23'62,"-24"1"-46,48 24-16,0-24 16,0 24-16,0-24 15,48 48-15,-24-48 16,47 48-16,-47 0 15,48-24-15,-48-24 16,-24 0-16,0 0 16,-24-24-16,-24 24 31,0 0-31,24-24 16,0 24-16,0 23 15,24-47 1,-24 48-1,-1-48-15,-23 24 0,24 0 16,0-24 0,24 24-16,-24 0 15,0 24-15,24-24 16,-24 0-16,24-24 16,-48 24-16,24-24 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9:39.9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05E153-0EF9-4552-BEBD-EADC2301EC17}" emma:medium="tactile" emma:mode="ink">
          <msink:context xmlns:msink="http://schemas.microsoft.com/ink/2010/main" type="inkDrawing" rotatedBoundingBox="18041,17345 19242,16557 19278,16612 18077,17400" semanticType="callout" shapeName="Other">
            <msink:sourceLink direction="with" ref="{565F344D-394C-49F2-A2D6-7A5FA94F155B}"/>
          </msink:context>
        </emma:interpretation>
      </emma:emma>
    </inkml:annotationXML>
    <inkml:trace contextRef="#ctx0" brushRef="#br0">1199 0 0,'-24'24'0,"24"0"16,-24-24 0,0 0-1,24 24 1,0 0-1,-24-24 1,0 0 0,-24 24-16,48 0 15,-24 0-15,0 0 16,0-24-16,0 24 16,24 0-16,-48 0 15,24 0 1,-24 0-16,24 0 15,-24 0-15,24 0 16,-24 0-16,0 0 16,1 0-16,23 24 15,-24-48-15,24 0 16,24 24-16,-48-24 16,48 24-16,-24-24 15,0 24-15,0-24 16,24 23-1,-24-23-15,0 24 16,0 0-16,0-24 16,0 24-16,-24 0 15,24 0-15,-24 0 16,0-24-16,24 24 16,0 0-1,0-24 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15:30.1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C4A5CEE-1BA7-40B9-8D6B-B4E9E7CEF483}" emma:medium="tactile" emma:mode="ink">
          <msink:context xmlns:msink="http://schemas.microsoft.com/ink/2010/main" type="writingRegion" rotatedBoundingBox="24013,1034 28391,311 28686,2101 24309,2824"/>
        </emma:interpretation>
      </emma:emma>
    </inkml:annotationXML>
    <inkml:traceGroup>
      <inkml:annotationXML>
        <emma:emma xmlns:emma="http://www.w3.org/2003/04/emma" version="1.0">
          <emma:interpretation id="{390BFF7A-ED44-42F8-878C-307373CF819C}" emma:medium="tactile" emma:mode="ink">
            <msink:context xmlns:msink="http://schemas.microsoft.com/ink/2010/main" type="paragraph" rotatedBoundingBox="24013,1034 28391,311 28686,2101 24309,2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E278C7-3639-4536-850A-22D2E8A46416}" emma:medium="tactile" emma:mode="ink">
              <msink:context xmlns:msink="http://schemas.microsoft.com/ink/2010/main" type="line" rotatedBoundingBox="24013,1034 28391,311 28686,2101 24309,2824"/>
            </emma:interpretation>
          </emma:emma>
        </inkml:annotationXML>
        <inkml:traceGroup>
          <inkml:annotationXML>
            <emma:emma xmlns:emma="http://www.w3.org/2003/04/emma" version="1.0">
              <emma:interpretation id="{8C65C298-17BE-482F-B710-CDEAE6BFB52E}" emma:medium="tactile" emma:mode="ink">
                <msink:context xmlns:msink="http://schemas.microsoft.com/ink/2010/main" type="inkWord" rotatedBoundingBox="24013,1034 28391,311 28686,2101 24309,28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25945-1139 327 0,'-6'-5'85'0,"3"2"23"16,1 1-94-16,1 5-9 0,-4 2-5 15,-9 4 0-15,-3 2 4 16,-9 3 8-16,3 5 9 16,-5 3 0-16,6-2 3 15,0 12-2-15,3-2-6 0,2 9-9 16,4 3 1-16,2 5 1 15,5-6 1 1,6-1-1-16,5-7 1 0,9-3-2 16,5-6-5-16,11 1-1 15,-1-8-3-15,10 5 0 16,-4-5-1-16,6 8 0 16,-5-5 1-16,6 9 1 15,-6-4 0-15,5 6 0 16,-5-1-1-16,-5 4 1 15,-11-6-1-15,-6 7 0 16,-7-5 1-16,-12 2 1 16,-6 0 0-16,-8 7 2 15,-7-5 0-15,-17 4 2 0,0-4 3 16,-15-2 8 0,-2-12 0-16,-9-7 0 0,8-5-2 15,-6-8-8 1,9-7-9-16,-2-4-7 0,12-3-2 15,-1-9-4-15,13-4 0 16,0-11-8-16,13-1-8 16,5-11-118-16,6 0 30 15,7-11-300-15</inkml:trace>
          <inkml:trace contextRef="#ctx0" brushRef="#br0" timeOffset="293.8282">26152-1218 485 0,'31'0'106'0,"-1"-1"45"0,14-1-147 16,6 4-14-16,11 2-38 16,-6 1-52-16,3-2-51 15,-11-4-33-15,4 1-68 0</inkml:trace>
          <inkml:trace contextRef="#ctx0" brushRef="#br0" timeOffset="1287.8862">27505-1335 463 0,'-5'8'93'0,"-4"7"45"0,3 9-141 15,-10 12-6-15,-3 1-1 16,-11 13 0-16,-4-3 2 0,-15 11 3 16,2-3 6-16,-17 14 5 15,2-6 3-15,-15 13 8 16,11-8 5-16,-11 9 0 16,12-9-3-16,-4 9-2 15,14-9-10 1,-9 7-4-16,7-11-3 0,-4 6-2 15,9-12-1-15,-4 3-3 16,11-14 0-16,-1-1-2 16,13-15 0-16,4-3 1 15,7-10-1-15,4-6-12 16,11-7-15-16,2 0-110 16,6-5 20-16,10-7-273 15</inkml:trace>
          <inkml:trace contextRef="#ctx0" brushRef="#br0" timeOffset="853.9313">26977-1216 489 0,'6'-8'108'0,"2"0"44"0,-5 3-148 0,2 9-26 16,-5 2-20-16,-6 9-23 16,-8 4 1-16,-7 3 17 15,-2-3 26-15,-4 3 35 16,4-3 29-16,-1-1 5 15,4-3-14-15,3 5-7 0,3-4-16 16,4 6-6-16,6 1-7 16,5 2 2-1,4-1-1-15,9-2-4 0,3-7-4 32,10-7-9-32,-2-11-3 0,9-14-2 0,-4-7 4 15,3-12 6-15,-3-5 11 16,4-7 10-16,-9 2 7 15,2-2 4-15,-7 6 1 16,-3 1 2-16,-7 13-5 16,-7 1-4-16,-5 8-4 0,-4 5-2 15,-5 6-5-15,-6 7-2 16,0 5-1-16,-10 11 0 16,2 2-1-16,-9 6 0 15,2 2 0-15,-4 2-5 16,5-2-5-16,-5 0-28 15,5-5-25-15,-1 1-71 16,7-6-7-16,3-2-138 16</inkml:trace>
          <inkml:trace contextRef="#ctx0" brushRef="#br0" timeOffset="-5806.217">23662-688 366 0,'-3'-2'80'0,"-2"-1"36"16,3 3-108-16,2 0-3 15,2 1-1-15,-2-1-4 0,0 2-2 16,-2-4 0-16,-1 1 2 15,-3-1 1-15,1 1 1 16,-3 4 4-16,2 0 1 16,-6 6 3-16,-3 2 2 15,-2 14 1-15,0 5-1 16,-5 20 0-16,3 8-3 16,-4 35-1-16,1 10-3 15,-2 33-1-15,4 4-3 0,1 29 0 16,5-17 0-1,6 15 0-15,5-27 0 0,3-7-1 16,2-38 1-16,2-13 0 16,-2-35 0-16,0-13 0 15,-1-17 1-15,-1-6 3 16,0-7 0-16,-3-11-3 16,0-5-3-16,-2-13-11 15,0-8-20-15,-1-11-110 16,1-3 22-16,1-8-271 15</inkml:trace>
          <inkml:trace contextRef="#ctx0" brushRef="#br0" timeOffset="-5408.1646">23482-660 365 0,'34'-28'97'0,"-3"6"33"15,12-5-96-15,5 5-13 16,18-8 1-16,-3 4-8 0,12-7-4 16,-6 5-6-16,6-2-1 15,-9 10-2-15,4 4 2 16,-14 11 1-16,-2 7 2 15,-14 6 0-15,-2 6 3 16,-18 3 0-16,-6 16 0 16,-12 7-1-16,-18 17 0 15,-15 2-2-15,-17 12-2 16,-10-9 0-16,-19-2-1 16,8-10 0-16,-9 0-2 15,13-12-1-15,3-5-11 16,15-11-12-16,4-2-12 15,14-7-122-15,-4-4 25 16,8-3-293-16</inkml:trace>
          <inkml:trace contextRef="#ctx0" brushRef="#br0" timeOffset="-1699.9508">24453-554 412 0,'-7'3'102'0,"4"2"31"16,8 0-116-16,12 4-15 0,7 2-3 15,7 3-3-15,2-3 0 16,4 0-12-16,-2 0-3 16,4 0-5-16,-8 0 5 15,7 0 2-15,-4-2 12 0,10-4 4 16,-3-5 2-16,12-6-67 16,-6-5-46-1,3-6-8-15,-9-1-138 0</inkml:trace>
          <inkml:trace contextRef="#ctx0" brushRef="#br0" timeOffset="-2051.783">24640-848 393 0,'0'-2'83'0,"4"-2"38"15,2 2-118-15,0-1-1 16,5 1 0-16,-1 4-2 0,-3-1 0 15,1-1-1-15,0 4-1 16,0-3 1-16,0-1 1 16,4 0 6-16,5 0 1 15,12-5 1-15,0 4 0 16,11-1-2-16,-1 2-6 0,0 0-5 31,-8 0-6-31,-3 2-19 0,-6 1-24 0,-4 0-71 16,-11 0 0-16,-5 4-159 15</inkml:trace>
          <inkml:trace contextRef="#ctx0" brushRef="#br0" timeOffset="1750.0357">27178-314 231 0,'-18'16'185'0,"-3"10"-53"0,2-1-143 0,-3 11 132 16,1 0-140-16,0 7 0 16,-1-9 6-16,1 5 5 15,6-11 9-15,0-3 4 16,6-7 2-16,3-3 2 15,6-5 0-15,3-4 5 16,5-6-2-16,7-5-1 16,6-6 0-16,10-14-4 15,5-5-7-15,10-10-6 16,-3-7-1-16,1-5 0 16,-5 7 4-16,-1-5 8 0,-11 9 6 15,-2 0 2-15,-10 8-1 16,-4 5-2-16,-9 9-7 15,-13 5-11-15,-11 8-9 16,-12 7-18-16,-6 7-14 16,-10 10-94-16,0 3 18 15,-11 8-213-15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49:58.9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EFC55D-F53D-4B4A-BBDB-680DC8C1A9A3}" emma:medium="tactile" emma:mode="ink">
          <msink:context xmlns:msink="http://schemas.microsoft.com/ink/2010/main" type="writingRegion" rotatedBoundingBox="2971,9608 2986,9608 2986,9623 2971,9623">
            <msink:destinationLink direction="with" ref="{70E71EC8-0DE2-45D3-BA7F-284AB9ADAF1D}"/>
          </msink:context>
        </emma:interpretation>
      </emma:emma>
    </inkml:annotationXML>
    <inkml:traceGroup>
      <inkml:annotationXML>
        <emma:emma xmlns:emma="http://www.w3.org/2003/04/emma" version="1.0">
          <emma:interpretation id="{B1EE4CB3-2003-4F49-ABC4-D78303D72495}" emma:medium="tactile" emma:mode="ink">
            <msink:context xmlns:msink="http://schemas.microsoft.com/ink/2010/main" type="paragraph" rotatedBoundingBox="2971,9608 2986,9608 2986,9623 2971,9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976582-409D-4757-9264-B05465F2A814}" emma:medium="tactile" emma:mode="ink">
              <msink:context xmlns:msink="http://schemas.microsoft.com/ink/2010/main" type="line" rotatedBoundingBox="2971,9608 2986,9608 2986,9623 2971,9623"/>
            </emma:interpretation>
          </emma:emma>
        </inkml:annotationXML>
        <inkml:traceGroup>
          <inkml:annotationXML>
            <emma:emma xmlns:emma="http://www.w3.org/2003/04/emma" version="1.0">
              <emma:interpretation id="{CFF184EC-F1F5-415C-9B5B-293986EF920D}" emma:medium="tactile" emma:mode="ink">
                <msink:context xmlns:msink="http://schemas.microsoft.com/ink/2010/main" type="inkWord" rotatedBoundingBox="2971,9608 2986,9608 2986,9623 2971,9623">
                  <msink:destinationLink direction="with" ref="{83F0444B-83C5-4719-81E0-66928CE4AD3F}"/>
                  <msink:destinationLink direction="with" ref="{1D36BFE0-64A0-475E-AD95-435318F9F4E2}"/>
                </msink:context>
              </emma:interpretation>
            </emma:emma>
          </inkml:annotationXML>
          <inkml:trace contextRef="#ctx0" brushRef="#br0">2732 4553 0</inkml:trace>
          <inkml:trace contextRef="#ctx0" brushRef="#br0" timeOffset="-53.3511">2732 4553 0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10:00:27.0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23DD68-345B-419F-8F8A-CBCD0298DFF9}" emma:medium="tactile" emma:mode="ink">
          <msink:context xmlns:msink="http://schemas.microsoft.com/ink/2010/main" type="inkDrawing" rotatedBoundingBox="27532,11453 27547,11453 27547,11468 27532,11468" shapeName="Other">
            <msink:destinationLink direction="with" ref="{B5BCB35D-B1F1-48D6-988B-0B1836F31618}"/>
          </msink:context>
        </emma:interpretation>
      </emma:emma>
    </inkml:annotationXML>
    <inkml:trace contextRef="#ctx0" brushRef="#br0">0 0 0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9:05.7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FEB7D6A-262E-4BF7-AEB5-C5C759548E1C}" emma:medium="tactile" emma:mode="ink">
          <msink:context xmlns:msink="http://schemas.microsoft.com/ink/2010/main" type="writingRegion" rotatedBoundingBox="2444,11765 4097,11765 4097,12100 2444,12100">
            <msink:destinationLink direction="with" ref="{70E71EC8-0DE2-45D3-BA7F-284AB9ADAF1D}"/>
          </msink:context>
        </emma:interpretation>
      </emma:emma>
    </inkml:annotationXML>
    <inkml:traceGroup>
      <inkml:annotationXML>
        <emma:emma xmlns:emma="http://www.w3.org/2003/04/emma" version="1.0">
          <emma:interpretation id="{6D527945-0B0B-46E8-B87E-5908828DF34C}" emma:medium="tactile" emma:mode="ink">
            <msink:context xmlns:msink="http://schemas.microsoft.com/ink/2010/main" type="paragraph" rotatedBoundingBox="2444,11765 4097,11765 4097,12100 2444,121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087645-E128-45A2-8085-911A04411D4B}" emma:medium="tactile" emma:mode="ink">
              <msink:context xmlns:msink="http://schemas.microsoft.com/ink/2010/main" type="line" rotatedBoundingBox="2444,11765 4097,11765 4097,12100 2444,12100"/>
            </emma:interpretation>
          </emma:emma>
        </inkml:annotationXML>
        <inkml:traceGroup>
          <inkml:annotationXML>
            <emma:emma xmlns:emma="http://www.w3.org/2003/04/emma" version="1.0">
              <emma:interpretation id="{4BFDA8E4-2E16-4AB4-A130-DCB7B6DBDD79}" emma:medium="tactile" emma:mode="ink">
                <msink:context xmlns:msink="http://schemas.microsoft.com/ink/2010/main" type="inkWord" rotatedBoundingBox="2444,11765 4097,11765 4097,12100 2444,12100">
                  <msink:destinationLink direction="with" ref="{83F0444B-83C5-4719-81E0-66928CE4AD3F}"/>
                  <msink:destinationLink direction="with" ref="{1D36BFE0-64A0-475E-AD95-435318F9F4E2}"/>
                </msink:context>
              </emma:interpretation>
            </emma:emma>
          </inkml:annotationXML>
          <inkml:trace contextRef="#ctx0" brushRef="#br0">0 335 0,'24'0'78,"0"0"-62,0 0-1,0 0 1,0 0 0,-24-24-16,24 24 15,-24-23-15,48 23 16,-24 0-16,0-24 15,24 24-15,-48-24 16,24 24-16,-1 0 16,1-24-16,0 24 15,0 0-15,24-24 16,24 0-16,24 24 16,48-24-1,24 0-15,-49 24 0,25 0 16,-24 0-1,-48-24-15,0 24 0,-24 0 16,-24 0 0,-24-24-16,24 24 109,-24-24-109,24 24 16,-1-24-16,1 24 15,0-24 1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10:00:26.9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5BCB35D-B1F1-48D6-988B-0B1836F31618}" emma:medium="tactile" emma:mode="ink">
          <msink:context xmlns:msink="http://schemas.microsoft.com/ink/2010/main" type="inkDrawing" rotatedBoundingBox="2787,9279 27534,11453 26750,20378 2003,18205" semanticType="callout" shapeName="Other">
            <msink:sourceLink direction="with" ref="{70E71EC8-0DE2-45D3-BA7F-284AB9ADAF1D}"/>
            <msink:sourceLink direction="with" ref="{0323DD68-345B-419F-8F8A-CBCD0298DFF9}"/>
          </msink:context>
        </emma:interpretation>
      </emma:emma>
    </inkml:annotationXML>
    <inkml:trace contextRef="#ctx0" brushRef="#br0">0 647 0,'0'24'187,"0"0"-187,0 0 16,24 0-16,0 24 15,-24 0-15,24-24 16,24 24-16,-48-24 16,24 0-1,0 24-15,-24-24 0,24 0 16,-24 0-1,24-24 1,-24 24-16,23-24 16,-23 24-16,24 0 15,-24 0-15,24 0 16,0 0-16,0 23 16,0-23-16,-24 24 15,48-24-15,-24 0 16,0 24-16,0 0 15,24 0-15,-24-24 16,0 0-16,0 24 16,0-24-16,0 0 15,0 0-15,-24 0 16,24 0-16,0 0 16,-24 0-1,24 0 1,0 24-16,-24-25 15,48 1 1,-24 48-16,-1-48 16,1 0-16,0 48 15,0-24-15,0 0 16,24 0-16,-24 48 16,24-48-16,-24-24 15,0 24-15,0-24 16,24 23-16,-24 1 15,24 24-15,0 0 16,-24 0-16,48 48 16,-24 0-16,23-48 15,1 47-15,0 1 16,0-24-16,-24 0 16,24-48-16,-24 0 15,0 24-15,0-48 16,-24 24-16,0-1 15,0-23-15,23 24 16,-23 0-16,0-24 16,0 24-16,0 24 15,24-48-15,-24 24 16,0 0-16,0 24 16,24-48-16,-24 48 15,48-25-15,-24 25 16,48 0-16,-24-24 15,-1 24-15,25 0 16,0 0 0,-24 0-16,120 72 15,-72-73 1,-49 1-16,49-48 16,0 24-16,-24 0 15,24 0-15,0 24 16,23-24-16,1 0 15,-48-24 1,24 24-16,-48 0 0,0-24 16,-25-24-16,-23 23 15,0 1-15,24-24 16,0 24-16,24 24 16,0-24-16,48 48 15,24 0-15,-25-24 16,1 24-16,0 0 15,24-24-15,-48-24 16,-1 24-16,1 0 16,0-1-16,-24-23 15,-24 0 1,0 0-16,0-24 0,24 24 16,0 0-1,23 24-15,49 0 0,24 0 16,0 24-1,47 0-15,1 0 16,48 24-16,23-1 16,25-23-16,-1 0 15,-47 0-15,23-24 16,-23 0-16,-24 0 16,-25 0-16,-23 0 15,24 0-15,-49 0 16,-47-25-16,24 25 15,0-24-15,23 24 16,-47-24-16,0 0 16,-24-24-16,0 24 15,-48-24-15,0 0 16,-1 0-16,-23 0 16,0 0-16,24 0 15,0 0-15,24 0 16,0 0-16,24 0 15,0 0-15,24 0 16,23-24-16,1-24 16,24 24-1,0-24-15,-25 24 16,25 0-16,-24-23 16,24 23-16,-25-24 15,25 0-15,-24 0 16,-24 24-16,23 0 15,-47 0-15,24-24 16,-24 0-16,24 0 16,-48 24-16,0-24 15,-1 0-15,1 48 16,-24-48-16,0 24 16,0 24-16,24-24 15,-24 1-15,-24 23 16,24-24-16,24 0 15,-24 0-15,23 0 16,1 0-16,48-24 16,-24 0-16,24 24 15,0 0-15,-1-24 16,1 24-16,24-24 16,-48 24-16,24-24 15,-24 0-15,-1 24 16,-23 0-16,24-24 15,24 25 1,-24-1-16,0-24 16,-1 24-16,-23-24 15,-24 24-15,24-24 16,-24 24-16,0-24 16,0 0-16,48-24 15,-24 0-15,48-24 16,23 25-16,-23-1 15,-24 0-15,24 0 16,0 0-16,-25 0 16,1 24-16,-24 0 15,0 0-15,-48 24 16,0 0-16,24-24 16,-24 25-1,0-1-15,-24 0 16,0 0-1,24 24 17,-24-24 46,24 24-47,-24-24-15,0 0-1,24 24-15,0-24 16,24 0-16,-24-24 16,23 24-16,25-24 15,0 0-15,0-24 16,48-24-16,0 48 15,24-47-15,-1-1 16,1 24-16,24-48 16,-24 0-16,23 24 15,-23-23-15,-24-1 16,-24 48-16,-48 24 16,0 24-16,-24-48 15,23 0-15,49-72 16,24 1-16,48-25 15,24-24-15,47-23 16,25 23-16,23-48 16,49-23-16,-49-1 15,25 0 1,-73 49-16,-23-1 16,-24 48-16,24-23 15,-73 71-15,49 0 16,-96 24-16,24 24 15,-72 48-15,-1 0 16,-47 0-16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49:43.6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A8CD8A2-7044-45E2-8466-8D870B672B22}" emma:medium="tactile" emma:mode="ink">
          <msink:context xmlns:msink="http://schemas.microsoft.com/ink/2010/main" type="writingRegion" rotatedBoundingBox="26478,16461 27916,16461 27916,18282 26478,18282"/>
        </emma:interpretation>
      </emma:emma>
    </inkml:annotationXML>
    <inkml:traceGroup>
      <inkml:annotationXML>
        <emma:emma xmlns:emma="http://www.w3.org/2003/04/emma" version="1.0">
          <emma:interpretation id="{BE0333CE-7557-4D8A-9254-8EE738460A19}" emma:medium="tactile" emma:mode="ink">
            <msink:context xmlns:msink="http://schemas.microsoft.com/ink/2010/main" type="paragraph" rotatedBoundingBox="26478,16461 27916,16461 27916,18282 26478,18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D227FB-BCB6-4DAF-B3D0-6443312E3889}" emma:medium="tactile" emma:mode="ink">
              <msink:context xmlns:msink="http://schemas.microsoft.com/ink/2010/main" type="line" rotatedBoundingBox="26478,16461 27916,16461 27916,18282 26478,18282"/>
            </emma:interpretation>
          </emma:emma>
        </inkml:annotationXML>
        <inkml:traceGroup>
          <inkml:annotationXML>
            <emma:emma xmlns:emma="http://www.w3.org/2003/04/emma" version="1.0">
              <emma:interpretation id="{A7208B9E-DDD1-4E97-8B79-DC417257E44C}" emma:medium="tactile" emma:mode="ink">
                <msink:context xmlns:msink="http://schemas.microsoft.com/ink/2010/main" type="inkWord" rotatedBoundingBox="26478,16461 27916,16461 27916,18282 26478,18282"/>
              </emma:interpretation>
            </emma:emma>
          </inkml:annotationXML>
          <inkml:trace contextRef="#ctx0" brushRef="#br0">264 0 0,'0'24'47,"0"0"-31,-24 0-1,0 24 1,0 0-16,0 24 15,-24-25-15,24 1 16,0 0-16,0 0 16,0 0-16,24-24 15,-24 24-15,24 0 16,0-24 0,0 0-16,0 0 15,0 0 1,24 0 62,24-24-78,0 48 16,48 0-1,24-24-15,-25-24 16,25 24-16,24-1 15,24-23-15,0 0 16,-49 0-16,-23 0 16,-24 0-16,-24 0 15,0-23-15,-48-1 16,24 0-16,-24 0 16,0 0-16,0 0 15,0 0 1,0 0 15,0 0-15,-24 24-16,24-24 15,-24 24-15</inkml:trace>
          <inkml:trace contextRef="#ctx0" brushRef="#br0" timeOffset="75.8866">1318 575 0,'-24'-24'0,"0"24"16,24-24-1</inkml:trace>
          <inkml:trace contextRef="#ctx0" brushRef="#br0" timeOffset="1003.4344">408-935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1:26.9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91E807-0E8C-45C9-B35B-E78E32EE27DE}" emma:medium="tactile" emma:mode="ink">
          <msink:context xmlns:msink="http://schemas.microsoft.com/ink/2010/main" type="writingRegion" rotatedBoundingBox="6967,16468 15000,16823 14967,17572 6934,17217"/>
        </emma:interpretation>
      </emma:emma>
    </inkml:annotationXML>
    <inkml:traceGroup>
      <inkml:annotationXML>
        <emma:emma xmlns:emma="http://www.w3.org/2003/04/emma" version="1.0">
          <emma:interpretation id="{87441472-12F6-4D54-BF98-048C4881A21F}" emma:medium="tactile" emma:mode="ink">
            <msink:context xmlns:msink="http://schemas.microsoft.com/ink/2010/main" type="paragraph" rotatedBoundingBox="6967,16468 15000,16823 14967,17572 6934,172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695874-8C08-49F8-9332-9DF0503B74CF}" emma:medium="tactile" emma:mode="ink">
              <msink:context xmlns:msink="http://schemas.microsoft.com/ink/2010/main" type="line" rotatedBoundingBox="6967,16468 15000,16823 14967,17572 6934,17217"/>
            </emma:interpretation>
          </emma:emma>
        </inkml:annotationXML>
        <inkml:traceGroup>
          <inkml:annotationXML>
            <emma:emma xmlns:emma="http://www.w3.org/2003/04/emma" version="1.0">
              <emma:interpretation id="{A0EEB78B-EAAC-48B9-AF56-38B1F280DD6B}" emma:medium="tactile" emma:mode="ink">
                <msink:context xmlns:msink="http://schemas.microsoft.com/ink/2010/main" type="inkWord" rotatedBoundingBox="6964,16531 7002,16533 6983,16966 6945,16964">
                  <msink:destinationLink direction="with" ref="{92F7B578-1A10-4C10-B27B-D4E074DCC187}"/>
                </msink:context>
              </emma:interpretation>
            </emma:emma>
          </inkml:annotationXML>
          <inkml:trace contextRef="#ctx0" brushRef="#br0">50 0 0,'0'24'78,"0"24"-62,0 0 0,-24-24-16,24 0 15,0 24 1,0-24-16,0 0 15,0 0-15,0 0 16,0 0 0,0 0-16,-24-24 15,24 24 1,0 0 0,0 0 15</inkml:trace>
        </inkml:traceGroup>
        <inkml:traceGroup>
          <inkml:annotationXML>
            <emma:emma xmlns:emma="http://www.w3.org/2003/04/emma" version="1.0">
              <emma:interpretation id="{69C9C5DE-8E74-4D3B-81BE-4C1AB8DDEFC3}" emma:medium="tactile" emma:mode="ink">
                <msink:context xmlns:msink="http://schemas.microsoft.com/ink/2010/main" type="inkWord" rotatedBoundingBox="10974,16748 11003,16750 10975,17396 10945,17394">
                  <msink:destinationLink direction="with" ref="{C8B3C6C1-412E-42A5-BE71-595DCED557A8}"/>
                  <msink:destinationLink direction="to" ref="{5D8A5465-09A9-401E-B6A8-2C160F15502D}"/>
                  <msink:destinationLink direction="with" ref="{891AF663-2074-4FA0-AC25-BB99D31C22AE}"/>
                  <msink:destinationLink direction="with" ref="{6D426BAD-CF01-4859-861E-B59D68619263}"/>
                </msink:context>
              </emma:interpretation>
            </emma:emma>
          </inkml:annotationXML>
          <inkml:trace contextRef="#ctx0" brushRef="#br0" timeOffset="3113.5454">4028 216 0,'0'24'62,"0"0"-46,0 0-1,0 24-15,0-24 16,0 24 0,0 23-1,0-23-15,0-24 16,0 0-16,0 24 15,0-24 1,0 0-16,0 0 16,0 0-1,0 0 1,0 0-16,0 0 31,0 0-15,0 0 15,0 0 0</inkml:trace>
        </inkml:traceGroup>
        <inkml:traceGroup>
          <inkml:annotationXML>
            <emma:emma xmlns:emma="http://www.w3.org/2003/04/emma" version="1.0">
              <emma:interpretation id="{1ACBAFFE-B162-4008-8D11-F6F8EBBAE839}" emma:medium="tactile" emma:mode="ink">
                <msink:context xmlns:msink="http://schemas.microsoft.com/ink/2010/main" type="inkWord" rotatedBoundingBox="14952,16821 15000,16823 14976,17372 14927,17369"/>
              </emma:interpretation>
            </emma:emma>
          </inkml:annotationXML>
          <inkml:trace contextRef="#ctx0" brushRef="#br0" timeOffset="5761.7082">8005 288 0,'0'24'156,"0"24"-140,24 24-16,-24-48 15,0 23 1,0-23-16,0 24 16,0 0-16,0-24 15,0 0 1,0 0-16,0 0 16,0 0-16,0 0 31,0 0 0,0 0 94,0 0-109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1:48.4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45BE06-10E4-407C-ACE4-8FFB30707088}" emma:medium="tactile" emma:mode="ink">
          <msink:context xmlns:msink="http://schemas.microsoft.com/ink/2010/main" type="writingRegion" rotatedBoundingBox="19535,17604 19680,18851 18510,18987 18365,17740"/>
        </emma:interpretation>
      </emma:emma>
    </inkml:annotationXML>
    <inkml:traceGroup>
      <inkml:annotationXML>
        <emma:emma xmlns:emma="http://www.w3.org/2003/04/emma" version="1.0">
          <emma:interpretation id="{4036B930-2DC3-4536-A3EA-335546D0CA73}" emma:medium="tactile" emma:mode="ink">
            <msink:context xmlns:msink="http://schemas.microsoft.com/ink/2010/main" type="paragraph" rotatedBoundingBox="19535,17604 19680,18851 18510,18987 18365,17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365847-E30F-412A-8899-142C0D21EBC8}" emma:medium="tactile" emma:mode="ink">
              <msink:context xmlns:msink="http://schemas.microsoft.com/ink/2010/main" type="line" rotatedBoundingBox="19535,17604 19680,18851 18510,18987 18365,17740"/>
            </emma:interpretation>
          </emma:emma>
        </inkml:annotationXML>
        <inkml:traceGroup>
          <inkml:annotationXML>
            <emma:emma xmlns:emma="http://www.w3.org/2003/04/emma" version="1.0">
              <emma:interpretation id="{557864FE-A5C6-4195-A0B5-C77E3C7C2961}" emma:medium="tactile" emma:mode="ink">
                <msink:context xmlns:msink="http://schemas.microsoft.com/ink/2010/main" type="inkWord" rotatedBoundingBox="19535,17604 19680,18851 18510,18987 18365,17740"/>
              </emma:interpretation>
            </emma:emma>
          </inkml:annotationXML>
          <inkml:trace contextRef="#ctx0" brushRef="#br0">3475 1246 0,'-24'0'16,"24"-24"62,0 0-63,48 0 1,-24-24-16,24 24 16,0-24-16,0 24 15,-25-24 1,49 48-16,-72-24 15,24 24 1,0-24-16,-24 0 16,24 24-1,0 0 17,-24-24-17,24 24 1,0-24 15,-24 48 141,0 0-156,-24 48-16,24-48 15,-24 24 1,0 0-16,0-24 15,0-24-15,24 48 16,-24-48 0,24 24-16,0 0 31,-24 0-31,0 0 16,24 0 15,-24 0-16,24 0-15,0 0 16,-23-24 0,23 24-1,0 0 1,0 0 78,-24-1-47,24 1 15</inkml:trace>
          <inkml:trace contextRef="#ctx0" brushRef="#br0" timeOffset="140865.2489">3834 1869 0,'0'24'94,"24"0"-79,0 0 1,0-24 0,24 0-16,-24 24 15,24 0 1,-24-24-1,0 0-15,0 0 32,0 0-17,0 0 17,-24 24-32,24-24 15</inkml:trace>
          <inkml:trace contextRef="#ctx0" brushRef="#br0" timeOffset="2449.9092">4601 958 0,'0'-24'47,"-24"24"31,0 0-62,0 0-1,0 0 1,0 24 0,-24 0-16,0 24 15,24-48-15,0 24 16,1-24 0,23 24-16,-24 0 15,0 0 1,24 0-1,-24-24 1,24 24 0,-24 0-16,24 0 31,-24 24-31,24-24 16,0 0-16,-24 24 15,0-24 1,24 0-16,0 0 15,-24-1 1,24 1 0,0 0-16,0 0 15,0 0 17,0 0-17,0 0 16,24-24-15,-24 24 0,24 0-1,0-24 17,0 0-17,0 0 1,0 0-1,0 0 1,0 0-16,-1 0 16,1 0-1,0 0 1,0 0 0,0 0 15,-24-24 16,24 24-47,0 0 31,-24-24 0,0 0 16,0-24-16,0 24 1,0 0 14,0 0-30,0 1 15,0-1 1,0 0-17,-24 24 1,24-24-1,-24 24 17,24-24-17,-24 24 1,24-24 0,-24 24-1,0 0 1,0-24 31,1 24 15,-1 0-15,0 0-31</inkml:trace>
          <inkml:trace contextRef="#ctx0" brushRef="#br0" timeOffset="142028.4179">3858 2132 0,'0'-24'31,"0"1"-15,0-1 30,0 0-46,24 0 16,0 24 0,0-24-1,0-24 17,0 48-32,0-24 15,-24 0-15,48 0 16,-48 0-1,48-24-15,0 0 16,-24 24 15,0 0-15,0 24-16,-24-24 31,24 24-31,-24-24 31,24 24 32,-24-24-47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0-06-19T09:51:37.4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BBC7AA1-F962-4530-B5C6-231AC8D1D244}" emma:medium="tactile" emma:mode="ink">
          <msink:context xmlns:msink="http://schemas.microsoft.com/ink/2010/main" type="writingRegion" rotatedBoundingBox="6661,17276 7212,17276 7212,18666 6661,18666"/>
        </emma:interpretation>
      </emma:emma>
    </inkml:annotationXML>
    <inkml:traceGroup>
      <inkml:annotationXML>
        <emma:emma xmlns:emma="http://www.w3.org/2003/04/emma" version="1.0">
          <emma:interpretation id="{0DDD1DF8-059D-4332-8050-09A2F58D5368}" emma:medium="tactile" emma:mode="ink">
            <msink:context xmlns:msink="http://schemas.microsoft.com/ink/2010/main" type="paragraph" rotatedBoundingBox="6661,17276 7212,17276 7212,18666 6661,18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206820-3461-45C7-8BD8-4F015C4FF9E8}" emma:medium="tactile" emma:mode="ink">
              <msink:context xmlns:msink="http://schemas.microsoft.com/ink/2010/main" type="line" rotatedBoundingBox="6661,17276 7212,17276 7212,18666 6661,18666"/>
            </emma:interpretation>
          </emma:emma>
        </inkml:annotationXML>
        <inkml:traceGroup>
          <inkml:annotationXML>
            <emma:emma xmlns:emma="http://www.w3.org/2003/04/emma" version="1.0">
              <emma:interpretation id="{FDCE023E-263A-4740-9820-9F7BA481BFA1}" emma:medium="tactile" emma:mode="ink">
                <msink:context xmlns:msink="http://schemas.microsoft.com/ink/2010/main" type="inkWord" rotatedBoundingBox="6661,17276 7212,17276 7212,18666 6661,18666"/>
              </emma:interpretation>
            </emma:emma>
          </inkml:annotationXML>
          <inkml:trace contextRef="#ctx0" brushRef="#br0">-70 743 0,'0'48'78,"-24"-24"-63,0 24-15,-24-24 16,48 0-16,-24 24 16,0-24-1,24 0-15,-24 0 16,24 0-1,0 0-15,0 0 16,0-1 15,-24-23 1,24 24-17,0 24 1,-24 0-1,24 0-15,0-24 16,0 0 15,0 0-31,0 0 63,24-24-32,0 0-15,0 24-1,0-24 1,0 0-16,0 0 16,24 0-1,-24 0 1,48 0-16,-48 0 15,24 0 1,-24 0-16,24 0 16,-24 0-1,0 0-15,0 0 16,0 0 15,-1 0 16</inkml:trace>
          <inkml:trace contextRef="#ctx0" brushRef="#br0" timeOffset="1198.256">98 1198 0,'-24'0'140,"24"72"-124,-24 0-1,24 48 1,-24-24-16,24-48 16,-24 48-1,24-25-15,-24-23 16,24 24-16,0-24 16,0 72 15,0-96-16,0 0-15,0 0 32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0:49:05.2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E0E06C-916C-46C1-9842-F1577B9234C8}" emma:medium="tactile" emma:mode="ink">
          <msink:context xmlns:msink="http://schemas.microsoft.com/ink/2010/main" type="inkDrawing" rotatedBoundingBox="18334,17705 20664,14760 20792,14861 18461,17806" shapeName="Other"/>
        </emma:interpretation>
      </emma:emma>
    </inkml:annotationXML>
    <inkml:trace contextRef="#ctx0" brushRef="#br0">106 2866 197 0,'-1'-4'99'0,"1"3"2"16,0 1-52-16,0 0-11 0,0 0-20 0,3 0-8 31,3-5-8-31,3-6-1 0,4-3 0 0,10-9-1 15,2-2 1-15,8-10-1 16,0-2 0 0,11-12 1-16,-3 4-1 15,9-12 3-15,-2 1 1 16,10-12 6-16,-4 3 1 0,8-15 2 16,-2 3-1-16,9-14 0 15,-8 7-3-15,12-15-1 16,-4 5-1-1,13-16-1-15,-6 7 0 16,12-18-1-16,-9 15 0 16,8-12 1-16,-12 17 1 15,8-9 0-15,-11 16 0 0,10-12 0 16,-13 12-2-16,11-8 1 16,-11 14-1-16,6-7-2 15,-14 18-1-15,5-1-1 16,-16 16-2-16,-2 0 1 15,-10 13 0-15,-1 2 0 16,-11 13 0-16,-1-1 0 0,-7 13 0 16,-2 2-2-16,-8 11-1 15,-5 6 1-15,-6 9-1 0,-7 14 2 16,-4 10 1 0,-9 14 1-16,-5 4 0 0,-11 17-1 31,-2-3 1-31,-11 20-2 15,0-4 1-15,-15 25-1 16,1-6-1-16,-17 24-3 16,5-13 1-16,-16 19-2 0,13-16 1 15,-13 19 1 1,11-16 2-16,-16 20 1 16,10-17 1-16,-15 13 0 0,12-20 0 0,-8 12 0 15,14-14 0-15,-8 6 1 16,15-17 0-16,-8 2 1 15,11-19 0-15,-5-2 0 16,15-17 0-16,-4-1-1 16,15-13-1-16,-2-2-1 15,15-10 0-15,-3-1 0 0,13-9-1 16,0 3 0-16,10-9 1 16,1 0-1-16,10-10-3 15,5-1-30 1,8-5-16-16,7-3-79 15,5-8-8-15,11-7-148 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1:55.6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9C9DE9E-6E18-40D6-BD1A-7055F8D6FBB4}" emma:medium="tactile" emma:mode="ink">
          <msink:context xmlns:msink="http://schemas.microsoft.com/ink/2010/main" type="inkDrawing" rotatedBoundingBox="3101,1526 3106,16932 2953,16933 2947,1526" semanticType="verticalRange" shapeName="Other">
            <msink:sourceLink direction="with" ref="{37208741-39DD-4385-AB11-74AC884A8148}"/>
            <msink:sourceLink direction="with" ref="{684B1253-BC4E-40B5-97B1-E778CC5E59C4}"/>
            <msink:sourceLink direction="with" ref="{B342E723-E4DC-4F18-A6F0-573AC54E34B4}"/>
            <msink:destinationLink direction="with" ref="{403CB84D-8B91-4120-89A6-663A7425F45E}"/>
            <msink:destinationLink direction="with" ref="{EFC8EA65-9C43-4D4D-9509-2B79F5AB1672}"/>
            <msink:destinationLink direction="to" ref="{B1214A8A-2E95-40A0-8C31-10C5904DF018}"/>
          </msink:context>
        </emma:interpretation>
      </emma:emma>
    </inkml:annotationXML>
    <inkml:trace contextRef="#ctx0" brushRef="#br0">18-4 195 0,'-6'-2'72'0,"-1"1"11"16,4-2-53-16,0 3-11 16,5 0-6-16,-4 0-5 15,1 0-3-15,2 1-3 16,-2-2-1-16,1 1-2 0,1 0-4 15,-1 1-1 1,0-1 3-16,2 2 13 0,-1-2 6 16,1 3 7-16,1 3 3 15,2 7 1-15,-2-1-8 16,1 10-4-16,3 2-6 16,1 7-1-16,-4 2-3 15,3 9-1-15,-3 5 2 16,2 11 1-16,-2 0 1 15,-1 9 3-15,0-1 0 16,-2 16 3-16,1-6 2 0,0 20-4 16,1-7-2-16,-2 18-1 15,1-13-4-15,-2 17-3 16,-2-12 2-16,1 18 1 16,1-7-1-16,-2 21 0 15,2-13 0-15,2 20 0 16,-1-16 0-16,4 26-1 15,-2-16-1-15,-1 20 0 16,-1-14-1-16,1 20 0 16,-2-20 0-16,1 20 0 15,1-22-1-15,-1 19 1 16,3-22 0-16,-3 21-1 16,2-21 1-16,-1 19-1 15,1-19 0-15,2 22 1 0,1-22-1 16,0 22 0-16,2-17 1 15,0 22-1-15,0-18 1 16,-4 26-1-16,0-21 1 16,-4 24 0-16,0-19-1 15,-5 26 1-15,-3-24-1 16,-1 20 1-16,1-22 0 16,-2 26 2-16,4-24-1 15,0 27 2-15,1-18-1 16,0 33 0-16,1-21-1 15,-2 21 1-15,-1-22-1 0,-1 26 0 16,2-26 1-16,0 20-1 16,0-18 0-16,4 27-1 15,1-27 0-15,-1 24 1 16,4-21-1-16,-1 28 0 16,-1-32 1-16,2 24-1 15,2-25 0-15,-2 25-1 16,-4-27 1-16,4 25 0 15,-1-23-1-15,-2 27 1 16,-1-29-1-16,2 21 1 16,-3-24-1-16,-5 26 0 15,2-24 0-15,-3 22 1 16,-1-24 1-16,4 25 1 16,3-29 2-16,1 16 1 15,4-24-1-15,1 15 1 0,0-31-1 16,0 17-1-16,2-26-2 15,1 12 0-15,1-19-1 16,-3 18 0-16,-1-20-1 16,1 14 1-16,-3-18-1 15,-2 9 0-15,1-20 0 16,-4 7 1-16,4-17-2 16,-1 6 2-16,2-23-1 0,-1-1 0 15,4-14-1 1,-3-2 2-16,2-12-1 0,-1 1 0 15,4-6 0-15,-3-2-1 16,2-6 0-16,-4 1-1 16,3-8 0-16,-4 0-1 15,1-6 0-15,-1-7 0 16,2-5 0-16,-1-4-4 16,2-4-2-16,1-4-8 15,0-1-4-15,2-1-21 16,1-3-14-16,4-2-56 15,-2-1-33-15,4-5-19 16,-2-2-71-16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14:51.5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CA6DA3B-36B8-49D1-A4AA-2AC2E1F9D674}" emma:medium="tactile" emma:mode="ink">
          <msink:context xmlns:msink="http://schemas.microsoft.com/ink/2010/main" type="writingRegion" rotatedBoundingBox="-197,945 27505,-3560 31001,17926 3297,22432"/>
        </emma:interpretation>
      </emma:emma>
    </inkml:annotationXML>
    <inkml:traceGroup>
      <inkml:annotationXML>
        <emma:emma xmlns:emma="http://www.w3.org/2003/04/emma" version="1.0">
          <emma:interpretation id="{986664E3-38E7-4E55-B033-E5AB01FDB92D}" emma:medium="tactile" emma:mode="ink">
            <msink:context xmlns:msink="http://schemas.microsoft.com/ink/2010/main" type="paragraph" rotatedBoundingBox="984,296 28564,1608 28383,5409 804,4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842CC7-D628-43B3-939B-7805EB754B5B}" emma:medium="tactile" emma:mode="ink">
              <msink:context xmlns:msink="http://schemas.microsoft.com/ink/2010/main" type="inkBullet" rotatedBoundingBox="967,673 2570,749 2470,2850 867,2774"/>
            </emma:interpretation>
          </emma:emma>
        </inkml:annotationXML>
        <inkml:trace contextRef="#ctx0" brushRef="#br0">0 1 417 0,'3'6'110'0,"7"-6"28"0,18 0-113 16,14 1-24-16,22 6-2 15,5 4 2-15,17 3-5 16,-7-2-8-16,10 10-7 16,-17-4-119-16,6 0 30 15,-21-2-301-15</inkml:trace>
        <inkml:trace contextRef="#ctx0" brushRef="#br0" timeOffset="-216.2295">451-1116 362 0,'2'2'96'0,"-1"4"26"0,-2 6-100 16,-1 13-7-16,-3 7-3 15,-1 24 7-15,-5 5-1 16,-1 14 1-16,1 1-6 16,-5 14-3-16,2-13-3 15,-3 22-2-15,0-7-1 0,-5 23 0 16,4-9 0 0,0 24-2-16,2-25 1 0,3 9-1 15,7-24 1-15,1 4 0 16,7-26-1-16,3 3 1 15,4-19-1-15,4-7 0 16,2-15-1-16,10-5 0 16,2-11 0-16,12-6 1 15,3-5-1-15,16-9 0 16,-3-4 0-16,6-5-4 16,-6-1-2-16,-5-4-5 15,-14 2-4-15,-3-7-12 16,-9 2-26-16,-9-9-96 15,-7-2 15-15,-14-11-237 0</inkml:trace>
        <inkml:trace contextRef="#ctx0" brushRef="#br0" timeOffset="492.4292">1375 665 420 0,'-19'-11'111'16,"1"-6"37"-16,0 2-121 15,0 0-6-15,3 2-7 16,0 2-4-16,-1 7-7 15,0 8-1-15,1 10-1 0,1 16-1 16,0 11-1-16,3 14-1 16,3 1 0-16,8 7 0 15,6-8 0-15,11-5 0 16,10-14 1 0,12-7 1-16,0-13 0 0,10-11 2 15,-7-10 1-15,2-14 5 16,-8-7 3-16,-2-15 3 15,-9 0-1-15,-3-12 0 16,-11 6-5-16,-11-6-5 16,-9 7-4-16,-13 1-7 15,-3 10-2-15,-5 4-5 16,5 14-4-16,5 7-62 16,9 12-75-16,9 14 2 15,7 4-221-15</inkml:trace>
      </inkml:traceGroup>
      <inkml:traceGroup>
        <inkml:annotationXML>
          <emma:emma xmlns:emma="http://www.w3.org/2003/04/emma" version="1.0">
            <emma:interpretation id="{A3DFD8DF-E023-482B-AD1E-7C7D25EFA5B4}" emma:medium="tactile" emma:mode="ink">
              <msink:context xmlns:msink="http://schemas.microsoft.com/ink/2010/main" type="line" rotatedBoundingBox="5642,518 28564,1608 28383,5409 5461,4319"/>
            </emma:interpretation>
          </emma:emma>
        </inkml:annotationXML>
        <inkml:traceGroup>
          <inkml:annotationXML>
            <emma:emma xmlns:emma="http://www.w3.org/2003/04/emma" version="1.0">
              <emma:interpretation id="{2550E2F4-840C-42C7-98F1-6459256988B6}" emma:medium="tactile" emma:mode="ink">
                <msink:context xmlns:msink="http://schemas.microsoft.com/ink/2010/main" type="inkWord" rotatedBoundingBox="5612,1134 7048,1202 6956,3153 5519,30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63.7178">4990-602 286 0,'1'-10'212'15,"-4"1"-76"-15,0-2-45 16,2 3-70-16,1 2-72 16,-2 0 66-16,4 1-5 15,-4 5-6-15,4-2-2 16,-4 1-4-16,4 5-2 16,-2 3-4-16,-4 10 0 15,-2 6 1-15,-5 20 1 16,-3 5 2-16,-9 24 5 15,-4 7 1-15,-9 32 0 16,-2 0 1-16,-1 27 1 16,8-18 2-16,3 12 0 15,15-29-1-15,7 9 0 0,11-26-2 16,2 3-1-16,1-22-1 16,6 1 0-16,1-23-1 15,10-1 1-15,6-14 0 16,13-5 0-16,1-11 0 15,5-5 1-15,-6-9 0 16,0-9-1-16,-11-5 0 16,1-11-6-16,-4-4-4 0,0-7-15 15,-7-3-19-15,2-20-84 16,-6 1-16-16,-8-17-36 16,-6 1-28-1</inkml:trace>
          <inkml:trace contextRef="#ctx0" brushRef="#br0" timeOffset="1585.5857">4663 99 387 0,'9'8'100'15,"-1"-6"30"-15,12-1-100 16,10 1-20-16,20 1 0 15,6-3-2-15,18 2 0 0,-4 1-8 16,10 6-45-16,-12 4-74 16,4 15-17-16,-19 3-61 15,-4 2 12-15</inkml:trace>
          <inkml:trace contextRef="#ctx0" brushRef="#br0" timeOffset="2057.0546">5632 1285 447 0,'-3'6'117'0,"6"-7"33"16,2-7-126-16,9-5-16 16,3-4-5-16,10-6-1 15,1-4-2-15,5-6 1 16,0-3-2-16,6-3-2 15,-3 1-3-15,5-6-2 0,-5 8-1 16,0 0 2-16,-7 7 2 16,-2 4 4-16,-10 10 2 15,-6 6 3-15,-6 6 1 16,-5 8 2-16,-3 4 1 16,-7 13 1-16,-1 5-2 15,-9 15 0-15,1 6-4 16,-3 13-3-16,3-6-5 0,4 5-15 15,7-13-15-15,5-2-119 16,4-12 24-16,6-5-288 16</inkml:trace>
        </inkml:traceGroup>
        <inkml:traceGroup>
          <inkml:annotationXML>
            <emma:emma xmlns:emma="http://www.w3.org/2003/04/emma" version="1.0">
              <emma:interpretation id="{87158242-4343-4586-B620-1032E3E7BE3B}" emma:medium="tactile" emma:mode="ink">
                <msink:context xmlns:msink="http://schemas.microsoft.com/ink/2010/main" type="inkWord" rotatedBoundingBox="10010,1186 11761,1269 11666,3282 9914,31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16.5855">9455-585 366 0,'-2'-9'126'15,"2"5"13"-15,-1 0-86 16,1 2-46-16,1 1 3 16,1 2-2-16,1-1-1 0,-3 0 0 15,2 3-1-15,-2 7-4 16,-5 13 0-16,-4 8 1 15,-12 23-1-15,-5 8 1 16,-15 18-1-16,2 0-1 16,-10 22 2-16,5-10-1 15,-3 18 2-15,8-7 0 16,0 18-1-16,12-16-1 0,5 9 0 16,10-21-2-16,9-3 0 15,6-27 0-15,9-3-1 16,7-18 0-16,6-1 1 15,4-10 0-15,5 0-1 16,0-10 1-16,12-6 1 16,-1-5-1-16,13-10 1 15,-1-8 0 1,5-8-1-16,-5-1-1 0,2-7-4 16,-9 1-3-16,0-10-8 15,-7 2-4-15,-3-12-8 16,-11 1-9-16,-3-13-47 15,-12 5-52-15,-11-8-6 16,-15 7-144-16</inkml:trace>
          <inkml:trace contextRef="#ctx0" brushRef="#br0" timeOffset="3143.0803">9320 104 337 0,'11'17'111'0,"13"-3"13"0,2-6-80 15,21 2-39-15,5-3-2 0,12 4 1 16,0 0-2-16,13 5-53 16,-9-2-53-16,4 3-22 15,-13-4-63-15,4-7 30 16</inkml:trace>
          <inkml:trace contextRef="#ctx0" brushRef="#br0" timeOffset="3777.4478">9984 1053 433 0,'13'-6'108'0,"-2"-7"38"0,11-2-118 16,6-1-14-16,13-1 1 16,1 4-5-16,10-2-2 15,-4 4-5-15,9 4-2 16,-7 4-3-16,1 3-4 15,-4 5-2-15,0 3-4 16,-12-2-3-16,-7 2-1 16,-9-2 0-16,-13 2 4 15,-11 3 5-15,-12 5 5 16,-9 1 6-16,-12 6 8 16,-1-2 2-16,-4 2 5 15,7-6-1-15,4 5 1 16,7-6-6-16,3 3-3 15,7-2-5-15,1 6-2 16,8-1-2-16,1 10-1 0,5-6 0 16,7 9 0-16,7-7 0 15,8 2 0-15,3-8 0 16,11 3-1-16,1-8-2 16,7-1-4-16,-1-10-5 15,11-6-31-15,-4-3-68 16,10-10-44-16,-7-1-34 15,0-6-77-15</inkml:trace>
        </inkml:traceGroup>
        <inkml:traceGroup>
          <inkml:annotationXML>
            <emma:emma xmlns:emma="http://www.w3.org/2003/04/emma" version="1.0">
              <emma:interpretation id="{0833765A-0B26-48B9-A316-6DABDC974FC9}" emma:medium="tactile" emma:mode="ink">
                <msink:context xmlns:msink="http://schemas.microsoft.com/ink/2010/main" type="inkWord" rotatedBoundingBox="14799,1107 16743,1199 16618,3820 14674,37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99.8968">14277-546 401 0,'35'-30'102'0,"-7"-6"41"16,-5 10-117-16,1 7-1 16,-12 6-5-16,-4 7-7 15,-5 9-7-15,-4 11-2 16,-7 10-2-16,-9 21 0 15,-10 13 0-15,-14 25 0 16,-1 5-1-16,-13 23 1 16,10-4-1-16,-1 18 0 15,15-15 1-15,-2 13 0 16,11-16-1-16,0 10 0 16,5-18 0-16,0 6 0 15,8-22-1-15,5 6 0 16,8-18 1-16,10 1-1 0,3-14-1 15,11-2 0-15,2-18 0 16,14-10-1-16,4-17 1 16,18-11-2-16,1-13-2 15,12-9-10-15,-12-4-7 16,3-7-22-16,-15 0-16 0,-2-6-65 16,-12 3-11-16,-2-8-26 15,-15 1-21-15</inkml:trace>
          <inkml:trace contextRef="#ctx0" brushRef="#br0" timeOffset="4759.0336">13829 500 452 0,'16'2'94'0,"20"-4"45"15,9 4-134-15,20 4-4 0,0 7-2 16,15 4-18 0,-8-1-47-16,13 1-73 0,-12-9-8 15,10-13-171-15</inkml:trace>
          <inkml:trace contextRef="#ctx0" brushRef="#br0" timeOffset="5412.2343">15201 1161 471 0,'-12'-1'120'0,"2"-9"38"16,1-9-129-16,6 4-17 15,4 5-3-15,7 1 0 16,0 1-4-16,14 2-3 15,3 0-2-15,11 4-2 16,2 4-2-16,9 2-4 16,-5 3-1-16,3-1-1 15,-7 0 1-15,-1-3 1 0,-11 0 5 16,-6-4 0-16,-11 1 3 16,-2 1 0-1,-6-2 1-15,-1 2-1 0,-1-1 1 16,-6 4-2-16,-4 2 0 15,-9 6 1-15,-4 7-1 16,-8 9 2-16,2 5 0 16,2 14-1-16,7 0 1 0,10 11-1 15,11-5 0-15,14 1 3 16,11-12 0-16,18 2 3 16,1-13 0-16,9-3 0 15,-6-6-1-15,-3 0 2 16,-18-9-1-16,-4 1 1 15,-14-2-1-15,-6-1 1 16,-10 0-4-16,-9 2 0 16,-12-2-1-16,-10 4 2 15,-3-1 0-15,-16 4 0 16,3-1 0-16,-7 2-2 16,4-1-2-16,-14 8-10 15,10-6-4-15,-13 3-10 16,5-4-11-16,-12 3-134 15,10-9 40-15,-3-6-338 16</inkml:trace>
        </inkml:traceGroup>
        <inkml:traceGroup>
          <inkml:annotationXML>
            <emma:emma xmlns:emma="http://www.w3.org/2003/04/emma" version="1.0">
              <emma:interpretation id="{27610CD5-B417-4489-9856-7199F1F5CD58}" emma:medium="tactile" emma:mode="ink">
                <msink:context xmlns:msink="http://schemas.microsoft.com/ink/2010/main" type="inkWord" rotatedBoundingBox="19979,1199 21676,1280 21536,4207 19840,412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818.4702">19026 251 455 0,'8'2'93'0,"14"-5"51"16,12 6-134-16,22-2 0 15,12-1 3-15,19 4-2 16,-4-1-4-16,15 3-3 15,-15 6-15-15,4 10-50 16,-18 2-89-16,-1 1 2 16,-20-6-228-1</inkml:trace>
          <inkml:trace contextRef="#ctx0" brushRef="#br0" timeOffset="6561.4711">19850-566 294 0,'-2'-2'105'16,"2"1"22"-16,-2-1-83 16,-1 2 1-16,0 2-14 15,0-2-6-15,-3 3-12 0,-4 6-1 16,-1 5-6-16,-7 10 0 15,-4 7-2-15,-8 14 2 16,0 7 0-16,-12 20 2 16,1 5-1-16,-10 22 1 15,2-4 2-15,-9 13 1 16,5-9-1-16,-8 7 0 16,9-18-2-16,-1 4-3 15,12-15-2-15,5-3-2 16,16-21 0-16,7 3 0 15,12-15 0-15,7 1 0 16,9-10 0-16,11 2 0 16,2-9 1-16,12-1 0 15,6-7 0-15,15-6 0 16,2-8 1-16,16-6 0 16,-5-5-2-16,4-4-1 0,-12 1-7 15,2-5-4-15,-17 2-3 16,1-5-8-16,-11 0-5 15,1-7-19-15,-11-1-37 16,-6-6-69-16,-14-1-8 16,-9-12-143-16</inkml:trace>
          <inkml:trace contextRef="#ctx0" brushRef="#br0" timeOffset="7248.3722">20529 690 247 0,'-14'1'202'0,"-8"-1"-49"16,2 10-148-16,-10 12 149 15,-3 0-150-15,-11 7 0 16,1 3-2-16,-4 10-1 16,4-1 0-16,-2 17-1 15,6-2-2-15,-7 13 0 16,9-5 0-16,1 7 0 15,11-12 0-15,6 4 2 16,11-13 0-16,8 0 1 16,9-11 0-16,15-3 0 0,9-12-1 15,14-9 0 1,6-12-4-16,14-6-13 0,-4-8-13 16,9-7-123-16,-11-4 25 15,5-8-305-15</inkml:trace>
          <inkml:trace contextRef="#ctx0" brushRef="#br0" timeOffset="7519.0351">20680 1222 393 0,'-50'50'129'0,"-4"10"21"16,7-8-93-16,-1 17-42 15,10-1-9-15,-6 19 9 16,7-6-6-16,-4 22-7 16,7-4 2-16,-1 17-12 15,7-13-35-15,0 5-116 16,4-23 14-16,-6-11-279 15</inkml:trace>
        </inkml:traceGroup>
        <inkml:traceGroup>
          <inkml:annotationXML>
            <emma:emma xmlns:emma="http://www.w3.org/2003/04/emma" version="1.0">
              <emma:interpretation id="{D8AD31D2-88DC-478C-AF59-6CCC52BF4FCF}" emma:medium="tactile" emma:mode="ink">
                <msink:context xmlns:msink="http://schemas.microsoft.com/ink/2010/main" type="inkWord" rotatedBoundingBox="23737,2316 28519,2543 28383,5409 23600,518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1873.8338">23389 1299 216 0,'2'-22'156'0,"-1"0"-30"0,-2 5-12 0,-2-3-107 0,-2 7-6 16,-6-3-2-16,-5 7-5 0,-7 3 0 16,-2 9 4-16,-11 3 6 15,1 10 4-15,-10 9 3 16,1 0 4-16,-8 11-3 16,5 2-5-16,-4 8-1 15,7-3-4-15,-2 7-3 31,12-5 2-31,1 4 0 0,8-5-1 0,3 4 1 16,8-5-1-16,3 0-1 16,6-3 0-16,8 0-1 15,7-7-1-15,4-2 0 16,5-7 1-16,9-11 1 16,3-13 2-16,11-13 2 15,2-7-1-15,8-15 1 16,-5-2 0-16,8-12-2 15,-10 0 1-15,8-10 0 16,-7 3 0-16,2-7 4 0,-10 8 2 16,1-6 3-16,-11 12 2 15,1 3 0-15,-9 11-4 16,-3 4-2-16,-7 14-4 16,-4 2-3-16,-5 11 0 15,-2 7 0-15,-4 8 0 16,-3 12 0-16,-1 10 2 0,-4 19 1 15,-2 7-1-15,-4 31 1 16,0 5-1-16,-4 40-2 16,-1 3 0-1,-6 26 0-15,4-20 0 0,-6 18 2 16,4-29 0-16,-8 12 1 16,3-23 0-16,-6 10-1 15,5-29 0-15,-9-2-1 16,9-31 0-16,-4-3-1 15,7-23 1-15,-2 2-4 16,10-13-2-16,-2-5-7 16,7-13-6-16,0-4-14 15,5-11-8-15,-1-12-33 16,8-8-30 0,3-13-34-16,9-6-21 0,5-12-37 15</inkml:trace>
          <inkml:trace contextRef="#ctx0" brushRef="#br0" timeOffset="42616.937">23803 1590 424 0,'-7'8'94'0,"12"-2"42"0,12-4-124 16,13-2-7-16,6-2-3 0,8-1-4 16,0-1-7-16,9 0-23 15,-3 3-18-15,5-1-84 16,-5 1 2-16,6 4-181 0</inkml:trace>
          <inkml:trace contextRef="#ctx0" brushRef="#br0" timeOffset="42410.8481">23953 1197 448 0,'12'0'107'0,"3"-4"36"0,5 0-128 0,5 4-17 15,8 4-3-15,-3-1-2 16,3-3-2-16,-2 0 2 15,5-3 2-15,-5-1 1 16,2 1-1-16,-3 2 0 16,-4 1-1-16,-7 1 1 15,-5 1 0-15,-4-1 3 16,-4-1-11-16,-4 0-23 0,-9 2-93 16,-5 0 11-16,-10 4-231 15</inkml:trace>
          <inkml:trace contextRef="#ctx0" brushRef="#br0" timeOffset="44216.5388">24474 1344 402 0,'7'-3'77'0,"5"0"43"0,5-2-120 0,12-4-3 15,4 1 4 1,9-9-1-16,-3-3-1 0,10-9 2 16,-6 1-1-16,11-6 2 15,-6-2 0 1,12-6 3-16,-5 2 1 0,7-7 3 16,-7 5 1-16,6-5 1 15,-11 10-3-15,5-6-1 16,-11 10-5-16,1 2-2 15,-9 9-2-15,-4-1-2 16,-9 9 0-16,-6-1 1 16,-6 4 2-16,-1 2 2 15,-6 3 2-15,-2 0-1 16,-2 2 0-16,0 6 0 16,-2 1-1-16,-4 11 0 15,-3 7 1-15,-10 10 1 0,-3 5 1 16,-12 17 1-16,-1 2-1 15,-9 15 5-15,4 1 3 16,-6 17 5-16,7-13 2 16,-5 12-1-16,8-10-4 15,-1 11-3-15,1-13-8 16,-4 8-4-16,6-14-4 16,-5 5-1-16,4-20-1 15,-2 0-1-15,7-17 2 0,0-2 0 16,11-13 0-16,1-5-6 15,7-6-3-15,4-3-39 16,4-5-43-16,-1-3-47 16,4 0-32-16,1-8-58 15</inkml:trace>
          <inkml:trace contextRef="#ctx0" brushRef="#br0" timeOffset="44640.8922">25417 1615 449 0,'-4'13'91'0,"-18"-2"45"16,19 12-136-16,-1 12-3 0,3-2-2 0,-5 6-1 15,-2-3 0-15,-5 6 1 16,-1-3 6-16,-6 10 2 15,-2-8 1-15,-5 10 1 16,-1-7 0-16,-2 2-3 16,4-15 0-16,1 2-18 15,9-18-20-15,5-4-98 16,5-11 10-16,3-7-238 16</inkml:trace>
          <inkml:trace contextRef="#ctx0" brushRef="#br0" timeOffset="45182.1656">26207 954 233 0,'15'-20'198'0,"1"0"-52"0,-5 6-146 16,0 6 123-16,-6 11-147 0,-10 11-2 15,-11 8 0-15,-7 9 7 16,-7 4 17-16,-9 10 4 16,-2-3 6-16,-7 15 6 15,4-1 4-15,-8 10 4 16,7-6-2-16,-1 10-2 15,7-10-6 1,6 5-5-16,11-8-4 0,8-3-2 16,9-10-2-16,10-3-4 15,3-14 0-15,9-5-2 16,2-13 1-16,8-9 2 16,-1-11 5-16,9-19 2 15,2-14 2-15,10-20 1 16,-1-6 1-16,7-26 0 15,-5 8 0-15,4-9 0 16,-11 13-1-16,0-2 1 0,-12 21-1 16,-5 8-1-16,-13 20 0 15,-10 8-1 1,-8 18-3-16,-19 15-5 0,-6 15-1 16,-15 13-2-16,-2 8 2 15,1 9-1-15,10-5-1 16,2-4-24-16,12-7-25 15,4-1-43-15,3-10-22 16,3-7-23-16,4-5-17 0,9-7 31 16</inkml:trace>
          <inkml:trace contextRef="#ctx0" brushRef="#br0" timeOffset="45697.4981">26899 854 486 0,'16'-4'111'16,"-13"2"41"-16,-3 11-143 15,-3 5-17-15,-12 13-1 16,-5 3-1-16,-11 12 1 0,-4-3 4 15,-7 5 4-15,6-9 2 16,-5 7 0-16,8-11 2 16,-3 5 1-16,8-8 2 15,2 8 1-15,7-11 0 16,8 8-2-16,14-4-1 16,14 7-3-1,8-5-2-15,8 8-3 0,5-6 0 16,1 3-2-16,-5-5 2 0,-1 1 0 15,-1-3 3-15,-6 3 3 16,-9-7 3-16,-3 5 0 16,-9-4 2-16,-8 4 2 15,-8-2-1-15,-9 7-3 16,-10-6 0-16,-9 6 2 16,-7-7-1-16,-10 2-2 15,-2-10 2-15,-6 0-2 16,4-10-8-16,-5-5-11 15,7-10-5-15,0-5-9 16,11-5-9-16,0-6-102 16,14-2-7-16,5-12-35 15,12-2-46-15</inkml:trace>
          <inkml:trace contextRef="#ctx0" brushRef="#br0" timeOffset="45999.5089">26855 796 25 0,'53'-25'328'0,"-3"0"-155"0,16 5-15 0,0 9 14 0,17 11-177 15,-9 6-12-15,10 10-23 16,-13 4-108-16,7 7-24 16,-19-1-38-16,4-1-53 15</inkml:trace>
        </inkml:traceGroup>
      </inkml:traceGroup>
    </inkml:traceGroup>
    <inkml:traceGroup>
      <inkml:annotationXML>
        <emma:emma xmlns:emma="http://www.w3.org/2003/04/emma" version="1.0">
          <emma:interpretation id="{1652495E-6200-4A5E-A5C0-B1FF6C761689}" emma:medium="tactile" emma:mode="ink">
            <msink:context xmlns:msink="http://schemas.microsoft.com/ink/2010/main" type="paragraph" rotatedBoundingBox="410,3823 23101,4366 22971,9777 281,9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405743-6E4C-4BB8-AB71-1F148DB62D57}" emma:medium="tactile" emma:mode="ink">
              <msink:context xmlns:msink="http://schemas.microsoft.com/ink/2010/main" type="inkBullet" rotatedBoundingBox="394,4515 976,4529 974,4611 392,4597"/>
            </emma:interpretation>
            <emma:one-of disjunction-type="recognition" id="oneOf5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0" timeOffset="10719.3395">-410 2792 145 0,'-8'-7'117'0,"-3"-4"-12"0,0 5-21 16,2 0-34-16,-2-2-18 15,3 5-7-15,2 0-10 16,-2 0-1-16,1-1-3 0,1 8-1 16,-2-1-2-16,2 5-3 15,1-5-1-15,1 1 4 16,2 0 1-16,4-3 2 15,1-4 4-15,11 0 5 16,5-3-4-16,12-1 0 16,8-2-4-16,14 1-3 15,-2 3-7-15,8 4 0 16,-6-1-1-16,4 2-1 16,-13 2 0-16,1-4 0 15,-11 1 0-15,-5 1 0 16,-9 0-1-16,-6-2 0 15,-5 2 0-15,-4 0 0 16,-3 0-1-16,-2 0-4 16,0 0-3-16,-2 2-32 15,-1-1-56-15,-5 4-50 0,0 0-30 16,-3-2-85-16</inkml:trace>
      </inkml:traceGroup>
      <inkml:traceGroup>
        <inkml:annotationXML>
          <emma:emma xmlns:emma="http://www.w3.org/2003/04/emma" version="1.0">
            <emma:interpretation id="{DCDF7A62-567F-4357-8141-8D29AD827DCA}" emma:medium="tactile" emma:mode="ink">
              <msink:context xmlns:msink="http://schemas.microsoft.com/ink/2010/main" type="line" rotatedBoundingBox="1200,3842 23101,4366 23056,6225 1156,5702"/>
            </emma:interpretation>
          </emma:emma>
        </inkml:annotationXML>
        <inkml:traceGroup>
          <inkml:annotationXML>
            <emma:emma xmlns:emma="http://www.w3.org/2003/04/emma" version="1.0">
              <emma:interpretation id="{9494E55C-C15C-45CD-A27F-7E14FDC68B43}" emma:medium="tactile" emma:mode="ink">
                <msink:context xmlns:msink="http://schemas.microsoft.com/ink/2010/main" type="inkWord" rotatedBoundingBox="1197,3976 3042,4020 3008,5446 1163,540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361.8748">500 2608 452 0,'-3'7'93'0,"1"-1"44"16,7-3-136-16,9 5-2 15,8 1 0-15,3-1 0 16,1-2 1-16,4-4 0 15,-5-4 1-15,7-9 0 16,-3-6 1-16,7-8 3 0,-3-6 1 16,6-10 5-16,-4 0 1 15,2-6 2-15,-7 3-3 16,5-1-1 0,-9 7-5-16,1 1-2 0,-7 9-1 15,-3 1-2-15,-6 13 1 16,-4 0 0-16,-3 9 0 15,-4 2 0-15,0 3-1 0,-4 6 1 16,-3 7-1 0,-10 12 1-16,-8 9 2 0,-14 24 2 15,-2 6 1-15,-14 32 1 16,4 6 1-16,-12 26-2 16,4-4-1-16,-13 14 0 15,7-21 0-15,-5 2-2 16,12-26 0-16,2-2-2 15,20-24-1-15,3-11-2 16,12-24-1-16,6-10-4 16,5-16-2-16,2-5-10 15,4-7-4-15,4-5-17 16,3-6-26-16,6-11-90 16,4-4 12-16,7-13-212 15</inkml:trace>
          <inkml:trace contextRef="#ctx0" brushRef="#br0" timeOffset="11933.6523">1286 2472 444 0,'-10'2'94'0,"-5"10"43"16,2 12-135-16,-7 16-5 15,-4 10-3-15,-5 19-5 16,-3 0 0-16,-5 16 1 16,2-10 4-16,-4 13 3 15,5-11 5-15,-2 9 3 16,8-14 1-16,1 3 3 15,10-19 0-15,4-1 0 16,12-20-2-16,2-4-1 16,12-11-4-16,2-4-2 15,6-8 0-15,7-15-1 16,2-11 0-16,9-23-1 16,2-11 0-16,10-18 0 15,-2-4 1-15,9-14 0 16,-13 7 1-16,4-18 2 0,-13 10 0 15,-3-10 2-15,-13 15 1 16,-4-2 3-16,-9 25 0 16,-8 4 2-16,-9 21 0 15,-10 8-1-15,-3 17-2 16,-10 9-2-16,3 13-3 16,-5 15 0-16,7 6-6 15,-5 9-8-15,8 3-5 0,-3 5-13 16,8-7-20-16,1 2-34 15,8-11-31-15,5-5-18 16,6-14-29-16,9-11 24 16</inkml:trace>
          <inkml:trace contextRef="#ctx0" brushRef="#br0" timeOffset="12402.987">1782 2438 397 0,'7'1'109'0,"-6"5"29"16,-5 4-111-16,-7 16-16 16,-7 10-6-16,-5 24-1 15,-5 9-4-15,-12 26 0 0,4 1 0 16,-6 20-1-16,6-10 1 15,0 10 0-15,9-25 0 16,4-2 0-16,7-23 1 16,4-2 0-16,7-20 0 15,2-5-1-15,8-12 0 16,4-5-1-16,7-16 1 16,9-7 0-16,5-13 0 0,12-24 0 15,2-11 1-15,11-24 0 16,-4-10-1-16,15-21 1 15,-8 4 1-15,11-17 4 16,-11 12 4-16,-2-11 1 16,-15 17 0-16,-7-3 2 15,-15 24-6-15,-6 11-3 16,-10 26-1-16,-9 14-2 16,-9 24-3-16,-17 17-10 15,-11 15-10-15,-13 19-67 16,-1 9-63-16,-10 10-10 15,11-3-161-15</inkml:trace>
        </inkml:traceGroup>
        <inkml:traceGroup>
          <inkml:annotationXML>
            <emma:emma xmlns:emma="http://www.w3.org/2003/04/emma" version="1.0">
              <emma:interpretation id="{0ECE4201-5225-4BEC-AE20-97BC5FDBDAE4}" emma:medium="tactile" emma:mode="ink">
                <msink:context xmlns:msink="http://schemas.microsoft.com/ink/2010/main" type="inkWord" rotatedBoundingBox="5238,4131 7933,4196 7893,5863 5198,579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517.2518">4424 2326 359 0,'-23'5'74'16,"-1"3"36"-16,7 0-108 16,2 0 0-16,7-4-2 15,2 3 0-15,2-6 0 0,1 2 1 16,6 0 2-16,-3-1 2 16,2 0 2-16,3 2 7 15,1-1 4-15,6-1 6 16,10-2 6-16,13-3-5 15,9-2-7-15,17-1-4 16,3 1-8-16,14 4-8 16,-4 1 3-16,4 0 0 15,-12 0 0-15,1-2-1 16,-18-3 0-16,-4 1 1 16,-12 0-1-16,-6 3 0 15,-10 1 0-15,-3 5 2 16,-6 4 0-16,-6 14 1 15,-7 9 2-15,-11 23 0 16,-3 15 0-16,-10 32 2 16,-4 1-1-16,-10 32 1 15,6-3-1-15,-12 29-1 16,5-16-1-16,-4 17-1 0,6-29-1 16,-4-3 0-16,12-42 0 15,1-13 0-15,9-31 0 16,6-15 0-16,3-16-2 15,3-11-4-15,4-13-4 0,-3-13-6 16,2-7-6-16,-2-15-15 16,3 1-13-16,-1-8-37 15,5 4-22-15,-2-4-31 16,0 4-22-16,6-6 53 16,3 7 83-16,0-4 94 15,5 10 37-15,5 4-6 16,-4 12-16-16,5 2-8 15,2 10-22-15,9 6-6 16,-3 4-18-16,15 2-5 16,6 7-12-16,16-2-6 15,1 2-6-15,15-2-1 16,-8-3-2-16,11-7 0 16,-13 0 0-16,5-1-7 15,-14 2-16-15,4 2-108 16,-16 11 24-16,-5-1-278 15</inkml:trace>
          <inkml:trace contextRef="#ctx0" brushRef="#br0" timeOffset="19131.5949">6233 2395 497 0,'-11'-1'101'0,"-4"-6"42"16,9 7-157-16,-1 8-13 15,3 6-5-15,-4 11-2 16,-5 4 6-16,1 7 8 16,-1-2 13-16,1 12 7 15,-2-7 5-15,-1 12 3 16,1 0 6-16,-1 8 5 16,-1-3-2-16,3 13-1 15,6-9-2-15,5 13-5 16,7-2-7-16,4 15 0 0,5-6-2 15,5 11-1 1,-3-16-1-16,1 0 0 16,-5-22 0-16,1 1 2 0,-4-14-1 15,-1 4 1-15,-3-5 1 16,-2 7 0-16,-5-10 1 16,-2 1 6-16,-4-8 4 15,-5-1 3-15,-4-9 5 16,-13 1 9-16,-4-9-5 0,-18-3-1 15,-1-5-3-15,-8-6-6 16,5-7-10-16,-4-1-5 16,16-1-6-16,-3-9-4 15,11 0-5-15,5-12-10 16,7-3-6-16,4-11-28 16,12 0-63-16,2-18-32 15,4 1-32-15,4-23-44 16</inkml:trace>
          <inkml:trace contextRef="#ctx0" brushRef="#br0" timeOffset="19381.9783">6370 2508 221 0,'80'-8'217'0,"-16"-6"-63"16,17 3-137-16,8 13 129 16,15 12-269-16,-16 9-31 15,-5 9-32-15,-26-1-105 0</inkml:trace>
        </inkml:traceGroup>
        <inkml:traceGroup>
          <inkml:annotationXML>
            <emma:emma xmlns:emma="http://www.w3.org/2003/04/emma" version="1.0">
              <emma:interpretation id="{A8A33C9C-E2B9-491C-B1C9-9692E7AFC15B}" emma:medium="tactile" emma:mode="ink">
                <msink:context xmlns:msink="http://schemas.microsoft.com/ink/2010/main" type="inkWord" rotatedBoundingBox="9153,4342 12335,4418 12301,5829 9119,575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212.6298">8237 2767 421 0,'-2'4'89'0,"7"-2"41"15,4-4-122-15,10 1-6 16,6-2-1-16,14-1 2 16,0 4-1-16,18 4 0 15,-3-1 1-15,17 8 0 0,-2 0 2 16,14-2-2 0,-10-4-1-16,12-2-1 0,-13-6 0 15,3-10 0 1,-12-1 1-16,-1-9 1 0,-13-3 0 15,-2-5 1-15,-13 6-2 16,-4 0-5-16,-8 11-8 16,-8 6-19-16,-9 11-2 15,-10 16 3-15,-6 9 7 16,-11 22 14-16,-3 8 20 0,-11 28 2 16,3 4-1-16,-4 24-3 15,1-4-7-15,-6 24 3 16,7-15 2-16,-7 10 6 15,7-23 0-15,-1-4-1 16,10-33-4-16,-1-11-11 16,10-27-17-16,0-10-69 15,2-14-48-15,1-10-17 16,2-12-120-16</inkml:trace>
          <inkml:trace contextRef="#ctx0" brushRef="#br0" timeOffset="20430.0257">8836 3465 320 0,'35'-5'106'0,"16"-6"16"0,6-4-85 15,23-1-24-15,-4 8-9 16,11 5-13-16,-14 2-16 15,4 5-97-15,-17 1 18 16,1-5-237-16</inkml:trace>
          <inkml:trace contextRef="#ctx0" brushRef="#br0" timeOffset="20946.6959">10280 2605 139 0,'-7'14'290'16,"-9"-4"-119"-16,-8 7-96 15,6 16 77-15,-7 17-182 0,-5 6-2 16,-2 12 0 0,6-9 11-16,2 5 7 0,7-10 8 15,5 2 4-15,5-7 3 16,6 2 1-16,5-8 0 16,7 7 0-16,8-7-1 15,6 9 0-15,3-3-1 16,10 12 0-16,-2-10-3 15,5 9-1-15,-7-8-1 16,1 1-1-16,-10-12 1 0,-2-2 4 16,-9-13 4-16,-1-4 7 15,-8-9 4-15,-13-2 1 16,-10-3-1-16,-14 1-1 16,-14-3-6-16,-13 1-3 15,-1-11-1-15,-9-6-4 16,10-12-3-16,-12-13-14 15,13-6-9-15,-6-12-38 16,12 0-18-16,1-14-63 16,18 4-12-16,5-14-97 15</inkml:trace>
          <inkml:trace contextRef="#ctx0" brushRef="#br0" timeOffset="21170.2089">10567 2608 454 0,'103'0'142'0,"-9"-4"22"15,16-3-122-15,-4 15-53 0,18 8-127 16,-20 1-26-16,13-12-44 15,-20-10-72 1</inkml:trace>
        </inkml:traceGroup>
        <inkml:traceGroup>
          <inkml:annotationXML>
            <emma:emma xmlns:emma="http://www.w3.org/2003/04/emma" version="1.0">
              <emma:interpretation id="{4871EA17-7FF4-4C3A-A760-9C6CCF957C68}" emma:medium="tactile" emma:mode="ink">
                <msink:context xmlns:msink="http://schemas.microsoft.com/ink/2010/main" type="inkWord" rotatedBoundingBox="14461,4159 17524,4232 17481,6014 14419,594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109.7212">13544 2558 468 0,'10'-9'124'0,"-1"-4"33"16,8 7-126-16,11 11-27 15,8 15-1-15,-1 5 0 16,10 5-1-16,-1-2-1 16,16 0 0-16,-4-9 0 15,21-3-1-15,-4-15 0 0,18-12 1 16,-6-9 1-16,10-11 2 16,-16-5 1-1,2-7 1-15,-18 6-1 0,-1-2-1 16,-15 6-4-16,-4 1-6 15,-15 12-3-15,-8 4-4 16,-13 12-3-16,-11 10 1 16,-7 8 4-16,-9 16 5 15,-2 9 3-15,-6 30 4 16,1 14 0-16,-10 44-1 16,-2 7 0-16,-15 47 1 15,0-6-1-15,-17 18 4 16,5-32 0-16,-12-1 3 15,12-43-1-15,-1-17 0 0,15-32-5 16,2-14-5 0,11-22-5-16,-5-13-5 0,8-19-3 15,-2-13-23 1,6-12-43-16,2-19-64 0,6-4-13 16,7-18-139-16</inkml:trace>
          <inkml:trace contextRef="#ctx0" brushRef="#br0" timeOffset="22318.4487">13906 3376 399 0,'42'-2'123'0,"-3"4"22"0,16 4-106 16,6 7-33-16,16 5-6 16,-5 3-5-16,16-1-4 15,-11-4-1-15,6-7-9 16,-10-7-8-16,4-9-24 15,-11-4-4-15,3-4-40 16,-10-4-26-16,8-12 8 16,-9-5-29-16,10-14 78 15</inkml:trace>
          <inkml:trace contextRef="#ctx0" brushRef="#br0" timeOffset="22741.52">15594 2668 468 0,'-15'1'105'0,"-9"1"41"16,-10 14-134-16,-2 13-9 16,-10 22 8-16,1 3 1 15,-7 18 2-15,11-4-2 16,-1 10-3-16,11-9-9 15,4 14-1-15,12-13-2 0,4 13 2 16,9-7 0-16,10 7-1 16,4-13 0-1,9 7-1-15,2-16 1 0,9 5 0 16,-3-13 1-16,9 5 1 16,-5-11 0-16,3 5 0 15,-8-15-1-15,0-1 2 16,-11-12-1-16,-4-7 1 15,-8-9 0-15,-12-7 4 16,-7-4 0-16,-19-9 2 16,-10-2 0-16,-20-5-2 15,0-5-3-15,-7-7-18 16,9-2-16-16,-5-8-101 16,11 1-29-16,-4-11-36 0,10 8-67 15</inkml:trace>
          <inkml:trace contextRef="#ctx0" brushRef="#br0" timeOffset="22975.8972">15688 2799 426 0,'107'-45'139'16,"-10"0"18"-16,16-4-106 16,-8 15-52-16,14 5-19 15,-22 17-36-15,6 4-102 16,-15 3 9 0,3-3-239-16</inkml:trace>
        </inkml:traceGroup>
        <inkml:traceGroup>
          <inkml:annotationXML>
            <emma:emma xmlns:emma="http://www.w3.org/2003/04/emma" version="1.0">
              <emma:interpretation id="{58A878C7-1B37-43DB-B58E-1F73A9EFAD20}" emma:medium="tactile" emma:mode="ink">
                <msink:context xmlns:msink="http://schemas.microsoft.com/ink/2010/main" type="inkWord" rotatedBoundingBox="19082,4328 23099,4425 23058,6132 19041,603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820.6175">18205 2547 460 0,'-23'21'100'0,"9"1"43"0,15-2-135 16,15 2-6-16,10-2-1 15,18-6 5 1,5-6 2-16,20-2 3 0,4-6 1 15,21-1-1-15,-4 1-3 16,13 1 1-16,-14-1-2 16,13 2 2-16,-14-5 1 15,10-3 0 1,-13-4-5-16,10-7 0 0,-18-3-4 0,-3-2-5 16,-19 1-1-16,-7 6-4 15,-20 5-3-15,-7 7-3 16,-13 11 2-16,-8 17 1 15,-10 11 4-15,-7 30 3 16,-7 12 2-16,-8 24 3 16,-6 1 1-16,-9 24 0 15,-2-11 0-15,-15 20 0 16,2-10 0-16,-15 11 0 16,5-13 0-16,-10 5 0 15,10-29-1-15,-1-5 0 16,12-23-3-16,-5-17-3 15,13-25-6-15,-2-11-17 16,11-18-21-16,0-16-98 16,10-14 12-16,1-19-227 15</inkml:trace>
          <inkml:trace contextRef="#ctx0" brushRef="#br0" timeOffset="24052.2157">18833 3557 471 0,'41'2'97'15,"14"-8"45"-15,6 4-142 0,9 2-2 16,-9 6-1-16,5 2 0 16,-10 3 0-16,7-3-2 15,-6-5-5-15,5-6-18 16,-5-5-24-16,4-9-44 15,-10-3-10-15,6-10-24 16,-10-1-22-16,6-12 33 16</inkml:trace>
          <inkml:trace contextRef="#ctx0" brushRef="#br0" timeOffset="24576.8258">20789 2599 519 0,'14'6'165'0,"-21"0"14"15,-17 12-141-15,-6 11-74 16,-15 22-3-16,-8 3 3 15,-12 12 8-15,9-6 16 16,-7 4 9-16,13-9 4 0,-6 7 3 16,7-7 1-16,-4 13 8 15,9-7 1-15,7 9 1 16,12-1-3-16,14 9-2 16,15-10-7-16,18 4-6 15,11-13-5-15,11-2-4 16,0-18 0-16,9 1 0 15,-6-8 5-15,5 1 3 16,-8-7 5-16,3 10 2 16,-10-8 0-16,-2 7 0 15,-10-4-2-15,-8 4-1 16,-15-7-2-16,-10 3 3 16,-11-3 0-16,-14-3 2 15,-8-3 5-15,-15-4-1 16,-10-7-2-16,-22-7-3 15,1-8-4-15,-20-10-14 0,9-7-5 16,-6-9-19-16,18-6-47 16,5-3-69-16,21-2-3 15,7-12-161-15</inkml:trace>
          <inkml:trace contextRef="#ctx0" brushRef="#br0" timeOffset="24821.7129">21115 2712 569 0,'108'-22'131'0,"25"-2"42"15,-3 12-177-15,13 7-21 16,-23 11-16-16,9 5-129 16,-24 2-2-16,6-7-43 15,-20-7-30-15</inkml:trace>
        </inkml:traceGroup>
      </inkml:traceGroup>
      <inkml:traceGroup>
        <inkml:annotationXML>
          <emma:emma xmlns:emma="http://www.w3.org/2003/04/emma" version="1.0">
            <emma:interpretation id="{0AAFBD27-1CC1-4D42-9AB5-D4994A64ED23}" emma:medium="tactile" emma:mode="ink">
              <msink:context xmlns:msink="http://schemas.microsoft.com/ink/2010/main" type="line" rotatedBoundingBox="4615,8165 6985,7615 7295,8948 4925,9499"/>
            </emma:interpretation>
          </emma:emma>
        </inkml:annotationXML>
        <inkml:traceGroup>
          <inkml:annotationXML>
            <emma:emma xmlns:emma="http://www.w3.org/2003/04/emma" version="1.0">
              <emma:interpretation id="{38640F97-A860-4786-A0E0-8FFF62B92A0D}" emma:medium="tactile" emma:mode="ink">
                <msink:context xmlns:msink="http://schemas.microsoft.com/ink/2010/main" type="inkWord" rotatedBoundingBox="4615,8165 6985,7615 7295,8948 4925,9499"/>
              </emma:interpretation>
            </emma:emma>
          </inkml:annotationXML>
          <inkml:trace contextRef="#ctx0" brushRef="#br0" timeOffset="252837.1034">24307 8112 230 0,'27'-14'216'0,"2"-5"-51"15,1-3-138-15,8-3 139 16,-2 3-151-16,3-5-3 16,-3 1-9-16,8-9 1 15,-2-2-2-15,14-9 0 16,-1 2-1-16,11-3 0 0,-7 7-1 15,7 5 1-15,-14 10 0 16,0 6 1-16,-18 12-1 16,-7 19 3-16,-15 18 0 15,-18 26 0-15,-19 15 0 16,-22 27 1-16,-14 3-2 16,-25 19 2-16,-2-9 1 15,-11 18 5-15,7-15 4 16,-1 4 1-16,20-24-2 0,1 0-1 15,17-29-6-15,3 0-3 16,15-20-4 0,5-6 0-16,14-14-1 0,8-1 1 15,17-12-1-15,13-1 3 16,11-6 1-16,21-4 2 16,11-2 0-16,18-5-1 15,-1-1-2-15,12-2-4 16,-9 3-3-16,7 1-8 15,-17 0-6-15,7 1-11 16,-14-1-3-16,0-3-21 16,-18 0-41-16,-4-1-83 15,-17 1 3-15,-7 2-203 16</inkml:trace>
          <inkml:trace contextRef="#ctx0" brushRef="#br0" timeOffset="255652.2196">25688 7780 462 0,'0'8'127'0,"-3"-5"33"16,-3 1-132-16,0 7-8 16,-2 2-9-16,-9 7-5 15,-1 2-1-15,0 0-2 16,2-1-1-16,-1-1 0 15,4 0-1-15,-3 2 1 16,-1 0 2-16,-8 9 1 16,0 2 2-16,-8 13 1 15,0 4-1-15,-7 22-1 16,0 3-2-16,-10 25-2 0,2-3-3 16,-12 16-1-16,4-16-1 15,-5 2 0-15,9-24-1 16,7-1-4-16,13-18 0 15,9-1-4-15,10-13-2 16,12-1 0-16,5-11 3 16,14-7 2-16,5-7 4 15,12-8 3-15,5-11 2 16,14-8 1-16,-6-7 1 0,7-16 1 16,-8-5 3-16,3-11 0 15,-11-4-1-15,0-10 3 16,-10 8-1-16,-12-5 0 15,-9 7 1-15,-16 0 1 16,-13 10-3-16,-13 3 0 16,-7 14-2-1,-10 9-1-15,4 10-1 0,0 11-1 16,12 5 0-16,4 9-7 16,14 3-6-16,1 12-19 15,8-1-18-15,3 8-123 16,9-3 22-16,3 0-290 15</inkml:trace>
          <inkml:trace contextRef="#ctx0" brushRef="#br0" timeOffset="256306.2515">26164 8080 484 0,'7'-14'124'0,"-6"3"45"0,-4 5-134 16,-2 8-23-16,-10 9-3 15,-4 7-4-15,-11 11-11 16,-1 2 0-16,-5 11 1 16,4 1 1-16,0 7 1 15,5 0 2-15,2 11 4 16,12-3 5-16,10 6 9 16,16-9 3-16,17 1 5 15,9-17-4-15,16 1-3 16,-1-15-10-16,7 1-4 15,-7-5-7-15,0 5-4 0,-13-4-1 16,-2 8-5 0,-15-2-2-16,-7 2 2 0,-14-5 5 15,-8 2 4-15,-9-12 8 16,-11 1 10-16,-1-5 4 16,-13-5 4-16,1 0 0 15,-15 1-4-15,4-3-7 16,-13-1-4-16,2 2-3 15,-10-5-9-15,8-1-5 0,-3-4-12 16,11-3-3-16,4-6-9 16,17-3 0-16,8-15-9 15,16-7 4-15,12-16-22 16,8-3-52-16,5-17-45 16,4 0-16-16,2-20-93 15</inkml:trace>
          <inkml:trace contextRef="#ctx0" brushRef="#br0" timeOffset="256497.4913">26106 7930 484 0,'18'14'148'0,"13"-4"38"15,8-12-130-15,22 2-27 16,10 3-9-16,10 0-7 15,-6 5-13-15,5 3-7 0,-12 3-3 16,-1 0-9-16,-12-3-2 16,1-1-13-16,-7-1-6 15,-4-1-31 1,-9-3-38-16,-3-2-57 0,-11-5-15 16,-2 1-96-16</inkml:trace>
        </inkml:traceGroup>
      </inkml:traceGroup>
    </inkml:traceGroup>
    <inkml:traceGroup>
      <inkml:annotationXML>
        <emma:emma xmlns:emma="http://www.w3.org/2003/04/emma" version="1.0">
          <emma:interpretation id="{E8C3DDD4-D53A-4DD7-AC60-6FE47CF1D145}" emma:medium="tactile" emma:mode="ink">
            <msink:context xmlns:msink="http://schemas.microsoft.com/ink/2010/main" type="paragraph" rotatedBoundingBox="3402,9680 16341,4586 18102,9057 5163,14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2C2E37-C4D0-40B8-8E09-5BE410BDE706}" emma:medium="tactile" emma:mode="ink">
              <msink:context xmlns:msink="http://schemas.microsoft.com/ink/2010/main" type="line" rotatedBoundingBox="3511,9577 12125,7575 12682,9969 4067,11971"/>
            </emma:interpretation>
          </emma:emma>
        </inkml:annotationXML>
        <inkml:traceGroup>
          <inkml:annotationXML>
            <emma:emma xmlns:emma="http://www.w3.org/2003/04/emma" version="1.0">
              <emma:interpretation id="{89A56B93-C3A6-4969-BE28-7A520F3FF6EE}" emma:medium="tactile" emma:mode="ink">
                <msink:context xmlns:msink="http://schemas.microsoft.com/ink/2010/main" type="inkWord" rotatedBoundingBox="3511,9577 12125,7575 12682,9969 4067,1197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7010.6491">8180 6472 348 0,'-3'8'140'16,"0"-7"6"-16,3 1-78 15,6-4-46-15,2 1-3 16,4 2-6-16,7-1 0 16,0 0-3-16,8 7 0 0,2-1-3 15,15 2 0-15,2-2-1 16,13-3-2-16,2-4-1 15,10-7-1-15,-9-3 0 16,4-5-2-16,-11 1 1 16,-3-3 3-16,-16 6 1 0,-6 2 3 15,-12 9 0-15,-7 15 2 16,-9 8-2-16,-12 19 0 16,-7 6-3-16,-14 17 0 15,-7-2-2-15,-6 20 2 16,7-4-1-16,-2 24 0 15,7 0 0-15,1 14-1 16,6-15-3-16,-5 7 0 16,7-26-4-16,-2-8-1 15,4-24-2-15,6-11-12 16,7-19-6-16,3-14-7 16,5-13-10-16,8-18-9 15,0-7-111-15,0-15 33 16,-2-1-299-16</inkml:trace>
          <inkml:trace contextRef="#ctx0" brushRef="#br0" timeOffset="67357.992">8573 7089 478 0,'16'-6'102'0,"4"1"46"15,12 0-141-15,-1-1-4 16,13 1-2-16,-2 1-10 15,7 4-60-15,-6 1-79 0,8 2-1 16,-11-3-214-16</inkml:trace>
          <inkml:trace contextRef="#ctx0" brushRef="#br0" timeOffset="67638.8058">9616 6716 455 0,'19'-17'128'0,"-8"0"35"0,0 3-123 16,-3 8-23-16,-2 2-1 16,-6 8-9-16,-3 7-3 15,-5 3-3-15,-1 9 0 16,-4 7-3-16,-1 6-1 15,-2-2-1-15,4 9 1 0,3-7 2 16,7 6 4-16,7-3 2 16,12 7 2-1,8-4 2-15,13 6 2 0,-2-4-3 16,7 0 2-16,-2-8-1 16,3 2-1-16,-8-10-4 15,-2 2-1-15,-10-5-2 16,-7 1 0-16,-12-5 0 0,-10 1 1 15,-9-5 0-15,-11 3 1 16,-8-1 0-16,-15-3 2 16,-3-5-2-16,-8-5 1 15,3-5-4-15,-7-4-8 16,10-3-8-16,-5-5-13 16,11-5-9-16,-3-6-47 15,9-4-90-15,5-13 14 16,12-2-247-16</inkml:trace>
          <inkml:trace contextRef="#ctx0" brushRef="#br0" timeOffset="67842.2591">9829 6569 344 0,'77'-5'188'0,"28"-9"-19"0,-11-4-54 15,31-6-96-15,-6 7-10 16,16-2-4 0,-21 5-13-16,12 6-23 0,-28 10-104 15,-4 2-36-15,-28 9-44 16,-8 6-73-16</inkml:trace>
          <inkml:trace contextRef="#ctx0" brushRef="#br0" timeOffset="62613.9049">2840 7738 426 0,'0'0'119'0,"0"-2"36"0,4-1-121 15,4 0-15-15,11-2-2 16,4-1-7-16,15-2-4 16,10 0 0-16,20-1 3 15,7 1-1-15,36-3 3 16,4 1 1-16,33 1 0 15,-2 1-2-15,31-3 2 16,-17 2-1-16,18-1 5 16,-16 3 2-16,25 2 2 15,-24 5-4-15,19 6-3 16,-19 5-7-16,9 10-2 16,-29-3-3-16,9 0 1 0,-27-11-1 15,11-5 0-15,-28-11 0 16,7-6 1-16,-25 1-1 15,3-4 0-15,-23 0 0 16,4 0-1-16,-21 2 0 16,-4 0-8-16,-18 7-10 15,-9 3-25-15,-14 7-13 16,-18 7-14-16,-13 4-118 16,-19 7 33-16,-8 2-287 15</inkml:trace>
          <inkml:trace contextRef="#ctx0" brushRef="#br0" timeOffset="63279.2958">2860 8782 349 0,'-5'-9'139'0,"0"-2"6"15,-2-2-75-15,0 1-53 0,0-2 1 16,0 1-5-16,-1-1 4 16,5 3-2-16,8-5 1 15,4 1-3-15,18-6-2 16,6 1-4-16,15-10 1 15,9 4 1-15,23-12 3 16,-2 0-4-16,25-9-2 16,-7 0-1-16,10-7-3 15,-16 8-3-15,-1-5 2 16,-22 8 0-16,-4 6 0 16,-19 7-1-16,-10 3 2 15,-12 13-1-15,-8 3 2 16,-11 8 2-16,-9 8 0 15,-8 9 0-15,-13 13 1 16,-5 7-2-16,-14 21 2 0,-2 3-2 16,-10 25 1-16,4 1 0 15,-16 24-3-15,3-4-3 16,-9 13-4-16,6-20-3 16,-4 5-12-16,20-27-5 15,-1 0-18-15,17-23-25 16,4-11-111-16,15-22 20 15,3-21-267-15</inkml:trace>
          <inkml:trace contextRef="#ctx0" brushRef="#br0" timeOffset="63660.9894">3845 8895 607 0,'-5'9'152'0,"-4"1"49"15,4 1-181-15,-7 9-6 0,-4 4-12 16,-9 15-13-16,-3 0-12 16,-15 17-19-16,6 1-8 15,-7 13-16-15,3-4-1 16,-3 6 6-16,15-14 21 16,1-6 8-16,12-20 12 15,6-10-101-15,14-19 39 16,11-17-298-16</inkml:trace>
          <inkml:trace contextRef="#ctx0" brushRef="#br0" timeOffset="64182.6307">4495 8425 463 0,'3'13'176'0,"-3"-6"11"16,-1-2-117-16,-9 8-43 16,-2 5-18-16,-9 11-8 15,-7 7-7-15,-10 6-11 16,4 0-6-16,-8 10-7 0,6-5 2 15,-7 9 2 1,6-4 11-16,-1 4 11 0,8-9 11 16,7 2 5-16,12-13 2 15,8 3 0-15,6-8-4 16,6 1-4-16,4-12-5 16,6-3 0-16,0-14 0 15,9-17-1-15,5-11 1 16,6-19 0-16,1-7-1 0,9-17 0 15,-5 4 0-15,6-13 1 16,-5 7 1-16,1-11 3 16,-10 12 2-16,-5-2 6 15,-9 19 1-15,-11 9 3 16,-9 14-3-16,-10 9-4 16,-8 9-8-16,-10 9-13 15,-1 9-11-15,-6 12-10 16,5 4-6-16,-3 10-26 15,12 0-77-15,1 4-28 16,12-2-36-16,5-2-49 16</inkml:trace>
          <inkml:trace contextRef="#ctx0" brushRef="#br0" timeOffset="64629.8121">5183 8348 483 0,'6'10'149'0,"-5"-6"27"0,-1 0-133 16,-7 2-20-16,-8 3-10 15,-7 7-10-15,-1 6 3 0,-11 11-4 16,2 1-1-16,1 7-3 15,4 0-3-15,5 4-5 16,10-7 0-16,6 1 1 16,7-5 1-16,10 2 4 15,2-6 3-15,10 6 3 16,-1-5 2 0,9 5-1-16,-2-3 1 0,5 10 1 15,-7-7-3-15,2 3-2 16,-10-6 1-16,0-4-1 15,-10-7 0-15,-2-3-2 16,-11-8-2-16,-5 0-2 16,-8-3-2-16,-13-3 1 15,-6-2 3-15,-11-3 2 0,-3-5 3 16,-11-8 0-16,6-2-7 16,-8-15-7-16,10-4-156 15,0-13 44-15,14 3-401 16</inkml:trace>
          <inkml:trace contextRef="#ctx0" brushRef="#br0" timeOffset="64863.0281">5222 8378 242 0,'50'11'267'0,"20"-9"-77"16,-1-7-145-16,19 2 145 16,-11 1-177-16,4 2-22 15,-14 3-20-15,4 0-161 16,-13-3 35-16,0-4-408 16</inkml:trace>
          <inkml:trace contextRef="#ctx0" brushRef="#br0" timeOffset="61125.5776">3983 7120 331 0,'9'-17'146'0,"-1"3"7"16,-3 3-85-16,4 3-20 16,7 0-24-16,12-2-6 15,6 0-10-15,15-1-2 16,1 3-4-16,8 2-2 15,-11 3-2-15,2 3-5 16,-10 5-6-16,-3 4-30 16,-10 2-100-16,-2 2-16 15,-8-6-54-15,-2-8-10 0</inkml:trace>
          <inkml:trace contextRef="#ctx0" brushRef="#br0" timeOffset="61579.7254">5341 6553 498 0,'9'-12'134'15,"-6"-1"45"-15,-3 9-146 0,-1-1-4 16,-7 3-9-16,-11 10-14 15,-6 3-6-15,-16 11-2 16,-1 8-1-16,-10 11 0 16,7-2 0-16,-4 8 1 15,13-6 1-15,3 4-1 16,11-9 1-16,10 5 2 16,10-7 0-16,13 4 2 15,7-5-1-15,8 4 2 16,1-2-2-16,6 4 1 15,-5-5-2-15,3 5 0 16,-4-4 0-16,-2 2 0 16,-6-4-1-16,-4 0 1 0,-4-6-1 15,-4-2 1-15,-7-8-1 16,-5-1 2-16,-3-7-1 16,-9 2 2-16,-7-3 0 15,-12-2-1-15,-3 1-1 16,-16-3 0-16,2-1 0 15,-6-4-4-15,7-2-5 16,-3-5-16-16,13-5-11 16,3-5-67-16,9-3-79 0,8-13 0 15,11-5-202 1</inkml:trace>
          <inkml:trace contextRef="#ctx0" brushRef="#br0" timeOffset="68494.2139">7558 8151 246 0,'-18'-6'172'0,"7"-2"-31"16,3-5-26-16,12-2-91 16,9-6-6-16,6-2-10 15,14-10 1-15,6 0 0 16,17-5 4-16,5 7-3 0,21 0 6 16,1 9 2-1,28 6 5-15,5 12 1 0,42 4 4 31,3 6-3-31,38 3-3 0,-5 1-7 0,30-1-3 16,-26-4-6-16,35 3-1 16,-21-4-1-16,22 2 2 15,-25 2 0-15,27 0 5 16,-40-2 1 0,9 9 2-16,-37-6-2 0,4 3 2 15,-42-1-4-15,-3 2-4 16,-33-7-3-16,-5 2-1 15,-29-3-2-15,-10 1-6 16,-17-1-3-16,-16 3-22 16,-12 2-7-16,-15 8-11 15,-7 0-4-15,-14 9-15 0,-1 1-39 16,-12 2-66-16,2-2-5 16,-20 2-168-16</inkml:trace>
        </inkml:traceGroup>
      </inkml:traceGroup>
      <inkml:traceGroup>
        <inkml:annotationXML>
          <emma:emma xmlns:emma="http://www.w3.org/2003/04/emma" version="1.0">
            <emma:interpretation id="{B976BFB0-C4B5-4467-92AE-9B99B4922E2A}" emma:medium="tactile" emma:mode="ink">
              <msink:context xmlns:msink="http://schemas.microsoft.com/ink/2010/main" type="line" rotatedBoundingBox="8401,10907 17430,7352 18102,9057 9072,12612"/>
            </emma:interpretation>
          </emma:emma>
        </inkml:annotationXML>
        <inkml:traceGroup>
          <inkml:annotationXML>
            <emma:emma xmlns:emma="http://www.w3.org/2003/04/emma" version="1.0">
              <emma:interpretation id="{8B67D202-69B6-4F14-944F-CBA3E98AA745}" emma:medium="tactile" emma:mode="ink">
                <msink:context xmlns:msink="http://schemas.microsoft.com/ink/2010/main" type="inkWord" rotatedBoundingBox="8445,10982 13645,9246 14151,10762 8951,12498"/>
              </emma:interpretation>
            </emma:emma>
          </inkml:annotationXML>
          <inkml:trace contextRef="#ctx0" brushRef="#br0" timeOffset="70416.9014">10590 9006 495 0,'22'5'198'0,"-11"-1"4"0,-18 1-125 0,-11 1-45 15,-5 5-24-15,-12 8-5 16,1 2-1-16,-5 4-10 15,9 1-5-15,-1 7-7 16,9 0-3-16,0 8-2 16,6-2 9-16,5 0 5 15,10-4 6-15,8 4 3 16,9-5 4-16,14 5 2 16,1 2 0-16,13 8 1 0,-2-7-2 15,5 2-1-15,-6-8-3 16,0 0-1-1,-10-11 1-15,-6-3 1 0,-11-8 0 16,-3-2 3-16,-9-4 1 16,-15 2-1-16,-7-1-1 15,-18 3 1-15,-9 1 2 16,-14-2 5-16,3-3 0 16,-8-3 1-16,9-4-7 0,-5-6-16 15,14-1-12-15,-4-3-23 16,10-2-10-16,-2-6-133 15,14 1 33-15,5-11-320 16</inkml:trace>
          <inkml:trace contextRef="#ctx0" brushRef="#br0" timeOffset="69133.1777">7612 9413 287 0,'14'-9'187'0,"0"0"-22"0,-9-4-44 16,5-4-73-16,5 1-22 16,6-7-6-16,3 1-9 15,12-8-4-15,3 6-4 16,11-7 0-16,2 6-1 15,14-6 0-15,-4 1-1 16,21-9 0-16,-3 1-1 0,17-9 1 31,-7 5 0-31,7-8 0 0,-21 11-1 0,-2-2 3 16,-24 13 0-16,-9 4 1 16,-18 13-1-16,-10 7 0 15,-15 13-1-15,-13 16 0 16,-12 8-1-16,-14 20 0 15,-7 8 3-15,-13 22 1 16,1 2-1-16,-9 20 0 16,7-5-1-16,-9 16-6 15,13-13-4-15,-8 5 0 16,13-25-3-16,2-1-12 16,15-24-7-16,3-13-88 15,12-20-62-15,7-14-15 16,13-17-166-16</inkml:trace>
          <inkml:trace contextRef="#ctx0" brushRef="#br0" timeOffset="69421.2494">8827 9612 189 0,'0'30'313'15,"-8"0"-115"-15,-11 10-113 0,-1 6 114 0,-13 20-191 16,-6 1-11-16,-14 19-22 16,3-9-9-16,-12 6-18 15,9-14-11-15,3-7-130 16,14-18 44-16,0-12-323 15</inkml:trace>
          <inkml:trace contextRef="#ctx0" brushRef="#br0" timeOffset="69930.6567">9640 9044 533 0,'-3'17'157'0,"-8"5"32"0,-5-2-146 15,-7 15-24-15,-1 2-13 0,-10 15-5 16,-1 1-6-16,-9 10-11 15,5-4-2-15,-6 13-5 16,6-11 0-16,-5 7 3 16,9-9 8-16,1 2 7 15,13-14 9-15,12-3 8 16,14-14 7-16,15-3-4 16,10-15-3-16,12-7-2 15,4-11-7-15,12-21-3 16,-4-11 4-16,14-20 1 15,-6-6-1-15,10-17 3 16,-6 6 2-16,-2-15 7 16,-12 12 0-16,-7-7 6 15,-19 17-3-15,-16-6-1 16,-14 19-8-16,-15 5-1 16,-11 17-6-16,-7 13-2 0,1 18-7 15,-10 13-15 1,5 13-10-16,-6 15-21 0,8 3-9 15,-1 13-112-15,11-5-14 16,9 6-31-16,11-9-76 16</inkml:trace>
          <inkml:trace contextRef="#ctx0" brushRef="#br0" timeOffset="70717.9326">10609 8723 628 0,'21'4'152'0,"2"-2"50"0,4-1-185 16,10 1-12-16,-2-4-16 15,9 1-32-15,-5-1 3 0,6 1-163 16,-3 1 31 0,5 0-362-16</inkml:trace>
          <inkml:trace contextRef="#ctx0" brushRef="#br0" timeOffset="71544.0664">11389 8314 436 0,'-1'0'136'0,"1"-3"22"0,1 0-115 16,4-2-27-16,6-6-4 16,5 2-3-16,9-4 1 15,0 4-1-15,8-1-4 16,-4 6-4-16,4 2 0 15,-5 5-1-15,5 0 1 16,-5 3-1-16,1 4 0 16,-7-1 0-16,-7 8 2 15,-9 2 1-15,-6 5 2 16,-7-2 0-16,-11 9 0 16,-2-3 0-16,-13 10 2 15,0-2 0-15,-7 8 3 16,0-5-1-16,0 5 0 0,1-10-4 15,-2 2-1-15,8-8-4 16,2-1-1 0,9-8 1-16,3-2-2 0,8-4-1 15,3-3 0-15,5-2-1 16,1 2 0-16,4-2 1 16,7-2 3-16,2-1 4 15,14-4 11-15,7-4 12 0,12-5-5 16,-2-4-6-16,16-3 6 15,-5 0-11-15,8 1-7 16,-4 1 4-16,8 7 6 16,-10 3-9-16,5 6-2 15,-10 5-3-15,-2 4-7 16,-12 1-3-16,-1 4-10 16,-13-3-3-16,-4 5-8 15,-7-7-5-15,-6 7-17 16,-3-3-12-16,-12 1-122 15,-8-1 24-15,-19-4-285 16</inkml:trace>
          <inkml:trace contextRef="#ctx0" brushRef="#br0" timeOffset="103800.3736">13126 8425 516 0,'22'-23'139'0,"16"-15"40"0,9 5-148 16,18-3-12-16,7 6-8 15,22-1-7-15,-3 6-4 16,25 1 1-16,2 9-1 16,33 1 0-16,0 9 1 15,41 16-1-15,-5 9 0 0,46 18 0 16,-25 3 0-16,62-1 20 16,-18-13 7-16,41-15 2 15,-30-18 1-15,27-11 0 16,-60-5-20-16,6 0-6 15,-52 0-3-15,-4-1-1 16,-42 7 0-16,-1 0-2 16,-32 7-2-16,2 1-4 15,-24 5-1-15,1 0-4 16,-21 1 2-16,-5-1 0 16,-20 3 2-16,-15 0-10 15,-20 3-7-15,-25 5-17 16,-17 5-8-16,-25 4-21 15,-6 5-8-15,-20 4-92 16,7-4 23-16,-11 2-223 16</inkml:trace>
          <inkml:trace contextRef="#ctx0" brushRef="#br0" timeOffset="61844.105">5403 6445 481 0,'36'11'150'16,"-1"-14"36"-16,16-1-126 15,11-3-31-15,17 1-2 16,-5 0-19-16,12-4-13 0,-9 4-19 16,6-2-12-16,-17 4-137 15,3 2-16-15,-21 7-46 16,-4 3-43-16</inkml:trace>
        </inkml:traceGroup>
        <inkml:traceGroup>
          <inkml:annotationXML>
            <emma:emma xmlns:emma="http://www.w3.org/2003/04/emma" version="1.0">
              <emma:interpretation id="{D3176CA7-8784-4CF0-8273-5D4912D14B96}" emma:medium="tactile" emma:mode="ink">
                <msink:context xmlns:msink="http://schemas.microsoft.com/ink/2010/main" type="inkWord" rotatedBoundingBox="13707,8818 17430,7352 18102,9057 14378,10523"/>
              </emma:interpretation>
            </emma:emma>
          </inkml:annotationXML>
          <inkml:trace contextRef="#ctx0" brushRef="#br0" timeOffset="102079.3094">12986 7037 419 0,'-12'-9'104'0,"-3"-7"36"15,11 5-126-15,1-3-2 16,7 6-7-16,9-6-3 16,3 3 0-16,10-6 1 0,4 3 2 15,12-5 1-15,-3 0 0 16,11-3 0-16,-1 4-2 16,14-8 2-16,-2 1 0 15,15-4 0-15,-2 0 1 16,9 1 1-16,-16 6-2 15,4 2 0-15,-19 6 0 16,-1 1 0-16,-12 7-2 16,-3 1 0-16,-9 5-2 15,-5 5 0-15,-8 4-1 0,-4 12 1 16,-7 7 1 0,-10 17 1-16,-5 6 0 0,-15 14 3 15,-4 3 1-15,-10 19 2 16,0-2 0-16,-10 31 0 15,4 1-3-15,-10 21-1 16,9-16-3-16,-7 2 1 16,13-30 1-16,-1-8 0 15,17-28-1-15,-1-5-1 16,10-17-2-16,0-7-2 16,4-17-1-16,-4-7-6 15,3-8-2-15,-5-8-4 16,0-2-1-16,-3-1-6 15,4 3 2-15,-4 0-13 16,3 3-5-16,-1-4-42 16,4-4-43-16,2-7-29 15,4-9-37-15,7-5-6 0</inkml:trace>
          <inkml:trace contextRef="#ctx0" brushRef="#br0" timeOffset="102281.7981">13389 7418 269 0,'23'11'165'0,"8"-2"-25"0,1-4-41 0,18 3-79 15,9-1-16-15,18-5 0 16,0 1-4-16,11-4 0 16,-10-3-1-16,5 1-12 15,-14-1-19-15,0-3-108 16,-18 0 17-1,6-8-268-15</inkml:trace>
          <inkml:trace contextRef="#ctx0" brushRef="#br0" timeOffset="102856.9766">15177 6812 580 0,'-8'-5'124'16,"0"-3"54"-16,5 7-175 15,-1 8-11-15,-6 6-5 0,-9 12-6 16,-7 5-1-16,-12 12 4 16,-4-1 5-16,-11 10 4 15,6-5 8-15,-2 6 5 16,12-9 4-16,4 9 5 16,15-8 4-16,14 9 3 15,16-3-2-15,23 11-2 16,13-6-7-16,21 8-6 15,0-10-11-15,6 7-6 16,-14-12-2-16,-1 4-1 16,-22-11 3-16,-6 1 5 15,-13-8 5-15,-6 2 2 16,-15-4 2-16,-9 0 5 16,-8-5 4-16,-10 0 7 15,-9-8 5-15,-12-1 0 16,-5-5-4-16,-18-1-3 0,0-5-9 15,-14-3-7 1,10-4-6-16,-8-4-8 0,18-9-9 16,-2-7-10-16,21-8-5 15,2-13-17-15,18-3-66 16,15-19-52-16,15-4-15 16,12-35-136-16</inkml:trace>
          <inkml:trace contextRef="#ctx0" brushRef="#br0" timeOffset="103099.9411">15193 6783 256 0,'50'7'219'0,"27"-14"-39"16,6-13-14-16,44 0-114 15,6 1-21-15,33-5-9 16,-10 6-20-16,26-1-23 16,-27 5-13-16,6-2-20 15,-32 2-18-15,1 0-111 16,-38-2 32-16,-3 1-261 16</inkml:trace>
        </inkml:traceGroup>
      </inkml:traceGroup>
    </inkml:traceGroup>
    <inkml:traceGroup>
      <inkml:annotationXML>
        <emma:emma xmlns:emma="http://www.w3.org/2003/04/emma" version="1.0">
          <emma:interpretation id="{815248EE-8DD8-4AC2-9786-13EA2AD00A1C}" emma:medium="tactile" emma:mode="ink">
            <msink:context xmlns:msink="http://schemas.microsoft.com/ink/2010/main" type="paragraph" rotatedBoundingBox="3337,14497 22848,6255 24456,10060 4945,18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5E6DA4-9CBB-4B09-93B9-91F3A66A9147}" emma:medium="tactile" emma:mode="ink">
              <msink:context xmlns:msink="http://schemas.microsoft.com/ink/2010/main" type="line" rotatedBoundingBox="3337,14497 22848,6255 24456,10060 4945,18302"/>
            </emma:interpretation>
          </emma:emma>
        </inkml:annotationXML>
        <inkml:traceGroup>
          <inkml:annotationXML>
            <emma:emma xmlns:emma="http://www.w3.org/2003/04/emma" version="1.0">
              <emma:interpretation id="{5605E9DF-2096-4970-B8CC-D22EE5299755}" emma:medium="tactile" emma:mode="ink">
                <msink:context xmlns:msink="http://schemas.microsoft.com/ink/2010/main" type="inkWord" rotatedBoundingBox="3976,14111 10079,13620 10293,16276 4190,16767">
                  <msink:destinationLink direction="with" ref="{405D9A04-7953-4137-A3B7-F36C09FA9272}"/>
                </msink:context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29985.6769">9765 13540 339 0,'-3'11'164'16,"-10"-8"-14"-16,1 3-57 15,4 4-96-15,-3 2-5 16,2 9-4-16,-7 4-1 16,-1 3 3-16,-4 5 5 15,7-3 6-15,-3 1 5 16,6-4 1-16,2-1 2 16,3-5-2-16,-2 1-1 15,3-4-1-15,3 1 1 16,1-2-2-16,7 2-2 15,2-3-1-15,3-2-1 16,1-6-1-16,3-4 1 0,-3-4 0 16,-1-7 1-16,0-9 2 15,0-9 0-15,-3-6-1 16,0-5 2-16,-2 0-1 16,-8 1 3-16,-2 10 3 15,-7 5 5-15,-5 4 0 16,-8 8 3-16,3 7-4 15,-6 7-1-15,3 8-5 0,-2 9-1 16,2 1-2-16,2 7-1 16,5-1-3-16,2 4 0 15,5 1-1-15,5 6 1 16,2-5 0-16,5 0-1 16,3-10 0-16,4-7 0 15,3-11 0-15,7-10 0 16,2-9 1-16,4-9 1 15,1-8 0-15,-1-10 0 16,-4 2 0-16,-4-3-1 16,-5 3 1-16,-4 2-1 15,-5 5 1-15,-4 0 0 16,-4 5 1-16,-4-1 1 16,-4 6 1-16,-1 4 0 15,-3 5 1-15,-7 7 0 0,6 9 0 16,-9 10-1-16,2 6 0 15,0 9 1-15,6 4 0 16,2 5-2 0,9-4 0-16,7 5-2 0,5-6-2 15,9-4-1-15,9-12-1 16,11-8 1-16,1-14 2 16,11-13 0-16,1-6 1 0,-1-8 0 15,-9-1 0 1,-1-4-1-16,-12 6 1 15,-6-6-1-15,-6 6 1 0,-6-3 1 16,-5 6 0-16,-8 4 0 16,-4 6 0-16,-15 7 1 15,-4 4-1-15,-11 8-1 16,-1 3 1-16,-2 7-2 16,7 2 0-16,4 9-1 15,9-1 0-15,3 7 0 16,9-3 0-16,4 3 0 15,4-10 0-15,2 2-1 16,6-8 0-16,5-3-1 16,3-5 0-16,6-3 0 15,4-4 2-15,0-9-1 16,0-7 2-16,4-8 1 16,-3-5-2-16,-3-10-1 0,-4 4 1 15,-2-2 1-15,-12 7 1 16,-2 2 3-16,-7 17 2 15,-6 3 0-15,-3 12-1 16,-4 11-2-16,-1 12-3 16,-3 14-6-16,5 8-3 15,3 7-15-15,4-5-12 16,7-3-150-16,7-11 37 16,6-8-376-16</inkml:trace>
          <inkml:trace contextRef="#ctx0" brushRef="#br0" timeOffset="426102.456">3713 13675 557 0,'11'0'131'0,"7"0"47"0,5-3-158 16,19-4-19-16,12 3 0 15,19-6-2-15,4-4-8 16,12-3-19-16,-9 0-12 16,5-4-138-16,-19 4 26 0,-1-2-327 15</inkml:trace>
          <inkml:trace contextRef="#ctx0" brushRef="#br0" timeOffset="426706.112">5519 12766 222 0,'14'-15'273'0,"-20"5"-85"0,0 1-133 15,3 7 134-15,-5 1-195 0,-5 7-17 16,-9 13-11-16,-4 6-1 16,-12 17 0-16,2 10 19 15,-6 11 10-15,4-2 10 0,1 14 4 16,7-9 3-16,0 12 5 31,13-4 0-31,8 12 1 0,12-5-2 0,12 13-4 16,10-17-7-16,13 9-4 15,4-14-3-15,10 2-5 16,0-15-1-16,10 10 0 16,-5-11 1-16,1 5 3 15,-11-7 3-15,1 5 1 16,-13-8 4-16,-9 4 4 15,-9-9 3-15,-10 6 2 16,-14-7 2-16,-19 6 0 16,-9-6 1-16,-21 4 9 15,-7-7 2-15,-20 2 7 16,2-13-3-16,-19-5-5 16,7-13-14-16,-16-4-9 0,10-11-11 15,-11-4-8-15,16-6-3 16,-1-7 0-16,20-6 2 15,7-13-9-15,21-10-3 16,10-23-20-16,16-9-111 16,7-38-27-16,14 0-40 15,7-23-58-15</inkml:trace>
          <inkml:trace contextRef="#ctx0" brushRef="#br0" timeOffset="426930.7618">5662 12749 575 0,'69'3'157'0,"25"-20"49"0,9-9-164 0,43-6-23 16,-4 1-22-16,15 6-46 15,-30 11-124-15,-7 11-34 16,-41 7-55-16,-6 6-42 16</inkml:trace>
          <inkml:trace contextRef="#ctx0" brushRef="#br0" timeOffset="427275.1686">7136 13737 406 0,'20'66'284'0,"-12"-41"-61"0,15-9-48 16,15-8-211-16,15 3-187 15,-6 0 31-15,-19-7-444 16</inkml:trace>
          <inkml:trace contextRef="#ctx0" brushRef="#br0" timeOffset="462078.7994">7284 13969 282 0,'2'3'136'0,"-2"-3"-12"15,-2-4-54-15,9-4-67 16,2-3-14-16,2-5-5 0,1 2-2 16,-1-3-7-16,-4 4 3 15,-4 1 9-15,-2 4 8 16,-4-1 3-16,0 1 8 16,-3 0 2-16,1 0-1 15,-4 0 3-15,1 2 1 16,-1 3 1-16,-1 1 1 0,-2 2 0 15,2 5-6-15,-2 4-2 16,-1 2-1-16,1 7-1 16,1-1 0-16,-2 6-1 15,4-5 1-15,2 4-2 16,7-4-2-16,5-4-1 16,1-3-1-16,9-3 0 15,-3-2 0-15,4-2 2 16,-2-4 1-16,3-4 1 15,0 1 0-15,-1-6 1 16,-2-4 0-16,-3-2 0 16,-6-2 1-16,-4-2 2 15,-4 0 3-15,-3 2 4 16,-7 1 1-16,-2 2 4 16,-4 1-1-16,-6 6 1 15,0-1-3-15,-2 5 0 16,0 3-5-16,-1 3-2 0,5 1-4 15,1 6-2 1,9 2-1-16,2 2-1 0,5 2 1 16,6 3-1-16,5-3 0 15,6-2 0-15,4-3 1 16,11 0 0-16,0-5 1 16,4-3 0-16,-5-3-1 15,3-6 1-15,-6-4 0 0,0-5-1 16,-3-3 1-16,1-3-1 15,-4-3-1-15,-7-1 1 16,-1 5 2-16,-8-1 2 16,-3 4 1-16,-6 0 1 15,-2 4 0-15,-5 4 0 16,0 3-1-16,-1 4 1 16,1 5 0-16,-1 2-1 15,6 1-4-15,-1 7-1 16,4 4-2-16,3 6-6 15,4 4-4-15,4 6-27 16,4 0-30-16,9 1-89 16,3-10-3-16,0-12-186 15</inkml:trace>
          <inkml:trace contextRef="#ctx0" brushRef="#br0" timeOffset="425396.9153">3433 12378 179 0,'5'-9'34'0,"-10"-4"47"16,-1-3-374-16</inkml:trace>
          <inkml:trace contextRef="#ctx0" brushRef="#br0" timeOffset="426004.1873">3405 12283 248 0,'-2'-7'133'0,"2"7"-10"0,2 3-47 15,-4 1-49-15,5 2-6 16,2 2-7-16,11 3 5 16,4-4 3-16,18 1 4 15,7-2-4-15,16-2-3 16,-3-4-7-16,13-5-5 15,-7 2-4-15,8-5-1 16,-11-1-1-16,10-2-1 16,-10 0 1-16,3-3 0 0,-12 4 1 15,-2 5 2-15,-17 1 2 16,-4 5 0-16,-13 2 2 16,-4 4 1-16,-8 2 0 15,-4 10 1-15,-10 4-1 16,-10 18-1-16,-8 8-3 15,-16 24-1-15,-5 10-2 16,-13 35-1-16,2 4 1 0,-6 30 0 16,10-8 1-16,-4 28 7 15,15-21 1-15,-4 19 6 16,12-23 1-16,-5 12 1 16,9-29-6-16,-3 6-2 15,4-31-6-15,-1 3-2 16,8-27-3-16,-6-4-4 15,8-27-3-15,-7 0-2 16,6-17-2-16,-5-6 1 16,3-13 0-16,-3-3-4 15,7-13 0-15,0-9-8 16,5-6-5-16,4-14-18 16,7-8-48-16,3-11-79 15,6-8-1-15,3-24-189 16</inkml:trace>
          <inkml:trace contextRef="#ctx0" brushRef="#br0" timeOffset="526027.0668">7723 13999 344 0,'17'-6'100'0,"2"-4"27"0,1-1-88 16,10-6-26-16,1 2 0 16,10-4 2-16,-2 3-6 15,10-4 0-15,-2 2 1 16,9-3-1-16,-1 0-4 16,9 2-1-16,-8 4-2 15,12 1-1-15,-10 4 0 16,9 1-1-16,-10 3 1 15,7-2-1-15,-9-2 1 0,7-2-1 16,-5-1 1-16,7-7-1 16,-8 0-2-16,2-1-14 15,-9 4-27-15,-7 1-98 16,-14 13 11-16,-12 9-241 16</inkml:trace>
        </inkml:traceGroup>
        <inkml:traceGroup>
          <inkml:annotationXML>
            <emma:emma xmlns:emma="http://www.w3.org/2003/04/emma" version="1.0">
              <emma:interpretation id="{7D6388E8-9AAB-4F3F-971B-713D3176B64D}" emma:medium="tactile" emma:mode="ink">
                <msink:context xmlns:msink="http://schemas.microsoft.com/ink/2010/main" type="inkWord" rotatedBoundingBox="10784,14980 12406,12835 13110,13368 11488,15512">
                  <msink:destinationLink direction="with" ref="{405D9A04-7953-4137-A3B7-F36C09FA9272}"/>
                </msink:context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25379.3889">8144 12641 274 0,'-3'2'83'0,"1"2"12"16,-1 1-72-16,0 3-20 16,5 1-1-16,-4 2 6 0,1 0 2 15,-1 0 1-15,2-4-1 16,0 2-2 0,2-3-6-16,4-1 3 0,2 0 3 15,6-7 11-15,1-4 3 16,9-5 7-16,3-5 2 15,7-9-7-15,4 0-10 16,9-9-4-16,0-2-6 16,7-8-8-16,-3 1 6 15,8-8-1-15,-6 2 0 0,7-14 0 16,-4 2 0-16,8-9 0 16,-7 4-1-16,5-7 1 15,-8 16-1-15,2-2 3 16,-11 16 1-16,-4 7 5 15,-13 18 1-15,-4 2 3 16,-15 10 1-16,-6 9 3 16,-6 6-2-16,-9 13 0 15,-4 13-4-15,-12 19-2 16,-2 12-4-16,-14 23 2 16,0-1 1-16,-10 20 2 15,2-8 1-15,-14 18 0 16,8-12-4-16,-8 18-1 15,12-19-2-15,0 5 0 0,12-27-2 16,3-7 0-16,12-25 0 16,7-9-4-16,6-14-3 15,3-6-11-15,5-11-7 16,4-3-25-16,-1-5-54 16,3-3-73-16,1 1-8 15,-4 1-160-15</inkml:trace>
          <inkml:trace contextRef="#ctx0" brushRef="#br0" timeOffset="528239.4267">11037 12232 478 0,'-10'-15'125'0,"-4"-6"38"16,0 1-136-16,2-2-15 0,-1 3-7 15,-2 4-7-15,-3 5-4 16,-5 6-3-16,-2 7 1 16,-13 8 0-16,-1 7 4 15,-13 17 1-15,-3 2 0 16,-15 15 0-16,4 1 0 0,-7 12 4 16,10-7 4-1,2 9 4-15,17-6 2 0,6 8 0 16,15-6-3-16,4 10-5 15,11-9-2-15,7 2-1 16,5-16-1-16,7-6-3 16,5-24-1-16,9-9 0 15,2-14 0-15,7-17 1 16,1-15 3-16,5-15 2 16,-4-6 0-16,7-19 0 15,-6 4 1-15,7-13 0 16,-8 7 0-16,6-8 2 15,-7 15 0-15,-1 1 1 16,-10 24 1-16,-5 7-2 16,-10 18 1-16,-4 12 1 15,-7 14-1-15,-1 18-1 16,-5 12 1-16,-6 18-2 16,-2 12-2-16,-5 30 1 0,-3 1-1 15,-4 33 0-15,3-2 2 16,1 26 1-16,6-20 0 15,2 15 1-15,6-33-1 16,1-5 0-16,3-37-3 16,1-15-2-16,2-30-6 15,1-15-10-15,4-19-6 16,4-14-41-16,4-14-109 0,-6-20 22 16,-4-8-287-16</inkml:trace>
          <inkml:trace contextRef="#ctx0" brushRef="#br0" timeOffset="531335.6398">12338 12488 581 0,'8'-2'125'0,"9"1"53"15,5-3-172-15,14 0-27 16,3-1-4-16,13 3-6 16,-2 2-62-16,5 4-80 15,-5 2 15-15,2 3-230 16</inkml:trace>
        </inkml:traceGroup>
        <inkml:traceGroup>
          <inkml:annotationXML>
            <emma:emma xmlns:emma="http://www.w3.org/2003/04/emma" version="1.0">
              <emma:interpretation id="{16C563CE-847D-4792-B0C8-937D6182499E}" emma:medium="tactile" emma:mode="ink">
                <msink:context xmlns:msink="http://schemas.microsoft.com/ink/2010/main" type="inkWord" rotatedBoundingBox="13628,10349 18201,8417 19321,11069 14748,1300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4443.5374">13214 9722 533 0,'17'-3'118'0,"14"-8"51"15,5-2-155-15,18-1-9 16,-1 0 1-16,11 0-4 16,-3 0-3-16,13-10-1 0,-2-5 0 15,17-11-1-15,-7-2 1 16,15-10 0-16,-13 2 2 16,9-9 0-16,-20 10 1 15,1-2 1-15,-24 10 1 16,-6 8 0-16,-18 14 0 15,-7 7-1-15,-14 9-2 16,-5 7 0-16,-11 10 1 0,-13 15-1 16,-7 8 1-16,-16 24 0 15,-8 3 2-15,-10 24 4 16,0 0-1-16,-10 21 1 16,8-2 0-16,-10 21-3 15,10-16-4-15,-2 2 0 16,17-30-3-16,-3-8-7 15,18-33-6-15,2-10-18 16,9-15-10-16,2-6-131 16,10-10 30-16,3-9-313 15</inkml:trace>
          <inkml:trace contextRef="#ctx0" brushRef="#br0" timeOffset="104795.2593">14482 9993 220 0,'5'19'302'0,"-2"-1"-106"15,-4-4-132-15,-6 13 130 16,-4 8-200-16,-12 15-17 16,-12 6-11-16,-19 16-15 15,-9-3-3-15,-11 11 2 16,9-10 20-16,-4 6 13 16,17-14 15-16,8-2 5 15,18-20 1-15,8-11-13 16,17-26-18-16,15-24-118 15,9-18 23-15,16-22-294 16</inkml:trace>
          <inkml:trace contextRef="#ctx0" brushRef="#br0" timeOffset="105256.4144">15336 9443 587 0,'-14'8'130'0,"-7"9"52"0,-2 7-175 15,-10 13-24-15,-1 5-8 0,-13 20-9 16,-3-4-2-16,-4 17 4 15,12-5 13-15,0 16 6 16,17-9 9-16,6 1 2 16,13-18 6-16,13-12 9 15,14-26 1-15,18-22 3 16,9-20-1-16,18-25-4 16,-3-13-8-16,9-22-1 15,-11 1-2-15,5-10 0 16,-13 11 2-16,-4-5 2 15,-15 17 2-15,-9-3 1 16,-14 14-1-16,-14 2-2 16,-8 16-3-16,-9 10-2 15,-4 17-5-15,-9 17-10 16,5 16-2-16,-6 16-5 0,1 4-3 16,0 11-35-16,9-5-95 15,9 0 21-15,7-13-278 16</inkml:trace>
          <inkml:trace contextRef="#ctx0" brushRef="#br0" timeOffset="105774.1587">16222 9313 618 0,'-4'24'143'0,"-10"-6"53"15,3-4-181-15,-3 2-19 16,-2 0-8-16,-9-1-12 16,1 3-5-16,-1 0-1 15,6 3 7-15,1 2 5 16,7 1 11-16,3 4 6 15,5-3 3-15,9 3 3 16,3-4 2-16,15 1 0 16,4-2 0-16,10 5 1 15,1 4-1-15,9 7 0 0,-5-1-2 16,4 4 0 0,-10-5-3-16,-4 1-1 0,-11-5-1 15,-8 1 1-15,-15-2 1 16,-14 2-1-16,-11-1 1 15,-16 3 12-15,-5-8 3 16,-14-1 6-16,1-11 2 16,-7-6-1-16,4-10-12 15,-9-3-10-15,8-4-9 0,-8-4-6 16,11 0-6-16,0-4-14 16,17 0-8-16,6-10-18 15,16-3-33-15,11-16-92 16,14-3 14-16,8-21-221 15</inkml:trace>
          <inkml:trace contextRef="#ctx0" brushRef="#br0" timeOffset="106008.674">16385 8937 587 0,'30'5'137'0,"12"-5"50"0,4 0-169 16,15-2-28-16,-3 1-11 16,6-1-15-16,-11 1-151 15,5-6 37-15,-12 0-374 16</inkml:trace>
          <inkml:trace contextRef="#ctx0" brushRef="#br0" timeOffset="106746.7041">17328 8552 344 0,'31'8'183'0,"1"-5"-13"16,10 3-61-16,2 0-84 0,3 1-9 15,-5 0-13-15,2 6-3 16,-10-4-1-16,2 4-3 16,-9-2 0-16,-7 0-1 15,-7-2 0-15,-10-1 0 16,-11-2 3-16,-11 1 0 16,-7-1 2-16,-13 2 2 15,-2 3 1-15,-4 3-1 16,7 5 1-16,4-1-2 15,10 6-1-15,10-2-3 16,8-2 0-16,7 2-1 16,10-5 2-16,10 4 1 15,5-4 2-15,15 3 3 16,4-1 2-16,10 3 1 16,-5 0 0-16,8 0-1 15,-9-2-2-15,-4 2-1 16,-12-6-3-16,-3-4 1 15,-15-4-1-15,-5 0 1 0,-9-5-1 16,-8 5-1-16,-12-5 0 16,-17 2-6-16,-11-4-3 15,-22-1-8-15,-6-1-2 16,-13-1-17-16,8 2-5 16,-6 3-120-16,16-3 29 15,-13-4-295-15</inkml:trace>
          <inkml:trace contextRef="#ctx0" brushRef="#br0" timeOffset="60915.1243">4041 6417 280 0,'0'-6'125'0,"-3"0"-2"16,1-4-59-16,1-4-49 16,2 0-6-16,1 3-7 15,1-3-1-15,-2 0 0 16,-1 1 1-16,2 4 1 16,-2 3 3-16,-3 1 1 15,3 5 0-15,0 0 0 16,3-1 6-16,5-3 3 0,7 0 8 15,6-4 2-15,7-2 4 16,2 1-6-16,6-2-1 16,-2 2-7-16,7-1 0 15,-7 4-4-15,7-2-2 16,-5 3-4-16,3-1-1 16,-6 2-2-16,5 2-2 15,-10 2 0-15,2 2-1 16,-8 2 0-16,-5 2 0 15,-6 4 0-15,-5 4 3 16,-4 3 3-16,-7 10 6 16,-4 3 2-16,-12 12 4 15,-1 6-2-15,-11 14 0 16,-3-1-6-16,-4 18-3 16,0-3-3-16,-8 22 0 0,2-2-4 15,-5 12 2 1,5-13-1-16,-2 7 2 0,10-22-1 15,5-3 1-15,11-22 0 16,2-4-1-16,9-15-1 16,0-9-1-16,5-8 0 15,0-7-6-15,-1-7-5 16,0-5-14-16,2-3-13 16,-1-10-13-16,-1-1-9 15,3-8-21-15,2-3-4 0,-1-9-26 16,0 3-31-16,0-13 6 15,1 3-25-15,2-6 64 16</inkml:trace>
        </inkml:traceGroup>
        <inkml:traceGroup>
          <inkml:annotationXML>
            <emma:emma xmlns:emma="http://www.w3.org/2003/04/emma" version="1.0">
              <emma:interpretation id="{95371EE3-3292-4949-898D-529A62C38566}" emma:medium="tactile" emma:mode="ink">
                <msink:context xmlns:msink="http://schemas.microsoft.com/ink/2010/main" type="inkWord" rotatedBoundingBox="18666,9176 23262,7234 24456,10060 19860,1200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5697.1992">19312 8364 378 0,'44'-22'132'15,"0"-3"24"-15,22-6-94 16,3 9-25-16,23-2 0 16,-1 7-11-16,31 1 1 15,-4 4-2-15,32-2 2 16,-4 3-5-16,38 0-3 16,-13 3-5-16,37-1-3 15,-12 1-2-15,41-8-1 16,-29-1-2-16,35-7 0 15,-32 1-1-15,21-8-3 0,-46 5-2 16,16 3 2-16,-40 6-1 16,5 6 2-16,-34 12 0 15,1 9 0-15,-33 7 0 16,-7 11 0-16,-28 0-2 16,-11 10-1-16,-21 0 0 15,-13 4-3-15,-17-5-2 16,-15 6-9-16,-14-9-11 15,-18 1-16-15,-9-7-3 0,-20 2-17 16,1-7-19-16,-19 1-100 16,2-7 25-1,-16 0-264-15</inkml:trace>
          <inkml:trace contextRef="#ctx0" brushRef="#br0" timeOffset="114845.1958">21746 6569 278 0,'-3'14'235'0,"-2"-4"-60"0,-4-10-13 15,1 3-141-15,7-2-18 16,-6 7 4-16,-2 3-3 16,-4 6 2-16,-1 4-2 15,0 5-2-15,2 1-3 0,1 4-3 16,4-3-2-16,4 5-1 16,5-1 1-16,4 4 1 15,5-2 1-15,8 13 1 16,1-1 1-16,4 10 1 15,-1-3 0-15,4 10 3 16,-5-7 0-16,1 8 4 16,-2-10 2-16,-6-1 5 15,-2-9 1-15,-8-2 4 16,-5-7-2-16,-10 2 0 16,-7-4-6-16,-14 1 0 15,-7-4-4-15,-18-2-2 16,-2-6-1-16,-19-6-1 15,8-8-2-15,-8-8-5 16,15-10-7-16,-1-10-13 16,21-5-10-16,-1-8-18 0,17 3-6 15,-1-6-127-15,7 3 35 16,6-4-309-16</inkml:trace>
          <inkml:trace contextRef="#ctx0" brushRef="#br0" timeOffset="115059.6193">21510 6821 461 0,'45'-14'123'0,"16"-11"44"0,5-3-131 0,28-6-10 15,-3 7-6-15,15 3-7 16,-12 9-9-16,14 8-4 15,-20 11-9-15,6 8-23 16,-17 7-139-16,-10 9 31 16,-23-1-357-16</inkml:trace>
          <inkml:trace contextRef="#ctx0" brushRef="#br0" timeOffset="124006.1354">6683 7739 407 0,'5'2'141'0,"-5"-2"16"0,-2-2-98 16,0 2-49-16,6-1-3 16,0 1-6-16,6-2-2 15,4 0 0-15,3 1 1 16,-1-1 0-16,1-1 0 16,-3 2-1-16,0-4 1 15,-1 2 0-15,-2-2 0 16,0 0 0-16,3 1 0 15,-2-1 0-15,5 0 0 16,2 4-2-16,6-1-6 16,2 7-4-16,7-4-10 15,-2 4-6-15,7-2-10 16,-5-3 1-16,4 0-6 0,-8 2-4 16,-2-1-81-16,-9 1 26 15,-2-1-209-15</inkml:trace>
          <inkml:trace contextRef="#ctx0" brushRef="#br0" timeOffset="124395.815">6916 7362 521 0,'-3'6'110'0,"-2"8"49"16,10 2-155-16,9 7-3 15,3 5-1-15,8 15 0 16,2-4 0-16,6 12 0 16,0 0 0-16,3 17 1 0,-5 1 0 15,-4 18 0-15,-8-4 0 16,-12 9 0-16,-10-20-2 16,-4 0-12-1,-8-20-10-15,-5-4-138 0,3-16 32 16,-8-17-343-16</inkml:trace>
          <inkml:trace contextRef="#ctx0" brushRef="#br0" timeOffset="113976.4898">20135 6402 385 0,'-2'1'78'0,"1"-1"40"0,1-3-113 16,0 3 1-16,1 0 2 15,1-2 0-15,-2-1-2 16,0-1-1-16,1-4-3 16,-1 5-2-16,0 0 0 15,0-2 1-15,0 6 0 16,0-4 7-16,0 0 4 15,0 2 10-15,0-1 1 16,0 0 3-16,0 4-5 0,2 0-7 16,-2 1-8-16,11 1 1 15,4 3 0-15,15-4 4 16,5 1 3-16,16-2 2 16,1-4-4-16,11 2-2 15,-9-3-6-15,6 3-2 16,-11 3-1-16,-1-1 0 15,-10-2-1-15,2 2 0 16,-8-1 0-16,-6-1-1 16,-10-3 0-16,-3 3 0 15,-10 0 0-15,-2-2 0 16,-2-1 0-16,1 6 2 16,1-3-1-16,-7 7 0 15,-2 4 1-15,-8 11 1 16,-2 9 1-16,-11 18 2 0,0 5 0 15,-7 20 4 1,1-2-1-16,-5 19 1 0,2-2-1 16,-1 13 1-16,6-10-4 15,-2 9 0-15,10-18-2 16,2 0 0-16,6-26-2 16,-2 3 0-16,5-15-1 15,0 1 1-15,0-12-1 16,-5 4 0-16,5-8-1 15,-4-2-4-15,3-6-4 0,-2 0-9 16,1-8-4-16,3-2-11 16,6-7-6-16,0 0-39 15,3-10-58-15,2-8-24 16,0-4-43-16,6-5-5 16</inkml:trace>
          <inkml:trace contextRef="#ctx0" brushRef="#br0" timeOffset="114285.7586">20227 7269 418 0,'-2'-3'120'0,"2"2"31"16,7-6-111-16,5 4-22 16,13-5 0-16,4 2-1 15,11-3-6-15,1 6-3 16,12-1-1-16,-3 6-5 0,7 1-10 16,-10 2-3-1,3 4-4-15,-11-1-17 0,-1 3-84 16,-12-3-39-16,-2 0-25 15,-6-5-112-15</inkml:trace>
        </inkml:traceGroup>
      </inkml:traceGroup>
    </inkml:traceGroup>
    <inkml:traceGroup>
      <inkml:annotationXML>
        <emma:emma xmlns:emma="http://www.w3.org/2003/04/emma" version="1.0">
          <emma:interpretation id="{28318170-C85B-4523-9423-033966012687}" emma:medium="tactile" emma:mode="ink">
            <msink:context xmlns:msink="http://schemas.microsoft.com/ink/2010/main" type="paragraph" rotatedBoundingBox="8450,16317 16383,12865 17131,14584 9198,180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BAEF74-8A0A-4141-B98F-235FE2F9EBEF}" emma:medium="tactile" emma:mode="ink">
              <msink:context xmlns:msink="http://schemas.microsoft.com/ink/2010/main" type="line" rotatedBoundingBox="8450,16317 16383,12865 17131,14584 9198,18036"/>
            </emma:interpretation>
          </emma:emma>
        </inkml:annotationXML>
        <inkml:traceGroup>
          <inkml:annotationXML>
            <emma:emma xmlns:emma="http://www.w3.org/2003/04/emma" version="1.0">
              <emma:interpretation id="{8651D61C-6335-44A3-8D05-DD8A218707C7}" emma:medium="tactile" emma:mode="ink">
                <msink:context xmlns:msink="http://schemas.microsoft.com/ink/2010/main" type="inkWord" rotatedBoundingBox="8450,16317 10678,15347 11426,17067 9198,18036"/>
              </emma:interpretation>
            </emma:emma>
          </inkml:annotationXML>
          <inkml:trace contextRef="#ctx0" brushRef="#br0" timeOffset="532859.6613">11074 14439 250 0,'2'-17'203'0,"-5"3"-47"16,-5-2-5-16,6 2-140 16,-2 1-4-16,-3 4-5 15,-5 1-3-15,-4 5-1 0,-6 5-4 16,0 4-1-16,-4 11 0 16,1 8 0-16,-7 19-4 15,4 6 3-15,-5 16 1 16,4-2 3-16,-1 11 7 15,9-9 9 1,7 3 4-16,10-14-1 0,10 6-3 16,6-12-6-16,9-7-5 15,-1-12-3-15,10-12-2 16,-2-16 0-16,10-24 1 16,-1-20 2-16,10-22 0 15,-3-10 1-15,9-20 0 16,-7 8 0-16,2-14 0 15,-8 12 1-15,-1-6 1 16,-14 20 1-16,-3 13 0 16,-8 25-1-16,-6 17 2 0,-12 23-1 15,-3 19 1-15,-7 11 4 16,-4 21 8-16,1 6 1 16,0 25 3-16,4 2 0 15,4 33-4-15,4 4-8 16,4 36-3-16,-1-9-4 15,-1 19 1-15,-2-32 1 16,2-1 0-16,-2-39 0 0,4-7-4 16,2-31-4-16,-1-12-7 15,-1-24-8-15,-2-8-20 16,-5-14-140-16,-6-6 36 16,0-1-367-16</inkml:trace>
          <inkml:trace contextRef="#ctx0" brushRef="#br0" timeOffset="533223.8523">12271 14826 591 0,'0'19'169'16,"3"-7"32"-16,6-9-162 0,17 4-33 15,8-3-17-15,11 3-22 16,6-3-11-16,13 7-24 16,-3-3-41-16,12-2-84 15,-2-1 16-15,12-8-193 16</inkml:trace>
          <inkml:trace contextRef="#ctx0" brushRef="#br0" timeOffset="530745.5227">11602 11366 442 0,'-4'2'134'0,"-1"1"24"16,-1-1-122-16,2-2-30 15,3 6-9-15,1 13-4 16,-2 3-1-16,-2 17 2 16,-4 6 7-16,-5 13 4 15,-1-5 2-15,-5 10 7 16,2-10 3-16,-2 2 7 16,5-17-1-16,2-5-1 15,5-18-7-15,9-2-5 16,4-15-7-16,7-7-5 15,4-7-2-15,5-7-4 16,-2-9 1-16,5-8-2 16,-1-1 1-16,6-9 2 0,-2 3 4 15,9-3 1-15,-4 12 2 16,5 5-1-16,-8 19 0 16,-2 8 3-16,-11 14 1 15,-3 10 2-15,-9 11 3 16,-8 13 1-16,-5 5-1 15,-9 14 0-15,-2-5-1 16,-3 12-2-16,3-12-3 16,2 5-2-16,4-15-3 15,2 5-9-15,5-12-4 0,-2 2-4 16,-1-6-19-16,1 5-142 16,2-4 44-16,1 3-377 15</inkml:trace>
        </inkml:traceGroup>
        <inkml:traceGroup>
          <inkml:annotationXML>
            <emma:emma xmlns:emma="http://www.w3.org/2003/04/emma" version="1.0">
              <emma:interpretation id="{F32EF187-182D-4596-9C6B-F0211C793F96}" emma:medium="tactile" emma:mode="ink">
                <msink:context xmlns:msink="http://schemas.microsoft.com/ink/2010/main" type="inkWord" rotatedBoundingBox="13250,14295 13570,14156 13632,14297 13312,14436"/>
              </emma:interpretation>
            </emma:emma>
          </inkml:annotationXML>
          <inkml:trace contextRef="#ctx0" brushRef="#br0" timeOffset="528520.6513">11560 11086 379 0,'5'-2'17'0,"-2"2"-17"0,0 5-115 0,2 1-165 16</inkml:trace>
        </inkml:traceGroup>
        <inkml:traceGroup>
          <inkml:annotationXML>
            <emma:emma xmlns:emma="http://www.w3.org/2003/04/emma" version="1.0">
              <emma:interpretation id="{97E68AC1-FA6E-4870-A265-D8E16C17891C}" emma:medium="tactile" emma:mode="ink">
                <msink:context xmlns:msink="http://schemas.microsoft.com/ink/2010/main" type="inkWord" rotatedBoundingBox="14917,13585 16413,12934 17022,14333 15526,14984">
                  <msink:destinationLink direction="with" ref="{405D9A04-7953-4137-A3B7-F36C09FA9272}"/>
                </msink:context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31912.797">14307 12472 555 0,'34'-11'122'16,"10"-5"50"-16,14-12-165 15,-1-8-8-15,10-16-7 16,-8-7-4-16,10-15-1 0,-4 2 0 15,8-17 3-15,-1 6 6 16,8-17 2-16,-6 7 2 16,6-15 2-16,-15 11 1 15,3-9 2-15,-15 21 0 16,0 2 1-16,-14 25 0 16,-4 10-2-16,-12 21-1 0,-5 10-3 15,-9 17 0-15,-6 14 0 16,-6 11 1-16,-11 20 0 15,-3 15 1-15,-15 24 2 16,-1 7 0-16,-12 28 3 16,1-3 0-16,-11 28 3 15,8-4 0-15,-11 18-1 16,7-17-2-16,-7 14-1 16,9-28-4-16,-7 1-6 15,10-24-6-15,-2 0-18 16,6-25-8-16,-5-4-143 15,7-19 31-15,-3-2-343 16</inkml:trace>
        </inkml:traceGroup>
      </inkml:traceGroup>
    </inkml:traceGroup>
    <inkml:traceGroup>
      <inkml:annotationXML>
        <emma:emma xmlns:emma="http://www.w3.org/2003/04/emma" version="1.0">
          <emma:interpretation id="{B3DBD94A-68B2-43B4-911D-5744935A5CD7}" emma:medium="tactile" emma:mode="ink">
            <msink:context xmlns:msink="http://schemas.microsoft.com/ink/2010/main" type="paragraph" rotatedBoundingBox="11402,15190 28851,12351 29790,18122 12341,209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857FA84-F391-4DA6-8DBD-5C3F5F965935}" emma:medium="tactile" emma:mode="ink">
              <msink:context xmlns:msink="http://schemas.microsoft.com/ink/2010/main" type="inkBullet" rotatedBoundingBox="11558,16149 13558,15823 13825,17462 11825,17787"/>
            </emma:interpretation>
          </emma:emma>
        </inkml:annotationXML>
        <inkml:trace contextRef="#ctx0" brushRef="#br0" timeOffset="535522.6309">17375 14026 264 0,'-14'18'268'0,"1"-3"-108"0,4-9-24 0,9-2-102 16,9 0-92-16,7 0 71 15,9 1-7-15,19 0-7 16,6-2 6-16,24 0-10 16,1-1-12-16,17 5-91 15,-7 6-59-15,6 7-19 0,-19 7-157 16</inkml:trace>
        <inkml:trace contextRef="#ctx0" brushRef="#br0" timeOffset="535248.1449">17323 13452 356 0,'-4'-11'96'15,"1"-3"30"-15,1-1-93 16,5 5-17-16,-3 1 6 16,0 7-1-16,2 1-5 0,-1 2-4 15,4 2-3 1,3 2-7-16,3 0-1 0,3 3 0 15,12 1 2-15,4-1 2 16,11-2 1-16,0 0 0 16,7 1 0-1,-2-3-3-15,4 4-5 0,-5 0-5 16,4 1-23-16,-7-1-27 16,-1 3-91-16,-15-3 2 15,-7 3-203-15</inkml:trace>
      </inkml:traceGroup>
      <inkml:traceGroup>
        <inkml:annotationXML>
          <emma:emma xmlns:emma="http://www.w3.org/2003/04/emma" version="1.0">
            <emma:interpretation id="{CFE891A2-B8FB-47C7-A9E7-F6616578E596}" emma:medium="tactile" emma:mode="ink">
              <msink:context xmlns:msink="http://schemas.microsoft.com/ink/2010/main" type="line" rotatedBoundingBox="14548,14678 28851,12351 29314,15196 15011,17522"/>
            </emma:interpretation>
          </emma:emma>
        </inkml:annotationXML>
        <inkml:traceGroup>
          <inkml:annotationXML>
            <emma:emma xmlns:emma="http://www.w3.org/2003/04/emma" version="1.0">
              <emma:interpretation id="{0FEC3D36-95D4-4647-92C7-B911A831E809}" emma:medium="tactile" emma:mode="ink">
                <msink:context xmlns:msink="http://schemas.microsoft.com/ink/2010/main" type="inkWord" rotatedBoundingBox="14789,16158 15559,16033 15776,17370 15006,17496"/>
              </emma:interpretation>
            </emma:emma>
          </inkml:annotationXML>
          <inkml:trace contextRef="#ctx0" brushRef="#br0" timeOffset="543292.9994">18648 12735 373 0,'-7'-1'102'0,"5"-1"24"0,7-3-94 16,9 1-22-16,12-1 1 15,4 0 2-15,12-6 2 16,4 2-4-16,6-4 0 15,2-1-3-15,11 2-1 16,-9 1-2-16,8 4 0 16,-11 4-2-16,1 3 0 15,-14 5-1-15,-5 1-1 16,-12 2 2-16,-7 5 7 16,-13-1 3-16,-11 16 4 0,-11 10 1 15,-17 26 2-15,-11 14-6 16,-14 31 0-16,0-1-3 15,-9 33-1-15,7-8-4 16,-3 33 0-16,13-18-5 16,-6 40-1-16,13-20-2 15,-1 12 0-15,7-34-1 16,-1 1-1-16,11-51-1 16,0-15 0-16,7-32-6 15,4-12-5-15,3-21-3 0,-1-12-26 16,5-15-48-16,-3-17-71 15,3-8-11-15,-4-15-161 16</inkml:trace>
        </inkml:traceGroup>
        <inkml:traceGroup>
          <inkml:annotationXML>
            <emma:emma xmlns:emma="http://www.w3.org/2003/04/emma" version="1.0">
              <emma:interpretation id="{594062EA-222B-402B-9B6D-7D44631AA99F}" emma:medium="tactile" emma:mode="ink">
                <msink:context xmlns:msink="http://schemas.microsoft.com/ink/2010/main" type="inkWord" rotatedBoundingBox="18069,14755 21810,14147 22138,16161 18397,16769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43507.9018">18617 13927 387 0,'24'-5'113'0,"5"-4"29"16,3-2-102-16,16-8-24 16,13 0-4-16,18-4-2 15,-4 4-10-15,8 0-15 0,-5 10-18 16,3-2-112-16,-15 5 19 16,2-1-274-16</inkml:trace>
          <inkml:trace contextRef="#ctx0" brushRef="#br0" timeOffset="544011.7152">20038 12987 485 0,'-15'10'136'0,"-3"-9"34"0,-4-1-131 15,11 5-30-15,3 6-2 16,5 6-8-16,-7 10-2 16,-1 6-2-16,-1 10-3 15,1 3 1-15,-2 9 1 16,4-5 1-16,6 8 3 15,4-10 2-15,12 12 1 16,7-7-1-16,18 18 1 16,4 1 0-16,13 20-1 0,-2-6 0 15,4 18-1-15,-13-15-1 16,-4 8 1-16,-12-20-1 16,-6-1 3-16,-11-22 2 15,-11-3 6-15,-8-16 2 16,-13-4 2-16,-8-11 6 15,-14-9 3-15,-4-11-5 0,-19-7-3 16,0-9-4-16,-17-3-6 16,6 0-10-16,-6 2-7 15,13 6 1-15,1 0-4 16,20 0-3-16,5-6-10 16,18-10-13-16,10-16-131 15,13-9 25-15,6-14-322 16</inkml:trace>
          <inkml:trace contextRef="#ctx0" brushRef="#br0" timeOffset="544358.3499">20308 12986 520 0,'54'-33'132'0,"21"-8"40"0,8 11-157 15,16 5-9-15,-12 13-23 16,4 9-131-16,-19 9-24 16,-4 0-43-16,-23-1-77 15</inkml:trace>
          <inkml:trace contextRef="#ctx0" brushRef="#br0" timeOffset="544603.2748">21032 13722 604 0,'-11'-2'131'16,"2"5"44"-16,7 1-196 15,7 5-165-15,4 11 34 16,-7 2-398-16</inkml:trace>
          <inkml:trace contextRef="#ctx0" brushRef="#br0" timeOffset="526676.924">8614 14178 217 0,'0'-22'194'0,"0"-2"-51"16,0 7-131-16,-2 1 132 16,1 7-138-16,-9 3-2 15,-4 1 0-15,-4 5 2 16,-6 5 1-16,-14 7-1 16,1 7 3-16,-12 11 0 15,2 4-1-15,-6 18 1 16,9-1 0-16,-1 14 0 15,9-4-1-15,6 9-1 16,11-12-2-16,5 6-3 16,11-9-2-16,5 5-1 15,4-12 0-15,6-2-1 16,7-12 0-16,8-10 0 16,1-18 0-16,8-14 2 0,0-12 0 15,6-23 2-15,-3-7-1 16,8-17 1-16,-6 0-1 15,1-12 0-15,-7 9 0 16,-5 1 0-16,-12 11-1 16,-5 2 1-16,-7 15 0 15,-1 6 0-15,-5 15 1 16,-2 8 1-16,-1 13 0 16,-3 15 0-16,-3 12 2 0,-4 25 1 15,1 15 1-15,-1 30 0 16,0 6-2-16,3 37 0 15,2 6-3-15,0 34-2 16,0-11 0-16,-6 19 6 16,0-28 1-16,-8 4 7 15,-2-41 4-15,-5-1 6 16,2-32-5-16,-3-13 0 16,8-29-5-16,2-13-6 15,6-19-8-15,8-7-20 16,3-12-14-16,1-10-23 15,4-9-55-15,2-12-85 16,-2-6 6-16,2-16-194 16</inkml:trace>
          <inkml:trace contextRef="#ctx0" brushRef="#br0" timeOffset="527260.6921">8874 14304 507 0,'-9'5'116'0,"-1"0"43"16,7 3-150-16,1 3-7 15,2 11-4-15,0 14-3 16,2 6 0-16,0 11 1 16,1 2 1-16,0-5 0 15,-2-14 1-15,3-5 0 16,0-18 0-16,1-12 3 15,3-8 2-15,4-17 2 16,2-7 2-16,4-11 0 16,0-2-2-16,4-8-3 15,-3 7-1-15,3-2-1 0,-3 12 0 16,-2 5-1-16,-3 15 1 16,0 5-2-16,-7 10 1 15,0 7 2-15,0 2 1 16,0 7 1-16,1-5 2 15,11 1 2-15,3-2 0 0,5-7 0 16,-2-3-1-16,3 7 2 16,-9 0 0-16,-4 4 0 15,-8 6-1-15,-4 10-6 16,-6 4-9-16,-10 13-22 16,-6-4-19-16,-7 9-125 15,-3-10 20-15,-3-3-292 16</inkml:trace>
          <inkml:trace contextRef="#ctx0" brushRef="#br0" timeOffset="533769.818">13930 14682 519 0,'3'14'159'15,"8"-3"17"-15,1-6-140 0,18-9-40 16,4-3-24-16,12-7-6 15,-4-4 3-15,7-8 1 16,-4 2 2-16,10-10 15 16,-8-1 11-16,8-10 10 15,-10 1 7-15,5-9 6 16,-11 6 0-16,5-2 1 16,-9 13-4-16,-4 6-6 15,-9 15-6-15,-5 10-2 16,-11 15-1-16,-4 18-3 15,-5 16 0-15,-8 23 1 16,-3 8 2-16,-8 22-1 16,0 0 1-16,-8 19-1 15,2-9-1-15,-8 21-2 16,5-15-2-16,-7 9-2 16,4-22-4-16,-6-1-14 15,9-25-10-15,0-6-137 0,3-16 30 16,1-8-337-16</inkml:trace>
        </inkml:traceGroup>
        <inkml:traceGroup>
          <inkml:annotationXML>
            <emma:emma xmlns:emma="http://www.w3.org/2003/04/emma" version="1.0">
              <emma:interpretation id="{AA46A5F9-3928-447E-9F9A-D55F3E4B7F95}" emma:medium="tactile" emma:mode="ink">
                <msink:context xmlns:msink="http://schemas.microsoft.com/ink/2010/main" type="inkWord" rotatedBoundingBox="23156,12186 29110,12448 28981,15373 23028,15110">
                  <msink:destinationLink direction="with" ref="{9DEF7360-4559-4319-818F-0E03FA693D54}"/>
                </msink:context>
              </emma:interpretation>
              <emma:one-of disjunction-type="recognition" id="oneOf18">
                <emma:interpretation id="interp18" emma:lang="" emma:confidence="0">
                  <emma:literal>9-1</emma:literal>
                </emma:interpretation>
                <emma:interpretation id="interp19" emma:lang="" emma:confidence="0">
                  <emma:literal>9</emma:literal>
                </emma:interpretation>
                <emma:interpretation id="interp20" emma:lang="" emma:confidence="0">
                  <emma:literal>9 s</emma:literal>
                </emma:interpretation>
                <emma:interpretation id="interp21" emma:lang="" emma:confidence="0">
                  <emma:literal>9-s</emma:literal>
                </emma:interpretation>
                <emma:interpretation id="interp22" emma:lang="" emma:confidence="0">
                  <emma:literal>9-9</emma:literal>
                </emma:interpretation>
              </emma:one-of>
            </emma:emma>
          </inkml:annotationXML>
          <inkml:trace contextRef="#ctx0" brushRef="#br0" timeOffset="562957.9139">25502 15614 484 0,'5'36'138'16,"-1"-17"30"-16,17-8-125 0,12-11-39 16,23-7-1-16,7-7-2 15,16-12-2-15,0-7-1 16,15-17-2-16,-8-4 2 16,16-16-1-16,-12 1 2 15,22-20 1-15,-14 6 0 16,18-16 1-16,-16 14 1 0,9-4 3 15,-23 20 3 1,-2 8 2-16,-23 20 1 16,-4 12 1-16,-23 16-2 0,-3 10-4 15,-13 17-3-15,-10 24-1 16,-12 15-2-16,-13 36-1 16,-11 18 1-16,-16 38 0 15,-4 3 0-15,-15 38 0 16,-1-12 1-16,-15 18-1 15,4-19-1-15,-12 8 1 16,10-41-1-16,-6-6-8 16,14-35-10-16,0-13-160 15,17-31 42-15,-1-17-414 16</inkml:trace>
          <inkml:trace contextRef="#ctx0" brushRef="#br0" timeOffset="556906.0292">24302 12376 388 0,'-9'-1'110'0,"-2"-1"31"16,5 1-115-16,2 1 0 16,3-2-9-16,-1 5-11 15,2-4-2-15,5 2 0 0,0 1-2 16,4 1-1-16,8 0 0 16,7 0 0-16,2 0 0 15,20-3 6-15,4-3 2 16,22-5 5-16,5-4 1 15,26-2 1-15,-1-2-6 16,22 2-3-16,-15 3-5 16,12-5-3-16,-22 6-3 15,1-1 0-15,-23 0-1 0,-2 4-3 16,-19 6 2-16,-4 1-4 16,-18 3-5-16,-7 2-18 15,-13-4-18-15,-3 1-85 16,-8-4-12-16,-3-3-37 15,-2-6-16-15</inkml:trace>
          <inkml:trace contextRef="#ctx0" brushRef="#br0" timeOffset="559731.6649">27701 12929 476 0,'9'10'113'0,"2"1"49"0,-3-2-129 16,1 10-18-16,-1 6-1 16,-8 13-8-16,-6 1-10 15,-8 14-15-15,-8-1 5 16,-9 10-1-16,-2-4 4 15,-6 6 5-15,3-10 5 0,1-7 6 16,12-14 2-16,4-12 1 16,9-10-2-16,6-7-1 15,4-6-2-15,3-17-6 16,6 0-3-16,8-12-8 16,5-5-7-16,11-8-5 15,0 10 1-15,8-10 1 31,-5 8 9-31,5-3 8 0,-5 9 7 0,4-4 3 16,-2 10 2-16,3-3 5 16,-7 9 1-16,2-1 3 15,-8 5 0-15,-3 3 0 16,-4 3-2-16,-4 5-1 16,-5 3-3-16,-2 1 2 15,-2 2 0-15,-8 10 1 0,-3 4 0 16,-8 11-1-16,-2 2-3 15,-6 14-2-15,1-5-4 16,-4 5-4-16,4-8-1 16,1 0-6-16,1-8-2 15,4 0-8-15,3-7-8 16,-4 1-129-16,4-8 35 16,-9-9-330-16</inkml:trace>
          <inkml:trace contextRef="#ctx0" brushRef="#br0" timeOffset="557594.8384">27007 11733 338 0,'2'9'105'0,"1"-1"23"15,0-5-92-15,5-1-15 16,3 1-4-16,6-5-6 16,3-7-3-16,16-10-1 15,2-8-1-15,17-16-2 16,1-4-3-16,13-16-1 16,-8 0 1-16,11-15 0 15,-12 6 5-15,10-14 3 16,-10 8 1-16,1-9 1 15,-8 14 0-15,2-12-5 16,-16 16-4-16,-2-3 0 0,-8 16-2 16,-9 6-1-16,-11 18 0 15,-7 15 0-15,-10 17 1 16,-12 19 2-16,-5 12 2 16,-11 27 3-16,-2 13 1 15,-12 31 3-15,5 7-1 16,-12 48 0-16,4-2-3 0,-8 30-3 15,11-19-2-15,-5 9-4 16,14-43-5-16,0-13-13 16,7-43-8-16,1-13-104 15,10-32-26-15,-12-13-31 16,2-15-77-16</inkml:trace>
          <inkml:trace contextRef="#ctx0" brushRef="#br0" timeOffset="553873.3682">22153 12444 416 0,'7'-6'107'16,"-3"-5"36"-16,7-7-117 0,8 3-15 15,8-4 0-15,-1-1-7 16,9-6-2-16,1 1-2 16,5-6 1-16,2-3 1 15,12-13-1-15,3-3 1 16,17-13 1-16,-1-1-1 0,18-11 1 15,-7 4-1 1,9-9 0-16,-14 11-1 16,6-9 0-16,-19 9 0 0,8-5-1 15,-15 15 1-15,4-1-2 16,-14 17 0-16,-1 7 0 16,-15 12-1-16,-5 8-2 15,-12 15 1-15,-11 10 5 16,-11 10 3-16,-9 15 3 15,-8 7 4-15,-12 17 1 16,1 6-4-16,-9 18-1 16,-5-2-1-16,-11 20 2 15,1-3 1-15,-12 19 7 16,2-6 2-16,-8 16 2 16,8-14-4-16,-5 10-1 15,7-20-7-15,1 2-2 16,12-17-2-16,1 5-1 0,12-17-2 15,-1 2-1-15,9-16-1 16,3 3-3-16,4-14-2 16,4 0-8-16,6-14-4 15,5-7-8-15,4-14-3 16,6-5-9-16,3-12 0 16,5-9-132-16,2-1 40 15,-3-9-338-15</inkml:trace>
        </inkml:traceGroup>
      </inkml:traceGroup>
      <inkml:traceGroup>
        <inkml:annotationXML>
          <emma:emma xmlns:emma="http://www.w3.org/2003/04/emma" version="1.0">
            <emma:interpretation id="{42460784-1A2E-4289-B125-4C5BD0A64542}" emma:medium="tactile" emma:mode="ink">
              <msink:context xmlns:msink="http://schemas.microsoft.com/ink/2010/main" type="line" rotatedBoundingBox="22470,17128 27965,14827 29168,17701 23674,20002"/>
            </emma:interpretation>
          </emma:emma>
        </inkml:annotationXML>
        <inkml:traceGroup>
          <inkml:annotationXML>
            <emma:emma xmlns:emma="http://www.w3.org/2003/04/emma" version="1.0">
              <emma:interpretation id="{8D017129-9D2D-4AC9-B8D6-444298E8AF8A}" emma:medium="tactile" emma:mode="ink">
                <msink:context xmlns:msink="http://schemas.microsoft.com/ink/2010/main" type="inkWord" rotatedBoundingBox="22470,17128 27965,14827 29168,17701 23674,20002"/>
              </emma:interpretation>
            </emma:emma>
          </inkml:annotationXML>
          <inkml:trace contextRef="#ctx0" brushRef="#br0" timeOffset="562011.0112">22946 14956 405 0,'-22'-3'126'0,"3"-7"28"0,2-2-104 15,4 1-31-15,-4-2-1 16,3 7-12-16,-6 0-4 16,-2 1-3-16,-6 4 2 15,3 4 0-15,-8 3-1 16,1 3 0-16,-7 9-1 15,0 4-1-15,-8 12 0 16,2 7-1-16,-9 21-2 16,6 6 1-16,-13 19-2 15,6 1 0-15,-6 22 0 16,11-8 3-16,1 12 2 16,16-23 1-16,15-2 1 15,13-26 0-15,13-13-1 0,12-22-2 16,14-11 1-16,6-14-1 15,14-17 1-15,0-16 1 16,11-20 1-16,-5-4 0 16,10-17 1-16,-10 2 1 15,9-11 0-15,-13 11 0 16,7-12 1-16,-10 10-1 16,5-10-1-16,-11 12-1 15,0-9 0-15,-12 14-1 16,-7-2 1-16,-13 19-1 0,-4 6 0 15,-9 19 1-15,-8 14 0 16,-4 16-1-16,-10 25 3 16,-5 14 0-16,-10 31 7 15,-4 12 3-15,-14 32 4 16,4 1 0-16,-13 44-1 16,7-8-7-16,-9 31-3 15,7-18-4-15,-2 21-1 16,9-46 1-16,-5-6 4 15,14-41 0-15,0-12-1 16,12-43-2-16,4-6-11 16,6-18-13-16,8-12-28 0,3-18-128 15,10-15 26-15,-1-12-326 16</inkml:trace>
          <inkml:trace contextRef="#ctx0" brushRef="#br0" timeOffset="562457.3594">23577 15631 472 0,'13'2'129'0,"-10"-7"34"0,5-1-124 16,4 1-34-16,7 0 3 15,3 5-1-15,4 2-1 16,1 1-1-16,9 8 1 0,-1 1-2 16,10 7-2-16,-3-2-2 15,10 2-19-15,1-6-12 16,10-5-139-16,-7-10 26 16,7-7-337-16</inkml:trace>
          <inkml:trace contextRef="#ctx0" brushRef="#br0" timeOffset="558171.6378">25964 12755 160 0,'12'7'204'0,"12"-3"-75"15,-2-4-9-15,14-3-70 16,3 0-71-16,11-2 45 16,-1-1-17-16,13-5-1 15,-4 0-2-15,24-4 4 16,-4-3 1-16,21-2 0 16,-5 1 1-16,18-6 1 15,-8-1-1-15,24-3 3 16,-9 3-1-16,19-4-1 15,-16 7-3-15,8 2-3 16,-26 7-4-16,1 3 0 16,-21 10-1-16,-2 5 0 0,-20 6 0 15,1 5-1-15,-24 1 0 16,-8 1-3-16,-17-4 0 16,-6 2-5-16,-12-2-3 15,-6 4-6-15,-9 0-3 16,-6 8-40-16,-4 2-40 15,-18 6-44-15,0 0-34 16,-11 4-55-16</inkml:trace>
          <inkml:trace contextRef="#ctx0" brushRef="#br0" timeOffset="559043.544">26962 13171 485 0,'-4'-7'108'0,"-2"-2"47"0,-2-2-143 16,2-3-5-16,-2 3-2 16,-4-2-7-16,-2 4-3 15,-10 9-1-15,-3 6 0 16,-9 11 0-16,-1 10 3 15,-13 14 1-15,1 3 1 16,-7 12 2-16,1-3 2 16,2 11 2-16,9-7 2 15,6 1 1-15,15-16 1 0,9-3-4 16,12-15-2-16,8-6-2 16,7-7-2-16,9-3-3 15,0-6 1-15,12-12-1 16,2-7 1-16,13-19-3 15,-2-6 0-15,12-14 1 16,-7 1 1-16,4-8 2 16,-7 10 4-16,4-7 1 15,-12 12 0-15,1-1 3 16,-10 13-1-16,-7 6 2 16,-10 12 0-16,1 5 1 15,-10 8-3-15,-3 4 0 16,-3 6-2-16,-3 12-1 15,-6 6 0-15,-7 20 0 16,-4 8-1-16,-8 26 0 0,-1 4 1 16,-7 37 1-1,3-2 0-15,-4 23 1 0,4-7-1 16,-5 21 0-16,6-24-1 16,-5 13-1-16,8-20 0 15,-4 2-1-15,5-30 1 16,-1-2 0-16,8-31 0 15,2-9-1-15,6-24-2 0,7-7-10 16,4-13-6 0,4-13-13-16,1-9-7 0,3-13-126 15,4-7 37-15,4-12-312 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1:57.72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7F1BF88-A37F-4B08-BBEF-8404D6C10896}" emma:medium="tactile" emma:mode="ink">
          <msink:context xmlns:msink="http://schemas.microsoft.com/ink/2010/main" type="inkDrawing" rotatedBoundingBox="3042,16461 24102,15572 24126,16140 3066,17029" shapeName="Other"/>
        </emma:interpretation>
      </emma:emma>
    </inkml:annotationXML>
    <inkml:trace contextRef="#ctx0" brushRef="#br0">78 975 349 0,'-17'2'103'0,"0"-5"35"16,4 1-103-16,1-4 0 15,6 1-11-15,1 2-5 0,0 1-12 16,2-1-1-16,3 5-3 15,-1-2-3-15,1 0-1 16,4 3-2-16,-1 2 1 16,4 1 0-16,1 5 1 15,2 3 0-15,3-2 0 16,6 3 0-16,3-3 0 16,6 1 1-16,0-4 0 15,11-1 1-15,2 0 0 16,12-1 1-16,0 0-1 0,21-4 1 15,-3 0-1-15,19-1 1 16,-7-4 1-16,16-1 3 16,-8 1 0-16,19-6 1 15,-9 1 2-15,31-4-2 16,-10-2-1-16,27-7 0 16,-10-1-1-16,35-7 0 15,-17 2 0-15,31-9-1 16,-10 5 1-16,35-6-2 15,-22 7-2-15,38-4 0 16,-16 3 0-16,31-3 0 16,-25 6-1-16,45-5 1 15,-33 2-1-15,42-2 0 16,-24 7 1-16,36-4-1 16,-30 5 1-16,41-1 3 15,-36 6 0-15,44-4 2 0,-31 4 1 16,45-3 0-16,-46 0-2 15,63-3-1-15,-42 2-1 16,52-4-1-16,-46 4 0 16,56 2 0-16,-51 4-1 15,42 3 2-15,-36 4-1 16,41 3 1-16,-33 2 0 16,39 3 0-16,-34-1-1 0,35 3 0 15,-33-1-1 1,36-2 0-16,-36-1 0 0,35-3 0 15,-39 0-1-15,36-2 1 16,-39-1-1-16,44-4 1 16,-48 3 0-16,45-1 0 15,-42 1 2-15,35-2 2 16,-51 2 3-16,46 0 1 16,-52 2-1-16,41 0 0 15,-47 1-4-15,33 0-1 16,-46 0-2-16,29 2 0 15,-46-2 0-15,29 2-1 16,-44 4 1-16,19 2 0 16,-39 2-1-16,21 3 1 15,-46 4-1-15,17 0 1 16,-35 2 0-16,9 2 3 0,-37-2 0 16,7 1 1-16,-33 2 0 15,3 2 0-15,-28-2-2 16,0 5 0-16,-26-2 0 15,-5 2-1-15,-26-3 1 16,-6 1 0-16,-17-8-1 16,-6 2 1-16,-11-6 0 15,-10 3 0-15,-8 1 0 16,-9-1-5-16,-6-2-5 0,-9 4-6 16,-1-4-18-1,-9-1-22-15,2 2-18 0,-7-2-117 16,0-3 16-16,-12-18-273 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2:04.9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3CB84D-8B91-4120-89A6-663A7425F45E}" emma:medium="tactile" emma:mode="ink">
          <msink:context xmlns:msink="http://schemas.microsoft.com/ink/2010/main" type="inkDrawing" rotatedBoundingBox="3732,3324 24957,16052 22025,20941 800,8214" semanticType="callout" shapeName="Other">
            <msink:sourceLink direction="with" ref="{6EE498C2-1D33-45EC-BB46-8315401661DF}"/>
            <msink:sourceLink direction="with" ref="{19C9DE9E-6E18-40D6-BD1A-7055F8D6FBB4}"/>
          </msink:context>
        </emma:interpretation>
      </emma:emma>
    </inkml:annotationXML>
    <inkml:trace contextRef="#ctx0" brushRef="#br0">75-3 95 0,'-3'-13'22'15,"-2"2"22"-15,-1 2-27 16,3 1 5-16,-3 5 0 0,0 3-3 16,1 1-12-16,-1 4-2 15,-1 3-2-15,1 3 2 16,1 0 20-16,-1 4 13 16,1-1 4-16,2 4 2 15,2-3-1-15,-1 6-19 16,2 2-13-16,3 1-4 15,0-1-5-15,4 5-1 16,-1-4 0-16,3 1 0 16,1-2 2-16,1 4 4 15,0-5 4-15,0 5 6 16,1-1 1-16,2 6 4 16,0-3-3-16,5 10-1 15,0-3-6-15,4 10-2 16,1-2-5-16,7 12-1 15,-3-3-2-15,8 18-1 16,-3-4 1-16,10 15 1 0,-6-9-1 16,10 18 2-16,-1-13-1 15,5 13 1-15,-1-6 0 16,10 20 2-16,-5-10-2 16,9 16 2-16,-5-7-1 15,15 12 0-15,-7-14-1 16,24 18-1-16,-3-7-1 15,18 22 1-15,-7-12 0 0,17 21 1 16,-16-12 0-16,21 26 3 16,-10-15-1-16,21 21 0 15,-12-12-1-15,24 30 1 16,-18-23-1-16,24 29 0 16,-15-15 1-16,20 30 1 15,-19-24 2-15,27 29 2 16,-19-17-2-16,22 30 0 15,-16-27-3-15,27 35-1 16,-14-24-2-16,22 32 1 16,-19-31-1-16,31 43 1 15,-13-34 1-15,22 29 0 16,-21-26 0-16,41 28 0 16,-24-35-1-16,29 34-2 15,-18-29 0-15,41 23 0 16,-31-24-1-16,41 26-1 0,-23-34 1 15,41 32 0 1,-26-26 0-16,41 22 0 0,-29-33 0 16,42 32-1-16,-30-37 1 15,45 24-1-15,-36-27 1 16,47 24-1-16,-40-32 0 16,51 22 1-16,-46-23 0 15,51 22 3-15,-45-30 2 16,47 27 4-16,-50-20 2 0,52 22 2 15,-46-29-2-15,42 26-1 16,-42-26-5-16,39 14-1 16,-43-31-3-16,37 20-1 15,-44-33 1-15,35 15 0 16,-40-26 0-16,38 11 0 16,-47-25 0-16,36 10-1 15,-44-23-1-15,27 10 1 16,-45-20-1-16,26 1 0 15,-52-18 0-15,27-2-1 16,-45-24-1-16,12 7-5 16,-41-16-2-16,14 0-14 15,-43-8-3-15,6 3-9 16,-38-6-1-16,4 6-22 16,-34-4-25-16,2 1-85 15,-28-6 3-15,-17-10-192 0</inkml:trace>
    <inkml:trace contextRef="#ctx0" brushRef="#br0" timeOffset="-6656.0076">20288 10963 201 0,'5'-10'0'0,"-2"-8"232"16,5-3-187-16,9 7 120 16,10 8-149-16,2 4 150 15,11 10-164-15,-1 5-1 0,11 9 0 16,3 0-1-16,13 6 1 16,-3-3-1-16,15 6 1 15,-6-7 0-15,14 7 2 16,-11-1 2-16,18 9 2 15,-10 0 1-15,18 13-1 16,-10-4-1-16,11 7-2 16,-16-6-2-16,-1 5 0 15,-24-10-1-15,-5 6 3 16,-21-4 3-16,-12 5 4 16,-17-2 2-16,-16 9 3 15,-19-5-2-15,-22 13-1 16,-15-6-5-16,-34 10-2 15,-5-4-3-15,-33 14-1 16,2-13-1-16,-30 11-4 0,12-13-6 16,-24 8-23-16,18-12-13 15,-28 5-150-15,19-10 25 16,-24 5-350-16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2:22.2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D14BD53-40B5-4FF6-8D12-E67894DE1AE4}" emma:medium="tactile" emma:mode="ink">
          <msink:context xmlns:msink="http://schemas.microsoft.com/ink/2010/main" type="inkDrawing" rotatedBoundingBox="14041,15553 17719,11072 18342,11584 14664,16065" semanticType="callout" shapeName="Other">
            <msink:sourceLink direction="to" ref="{98767688-DA10-4019-955C-510A47ED021E}"/>
            <msink:sourceLink direction="from" ref="{F2A625F7-BFE1-4110-870B-28B3DE045A30}"/>
          </msink:context>
        </emma:interpretation>
      </emma:emma>
    </inkml:annotationXML>
    <inkml:trace contextRef="#ctx0" brushRef="#br0">-2 3876 359 0,'-7'-3'87'0,"1"-3"29"15,5-2-100-15,7 2-15 0,0-1 0 16,0 3 1-16,1-1-1 15,-1 0 1-15,0-4 1 16,2-2 0-16,3-9 3 16,3-1 1-16,11-15 4 15,5-3 2-15,17-25 6 16,8-7 0-16,23-35 3 16,3-1-4-16,23-27-2 15,-6 4-6-15,21-27-1 16,-7 16-3-16,22-23-2 15,-10 12-2-15,17-30 0 16,-14 19 0-16,28-33-2 16,-16 15 2-16,26-32 0 15,-13 26 0-15,25-21 1 16,-24 26 0-16,13-10-1 16,-28 35-1-16,8-1 1 0,-37 34-2 15,-4 10 1-15,-25 36 0 16,-6 10-1-16,-29 31-1 15,-9 12-7-15,-19 20-4 16,-20 17-47-16,-17 15-96 16,-26 20 13-16,-10 6-256 15</inkml:trace>
    <inkml:trace contextRef="#ctx0" brushRef="#br0" timeOffset="727.4051">40 3240 364 0,'0'-14'95'16,"-6"3"38"-16,6 6-102 0,-7 7-4 15,-2 4-3-15,-5 15-5 16,-3 7-9-16,-15 17-3 15,4 10-1-15,-13 22-3 16,1 1 2-16,-14 18 0 16,3-5 1-16,-13 15 0 15,4-15-1-15,-6 14 3 16,13-13 2-16,3 1 2 16,17-21 1-16,13-10-2 15,15-26-2-15,13-11-3 16,15-18-3-16,20-12-1 15,5-8 0-15,19-5 0 16,-4-3-1-16,9 1 0 16,-12 3-1-16,4-5-1 15,-14 3 1-15,8-11 0 0,-9 0-1 16,7-12-2-16,-8 5-2 16,12-9-4-16,-7 7-2 15,8-5-9-15,-6 11-3 16,1 2-18-16,-15 11-24 15,-5 7-88-15,-15 15 10 16,-10 9-207-16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2:00.4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C6CD44A-E63C-4E07-934D-500094076C38}" emma:medium="tactile" emma:mode="ink">
          <msink:context xmlns:msink="http://schemas.microsoft.com/ink/2010/main" type="inkDrawing" rotatedBoundingBox="559,3305 997,677 1780,807 1341,3435" semanticType="verticalRange" shapeName="Other">
            <msink:sourceLink direction="with" ref="{9DAC43A5-3552-4329-9BF4-39ED98974BCB}"/>
            <msink:sourceLink direction="with" ref="{A2714BD1-5B23-4801-AC5A-3143F3CC1B0D}"/>
          </msink:context>
        </emma:interpretation>
      </emma:emma>
    </inkml:annotationXML>
    <inkml:trace contextRef="#ctx0" brushRef="#br0">-21571-14560 371 0,'2'-8'91'0,"-4"2"31"15,-1 7-116-15,-3 9-13 16,-8 15 3-16,-8 8-8 15,-13 18 2-15,-4 6 6 16,-6 15 10-16,-4-5-2 0,-7 18 6 16,1-7 3-16,-7 22 4 15,4-1 1-15,-5 23 3 16,10-5-4 0,-1 21-1-16,12-11-5 0,1 19-3 15,15-13-5-15,2 20-1 16,13-16-2-16,5 16 1 15,8-26-2-15,7 5 0 16,8-28 1-16,8-2-1 16,2-27 0-16,9-4-1 15,-2-26 1-15,12-9-5 16,-1-18-3-16,13-18-22 16,-1-13-18-16,12-12-30 15,-7-3-26-15,7-11-25 16,-8 3-8-16,6-11-7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1:59.4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D0957B-11D9-41EF-A44B-93D238AA7E57}" emma:medium="tactile" emma:mode="ink">
          <msink:context xmlns:msink="http://schemas.microsoft.com/ink/2010/main" type="inkDrawing" rotatedBoundingBox="2055,3077 3129,1237 3245,1305 2171,3145" semanticType="callout" shapeName="Other">
            <msink:sourceLink direction="with" ref="{9DAC43A5-3552-4329-9BF4-39ED98974BCB}"/>
            <msink:sourceLink direction="with" ref="{9D815C3F-087A-4D93-830E-29A589E78136}"/>
          </msink:context>
        </emma:interpretation>
      </emma:emma>
    </inkml:annotationXML>
    <inkml:trace contextRef="#ctx0" brushRef="#br0">-19799-14029 396 0,'-14'12'90'0,"-11"1"35"15,4-2-116-15,2 9-5 16,2 5-2-16,-6 13-2 16,-1 2 0-16,-9 15 0 15,2-3 1-15,-11 14 1 16,-2-7 1-16,-13 16 2 15,3-7 1-15,-11 15 1 16,4-5 1-16,-8 21 1 16,8-7-1-16,-4 22 0 15,8-4-3-15,1 14 0 16,10-18-5-16,3 9-7 0,10-23-11 16,1 0-50-16,10-18-40 15,2-7-30-15,3-26-46 16,4-17 15-16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1:59.79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C8EA65-9C43-4D4D-9509-2B79F5AB1672}" emma:medium="tactile" emma:mode="ink">
          <msink:context xmlns:msink="http://schemas.microsoft.com/ink/2010/main" type="inkDrawing" rotatedBoundingBox="3198,1245 3613,2993 3527,3013 3112,1265" semanticType="callout" shapeName="Other">
            <msink:sourceLink direction="with" ref="{19C9DE9E-6E18-40D6-BD1A-7055F8D6FBB4}"/>
            <msink:sourceLink direction="with" ref="{9D815C3F-087A-4D93-830E-29A589E78136}"/>
          </msink:context>
        </emma:interpretation>
      </emma:emma>
    </inkml:annotationXML>
    <inkml:trace contextRef="#ctx0" brushRef="#br0">-19914-14062 379 0,'14'-6'124'0,"-9"4"14"0,6 7-88 15,3 10-50-15,7 23 1 16,-1 12 2-16,2 38 1 16,-6 12-2-16,5 32 1 15,-2-1-1-15,5 29 0 16,1-16-1-16,5 14 0 15,-7-28 0-15,7 3 0 16,-5-33 0-16,3-4 1 16,-1-27-3-16,7-3-17 15,-6-21-45-15,1-4-81 0,-9-19-5 16,-14-11-190-16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2:00.9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2714BD1-5B23-4801-AC5A-3143F3CC1B0D}" emma:medium="tactile" emma:mode="ink">
          <msink:context xmlns:msink="http://schemas.microsoft.com/ink/2010/main" type="writingRegion" rotatedBoundingBox="1590,2950 1966,2950 1966,3557 1590,3557">
            <msink:destinationLink direction="with" ref="{1C6CD44A-E63C-4E07-934D-500094076C38}"/>
          </msink:context>
        </emma:interpretation>
      </emma:emma>
    </inkml:annotationXML>
    <inkml:traceGroup>
      <inkml:annotationXML>
        <emma:emma xmlns:emma="http://www.w3.org/2003/04/emma" version="1.0">
          <emma:interpretation id="{8DC55AE8-4CA8-446F-BCE8-0A2E2B510EAF}" emma:medium="tactile" emma:mode="ink">
            <msink:context xmlns:msink="http://schemas.microsoft.com/ink/2010/main" type="paragraph" rotatedBoundingBox="1590,2950 1966,2950 1966,3557 1590,3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410BF6-6084-4C89-ADD6-EA78ADEF846F}" emma:medium="tactile" emma:mode="ink">
              <msink:context xmlns:msink="http://schemas.microsoft.com/ink/2010/main" type="line" rotatedBoundingBox="1590,2950 1966,2950 1966,3557 1590,3557"/>
            </emma:interpretation>
          </emma:emma>
        </inkml:annotationXML>
        <inkml:traceGroup>
          <inkml:annotationXML>
            <emma:emma xmlns:emma="http://www.w3.org/2003/04/emma" version="1.0">
              <emma:interpretation id="{9D815C3F-087A-4D93-830E-29A589E78136}" emma:medium="tactile" emma:mode="ink">
                <msink:context xmlns:msink="http://schemas.microsoft.com/ink/2010/main" type="inkWord" rotatedBoundingBox="1590,2950 1966,2950 1966,3557 1590,3557">
                  <msink:destinationLink direction="with" ref="{EFC8EA65-9C43-4D4D-9509-2B79F5AB1672}"/>
                  <msink:destinationLink direction="with" ref="{CED0957B-11D9-41EF-A44B-93D238AA7E57}"/>
                </msink:context>
              </emma:interpretation>
            </emma:emma>
          </inkml:annotationXML>
          <inkml:trace contextRef="#ctx0" brushRef="#br0">-21303-12379 342 0,'-15'8'87'0,"0"-6"29"0,-2 4-99 15,3 3-10-15,-3 10 0 16,3 6-8-16,-3 16 0 16,4 0-1-16,2 12 1 15,6 0 0-15,2 8 0 16,2-9 1-16,4 8 0 15,1-12 2-15,6-6 0 16,1-12 1-16,8-3-1 16,-2-12 1-16,9-4 0 15,0-7-2-15,6-11 0 16,1-7 1-16,6-14-3 16,-2-5-1-16,-1-15 1 15,-5 1 0-15,-6-13 0 0,-8 7 3 16,-7-5 5-16,-10 9 0 15,-11 2 1-15,-4 14-1 16,-8 5-1-16,-1 13-5 16,-5 7-33-16,2 11-61 15,-7 16-31-15,4 12-41 16,5 13-40-16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2:17.17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8767688-DA10-4019-955C-510A47ED021E}" emma:medium="tactile" emma:mode="ink">
          <msink:context xmlns:msink="http://schemas.microsoft.com/ink/2010/main" type="inkDrawing" rotatedBoundingBox="12972,16551 13799,15090 14643,15568 13816,17029" semanticType="enclosure" shapeName="Other">
            <msink:destinationLink direction="to" ref="{1D14BD53-40B5-4FF6-8D12-E67894DE1AE4}"/>
          </msink:context>
        </emma:interpretation>
      </emma:emma>
    </inkml:annotationXML>
    <inkml:trace contextRef="#ctx0" brushRef="#br0">-9037 124 386 0,'-17'5'105'15,"-6"-2"28"-15,2 0-110 0,1-1-9 16,6-2-8-16,-5-2-2 15,0-3-2-15,-6 2-2 16,0 6 1-16,-8 5-2 16,-3 6 1-16,-6 13 0 15,4 6-1-15,-9 7 0 16,5 1 0-16,-6 11 0 16,5-5 0-16,-8 9 1 15,8-4 2-15,-1 11 1 16,8-4 1-16,2 18-1 15,7-4 0-15,1 20-1 16,5-7-1-16,6 8-1 16,5-19 0-16,9-1 0 15,9-26 1-15,7 1 1 16,9-15 0-16,7 4 1 16,0-8-1-16,13 1 0 15,-2-6 1-15,10-3 3 0,-2-10 2 16,18-7 3-16,-4-6 0 15,13-15 3-15,-5-6-3 16,9-17 2-16,-10-5-2 16,2-17 0-16,-13 3-3 15,1-16-2-15,-13 5-4 16,4-15 0-16,-13 1-1 0,3-14 0 16,-7 12 2-16,-4-12 2 15,-7 9-1-15,-2-10 0 16,-7 10 1-16,-12-9-2 15,-9 17-2-15,-16 5 0 16,-11 23 0-16,-23 15-3 16,-2 26-1-16,-27 29-10 15,-1 31-5-15,-26 43-12 16,2 21-137-16,-30 42 38 16,10 3-352-16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2:02.7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EE498C2-1D33-45EC-BB46-8315401661DF}" emma:medium="tactile" emma:mode="ink">
          <msink:context xmlns:msink="http://schemas.microsoft.com/ink/2010/main" type="inkDrawing" rotatedBoundingBox="25570,16241 25997,16278 25989,16378 25561,16341" shapeName="Other">
            <msink:destinationLink direction="with" ref="{403CB84D-8B91-4120-89A6-663A7425F45E}"/>
          </msink:context>
        </emma:interpretation>
      </emma:emma>
    </inkml:annotationXML>
    <inkml:trace contextRef="#ctx0" brushRef="#br0">2539 1000 489 0,'-10'-11'122'0,"12"-4"42"15,14 0-146-15,18 1-1 16,12 0-11-16,16 9-5 16,1 10-8-16,15 21-157 15,-7 12 46-15,-18 17-409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2:02.4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9C02A8B-7B8B-4F9D-9787-55D62041BE04}" emma:medium="tactile" emma:mode="ink">
          <msink:context xmlns:msink="http://schemas.microsoft.com/ink/2010/main" type="inkDrawing" rotatedBoundingBox="25492,17071 26467,17960 25940,18537 24965,17648" semanticType="callout" shapeName="Other">
            <msink:sourceLink direction="with" ref="{5558B619-EE1B-4A1E-92F5-E20213287A04}"/>
          </msink:context>
        </emma:interpretation>
      </emma:emma>
    </inkml:annotationXML>
    <inkml:trace contextRef="#ctx0" brushRef="#br0">2409 1836 362 0,'-25'19'103'16,"-2"-2"34"-16,2 0-103 0,2 3-8 15,4-2-7-15,-2 4-5 16,6 1-11-16,-4 7 1 16,5 0-2-16,3 12-1 15,2-1-1-15,2 7-1 16,4-1 0-16,3 10 0 15,0-9 0-15,5 9 1 16,1-7 1-16,7 4-1 16,1-5 1-16,9 1 0 15,4-8-1-15,7 4 1 16,1-9-1-16,10 4 0 16,-1-8 2-16,11 0 5 15,-2-10 0-15,13-5 2 16,-2-9-1-16,18-7-1 15,-4-9-4-15,14-7-2 16,-10-5-2-16,7-6-5 0,-14-1-6 16,5-6-45-1,-16 3-92-15,4-9 10 0,-21 0-245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0:50.44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1-3 80 0,'5'2'149'16,"-7"-5"-59"-16,7 3-46 0,9 4 49 15,8 4-91 1,3 3 3-16,12 3 0 0,3 0-3 15,8 4 1-15,2-7 2 16,11 3 2-16,-4-3 0 16,16 1 6-16,-5-1 4 15,18 3 11-15,-6-6 1 32,18 2 4-32,-10-4-3 0,18 2-7 0,-8-2-10 0,19 6-3 15,-9-1-5 1,17 3 0-16,-15 1-2 0,12 2 0 15,-18-3-1-15,8 2 0 16,-11-1-1-16,3 1-1 16,-17-4 1-16,0 2 0 15,-18-4-1 1,0-1 1-16,-16-2-1 0,2-4 0 16,-14 1 1-16,-2 1-2 15,-11 1-2-15,-3 5-13 16,-11 2-15-16,-6 2-15 15,-9 4-96-15,-18 8 15 16,-9-2-219-16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3:24.35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E6F7E2F-75DF-4468-9E8D-5E9B284AFB54}" emma:medium="tactile" emma:mode="ink">
          <msink:context xmlns:msink="http://schemas.microsoft.com/ink/2010/main" type="writingRegion" rotatedBoundingBox="15911,1880 27545,1484 27696,5931 16062,6326"/>
        </emma:interpretation>
      </emma:emma>
    </inkml:annotationXML>
    <inkml:traceGroup>
      <inkml:annotationXML>
        <emma:emma xmlns:emma="http://www.w3.org/2003/04/emma" version="1.0">
          <emma:interpretation id="{4B9E7790-610B-4ECE-B4AE-FADCD15B7401}" emma:medium="tactile" emma:mode="ink">
            <msink:context xmlns:msink="http://schemas.microsoft.com/ink/2010/main" type="paragraph" rotatedBoundingBox="18463,1785 21392,1736 21425,3668 18495,37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52C6C0-F8CC-47C3-BA19-0BC020DE1818}" emma:medium="tactile" emma:mode="ink">
              <msink:context xmlns:msink="http://schemas.microsoft.com/ink/2010/main" type="line" rotatedBoundingBox="18463,1785 21392,1736 21425,3668 18495,3717"/>
            </emma:interpretation>
          </emma:emma>
        </inkml:annotationXML>
        <inkml:traceGroup>
          <inkml:annotationXML>
            <emma:emma xmlns:emma="http://www.w3.org/2003/04/emma" version="1.0">
              <emma:interpretation id="{59FB87A0-E456-4F60-8240-927F34DC8EB4}" emma:medium="tactile" emma:mode="ink">
                <msink:context xmlns:msink="http://schemas.microsoft.com/ink/2010/main" type="inkWord" rotatedBoundingBox="18463,1785 21392,1736 21425,3668 18495,3717">
                  <msink:destinationLink direction="with" ref="{2C400E9A-2AA5-4739-9B6E-1E2727FADDB6}"/>
                </msink:context>
              </emma:interpretation>
            </emma:emma>
          </inkml:annotationXML>
          <inkml:trace contextRef="#ctx0" brushRef="#br0">1252 183 358 0,'6'28'73'15,"-6"-3"34"-15,6 21-105 16,7 7-5-16,1 21 0 16,-3 4 1-16,-5 24 0 15,-4 0 1-15,-6 26 1 16,-5-9 7-16,-5 17 9 0,-3-18 4 16,-7 6 5-16,1-29 2 15,-2 7-5-15,6-27-8 16,0-1-4-16,5-24-6 15,3-8-5-15,5-20-4 16,1-14-17-16,5-19-11 16,2-31-20-16,2-18-6 0,4-31-4 15,0-7 15-15,1-29 8 16,2 9 21-16,7-24 8 16,-3 12 8-16,13-14 5 15,7 20 7-15,13-5 10 16,3 31 3-16,14 5 6 15,-5 26 0-15,7 8-3 16,-7 21-6-16,6 10-2 16,-9 14-3-16,11 12-1 15,-7 12-2-15,8 16 1 16,-11 12-2-16,0 21 4 16,-18 5 3-16,-7 15-1 15,-17-9-1-15,-14 12-1 16,-20-12-5-16,-19 5-3 15,-10-7 0-15,-17 5 2 16,2-16 1-16,-13-4 1 16,13-15-1-16,-6-12-2 15,13-16-3-15,-2-9-7 0,13-10-1 16,3-2-1 0,11-3 1-16,4 3 0 0,10 6 4 15,7 7-1-15,5 7 0 16,6 10 0-16,6 4 0 15,12 12 0-15,5 2 1 16,11 15 1-16,3-2-1 0,11 13 0 16,-1-2 0-16,6 11 0 15,-8-10 0-15,9 9 0 16,-10-13 0-16,7-2-1 16,-8-17-6-16,2-1-26 15,-6-14-22-15,-2-3-78 16,-12-6-7-16,-1-1-156 15</inkml:trace>
          <inkml:trace contextRef="#ctx0" brushRef="#br0" timeOffset="898.1686">2898 968 197 0,'18'-111'57'0,"19"-15"25"0,6 20-57 16,20-4-3-16,-3 23-4 15,12-1-6-15,-8 22-11 16,9 5 2-16,-8 25 4 16,10 9 5-16,-9 20 2 15,6 14 6-15,-13 14-1 0,1 10-2 16,-15 5-4-16,-7 11 5 15,-15-3-5-15,-13 8 2 16,-15-4-2-16,-19 15 0 16,-13-1-7-16,-24 10-1 15,-8-9 0-15,-17 6 2 16,4-16-2-16,-7-1 1 16,18-11-2-16,7 1-1 15,20-14-3-15,7 5 1 16,16-5-2-16,3 4 0 15,8-6 0-15,7 12 2 16,11-4 3-16,14 8 6 16,9 1 0-16,22 7 1 15,5-5-2-15,19 10-3 16,-2-6-4-16,16 4 2 16,-9-1 0-16,5 7 1 15,-15-4-1-15,-1 8 1 0,-18-5-2 16,-6 3-2-16,-13-8-1 15,-5-1-4-15,-11-10-8 16,-2-6-130-16,-5-13 37 16,-14-15-340-16</inkml:trace>
          <inkml:trace contextRef="#ctx0" brushRef="#br0" timeOffset="418.914">3098 362 388 0,'-9'-11'76'16,"7"9"37"-16,5 10-121 0,5 6-3 0,-2 11-2 15,-2 7 3 1,-6 11 4-16,-1 3 8 0,0 16 7 16,1 4 4-16,5 27 0 15,4 1-1-15,-1 26-3 16,0-2-6-16,0 16 0 15,-4-19-1-15,-2-3-1 16,-2-32 0-16,1-8-10 16,-2-31-15-16,-4-11-96 15,1-19 18-15,-6-14-239 16</inkml:trace>
        </inkml:traceGroup>
      </inkml:traceGroup>
    </inkml:traceGroup>
    <inkml:traceGroup>
      <inkml:annotationXML>
        <emma:emma xmlns:emma="http://www.w3.org/2003/04/emma" version="1.0">
          <emma:interpretation id="{1B06C65B-B226-4FD2-BA13-0D013DC0E90B}" emma:medium="tactile" emma:mode="ink">
            <msink:context xmlns:msink="http://schemas.microsoft.com/ink/2010/main" type="paragraph" rotatedBoundingBox="15982,3980 27616,3585 27696,5931 16062,6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5907BD-8E09-439C-AFC6-6F92F326D15C}" emma:medium="tactile" emma:mode="ink">
              <msink:context xmlns:msink="http://schemas.microsoft.com/ink/2010/main" type="line" rotatedBoundingBox="15982,3980 27616,3585 27696,5931 16062,6326"/>
            </emma:interpretation>
          </emma:emma>
        </inkml:annotationXML>
        <inkml:traceGroup>
          <inkml:annotationXML>
            <emma:emma xmlns:emma="http://www.w3.org/2003/04/emma" version="1.0">
              <emma:interpretation id="{4E2C07A1-ED17-4799-92BD-99445E07BEA1}" emma:medium="tactile" emma:mode="ink">
                <msink:context xmlns:msink="http://schemas.microsoft.com/ink/2010/main" type="inkWord" rotatedBoundingBox="16002,4552 16877,4522 16922,5854 16047,58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8312.4971">-1044 3386 246 0,'-8'-3'83'0,"-5"3"18"15,1 3-60-15,-9 11-24 16,3 8-4-16,-11 11 6 0,3 3-6 16,-7 14 6-16,8 0 2 15,-2 18 2-15,10-3-7 16,-2 12-5-16,7-8-6 15,1-2-2-15,4-21-2 16,0-13 0-16,5-18 0 16,2-13-9-16,5-15-30 0,4-21-88 15,5-18 9-15,2-34-227 16</inkml:trace>
          <inkml:trace contextRef="#ctx0" brushRef="#br0" timeOffset="19177.3323">-1157 3920 256 0,'6'14'106'0,"0"2"13"16,1 0-67-16,-1 5-10 16,-1 0-12-16,-2 7-8 15,-3 2-10-15,-3 1-2 16,0-3-4-16,4-1-2 15,4-13-1-15,9-16 2 16,6-12 0-16,15-22 3 16,5-11 0-16,15-20 0 15,2-7-1-15,8-12 0 16,-7 8-1-16,5-5 2 16,-13 20-2-16,0 8-1 15,-14 19 0-15,-1 8-2 16,-13 19-3-16,-4 9-2 15,-8 11-1-15,-9 12-1 16,-5 7 0-16,-10 9 0 0,-4 2 2 16,-7 7 2-16,0-5 2 15,-3 10 2-15,3-8-1 16,-2 6 0-16,7-11 0 16,1 3-2-16,5-18-1 15,6-7-2-15,7-16-1 16,10-11-4-16,5-13 0 15,8-16-2-15,3-6 0 0,8-7 2 16,-6 0 2-16,4 4 2 16,-4 13 2-16,-2 7 2 15,-6 15 0-15,-4 12 0 16,-7 11 0-16,-6 17 0 16,-7 6 0-16,-6 21 0 15,-5 0 0-15,-4 12 0 16,-2-4-1-16,0 8 1 15,5-12 0-15,1-1-2 16,10-16-2-16,6-9-25 16,6-19-42-16,8-18-69 15,5-20-16-15,11-20-146 16</inkml:trace>
          <inkml:trace contextRef="#ctx0" brushRef="#br0" timeOffset="18520.6278">-910 2932 94 0,'3'19'70'0,"-7"17"-17"15,-4 4-53-15,-11 20-38 16,-4 4-23-16,-7 10-56 16</inkml:trace>
        </inkml:traceGroup>
        <inkml:traceGroup>
          <inkml:annotationXML>
            <emma:emma xmlns:emma="http://www.w3.org/2003/04/emma" version="1.0">
              <emma:interpretation id="{38642964-0B45-4C77-AE41-E745A88BEAD4}" emma:medium="tactile" emma:mode="ink">
                <msink:context xmlns:msink="http://schemas.microsoft.com/ink/2010/main" type="inkWord" rotatedBoundingBox="17089,3943 22470,3760 22533,5623 17153,58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464.7097">2298 3742 353 0,'22'-16'95'0,"-3"-3"24"15,-7 10-104-15,-4-1-30 16,-8 2-22-16,-6 2-16 15,-12 3 1-15,-8 5 33 16,-4 1 36-16,-11 8 35 16,1 3 20-16,-7 5 4 15,7 3-27-15,-3 7-13 16,7 4-19-16,1 9-5 16,9-1-6-16,0 3-4 15,11-11-2-15,4-5-7 16,8-14-2-16,11-12-2 15,4-12-2-15,12-12-5 0,4-4 5 16,5-16 0-16,-4 4 2 16,6-3 3-16,-9 8 6 15,-4 5 1-15,-9 16 3 16,-2 7 1-16,-10 10 0 16,4 10 1-16,-3 4-1 15,1 9 1-15,2 4-3 16,-2 4 0-16,-2-5 0 15,6 5-1-15,-3-6 1 0,1-4 0 16,1-5 1-16,7-6 0 16,1-7 2-16,9-8 1 15,5-9 1-15,12-16 0 16,0-2-1-16,10-17-1 16,-1-4-2-16,9-12-1 15,-5 7 0-15,7-11 0 16,-4 9 0-16,11-8 2 15,-4 8-1-15,6-12 0 16,-8 3 0-16,0-14 1 16,-15 2 0-16,-6-22 1 15,-10-1-1-15,-3-23 0 16,-10 1-3-16,-5-23 0 16,-7 16-1-16,-6-1 3 15,-7 34 8-15,-6 21 6 0,-4 41 0 16,-10 35-1-16,-6 36-4 15,-21 45-9-15,-11 20-7 16,-17 44 1-16,5 5 2 16,-7 36 0-16,21-19 2 15,8 14-3-15,21-31-5 16,13-15-14-16,16-51-13 16,15-21-82-16,12-36-38 0,10-25-21 15,4-18-93-15</inkml:trace>
          <inkml:trace contextRef="#ctx0" brushRef="#br0" timeOffset="22296.4065">3913 2628 304 0,'-2'-6'72'0,"0"9"26"0,-2 6-88 15,-4 13-5-15,-5 6-4 16,-5 13 3-16,-4 5 2 0,-8 18 8 16,0 5 3-16,-7 31 3 15,1 6-1-15,-13 24 1 16,2-4-9-16,-11 10 9 15,8-28 1-15,-2-11 1 16,16-30-3-16,6-16-1 16,15-30-13-16,4-19-11 15,8-19-5-15,1-30 0 16,4-14-1-16,4-29 4 16,5-2 9-16,12-27 4 15,13 6 2-15,24-21 0 16,7 16-1-16,24-6-1 15,-5 26-1-15,15-1 1 16,-15 33 0-16,8 7 1 16,-18 24-1-16,9 15-1 15,-19 23-2-15,-2 16-2 0,-17 11-1 16,-9 7 1-16,-23-4-1 16,-13 3 2-16,-16-9 1 15,-24 1 0-15,-9-1 1 16,-16 2 0-16,-1-2-1 15,-14 3-1-15,14-7 1 16,-5 9-2-16,11-4-1 16,1 11 0-16,15 2 0 0,0 12 0 15,11 0 1 1,4 13 1-16,7-5 0 0,7 11 1 16,11-8 0-16,12 10 1 15,6-15 0-15,10-2 0 16,1-13 0-16,4-5-2 15,-6-16-1-15,2-4-3 16,-7-8-3-16,1-2-17 16,-6-4-29-16,1-2-98 15,-7-1 10-15,-3-2-234 16</inkml:trace>
          <inkml:trace contextRef="#ctx0" brushRef="#br0" timeOffset="19627.5545">176 2739 384 0,'20'-31'79'0,"-1"3"38"16,7 10-115-16,1 14-1 0,-5 16 2 15,-9 15 3 1,-12 26 8-16,-10 16 5 0,-13 44 3 15,-10 9-2-15,-16 41-2 16,-5-3-9-16,-15 13-3 31,6-36-1-31,1-14 0 0,17-46 0 0,8-17-2 16,15-35-4-16,4-13-6 16,6-13-5-16,-3-23-4 15,2-13 1-15,-1-23 2 16,5-4 4-16,2-11 8 15,6 12 7-15,5 4 8 16,1 21 4-16,8 8 1 16,2 21-1-16,6 7-4 15,4 15-8-15,9 6-2 16,-1-1-3-16,8 1-2 16,-2-3-1-16,3-7-4 15,-5-4-3-15,3-7-5 16,-7-4-5-16,1 0-47 0,-10 0-77 15,-3 1 8-15,-10 3-213 16</inkml:trace>
          <inkml:trace contextRef="#ctx0" brushRef="#br0" timeOffset="20222.4576">357 3799 162 0,'11'30'35'0,"5"-2"17"16,0-9-47-16,6-9 3 15,0-9 10-15,6-10 24 16,-2-10 9-16,6-14 14 16,-4-4 0-16,2-15-2 15,-8 0-22-15,-5-9-8 16,-11 11-13-16,-8-3-4 16,-10 10-7-16,-4 7-2 15,-6 16-2-15,-6 12-2 16,0 18-2-16,-10 13-2 15,1 12-2-15,-4 13 0 16,8 1-1-16,7 10 1 16,11-4 0-16,8 1 2 15,8-12 1-15,7-3 0 0,3-18 1 16,11-7 3 0,5-13 0-16,18-14 0 0,4-9 0 15,10-11-1-15,-1-7-2 16,6-6-1-16,-12 5 0 15,1-2 0-15,-9 10 0 16,-3 6 0-16,-12 9 0 16,-2 10-1-16,-13 9-1 15,-8 11 1-15,-9 7 0 0,-6 8 1 16,-5 6 0 0,-3 9 1-16,-1-4 0 0,4 4 1 15,3-8 0-15,8-4-1 16,6-14 0-16,10-7 1 15,7-12-2-15,10-7 1 16,3-11 1-16,11-6-1 16,-2-3-1-16,10-5 1 15,-5 5-2-15,6 1-6 16,-6 4-8-16,0-1-28 16,-11 4-35-16,-2-2-64 15,-10 3-11-15,-7 0-121 16</inkml:trace>
          <inkml:trace contextRef="#ctx0" brushRef="#br0" timeOffset="20747.5571">1429 3778 420 0,'9'-21'109'15,"-3"4"27"-15,7 9-125 0,-1 10-10 16,-2 6-10-16,-6 10-9 16,0 6 5-16,-6 7 3 15,-4 2 8-15,-4 9 6 16,4-3 6-16,-8 5 5 15,-2-3 0-15,1 3 1 16,-1-13-4-16,0-3-3 16,9-7-6-16,5-12-4 15,4-10-2-15,12-15-1 16,4-8-3-16,11-18 1 16,2-3 2-16,10-19 0 15,-4 4 2-15,9-6 4 16,-6 15-1-16,4 4 1 15,-8 17 0-15,-3 11-1 0,-8 14-2 16,-6 7 1-16,-10 9-1 16,-5 9 0-16,-8-1 0 15,0 6 2-15,-4 2 1 16,0 4 0-16,2-4 1 16,3 2 0-16,-1-5-1 15,8-4-6-15,3-10-10 16,11-4-125-16,2-9 33 15,8-7-325-15</inkml:trace>
          <inkml:trace contextRef="#ctx0" brushRef="#br0" timeOffset="22815.5429">4182 3565 353 0,'3'-11'142'0,"-9"-3"13"16,0 4-89-16,2 5-50 0,-7 7-9 15,-1 6-9 1,-7 7-9-16,-3 1 7 0,-1 6 2 16,4-3 2-16,2 1 0 15,6-7 0-15,0 4 1 16,6-6-1-16,0 0 2 16,2-2 1-16,6 1 1 15,7-6 0-15,10-2 1 16,7-7-2-16,12-10 0 15,3-7-3-15,7-10-1 16,-5-2-1-16,3-2 0 16,-10 3 1-16,-2 3 3 15,-13 11 1-15,-5 5 1 16,-9 13-1-16,-5 9 2 16,-5 7-3-16,-1 10 0 15,-2 7 0-15,-1 5 0 16,-2 1-1-16,2 4-1 15,-2-7-1-15,-1 1 0 0,4-11-2 16,2-3-7-16,4-11-5 16,6-10-15-16,5-12-25 15,6-8-96-15,-1-7 15 16,6-12-226-16</inkml:trace>
          <inkml:trace contextRef="#ctx0" brushRef="#br0" timeOffset="23204.5131">5048 2473 421 0,'14'-22'102'0,"-3"14"34"16,-3 19-123-16,-7 19-8 15,-7 14-5-15,-17 25-1 16,-12 6-1-16,-13 28 1 15,-4 4 3-15,-6 26 9 16,8-14 4-16,-5 12 5 16,10-30 1-16,-2-9-1 15,11-32-10-15,1-13-3 16,12-24-10-16,4-10-14 16,8-17-6-16,2-14-2 15,4-7 0-15,5-11 8 0,6-2 14 16,8-3 10-16,5 10 4 15,8 4 1-15,-1 10-1 16,10 5-2-16,0 5-5 16,8 1-7-16,-3-2-7 15,9-4-6-15,-5-2-7 16,-1-4-44-16,-9-2-72 16,-10 4 9-16,-17 7-201 15</inkml:trace>
          <inkml:trace contextRef="#ctx0" brushRef="#br0" timeOffset="23589.6355">4995 3751 346 0,'25'-8'118'16,"-8"-11"14"-16,7-6-84 16,2-1-41-16,1-9-6 15,-10 4-9-15,-3-7-2 16,-12 7-1-16,-12-2 3 16,-5 3 7-16,-10 2 7 0,0 8 4 15,-5 1 3 1,3 10-2-16,1 10-1 0,4 12-5 15,-5 13-2-15,7 7-2 16,-2 13-1-16,6-3 0 16,10 11 1-16,4-10-2 15,12-1 1-15,7-13-2 16,14-11-10-16,7-14-12 16,9-18-110-16,-3-12 23 0,7-11-278 15</inkml:trace>
        </inkml:traceGroup>
        <inkml:traceGroup>
          <inkml:annotationXML>
            <emma:emma xmlns:emma="http://www.w3.org/2003/04/emma" version="1.0">
              <emma:interpretation id="{E68023A4-3132-4230-AD32-214BE83F0388}" emma:medium="tactile" emma:mode="ink">
                <msink:context xmlns:msink="http://schemas.microsoft.com/ink/2010/main" type="inkWord" rotatedBoundingBox="23041,4134 25453,4052 25519,6005 23108,608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4296.0747">5955 3560 390 0,'0'-8'108'0,"-2"0"25"15,-2-3-107-15,-4 3-31 16,-5 4-10-16,-6 4-4 16,-3 4-1-16,-4 12 2 15,1 4 10-15,0 9 18 16,3-1 7-16,-3 6 4 16,6-4 1-16,3 3 0 15,5-5-10-15,7-1-4 16,8-10-4-16,10-6 0 15,5-10-2-15,13-10 0 0,0-8-1 16,11-14-3 0,-6-5-2-16,4-8-1 0,-11 1 0 15,0-2 4-15,-10 6 6 16,-4 1 3-16,-9 13 1 16,0 6-2-16,-6 10-4 15,-5 12-3-15,-1 8-3 16,-3 5-2-16,-1 3 1 15,1 4-5-15,3-6-2 0,7 2-13 16,1-5-16 0,6-3-43-16,2-8-50 0,6-7-11 15,2-9-111-15</inkml:trace>
          <inkml:trace contextRef="#ctx0" brushRef="#br0" timeOffset="24834.9914">6844 2719 210 0,'-17'-17'184'0,"-8"10"-47"15,-3 12-8-15,-5 19-110 16,3 12-15-16,-4 18-3 15,-1 12-2-15,-4 27 1 0,0 2-1 16,-9 29 1-16,1-2 0 16,-8 30 1-16,3-11 1 15,-6 19 3-15,6-18 0 16,-1 8 2-16,8-32-1 16,1-8 0-16,13-35-1 15,2-13-4-15,11-30-2 16,2-15-2-16,7-20-1 15,-1-19-1-15,2-14 4 0,2-14 5 16,1-5 3-16,5-14 1 16,5 8 1-16,9 1 3 15,8 12 0-15,8 6 1 16,-2 18-1-16,8 8 1 16,-3 9-6-16,3 11-4 15,-5 7-5-15,5 8-5 16,-6 3-4-16,4 0-9 15,-4-8-4-15,6-8-5 16,-1-9 0-16,7-11-8 16,-1-8-1-16,7-14-99 15,-4-3 27-15,6-16-251 16</inkml:trace>
          <inkml:trace contextRef="#ctx0" brushRef="#br0" timeOffset="26536.244">7554 2937 404 0,'-3'12'83'16,"0"8"38"-16,3 9-120 16,-4 13-2-16,1 5 0 15,-4 16-1-15,-1-4 2 16,-3 10 0-16,-2-6 0 0,-2 2 1 16,-3-10-1-16,-5 2-4 15,-1-15 0-15,-2-8 5 16,5-12 2-16,1-9 1 15,6-12 3-15,4-7-11 16,4-3-10-16,2-13-7 16,4-5-2-16,3-10 1 15,0-3 14-15,5-8 7 16,1 1 6-16,10-17 2 16,4-4-2-16,12-24-2 15,2-1 0-15,13-13 17 16,-3 7 9-16,11-4 12 15,0 23 2-15,8-1 4 16,-3 21-17-16,6 10-9 16,-11 19-11-16,-4 15-5 15,-13 16-6-15,-8 14-1 0,-13 11 1 16,-9 19 0-16,-11 8 1 16,-11 13 1-16,-9 0 0 15,-16 4 2-15,-5-18 1 16,-18-1 0-16,2-10 1 15,-16-3-1-15,7-6-2 16,-11 4-2-16,10-7-1 0,-2-3-4 16,19-6-1-16,3-3-1 15,19-2 0-15,3-2 1 16,11 1 4-16,6 2 1 16,5 4 1-16,9 5 2 15,6 4-1-15,6 10-2 16,-3-4-2-16,4 7-1 15,-3-7-1-15,3-3 1 16,-1-7 1-16,3-2 2 16,-1-6 1-16,0-4 0 15,-2-6 0-15,0 5 0 16,0-3 0-16,0 6 0 16,-2 3-1-16,3 5 0 15,-7-3-1-15,-1 5 1 16,-3-6-1-16,2-3 0 15,-3-8-1-15,8-8 2 16,-1-12-1-16,4-10 1 0,4-5 1 16,-1-8 1-16,-2 3 0 15,4-3 2-15,-6 4 2 16,1 3 1-16,-3 5 0 16,-4 4 0-16,-5 6-2 15,-4 7-2-15,-5 7-1 16,-10 4-1-16,1 3 0 0,-5 7 3 15,-1 1 0 1,1 3 1-16,5 1 0 16,-1 6 0-16,0-1-2 0,7 5 0 15,2-2 0-15,7 1 1 16,6-3-1-16,7-1-1 16,1-9 0-16,10 1-3 15,-1-10-3-15,6-6-14 16,-3-3-10-16,4-9-38 15,-5-9-22-15,1-4-22 16,-6-3 14-16,5-8-34 16,-1 2 27-16,1-12-46 15</inkml:trace>
        </inkml:traceGroup>
        <inkml:traceGroup>
          <inkml:annotationXML>
            <emma:emma xmlns:emma="http://www.w3.org/2003/04/emma" version="1.0">
              <emma:interpretation id="{F1B1E932-9558-4B1E-8877-A44A4BC64ECE}" emma:medium="tactile" emma:mode="ink">
                <msink:context xmlns:msink="http://schemas.microsoft.com/ink/2010/main" type="inkWord" rotatedBoundingBox="25397,4348 27640,4271 27675,5317 25433,5393"/>
              </emma:interpretation>
              <emma:one-of disjunction-type="recognition" id="oneOf3">
                <emma:interpretation id="interp3" emma:lang="" emma:confidence="0">
                  <emma:literal>zum</emma:literal>
                </emma:interpretation>
                <emma:interpretation id="interp4" emma:lang="" emma:confidence="0">
                  <emma:literal>tum</emma:literal>
                </emma:interpretation>
                <emma:interpretation id="interp5" emma:lang="" emma:confidence="0">
                  <emma:literal>Zum</emma:literal>
                </emma:interpretation>
                <emma:interpretation id="interp6" emma:lang="" emma:confidence="0">
                  <emma:literal>km</emma:literal>
                </emma:interpretation>
                <emma:interpretation id="interp7" emma:lang="" emma:confidence="0">
                  <emma:literal>hm</emma:literal>
                </emma:interpretation>
              </emma:one-of>
            </emma:emma>
          </inkml:annotationXML>
          <inkml:trace contextRef="#ctx0" brushRef="#br0" timeOffset="28346.5979">8472 2728 443 0,'-16'24'112'15,"-7"10"33"-15,-6 8-123 16,-2 23-23-16,1 10-2 0,-6 25 0 15,2-3-1-15,-5 14 1 16,4-17 2-16,-1 2-1 16,6-26 0-1,2-10 0-15,9-26 0 0,4-12 0 16,5-23 1-16,7-20 2 16,6-8 0-16,4-22 1 15,5 1 1-15,4-4-1 16,-1 7-2-16,3 3 0 15,-4 17 0-15,1 4-1 16,0 10-2-16,2 5-6 16,0 7-5-16,0 2-1 15,-1 2 2-15,1 2 5 16,-3 0 10-16,3-4 9 16,-1-1 2-16,3-1 1 15,1-4-4-15,5-4-2 16,-3-2-5-16,6-7 0 0,-4 3-3 15,3 1 0 1,-6 1 0-16,5 1 0 0,-6 5 0 16,2 1-1-16,-8 5-1 15,-3-1-1-15,-10 4 0 16,-4 7 0-16,-5 5 2 16,-4 6 4-16,-1 9 3 0,-4 7 0 15,3-2 0-15,-3 7 0 16,3-5-3-16,1 3 0 15,5-8-2-15,2 1 0 16,1-9 0-16,2 1-1 16,0-10 1-16,2 1 1 15,2-7 1-15,7-5 2 16,3-4 0-16,8-9-1 16,1-4 0-16,8-6-2 15,1-2-2-15,2-5 0 16,0 2-1-16,2 0 1 15,-5 5-1-15,-1 0 1 16,-8 5 0-16,-1 4 1 16,-5 4-1-16,-4 2-1 15,-2 5-2-15,-1 3 1 16,-6 2-1-16,-3 4 3 0,-3 2 4 16,-1 8 2-16,-1 0 1 15,-1 6-1-15,1 1-2 16,2 4-1-16,0-6-3 15,3 1 0-15,4-10 0 16,1-2 1-16,4-8 0 16,6-7 2-16,1-4 1 15,9-8 1-15,1-2-2 16,6-4-1-16,-4 2-1 16,1-2 0-16,-2 3-1 15,1 3 4-15,-2 0 2 0,2 1-1 16,-1 2 1-16,1 2-1 15,-5 1-3-15,1 2-1 16,-6 3 0-16,-2-1-1 16,-4 1 0-16,-1 3 0 15,-5 0 0-15,0 5 2 16,-3 1 1-16,0 7 0 16,-4-1 0-16,-1 5 0 15,-3 2-1-15,-1 6 1 16,-4-3 0-16,2 8 1 15,0-5 1-15,-1 5-1 16,1-5-1-16,0 2-1 16,1-7-1-16,3-1 0 15,0-10-1-15,4-3 1 0,2-3 0 16,2-4 1-16,2-1 0 16,2 1 0-16,1-4 1 15,4-3-2-15,2-3 0 16,7-4 0-16,-2-3-1 15,8-5 0-15,-3 1-1 16,6-5 0-16,-3 4 1 16,7-4-1-16,-6 5 1 15,10-3 0-15,-3 5 0 0,6-4 0 16,-3 4 0-16,7 0 0 16,-9 2 0-16,2 1 0 15,-8 5 0-15,2-2-1 16,-9 1 1-16,2 1 0 15,-3 1 0-15,-1 0 1 16,-3 1-1-16,-2 2 0 16,-3 5 0-1,0 0 0-15,-3 2-1 0,-2 1-1 16,-1 0 0-16,-4 4-1 16,1 1 2-16,-1 4 1 15,-1 4 2-15,-1 4-1 16,-1 0 1-16,-2 7-1 15,-3-2 0-15,-1 9 0 16,-3-3 0-16,-3 5-1 16,-1 0 1-16,-6 3-1 0,1-5 0 15,-5 2 1-15,5-6-1 16,-1 0 2-16,6-7 0 16,0 0-1-16,6-6 1 15,3-1-1-15,1-5-2 16,4-2 0-16,4-6 0 15,5-5 1-15,4-4 0 16,12-11-1-16,1-6 0 0,12-14 0 16,4-3 0-16,11-14 0 15,-1 2 1-15,12-6 2 16,-7 10-1-16,7 3 0 16,-11 12 0-16,2 6-1 15,-11 13-1-15,-4 3 0 16,-9 9-1-16,-2 8 1 15,-9 7 2-15,-5 10 1 16,-3 8 3-16,-8 10 1 16,-5 6-1-16,-4 10-2 15,-3 0-2-15,-2 5-5 16,3-7-4-16,3-4-10 16,7-13-6-16,10-12-22 15,10-13-131-15,20-20 33 16,10-16-338-16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5:13.4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07BD5CD-1846-4F12-B7ED-17D41AAE1C1F}" emma:medium="tactile" emma:mode="ink">
          <msink:context xmlns:msink="http://schemas.microsoft.com/ink/2010/main" type="inkDrawing" rotatedBoundingBox="2605,12196 8863,12124 8868,12602 2611,12674" semanticType="callout" shapeName="Other">
            <msink:sourceLink direction="with" ref="{FA984C18-C3F0-4348-A696-E536DE688EC8}"/>
            <msink:sourceLink direction="with" ref="{9A196C63-0A04-4119-94E3-A77617173A85}"/>
          </msink:context>
        </emma:interpretation>
      </emma:emma>
    </inkml:annotationXML>
    <inkml:trace contextRef="#ctx0" brushRef="#br0">6215 375 188 0,'-14'11'77'0,"3"0"7"0,-2-3-51 15,2 3-9-15,5 2-13 16,-5 1-2-16,3-2-1 16,2-2 6-16,4-9 1 15,4-12 2-15,7-9-3 16,7-13-5-16,4-2-6 15,2-5-1-15,-3 8-1 16,-3 1 0-16,-5 8 0 0,-4 5 1 16,-5 9-3-16,-4 1-1 15,-2 3-1-15,-4 4 1 16,-1-4 3-16,-2 0 8 16,1-2 6-16,2-6 4 15,4-3 1-15,1-2-2 16,1-4-8-16,-1 3-2 15,1 6-1-15,-4 2 1 16,-5 5 1-16,-5 0 1 16,2 3 0-16,-5-3-3 15,4 1-3-15,-4-3-1 16,2 2-2-16,-5-2 0 16,0 0-1-16,-3-1-1 15,5 2 1-15,-4 1-1 16,5 3 0-16,-4 5 0 0,4 1 0 15,-5 3 0-15,3 2 1 16,-5 0 0-16,5 1 0 16,-6 0 0-16,7-1 0 15,-2 2 0-15,3-3 0 16,2 0 1-16,1-1 0 16,0 2 0-16,-1-3 0 15,1 4-1-15,4 0 1 16,-4 2-1-16,5-1 0 0,2-1 0 15,-1-3 0-15,1-2 0 16,3-3 1-16,-2 1-1 16,0-1 1-16,-1 1 2 15,1 1-1-15,-1 2 2 16,1-2-1-16,-2 3 1 16,2 0-2-16,-3 1 1 15,1 2-1-15,-5-1 2 16,1 0 2-16,-1-1 1 15,1 0 1-15,-1-1 0 16,0-3-2-16,-1 2-2 16,-3-1 0-16,-1 3-2 15,0-4-2-15,-4 3 0 16,2-1 0-16,-4 3 0 16,-1-1 0-16,-4 4 0 15,1 0 0-15,-3 2 0 0,3-2 1 16,-3 1 0-16,4-4-1 15,-6 2 1-15,4-6 0 16,-5-1 0-16,1-3 0 16,-2-1-1-16,1-2 1 15,-10 3 0-15,4 0 1 16,-13 3 2-16,2 2 1 16,-7 1 1-16,6 0-1 15,-7-3 0-15,10-3-2 0,-5-1-1 16,8-4-1-16,-9 2-1 15,9 0 1-15,-9 0-1 16,4 3 0-16,-8 3 1 16,1-3-1-16,-7 3 1 15,6-2 1-15,-5-1 3 16,8-3 0-16,-4 0 2 16,10-3-2-16,-5-3 1 15,6 2-3-15,-7 1-2 16,5 3 0-16,-12 3-1 15,3 1 0-15,-13 3 1 16,6-1-1-16,-10 0 0 16,14-5 0-16,-12 1 0 15,13-2 0-15,-10-2 1 16,10-3-1-16,-15 3 0 16,9 1 1-16,-13-1-1 0,6 2 0 15,-7 3 0-15,7 0 0 16,-8 0 0-16,12-3 0 15,-12-2 0-15,8-3 0 16,-10-1 1-16,5 1-1 16,-9 2 1-16,12 4 0 15,-12 2 0-15,14 2 0 16,-9 1 0-16,12-2 0 0,-15-1-1 16,11-4 1-16,-12-1-1 15,12-1 0-15,-8-2 0 16,17 2 0-16,-5-2 1 15,15 3-1-15,-7-1 1 16,14 1 1-16,-7 0-1 16,9 2-1-16,-3-1 0 15,6-3 0-15,-2 3 0 16,8-1 0-16,4 0 0 16,7 2 0-16,2 3-3 15,7 3-4-15,3 3-8 16,4 2-6-16,3 3-7 15,3 2-49-15,1-5-83 16,6-2 14-16,-5-9-229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5:19.5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9CC2B6A-2AFA-4F89-8934-3F7ADB64AF71}" emma:medium="tactile" emma:mode="ink">
          <msink:context xmlns:msink="http://schemas.microsoft.com/ink/2010/main" type="writingRegion" rotatedBoundingBox="1867,12384 2680,12618 2504,13234 1690,13000"/>
        </emma:interpretation>
      </emma:emma>
    </inkml:annotationXML>
    <inkml:traceGroup>
      <inkml:annotationXML>
        <emma:emma xmlns:emma="http://www.w3.org/2003/04/emma" version="1.0">
          <emma:interpretation id="{DBE66C11-5213-4ECD-9ABA-BCC02C9F2987}" emma:medium="tactile" emma:mode="ink">
            <msink:context xmlns:msink="http://schemas.microsoft.com/ink/2010/main" type="paragraph" rotatedBoundingBox="1867,12384 2680,12618 2504,13234 1690,130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D30047-6B15-4F67-81E2-BD334DE1182B}" emma:medium="tactile" emma:mode="ink">
              <msink:context xmlns:msink="http://schemas.microsoft.com/ink/2010/main" type="line" rotatedBoundingBox="1867,12384 2680,12618 2504,13234 1690,13000"/>
            </emma:interpretation>
          </emma:emma>
        </inkml:annotationXML>
        <inkml:traceGroup>
          <inkml:annotationXML>
            <emma:emma xmlns:emma="http://www.w3.org/2003/04/emma" version="1.0">
              <emma:interpretation id="{FA984C18-C3F0-4348-A696-E536DE688EC8}" emma:medium="tactile" emma:mode="ink">
                <msink:context xmlns:msink="http://schemas.microsoft.com/ink/2010/main" type="inkWord" rotatedBoundingBox="1867,12384 2680,12618 2504,13234 1690,13000">
                  <msink:destinationLink direction="with" ref="{B07BD5CD-1846-4F12-B7ED-17D41AAE1C1F}"/>
                  <msink:destinationLink direction="with" ref="{FB348476-68B4-482F-B504-8CCEFFB1EC7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1210 1020 174 0,'-9'-2'168'16,"-4"1"-47"-16,5-1-106 0,-1 1 102 15,3 1-117-15,-1 0-3 16,4 3-1-16,-2-2 2 15,2 4 2-15,-1 3 3 16,-6 1 3-16,1 8 8 16,-2 5 4-16,-5 11 1 15,2 3-1-15,5 10-3 16,-2-4-8-16,3 7-4 16,5-10-2-16,1 0-2 15,4-11 0-15,7 0 0 16,1-14-1-16,7-4 0 15,3-10 2-15,8-5 1 16,1-9 1-16,7-8 2 16,-7-3 1-16,3-3 0 0,-7 1 1 15,-5-1 0 1,-9 4 4-16,-5 6 2 0,-7 0 0 16,-10 4 0-16,-5 3-2 15,-6 2-2-15,-3 1-3 16,-5 2 1-16,2 3-2 15,5 4-1-15,-1 2-2 16,4 10-1-16,7 1-17 16,2 8-143-16,0 11 42 15,0 6-381-15</inkml:trace>
          <inkml:trace contextRef="#ctx0" brushRef="#br0" timeOffset="6428.9309">1609 1469 322 0,'0'-6'97'0,"5"0"24"15,1-2-84-15,7 0-17 16,3 0-3-16,-1 2-7 0,2-3-4 16,-4 1-4-16,-1-3 0 15,-2 1-1-15,-4-4 3 16,-3 2 0-16,0-2 3 16,-1-2 0-16,-2-6 2 15,2 0-1-15,-4-1-1 16,0 1-3-16,2-2 0 15,-3 7-2-15,0 3 0 16,3 5-1 0,2 1-1-16,1-2 0 0,6 1-1 15,1-2-1-15,4-5-1 16,-2-1 0-16,2 3 1 16,-3 3 0-16,0 2 1 15,-4 4 1-15,-4 3-1 16,-2 6 2-16,-1 0 2 0,-3 6 1 15,-2 7 1-15,1 3 0 16,-7 5-1-16,-2 2-1 16,-2 1-2-16,4-3 0 15,-2 3 0-15,5-6-1 16,-1 2 0-16,4-4 1 16,-4 2-1-16,2-5 0 15,-2 2 1-15,4-2-1 16,-1 4 1-16,5-4-1 0,-3 2 0 15,4-2 1 1,-1 3-1-16,2-4 0 0,-1 1 1 16,2 0-2-1,0 1-1-15,-1-3-3 0,1 2-10 16,-1-1-9-16,1 0-45 16,-1-4-49-16,-1-1-19 15,0-3-45-15,0-3 24 16</inkml:trace>
          <inkml:trace contextRef="#ctx0" brushRef="#br0" timeOffset="7602.2134">1515 1382 46 0,'5'-7'119'0,"1"0"-50"0,4-1-28 16,-1 0 29-16,-1 3-69 16,-2 0 3-16,-3 5 2 15,1 0 5-15,-4-1 1 16,1 4 3-16,-2-3 0 0,2 2 6 16,1-1-2-16,1 2 7 15,1-1 0-15,3 3-1 16,-3-4-5-16,1 4-2 15,0-4-7-15,1 1-1 16,-1 0-3-16,1-1 0 16,3-4-1-16,2-2-1 15,0-3-2-15,3-3 0 16,-3-4-1-16,2-1-1 16,-4 0 1-16,-1-2 2 15,-3 2 2-15,-2 0 6 16,-1 2 2-16,-4-1 3 15,2 2 0-15,-3 2 0 16,1 3-6-16,1 0-2 16,1 8-5-16,-2 0-2 15,4 2-3-15,-2-2-1 16,0 0 0-16,0-2 1 16,1 2 1-16,-2 0 0 0,2 4 1 15,1-4-1-15,1 0 1 16,0 1-1-16,0-1 1 15,0 0-1-15,2 0-1 16,-3 6 1-16,-2-1 1 16,-2 3 0-16,1 1 2 15,-1 4 0-15,2-2 0 0,0 3-1 16,2-5 0 0,-1 2 1-16,1-1 0 0,1 1 2 15,-2-2-2-15,4 4 1 16,-2-4-1-16,0 5-1 15,0-1-1-15,-1 2 0 16,-2 4 0-16,-2 1-1 16,-1 2 1-16,-1 0 0 15,1-3-1-15,1 0 0 16,2-3 0-16,2-1 1 16,2-1-1-16,2 3-1 15,2-1 0-15,2 6-4 16,-2-3-4-16,-1 7-16 15,3-2-29-15,-4 4-100 16,-1-3 12-16,-4-1-240 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5:08.5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34E837E-855E-4E92-A000-DF1F7A90441D}" emma:medium="tactile" emma:mode="ink">
          <msink:context xmlns:msink="http://schemas.microsoft.com/ink/2010/main" type="inkDrawing" rotatedBoundingBox="9054,12576 9145,16245 8927,16251 8837,12582" semanticType="verticalRange" shapeName="Other">
            <msink:destinationLink direction="with" ref="{B372B028-DCD6-48C7-8FBF-375AE2187652}"/>
          </msink:context>
        </emma:interpretation>
      </emma:emma>
    </inkml:annotationXML>
    <inkml:trace contextRef="#ctx0" brushRef="#br0">191 3607 116 0,'3'3'39'0,"1"2"5"15,-3-4-31-15,1 1-7 16,-1 1-2-16,-1-3 14 15,0 0 6-15,0 0 3 16,0 2 2-16,-1-1 12 16,-1 2-8-16,-3 1-2 0,2-1-1 15,-3 0 1-15,0 0-13 16,-2 3 1-16,3-1-4 16,-3 1 1-16,2-1-2 15,-1-2 1-15,3-1-3 16,-3-2 1-16,2 1-3 15,-1-2 1-15,4-3-2 16,-2 1-4-16,-1-6-2 16,-1-5 0-16,1-5-2 15,-1-8 0-15,-1-1-1 0,2-5 1 16,2 0 0-16,0-4-1 16,1 6 1-16,-1-5 0 15,3 1 0-15,-1-4 2 16,1 4 0-16,1-4 1 15,1 2 0-15,-1-4 1 16,3 5 0-16,-3-6 1 16,1 1 0-16,1-11 1 15,0 1-1-15,2-9-1 16,1 2-2-16,1-6-1 16,1 8 0-16,-1-7-2 15,0 7 1-15,1-6 0 16,0 6 1-16,0-10 1 15,0 5 0-15,1-9 1 16,-3 5-1-16,1-7-1 0,-1 11 0 16,-1-8-1-16,0 10 0 15,-1-10-1-15,0 8 1 16,0-10-1-16,3 7 0 16,-1-6 1-16,0 10-1 15,1-4 0-15,-6 12 0 16,1-1 0-16,-2 11 1 15,-3-4 0-15,0 9 0 16,-4-9 0-16,1 7 0 16,-1-8 1-16,3 3-1 0,1-6 0 15,-1 10 0-15,-2-6 0 16,0 10 0-16,-4-3 1 16,-3 9 0-16,-2-6 1 15,0 6 0-15,-4-2 1 16,3 3 0-16,-4-5 0 15,4 3-2-15,-2-9 0 16,6 6-2-16,1-10 1 16,3 0-1-16,1-4 0 15,6 4 0-15,-1-5 0 16,2 9 0-16,2 0 1 16,-1 8-1-16,-2 0 0 15,-1 7 1-15,-3 2-1 16,4 7 1-16,-4 0 0 15,4 4-1-15,-1-1 0 16,4 1 0-16,1-2 0 0,0-2 0 16,3-1 0-16,-3 3-1 15,4 3 1-15,-2 3-1 16,-2 3 1-16,-2 5-1 16,2-1 2-16,-3 2 0 15,2 2 0-15,1-1 0 16,2 1 0-16,-2 0 0 15,5-1-1-15,-3-4 1 16,0 2-1-16,-2 0 0 0,0 0 0 16,-3-1 0-16,0 1-2 15,2 0-7-15,-1 1-24 16,1 4-43-16,2 0-82 16,0-4-9-16,-8-6-176 15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3:23.3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C400E9A-2AA5-4739-9B6E-1E2727FADDB6}" emma:medium="tactile" emma:mode="ink">
          <msink:context xmlns:msink="http://schemas.microsoft.com/ink/2010/main" type="inkDrawing" rotatedBoundingBox="17350,3364 17535,1603 17589,1608 17404,3370" semanticType="callout" shapeName="Other">
            <msink:sourceLink direction="with" ref="{59FB87A0-E456-4F60-8240-927F34DC8EB4}"/>
          </msink:context>
        </emma:interpretation>
      </emma:emma>
    </inkml:annotationXML>
    <inkml:trace contextRef="#ctx0" brushRef="#br0">218 17 450 0,'-14'-4'100'0,"-2"-6"41"0,10 7-135 15,3 3-3-15,1 0-3 16,4 6-2-16,-2 4 0 16,-2 13 2-16,2 7 1 0,-6 25 2 15,-2 3 1 1,-3 28 2-16,-3 1 1 0,-2 25 2 15,2-9 2-15,-1 33-1 32,1-10-1-32,-2 16-1 0,3-17-3 0,-1 7-2 15,8-29-2-15,0 2-2 16,3-23-4-16,1-2-7 16,1-24-7-16,-1-7-14 15,-1-20-14-15,0-10-103 16,-2-11 23-16,2-8-251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5:57.4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C0E1CBE-37EE-4FAB-9908-3E914DEEFB3A}" emma:medium="tactile" emma:mode="ink">
          <msink:context xmlns:msink="http://schemas.microsoft.com/ink/2010/main" type="writingRegion" rotatedBoundingBox="16993,16015 19047,16799 18422,18439 16367,17655"/>
        </emma:interpretation>
      </emma:emma>
    </inkml:annotationXML>
    <inkml:traceGroup>
      <inkml:annotationXML>
        <emma:emma xmlns:emma="http://www.w3.org/2003/04/emma" version="1.0">
          <emma:interpretation id="{63F26821-5985-42DE-97A1-C747094DA108}" emma:medium="tactile" emma:mode="ink">
            <msink:context xmlns:msink="http://schemas.microsoft.com/ink/2010/main" type="paragraph" rotatedBoundingBox="16993,16015 19047,16799 18422,18439 16367,17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CD8DD1-EE90-4035-BF71-23F931E4F91C}" emma:medium="tactile" emma:mode="ink">
              <msink:context xmlns:msink="http://schemas.microsoft.com/ink/2010/main" type="line" rotatedBoundingBox="16993,16015 19047,16799 18422,18439 16367,17655"/>
            </emma:interpretation>
          </emma:emma>
        </inkml:annotationXML>
        <inkml:traceGroup>
          <inkml:annotationXML>
            <emma:emma xmlns:emma="http://www.w3.org/2003/04/emma" version="1.0">
              <emma:interpretation id="{3FBB2B9E-0001-46A9-B50D-12E73F00E257}" emma:medium="tactile" emma:mode="ink">
                <msink:context xmlns:msink="http://schemas.microsoft.com/ink/2010/main" type="inkWord" rotatedBoundingBox="16993,16015 19047,16799 18422,18439 16367,17655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c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>438 843 245 0,'3'-7'161'0,"5"-5"-21"15,1-2-32-15,9-7-79 16,0 1-16-16,6-4-1 16,-1 4-10-16,2 0-2 15,-4 4-1-15,2 2 4 16,-4 1 2-16,4 7 5 0,-4 2 2 16,2 0 2-16,-3 4-2 15,0 5 0-15,-7 0-5 16,0 4-1-16,-5 4-3 15,-6 9 0-15,-5 1-1 16,-9 8 0-16,-5 1-1 16,-6 4 1-16,-1-5 0 15,-3 2 6-15,6-5 1 16,1-3 2-16,9-6 0 0,4 1-1 16,7-7-5-16,6 1-2 15,2-1-2-15,8 1 0 16,5-3 2-16,7 0 0 15,9-5 0-15,6-3-2 16,1-3-3-16,5-2-9 16,-5-4-5-16,7-3-10 15,-7-4-9-15,0-2-136 16,-10-4 40-16,-4-2-350 16</inkml:trace>
          <inkml:trace contextRef="#ctx0" brushRef="#br0" timeOffset="-1017.8844">-54 326 319 0,'2'0'85'16,"-2"0"23"-16,-2 0-89 15,1-3-11-15,1 1-2 0,-4-1-3 16,4 1 12-16,-1-1 4 16,-1 3 4-16,2 0 1 15,2-1 4-15,-4 1-11 16,2 0-1-16,0 1-1 16,-1 1-1-16,-2 1-3 15,-4 6 0-15,0 4-4 16,-8 4-1-16,1 3-2 15,-6 5 1-15,4 1 0 16,-2 3 3 0,3 0 0-16,1 3 3 0,5 0 1 0,1 5-1 15,3 2-2-15,4 5 0 16,4-3-3-16,6 6 1 16,2-9-2-16,10-1-1 15,-1-5 0-15,4-4-1 16,-4-10-1-16,8 0 4 15,-4-10 1-15,5-5 3 16,1-8-1-16,6-8-1 16,-5-5-5-16,9-15-10 15,-8 0-6-15,3-9-13 16,-8 2-7-16,-2-3-16 16,-8 7-16-16,-3-2-104 15,-8 8 23-15,-6-4-255 16</inkml:trace>
          <inkml:trace contextRef="#ctx0" brushRef="#br0" timeOffset="-757.7843">-1 0 529 0,'2'5'114'0,"0"-5"48"15,2 0-160-15,2 1-17 16,5-1-15-16,0 2-133 16,-1-2 26-16,-4-2-324 15</inkml:trace>
          <inkml:trace contextRef="#ctx0" brushRef="#br0" timeOffset="1195.9353">-818-249 92 0,'1'-5'97'0,"1"-4"-29"15,0 3-5-15,-1-1-39 16,1 3-11-16,-4 1 4 16,-1-1 5-16,0 3 13 15,1-1 1-15,-1 1 9 16,0-1-1-16,1 2 0 16,2 0-14-16,-3 2-6 15,3-2-15-15,2 3-4 16,-1 0-2-16,-1 6 0 0,0 4 1 15,0 6 2-15,-1-1 1 16,1 9 0-16,-2 1 0 16,2 7-1-1,2 1-1-15,-1 4 1 0,3 0 1 16,2 7 1-16,0-2 1 16,-3 10 1-16,-1 0-2 15,-1 7 1-15,-1-1-2 16,0 16 0-16,2-10 0 0,4 13 0 15,2-6-2-15,5 3 0 16,-4-16-1-16,0 3-1 16,-2-11-1-16,-7 0 1 15,-5-7 0-15,-1 4 1 16,-2-6-1-16,-5 4-1 16,1-7 0-16,1 6 0 15,3-8-1-15,0 0 1 16,5-7 1-16,3-1 2 15,-2-12 1-15,4 0 2 16,1-8-1-16,-1 3 1 16,-1-5-4-16,2 2 0 15,1 0-3-15,-3-2 1 16,1 1-2-16,-4 1 2 16,-1-2-1-16,-2 2 0 15,2-1 1-15,0-3-2 0,1 0 0 16,1-6-1-16,2 1-2 15,-1-1-4-15,0 3-1 16,0-1-6-16,2 3-4 16,-2 2-2-16,0 0-6 15,2-1-145-15,-1 3 48 16,-4-6-381-16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6:02.2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D31B95E-5B9E-4CC1-B92F-A7271AE74511}" emma:medium="tactile" emma:mode="ink">
          <msink:context xmlns:msink="http://schemas.microsoft.com/ink/2010/main" type="inkDrawing" rotatedBoundingBox="2738,16950 17005,17336 16983,18129 2716,17743" shapeName="Other"/>
        </emma:interpretation>
      </emma:emma>
    </inkml:annotationXML>
    <inkml:trace contextRef="#ctx0" brushRef="#br0">14265 817 343 0,'2'-3'91'0,"0"-2"20"0,-2 0-103 15,-4 0-29-15,-2-1-10 16,-2 1-5-16,-1 1 11 0,-4 1 25 16,4 3 24-16,0 1 11 15,1 1 3-15,0 2 1 16,0 3-16-16,-4 2 3 15,-1-1-2-15,-4 1 3 16,3 2-3-16,-5 0-1 16,5-4-8-16,-5-1-5 15,2 0-4-15,-7-4-3 16,4-1-3-16,-5-1 1 16,1 0 2-16,-5-3 5 15,2 0 2-15,-6-2 4 16,2 2-1-16,-8-3-1 15,3 3-4-15,-8-4-3 16,0 3-4-16,-8-3 0 16,4 1 0-16,-15 0-1 0,5 1 1 15,-11-3-1-15,3 1 0 16,-15-3 1-16,7-1 0 16,-15-4 0-16,9 0 2 15,-12 1 1-15,12-1 0 16,-14-4 1-16,9 2 1 15,-18-7 2-15,8 1-2 16,-18-4 0-16,9-1-1 16,-15-7-2-16,14 6-2 15,-20-9 0-15,9 4 1 16,-17-2 2-16,17 4 5 0,-20-4 3 16,15 7-2-16,-20-3 0 15,13 4-3-15,-24-2-3 16,17 7-2-16,-20-2 3 15,18 7 0-15,-19-3 2 16,17 3 0-16,-22 1 0 16,17 1-3-16,-21-2-1 15,16 4-2-15,-21-2 0 16,13 3-2-16,-23 1 0 16,16 1 1-16,-23 5 0 15,16 2 2-15,-23 1 3 16,24 5 0-16,-21 4 1 15,21 0-1-15,-21 4-1 16,27 1-2-16,-24 3-1 16,22-3 0-16,-25 3 1 0,20-2 0 15,-20 6 0 1,22-4-1-16,-22 3 1 0,28-3-2 16,-14-1 1-16,27-4-1 15,-16-1 2-15,25-5 0 16,-18 2 0-16,22-2 1 15,-22 0-1-15,20 3 0 16,-16-1 0-16,19-2 2 16,-19 3-2-16,18-3-1 15,-22-1-1-15,18 0-2 16,-19-1-1-16,22-2 2 0,-11 2 2 16,26-1 1-16,-17-3 1 15,21-2 0-15,-12-1 1 16,16-2-2-16,-15 2 1 15,21 0-1-15,-17-1 0 16,14 4-2-16,-17 0 0 16,16 2-1-16,-12 5 0 15,16-2 0-15,-14 3 0 16,18-1 0-16,-6 3 1 16,16-4-1-16,-5 3 1 15,18 0-1-15,-4 2 2 16,11 0-1-16,-4 1 0 15,14 2-1-15,-6 2-2 0,13 1-2 16,-3 3-1-16,13-3-1 16,5 2-1-16,7-4-2 15,3-1-4-15,11-3-5 16,4 0 5-16,4-3 2 16,6-2 3-16,3-2 7 15,4 1 6-15,-1 0-6 16,4-2-10-16,-2 0-6 15,0 0-11-15,-2-2-3 16,2 2-3-16,0-2 9 0,-3 4 6 16,-2-2 11-16,-4 2 4 15,-1-1 3-15,-4 4 4 16,0-2 3-16,0 3 7 16,3-3 3-16,0 2 1 15,3-2 0-15,-1 3-2 16,-1-1-7-16,0 1-1 15,-3 1-3-15,-3 4-1 16,1-4-2-16,-6 6-4 16,-1-1 1-16,-6 3-1 15,0 0 0-15,-3 1 4 16,2-5 3-16,1-3 1 16,6-2 1-16,2-3 0 15,4-3-2-15,2 2-2 16,3-1-2-16,2 1-5 0,-1-2-5 15,1 3-11-15,4-3-9 16,1 5-67-16,1-1-70 16,-1 1-2-16,1 0-191 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6:08.3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F6E69E4-A82D-4015-9295-C605A7737A7A}" emma:medium="tactile" emma:mode="ink">
          <msink:context xmlns:msink="http://schemas.microsoft.com/ink/2010/main" type="writingRegion" rotatedBoundingBox="1413,16418 3763,17345 3203,18765 852,17837"/>
        </emma:interpretation>
      </emma:emma>
    </inkml:annotationXML>
    <inkml:traceGroup>
      <inkml:annotationXML>
        <emma:emma xmlns:emma="http://www.w3.org/2003/04/emma" version="1.0">
          <emma:interpretation id="{110416D6-4F40-4934-B5C4-DFFF46F83FA7}" emma:medium="tactile" emma:mode="ink">
            <msink:context xmlns:msink="http://schemas.microsoft.com/ink/2010/main" type="paragraph" rotatedBoundingBox="1413,16418 3763,17345 3203,18765 852,17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F4E9B0-997C-4B0B-9F9F-FB51A119BC69}" emma:medium="tactile" emma:mode="ink">
              <msink:context xmlns:msink="http://schemas.microsoft.com/ink/2010/main" type="line" rotatedBoundingBox="1413,16418 3763,17345 3203,18765 852,17837"/>
            </emma:interpretation>
          </emma:emma>
        </inkml:annotationXML>
        <inkml:traceGroup>
          <inkml:annotationXML>
            <emma:emma xmlns:emma="http://www.w3.org/2003/04/emma" version="1.0">
              <emma:interpretation id="{9C459672-E2C3-4528-9C81-91CF9AC163FF}" emma:medium="tactile" emma:mode="ink">
                <msink:context xmlns:msink="http://schemas.microsoft.com/ink/2010/main" type="inkWord" rotatedBoundingBox="1413,16418 3763,17345 3203,18765 852,178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923 5269 206 0,'7'-14'91'0,"-1"0"13"16,-5 1-47-16,1 2-12 16,-2 3-11-16,0-1-3 15,-2 0-13-15,2 1-1 16,-1 0-3-16,-4 2 2 16,1 2-2-16,-4 3 0 15,-5-1-3-15,-7 5 0 16,-1 4-2-16,-10 2 1 0,-3 8 3 15,-13 12 2-15,1 3-1 16,-4 9 1-16,6 1-1 16,-3 12-2-16,11-6-3 15,-1 10-1-15,5-3-2 16,1 6-1-16,9-12-2 16,5 5-1-16,7-10-1 15,10 6 0-15,7-7-2 16,5 7 0-16,1-9 0 0,7 1-2 15,-1-8-2-15,4 4-2 16,1-12-2-16,4 3-3 16,-4-6-1-16,2-1-2 15,-5-9 2-15,2-4 0 16,-1-11 4-16,6-1 2 16,0-5 1-16,8 2-13 15,-3 2-35-15,5 7-87 16,-4 0 2-16,-1-2-212 15</inkml:trace>
          <inkml:trace contextRef="#ctx0" brushRef="#br0" timeOffset="847.1171">1060 6093 142 0,'-10'6'0'0,"-1"-3"201"0,2-6-149 16,1 1 87-16,5 1-122 15,-2-1 122-15,5 1-137 16,2-3-2-16,4 1-2 15,5-1-2-15,3-4 1 16,3-3 1-16,-1-2 1 16,4-1 1-16,-6 0 0 15,2 3 0-15,-3 3 1 16,2 7-1-16,-5 4 0 0,4 8-3 16,-5 5-1-16,-1 12-5 15,-5 1-3-15,-8 14-6 16,-4-3 1-1,-11 11 3-15,-2-9 7 0,-6 5 12 16,-1-11 11-16,0 1 5 16,5-8 0-16,1-3 0 15,2-5-7-15,6-3-4 16,4-5-5-16,4-4 0 16,4-4-4-16,3-2-1 15,2 0-3-15,4 0-2 16,2 2-1-16,3-2 0 15,1 0 0-15,6-4 1 16,0-1 2-16,4-6 0 0,-3-1 3 16,6-2 0-16,-3 3 1 15,3 2-5-15,-4 4-11 16,0 4-45-16,-2 1-61 16,-3 2-16-16,-10 0-54 15,-3 1 40-15</inkml:trace>
          <inkml:trace contextRef="#ctx0" brushRef="#br0" timeOffset="3067.9855">1379 6108 142 0,'6'-8'70'0,"-1"2"10"0,-5 1-24 16,2 2-6-16,-4 3-4 15,-3-1 0-15,-1-1-9 16,0 4-2-16,0-2-12 15,-1 1 2-15,4 2-1 0,-3 1 4 16,3-3-2-16,-2 2 2 16,0-1-3-16,2-4-6 15,2 4-7-15,2-2-5 16,4 0-6-16,8 0-2 16,1 0 0-16,12-3 1 15,1-4 0-15,6 1 1 16,-4 0-1-1,1 1 1-15,-8 5-1 0,0 3-1 16,-6 7-1-16,-4 5 0 16,-4 7-1-16,-8 13 0 15,-3 7 0-15,-8 10 1 16,-3-2 1-16,-5 8 0 16,-1-11 1-16,-5 1 1 15,-2-2 0-15,-6 1 0 16,2-6 0-16,-2-1 1 15,6-8 1-15,1-7 0 16,10-8 0-16,2-3 1 0,6-8-1 16,3-3 0-16,4-3-1 15,2-1 1-15,4-2-1 16,6-7 2-16,8-1-1 16,11-4 1-16,4-4 0 15,16-2-1-15,3 6-2 16,9 1 0-16,-9 6 0 15,8 3-1-15,-13 7 0 16,4 1-2-16,-8 5-3 0,1 4-12 16,-7 4-12-16,-4 7-134 15,-12 2 31-15,-17 1-334 16</inkml:trace>
          <inkml:trace contextRef="#ctx0" brushRef="#br0" timeOffset="2203.3623">1190 6068 269 0,'-11'-8'114'16,"0"1"8"-16,-2 0-58 15,5 2-32-15,2 2-5 16,-3 3-12-16,-1 3-5 15,1 2-5-15,-2 2 0 16,2 0-1-16,1 2 0 16,0 1 1-16,-2 2 1 15,0 4 0-15,-3 6 0 16,0 1 1-16,-1 8 0 16,3-1-1-16,-3 11-1 15,3-5-1-15,2 3-2 16,1-3-2-16,0 2 1 0,5-9-1 15,0 4 0-15,1-3 1 16,4 1-1-16,-2-4 1 16,3 3-1-16,2-7 1 15,4 1 0-15,1-5 1 16,8-4 0-16,3-4 0 16,5-1 0-16,-4-7-2 0,8-2 1 15,-5-4 0-15,2-6-1 16,-5-5 0-16,3-5 0 15,-10-1-1-15,0-7 1 16,-8 0 1-16,0-6 1 16,-9 1 1-16,-3-5 1 15,-1 3 1-15,-10-4 0 16,4 6-1-16,-4-6 0 16,4 5-2-16,2-8-1 15,6 8-1-15,2-1-1 16,7 6 1-16,-1 0 0 15,4 9-1-15,0 2-1 16,-3 6-3-16,-2 4-6 16,0 6-7-16,-1 4-15 15,-2 3-16-15,0 8-85 16,-4-3-9-16,-2 2-35 0,-5-4-16 16</inkml:trace>
          <inkml:trace contextRef="#ctx0" brushRef="#br0" timeOffset="-5477.1161">2527 5631 389 0,'0'0'122'0,"-1"4"19"15,-4 1-104-15,0 4-25 0,-3 2-8 16,-4 5 2-16,-2-3 4 15,-8-1 10-15,0 1 10 16,-5 5-6-16,-3-2-7 16,-9 9 0-16,0 0-5 15,-13 10-14-15,-2-2 5 0,-11 9 5 16,6 2-4 0,-8 9-5-16,13-1 4 15,-2 13 2-15,14-5-1 0,7 3 0 16,18-15-2-16,9-2-2 15,14-15-1-15,19 0 1 16,10-7 0-16,17 2 1 16,4-2 2-16,21 2-1 15,-5-4 0-15,9 5-2 16,-9-5 0-16,5 3-2 16,-14-3-1-16,2 0-11 15,-11-5-11-15,2 2-10 16,-12-10-12-16,-3-1-125 15,-13-6 38-15,-6-6-311 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7:28.3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214A8A-2E95-40A0-8C31-10C5904DF018}" emma:medium="tactile" emma:mode="ink">
          <msink:context xmlns:msink="http://schemas.microsoft.com/ink/2010/main" type="inkDrawing" rotatedBoundingBox="4742,5001 26073,15247 24219,19107 2888,8861" semanticType="callout" shapeName="Other">
            <msink:sourceLink direction="to" ref="{19C9DE9E-6E18-40D6-BD1A-7055F8D6FBB4}"/>
            <msink:sourceLink direction="from" ref="{5558B619-EE1B-4A1E-92F5-E20213287A04}"/>
          </msink:context>
        </emma:interpretation>
      </emma:emma>
    </inkml:annotationXML>
    <inkml:trace contextRef="#ctx0" brushRef="#br0">146-2 179 0,'-14'1'47'0,"-1"-2"12"16,7 1-54-16,-3 1-7 15,-2-1-4-15,1 3 4 0,1 1 9 16,-2-3 11-16,2-1 3 15,0-1 2-15,5 1-2 16,-2-2-8-16,4 4-9 16,0-1 5-16,1-1 4 15,2 0 0-15,1 0-1 16,-2 0 0-16,4 2-7 0,-1 1-2 16,1 0-1-16,1 2 2 15,0-1 2-15,2-1 4 16,-2 1 0-16,0-3 3 15,0 1 1-15,-1 1 5 16,1 0 0-16,-2 3 2 16,3 1 1-16,0 0-3 15,3 3-9-15,-1 1 1 16,2 0 0-16,3 6-7 16,1 0 1-16,4 0 3 15,1 1-4-15,5 2-2 16,-2-4 3-16,9 2 2 15,-4 1 0-15,7 6 0 16,-2-1 0-16,8 5-1 16,-4-2-2-16,10 8 0 15,-3-4 0-15,9 3-2 0,-3-1-1 16,6 5 0-16,-6-7-1 16,8 11 1-16,-10-6 0 15,12 4 0-15,-9-3 0 16,9 4 1-16,-7-10-1 15,16 7 2-15,-10-4 0 16,16 5 1-16,-6-3 0 16,12 5 2-16,-12-5-1 15,11 6 0-15,-8-7 0 0,9 6-1 16,-3-5 0-16,14 6 0 16,-4-3 0-16,14 10 1 15,-12-4-1-15,10 10 1 16,-12-5-1-1,9 8-1-15,-14-8 0 0,22 8 0 16,-12-8-1-16,14 8 1 16,-13-6-1-16,17 9 1 15,-21-5-1-15,15 10 1 16,-9-5-1-16,21 11 0 16,-15-9 0-16,18 6 0 15,-14-8-1-15,12 3 1 16,-18-14-1-16,22 7 1 15,-9-12 0-15,15 2 0 16,-8-10 0-16,16 7 1 16,-14-6 1-16,21 6 0 15,-13 0 1-15,17 6 0 0,-14-3 0 16,17 4-1-16,-17-4 1 16,20 4-2-16,-15-6 0 15,22 5 0-15,-18-5-1 16,25 6-1-16,-19-8 1 15,21 11-1-15,-18-6 0 16,28 10 1-16,-23-1 0 16,20 10-1-16,-18-4 1 15,28 9 0-15,-25-10 0 0,22 10 0 16,-17-9 0-16,28 7 0 16,-22-7-1-16,24 11 1 15,-21-10-1-15,32 13-1 16,-24-10 1-16,22 7 0 15,-22-10 1-15,35 11 0 16,-32-11 1-16,25 7 0 16,-23-6-2-16,34 12 0 15,-33-9 0-15,26 15 0 16,-19-7-1-16,23 10 1 16,-36-6-1-16,30 6 0 15,-21-10 1-15,26 8 0 16,-26-9-1-16,37 13 1 15,-30-6 0-15,18 11 0 16,-26-8 1-16,30 9 1 0,-33-13 0 16,26 12 1-16,-25-15 0 15,30 11 2-15,-31-10-2 16,24 12 2-16,-23-13-2 16,24 10 1-16,-32-13-2 15,24 11 2-15,-21-12-1 16,21 10 2-16,-35-9-1 0,32 11 2 15,-22-10-2-15,20 7 1 16,-28-8-3 0,35 9 1-16,-33-15-1 0,21 8 0 15,-26-10-1-15,26 5 0 16,-28-12-1-16,19 7 0 16,-23-9 0-16,20 11 1 15,-25-14 1-15,19 11 1 16,-22-8 1-16,17 3-1 15,-23-10-1-15,23 7 0 16,-25-12-1-16,17 4 0 16,-20-9 0-16,20 6 0 15,-20-8 0-15,13 6-1 16,-19-9 0-16,12 8 0 16,-20-6-1-16,11-1 0 15,-21-9 0-15,13 4 1 0,-20-10-1 16,7-2 0-1,-21 0 0-15,7 1 1 0,-15-2-1 16,7-1 0-16,-13-2 0 16,4 1 0-16,-20-4 0 15,1 1 1-15,-15-2-3 16,-5 9-3-16,-13-4-2 16,-4 10-10-16,-11-1-8 15,-4 9-22-15,-4-2-10 16,-3 6-151-16,-8-10 32 0,-19-10-358 15</inkml:trace>
    <inkml:trace contextRef="#ctx0" brushRef="#br0" timeOffset="25347.4782">1850-2704 154 0,'7'-2'174'0,"-1"-8"-55"16,2-5-93-16,14-6 92 15,6-5-117-15,6-5-1 16,1 3-1-16,1-8-1 16,-8 3 0-16,5-8 1 15,-5 4 1-15,3-4-1 16,-6 10 0-16,-1 2 3 16,-8 12-1-16,-5 6 2 15,-5 7 0-15,-2 2 0 16,0 5-2-16,-4 7 3 15,1 5-1-15,-4 13 2 16,-3 7 2-16,-4 15 2 16,3 5-2-16,-3 7 0 0,1-5-1 15,1 9-3 1,-1-10-4-16,-1 5-20 0,1-11-32 16,-2 5-77-16,1-13-5 15,1-7-172-15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5:10.3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372B028-DCD6-48C7-8FBF-375AE2187652}" emma:medium="tactile" emma:mode="ink">
          <msink:context xmlns:msink="http://schemas.microsoft.com/ink/2010/main" type="inkDrawing" rotatedBoundingBox="8926,12384 9029,12716 8938,12744 8835,12412" semanticType="callout" shapeName="Other">
            <msink:sourceLink direction="with" ref="{034E837E-855E-4E92-A000-DF1F7A90441D}"/>
            <msink:sourceLink direction="with" ref="{9A196C63-0A04-4119-94E3-A77617173A85}"/>
          </msink:context>
        </emma:interpretation>
      </emma:emma>
    </inkml:annotationXML>
    <inkml:trace contextRef="#ctx0" brushRef="#br0">6331 606 160 0,'5'-26'43'0,"-3"8"11"0,1-7-44 15,0 6-9-15,0 0 0 16,-3 5-1-16,0 0 14 15,-1 8 8-15,-3-1 11 16,0 4 10-16,1 2 2 16,1-1-9-16,-3-1-3 15,2 0-11-15,1-3-12 16,2 1-1-16,0-1-4 16,2-2-5-16,1 1-1 15,0 4 1-15,1-5-1 16,-3 5 1-16,2 0 0 15,-1 2 0-15,-2-1 5 16,0 2 3-16,1-1 4 0,1 1 3 16,-4-7-4-16,2 1-3 15,0-3-4-15,0-4-3 16,-3-1-3-16,5 1 3 16,-5-2 1-16,1 5 1 15,-3-1 0 1,2 4 0-16,-3 0 1 0,1 3 0 0,-3-1 1 15,2 3-2-15,-2-1 1 16,1 2-1-16,1 1-2 16,-2-2 0-16,2 4-1 15,0-1 0-15,1-1-1 16,-2 0-1-16,3 3 0 16,-1-3-1-16,2 3-9 15,0-1-8-15,1 1-30 16,0 2-32-16,2 1-42 15,4-1-19-15,-1 3-55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09:20:51.49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14-3 267 0,'-6'6'154'0,"-4"-9"-25"0,9 3-35 15,12 4-92-15,15 4-5 16,4-1 2-16,22-3 0 16,3-2 2-16,21-5 1 15,-2-4-1-15,18 1 2 16,-7 1 1-16,14 5 3 0,-16 2 0 15,12 6 1 1,-17 1 2-16,16 5 0 16,-9 2-2-16,22 1 2 0,-7 0-1 15,19 7-1-15,-13-4-2 16,18 7-2-16,-21-2-2 16,16 2 0-16,-15-5-1 15,12-5 0-15,-21-8 0 16,10-1-1-16,-23-10 1 15,1-1 0-15,-19-3-1 16,6-2 1-16,-16-3 0 0,-1 2-1 16,-11 3 0-16,-3 2-4 15,-15 3-2-15,-2 6-10 16,-13-2-9-16,-1 1-40 16,-7 1-51-16,-8 6-28 15,-11 0-39-15,-18-2-7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2:31.7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2CDDD12-259E-4C34-9AC2-79107D028A76}" emma:medium="tactile" emma:mode="ink">
          <msink:context xmlns:msink="http://schemas.microsoft.com/ink/2010/main" type="inkDrawing" rotatedBoundingBox="19866,10932 23029,8917 24536,11283 21373,13297" shapeName="Other"/>
        </emma:interpretation>
      </emma:emma>
    </inkml:annotationXML>
    <inkml:trace contextRef="#ctx0" brushRef="#br0">4196 8277 450 0,'0'-14'130'0,"-5"3"27"0,-6 14-129 16,4 22-12-16,-4 14-11 15,-10 24-7-15,-4 20 0 16,-5 39 0-16,2 8 0 16,-3 41 0-16,7 6 2 15,-8 47 0-15,-3-13 1 16,-13 27 3-16,-1-23 5 0,-11 18 6 16,7-53 1-16,2 2 0 15,13-46-6-15,5-15-16 16,13-47-10-16,4-15-13 15,8-28-6-15,-1-18-3 16,4-21-2-16,4-25 2 16,5-14 12-16,9-31 5 15,2-8 6-15,7-27 16 16,5 6 5-16,4-16-1 16,-3 16 0-16,7-4-2 15,-4 30-5-15,4 2 0 16,-7 26 0-16,2 9 3 15,-8 19 4-15,0 6 3 16,-8 13 1-16,4 5 4 16,-2 1 1-16,8 6 2 15,-3 0-2-15,6-1 3 0,-2 1-2 16,3-3-2-16,-4-3-2 16,-1-3-2-16,-1-3-3 15,3-7-3-15,-1-6-1 16,6-10 0-16,-4-9-1 15,9-15 0-15,-4-2-1 16,3-11-1-16,-4 10 1 16,-5 6 0-16,-8 17 0 15,-7 11 6-15,-7 17 0 0,-9 16 1 16,-1 14 0-16,-5 19 0 16,-5 11-5-16,-1 12-1 15,6-1 0-15,3 1-1 16,5-15 1-16,11-5-1 15,-1-19 0-15,5-7 2 16,0-14-1-16,6-8 2 16,2-10-1-16,8-13 1 15,-1-5-2-15,7-12 0 16,-3 0-3-16,3-6 0 16,-8 7 0-16,1-3 0 15,-7 10 0-15,0 7 1 16,-8 10 0-16,-3 13 2 15,-8 11 1-15,0 11 0 16,-5 2 0-16,0 14 1 16,-1-4-1-16,1 8-2 0,1-1 2 15,1 4 0-15,1-9 0 16,4-3 1-16,2-10 1 16,6-7-1-16,1-12 1 15,6-5 1-15,2-7-1 16,9-13 1-16,-2-2-1 15,9-7-2-15,-7 1-1 16,2-2 0-16,-7 7-1 0,1-1 0 16,-8 11 1-1,-1 1 2-15,-4 5-1 0,0 2 1 16,-1 3-1-16,0 1 0 16,-2 2-3-16,-1 7 1 15,-7 7 0-15,-2 11 3 16,-3 7 1-16,-3 14 3 15,1 4-1-15,-3 19 1 16,-1 2-3-16,-3 22 0 16,2 1-2-16,-7 27 0 15,0-6-1-15,-6 20 0 16,2-11-1-16,-9 16 0 16,2-21 1-16,-4 16 0 15,4-24-1-15,0-9 1 16,7-29 0-16,4-18 0 15,7-33-1-15,5-30 1 16,7-29-1-16,8-46 0 0,5-26-1 16,15-58 1-16,3-14-2 15,24-56-3-15,5 8-3 16,27-48-3-16,3 25 1 16,22-27 1-16,-5 42 4 15,24-9 7-15,-12 56 3 16,24 5 1-16,-21 52 0 15,10 12-1-15,-31 46-4 0,0 20-5 16,-36 36-4 0,-5 32-5-16,-22 30-2 15,-17 36-2-15,-19 11 2 0,-18 29 3 16,-9-8 5-16,-14 11 4 16,0-17 4-16,-5 8 2 15,10-24 0-15,-4 5 0 16,13-16-1-1,0 3-1-15,8-15-1 0,-2 6 0 16,8-13-1-16,5 2 1 16,7-11 1-16,12 2 4 15,7-12 1-15,12 1 1 16,0-9 6-16,8 0 0 16,-1-7-2-16,8-2 0 15,-8-6 1-15,8 2-1 16,-6-4-1-16,-1 1 1 15,-12-1-1-15,-1 4-3 0,-13 0-4 16,-11 4 0-16,-14 2-2 16,-11 8-1-16,-10-1 1 15,-19 9 1-15,0-2-2 16,-13 8 1-16,1-3-2 16,-9 9-7-16,6-5-4 15,-12 8-9-15,4-7-6 0,-10 15-19 16,7-5-70-16,-14 16-59 15,10-7-17-15,-17 8-148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7:39.0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84B1253-BC4E-40B5-97B1-E778CC5E59C4}" emma:medium="tactile" emma:mode="ink">
          <msink:context xmlns:msink="http://schemas.microsoft.com/ink/2010/main" type="writingRegion" rotatedBoundingBox="8526,11190 9696,18287 7793,18601 6622,11504">
            <msink:destinationLink direction="with" ref="{19C9DE9E-6E18-40D6-BD1A-7055F8D6FBB4}"/>
          </msink:context>
        </emma:interpretation>
      </emma:emma>
    </inkml:annotationXML>
    <inkml:traceGroup>
      <inkml:annotationXML>
        <emma:emma xmlns:emma="http://www.w3.org/2003/04/emma" version="1.0">
          <emma:interpretation id="{82913D70-E3BB-4D0B-8F09-9A19422F0E15}" emma:medium="tactile" emma:mode="ink">
            <msink:context xmlns:msink="http://schemas.microsoft.com/ink/2010/main" type="paragraph" rotatedBoundingBox="8526,11190 9696,18287 7793,18601 6622,11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3296DE-54A8-498E-AC3F-5F37743CA70D}" emma:medium="tactile" emma:mode="ink">
              <msink:context xmlns:msink="http://schemas.microsoft.com/ink/2010/main" type="line" rotatedBoundingBox="8526,11190 9696,18287 7793,18601 6622,11504"/>
            </emma:interpretation>
          </emma:emma>
        </inkml:annotationXML>
        <inkml:traceGroup>
          <inkml:annotationXML>
            <emma:emma xmlns:emma="http://www.w3.org/2003/04/emma" version="1.0">
              <emma:interpretation id="{B28D4F69-F713-4661-8217-358B7373D399}" emma:medium="tactile" emma:mode="ink">
                <msink:context xmlns:msink="http://schemas.microsoft.com/ink/2010/main" type="inkWord" rotatedBoundingBox="7864,11300 7910,11579 7833,11591 7787,113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 5 198 0,'0'-5'61'15,"0"4"15"-15,-2 2-53 16,2 2-14-16,0-4-5 16,0 2-4-16,-3 1-4 15,3-2-2-15,-5 3 0 16,2 3 3-16,-2 2 0 16,-1 5 1-16,0 1 3 15,1 1 2-15,-1 6 0 16,3-4 1-16,0 3-1 15,3 1-1-15,0 4-1 16,1 1-7-16,6 6-67 16,0-3 20-16,1 6-178 0</inkml:trace>
        </inkml:traceGroup>
        <inkml:traceGroup>
          <inkml:annotationXML>
            <emma:emma xmlns:emma="http://www.w3.org/2003/04/emma" version="1.0">
              <emma:interpretation id="{9A196C63-0A04-4119-94E3-A77617173A85}" emma:medium="tactile" emma:mode="ink">
                <msink:context xmlns:msink="http://schemas.microsoft.com/ink/2010/main" type="inkWord" rotatedBoundingBox="7944,12238 7988,12507 7947,12514 7902,12245">
                  <msink:destinationLink direction="with" ref="{B07BD5CD-1846-4F12-B7ED-17D41AAE1C1F}"/>
                  <msink:destinationLink direction="with" ref="{B372B028-DCD6-48C7-8FBF-375AE218765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3.8601">86 944 200 0,'5'5'49'0,"2"1"18"16,3 2-59-16,-1 5 1 15,1 1-4-15,-4 2-2 16,-1 1-1-16,1 6-3 15,-1 1-9-15,-1 2-7 0,1 3-46 16,-4 2-6-16,-1-6-18 16,-4 3-8-16</inkml:trace>
        </inkml:traceGroup>
        <inkml:traceGroup>
          <inkml:annotationXML>
            <emma:emma xmlns:emma="http://www.w3.org/2003/04/emma" version="1.0">
              <emma:interpretation id="{0458752A-AB7C-4312-92B1-94233DEB4FF8}" emma:medium="tactile" emma:mode="ink">
                <msink:context xmlns:msink="http://schemas.microsoft.com/ink/2010/main" type="inkWord" rotatedBoundingBox="7948,13196 7981,13395 7955,13399 7922,132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2.5471">119 1898 271 0,'-5'16'58'0,"2"1"26"16,8 2-81-16,2 3-2 15,1 1-2-15,2 2-40 16,-1-1-43-16,-1 3 1 16,-2-4-124-16</inkml:trace>
        </inkml:traceGroup>
        <inkml:traceGroup>
          <inkml:annotationXML>
            <emma:emma xmlns:emma="http://www.w3.org/2003/04/emma" version="1.0">
              <emma:interpretation id="{B80D3808-CD2F-44FC-B574-970C5D26E858}" emma:medium="tactile" emma:mode="ink">
                <msink:context xmlns:msink="http://schemas.microsoft.com/ink/2010/main" type="inkWord" rotatedBoundingBox="7989,13953 8024,14170 7980,14178 7944,139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88.68">172 2652 295 0,'-11'18'83'0,"0"-8"18"16,5 1-80-16,3 3-20 0,3 5-7 15,1-1-3-15,4 7-12 16,-2 2-12-16,3 1-66 16,-3-3 9-16,1 5-152 15</inkml:trace>
        </inkml:traceGroup>
        <inkml:traceGroup>
          <inkml:annotationXML>
            <emma:emma xmlns:emma="http://www.w3.org/2003/04/emma" version="1.0">
              <emma:interpretation id="{F037E9AD-1BFF-4986-A99F-447D695BA7A9}" emma:medium="tactile" emma:mode="ink">
                <msink:context xmlns:msink="http://schemas.microsoft.com/ink/2010/main" type="inkWord" rotatedBoundingBox="8052,14592 8107,14928 8058,14936 8002,1460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50.8575">235 3291 256 0,'-8'22'98'0,"-3"1"6"0,5-3-66 15,1 5-19-15,3-3-12 16,7 10-4-16,1-3-10 15,2 9-29-15,2 0-26 16,0-2-43-16,0-8-21 16,-1 0-62-16</inkml:trace>
        </inkml:traceGroup>
        <inkml:traceGroup>
          <inkml:annotationXML>
            <emma:emma xmlns:emma="http://www.w3.org/2003/04/emma" version="1.0">
              <emma:interpretation id="{013D1FA7-DE4D-4158-ACCB-1E583F166B93}" emma:medium="tactile" emma:mode="ink">
                <msink:context xmlns:msink="http://schemas.microsoft.com/ink/2010/main" type="inkWord" rotatedBoundingBox="7995,15500 8152,16453 8020,16475 7862,155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363.9757">178 4199 221 0,'-19'42'88'16,"4"-9"0"-16,1 3-55 15,7-3-51-15,3 2-71 16,5-9 12-16,-2 5-168 16</inkml:trace>
          <inkml:trace contextRef="#ctx0" brushRef="#br0" timeOffset="1622.1372">225 4630 228 0,'-8'25'95'0,"1"6"2"0,0-3-56 0,6 5-25 16,-1-3-11-16,4 6-3 15,-1-5-30-15,1 5-70 16,-4-3 14-16,1 0-189 16</inkml:trace>
          <inkml:trace contextRef="#ctx0" brushRef="#br0" timeOffset="1866.4946">208 5078 348 0,'-6'22'70'0,"-1"-1"32"0,9-5-152 16,6-3-58-16,4-2 1 15,-1-2-147-15</inkml:trace>
        </inkml:traceGroup>
        <inkml:traceGroup>
          <inkml:annotationXML>
            <emma:emma xmlns:emma="http://www.w3.org/2003/04/emma" version="1.0">
              <emma:interpretation id="{3A7A2049-BEAB-4229-A3BD-611C6512B1D1}" emma:medium="tactile" emma:mode="ink">
                <msink:context xmlns:msink="http://schemas.microsoft.com/ink/2010/main" type="inkWord" rotatedBoundingBox="8559,16426 8660,17040 7883,17168 7782,16554"/>
              </emma:interpretation>
              <emma:one-of disjunction-type="recognition" id="oneOf6">
                <emma:interpretation id="interp6" emma:lang="" emma:confidence="0">
                  <emma:literal>¥</emma:literal>
                </emma:interpretation>
                <emma:interpretation id="interp7" emma:lang="" emma:confidence="0">
                  <emma:literal>D</emma:literal>
                </emma:interpretation>
                <emma:interpretation id="interp8" emma:lang="" emma:confidence="0">
                  <emma:literal>€</emma:literal>
                </emma:interpretation>
                <emma:interpretation id="interp9" emma:lang="" emma:confidence="0">
                  <emma:literal>*</emma:literal>
                </emma:interpretation>
                <emma:interpretation id="interp10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7523.2647">742 5125 406 0,'-14'11'105'0,"-6"4"34"15,2-1-116-15,4 7-10 0,5-1-6 16,0 7-5-16,1-2-2 16,-3 9-2-16,0-1 0 15,-2 5 0-15,1-1 1 16,-2 10 1-16,-1-3-1 15,-3 8 1-15,-1-5-1 16,-5 6-2-16,4-9-1 16,-2-2-15-16,5-12-28 15,0-5-90-15,4-13 8 0,-1-4-217 16</inkml:trace>
          <inkml:trace contextRef="#ctx0" brushRef="#br0" timeOffset="7838.401">-18 5356 353 0,'5'0'159'0,"-2"-6"-7"16,10-6-65-16,10-1-83 16,18-3-9-16,4 1-10 15,12-1-93-15,-5 4-44 16,2 1-24-16,-13 6-122 15</inkml:trace>
          <inkml:trace contextRef="#ctx0" brushRef="#br0" timeOffset="6755.8093">502 5308 432 0,'0'0'107'0,"0"0"33"16,0 1-127-16,0 3-6 15,4 2-5-15,-1 3-1 0,0 4 4 16,8 9 2 0,-2 1-1-16,5 10 1 0,0 1-3 15,-1 12 0-15,-4-4-3 16,1 5 1-16,-4-6-2 15,-1 3-1-15,-2-11-2 16,-2-4-10-16,-4-7-13 16,-3-4-121-16,-3-12 26 15,-10-5-305-15</inkml:trace>
        </inkml:traceGroup>
        <inkml:traceGroup>
          <inkml:annotationXML>
            <emma:emma xmlns:emma="http://www.w3.org/2003/04/emma" version="1.0">
              <emma:interpretation id="{2FBD6419-2078-4ECA-BEA7-81CA3FB6FEE1}" emma:medium="tactile" emma:mode="ink">
                <msink:context xmlns:msink="http://schemas.microsoft.com/ink/2010/main" type="inkWord" rotatedBoundingBox="8022,16730 8162,17577 7638,17663 7498,1681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6253.0057">183 5486 372 0,'-3'-4'82'0,"-2"-3"36"15,0 3-110-15,2-4-3 16,2 3-1-16,-6-1-2 15,4 1-2-15,0 2 5 0,-3 1 1 16,-3 1 3-16,1 2 1 16,-5 6 4-16,-2 4-2 15,-4 3 2-15,0 3-1 16,-1 10 2-16,2-4-2 16,-2 12 0-16,1 2-2 15,-3 10-2-15,2-1-2 16,0 12-2-16,1-10-1 15,0 10-2-15,3-8-1 16,-4 10 1-16,3-7 2 0,3 6 5 16,1-10 1-16,5 0 1 15,8-13-1-15,8-2-1 16,1-10-5-16,10 1-1 16,2-8-1-16,8-3-1 15,0-11 0-15,11-5-1 16,-1-5-1-16,10-3-4 15,-4-2-2-15,7-6-8 16,-8 3-6-16,3-7-42 16,-8 2-97-16,-3-10 16 15,-12 2-259-15</inkml:trace>
        </inkml:traceGroup>
        <inkml:traceGroup>
          <inkml:annotationXML>
            <emma:emma xmlns:emma="http://www.w3.org/2003/04/emma" version="1.0">
              <emma:interpretation id="{808E184E-EF53-44B0-AFC2-4BCF67E77403}" emma:medium="tactile" emma:mode="ink">
                <msink:context xmlns:msink="http://schemas.microsoft.com/ink/2010/main" type="inkWord" rotatedBoundingBox="8475,16718 8510,16928 8169,16985 8134,16774"/>
              </emma:interpretation>
              <emma:one-of disjunction-type="recognition" id="oneOf8"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\</emma:literal>
                </emma:interpretation>
                <emma:interpretation id="interp14" emma:lang="" emma:confidence="0">
                  <emma:literal>/</emma:literal>
                </emma:interpretation>
                <emma:interpretation id="interp15" emma:lang="" emma:confidence="0">
                  <emma:literal>€</emma:literal>
                </emma:interpretation>
                <emma:interpretation id="interp16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7013.7862">355 5681 356 0,'-3'3'204'0,"3"-8"-57"0,5 0-76 16,3 1-63-16,6-4-61 16,3-2 54-16,3-4-1 15,4-1-1-15,1-7-5 16,0 1-2-16,5-2-5 15,-5 2-2-15,1-4-12 16,-4 3-7-16,2 1-37 16,-7 3-63-16,-1 0 1 15,-7 3-158-15</inkml:trace>
        </inkml:traceGroup>
        <inkml:traceGroup>
          <inkml:annotationXML>
            <emma:emma xmlns:emma="http://www.w3.org/2003/04/emma" version="1.0">
              <emma:interpretation id="{57FED47A-7D11-4815-A4D6-A174065E9909}" emma:medium="tactile" emma:mode="ink">
                <msink:context xmlns:msink="http://schemas.microsoft.com/ink/2010/main" type="inkWord" rotatedBoundingBox="9485,17005 9696,18287 8757,18442 8545,17160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135080.7688">1171 5787 477 0,'-11'9'106'15,"-1"-2"43"-15,5 1-141 0,7 4-10 16,5-1-5-16,6 2-13 16,2-4-12-16,5-1-67 15,0-8-45-15,-1-3-15 16,-1 1-117-16</inkml:trace>
          <inkml:trace contextRef="#ctx0" brushRef="#br0" timeOffset="-135385.5034">1173 6254 264 0,'-6'-6'99'16,"-2"2"8"-16,0 1-64 16,2 0-30-16,-4 5-5 15,1-1-5-15,-4 1 13 16,4 1 6-16,-4 0 5 15,5 0 1-15,-2-1-1 16,0 2-14-16,-1 1-7 16,0 5-4-16,-4-1 0 15,-1 2-1-15,-1 1 1 0,-1 3 0 16,-3 2 0-16,2 3 1 16,-3 7-1-16,1 1 0 15,3 3 0-15,4-4 0 16,3 1 0-16,6-1 0 15,5 1 0-15,3-3 0 16,5 9 0-16,0-5-1 16,3 2 0-16,3-1 0 0,3 1 0 15,0-7-1-15,4-1 0 16,-3-3 0-16,4-2 2 16,-3-7 1-16,1-5 1 15,-2-3 0-15,2-3 0 16,-3-6-1-16,0-4-10 15,-2-1-13-15,-1-1-110 16,-5-2-17-16,-3-2-42 16,-4 0-49-1</inkml:trace>
          <inkml:trace contextRef="#ctx0" brushRef="#br0" timeOffset="-134414.8064">1414 6982 324 0,'8'2'147'15,"-5"-6"-8"-15,5-8-61 16,4-4-69-16,9-4-3 16,4 0-6-16,8-7 1 15,-2 3-3-15,7-5-1 16,-4-3 1-16,2-5 0 0,-3 2 2 16,-2-5 1-16,-4 5 1 15,-5 2-1-15,-7 10 1 16,-2 4 0-16,-8 10-1 15,-4 4 1-15,-4 6-1 16,-5 15 1-16,-6 6-1 16,-2 12 0-16,-4 7 1 15,-2 12 0-15,3-6-1 16,1 4 0-16,5-11 0 16,-1 3-2-16,6-9-5 15,-1-1-36-15,2-10-102 0,0-2 18 16,-1-15-272-16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5:18.9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B348476-68B4-482F-B504-8CCEFFB1EC77}" emma:medium="tactile" emma:mode="ink">
          <msink:context xmlns:msink="http://schemas.microsoft.com/ink/2010/main" type="inkDrawing" rotatedBoundingBox="585,12630 1313,11340 1847,11642 1119,12931" semanticType="callout" shapeName="Other">
            <msink:sourceLink direction="with" ref="{FA984C18-C3F0-4348-A696-E536DE688EC8}"/>
          </msink:context>
        </emma:interpretation>
      </emma:emma>
    </inkml:annotationXML>
    <inkml:trace contextRef="#ctx0" brushRef="#br0">939 28 266 0,'-6'-6'105'0,"-2"0"14"16,0 1-72-16,0 1-13 16,4 0-14-16,-6 1-8 0,-2 2-7 15,-6 2-3-15,0 4-1 16,-11 4 3-16,1 5 1 15,-8 8 3-15,-4 2 1 16,-12 12 2-16,0 0-2 16,-9 9-1-16,3 2-1 15,-5 16 1-15,7-4 0 16,-5 12 2-16,9-5 0 16,-2 9 3-16,8-11-2 0,1 7 1 15,10-9-3-15,2 7-1 16,11-8-3-16,5 7-2 15,11-12-1-15,9 2 1 16,10-11-1-16,10 1 0 16,5-10 0-16,8-4 0 15,0-10-2-15,8-5 0 16,-5-11-1-16,7-7-7 16,-7-4-9-16,11-11-44 15,-6-2-88-15,8-4-6 16,-9-4-64-16,6-10 48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7:53.1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342E723-E4DC-4F18-A6F0-573AC54E34B4}" emma:medium="tactile" emma:mode="ink">
          <msink:context xmlns:msink="http://schemas.microsoft.com/ink/2010/main" type="writingRegion" rotatedBoundingBox="3829,4462 4714,4462 4714,5610 3829,5610">
            <msink:destinationLink direction="with" ref="{19C9DE9E-6E18-40D6-BD1A-7055F8D6FBB4}"/>
          </msink:context>
        </emma:interpretation>
      </emma:emma>
    </inkml:annotationXML>
    <inkml:traceGroup>
      <inkml:annotationXML>
        <emma:emma xmlns:emma="http://www.w3.org/2003/04/emma" version="1.0">
          <emma:interpretation id="{2C1B7C86-5801-4D33-8847-2A3D6AAD5A70}" emma:medium="tactile" emma:mode="ink">
            <msink:context xmlns:msink="http://schemas.microsoft.com/ink/2010/main" type="paragraph" rotatedBoundingBox="3829,4462 4714,4462 4714,5610 3829,5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B822A7-450B-4425-8C82-4D9933386F80}" emma:medium="tactile" emma:mode="ink">
              <msink:context xmlns:msink="http://schemas.microsoft.com/ink/2010/main" type="line" rotatedBoundingBox="3829,4462 4714,4462 4714,5610 3829,5610"/>
            </emma:interpretation>
          </emma:emma>
        </inkml:annotationXML>
        <inkml:traceGroup>
          <inkml:annotationXML>
            <emma:emma xmlns:emma="http://www.w3.org/2003/04/emma" version="1.0">
              <emma:interpretation id="{0C68E27E-6356-451B-B710-EA0EC18189A1}" emma:medium="tactile" emma:mode="ink">
                <msink:context xmlns:msink="http://schemas.microsoft.com/ink/2010/main" type="inkWord" rotatedBoundingBox="4014,4462 4614,4462 4614,4643 4014,4643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>-144 91 324 0,'-13'-9'84'0,"0"-4"29"0,6 6-99 15,5 3-3-15,8 3-6 16,4 1-6-16,4 1-4 16,9-1 3-16,6-1 0 15,10-4 1-15,6-4 1 16,15-7 1-16,-4-1 0 0,8-5-7 15,-9 3-15-15,1 2-36 16,-12 3-30 0,-5 1-22-16,-9 5-31 0,0 1 19 15</inkml:trace>
        </inkml:traceGroup>
        <inkml:traceGroup>
          <inkml:annotationXML>
            <emma:emma xmlns:emma="http://www.w3.org/2003/04/emma" version="1.0">
              <emma:interpretation id="{2D1B1251-5979-4543-BF56-B669049F7C55}" emma:medium="tactile" emma:mode="ink">
                <msink:context xmlns:msink="http://schemas.microsoft.com/ink/2010/main" type="inkWord" rotatedBoundingBox="3829,4552 4714,4552 4714,5610 3829,561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61.5397">116 16 204 0,'-8'-1'81'15,"1"-3"7"-15,0 1-48 16,0 3-15-16,3-1 0 16,-3-2-5-16,1 1 1 15,3 0-3-15,0 2-2 0,1 0-6 16,1 2-4-16,1 0-5 16,-3 2 3-16,-1 6 3 15,-3 4 7-15,-1 9 4 16,-3 15 3-16,1 9-1 15,1 23 0-15,1 4-7 16,5 17-2-16,6-3-4 0,3 4-3 16,4-15-2-16,6-1-1 15,-2-19-3-15,1-9-5 16,-4-18-2-16,-3-5-7 16,-5-11 0-16,-1-6-1 15,-5-3-9-15,-4 3-55 16,-4-7-43-16,-7 2-15 15,-3 4-120 1</inkml:trace>
          <inkml:trace contextRef="#ctx0" brushRef="#br0" timeOffset="-321.6243">-356 992 405 0,'-6'-6'101'0,"4"1"31"15,10 3-115-15,1 4-12 16,13-1-2-16,7 4 0 16,10 3 0-16,3 1 0 15,11 2-1-15,-1 2-1 16,14 1 0-16,-2-5 0 0,10-2 0 15,-10-7-1-15,5-5 0 16,-16-3-1 0,-4-6-4-16,-12 0-3 0,-2-5-13 15,-10 0-11-15,1-6-37 16,-4 5-42-16,-1-8-16 16,-3 4-34-16,-10-6 19 15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2:24.0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200D2CF-CD3B-4CA6-8EB9-BEE547F22F23}" emma:medium="tactile" emma:mode="ink">
          <msink:context xmlns:msink="http://schemas.microsoft.com/ink/2010/main" type="writingRegion" rotatedBoundingBox="17214,7091 22333,7263 22184,11675 17066,11503"/>
        </emma:interpretation>
      </emma:emma>
    </inkml:annotationXML>
    <inkml:traceGroup>
      <inkml:annotationXML>
        <emma:emma xmlns:emma="http://www.w3.org/2003/04/emma" version="1.0">
          <emma:interpretation id="{6884C56D-622E-4B4B-AC20-7BA86E700D5A}" emma:medium="tactile" emma:mode="ink">
            <msink:context xmlns:msink="http://schemas.microsoft.com/ink/2010/main" type="paragraph" rotatedBoundingBox="17214,7091 22333,7263 22262,9359 17144,9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91D8C6-5A0B-4C75-A161-33895AD331C3}" emma:medium="tactile" emma:mode="ink">
              <msink:context xmlns:msink="http://schemas.microsoft.com/ink/2010/main" type="line" rotatedBoundingBox="17214,7091 22333,7263 22262,9359 17144,9186"/>
            </emma:interpretation>
          </emma:emma>
        </inkml:annotationXML>
        <inkml:traceGroup>
          <inkml:annotationXML>
            <emma:emma xmlns:emma="http://www.w3.org/2003/04/emma" version="1.0">
              <emma:interpretation id="{3BF56EE0-04EA-4571-AB0A-3C9DC4678477}" emma:medium="tactile" emma:mode="ink">
                <msink:context xmlns:msink="http://schemas.microsoft.com/ink/2010/main" type="inkWord" rotatedBoundingBox="17214,7091 22333,7263 22262,9359 17144,91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 6675 381 0,'-6'6'95'0,"0"-3"32"16,-1-3-109-16,1 8-10 15,3 5-3-15,-6 10-1 16,-6 5-3-16,-5 15 0 16,-2-1 0-16,-11 11-1 15,2 0 0-15,-11 12 2 16,2-3 0-16,-2 17 2 0,8-6 0 15,6 12 1 1,15-12-1-16,13-4-1 0,13-20-3 16,13-8-10-16,2-18-10 15,7-13-49-15,-4-9-64 16,2-18-2-16,-8-18-162 16</inkml:trace>
          <inkml:trace contextRef="#ctx0" brushRef="#br0" timeOffset="1295.8021">1795 5552 219 0,'-19'27'111'0,"-10"18"-9"0,-6 10-37 16,-4 33-56-16,1 9-6 16,-13 33-1-16,2 0-2 15,-15 31-1-15,1-8-1 16,-6 24 2-16,11-20 3 15,2 8 3-15,22-34-1 16,7-12 0-16,16-39-2 0,9-19-1 16,6-33-1-16,3-17 2 15,3-19 1-15,1-14 1 16,3-6-1-16,0-14-7 16,0-2-7-16,0-14-11 15,-1 0-6-15,-2-9-5 16,-4 6 7-16,6-7 28 15,0 15 20-15,2-2 14 16,2 18 10-16,5 2 0 16,-1 15-23-16,-1 3-8 15,2 7-8-15,0-2-5 16,-2 6-2-16,5-2-1 16,-4 0-4-16,2 2-15 15,1 6-19-15,-1-2-90 16,-2 7 9-16,4 7-212 15</inkml:trace>
          <inkml:trace contextRef="#ctx0" brushRef="#br0" timeOffset="771.3218">102 7510 274 0,'14'-3'86'0,"-1"-5"35"16,1-5-73-16,1 1-12 0,4-9-5 16,-3 1-7-16,4-8-19 15,-1 0-4-15,3-12-2 16,0 0 0-16,5-14-2 15,2 4 0-15,4-11 0 16,-3 8 2-16,3 1-1 16,-8 19 1-16,-6 8 1 15,-8 19 4-15,-10 22 3 16,-7 17 2-16,-8 20-1 16,-6 10 1-16,-6 10-4 15,3-9-3-15,3-4-1 16,7-19-1-16,7-12 0 15,11-16 1-15,7-12 2 16,2-10 2-16,7-11 2 16,-1-7 1-16,8-12-1 15,0 0-2-15,10-8-1 16,-1 5-2-16,9-7-1 0,-4 11-1 16,4 2 1-16,-10 11-1 15,-2 8-1-15,-12 16 1 16,-8 15 1-16,-12 9-1 15,-10 19 1-15,-6 9 1 16,-8 10-1-16,6-5 0 16,2 5-1-16,8-12 1 15,7-2-2-15,7-19-1 0,8-2-11 16,3-13-15-16,6-5-113 16,-3-15 23-16,6-10-284 15</inkml:trace>
          <inkml:trace contextRef="#ctx0" brushRef="#br0" timeOffset="216.2273">155 6355 313 0,'-6'5'139'0,"-2"0"-10"15,5-4-61-15,6 6-72 16,7 4-15-16,4 3-27 15,1 3-17-15,-2 5-66 16,-7 1-6-16,-1 7-117 16</inkml:trace>
          <inkml:trace contextRef="#ctx0" brushRef="#br0" timeOffset="1945.2845">1675 7267 365 0,'23'-20'116'0,"5"-12"24"16,0 1-102-16,7-7-13 15,-4 4-12-15,-3-2-6 16,-6 8-9-16,-9-2-4 16,-12 6-2-16,-7-1-3 15,-10 2 1-15,-5-1 2 16,-3 9 3-16,-3 2 2 15,4 9 4-15,-2 10 1 16,9 8 0-16,1 16 1 16,5 7-1-16,2 15 0 15,7 3-1-15,1 12-1 16,6-6 1-16,7-1-1 16,2-16 1-16,12-8 0 15,-1-18 0-15,6-13 1 16,-2-10-1-16,2-9 2 15,-2-6-1-15,2-11 0 0,-3 1 0 16,4-8-1-16,-6 4 0 16,4 1-1-16,-4 11 1 15,1 5 0-15,-6 10 0 16,3 17 1-16,-11 10 0 16,0 21-1-16,-8 9 1 15,-6 21-1-15,-9-7 0 16,-5 5 3-16,-2-18 2 15,-1-7 0-15,1-19 1 0,7-6-1 16,7-13-3-16,13-14 1 16,8-12 0-16,17-17 0 15,5-10 0-15,14-18-1 16,-1 4-1-16,11-6-2 16,-7 14 0-16,6-2-1 15,-8 13-2-15,2 2-9 16,-11 12-13-16,0 3-112 15,-14 9-11-15,3 1-45 16,-6 4-34-16</inkml:trace>
          <inkml:trace contextRef="#ctx0" brushRef="#br0" timeOffset="3133.7257">2776 7156 378 0,'3'-3'83'0,"0"1"38"16,6 4-110-16,1 7-4 15,-3 5 0-15,-7 14-1 16,-4 4-4-16,-9 16 0 16,-2 5-1-16,-9 10 1 15,1-3 2-15,-4 4 8 16,3-16 1-16,-1-5 2 15,5-14 0-15,4-7-3 16,5-12-8-16,5-9-1 16,6-7-4-16,11-14-3 15,5-4-4-15,15-21-4 16,4-10 1-16,16-12 0 0,2-4 4 16,13-9 5-16,-8 14 5 15,6 4 4-15,-15 15 2 16,1 11 0-16,-14 15-2 15,0 15 0-15,-11 11-4 16,-8 11-1-16,-9 5-1 16,-9 12 1-16,-7-3-1 15,-8 8 0-15,-3-5-1 16,4 1 0-16,2-9 0 16,4-1 0-16,4-10 0 15,7 0-1-15,1-6 1 0,5-1-1 16,3-3 1-16,9-1 0 15,3-6 0-15,10 1 0 16,0-3 0-16,11-1 0 16,-5-2 0-16,10 0 1 15,-2-4-1-15,9-8 1 16,-6-4 0-16,7-14 1 16,-9 1 2-16,1-16 0 15,-12 1 1-15,-1-11 0 16,-12 8-1-16,-7-6 0 15,-12 16-2-15,-10 7-1 16,-11 20 0-16,-13 14-2 16,-6 17 0-16,-7 14 1 15,0 9-1-15,-5 14 1 16,9 1 0-16,2 12 0 0,8-5 0 16,4 11 0-16,10-10 0 15,5 3 0-15,7-15 0 16,10-8 1-16,6-16 0 15,11-7 0-15,2-15 1 16,12-12 0-16,0-6 0 16,8-14 0-16,-5-5-1 15,5-11-1-15,-7 1 1 0,3-8-1 16,-5 7 0-16,6-7 0 16,-7 9 0-16,7 1 0 15,-8 13 0-15,2 6 0 16,-8 17 0-16,-5 13-1 15,-11 15 1-15,-5 18-1 16,-9 4 1-16,-9 10-1 16,-2-2 1-16,-3 1 0 15,4-13 1-15,4-2-1 16,5-11 0-16,2-6 1 16,5-7-1-16,4-5 0 15,4-7 1-15,8-7-1 16,4-4 1-16,17-14 0 15,1-4-1-15,18-12 1 16,-1-1 0-16,14-10 0 16,-7 10 1-16,7-9 0 0,-11 6-1 15,7-2-2-15,-12 3-11 16,4-6-138-16,-15 8 39 16,-13-11-361-16</inkml:trace>
        </inkml:traceGroup>
      </inkml:traceGroup>
    </inkml:traceGroup>
    <inkml:traceGroup>
      <inkml:annotationXML>
        <emma:emma xmlns:emma="http://www.w3.org/2003/04/emma" version="1.0">
          <emma:interpretation id="{24B9B36B-01B9-4B14-BC0B-7AE8000E3202}" emma:medium="tactile" emma:mode="ink">
            <msink:context xmlns:msink="http://schemas.microsoft.com/ink/2010/main" type="paragraph" rotatedBoundingBox="19024,9457 21557,9973 21148,11981 18615,114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81BC76-3017-4FF6-B987-73379D2ABDC0}" emma:medium="tactile" emma:mode="ink">
              <msink:context xmlns:msink="http://schemas.microsoft.com/ink/2010/main" type="line" rotatedBoundingBox="19024,9457 21557,9973 21148,11981 18615,11464"/>
            </emma:interpretation>
          </emma:emma>
        </inkml:annotationXML>
        <inkml:traceGroup>
          <inkml:annotationXML>
            <emma:emma xmlns:emma="http://www.w3.org/2003/04/emma" version="1.0">
              <emma:interpretation id="{F2A625F7-BFE1-4110-870B-28B3DE045A30}" emma:medium="tactile" emma:mode="ink">
                <msink:context xmlns:msink="http://schemas.microsoft.com/ink/2010/main" type="inkWord" rotatedBoundingBox="19024,9457 21557,9973 21148,11981 18615,11464">
                  <msink:destinationLink direction="from" ref="{1D14BD53-40B5-4FF6-8D12-E67894DE1AE4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62.5084">1585 8559 303 0,'-36'-22'104'0,"17"-4"19"15,15 0-79-15,18 6-15 16,6 4-9-16,12-2 0 0,2 2-6 15,18-3 0-15,6 2-3 16,21-2-2-16,4 3-4 16,18 6-2-16,-14 5-4 15,3 10 0-15,-25 9-1 16,-10 6 0-16,-27 7 1 16,-13 20 1-16,-23 1 1 15,-20 18-1-15,-18 4 1 16,-23 21 0-16,-6-6-1 0,-20 21 2 15,4-4-1-15,-11 16 4 16,19-10 1-16,-2 17 0 16,24-19 0-16,10 7-1 15,21-20-3-15,17-3-2 16,21-22 0-16,22-12 0 16,14-21 1-16,21-15 1 15,6-18 0-15,18-23 1 16,-3-12-2-16,16-17-9 15,-16-6-12-15,0-16-127 16,-21 4 29-16,-7-10-325 16</inkml:trace>
          <inkml:trace contextRef="#ctx0" brushRef="#br0" timeOffset="4387.9721">2433 9613 393 0,'-10'42'122'0,"-7"8"17"16,3-4-114-16,0 2-17 15,1-10-22-15,4-8-115 16,-1-15-10-16,6-10-38 0,4-17-50 16</inkml:trace>
          <inkml:trace contextRef="#ctx0" brushRef="#br0" timeOffset="5958.6431">3748 9690 328 0,'2'0'55'0,"1"-8"35"15,3-3-106-15,0-11-4 16,4-5 5-16,-4-9 9 16,-3 0 16-16,-3 0 24 15,-3 8 18-15,-3 3 11 16,-5 8 2-16,-3 1-11 15,-4 7-18-15,1 3-9 16,0 2-12-16,-2 12-13 16,5 6 1-16,-2 8-2 15,1 3-1-15,1 7 0 16,3-3-1-16,0 11 1 16,3-3 0-16,5 9 0 0,-2-7 0 15,7 5-1 1,1-10 1-16,6 5 0 0,1-9 0 15,2 3-1-15,-4-10 1 16,1-1 0-16,-4-8 0 16,-3-3 0-16,-6-4 0 15,-10 2 0-15,-9-3 0 16,-15 7 1-16,-7-2 1 16,-5 0 0-16,1-2-1 15,-2-4 0-15,5-7-3 16,-2-4-17-16,4 0-11 0,-2-5-45 15,9 3-25-15,2-3-54 16,12 0-19-16,9-5-55 16</inkml:trace>
          <inkml:trace contextRef="#ctx0" brushRef="#br0" timeOffset="5127.8522">2716 9856 359 0,'-6'6'171'0,"-2"-3"3"15,-1-3-82-15,4-1-49 0,2-6-23 16,1 3-8-16,4-7-15 16,6-6-5-16,2-4-1 15,14-12-1-15,6-6 3 16,10-11 0-16,4 1 3 15,3-5 0-15,-6 8 0 16,-5 9 1-16,-12 15 2 0,-9 15 0 16,-7 18 3-16,-8 21 0 15,-5 10 0-15,-3 16 1 16,1-2-2-16,-3 2 0 16,7-17-1-16,6-7 0 15,4-16-1-15,2-7 1 16,2-11-1-16,5-7 1 15,-4-2 0-15,8-11 2 16,1-1 0-16,2-5 1 16,-2 2-1-16,5-4 1 15,-5 3-1-15,1-5-1 16,-1 5-1-16,3 3-3 16,-2 10-2-16,-5 8 0 15,-3 15 1-15,-7 13-1 16,-7 9 4-16,-5 9 2 15,-1 2 0-15,4 3 0 16,5-11-1-16,13-8 0 0,7-12-1 16,15-16-9-16,4-13-11 15,13-16-76-15,-2-11-66 16,7-19-13-16,-9-4-169 16</inkml:trace>
          <inkml:trace contextRef="#ctx0" brushRef="#br0" timeOffset="4196.4826">1779 9020 396 0,'-7'14'113'0,"7"0"31"0,11-3-109 15,18 6-17-15,7 2-7 16,18 6-9-16,0 0-19 0,12 8-128 16,-9-2 30-16,1 5-326 15</inkml:trace>
          <inkml:trace contextRef="#ctx0" brushRef="#br0" timeOffset="4546.3923">2610 8807 439 0,'26'-13'101'0,"9"-1"28"16,2 1-159-16,12 6-108 15,-4 7 11-15,4 3-246 16</inkml:trace>
          <inkml:trace contextRef="#ctx0" brushRef="#br0" timeOffset="5354.493">4168 8467 425 0,'5'-47'112'0,"-10"18"31"0,-3 6-116 16,2 17-26-16,-5 12-7 15,-2 11-5-15,-6 10-3 16,-1 4-2-16,-3 10-1 15,4-4 5-15,-2 3-8 16,4-9-9-16,0-4-7 16,3-10-87-16,-2-6 18 15,5-7-213-15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17:57.3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4D4CC12-F0F7-4C26-A856-9A70F6A77FE1}" emma:medium="tactile" emma:mode="ink">
          <msink:context xmlns:msink="http://schemas.microsoft.com/ink/2010/main" type="writingRegion" rotatedBoundingBox="18491,12924 20859,14125 19932,15953 17564,14752"/>
        </emma:interpretation>
      </emma:emma>
    </inkml:annotationXML>
    <inkml:traceGroup>
      <inkml:annotationXML>
        <emma:emma xmlns:emma="http://www.w3.org/2003/04/emma" version="1.0">
          <emma:interpretation id="{329F17E1-8211-4ACF-A1CE-793CB73E1EE0}" emma:medium="tactile" emma:mode="ink">
            <msink:context xmlns:msink="http://schemas.microsoft.com/ink/2010/main" type="paragraph" rotatedBoundingBox="18491,12924 20859,14125 19932,15953 17564,147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903FF0-9997-419B-95E8-29A5FBA7B7A0}" emma:medium="tactile" emma:mode="ink">
              <msink:context xmlns:msink="http://schemas.microsoft.com/ink/2010/main" type="line" rotatedBoundingBox="18491,12924 20859,14125 19932,15953 17564,14752"/>
            </emma:interpretation>
          </emma:emma>
        </inkml:annotationXML>
        <inkml:traceGroup>
          <inkml:annotationXML>
            <emma:emma xmlns:emma="http://www.w3.org/2003/04/emma" version="1.0">
              <emma:interpretation id="{A6C228D1-2E71-4742-912C-9998FB302DA9}" emma:medium="tactile" emma:mode="ink">
                <msink:context xmlns:msink="http://schemas.microsoft.com/ink/2010/main" type="inkWord" rotatedBoundingBox="18491,12924 19228,13297 18850,14041 18114,13668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213 377 305 0,'-55'-4'98'16,"2"1"28"-16,9 1-84 0,11 4 1 15,14-1-10-15,10-1-8 16,10-5-12-16,21-7-3 15,11-8-6-15,27-10-1 16,10-8-1-16,32-6-1 16,4 4-3-16,29 0-16 15,-10 8-16-15,13-1-62 16,-22 8-45-16,-2-2-18 16,-24 2-95-16</inkml:trace>
        </inkml:traceGroup>
        <inkml:traceGroup>
          <inkml:annotationXML>
            <emma:emma xmlns:emma="http://www.w3.org/2003/04/emma" version="1.0">
              <emma:interpretation id="{6296F605-BEB6-44A1-92F3-6153CFBFEDA0}" emma:medium="tactile" emma:mode="ink">
                <msink:context xmlns:msink="http://schemas.microsoft.com/ink/2010/main" type="inkWord" rotatedBoundingBox="18667,13718 20006,14398 19364,15665 18025,1498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02.8785">676 489 341 0,'2'-2'115'0,"-5"-1"18"15,-2 0-93-15,2 3-12 16,3 1-11-16,0-1-6 15,0 0-5-15,2 0-2 16,-2 2-3-16,4 7-1 0,-2 7 0 16,1 15 1-16,-1 12 2 15,-2 27 1-15,-4 7 1 16,-2 29 0 0,0-1-1-16,-4 17 0 0,4-17-3 15,3 2-1-15,0-24-1 16,4 0-6-16,1-25-3 15,4 1-29-15,-4-15-30 0,-1-9-74 16,-4-15-9-16,-5-8-149 16</inkml:trace>
          <inkml:trace contextRef="#ctx0" brushRef="#br0" timeOffset="-422.0982">-63 1696 415 0,'-8'-1'113'0,"-4"-4"29"0,4 3-111 16,14 2-21-16,18 2 0 0,5 3-3 16,20-2 3-16,7 0-1 15,20-2-1-15,2-1-2 16,28-4 0-16,1-6-4 16,29-12-1-16,-6-6 0 15,25-20-1-15,-15-3-3 16,18-14-2-16,-25 7-5 0,9-5-14 15,-26 15-20-15,-1 1-106 16,-34 12 2-16,-12 4-53 16,-30 12 16-16</inkml:trace>
        </inkml:traceGroup>
        <inkml:traceGroup>
          <inkml:annotationXML>
            <emma:emma xmlns:emma="http://www.w3.org/2003/04/emma" version="1.0">
              <emma:interpretation id="{5558B619-EE1B-4A1E-92F5-E20213287A04}" emma:medium="tactile" emma:mode="ink">
                <msink:context xmlns:msink="http://schemas.microsoft.com/ink/2010/main" type="inkWord" rotatedBoundingBox="19930,14346 20580,14676 20263,15300 19614,14970">
                  <msink:destinationLink direction="with" ref="{59C02A8B-7B8B-4F9D-9787-55D62041BE04}"/>
                  <msink:destinationLink direction="from" ref="{B1214A8A-2E95-40A0-8C31-10C5904DF018}"/>
                </msink:context>
              </emma:interpretation>
              <emma:one-of disjunction-type="recognition" id="oneOf2">
                <emma:interpretation id="interp6" emma:lang="" emma:confidence="0">
                  <emma:literal>2</emma:literal>
                </emma:interpretation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3</emma:literal>
                </emma:interpretation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738.1589">1694 1370 260 0,'-4'-17'120'0,"-1"-3"4"16,3 4-68-16,6 0-13 15,3 4-20-15,6-2-6 16,1 1-6-16,8 1 0 16,1 1 0-16,7 0 1 15,-2 1-3-15,7 3 1 0,-4 3 0 16,8 0 0-16,-4-1 0 16,5 2-2-16,-5 0-3 15,-1 1-2 1,-10 4-2-16,-5 9-2 0,-10 6-1 15,-14 14-2-15,-10 8 1 16,-13 13-1-16,-9 3 2 16,-11 8 2-16,3-10 3 0,-1-1 1 15,12-9 2 1,1 0 1-16,11-12-2 0,1-1 3 16,6-5-1-16,4-5 1 15,5-6 0-15,2-1-1 16,6-2-2-16,4-2-1 15,4-1-3-15,7 0 0 16,3 1-1-16,15 1-2 16,7-1-2-16,18 2-10 15,-1-2-11-15,13 2-137 16,-11-3 33-16,2 0-346 16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29:46.65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5691E86-43A1-4843-9120-3B79596A7233}" emma:medium="tactile" emma:mode="ink">
          <msink:context xmlns:msink="http://schemas.microsoft.com/ink/2010/main" type="writingRegion" rotatedBoundingBox="1668,1048 3504,1048 3504,4078 1668,4078"/>
        </emma:interpretation>
      </emma:emma>
    </inkml:annotationXML>
    <inkml:traceGroup>
      <inkml:annotationXML>
        <emma:emma xmlns:emma="http://www.w3.org/2003/04/emma" version="1.0">
          <emma:interpretation id="{9832CE67-E2E8-4190-A03A-AD555B63374A}" emma:medium="tactile" emma:mode="ink">
            <msink:context xmlns:msink="http://schemas.microsoft.com/ink/2010/main" type="paragraph" rotatedBoundingBox="1668,1048 3504,1048 3504,4078 1668,40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D88504-928D-4BF0-B226-41AB7CCECABB}" emma:medium="tactile" emma:mode="ink">
              <msink:context xmlns:msink="http://schemas.microsoft.com/ink/2010/main" type="line" rotatedBoundingBox="1668,1048 3504,1048 3504,4078 1668,4078"/>
            </emma:interpretation>
          </emma:emma>
        </inkml:annotationXML>
        <inkml:traceGroup>
          <inkml:annotationXML>
            <emma:emma xmlns:emma="http://www.w3.org/2003/04/emma" version="1.0">
              <emma:interpretation id="{3C01652D-7D56-4259-9C75-65D0246677BE}" emma:medium="tactile" emma:mode="ink">
                <msink:context xmlns:msink="http://schemas.microsoft.com/ink/2010/main" type="inkWord" rotatedBoundingBox="1668,1048 3504,1048 3504,4078 1668,40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479 0 305 0,'-23'9'82'0,"-1"-1"26"15,-3 4-90-15,7 7-4 16,-5 11-2-16,0 6-11 16,-3 11 0-16,1 0-1 15,-3 9 2-15,5-3 0 16,-1 15 2-16,2-7 1 16,-2 16 1-16,2-2 1 15,-4 16 2 1,4-8 0-16,-1 17 3 0,5-8 1 15,4 21-1-15,8-6-2 0,2 26-1 16,8-6-5 0,4 15-2-16,3-15-1 0,6 8-1 15,5-27 0-15,5-2-1 16,3-26-1-16,8-8 0 16,0-25 0-16,14-11 1 15,0-16 0-15,15-2 2 16,-4-11 0-16,4-5 1 15,-8-4-1-15,-1-7-1 16,-9-3-19-16,0-6-72 16,-8-2-38-16,-3-10-31 15,-14-3-84-15</inkml:trace>
          <inkml:trace contextRef="#ctx0" brushRef="#br0" timeOffset="284.0998">-44 1425 408 0,'-20'-7'98'15,"1"1"34"-15,3 1-120 16,13 7-17-16,11 3 0 0,12 10-2 16,7 3-2-16,10 2-6 15,6-4-12-15,10-4-48 16,0-6-50-16,15-4-11 16,-1-4-109-16</inkml:trace>
          <inkml:trace contextRef="#ctx0" brushRef="#br0" timeOffset="863.838">1715 2638 193 0,'1'-9'0'0,"-12"-8"172"15,3-3-167-15,5 2 112 0,-3 1-137 16,-5 3 119-16,-9 0-131 15,-5 4 5-15,-13 3 13 16,1 5 17-16,-6 5 13 16,9 5 7-16,-2 3 4 15,11 2-6-15,3 5-3 16,6 6-7-16,2 10-1 16,9 7-4-16,5 20-2 15,10 0-1-15,9 10-3 16,4-9-3-16,10-7-7 15,1-19-2-15,6-16 1 16,-6-18 2-16,2-21 4 16,-5-11 6-16,1-18 2 15,-7-4 0-15,-2-18 2 0,-6 4 1 16,-6-11 4 0,-7 13 1-16,-4 5 4 0,-5 18-1 15,-6 13-14-15,-3 21-25 16,-11 21-40-16,-5 15-11 15,-6 11-43-15,0 4-6 16,-2 3 5-16,10-12-2 16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29:49.3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401546E-70EE-4ADF-99CA-343770F6A4DF}" emma:medium="tactile" emma:mode="ink">
          <msink:context xmlns:msink="http://schemas.microsoft.com/ink/2010/main" type="writingRegion" rotatedBoundingBox="503,1175 18454,980 18565,11199 613,11394"/>
        </emma:interpretation>
      </emma:emma>
    </inkml:annotationXML>
    <inkml:traceGroup>
      <inkml:annotationXML>
        <emma:emma xmlns:emma="http://www.w3.org/2003/04/emma" version="1.0">
          <emma:interpretation id="{770ACA52-2711-40F7-90C3-E665EAA0AEF0}" emma:medium="tactile" emma:mode="ink">
            <msink:context xmlns:msink="http://schemas.microsoft.com/ink/2010/main" type="paragraph" rotatedBoundingBox="6004,1059 18555,1532 18431,4825 5880,43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E40CFF-E25E-46D5-B9FE-3EC33BF5A074}" emma:medium="tactile" emma:mode="ink">
              <msink:context xmlns:msink="http://schemas.microsoft.com/ink/2010/main" type="inkBullet" rotatedBoundingBox="6003,1076 8730,1179 8627,3917 5900,3814"/>
            </emma:interpretation>
            <emma:one-of disjunction-type="recognition" id="oneOf0">
              <emma:interpretation id="interp0" emma:lang="" emma:confidence="1">
                <emma:literal/>
              </emma:interpretation>
            </emma:one-of>
          </emma:emma>
        </inkml:annotationXML>
        <inkml:trace contextRef="#ctx0" brushRef="#br0">835 107 208 0,'11'-16'56'16,"-2"-4"21"-16,-1 1-61 16,0 0 2-16,-2 3-1 15,-3 5-4-15,1 5-5 16,-4 3 0-16,0 6 0 0,-4 5 4 15,-2 5 1-15,-5 10 6 16,-3 8-1-16,-8 13-1 16,-1 3-6-16,-7 13-3 15,3-2-5-15,-7 15-1 16,1-2 0-16,-8 20-2 16,-1-7 1-16,-8 19-1 15,1-13 1-15,-2 15-1 16,7-16 1-16,1 17-1 15,6-8 3-15,-2 14-1 16,6-13 0-16,-5 8 2 16,5-18 0-16,-6 0 1 15,6-18 4-15,0 5 2 16,7-10 1-16,2 0-2 16,10-13-1-16,5-1-4 0,7-15-3 15,5 1-2-15,5-10 1 16,6 0-1-16,2-4 0 15,9-2 0-15,2-5 1 16,13 0 1-16,6-9 0 16,18-2 2-16,3-6 0 15,21-8-1-15,-5-6-2 16,9-6 0-16,-10-3-4 16,2-9-7-16,-18 1-2 15,0-8-12-15,-17 1-5 0,1-9-14 16,-14 5-6-16,-3-8-66 15,-15 4 15-15,-4-5-148 16</inkml:trace>
        <inkml:trace contextRef="#ctx0" brushRef="#br0" timeOffset="289.9088">130 1400 288 0,'-6'-3'63'16,"9"0"24"-16,6 1-81 15,15 1-8-15,6-1-2 16,14 5 4-16,1 4-38 0,13 2-50 16,0 4 4-1,19 7-143-15</inkml:trace>
        <inkml:trace contextRef="#ctx0" brushRef="#br0" timeOffset="871.0214">1219 2674 267 0,'9'-2'58'0,"-3"-6"25"0,2-1-76 0,6-2-8 16,2 1 3 0,4-5 1-16,1-2 0 15,4-1 1-15,-3 0 0 0,4-11 2 16,-2 4-2-16,1-8 0 16,-3 4-1-16,1-3 0 15,-2 7-2-15,-1-1 1 16,-3 8-1-16,2 4 1 15,-5 5-2-15,-1 3-1 16,-6 6-2-16,0 6 0 16,-6 5 1-16,-1 12 1 15,-3 6 4-15,-3 8 3 16,-2 2 1-16,-1 4-1 16,4-9 0-16,-1 4-3 15,1-5-3-15,0 1-10 16,-3-1-15-16,1 1-71 15,-3-9 10-15,2-1-173 0</inkml:trace>
        <inkml:trace contextRef="#ctx0" brushRef="#br0" timeOffset="1425.2994">2118 2664 205 0,'1'2'70'0,"-2"-2"1"16,5 1-49-16,3-1-29 16,2 0 3-16,2-1 7 0,6 2 9 15,-1-2 7-15,7 1 1 16,2 1-2-16,7 1-1 15,-2-1-7-15,9 1-4 16,0 1-3-16,8 0-2 16,0-6-2-16,14-2-25 15,-3 2-67-15,8-1 12 16,-5-4-183-16</inkml:trace>
      </inkml:traceGroup>
      <inkml:traceGroup>
        <inkml:annotationXML>
          <emma:emma xmlns:emma="http://www.w3.org/2003/04/emma" version="1.0">
            <emma:interpretation id="{3D933394-E05B-430C-99B6-62BDDB568187}" emma:medium="tactile" emma:mode="ink">
              <msink:context xmlns:msink="http://schemas.microsoft.com/ink/2010/main" type="line" rotatedBoundingBox="9336,1184 18555,1532 18431,4825 9212,4477"/>
            </emma:interpretation>
          </emma:emma>
        </inkml:annotationXML>
        <inkml:traceGroup>
          <inkml:annotationXML>
            <emma:emma xmlns:emma="http://www.w3.org/2003/04/emma" version="1.0">
              <emma:interpretation id="{055E897D-6662-42C8-8598-F78BE199FF4B}" emma:medium="tactile" emma:mode="ink">
                <msink:context xmlns:msink="http://schemas.microsoft.com/ink/2010/main" type="inkWord" rotatedBoundingBox="9336,1184 15202,1406 15078,4698 9212,44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024.6777">7654 453 81 0,'19'-35'88'0,"6"-4"-21"0,0 8-44 16,2-4 45-16,-7 12-57 15,0 1-5-15,-7 11 0 16,-2-2 3-16,-6 12 5 16,-4-1 3-16,-1 4 10 15,-6 9 6-15,-7 5-5 16,-7 9 2-16,-7 9-3 15,-12 15-8-15,-2 2-11 16,-12 21-2-16,1 2-2 0,-15 18-1 16,6-6 1-16,-13 16 1 15,6-14 1-15,-14 17 0 16,8-10 1-16,-9 17 4 16,13-12-2-16,-4 10 3 15,16-18-1-15,5 7-1 16,14-23-4-16,5 7-2 15,16-15-2-15,7 1-2 16,10-21 0-16,9-2 0 16,6-17 0-16,14-4 1 15,3-11 1-15,18-3 0 16,1-9 0-16,19-4-3 16,-5-4-2-16,7-11-5 15,-10-10-1-15,1-10-4 16,-13-7-3-16,1-11-15 0,-11 5-3 15,-1-6-20-15,-10 7-13 16,-2-3-49-16,-7 7 7 16,-8 1-104-16</inkml:trace>
          <inkml:trace contextRef="#ctx0" brushRef="#br0" timeOffset="13249.7512">6890 1474 153 0,'-55'11'65'0,"16"-6"7"0,11 1-34 15,12-6-4-15,7 5-12 16,7-2-7-16,10 1 0 16,1 1-7-16,19 4-5 15,5 1 6-15,17 1-23 16,7 1-58-16,10 2-15 15,-3 2-34-15,13-3-18 16</inkml:trace>
          <inkml:trace contextRef="#ctx0" brushRef="#br0" timeOffset="798742.6002">8008 2010 122 0,'-8'-13'122'0,"-1"-4"-20"0,3 1 1 15,-1 2-67-15,3 3-7 16,-4-1-5-16,1 7-12 15,-2 2-1-15,0-2-3 16,-2 3-2-16,1 2-4 16,-4 4 0-16,0-1-1 15,-8 3 0-15,2 2 1 16,-7 1 0-16,2 2-1 0,-6 10 1 16,3 2 0-16,-2 10-1 15,5 0 0-15,0 14 0 16,4-3-1-16,4 12-1 15,2-3-2-15,-1 7-2 16,3-10-2-16,1 0-2 16,4-8 2-16,0 5 0 15,3-6 2 1,1 6 3-16,2-5 3 0,2 5 2 16,6-8 3-16,10 2 1 15,3-6 1-15,11 7-1 16,3-9-2-16,7 9-2 15,1-6-1-15,3 2 0 16,-3-9-2-16,6 1 1 16,-10-11 1-16,7 0 1 0,-5-8 5 15,7-3 6 1,-7-8 3-16,11-8 1 0,-3-6 1 16,11-10-4-16,-2-1-5 15,13-6-3-15,-5 1-4 16,8-3 0-16,-6 3-1 15,6-1 0-15,-11 1-1 16,7-4 2-16,-15 4-1 16,5-9 1-16,-10 3 1 0,2-10 1 15,-9 1 0-15,6-7 0 16,-8 7 0-16,0-10 1 16,-6 7-2-16,-5-6 2 15,-10 7 0-15,-10-6-1 16,-13 8 0-16,-12-4-1 15,-8 7-2-15,-13-7 0 16,-6 7-1-16,-14-7-1 16,0 6 0-16,-14-8-1 15,6 12 1-15,-4-1-1 16,9 15 1-16,-5 1-2 16,13 15-2-16,-5 9-6 15,8 9-6-15,-2 11-43 16,8 7-76-16,-3 9-19 15,11 3-54-15,-1-1 10 0</inkml:trace>
          <inkml:trace contextRef="#ctx0" brushRef="#br0" timeOffset="13838.9031">7606 2645 370 0,'10'-11'79'0,"8"-10"34"16,8 0-110-16,13-5-3 15,-1 0-6-15,7-5-10 16,-4 5-1-16,3-6 1 16,-8 4 0-16,3-6 6 15,-7 7 10-15,2-3 3 16,-9 5-1-16,2 2 2 16,-9 7-1-16,0 3-1 0,-6 9-1 15,-2 1-4-15,-4 7-1 16,-5 4 0-16,-1 6 1 15,-6 7 1-15,-3 4 4 16,-5 8 2-16,0-2 2 16,-5 6 0-16,6-4-1 15,-2 3-3-15,2-6-4 16,1 0-12-16,1-4-9 0,-3-4-21 16,4-7-20-16,1-5-34 15,2-3-6-15,0-6-54 16</inkml:trace>
          <inkml:trace contextRef="#ctx0" brushRef="#br0" timeOffset="14395.2688">8555 2493 286 0,'0'5'57'0,"0"3"29"0,1 0-88 16,2 1-7-16,0-2-5 15,1 0-3-15,2-2 1 16,3-5 7-16,1-3 10 16,7-5 16-16,-3-3 7 15,8-5 3-15,-3-2-4 0,6-6-4 16,-3 1-8-16,9-2-3 16,-4 3-4-16,5-7-2 15,-2 6-3 1,6-4-15-16,-4 4-8 0,-3-2-10 15,-2 9-6-15,-4 2-1 16,-8 6 14-16,-4 5 13 16,-5 6 15-16,-3 5 9 15,-5 6 12-15,-1 10 7 16,-3 1-5-16,-3 9-5 16,-2 2-3-16,-2 5-18 15,-1 0-18-15,0 6-35 16,0-8-9-16,-3 8-2 15,2-5 8-15,0 2 4 16,2-10 23-16,2 1 10 0,5-13-29 16</inkml:trace>
          <inkml:trace contextRef="#ctx0" brushRef="#br0" timeOffset="12024.4528">4284 2506 359 0,'-5'8'71'0,"2"4"38"0,4 1-107 16,6 4-4-16,-4 2-1 0,-2 6 1 16,-2-2-2-1,-9 10 2-15,-4 0 3 0,-4 10 3 16,-4-3 1-16,-10 10 2 15,4-4 0-15,-8 4 3 16,6-9-1-16,1 1 2 16,5-9-1-16,7-2-3 15,9-9-4-15,6-3-4 16,7-8-3-16,8-2-1 16,7-3-1-16,7-7-2 15,1-2 1-15,9-10 2 16,3-4-1-16,3-14 3 15,-3-5 4-15,5-14 5 16,-7 1 2-16,-4-6 4 16,-7 7 1-16,-5-6 5 15,-10 12 0-15,-6 0 0 0,-6 6-1 16,-11 1-4-16,-4 10-7 16,-7 2-2-16,0 7-3 15,-2 2-4-15,2 5 2 16,5 2-7-16,3 7-8 15,0 7-30-15,3 7-28 16,2 8-63-16,1 3-11 16,8 0-110-16</inkml:trace>
          <inkml:trace contextRef="#ctx0" brushRef="#br0" timeOffset="800254.7937">4959 2075 342 0,'-41'-3'99'0,"2"-3"27"15,-3 3-91-15,12 12-22 0,2 12-4 16,1 10-14-16,-6 13-7 15,0 3-7-15,-8 11 6 16,4-7 3-16,-9 9 3 16,6-8 7-16,-4 4 10 15,8-4-3-15,-5 10 2 16,7-7 3-16,1 6-1 16,6-9-3-16,5-4-1 15,13-12-2-15,9-3-1 16,11-6-3-16,11-4-1 15,6-2-2-15,6-6-4 16,1-4-2-16,4-4-1 16,-3-6 2-16,5 1 1 15,-5-2 3-15,8-3 2 0,-5-2 1 16,6-3 1-16,-1-3-1 16,5-1 2-16,-6-1-1 15,4-3-2-15,-6 4-2 16,-2-5-17-16,-7 4-15 15,-3-2-84-15,-8 2 8 16,-2-3-193-16</inkml:trace>
          <inkml:trace contextRef="#ctx0" brushRef="#br0" timeOffset="799752.1137">7513 2144 315 0,'-5'-14'83'0,"1"-2"25"16,2 2-94-16,1-1-1 15,-3 2-9-15,0 2-5 16,-4-4-2-16,-5 0 0 16,-4 1 0-16,-5-1 0 15,-3-4 4-15,-8 2 1 16,2 1 2-16,-8-4 4 15,1-1 3-15,-9 4 2 16,5 0-2-16,-10 1-1 16,4 5-4-16,-10 2-3 15,5 4-2-15,-9 4-2 16,3 4 1-16,-10 1 1 16,6 1-1-16,-12 3 1 15,8 0 1-15,-15 0-1 0,6-2 1 16,-12 3 2-16,8-1-1 15,-12 5 3-15,15-1 1 16,-9 10 0-16,12 3-1 16,-10 6-1-16,12-1-2 15,-13 9-1-15,11-6-1 16,-7 5-1-16,12-5 1 16,-5 4 0-16,15-4 0 15,-4 3 0-15,12-4 0 16,-6 5 0-16,9-4-1 0,-4 5 2 15,8-7 0-15,-4 3 1 16,12-5 1-16,-2-1 0 16,10-6 0-16,4-2-1 15,12-9 0-15,2 0-2 16,9-5-2-16,2-4-1 16,6-4-1-16,4-1-6 15,4-3-6-15,10-4-40 16,-1 3-55-16,2-4-22 15,-2 0-46-15,1-7 8 16</inkml:trace>
          <inkml:trace contextRef="#ctx0" brushRef="#br0" timeOffset="11418.443">3314 2711 349 0,'3'-6'70'0,"2"3"34"16,0 1-104-16,1 4-3 15,3-4 0-15,2 2-1 16,2-1-1-16,3-6 0 16,1 0 0-16,6-4 2 15,1-3 1-15,2-4 1 16,-4 3 1-16,3-4 1 15,-6 2 0-15,3-2 1 16,0 0 1-16,6-4 0 16,0-1 0-16,15-4-1 15,-1 0-3-15,7-4-5 16,-6 6-1-16,0 2-1 16,-14 9 1-16,-5 4 0 15,-10 7 5-15,-8 4 9 0,-6 7 2 16,-4 2 2-1,-6 4 2-15,-5 5-1 0,-1 3-8 16,-4 5 0-16,-1 3 13 16,-1 3 3-16,5 1 1 15,-3 11 0-15,1 0-2 16,-5 14-13-16,-1-2-4 16,-4 9 0-16,0-12-1 15,-2 2 1-15,6-13-2 0,-2-1 0 16,5-13-3-16,-1 3-4 15,4-9-5-15,-6 0-8 16,5-3-5-16,-2-5-30 16,3-2-27-16,2-1-35 15,6-1-20-15,0-7-44 16</inkml:trace>
          <inkml:trace contextRef="#ctx0" brushRef="#br0" timeOffset="801338.6365">4041 1795 320 0,'-31'-16'68'0,"-4"-2"33"16,7 7-97-16,-2 3-2 15,4 5-4-15,-7 4-3 16,1 5-4-16,-10 7 2 0,4 4 2 15,-5 2 3 1,7 1 4-16,-2 5 2 0,8-3 1 16,-1 13-2-16,4-1 0 15,-2 19-2-15,2 2-1 16,-4 19 0-16,4-2 0 16,-3 17 0-16,8-6 0 15,-1 17 0-15,9-9 0 16,6 16 0-16,6-18 1 15,7 10-2-15,8-19 1 16,5 3 0-16,7-16 0 0,7 3 0 16,1-15 1-16,6-3-1 15,-2-14 5-15,7-7 4 16,0-9 1-16,9-5 2 16,1-4 1-16,10-2-6 15,-5-5-2-15,13-3-2 16,-4-3-1-16,15-3 1 15,-5-3-1-15,11-7 1 16,-9-4-1-16,5-11 0 16,-15-8 3-16,7-11 3 15,-14-5 1-15,5-14 2 16,-10 2 1-16,4-14 2 16,-16 4-2-16,0-15 1 15,-15 9 0-15,-6-9 0 16,-14 15-3-16,-12-15-1 15,-13 12-4-15,-16-9-2 0,-9 11-2 16,-21-15-4-16,-2 20-3 16,-21-2-5-16,1 20-2 15,-18 13-7-15,0 26-17 16,-30 39-97-16,3 28 22 16,-30 45-251-16</inkml:trace>
        </inkml:traceGroup>
        <inkml:traceGroup>
          <inkml:annotationXML>
            <emma:emma xmlns:emma="http://www.w3.org/2003/04/emma" version="1.0">
              <emma:interpretation id="{8B38950C-A17A-4414-99D6-630B7BEFBE90}" emma:medium="tactile" emma:mode="ink">
                <msink:context xmlns:msink="http://schemas.microsoft.com/ink/2010/main" type="inkWord" rotatedBoundingBox="15946,3270 18486,3366 18452,4257 15912,41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210.5343">10011 2481 286 0,'28'-13'68'15,"-4"7"23"-15,6 3-81 0,1 6-12 16,2 5 0-16,-3 5-1 15,4-1-1-15,-4-1 0 16,3-2-1-16,-4-1 1 16,3-3-1-16,-7-2 2 15,5 0 1-15,-9-3 1 16,5-3-12-16,-8 0-37 16,3 0-34-16,-6 0-14 15,-2 0-76-15</inkml:trace>
          <inkml:trace contextRef="#ctx0" brushRef="#br0" timeOffset="15897.479">11266 2332 379 0,'1'-6'88'15,"-4"1"28"-15,3 7-112 16,-2 9-15-16,-4 3-5 16,-2 9-2-16,-3 1 4 15,-4 4 1-15,1-3 9 0,-2 3 2 16,2-6 3-16,-2 6 1 15,4-4 3-15,-2 2 3 16,4-2 0-16,4 3 0 16,6-4-2-16,11 4 0 15,3-2-5 1,10 3-3-16,2-3-1 0,9 3-1 16,-7-1-3-16,6 1-1 15,-6-1 2-15,2-1 1 16,-8-2 4-16,2-2 6 15,-9-5 3-15,1 0 2 16,-5-6 0-16,-3 2 0 16,-5-4-1-16,-9-3 3 15,-10-3 0-15,-19 2 0 16,-8 0-2-16,-26 0-2 0,-2 4-4 16,-13 3-2-16,5-2 0 15,-1-1-1-15,19-1-2 16,-1-3-4-16,16-4-2 15,-1-4-5-15,14 0-13 16,-1-8-61-16,12-5-35 16,5-4-20-16,7-7-93 0</inkml:trace>
          <inkml:trace contextRef="#ctx0" brushRef="#br0" timeOffset="16181.602">11471 2218 451 0,'19'-2'93'0,"6"5"44"16,6 2-136-16,13 5-14 0,-3 0-23 16,9 6-101-16,-8-2 15 15,5 5-251-15</inkml:trace>
          <inkml:trace contextRef="#ctx0" brushRef="#br0" timeOffset="16598.6241">12204 2407 240 0,'-32'13'176'0,"-4"1"-35"16,4-3-22-16,2 8-99 16,8 7-14-16,-3 12-2 15,4 4-4-15,3 13-3 16,5-2-3-16,1 12-10 16,7-4-4-16,3 3-1 15,5-11 3-15,4-6 3 16,5-17 13-16,12-15 12 15,7-16 2-15,13-15 0 0,4-9-1 16,10-19-3-16,-3-4-10 16,9-21 0-16,-6-2-1 15,5-15-1-15,-11 8-2 16,-5-2 0-16,-18 17 1 16,-21 7-4-16,-12 18-5 15,-25 13-75-15,-10 16-35 16,-17 17-21-16,1 11-103 15</inkml:trace>
        </inkml:traceGroup>
      </inkml:traceGroup>
    </inkml:traceGroup>
    <inkml:traceGroup>
      <inkml:annotationXML>
        <emma:emma xmlns:emma="http://www.w3.org/2003/04/emma" version="1.0">
          <emma:interpretation id="{307FEF39-7897-4A93-B870-C259A815D529}" emma:medium="tactile" emma:mode="ink">
            <msink:context xmlns:msink="http://schemas.microsoft.com/ink/2010/main" type="paragraph" rotatedBoundingBox="543,4873 15955,4706 15974,6458 562,6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C1506C-F9F0-4ACD-930E-709B1BF745DF}" emma:medium="tactile" emma:mode="ink">
              <msink:context xmlns:msink="http://schemas.microsoft.com/ink/2010/main" type="line" rotatedBoundingBox="543,4873 15955,4706 15974,6458 562,6625"/>
            </emma:interpretation>
          </emma:emma>
        </inkml:annotationXML>
        <inkml:traceGroup>
          <inkml:annotationXML>
            <emma:emma xmlns:emma="http://www.w3.org/2003/04/emma" version="1.0">
              <emma:interpretation id="{E832B1CD-988D-4785-B107-F86F0C9D28CB}" emma:medium="tactile" emma:mode="ink">
                <msink:context xmlns:msink="http://schemas.microsoft.com/ink/2010/main" type="inkWord" rotatedBoundingBox="543,4873 3714,4838 3732,6463 560,64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55010.3648">-5354 4680 186 0,'-5'-5'105'15,"2"2"-6"-15,-2 0-40 16,3 3-33-16,1 0-11 16,2 0-13-16,3 0-1 15,-3-2 2-15,1 1 5 16,2 1 3-16,0 1 6 16,-1 1 1-16,1 3 3 15,1-1-2-15,1 1 1 16,1-2-5-16,5 3-1 15,-1-1-4-15,3 0 0 16,2-2-3-16,4 3-2 0,-3-3-1 16,7 5-2-16,-1 0 0 15,1 3-1-15,-2 3 0 16,0 0 1-16,-5 0-1 16,3 0 0-1,-4-3 0-15,4-4 0 0,1-4 2 16,2-5 2-16,2-3 0 15,7-6 1-15,-4-1-1 16,2-5-2-16,-9 1-1 0,5 3-1 16,-12 3 1-16,-2 2-1 15,-4 1 0-15,0 6 0 16,-8-4 0-16,0 2 1 16,1 1 0-16,-2 1 0 15,-2-2-2-15,-4 0-2 16,1 1-1-16,0 1-3 15,-2-1-5-15,2 0-47 16,4 2-86-16,-1 2 9 16,-2-2-234-16</inkml:trace>
          <inkml:trace contextRef="#ctx0" brushRef="#br0" timeOffset="455851.7948">-4440 4340 262 0,'-5'-6'67'0,"-1"-1"33"16,3 4-79-16,3-1 0 15,2 1-3-15,7-8-1 0,4-2-8 16,5-4 4-16,7-4 2 15,7-7 3-15,-1 3-2 16,7-3 1-16,-4 3-2 16,4 3-1-16,-7 6-5 15,7 7 0-15,-6 4-4 16,3 13-1-16,-7 5-2 16,2 15-2-16,-11 8 0 15,-7 15-4-15,-9 1-2 16,-12 14-3-16,-11-5 1 0,-20 10 1 15,-5-6 4-15,-14 9 1 16,-1-7 5-16,-12 12 0 16,8-14 1-16,-7 6 1 15,10-12 1-15,-1-1-2 16,11-14 0-16,1 2 0 16,14-10-2-16,0 1 1 15,11-6 0-15,2-1 2 16,10-6-1-16,4-2 1 15,10-7-2-15,6 1 0 16,7-5-1-16,9 0 0 16,5-2 0-16,10-1 0 15,3-2-1-15,9-1-1 16,-5-2-2-16,8-1-8 16,-7-1-7-16,-1-2-22 0,-9-1-18 15,-1-1-50 1,-12-2-20-16,-2 1-19 0,-7-1-31 15</inkml:trace>
          <inkml:trace contextRef="#ctx0" brushRef="#br0" timeOffset="456509.2801">-3564 4371 295 0,'0'-17'76'0,"1"3"21"16,2 5-88-16,2 1-2 16,-3 5-4-16,-2 3-4 15,-5 4 2-15,-6 9 1 0,-6 6 8 16,-10 10 3-16,-1 9 1 16,-13 15 3-16,-1 2 2 15,-2 17-1-15,6-1-3 16,2 18-1-1,11-11-4-15,7 8-3 0,5-12-6 16,8 0-2-16,7-23 0 16,6-1-2-16,3-15 0 15,8-4-1-15,-1-14 1 0,4-4 0 16,2-10 1-16,4-11 2 16,2-8 1-16,4-15 1 15,1-6 0-15,4-21 1 16,-2-3 2-16,2-26 2 15,-4 3-1-15,1-23 2 16,-8 9-1-16,-3-9-2 16,-9 23-2-16,-5 2 5 15,-11 27 2-15,-10 12 1 16,-2 19 0-16,-13 19-3 16,-6 15-9-16,-6 16-7 15,5 9-3-15,-4 10-6 16,11-4-8-16,-1 4-4 15,11-7-41-15,-4 0-61 16,5-10 4-16,-2 3-157 16</inkml:trace>
          <inkml:trace contextRef="#ctx0" brushRef="#br0" timeOffset="457102.3004">-2936 4412 381 0,'-3'3'101'0,"-8"0"28"15,-2 4-103-15,2 5-22 16,0 4-3-16,2 7-5 16,-1 2-4-16,-1 3 0 15,-3-1 0-15,-8 6 4 16,-1-2 5-16,-8 8 6 16,2 2 4-16,-4 8 4 15,7-1-1-15,2 10 0 16,9-4-6-16,4 7-1 15,8-5-5-15,1 8-3 16,2-11-1-16,6 1-4 0,1-14 0 16,7-7 0-16,1-15-1 15,10-9 2-15,-3-14 3 16,11-14 3-16,-2-10 4 16,9-25 5-16,-1-5 2 15,8-26 2-15,-6 2-2 16,4-14-2-16,-9 10-4 15,2-7-2-15,-9 18-1 0,-4 4 0 16,-9 18-2-16,-7 3 0 16,-9 17 1-16,-6 4-2 15,-5 13 0-15,-12 6-3 16,-6 11-5-16,-8 11-2 16,-2 8-3-16,-8 9-10 15,9 2-14-15,2 3-103 16,6-7 21-16,5 1-265 15</inkml:trace>
          <inkml:trace contextRef="#ctx0" brushRef="#br0" timeOffset="457587.6354">-2208 3731 404 0,'-2'-2'105'0,"-1"7"32"16,5 6-116-16,-2 15-1 15,-3 14-7-15,-4 27-1 16,3 14-2-16,-7 32-11 16,1 0-17-16,1 11-127 15,0-24 29-15,-7-16-325 16</inkml:trace>
        </inkml:traceGroup>
        <inkml:traceGroup>
          <inkml:annotationXML>
            <emma:emma xmlns:emma="http://www.w3.org/2003/04/emma" version="1.0">
              <emma:interpretation id="{333027EF-5883-4C42-A154-8E56B383E943}" emma:medium="tactile" emma:mode="ink">
                <msink:context xmlns:msink="http://schemas.microsoft.com/ink/2010/main" type="inkWord" rotatedBoundingBox="6770,4834 9244,4807 9259,6235 6786,626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76687.1437">891 4426 166 0,'4'-20'162'16,"5"-4"-41"-16,2 2-95 0,11-6 102 16,4 3-113-16,6-2-3 15,-4 2-6-15,11 0-3 16,-6 7-3-16,8-4 1 16,-7 3 0-16,10-2-1 15,-3 3 0-15,3-1 0 16,-7 6 0-16,4 6 1 15,-7 5 1-15,1 10-1 16,-10 9 2-16,-2 14-1 16,-4 7-1-16,-8 12 1 15,-8 2-1-15,-11 10-1 16,-7-2 0-16,-20 9-1 16,-4-5 0-16,-17 11 1 15,-2-11 0-15,-11 5 0 16,8-9 2-16,-7 1 0 0,15-14 0 15,2 1 3-15,13-12 0 16,0-3 1-16,13-9-1 16,3-4 0-16,10-4-3 15,1-2-1-15,6-6-1 16,5 1 0-16,5-3-1 16,4-4 1-16,5-2 1 15,8-3 0-15,5-3 0 16,11-4 2-16,1-2-1 0,12-4 0 15,1 5-1-15,9-1 0 16,-1 2 0-16,2 5-2 16,-10 5 0-16,0 5-7 15,-16 5-9-15,-7 5-59 16,-11 4-63-16,-9 6-8 16,-6-3-162-16</inkml:trace>
          <inkml:trace contextRef="#ctx0" brushRef="#br0" timeOffset="477392.1782">2277 4475 250 0,'5'-16'66'15,"0"0"17"-15,1-1-66 16,0 5-17-16,-1-1 7 16,-3 4 10-16,-6 1 7 15,-3 3 7-15,-4 0 0 16,-2 4-5-16,-6 1-8 16,1 8-7-16,-9 4-8 15,-1 7 0-15,-8 12-2 16,-3 1 0-16,-5 10-2 15,3 0 2-15,0 10-1 16,7-4 0-16,3 14 0 16,7-6-1-16,2 8 1 15,6-7-1-15,7 0 0 16,6-13-1-16,11-4 0 0,7-15 2 16,15-8 6-16,8-8 1 15,15-9 3-15,2-11 2 16,11-14 0-16,-8-9-5 15,6-20-1-15,-11-7-1 16,3-17-1-16,-10 4-2 16,4-13 1-16,-13 10-2 15,0-6 0-15,-12 16 1 16,-13-2 1-16,-12 19-1 16,-12 3 1-16,-10 15 0 15,-11 10 0-15,-2 15-3 0,-5 10-1 16,4 12-5-16,-4 14-10 15,8 0-12-15,-1 10-55 16,8-3-50-16,0 1-10 16,10-9-120-16</inkml:trace>
          <inkml:trace contextRef="#ctx0" brushRef="#br0" timeOffset="477771.8538">3305 3698 212 0,'5'3'168'0,"-1"3"-42"16,1 7-126-16,-2 13 127 15,-3 6-127-15,-8 15 0 16,-4 4 0-16,-9 15 0 15,1 2-5-15,-7 15-121 16,1-7-1-16,-2 1-44 16,4-16-32-16</inkml:trace>
        </inkml:traceGroup>
        <inkml:traceGroup>
          <inkml:annotationXML>
            <emma:emma xmlns:emma="http://www.w3.org/2003/04/emma" version="1.0">
              <emma:interpretation id="{80CA9F66-0638-46A6-B841-9592EBC05848}" emma:medium="tactile" emma:mode="ink">
                <msink:context xmlns:msink="http://schemas.microsoft.com/ink/2010/main" type="inkWord" rotatedBoundingBox="13288,5076 15959,5047 15974,6458 13303,6487"/>
              </emma:interpretation>
              <emma:one-of disjunction-type="recognition" id="oneOf5">
                <emma:interpretation id="interp5" emma:lang="" emma:confidence="0">
                  <emma:literal>0)</emma:literal>
                </emma:interpretation>
                <emma:interpretation id="interp6" emma:lang="" emma:confidence="0">
                  <emma:literal>0 )</emma:literal>
                </emma:interpretation>
                <emma:interpretation id="interp7" emma:lang="" emma:confidence="0">
                  <emma:literal>0</emma:literal>
                </emma:interpretation>
                <emma:interpretation id="interp8" emma:lang="" emma:confidence="0">
                  <emma:literal>0,</emma:literal>
                </emma:interpretation>
                <emma:interpretation id="interp9" emma:lang="" emma:confidence="0">
                  <emma:literal>03</emma:literal>
                </emma:interpretation>
              </emma:one-of>
            </emma:emma>
          </inkml:annotationXML>
          <inkml:trace contextRef="#ctx0" brushRef="#br0" timeOffset="501428.2246">8935 4362 407 0,'-6'1'93'0,"0"1"36"16,-1 3-120-16,4 9-5 15,3 3-4-15,-1 11-10 16,-4 5-6-16,-4 6-13 15,-2 2 0-15,-8 6 2 16,-3-6 8-16,-9 6 13 0,1-3 18 16,-6 10 9-16,1 1 2 15,-2 16-2-15,5-1-7 16,-2 13-5-16,10-11-6 16,4 2-2-16,8-16-2 15,8-8-4-15,12-19 0 16,10-10-1-16,7-17 1 15,14-19 2-15,6-17 4 0,16-24 1 16,0-8-1-16,14-29 5 16,-2 1 3-16,6-15 6 15,-10 17 2-15,3-9 3 16,-14 25-3-16,-6 1-1 16,-21 18-4-16,-7 0-3 15,-18 16-4-15,-9 0-1 16,-11 7-1-16,-10 0-3 15,-5 8 1-15,-7-3 0 16,4 5-2-16,2 4-6 16,10 4-7-16,3 7-7 15,8 9-76-15,-2 9-47 16,1 4-11-16,1 14-129 16</inkml:trace>
          <inkml:trace contextRef="#ctx0" brushRef="#br0" timeOffset="501726.3228">9881 3956 445 0,'20'-4'111'0,"-12"-4"39"0,8 3-126 16,4 8-13-16,7 7-1 16,-4 4-8-16,1 11-5 15,-12 4-3-15,-5 20-2 16,-15 7-1-16,-16 16-1 16,-10 2 2-16,-13 11-5 15,0-15-9-15,-6-1-120 16,10-16 32-16,-2-20-311 15</inkml:trace>
          <inkml:trace contextRef="#ctx0" brushRef="#br0" timeOffset="500846.8659">7380 4851 318 0,'-5'20'94'0,"8"-11"26"16,12-1-85-16,3-2-13 16,12-2-1-16,6-8-11 15,9-8-3-15,2-4-3 0,15-14-1 16,-1-2 0-16,11-15 0 16,-3-2-2-16,9-15 1 15,-9 1-1-15,8-10 0 16,-12 2 2-1,6-6 4-15,-13 13 0 0,0 0 2 16,-16 17 0-16,-4 9-2 16,-16 20-4-16,-7 8 0 15,-10 16-1-15,-11 15 0 16,-5 7 0-16,-11 17 1 16,-3 7 1-16,-10 12 1 15,2 4 0-15,-7 18 1 16,2-2 1-16,-6 18 2 15,5-6 0-15,-10 13 1 16,4-15-1-16,-4 7-1 16,7-23-4-16,3-8-1 0,11-24-1 15,3-10-3-15,12-21-2 16,4-5-14-16,6-5-8 16,4-12-34-16,7-4-63 15,6-12-31-15,7-4-30 16,5-10-36-16</inkml:trace>
        </inkml:traceGroup>
      </inkml:traceGroup>
    </inkml:traceGroup>
    <inkml:traceGroup>
      <inkml:annotationXML>
        <emma:emma xmlns:emma="http://www.w3.org/2003/04/emma" version="1.0">
          <emma:interpretation id="{5855D0D1-3B5C-4D86-96AB-F9C30042C788}" emma:medium="tactile" emma:mode="ink">
            <msink:context xmlns:msink="http://schemas.microsoft.com/ink/2010/main" type="paragraph" rotatedBoundingBox="1008,8751 18271,7304 18550,10634 1287,12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CA945B-ACC7-4169-BFEF-B0974AAE28F3}" emma:medium="tactile" emma:mode="ink">
              <msink:context xmlns:msink="http://schemas.microsoft.com/ink/2010/main" type="inkBullet" rotatedBoundingBox="1008,8751 2452,8630 2674,11270 1229,11391"/>
            </emma:interpretation>
          </emma:emma>
        </inkml:annotationXML>
        <inkml:trace contextRef="#ctx0" brushRef="#br0" timeOffset="522338.1468">-3492 7554 405 0,'4'-8'98'0,"1"-1"34"15,1 2-121-15,-1 3-2 16,-3-1-7-16,-6 5-1 16,-3 5-1-16,-7 2 0 0,-4 3 0 15,-8 7 0-15,-2 0 0 16,-10 7 1-16,-1-1-1 16,-8 12 4-16,0-2 3 15,-11 12 1-15,8 4 1 16,-7 13 0-16,7 2-3 15,-6 16-3-15,4-1-1 16,-9 18-2-16,5-2 0 16,-13 26 1-16,5-4-1 0,-13 20 0 15,8-11 1-15,-5 18 4 16,13-18 2-16,5 8 2 16,18-21 0-16,7 0 0 15,12-25-3-15,10-4-2 16,6-20-2-16,9 4 1 15,5-12-1-15,8 13 0 16,1-9-1-16,10 4 0 16,1-8-1-16,11-9-1 15,1-22 1-15,16-11 2 16,-1-15 1-16,13-18 0 16,-7-6-16-16,9-13-85 15,-8-2-58-15,0-4-25 16,-14 2-146-16</inkml:trace>
        <inkml:trace contextRef="#ctx0" brushRef="#br0" timeOffset="522982.3855">-3369 9701 234 0,'8'0'91'0,"-9"5"9"0,1 2-53 16,-5 4-26-16,-3 0-1 16,-1 2-8-16,-4 1 7 15,-1 2 6-15,0 1 7 16,-3 2 1-16,-2 7 0 0,3 1-10 15,-2 7-8-15,2 1-11 16,3 9-1-16,2-7-3 16,5 2 0-16,5-9 0 15,2-2 0-15,4-9 0 16,1-2-1-16,2-2 1 16,3-6 0-16,0-3 1 15,6-6 2-15,-1-6 0 0,6-10 1 16,-5 1 1-16,8-17-1 15,-5 1-1-15,-1-10 0 16,-3 4 2-16,-4-10 1 16,-9 8 2-16,-4-2-2 15,-4 6 0-15,-3 1-1 16,-4 12-3-16,-2 6-5 16,-4 10-5-16,-5 12-26 15,-2 7-28-15,0 7-93 16,0 5 0-16,3 2-202 15</inkml:trace>
      </inkml:traceGroup>
      <inkml:traceGroup>
        <inkml:annotationXML>
          <emma:emma xmlns:emma="http://www.w3.org/2003/04/emma" version="1.0">
            <emma:interpretation id="{1B8AF00B-0EF9-4903-B783-7D1C64DB8484}" emma:medium="tactile" emma:mode="ink">
              <msink:context xmlns:msink="http://schemas.microsoft.com/ink/2010/main" type="line" rotatedBoundingBox="3277,9164 18321,7903 18550,10634 3505,11895"/>
            </emma:interpretation>
          </emma:emma>
        </inkml:annotationXML>
        <inkml:traceGroup>
          <inkml:annotationXML>
            <emma:emma xmlns:emma="http://www.w3.org/2003/04/emma" version="1.0">
              <emma:interpretation id="{DCDD157C-C417-4BA9-83E9-0626DD24E089}" emma:medium="tactile" emma:mode="ink">
                <msink:context xmlns:msink="http://schemas.microsoft.com/ink/2010/main" type="inkWord" rotatedBoundingBox="3326,9754 7006,9445 7121,10825 3442,1113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25110.3266">-1635 9057 299 0,'6'5'140'0,"-6"-5"-13"15,2 0-71-15,-4 2-40 16,4-2-13-16,-4 0-13 16,4 0 11-16,-4 0 4 0,2 0 1 15,-1 1-1 1,1 1 0-16,1-1 0 0,3 1-2 15,2 2 3-15,0 1 2 16,8 1 3-16,0-1 0 16,10 1-1-16,1 1-4 15,11 1-1-15,-3-2-3 16,4 3-3-16,-2-1-2 16,-1 3-6-16,-10-3-6 15,-1 3-33-15,-9-3-29 0,-1 1-64 16,-12-3-17-16,1 4-109 15</inkml:trace>
          <inkml:trace contextRef="#ctx0" brushRef="#br0" timeOffset="525852.1843">-845 8595 418 0,'-10'2'124'15,"5"-8"23"-15,10-2-109 16,9 1-32-16,13 0-2 16,-1-3-3-16,12 2-1 15,-4-1-2-15,7-2 0 16,-2-1-1-16,5-4 0 16,-6 0 1-16,1 4 1 15,-8 5 0-15,-3 4 1 16,-9 6 1-16,-2 13 0 15,-6 8 1-15,-6 18-1 16,-10 8 1 0,-13 24-2-16,-9 2-2 0,-20 26 0 15,-5 0-1-15,-17 23 0 0,2-10 1 16,-16 11 2-16,8-18 1 16,-10 2 1-16,13-24 1 15,5 0 1-15,18-21 0 16,12-11 0-16,18-18 0 15,8-9-2-15,6-13-2 16,5-8 0-16,5-2 1 16,11-8-1-16,4-2 1 0,16-5-2 15,8 2-1-15,17-8-2 16,-1-1-6-16,16-4-31 16,-7 2-22-1,8-5-46-15,-11 1-15 0,1-1-14 16,-15 5-16-16,1 1 56 15</inkml:trace>
          <inkml:trace contextRef="#ctx0" brushRef="#br0" timeOffset="526432.8783">240 8725 470 0,'-5'-8'99'0,"-1"7"41"0,1 2-145 15,-1 12-8-15,-5 6-8 16,-8 15-22-16,-6 7 0 15,-11 17 0-15,0 3 7 16,-8 13 19-16,5-2 24 16,-6 14 15-16,7-11 6 0,-1 6 3 15,9-10-10-15,4 1-4 16,11-16-8-16,6-1-4 16,9-14-4-16,6-5-6 15,5-16-5-15,10-4-1 16,2-16 2-16,10-13 3 15,0-10 9-15,9-21 7 16,-3-12 3-16,8-20 5 16,-6-3 1-16,4-17 4 15,-4 10-1-15,3-10 1 16,-6 15-6-16,1-2-3 16,-8 17-7-16,-4 2-3 15,-12 18-3-15,-5 6 0 16,-12 16-2-16,-9 5-3 0,-6 10 0 15,-5 6-3-15,-1 9 0 16,-6 8-2-16,7 5 1 16,-6 14-20-16,8 1-15 15,-5 7-65-15,3 1-35 16,2 2-25-16,9-11-64 16</inkml:trace>
          <inkml:trace contextRef="#ctx0" brushRef="#br0" timeOffset="526992.8935">816 8732 365 0,'-20'17'96'0,"-2"9"29"16,3 4-106-16,-1 9-12 15,1 4-10-15,-6 10-14 16,0 0-2-16,-8 10 0 16,0-5 6-16,-6 9 7 15,4-7 11-15,1 5 7 0,6-8 3 16,1 4 3-16,10-13-1 15,4 6 0-15,7-12-6 16,8 0-3-16,6-12-4 16,10-3-2-16,3-13-1 15,15-5-2-15,-2-11 0 16,12-10 0-16,-4-8 1 16,10-15 0-16,-7-7 1 15,10-16 4-15,-7 0 1 16,9-17 3-16,-10 1 2 15,4-14 3-15,-10 9-1 0,0-17 0 16,-8 18-3-16,-8-5-2 16,-13 11-3-16,-10-5-2 15,-13 14-3-15,-13-4 1 16,-5 15-2-16,-9 4 0 16,4 18 1-16,-2 6 0 15,11 18-1-15,1 9-1 16,5 13-17-16,-6 25-62 15,0 9-67-15,-8 17-13 16,-1 0-165-16</inkml:trace>
          <inkml:trace contextRef="#ctx0" brushRef="#br0" timeOffset="523701.0282">-2542 9295 97 0,'13'10'224'0,"9"-4"-86"16,3-3-59-16,19 2 43 15,7 1-183-15,14 5-72 16,-3-2-13-16,9-1-173 16</inkml:trace>
          <inkml:trace contextRef="#ctx0" brushRef="#br0" timeOffset="523464.2292">-2556 8943 331 0,'14'-6'119'0,"7"-4"18"16,-6 2-82-16,12 4-32 15,4 2-9-15,7 1-4 16,-1 2-10-16,9 1-4 16,-4-1-2-16,4-1-6 0,-7-1-2 15,1 1-7-15,-8 1-2 16,-6-2-15-16,-7 1-7 16,-5-2-79-16,-11 1 15 15,-4-3-183-15</inkml:trace>
        </inkml:traceGroup>
        <inkml:traceGroup>
          <inkml:annotationXML>
            <emma:emma xmlns:emma="http://www.w3.org/2003/04/emma" version="1.0">
              <emma:interpretation id="{79212708-5B05-489F-8BE5-01704C32B98B}" emma:medium="tactile" emma:mode="ink">
                <msink:context xmlns:msink="http://schemas.microsoft.com/ink/2010/main" type="inkWord" rotatedBoundingBox="7524,8808 12680,8376 12909,11107 7753,1153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27389.0155">1869 7676 449 0,'-2'22'103'0,"-7"12"41"15,4 10-132-15,-3 23-11 16,0 7-7-16,-3 19-33 15,0-6-62-15,-6 10-43 16,0-18-32-16,-3-14-66 16</inkml:trace>
          <inkml:trace contextRef="#ctx0" brushRef="#br0" timeOffset="529617.21">1739 9342 328 0,'3'0'92'0,"-5"2"22"16,7-1-88-16,1 1-19 16,7-2-3-16,1 5-4 15,8-5-5-15,0 0-2 0,7-5 0 16,1 5 2-16,9-8 5 16,0 2 6-16,13-3 6 15,-3-1 1-15,10-6 4 16,-1 4-3-1,13-1 0-15,-7 2-4 0,16 7-2 16,-5 4-4-16,13 4-1 16,-10 1-2-16,10 3-2 15,-16 0-1-15,0 1 0 16,-21-6-1-16,-4 5-1 16,-18-2-4-16,-6-2-12 15,-12-3-9-15,-3 4-14 16,-10-4-36-16,-4-4-42 15,-3-1 2-15,-4-4-98 16</inkml:trace>
          <inkml:trace contextRef="#ctx0" brushRef="#br0" timeOffset="529963.1171">2531 8952 434 0,'-8'-3'91'0,"0"2"40"15,12 2-129-15,8 5-3 16,1 5-3-16,7 5 0 15,-3 3 1-15,0 6-1 16,-6 3 1-16,0 13 1 16,-6 3 2-16,-6 18 1 15,-4 4 0-15,-6 17 0 16,-5-1-2-16,-1 2-16 16,0-15-16-16,-2 2-77 15,3-20-19-15,-1-1-32 16,3-7-27-16</inkml:trace>
          <inkml:trace contextRef="#ctx0" brushRef="#br0" timeOffset="530808.2376">3814 8862 337 0,'-10'-8'113'16,"1"1"18"-16,7 0-95 15,6-6-9-15,7-3-13 16,6-4-7-16,5-2-2 16,7-1 0-16,3 2 0 15,2 2 0-15,1 5-2 0,9 0-1 16,-4 6-1-16,10 1 0 15,-1-1-1-15,1 5 1 16,-8 1 0-16,1 5-1 16,-14 5-1-16,-4 12-1 15,-10 7-2-15,-14 22-3 16,-10 7-3-16,-23 30-3 16,-16 10 1-16,-21 24 2 15,-5-7 8-15,-13 12 10 16,7-21 5-16,-6 5 2 15,14-23-1-15,-7 13-3 16,13-17-7-16,-4 5-2 16,12-18-1-16,-1-3-1 15,13-24 1-15,9-6-1 16,13-17 1-16,10-5-2 16,8-8 0-16,10-1 0 15,7-5 0-15,16 2 2 0,7-2 0 16,28-2 1-16,3-1 0 15,23 0-1-15,-3-3 0 16,13-2-1-16,-13 0 0 16,13-3-5-16,-16 0-4 15,2 5-16-15,-19-1-17 16,-3 3-99-16,-23 5 15 16,-4 4-232-16</inkml:trace>
          <inkml:trace contextRef="#ctx0" brushRef="#br0" timeOffset="531526.1636">5399 8830 418 0,'0'-14'95'16,"-3"5"37"-16,3 6-126 15,-2 3-9-15,-4 3-8 16,-8 8-3-16,-4 3 0 16,-10 9 3-16,-3 4 8 15,-7 7 7-15,4-2 4 0,-7 5 6 16,7 1 1-16,-9 10 2 16,7 1-2-16,-4 20-1 15,5 1-6 1,-5 18-2-16,8 0-6 0,1 18-1 15,11-13-3-15,1 18-2 16,11-13 1-16,3 3 0 16,7-26 0-16,1-8 3 15,2-28 2-15,2-10 1 16,0-15 3-16,5-8 6 16,4-9 0-16,12-11 0 15,5-8-1-15,14-20-1 16,2-5-6-16,8-18 0 15,-5 1-2-15,9-16 1 16,-8 7-1-16,9-18-1 16,-9 8-1-16,6-14-1 0,-12 9-1 15,2-9 0-15,-13 14 0 16,-9-10 0-16,-15 17 2 16,-7-10 1-16,-10 14 1 15,-7-1 0-15,-4 19 0 16,-3 5-1-16,0 22-1 15,-1 13-6-15,-2 16-11 16,-5 14-36-16,-1 7-21 16,-5 12-62-16,-1-1-17 15,-4 7-90-15</inkml:trace>
          <inkml:trace contextRef="#ctx0" brushRef="#br0" timeOffset="532341.07">6295 7916 254 0,'-5'0'79'15,"2"3"14"-15,0-2-69 16,1 1-12-16,-1-1-7 0,1 3 5 15,2-1-1-15,0 1 0 16,2-1 1-16,3 5-1 16,-1 3-4-16,3 8 2 15,-1 3 0-15,-1 14 0 16,-1 2-1-16,-5 18-5 16,-2 5-17-1,-10 24-94-15,-3-2 22 0,-9 22-244 16</inkml:trace>
          <inkml:trace contextRef="#ctx0" brushRef="#br0" timeOffset="536231.0966">6891 9494 184 0,'3'-8'54'15,"1"1"10"-15,-3-3-48 16,2 4-15-16,0 0 8 15,-3 4 9-15,2-1 15 16,-2 5 2-16,0-2 1 16,0 1-11-16,0 1-8 15,-2-1-14-15,-2 2-4 16,-1 0 1-16,-1 4 0 16,-4 1 0-16,-1 4 1 15,0-3-1-15,0 6 0 16,1-1-2-16,0 0 1 15,4-3-1-15,1 1 0 0,2-4 1 16,6-2 0-16,2-1 2 16,7-5 2-16,1-1 1 15,4-4 1-15,0-1 0 16,1-5-1-16,-4 3 0 16,-2-3 7-16,-2 0 4 15,-4 1 6-15,-3 1 1 0,-3-2 0 16,0 2-7-16,0-1-3 15,-3 2-5-15,0-4-1 16,-4 3-2-16,0 1 0 16,-4 0-2-16,-3 5 1 15,0 6-2-15,-2 3 0 16,-1 8 0-16,-2 7-1 16,2 2 0-16,-1 4-4 15,1 1-8-15,1 2-8 16,4-4-112-1,-1-1 27-15,4-7-280 0</inkml:trace>
        </inkml:traceGroup>
        <inkml:traceGroup>
          <inkml:annotationXML>
            <emma:emma xmlns:emma="http://www.w3.org/2003/04/emma" version="1.0">
              <emma:interpretation id="{B17822C9-7D72-4B37-BE9D-261E6A08617C}" emma:medium="tactile" emma:mode="ink">
                <msink:context xmlns:msink="http://schemas.microsoft.com/ink/2010/main" type="inkWord" rotatedBoundingBox="13614,8404 18330,8008 18466,9632 13751,1002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45140.2334">7963 8055 366 0,'-8'-2'99'0,"1"1"30"0,4-2-104 16,5-2-13-16,1 0-1 15,3 2-11-15,5-3 0 16,-1-2 0-16,4-1-1 15,1-1 0-15,9-7 0 16,-2-2 0-16,9-9 0 16,4-3 2-16,10-13 3 15,2 0 1-15,14-9 1 16,2 1 0-16,12-4-1 16,-5 9-2-16,7-3-2 15,-14 10 0-15,1 1-1 16,-19 10-1-16,1 0 0 15,-16 6 1-15,-4 2-1 16,-10 7 1-16,-4 7 2 16,-8-1 2-16,-3 8 5 0,-2 1-1 15,-6 9 2-15,-2 4-3 16,-7 11-1-16,-6 6-3 16,-11 18 0-16,-4 7 1 15,-13 26-1-15,-4 7-1 16,-14 25-1-16,-1-3 0 15,-13 19 0-15,9-15 0 16,-7 10 2-16,16-20 1 0,-2 1 2 16,16-23 1-1,0-3-1-15,10-26-1 16,1-4-1-16,9-14-3 0,2-5-1 16,6-9-1-16,5-2-4 15,5-9-4-15,4-1-8 16,1-6-6-16,6-2-25 15,4-5-17-15,6-7-80 16,2-4 3-16,13-8-169 16</inkml:trace>
          <inkml:trace contextRef="#ctx0" brushRef="#br0" timeOffset="545835.316">8898 8284 302 0,'-4'4'95'0,"3"-5"15"15,2 1-86-15,6-3-7 0,-3 3-12 16,7-2-3-16,5-1-1 16,3-2 3-16,0-3 2 15,7 1 4-15,-1-1 0 16,7-2 4-16,-3 2-1 0,9-1 1 16,-2 0-2-16,11-2 2 15,-3 4-3 1,3-2-2-16,-6 4-4 0,1 1-1 15,-9-1-2 1,3-1-2-16,-6 3-2 0,-2-1-1 16,-8 0-1-16,-4 2-6 15,-8 1-2-15,-7 1-6 16,-6 1-3-16,-6 4-27 16,-3 1-28-1,-6 5-48-15,-2-3-15 0,2 3-87 16</inkml:trace>
          <inkml:trace contextRef="#ctx0" brushRef="#br0" timeOffset="547848.8783">9759 8511 228 0,'-3'0'82'16,"3"0"7"-16,0-2-59 0,1 4-21 15,4 1-3-15,1-2-1 16,2-2 9-16,5 1 7 16,2 0 8-16,1 0 3 15,9 0 5-15,2 1-5 16,10-4 2-16,2 0-7 16,15-6 1-16,1-1-6 15,17-2-2-15,-5 1-6 16,19-2-2-16,-3 7-6 15,17 0-2-15,-7 3 0 0,16 0 3 16,-12-4 2-16,19-4 5 16,-11 2 2-1,25-7 1-15,-12 1-2 0,20-6-2 16,-15 6-5-16,9-6-1 16,-24 6-2-16,5 0-1 15,-24 6 0-15,3 1 1 16,-20 3 1-16,5 2 2 15,-16 0 0-15,0 0 1 16,-11 5-3-16,-1-1 1 16,-15 1-3-16,-1 2 0 15,-12 1-1-15,-4 0 0 16,-8 1-1-16,1 2 0 16,-7-3 0-16,-3 4-1 15,-3 0 1-15,-5 2 0 0,-3 0 0 16,-5 2-1-16,2-1 1 15,-5-2-2-15,7-1 1 16,-1 2-1-16,7-5 1 16,0 1-2-16,4-4 1 15,-1-2-5-15,1 3-2 16,1-4-9-16,1 0-5 16,0 0-20-16,0-2-14 0,0-3-135 15,1-3 30-15,-4-10-328 16</inkml:trace>
          <inkml:trace contextRef="#ctx0" brushRef="#br0" timeOffset="546821.4472">10287 7815 304 0,'-10'-1'96'0,"6"-1"17"16,1 2-84-16,4 2-16 15,4-1-5-15,1-1-8 16,7-4-1-16,1-4 2 16,3-9 2-16,5-2 0 15,3-5 4-15,-2 4 1 0,6-7 6 16,0 1 1 0,6-7 2-16,1 0-1 0,6-8-1 15,2 0-6 1,9-2-3-16,-3 2-2 0,10-8-3 15,-8 5-2-15,7-6 1 16,-9 5 0 0,2-5-1-16,-11 4 1 0,2 3-1 15,-13 8 2-15,-2 4-1 16,-9 10 1-16,-3 9 0 16,-8 6-1-16,-4 2 0 15,-2 4 0-15,-2 8 1 16,-3 2 0-16,-5 10 1 15,-3 4 0-15,-6 12 1 16,-5-2 0-16,-6 15 1 16,-2-6 1-16,-8 15-1 15,4-3 0-15,-7 13 0 16,2-7 0-16,-6 15 0 0,7-5-1 16,-3 12 1-16,5-5-1 15,-1 5-1-15,2-15-1 16,1 2 0-16,7-18 0 15,0-4 0-15,9-12-1 16,5-3 0-16,4-13-2 16,2-2-3-16,4-10-4 15,3-1-11-15,0-7-10 0,2 2-58 16,-1-4-41-16,1 1-10 16,3-2-58-16,-2 1 79 15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39:26.2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4D29819-6471-4107-A28D-964B2B8DEA5B}" emma:medium="tactile" emma:mode="ink">
          <msink:context xmlns:msink="http://schemas.microsoft.com/ink/2010/main" type="inkDrawing" rotatedBoundingBox="13237,11207 20039,11485 20029,11722 13227,11445" semanticType="underline" shapeName="Other">
            <msink:sourceLink direction="with" ref="{7CBF21CA-A2D2-4D18-8E49-F8DB00D7BAFF}"/>
          </msink:context>
        </emma:interpretation>
      </emma:emma>
    </inkml:annotationXML>
    <inkml:trace contextRef="#ctx0" brushRef="#br0">-1 6 311 0,'-2'0'115'16,"4"-1"6"-16,1-3-69 15,6 3-47-15,5 1-1 16,0 0 0-16,8 3 0 15,0 2-1-15,6 1-1 16,-1 0 0-16,9 4-1 16,-3-6 0-16,11 3 4 0,0-3 0 15,17-4 5 1,1 2 1-16,20-4 3 16,-4 1-3-16,18-2-1 0,-9 3-2 15,20 1-1-15,-7 5-2 16,25-1-1-16,-7 3 0 15,21-2-1-15,-10-1 0 16,24-2 3-16,-13 0 1 16,27-3 5-16,-17 0 2 15,34 2 1-15,-20-2-2 0,27 0 1 16,-19 1-5-16,35 4-1 16,-25-2-1-16,25 3-2 15,-23 1-2-15,37 0-1 16,-31-2-1-16,24 1-1 15,-18 1 1-15,28-1 0 16,-36-1-1-16,28-1 1 16,-25 1-1-16,16-2 0 15,-38 2 1-15,19 3 0 16,-33 1 0-16,6 5 0 16,-31 3 0-16,5 5-1 15,-36 0 0-15,-4 8-1 16,-27-5-5-16,-7 6-4 15,-21-2-20-15,-4 0-101 16,-12-5-37-16,-19-4-36 16,-13-14-94-16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9T11:41:11.36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-3 278 320 0,'12'-3'100'16,"-8"0"20"-16,2-1-80 16,8 4-22-16,6 0-4 15,5-1-3-15,14-1-3 16,1-1-4-16,11 0-2 15,-1 0 0-15,10 0 0 16,-5-2 0-16,12-4 4 0,-6-4 2 16,19-6 2-16,-3-1 3 15,23-5 1-15,-8 3-3 16,20-1-1-16,-14 4-2 16,17 0-3-16,-17 5-2 15,18 3-2-15,-11 3 0 16,14 2 0-16,-17 3 0 15,9-2-1-15,-22 2 1 16,2 1-1-16,-17 1 1 0,4 1-1 16,-18-2 0-16,4 2 0 15,-12 2-1-15,-1-5-1 16,-13-1 0-16,4 1-1 16,-11-3-1-16,1 0 0 15,-7-1 1-15,3 7-12 16,-6 0-13-16,-2 8-116 15,-4 5 22-15,-11 1-286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04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8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81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23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66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63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95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39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3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3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23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06DE8-02C6-4C43-B6AF-20BF4ADAF5CA}" type="datetimeFigureOut">
              <a:rPr lang="de-DE" smtClean="0"/>
              <a:t>19.06.2020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953F-71B5-430B-BEE8-AC0E1B5D3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04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.xml"/><Relationship Id="rId13" Type="http://schemas.openxmlformats.org/officeDocument/2006/relationships/image" Target="../media/image117.emf"/><Relationship Id="rId3" Type="http://schemas.openxmlformats.org/officeDocument/2006/relationships/image" Target="../media/image112.emf"/><Relationship Id="rId7" Type="http://schemas.openxmlformats.org/officeDocument/2006/relationships/image" Target="../media/image114.emf"/><Relationship Id="rId12" Type="http://schemas.openxmlformats.org/officeDocument/2006/relationships/customXml" Target="../ink/ink123.xml"/><Relationship Id="rId2" Type="http://schemas.openxmlformats.org/officeDocument/2006/relationships/customXml" Target="../ink/ink1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0.xml"/><Relationship Id="rId11" Type="http://schemas.openxmlformats.org/officeDocument/2006/relationships/image" Target="../media/image116.emf"/><Relationship Id="rId5" Type="http://schemas.openxmlformats.org/officeDocument/2006/relationships/image" Target="../media/image113.emf"/><Relationship Id="rId15" Type="http://schemas.openxmlformats.org/officeDocument/2006/relationships/image" Target="../media/image118.emf"/><Relationship Id="rId10" Type="http://schemas.openxmlformats.org/officeDocument/2006/relationships/customXml" Target="../ink/ink122.xml"/><Relationship Id="rId4" Type="http://schemas.openxmlformats.org/officeDocument/2006/relationships/customXml" Target="../ink/ink119.xml"/><Relationship Id="rId9" Type="http://schemas.openxmlformats.org/officeDocument/2006/relationships/image" Target="../media/image115.emf"/><Relationship Id="rId14" Type="http://schemas.openxmlformats.org/officeDocument/2006/relationships/customXml" Target="../ink/ink1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13" Type="http://schemas.openxmlformats.org/officeDocument/2006/relationships/image" Target="../media/image124.emf"/><Relationship Id="rId3" Type="http://schemas.openxmlformats.org/officeDocument/2006/relationships/image" Target="../media/image119.emf"/><Relationship Id="rId7" Type="http://schemas.openxmlformats.org/officeDocument/2006/relationships/image" Target="../media/image121.emf"/><Relationship Id="rId12" Type="http://schemas.openxmlformats.org/officeDocument/2006/relationships/customXml" Target="../ink/ink130.xml"/><Relationship Id="rId2" Type="http://schemas.openxmlformats.org/officeDocument/2006/relationships/customXml" Target="../ink/ink1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7.xml"/><Relationship Id="rId11" Type="http://schemas.openxmlformats.org/officeDocument/2006/relationships/image" Target="../media/image123.emf"/><Relationship Id="rId5" Type="http://schemas.openxmlformats.org/officeDocument/2006/relationships/image" Target="../media/image120.emf"/><Relationship Id="rId10" Type="http://schemas.openxmlformats.org/officeDocument/2006/relationships/customXml" Target="../ink/ink129.xml"/><Relationship Id="rId4" Type="http://schemas.openxmlformats.org/officeDocument/2006/relationships/customXml" Target="../ink/ink126.xml"/><Relationship Id="rId9" Type="http://schemas.openxmlformats.org/officeDocument/2006/relationships/image" Target="../media/image1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4.xml"/><Relationship Id="rId13" Type="http://schemas.openxmlformats.org/officeDocument/2006/relationships/image" Target="../media/image130.emf"/><Relationship Id="rId3" Type="http://schemas.openxmlformats.org/officeDocument/2006/relationships/image" Target="../media/image125.emf"/><Relationship Id="rId7" Type="http://schemas.openxmlformats.org/officeDocument/2006/relationships/image" Target="../media/image127.emf"/><Relationship Id="rId12" Type="http://schemas.openxmlformats.org/officeDocument/2006/relationships/customXml" Target="../ink/ink136.xml"/><Relationship Id="rId2" Type="http://schemas.openxmlformats.org/officeDocument/2006/relationships/customXml" Target="../ink/ink1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33.xml"/><Relationship Id="rId11" Type="http://schemas.openxmlformats.org/officeDocument/2006/relationships/image" Target="../media/image129.emf"/><Relationship Id="rId5" Type="http://schemas.openxmlformats.org/officeDocument/2006/relationships/image" Target="../media/image126.emf"/><Relationship Id="rId15" Type="http://schemas.openxmlformats.org/officeDocument/2006/relationships/image" Target="../media/image131.emf"/><Relationship Id="rId10" Type="http://schemas.openxmlformats.org/officeDocument/2006/relationships/customXml" Target="../ink/ink135.xml"/><Relationship Id="rId4" Type="http://schemas.openxmlformats.org/officeDocument/2006/relationships/customXml" Target="../ink/ink132.xml"/><Relationship Id="rId9" Type="http://schemas.openxmlformats.org/officeDocument/2006/relationships/image" Target="../media/image128.emf"/><Relationship Id="rId14" Type="http://schemas.openxmlformats.org/officeDocument/2006/relationships/customXml" Target="../ink/ink1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1.xml"/><Relationship Id="rId13" Type="http://schemas.openxmlformats.org/officeDocument/2006/relationships/image" Target="../media/image137.emf"/><Relationship Id="rId3" Type="http://schemas.openxmlformats.org/officeDocument/2006/relationships/image" Target="../media/image132.emf"/><Relationship Id="rId7" Type="http://schemas.openxmlformats.org/officeDocument/2006/relationships/image" Target="../media/image134.emf"/><Relationship Id="rId12" Type="http://schemas.openxmlformats.org/officeDocument/2006/relationships/customXml" Target="../ink/ink143.xml"/><Relationship Id="rId17" Type="http://schemas.openxmlformats.org/officeDocument/2006/relationships/image" Target="../media/image139.emf"/><Relationship Id="rId2" Type="http://schemas.openxmlformats.org/officeDocument/2006/relationships/customXml" Target="../ink/ink138.xml"/><Relationship Id="rId16" Type="http://schemas.openxmlformats.org/officeDocument/2006/relationships/customXml" Target="../ink/ink14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0.xml"/><Relationship Id="rId11" Type="http://schemas.openxmlformats.org/officeDocument/2006/relationships/image" Target="../media/image136.emf"/><Relationship Id="rId5" Type="http://schemas.openxmlformats.org/officeDocument/2006/relationships/image" Target="../media/image133.emf"/><Relationship Id="rId15" Type="http://schemas.openxmlformats.org/officeDocument/2006/relationships/image" Target="../media/image138.emf"/><Relationship Id="rId10" Type="http://schemas.openxmlformats.org/officeDocument/2006/relationships/customXml" Target="../ink/ink142.xml"/><Relationship Id="rId4" Type="http://schemas.openxmlformats.org/officeDocument/2006/relationships/customXml" Target="../ink/ink139.xml"/><Relationship Id="rId9" Type="http://schemas.openxmlformats.org/officeDocument/2006/relationships/image" Target="../media/image135.emf"/><Relationship Id="rId14" Type="http://schemas.openxmlformats.org/officeDocument/2006/relationships/customXml" Target="../ink/ink14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9.xml"/><Relationship Id="rId3" Type="http://schemas.openxmlformats.org/officeDocument/2006/relationships/image" Target="../media/image140.emf"/><Relationship Id="rId7" Type="http://schemas.openxmlformats.org/officeDocument/2006/relationships/image" Target="../media/image142.emf"/><Relationship Id="rId2" Type="http://schemas.openxmlformats.org/officeDocument/2006/relationships/customXml" Target="../ink/ink14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8.xml"/><Relationship Id="rId5" Type="http://schemas.openxmlformats.org/officeDocument/2006/relationships/image" Target="../media/image141.emf"/><Relationship Id="rId4" Type="http://schemas.openxmlformats.org/officeDocument/2006/relationships/customXml" Target="../ink/ink147.xml"/><Relationship Id="rId9" Type="http://schemas.openxmlformats.org/officeDocument/2006/relationships/image" Target="../media/image14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3.xml"/><Relationship Id="rId13" Type="http://schemas.openxmlformats.org/officeDocument/2006/relationships/image" Target="../media/image149.emf"/><Relationship Id="rId3" Type="http://schemas.openxmlformats.org/officeDocument/2006/relationships/image" Target="../media/image144.emf"/><Relationship Id="rId7" Type="http://schemas.openxmlformats.org/officeDocument/2006/relationships/image" Target="../media/image146.emf"/><Relationship Id="rId12" Type="http://schemas.openxmlformats.org/officeDocument/2006/relationships/customXml" Target="../ink/ink155.xml"/><Relationship Id="rId2" Type="http://schemas.openxmlformats.org/officeDocument/2006/relationships/customXml" Target="../ink/ink15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2.xml"/><Relationship Id="rId11" Type="http://schemas.openxmlformats.org/officeDocument/2006/relationships/image" Target="../media/image148.emf"/><Relationship Id="rId5" Type="http://schemas.openxmlformats.org/officeDocument/2006/relationships/image" Target="../media/image145.emf"/><Relationship Id="rId10" Type="http://schemas.openxmlformats.org/officeDocument/2006/relationships/customXml" Target="../ink/ink154.xml"/><Relationship Id="rId4" Type="http://schemas.openxmlformats.org/officeDocument/2006/relationships/customXml" Target="../ink/ink151.xml"/><Relationship Id="rId9" Type="http://schemas.openxmlformats.org/officeDocument/2006/relationships/image" Target="../media/image14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0.emf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23.emf"/><Relationship Id="rId3" Type="http://schemas.openxmlformats.org/officeDocument/2006/relationships/image" Target="../media/image510.emf"/><Relationship Id="rId21" Type="http://schemas.openxmlformats.org/officeDocument/2006/relationships/image" Target="../media/image14.emf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7" Type="http://schemas.openxmlformats.org/officeDocument/2006/relationships/image" Target="../media/image7.emf"/><Relationship Id="rId12" Type="http://schemas.openxmlformats.org/officeDocument/2006/relationships/customXml" Target="../ink/ink11.xml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33" Type="http://schemas.openxmlformats.org/officeDocument/2006/relationships/image" Target="../media/image20.emf"/><Relationship Id="rId38" Type="http://schemas.openxmlformats.org/officeDocument/2006/relationships/customXml" Target="../ink/ink24.xml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18.emf"/><Relationship Id="rId41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9.emf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22.emf"/><Relationship Id="rId40" Type="http://schemas.openxmlformats.org/officeDocument/2006/relationships/customXml" Target="../ink/ink25.xml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10" Type="http://schemas.openxmlformats.org/officeDocument/2006/relationships/customXml" Target="../ink/ink10.xml"/><Relationship Id="rId19" Type="http://schemas.openxmlformats.org/officeDocument/2006/relationships/image" Target="../media/image13.emf"/><Relationship Id="rId31" Type="http://schemas.openxmlformats.org/officeDocument/2006/relationships/image" Target="../media/image19.emf"/><Relationship Id="rId4" Type="http://schemas.openxmlformats.org/officeDocument/2006/relationships/customXml" Target="../ink/ink7.xml"/><Relationship Id="rId9" Type="http://schemas.openxmlformats.org/officeDocument/2006/relationships/image" Target="../media/image8.emf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17.emf"/><Relationship Id="rId30" Type="http://schemas.openxmlformats.org/officeDocument/2006/relationships/customXml" Target="../ink/ink20.xml"/><Relationship Id="rId35" Type="http://schemas.openxmlformats.org/officeDocument/2006/relationships/image" Target="../media/image21.emf"/><Relationship Id="rId43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image" Target="../media/image210.emf"/><Relationship Id="rId7" Type="http://schemas.openxmlformats.org/officeDocument/2006/relationships/image" Target="../media/image230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.xml"/><Relationship Id="rId5" Type="http://schemas.openxmlformats.org/officeDocument/2006/relationships/image" Target="../media/image220.emf"/><Relationship Id="rId4" Type="http://schemas.openxmlformats.org/officeDocument/2006/relationships/customXml" Target="../ink/ink28.xml"/><Relationship Id="rId9" Type="http://schemas.openxmlformats.org/officeDocument/2006/relationships/image" Target="../media/image24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30.emf"/><Relationship Id="rId3" Type="http://schemas.openxmlformats.org/officeDocument/2006/relationships/image" Target="../media/image250.emf"/><Relationship Id="rId7" Type="http://schemas.openxmlformats.org/officeDocument/2006/relationships/image" Target="../media/image27.emf"/><Relationship Id="rId12" Type="http://schemas.openxmlformats.org/officeDocument/2006/relationships/customXml" Target="../ink/ink36.xml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28.emf"/><Relationship Id="rId14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emf"/><Relationship Id="rId18" Type="http://schemas.openxmlformats.org/officeDocument/2006/relationships/customXml" Target="../ink/ink46.xml"/><Relationship Id="rId26" Type="http://schemas.openxmlformats.org/officeDocument/2006/relationships/customXml" Target="../ink/ink50.xml"/><Relationship Id="rId39" Type="http://schemas.openxmlformats.org/officeDocument/2006/relationships/image" Target="../media/image50.emf"/><Relationship Id="rId21" Type="http://schemas.openxmlformats.org/officeDocument/2006/relationships/image" Target="../media/image41.emf"/><Relationship Id="rId34" Type="http://schemas.openxmlformats.org/officeDocument/2006/relationships/customXml" Target="../ink/ink54.xml"/><Relationship Id="rId42" Type="http://schemas.openxmlformats.org/officeDocument/2006/relationships/customXml" Target="../ink/ink58.xml"/><Relationship Id="rId47" Type="http://schemas.openxmlformats.org/officeDocument/2006/relationships/image" Target="../media/image54.emf"/><Relationship Id="rId50" Type="http://schemas.openxmlformats.org/officeDocument/2006/relationships/customXml" Target="../ink/ink62.xml"/><Relationship Id="rId55" Type="http://schemas.openxmlformats.org/officeDocument/2006/relationships/image" Target="../media/image58.emf"/><Relationship Id="rId63" Type="http://schemas.openxmlformats.org/officeDocument/2006/relationships/image" Target="../media/image62.emf"/><Relationship Id="rId7" Type="http://schemas.openxmlformats.org/officeDocument/2006/relationships/image" Target="../media/image34.emf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20" Type="http://schemas.openxmlformats.org/officeDocument/2006/relationships/customXml" Target="../ink/ink47.xml"/><Relationship Id="rId29" Type="http://schemas.openxmlformats.org/officeDocument/2006/relationships/image" Target="../media/image45.emf"/><Relationship Id="rId41" Type="http://schemas.openxmlformats.org/officeDocument/2006/relationships/image" Target="../media/image51.emf"/><Relationship Id="rId54" Type="http://schemas.openxmlformats.org/officeDocument/2006/relationships/customXml" Target="../ink/ink64.xml"/><Relationship Id="rId62" Type="http://schemas.openxmlformats.org/officeDocument/2006/relationships/customXml" Target="../ink/ink6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0.xml"/><Relationship Id="rId11" Type="http://schemas.openxmlformats.org/officeDocument/2006/relationships/image" Target="../media/image36.emf"/><Relationship Id="rId24" Type="http://schemas.openxmlformats.org/officeDocument/2006/relationships/customXml" Target="../ink/ink49.xml"/><Relationship Id="rId32" Type="http://schemas.openxmlformats.org/officeDocument/2006/relationships/customXml" Target="../ink/ink53.xml"/><Relationship Id="rId37" Type="http://schemas.openxmlformats.org/officeDocument/2006/relationships/image" Target="../media/image49.emf"/><Relationship Id="rId40" Type="http://schemas.openxmlformats.org/officeDocument/2006/relationships/customXml" Target="../ink/ink57.xml"/><Relationship Id="rId45" Type="http://schemas.openxmlformats.org/officeDocument/2006/relationships/image" Target="../media/image53.emf"/><Relationship Id="rId53" Type="http://schemas.openxmlformats.org/officeDocument/2006/relationships/image" Target="../media/image57.emf"/><Relationship Id="rId58" Type="http://schemas.openxmlformats.org/officeDocument/2006/relationships/customXml" Target="../ink/ink66.xml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23" Type="http://schemas.openxmlformats.org/officeDocument/2006/relationships/image" Target="../media/image42.emf"/><Relationship Id="rId28" Type="http://schemas.openxmlformats.org/officeDocument/2006/relationships/customXml" Target="../ink/ink51.xml"/><Relationship Id="rId36" Type="http://schemas.openxmlformats.org/officeDocument/2006/relationships/customXml" Target="../ink/ink55.xml"/><Relationship Id="rId49" Type="http://schemas.openxmlformats.org/officeDocument/2006/relationships/image" Target="../media/image55.emf"/><Relationship Id="rId57" Type="http://schemas.openxmlformats.org/officeDocument/2006/relationships/image" Target="../media/image59.emf"/><Relationship Id="rId61" Type="http://schemas.openxmlformats.org/officeDocument/2006/relationships/image" Target="../media/image61.emf"/><Relationship Id="rId10" Type="http://schemas.openxmlformats.org/officeDocument/2006/relationships/customXml" Target="../ink/ink42.xml"/><Relationship Id="rId19" Type="http://schemas.openxmlformats.org/officeDocument/2006/relationships/image" Target="../media/image40.emf"/><Relationship Id="rId31" Type="http://schemas.openxmlformats.org/officeDocument/2006/relationships/image" Target="../media/image46.emf"/><Relationship Id="rId44" Type="http://schemas.openxmlformats.org/officeDocument/2006/relationships/customXml" Target="../ink/ink59.xml"/><Relationship Id="rId52" Type="http://schemas.openxmlformats.org/officeDocument/2006/relationships/customXml" Target="../ink/ink63.xml"/><Relationship Id="rId60" Type="http://schemas.openxmlformats.org/officeDocument/2006/relationships/customXml" Target="../ink/ink67.xml"/><Relationship Id="rId4" Type="http://schemas.openxmlformats.org/officeDocument/2006/relationships/customXml" Target="../ink/ink39.xml"/><Relationship Id="rId9" Type="http://schemas.openxmlformats.org/officeDocument/2006/relationships/image" Target="../media/image35.emf"/><Relationship Id="rId14" Type="http://schemas.openxmlformats.org/officeDocument/2006/relationships/customXml" Target="../ink/ink44.xml"/><Relationship Id="rId22" Type="http://schemas.openxmlformats.org/officeDocument/2006/relationships/customXml" Target="../ink/ink48.xml"/><Relationship Id="rId27" Type="http://schemas.openxmlformats.org/officeDocument/2006/relationships/image" Target="../media/image44.emf"/><Relationship Id="rId30" Type="http://schemas.openxmlformats.org/officeDocument/2006/relationships/customXml" Target="../ink/ink52.xml"/><Relationship Id="rId35" Type="http://schemas.openxmlformats.org/officeDocument/2006/relationships/image" Target="../media/image48.emf"/><Relationship Id="rId43" Type="http://schemas.openxmlformats.org/officeDocument/2006/relationships/image" Target="../media/image52.emf"/><Relationship Id="rId48" Type="http://schemas.openxmlformats.org/officeDocument/2006/relationships/customXml" Target="../ink/ink61.xml"/><Relationship Id="rId56" Type="http://schemas.openxmlformats.org/officeDocument/2006/relationships/customXml" Target="../ink/ink65.xml"/><Relationship Id="rId8" Type="http://schemas.openxmlformats.org/officeDocument/2006/relationships/customXml" Target="../ink/ink41.xml"/><Relationship Id="rId51" Type="http://schemas.openxmlformats.org/officeDocument/2006/relationships/image" Target="../media/image56.emf"/><Relationship Id="rId3" Type="http://schemas.openxmlformats.org/officeDocument/2006/relationships/image" Target="../media/image32.emf"/><Relationship Id="rId12" Type="http://schemas.openxmlformats.org/officeDocument/2006/relationships/customXml" Target="../ink/ink43.xml"/><Relationship Id="rId17" Type="http://schemas.openxmlformats.org/officeDocument/2006/relationships/image" Target="../media/image39.emf"/><Relationship Id="rId25" Type="http://schemas.openxmlformats.org/officeDocument/2006/relationships/image" Target="../media/image43.emf"/><Relationship Id="rId33" Type="http://schemas.openxmlformats.org/officeDocument/2006/relationships/image" Target="../media/image47.emf"/><Relationship Id="rId38" Type="http://schemas.openxmlformats.org/officeDocument/2006/relationships/customXml" Target="../ink/ink56.xml"/><Relationship Id="rId46" Type="http://schemas.openxmlformats.org/officeDocument/2006/relationships/customXml" Target="../ink/ink60.xml"/><Relationship Id="rId59" Type="http://schemas.openxmlformats.org/officeDocument/2006/relationships/image" Target="../media/image60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emf"/><Relationship Id="rId18" Type="http://schemas.openxmlformats.org/officeDocument/2006/relationships/customXml" Target="../ink/ink77.xml"/><Relationship Id="rId26" Type="http://schemas.openxmlformats.org/officeDocument/2006/relationships/customXml" Target="../ink/ink81.xml"/><Relationship Id="rId39" Type="http://schemas.openxmlformats.org/officeDocument/2006/relationships/image" Target="../media/image81.emf"/><Relationship Id="rId21" Type="http://schemas.openxmlformats.org/officeDocument/2006/relationships/image" Target="../media/image72.emf"/><Relationship Id="rId34" Type="http://schemas.openxmlformats.org/officeDocument/2006/relationships/customXml" Target="../ink/ink85.xml"/><Relationship Id="rId42" Type="http://schemas.openxmlformats.org/officeDocument/2006/relationships/customXml" Target="../ink/ink89.xml"/><Relationship Id="rId47" Type="http://schemas.openxmlformats.org/officeDocument/2006/relationships/image" Target="../media/image85.emf"/><Relationship Id="rId50" Type="http://schemas.openxmlformats.org/officeDocument/2006/relationships/customXml" Target="../ink/ink93.xml"/><Relationship Id="rId55" Type="http://schemas.openxmlformats.org/officeDocument/2006/relationships/image" Target="../media/image89.emf"/><Relationship Id="rId7" Type="http://schemas.openxmlformats.org/officeDocument/2006/relationships/image" Target="../media/image65.emf"/><Relationship Id="rId12" Type="http://schemas.openxmlformats.org/officeDocument/2006/relationships/customXml" Target="../ink/ink74.xml"/><Relationship Id="rId17" Type="http://schemas.openxmlformats.org/officeDocument/2006/relationships/image" Target="../media/image70.emf"/><Relationship Id="rId25" Type="http://schemas.openxmlformats.org/officeDocument/2006/relationships/image" Target="../media/image74.emf"/><Relationship Id="rId33" Type="http://schemas.openxmlformats.org/officeDocument/2006/relationships/image" Target="../media/image78.emf"/><Relationship Id="rId38" Type="http://schemas.openxmlformats.org/officeDocument/2006/relationships/customXml" Target="../ink/ink87.xml"/><Relationship Id="rId46" Type="http://schemas.openxmlformats.org/officeDocument/2006/relationships/customXml" Target="../ink/ink91.xml"/><Relationship Id="rId2" Type="http://schemas.openxmlformats.org/officeDocument/2006/relationships/customXml" Target="../ink/ink69.xml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29" Type="http://schemas.openxmlformats.org/officeDocument/2006/relationships/image" Target="../media/image76.emf"/><Relationship Id="rId41" Type="http://schemas.openxmlformats.org/officeDocument/2006/relationships/image" Target="../media/image82.emf"/><Relationship Id="rId54" Type="http://schemas.openxmlformats.org/officeDocument/2006/relationships/customXml" Target="../ink/ink9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1.xml"/><Relationship Id="rId11" Type="http://schemas.openxmlformats.org/officeDocument/2006/relationships/image" Target="../media/image67.emf"/><Relationship Id="rId24" Type="http://schemas.openxmlformats.org/officeDocument/2006/relationships/customXml" Target="../ink/ink80.xml"/><Relationship Id="rId32" Type="http://schemas.openxmlformats.org/officeDocument/2006/relationships/customXml" Target="../ink/ink84.xml"/><Relationship Id="rId37" Type="http://schemas.openxmlformats.org/officeDocument/2006/relationships/image" Target="../media/image80.emf"/><Relationship Id="rId40" Type="http://schemas.openxmlformats.org/officeDocument/2006/relationships/customXml" Target="../ink/ink88.xml"/><Relationship Id="rId45" Type="http://schemas.openxmlformats.org/officeDocument/2006/relationships/image" Target="../media/image84.emf"/><Relationship Id="rId53" Type="http://schemas.openxmlformats.org/officeDocument/2006/relationships/image" Target="../media/image88.emf"/><Relationship Id="rId5" Type="http://schemas.openxmlformats.org/officeDocument/2006/relationships/image" Target="../media/image64.emf"/><Relationship Id="rId15" Type="http://schemas.openxmlformats.org/officeDocument/2006/relationships/image" Target="../media/image69.emf"/><Relationship Id="rId23" Type="http://schemas.openxmlformats.org/officeDocument/2006/relationships/image" Target="../media/image73.emf"/><Relationship Id="rId28" Type="http://schemas.openxmlformats.org/officeDocument/2006/relationships/customXml" Target="../ink/ink82.xml"/><Relationship Id="rId36" Type="http://schemas.openxmlformats.org/officeDocument/2006/relationships/customXml" Target="../ink/ink86.xml"/><Relationship Id="rId49" Type="http://schemas.openxmlformats.org/officeDocument/2006/relationships/image" Target="../media/image86.emf"/><Relationship Id="rId10" Type="http://schemas.openxmlformats.org/officeDocument/2006/relationships/customXml" Target="../ink/ink73.xml"/><Relationship Id="rId19" Type="http://schemas.openxmlformats.org/officeDocument/2006/relationships/image" Target="../media/image71.emf"/><Relationship Id="rId31" Type="http://schemas.openxmlformats.org/officeDocument/2006/relationships/image" Target="../media/image77.emf"/><Relationship Id="rId44" Type="http://schemas.openxmlformats.org/officeDocument/2006/relationships/customXml" Target="../ink/ink90.xml"/><Relationship Id="rId52" Type="http://schemas.openxmlformats.org/officeDocument/2006/relationships/customXml" Target="../ink/ink94.xml"/><Relationship Id="rId4" Type="http://schemas.openxmlformats.org/officeDocument/2006/relationships/customXml" Target="../ink/ink70.xml"/><Relationship Id="rId9" Type="http://schemas.openxmlformats.org/officeDocument/2006/relationships/image" Target="../media/image66.emf"/><Relationship Id="rId14" Type="http://schemas.openxmlformats.org/officeDocument/2006/relationships/customXml" Target="../ink/ink75.xml"/><Relationship Id="rId22" Type="http://schemas.openxmlformats.org/officeDocument/2006/relationships/customXml" Target="../ink/ink79.xml"/><Relationship Id="rId27" Type="http://schemas.openxmlformats.org/officeDocument/2006/relationships/image" Target="../media/image75.emf"/><Relationship Id="rId30" Type="http://schemas.openxmlformats.org/officeDocument/2006/relationships/customXml" Target="../ink/ink83.xml"/><Relationship Id="rId35" Type="http://schemas.openxmlformats.org/officeDocument/2006/relationships/image" Target="../media/image79.emf"/><Relationship Id="rId43" Type="http://schemas.openxmlformats.org/officeDocument/2006/relationships/image" Target="../media/image83.emf"/><Relationship Id="rId48" Type="http://schemas.openxmlformats.org/officeDocument/2006/relationships/customXml" Target="../ink/ink92.xml"/><Relationship Id="rId8" Type="http://schemas.openxmlformats.org/officeDocument/2006/relationships/customXml" Target="../ink/ink72.xml"/><Relationship Id="rId51" Type="http://schemas.openxmlformats.org/officeDocument/2006/relationships/image" Target="../media/image87.emf"/><Relationship Id="rId3" Type="http://schemas.openxmlformats.org/officeDocument/2006/relationships/image" Target="../media/image6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95.emf"/><Relationship Id="rId18" Type="http://schemas.openxmlformats.org/officeDocument/2006/relationships/customXml" Target="../ink/ink104.xml"/><Relationship Id="rId3" Type="http://schemas.openxmlformats.org/officeDocument/2006/relationships/image" Target="../media/image90.emf"/><Relationship Id="rId21" Type="http://schemas.openxmlformats.org/officeDocument/2006/relationships/image" Target="../media/image99.emf"/><Relationship Id="rId7" Type="http://schemas.openxmlformats.org/officeDocument/2006/relationships/image" Target="../media/image92.emf"/><Relationship Id="rId12" Type="http://schemas.openxmlformats.org/officeDocument/2006/relationships/customXml" Target="../ink/ink101.xml"/><Relationship Id="rId17" Type="http://schemas.openxmlformats.org/officeDocument/2006/relationships/image" Target="../media/image97.emf"/><Relationship Id="rId2" Type="http://schemas.openxmlformats.org/officeDocument/2006/relationships/customXml" Target="../ink/ink96.xml"/><Relationship Id="rId16" Type="http://schemas.openxmlformats.org/officeDocument/2006/relationships/customXml" Target="../ink/ink103.xml"/><Relationship Id="rId20" Type="http://schemas.openxmlformats.org/officeDocument/2006/relationships/customXml" Target="../ink/ink10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8.xml"/><Relationship Id="rId11" Type="http://schemas.openxmlformats.org/officeDocument/2006/relationships/image" Target="../media/image94.emf"/><Relationship Id="rId5" Type="http://schemas.openxmlformats.org/officeDocument/2006/relationships/image" Target="../media/image91.emf"/><Relationship Id="rId15" Type="http://schemas.openxmlformats.org/officeDocument/2006/relationships/image" Target="../media/image96.emf"/><Relationship Id="rId23" Type="http://schemas.openxmlformats.org/officeDocument/2006/relationships/image" Target="../media/image100.emf"/><Relationship Id="rId10" Type="http://schemas.openxmlformats.org/officeDocument/2006/relationships/customXml" Target="../ink/ink100.xml"/><Relationship Id="rId19" Type="http://schemas.openxmlformats.org/officeDocument/2006/relationships/image" Target="../media/image98.emf"/><Relationship Id="rId4" Type="http://schemas.openxmlformats.org/officeDocument/2006/relationships/customXml" Target="../ink/ink97.xml"/><Relationship Id="rId9" Type="http://schemas.openxmlformats.org/officeDocument/2006/relationships/image" Target="../media/image93.emf"/><Relationship Id="rId14" Type="http://schemas.openxmlformats.org/officeDocument/2006/relationships/customXml" Target="../ink/ink102.xml"/><Relationship Id="rId22" Type="http://schemas.openxmlformats.org/officeDocument/2006/relationships/customXml" Target="../ink/ink10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06.emf"/><Relationship Id="rId3" Type="http://schemas.openxmlformats.org/officeDocument/2006/relationships/image" Target="../media/image101.emf"/><Relationship Id="rId7" Type="http://schemas.openxmlformats.org/officeDocument/2006/relationships/image" Target="../media/image103.emf"/><Relationship Id="rId12" Type="http://schemas.openxmlformats.org/officeDocument/2006/relationships/customXml" Target="../ink/ink112.xml"/><Relationship Id="rId2" Type="http://schemas.openxmlformats.org/officeDocument/2006/relationships/customXml" Target="../ink/ink10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9.xml"/><Relationship Id="rId11" Type="http://schemas.openxmlformats.org/officeDocument/2006/relationships/image" Target="../media/image105.emf"/><Relationship Id="rId5" Type="http://schemas.openxmlformats.org/officeDocument/2006/relationships/image" Target="../media/image102.emf"/><Relationship Id="rId10" Type="http://schemas.openxmlformats.org/officeDocument/2006/relationships/customXml" Target="../ink/ink111.xml"/><Relationship Id="rId4" Type="http://schemas.openxmlformats.org/officeDocument/2006/relationships/customXml" Target="../ink/ink108.xml"/><Relationship Id="rId9" Type="http://schemas.openxmlformats.org/officeDocument/2006/relationships/image" Target="../media/image10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.xml"/><Relationship Id="rId3" Type="http://schemas.openxmlformats.org/officeDocument/2006/relationships/image" Target="../media/image107.emf"/><Relationship Id="rId7" Type="http://schemas.openxmlformats.org/officeDocument/2006/relationships/image" Target="../media/image109.emf"/><Relationship Id="rId2" Type="http://schemas.openxmlformats.org/officeDocument/2006/relationships/customXml" Target="../ink/ink1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5.xml"/><Relationship Id="rId11" Type="http://schemas.openxmlformats.org/officeDocument/2006/relationships/image" Target="../media/image111.emf"/><Relationship Id="rId5" Type="http://schemas.openxmlformats.org/officeDocument/2006/relationships/image" Target="../media/image108.emf"/><Relationship Id="rId10" Type="http://schemas.openxmlformats.org/officeDocument/2006/relationships/customXml" Target="../ink/ink117.xml"/><Relationship Id="rId4" Type="http://schemas.openxmlformats.org/officeDocument/2006/relationships/customXml" Target="../ink/ink114.xml"/><Relationship Id="rId9" Type="http://schemas.openxmlformats.org/officeDocument/2006/relationships/image" Target="../media/image1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2" name="Freihand 41"/>
              <p14:cNvContentPartPr/>
              <p14:nvPr/>
            </p14:nvContentPartPr>
            <p14:xfrm>
              <a:off x="491814" y="76218"/>
              <a:ext cx="7961400" cy="2235240"/>
            </p14:xfrm>
          </p:contentPart>
        </mc:Choice>
        <mc:Fallback xmlns="">
          <p:pic>
            <p:nvPicPr>
              <p:cNvPr id="42" name="Freihand 4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5694" y="69378"/>
                <a:ext cx="7973640" cy="22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8" name="Freihand 107"/>
              <p14:cNvContentPartPr/>
              <p14:nvPr/>
            </p14:nvContentPartPr>
            <p14:xfrm>
              <a:off x="6837894" y="2063058"/>
              <a:ext cx="3187080" cy="1154520"/>
            </p14:xfrm>
          </p:contentPart>
        </mc:Choice>
        <mc:Fallback xmlns="">
          <p:pic>
            <p:nvPicPr>
              <p:cNvPr id="108" name="Freihand 10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3934" y="2056218"/>
                <a:ext cx="3193200" cy="11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9" name="Freihand 108"/>
              <p14:cNvContentPartPr/>
              <p14:nvPr/>
            </p14:nvContentPartPr>
            <p14:xfrm>
              <a:off x="378054" y="3059898"/>
              <a:ext cx="8696160" cy="3638520"/>
            </p14:xfrm>
          </p:contentPart>
        </mc:Choice>
        <mc:Fallback xmlns="">
          <p:pic>
            <p:nvPicPr>
              <p:cNvPr id="109" name="Freihand 10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574" y="3053418"/>
                <a:ext cx="8710200" cy="36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3" name="Freihand 112"/>
              <p14:cNvContentPartPr/>
              <p14:nvPr/>
            </p14:nvContentPartPr>
            <p14:xfrm>
              <a:off x="1365894" y="2214618"/>
              <a:ext cx="1980360" cy="634680"/>
            </p14:xfrm>
          </p:contentPart>
        </mc:Choice>
        <mc:Fallback xmlns="">
          <p:pic>
            <p:nvPicPr>
              <p:cNvPr id="113" name="Freihand 1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0854" y="2206698"/>
                <a:ext cx="199152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Freihand 1"/>
              <p14:cNvContentPartPr/>
              <p14:nvPr/>
            </p14:nvContentPartPr>
            <p14:xfrm>
              <a:off x="2259414" y="2941098"/>
              <a:ext cx="1471680" cy="1639080"/>
            </p14:xfrm>
          </p:contentPart>
        </mc:Choice>
        <mc:Fallback>
          <p:pic>
            <p:nvPicPr>
              <p:cNvPr id="2" name="Freihand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2694" y="2864778"/>
                <a:ext cx="1546200" cy="179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43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Freihand 17"/>
              <p14:cNvContentPartPr/>
              <p14:nvPr/>
            </p14:nvContentPartPr>
            <p14:xfrm>
              <a:off x="1522854" y="608658"/>
              <a:ext cx="1863360" cy="167760"/>
            </p14:xfrm>
          </p:contentPart>
        </mc:Choice>
        <mc:Fallback>
          <p:pic>
            <p:nvPicPr>
              <p:cNvPr id="18" name="Freihand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8534" y="602178"/>
                <a:ext cx="18698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8" name="Freihand 127"/>
              <p14:cNvContentPartPr/>
              <p14:nvPr/>
            </p14:nvContentPartPr>
            <p14:xfrm>
              <a:off x="283374" y="191778"/>
              <a:ext cx="9559800" cy="6530760"/>
            </p14:xfrm>
          </p:contentPart>
        </mc:Choice>
        <mc:Fallback>
          <p:pic>
            <p:nvPicPr>
              <p:cNvPr id="128" name="Freihand 1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614" y="186018"/>
                <a:ext cx="9572760" cy="65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4" name="Freihand 163"/>
              <p14:cNvContentPartPr/>
              <p14:nvPr/>
            </p14:nvContentPartPr>
            <p14:xfrm>
              <a:off x="890334" y="3446898"/>
              <a:ext cx="427680" cy="581040"/>
            </p14:xfrm>
          </p:contentPart>
        </mc:Choice>
        <mc:Fallback>
          <p:pic>
            <p:nvPicPr>
              <p:cNvPr id="164" name="Freihand 1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4054" y="3390018"/>
                <a:ext cx="484200" cy="6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9" name="Freihand 258"/>
              <p14:cNvContentPartPr/>
              <p14:nvPr/>
            </p14:nvContentPartPr>
            <p14:xfrm>
              <a:off x="3733254" y="5725338"/>
              <a:ext cx="4358520" cy="783000"/>
            </p14:xfrm>
          </p:contentPart>
        </mc:Choice>
        <mc:Fallback>
          <p:pic>
            <p:nvPicPr>
              <p:cNvPr id="259" name="Freihand 2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26054" y="5718858"/>
                <a:ext cx="437400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4" name="Freihand 263"/>
              <p14:cNvContentPartPr/>
              <p14:nvPr/>
            </p14:nvContentPartPr>
            <p14:xfrm>
              <a:off x="3968334" y="5178138"/>
              <a:ext cx="498600" cy="531720"/>
            </p14:xfrm>
          </p:contentPart>
        </mc:Choice>
        <mc:Fallback>
          <p:pic>
            <p:nvPicPr>
              <p:cNvPr id="264" name="Freihand 2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0174" y="5100018"/>
                <a:ext cx="5742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5" name="Freihand 264"/>
              <p14:cNvContentPartPr/>
              <p14:nvPr/>
            </p14:nvContentPartPr>
            <p14:xfrm>
              <a:off x="2701854" y="5251218"/>
              <a:ext cx="514080" cy="390960"/>
            </p14:xfrm>
          </p:contentPart>
        </mc:Choice>
        <mc:Fallback>
          <p:pic>
            <p:nvPicPr>
              <p:cNvPr id="265" name="Freihand 2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68014" y="5190738"/>
                <a:ext cx="5601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5" name="Freihand 274"/>
              <p14:cNvContentPartPr/>
              <p14:nvPr/>
            </p14:nvContentPartPr>
            <p14:xfrm>
              <a:off x="5706054" y="4707258"/>
              <a:ext cx="1267200" cy="794520"/>
            </p14:xfrm>
          </p:contentPart>
        </mc:Choice>
        <mc:Fallback>
          <p:pic>
            <p:nvPicPr>
              <p:cNvPr id="275" name="Freihand 27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2454" y="4700778"/>
                <a:ext cx="1272960" cy="8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1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Freihand 8"/>
              <p14:cNvContentPartPr/>
              <p14:nvPr/>
            </p14:nvContentPartPr>
            <p14:xfrm>
              <a:off x="333774" y="502458"/>
              <a:ext cx="7000920" cy="4509720"/>
            </p14:xfrm>
          </p:contentPart>
        </mc:Choice>
        <mc:Fallback>
          <p:pic>
            <p:nvPicPr>
              <p:cNvPr id="9" name="Freihand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934" y="496338"/>
                <a:ext cx="7011360" cy="45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4" name="Freihand 83"/>
              <p14:cNvContentPartPr/>
              <p14:nvPr/>
            </p14:nvContentPartPr>
            <p14:xfrm>
              <a:off x="3566574" y="3066378"/>
              <a:ext cx="2548440" cy="63000"/>
            </p14:xfrm>
          </p:contentPart>
        </mc:Choice>
        <mc:Fallback>
          <p:pic>
            <p:nvPicPr>
              <p:cNvPr id="84" name="Freihand 8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0094" y="3058458"/>
                <a:ext cx="25624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1" name="Freihand 90"/>
              <p14:cNvContentPartPr/>
              <p14:nvPr/>
            </p14:nvContentPartPr>
            <p14:xfrm>
              <a:off x="1270854" y="3692058"/>
              <a:ext cx="5531400" cy="147240"/>
            </p14:xfrm>
          </p:contentPart>
        </mc:Choice>
        <mc:Fallback>
          <p:pic>
            <p:nvPicPr>
              <p:cNvPr id="91" name="Freihand 9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6894" y="3684858"/>
                <a:ext cx="553752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7" name="Freihand 116"/>
              <p14:cNvContentPartPr/>
              <p14:nvPr/>
            </p14:nvContentPartPr>
            <p14:xfrm>
              <a:off x="6961374" y="2854338"/>
              <a:ext cx="2725560" cy="2129760"/>
            </p14:xfrm>
          </p:contentPart>
        </mc:Choice>
        <mc:Fallback>
          <p:pic>
            <p:nvPicPr>
              <p:cNvPr id="117" name="Freihand 1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54894" y="2848578"/>
                <a:ext cx="2734200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6" name="Freihand 135"/>
              <p14:cNvContentPartPr/>
              <p14:nvPr/>
            </p14:nvContentPartPr>
            <p14:xfrm>
              <a:off x="715374" y="5333658"/>
              <a:ext cx="3729600" cy="967680"/>
            </p14:xfrm>
          </p:contentPart>
        </mc:Choice>
        <mc:Fallback>
          <p:pic>
            <p:nvPicPr>
              <p:cNvPr id="136" name="Freihand 1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534" y="5327898"/>
                <a:ext cx="3738600" cy="9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8" name="Freihand 137"/>
              <p14:cNvContentPartPr/>
              <p14:nvPr/>
            </p14:nvContentPartPr>
            <p14:xfrm>
              <a:off x="7555014" y="3626178"/>
              <a:ext cx="2639880" cy="71640"/>
            </p14:xfrm>
          </p:contentPart>
        </mc:Choice>
        <mc:Fallback>
          <p:pic>
            <p:nvPicPr>
              <p:cNvPr id="138" name="Freihand 1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48894" y="3620058"/>
                <a:ext cx="2653560" cy="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09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0" name="Freihand 229"/>
              <p14:cNvContentPartPr/>
              <p14:nvPr/>
            </p14:nvContentPartPr>
            <p14:xfrm>
              <a:off x="3652974" y="6052938"/>
              <a:ext cx="1903320" cy="155880"/>
            </p14:xfrm>
          </p:contentPart>
        </mc:Choice>
        <mc:Fallback>
          <p:pic>
            <p:nvPicPr>
              <p:cNvPr id="230" name="Freihand 22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46854" y="6043578"/>
                <a:ext cx="1918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0" name="Freihand 239"/>
              <p14:cNvContentPartPr/>
              <p14:nvPr/>
            </p14:nvContentPartPr>
            <p14:xfrm>
              <a:off x="245574" y="84498"/>
              <a:ext cx="8477280" cy="6584400"/>
            </p14:xfrm>
          </p:contentPart>
        </mc:Choice>
        <mc:Fallback>
          <p:pic>
            <p:nvPicPr>
              <p:cNvPr id="240" name="Freihand 2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454" y="78738"/>
                <a:ext cx="8485560" cy="65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1" name="Freihand 250"/>
              <p14:cNvContentPartPr/>
              <p14:nvPr/>
            </p14:nvContentPartPr>
            <p14:xfrm>
              <a:off x="7164774" y="170538"/>
              <a:ext cx="2925360" cy="1013400"/>
            </p14:xfrm>
          </p:contentPart>
        </mc:Choice>
        <mc:Fallback>
          <p:pic>
            <p:nvPicPr>
              <p:cNvPr id="251" name="Freihand 2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59374" y="164778"/>
                <a:ext cx="2936880" cy="10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3" name="Freihand 252"/>
              <p14:cNvContentPartPr/>
              <p14:nvPr/>
            </p14:nvContentPartPr>
            <p14:xfrm>
              <a:off x="6951294" y="516498"/>
              <a:ext cx="1721880" cy="139680"/>
            </p14:xfrm>
          </p:contentPart>
        </mc:Choice>
        <mc:Fallback>
          <p:pic>
            <p:nvPicPr>
              <p:cNvPr id="253" name="Freihand 25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46254" y="509298"/>
                <a:ext cx="17337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6" name="Freihand 265"/>
              <p14:cNvContentPartPr/>
              <p14:nvPr/>
            </p14:nvContentPartPr>
            <p14:xfrm>
              <a:off x="9059094" y="630258"/>
              <a:ext cx="1177920" cy="78840"/>
            </p14:xfrm>
          </p:contentPart>
        </mc:Choice>
        <mc:Fallback>
          <p:pic>
            <p:nvPicPr>
              <p:cNvPr id="266" name="Freihand 2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54414" y="623418"/>
                <a:ext cx="11883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7" name="Freihand 266"/>
              <p14:cNvContentPartPr/>
              <p14:nvPr/>
            </p14:nvContentPartPr>
            <p14:xfrm>
              <a:off x="9200214" y="838338"/>
              <a:ext cx="816120" cy="423000"/>
            </p14:xfrm>
          </p:contentPart>
        </mc:Choice>
        <mc:Fallback>
          <p:pic>
            <p:nvPicPr>
              <p:cNvPr id="267" name="Freihand 26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95894" y="832218"/>
                <a:ext cx="8265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1" name="Freihand 270"/>
              <p14:cNvContentPartPr/>
              <p14:nvPr/>
            </p14:nvContentPartPr>
            <p14:xfrm>
              <a:off x="4656654" y="4372458"/>
              <a:ext cx="1684440" cy="445680"/>
            </p14:xfrm>
          </p:contentPart>
        </mc:Choice>
        <mc:Fallback>
          <p:pic>
            <p:nvPicPr>
              <p:cNvPr id="271" name="Freihand 27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50534" y="4365978"/>
                <a:ext cx="1693800" cy="4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04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Freihand 11"/>
              <p14:cNvContentPartPr/>
              <p14:nvPr/>
            </p14:nvContentPartPr>
            <p14:xfrm>
              <a:off x="382734" y="242178"/>
              <a:ext cx="10220400" cy="622980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894" y="236778"/>
                <a:ext cx="10234800" cy="624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9" name="Freihand 58"/>
              <p14:cNvContentPartPr/>
              <p14:nvPr/>
            </p14:nvContentPartPr>
            <p14:xfrm>
              <a:off x="3942414" y="2851818"/>
              <a:ext cx="2727720" cy="88200"/>
            </p14:xfrm>
          </p:contentPart>
        </mc:Choice>
        <mc:Fallback>
          <p:pic>
            <p:nvPicPr>
              <p:cNvPr id="59" name="Freihand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8454" y="2844258"/>
                <a:ext cx="27388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5" name="Freihand 64"/>
              <p14:cNvContentPartPr/>
              <p14:nvPr/>
            </p14:nvContentPartPr>
            <p14:xfrm>
              <a:off x="1122534" y="3309738"/>
              <a:ext cx="6017400" cy="398520"/>
            </p14:xfrm>
          </p:contentPart>
        </mc:Choice>
        <mc:Fallback>
          <p:pic>
            <p:nvPicPr>
              <p:cNvPr id="65" name="Freihand 6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16774" y="3303978"/>
                <a:ext cx="60278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3" name="Freihand 72"/>
              <p14:cNvContentPartPr/>
              <p14:nvPr/>
            </p14:nvContentPartPr>
            <p14:xfrm>
              <a:off x="7229934" y="3328818"/>
              <a:ext cx="3049560" cy="743760"/>
            </p14:xfrm>
          </p:contentPart>
        </mc:Choice>
        <mc:Fallback>
          <p:pic>
            <p:nvPicPr>
              <p:cNvPr id="73" name="Freihand 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25614" y="3322338"/>
                <a:ext cx="305604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6" name="Freihand 115"/>
              <p14:cNvContentPartPr/>
              <p14:nvPr/>
            </p14:nvContentPartPr>
            <p14:xfrm>
              <a:off x="5488254" y="5468658"/>
              <a:ext cx="3995640" cy="199800"/>
            </p14:xfrm>
          </p:contentPart>
        </mc:Choice>
        <mc:Fallback>
          <p:pic>
            <p:nvPicPr>
              <p:cNvPr id="116" name="Freihand 1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81414" y="5460738"/>
                <a:ext cx="40104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7" name="Freihand 126"/>
              <p14:cNvContentPartPr/>
              <p14:nvPr/>
            </p14:nvContentPartPr>
            <p14:xfrm>
              <a:off x="6264054" y="5612298"/>
              <a:ext cx="1677600" cy="857520"/>
            </p14:xfrm>
          </p:contentPart>
        </mc:Choice>
        <mc:Fallback>
          <p:pic>
            <p:nvPicPr>
              <p:cNvPr id="127" name="Freihand 12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59014" y="5610138"/>
                <a:ext cx="1684800" cy="86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8" name="Freihand 127"/>
              <p14:cNvContentPartPr/>
              <p14:nvPr/>
            </p14:nvContentPartPr>
            <p14:xfrm>
              <a:off x="7224174" y="4322058"/>
              <a:ext cx="2041920" cy="1011240"/>
            </p14:xfrm>
          </p:contentPart>
        </mc:Choice>
        <mc:Fallback>
          <p:pic>
            <p:nvPicPr>
              <p:cNvPr id="128" name="Freihand 1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19494" y="4318458"/>
                <a:ext cx="2048760" cy="10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2" name="Freihand 131"/>
              <p14:cNvContentPartPr/>
              <p14:nvPr/>
            </p14:nvContentPartPr>
            <p14:xfrm>
              <a:off x="7593534" y="3126498"/>
              <a:ext cx="2778480" cy="1107360"/>
            </p14:xfrm>
          </p:contentPart>
        </mc:Choice>
        <mc:Fallback>
          <p:pic>
            <p:nvPicPr>
              <p:cNvPr id="132" name="Freihand 13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56454" y="3050898"/>
                <a:ext cx="2855160" cy="12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81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Freihand 17"/>
              <p14:cNvContentPartPr/>
              <p14:nvPr/>
            </p14:nvContentPartPr>
            <p14:xfrm>
              <a:off x="227574" y="106818"/>
              <a:ext cx="9102240" cy="6382080"/>
            </p14:xfrm>
          </p:contentPart>
        </mc:Choice>
        <mc:Fallback>
          <p:pic>
            <p:nvPicPr>
              <p:cNvPr id="18" name="Freihand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094" y="100698"/>
                <a:ext cx="9115200" cy="63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Freihand 21"/>
              <p14:cNvContentPartPr/>
              <p14:nvPr/>
            </p14:nvContentPartPr>
            <p14:xfrm>
              <a:off x="1267974" y="494178"/>
              <a:ext cx="2521800" cy="127800"/>
            </p14:xfrm>
          </p:contentPart>
        </mc:Choice>
        <mc:Fallback>
          <p:pic>
            <p:nvPicPr>
              <p:cNvPr id="22" name="Freihand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214" y="487698"/>
                <a:ext cx="25333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6" name="Freihand 115"/>
              <p14:cNvContentPartPr/>
              <p14:nvPr/>
            </p14:nvContentPartPr>
            <p14:xfrm>
              <a:off x="6527574" y="3386778"/>
              <a:ext cx="2916000" cy="91440"/>
            </p14:xfrm>
          </p:contentPart>
        </mc:Choice>
        <mc:Fallback>
          <p:pic>
            <p:nvPicPr>
              <p:cNvPr id="116" name="Freihand 1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2174" y="3381018"/>
                <a:ext cx="29253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7" name="Freihand 146"/>
              <p14:cNvContentPartPr/>
              <p14:nvPr/>
            </p14:nvContentPartPr>
            <p14:xfrm>
              <a:off x="5312214" y="2836338"/>
              <a:ext cx="621000" cy="783360"/>
            </p14:xfrm>
          </p:contentPart>
        </mc:Choice>
        <mc:Fallback>
          <p:pic>
            <p:nvPicPr>
              <p:cNvPr id="147" name="Freihand 14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1254" y="2763618"/>
                <a:ext cx="688320" cy="9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5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2" name="Freihand 41"/>
              <p14:cNvContentPartPr/>
              <p14:nvPr/>
            </p14:nvContentPartPr>
            <p14:xfrm>
              <a:off x="932094" y="2433138"/>
              <a:ext cx="2678040" cy="90000"/>
            </p14:xfrm>
          </p:contentPart>
        </mc:Choice>
        <mc:Fallback>
          <p:pic>
            <p:nvPicPr>
              <p:cNvPr id="42" name="Freihand 4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7414" y="2428458"/>
                <a:ext cx="26863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7" name="Freihand 56"/>
              <p14:cNvContentPartPr/>
              <p14:nvPr/>
            </p14:nvContentPartPr>
            <p14:xfrm>
              <a:off x="645174" y="446298"/>
              <a:ext cx="9788760" cy="4935600"/>
            </p14:xfrm>
          </p:contentPart>
        </mc:Choice>
        <mc:Fallback>
          <p:pic>
            <p:nvPicPr>
              <p:cNvPr id="57" name="Freihand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334" y="440898"/>
                <a:ext cx="9802800" cy="49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6" name="Freihand 75"/>
              <p14:cNvContentPartPr/>
              <p14:nvPr/>
            </p14:nvContentPartPr>
            <p14:xfrm>
              <a:off x="875934" y="4101738"/>
              <a:ext cx="4851720" cy="281520"/>
            </p14:xfrm>
          </p:contentPart>
        </mc:Choice>
        <mc:Fallback>
          <p:pic>
            <p:nvPicPr>
              <p:cNvPr id="76" name="Freihand 7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0174" y="4095618"/>
                <a:ext cx="48646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1" name="Freihand 90"/>
              <p14:cNvContentPartPr/>
              <p14:nvPr/>
            </p14:nvContentPartPr>
            <p14:xfrm>
              <a:off x="3253374" y="4761618"/>
              <a:ext cx="1322280" cy="132840"/>
            </p14:xfrm>
          </p:contentPart>
        </mc:Choice>
        <mc:Fallback>
          <p:pic>
            <p:nvPicPr>
              <p:cNvPr id="91" name="Freihand 9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6894" y="4753698"/>
                <a:ext cx="13363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3" name="Freihand 112"/>
              <p14:cNvContentPartPr/>
              <p14:nvPr/>
            </p14:nvContentPartPr>
            <p14:xfrm>
              <a:off x="1113174" y="1711338"/>
              <a:ext cx="757440" cy="742320"/>
            </p14:xfrm>
          </p:contentPart>
        </mc:Choice>
        <mc:Fallback>
          <p:pic>
            <p:nvPicPr>
              <p:cNvPr id="113" name="Freihand 1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4014" y="1659858"/>
                <a:ext cx="81612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4" name="Freihand 113"/>
              <p14:cNvContentPartPr/>
              <p14:nvPr/>
            </p14:nvContentPartPr>
            <p14:xfrm>
              <a:off x="7359174" y="3898338"/>
              <a:ext cx="2937240" cy="667800"/>
            </p14:xfrm>
          </p:contentPart>
        </mc:Choice>
        <mc:Fallback>
          <p:pic>
            <p:nvPicPr>
              <p:cNvPr id="114" name="Freihand 1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23534" y="3827058"/>
                <a:ext cx="2984760" cy="81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8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Freihand 10"/>
              <p14:cNvContentPartPr/>
              <p14:nvPr/>
            </p14:nvContentPartPr>
            <p14:xfrm>
              <a:off x="8742294" y="166938"/>
              <a:ext cx="1488600" cy="85032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9054" y="160458"/>
                <a:ext cx="149688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4" name="Freihand 53"/>
              <p14:cNvContentPartPr/>
              <p14:nvPr/>
            </p14:nvContentPartPr>
            <p14:xfrm>
              <a:off x="141534" y="249378"/>
              <a:ext cx="10308600" cy="6484320"/>
            </p14:xfrm>
          </p:contentPart>
        </mc:Choice>
        <mc:Fallback xmlns="">
          <p:pic>
            <p:nvPicPr>
              <p:cNvPr id="54" name="Freihand 5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414" y="245058"/>
                <a:ext cx="10321560" cy="64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6" name="Freihand 125"/>
              <p14:cNvContentPartPr/>
              <p14:nvPr/>
            </p14:nvContentPartPr>
            <p14:xfrm>
              <a:off x="1834974" y="2140818"/>
              <a:ext cx="948960" cy="173160"/>
            </p14:xfrm>
          </p:contentPart>
        </mc:Choice>
        <mc:Fallback xmlns="">
          <p:pic>
            <p:nvPicPr>
              <p:cNvPr id="126" name="Freihand 1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2654" y="2086458"/>
                <a:ext cx="100512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9" name="Freihand 128"/>
              <p14:cNvContentPartPr/>
              <p14:nvPr/>
            </p14:nvContentPartPr>
            <p14:xfrm>
              <a:off x="3160854" y="2083578"/>
              <a:ext cx="1000800" cy="96120"/>
            </p14:xfrm>
          </p:contentPart>
        </mc:Choice>
        <mc:Fallback xmlns="">
          <p:pic>
            <p:nvPicPr>
              <p:cNvPr id="129" name="Freihand 1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26294" y="2015178"/>
                <a:ext cx="1069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0" name="Freihand 129"/>
              <p14:cNvContentPartPr/>
              <p14:nvPr/>
            </p14:nvContentPartPr>
            <p14:xfrm>
              <a:off x="4992894" y="2114178"/>
              <a:ext cx="1093680" cy="95400"/>
            </p14:xfrm>
          </p:contentPart>
        </mc:Choice>
        <mc:Fallback xmlns="">
          <p:pic>
            <p:nvPicPr>
              <p:cNvPr id="130" name="Freihand 1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8334" y="2054058"/>
                <a:ext cx="11509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1" name="Freihand 130"/>
              <p14:cNvContentPartPr/>
              <p14:nvPr/>
            </p14:nvContentPartPr>
            <p14:xfrm>
              <a:off x="6741774" y="2092578"/>
              <a:ext cx="1387440" cy="113760"/>
            </p14:xfrm>
          </p:contentPart>
        </mc:Choice>
        <mc:Fallback xmlns="">
          <p:pic>
            <p:nvPicPr>
              <p:cNvPr id="131" name="Freihand 1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14414" y="2009778"/>
                <a:ext cx="14371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7" name="Freihand 156"/>
              <p14:cNvContentPartPr/>
              <p14:nvPr/>
            </p14:nvContentPartPr>
            <p14:xfrm>
              <a:off x="3519054" y="5512578"/>
              <a:ext cx="2866680" cy="150480"/>
            </p14:xfrm>
          </p:contentPart>
        </mc:Choice>
        <mc:Fallback xmlns="">
          <p:pic>
            <p:nvPicPr>
              <p:cNvPr id="157" name="Freihand 1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12214" y="5503578"/>
                <a:ext cx="2882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3" name="Freihand 202"/>
              <p14:cNvContentPartPr/>
              <p14:nvPr/>
            </p14:nvContentPartPr>
            <p14:xfrm>
              <a:off x="8387334" y="953178"/>
              <a:ext cx="1819440" cy="575280"/>
            </p14:xfrm>
          </p:contentPart>
        </mc:Choice>
        <mc:Fallback xmlns="">
          <p:pic>
            <p:nvPicPr>
              <p:cNvPr id="203" name="Freihand 20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345214" y="865698"/>
                <a:ext cx="190404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4" name="Freihand 203"/>
              <p14:cNvContentPartPr/>
              <p14:nvPr/>
            </p14:nvContentPartPr>
            <p14:xfrm>
              <a:off x="2967894" y="6266058"/>
              <a:ext cx="2904840" cy="201600"/>
            </p14:xfrm>
          </p:contentPart>
        </mc:Choice>
        <mc:Fallback xmlns="">
          <p:pic>
            <p:nvPicPr>
              <p:cNvPr id="204" name="Freihand 20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27934" y="6182538"/>
                <a:ext cx="29894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6" name="Freihand 205"/>
              <p14:cNvContentPartPr/>
              <p14:nvPr/>
            </p14:nvContentPartPr>
            <p14:xfrm>
              <a:off x="8102934" y="5681418"/>
              <a:ext cx="2406600" cy="258480"/>
            </p14:xfrm>
          </p:contentPart>
        </mc:Choice>
        <mc:Fallback xmlns="">
          <p:pic>
            <p:nvPicPr>
              <p:cNvPr id="206" name="Freihand 20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095734" y="5673498"/>
                <a:ext cx="241992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8" name="Freihand 207"/>
              <p14:cNvContentPartPr/>
              <p14:nvPr/>
            </p14:nvContentPartPr>
            <p14:xfrm>
              <a:off x="7940214" y="6389898"/>
              <a:ext cx="2890080" cy="340560"/>
            </p14:xfrm>
          </p:contentPart>
        </mc:Choice>
        <mc:Fallback xmlns="">
          <p:pic>
            <p:nvPicPr>
              <p:cNvPr id="208" name="Freihand 20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99894" y="6304578"/>
                <a:ext cx="296352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9" name="Freihand 208"/>
              <p14:cNvContentPartPr/>
              <p14:nvPr/>
            </p14:nvContentPartPr>
            <p14:xfrm>
              <a:off x="10160694" y="5302698"/>
              <a:ext cx="367920" cy="237240"/>
            </p14:xfrm>
          </p:contentPart>
        </mc:Choice>
        <mc:Fallback xmlns="">
          <p:pic>
            <p:nvPicPr>
              <p:cNvPr id="209" name="Freihand 20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123974" y="5226378"/>
                <a:ext cx="4402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0" name="Freihand 209"/>
              <p14:cNvContentPartPr/>
              <p14:nvPr/>
            </p14:nvContentPartPr>
            <p14:xfrm>
              <a:off x="347454" y="1866498"/>
              <a:ext cx="872640" cy="148680"/>
            </p14:xfrm>
          </p:contentPart>
        </mc:Choice>
        <mc:Fallback xmlns="">
          <p:pic>
            <p:nvPicPr>
              <p:cNvPr id="210" name="Freihand 20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25854" y="1811418"/>
                <a:ext cx="9082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1" name="Freihand 210"/>
              <p14:cNvContentPartPr/>
              <p14:nvPr/>
            </p14:nvContentPartPr>
            <p14:xfrm>
              <a:off x="288054" y="1926618"/>
              <a:ext cx="889560" cy="241920"/>
            </p14:xfrm>
          </p:contentPart>
        </mc:Choice>
        <mc:Fallback xmlns="">
          <p:pic>
            <p:nvPicPr>
              <p:cNvPr id="211" name="Freihand 2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5294" y="1880178"/>
                <a:ext cx="9464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2" name="Freihand 211"/>
              <p14:cNvContentPartPr/>
              <p14:nvPr/>
            </p14:nvContentPartPr>
            <p14:xfrm>
              <a:off x="9072414" y="3981498"/>
              <a:ext cx="1655280" cy="128160"/>
            </p14:xfrm>
          </p:contentPart>
        </mc:Choice>
        <mc:Fallback xmlns="">
          <p:pic>
            <p:nvPicPr>
              <p:cNvPr id="212" name="Freihand 2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34254" y="3909138"/>
                <a:ext cx="173160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3" name="Freihand 212"/>
              <p14:cNvContentPartPr/>
              <p14:nvPr/>
            </p14:nvContentPartPr>
            <p14:xfrm>
              <a:off x="4784454" y="3372378"/>
              <a:ext cx="6034680" cy="1171080"/>
            </p14:xfrm>
          </p:contentPart>
        </mc:Choice>
        <mc:Fallback xmlns="">
          <p:pic>
            <p:nvPicPr>
              <p:cNvPr id="213" name="Freihand 2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82294" y="3367338"/>
                <a:ext cx="6039000" cy="11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" name="Freihand 2"/>
              <p14:cNvContentPartPr/>
              <p14:nvPr/>
            </p14:nvContentPartPr>
            <p14:xfrm>
              <a:off x="1535454" y="166938"/>
              <a:ext cx="3279960" cy="259560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27174" y="156858"/>
                <a:ext cx="3297960" cy="26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" name="Freihand 4"/>
              <p14:cNvContentPartPr/>
              <p14:nvPr/>
            </p14:nvContentPartPr>
            <p14:xfrm>
              <a:off x="1026414" y="2287338"/>
              <a:ext cx="3924000" cy="2409840"/>
            </p14:xfrm>
          </p:contentPart>
        </mc:Choice>
        <mc:Fallback>
          <p:pic>
            <p:nvPicPr>
              <p:cNvPr id="5" name="Freihand 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6694" y="2275818"/>
                <a:ext cx="3944520" cy="24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" name="Freihand 8"/>
              <p14:cNvContentPartPr/>
              <p14:nvPr/>
            </p14:nvContentPartPr>
            <p14:xfrm>
              <a:off x="781614" y="403818"/>
              <a:ext cx="1194840" cy="239760"/>
            </p14:xfrm>
          </p:contentPart>
        </mc:Choice>
        <mc:Fallback>
          <p:pic>
            <p:nvPicPr>
              <p:cNvPr id="9" name="Freihand 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5854" y="398058"/>
                <a:ext cx="12038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" name="Freihand 9"/>
              <p14:cNvContentPartPr/>
              <p14:nvPr/>
            </p14:nvContentPartPr>
            <p14:xfrm>
              <a:off x="626454" y="421098"/>
              <a:ext cx="429480" cy="337320"/>
            </p14:xfrm>
          </p:contentPart>
        </mc:Choice>
        <mc:Fallback>
          <p:pic>
            <p:nvPicPr>
              <p:cNvPr id="10" name="Freihand 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20694" y="415698"/>
                <a:ext cx="4402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Freihand 11"/>
              <p14:cNvContentPartPr/>
              <p14:nvPr/>
            </p14:nvContentPartPr>
            <p14:xfrm>
              <a:off x="795654" y="500298"/>
              <a:ext cx="74880" cy="252360"/>
            </p14:xfrm>
          </p:contentPart>
        </mc:Choice>
        <mc:Fallback>
          <p:pic>
            <p:nvPicPr>
              <p:cNvPr id="12" name="Freihand 1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90614" y="495258"/>
                <a:ext cx="82080" cy="25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0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Freihand 8"/>
              <p14:cNvContentPartPr/>
              <p14:nvPr/>
            </p14:nvContentPartPr>
            <p14:xfrm>
              <a:off x="356094" y="256578"/>
              <a:ext cx="6035760" cy="453024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694" y="250098"/>
                <a:ext cx="6048720" cy="45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Freihand 49"/>
              <p14:cNvContentPartPr/>
              <p14:nvPr/>
            </p14:nvContentPartPr>
            <p14:xfrm>
              <a:off x="2468934" y="4464618"/>
              <a:ext cx="4065480" cy="157680"/>
            </p14:xfrm>
          </p:contentPart>
        </mc:Choice>
        <mc:Fallback xmlns="">
          <p:pic>
            <p:nvPicPr>
              <p:cNvPr id="50" name="Freihand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4254" y="4456338"/>
                <a:ext cx="40770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Freihand 62"/>
              <p14:cNvContentPartPr/>
              <p14:nvPr/>
            </p14:nvContentPartPr>
            <p14:xfrm>
              <a:off x="4597974" y="3546978"/>
              <a:ext cx="1598400" cy="918360"/>
            </p14:xfrm>
          </p:contentPart>
        </mc:Choice>
        <mc:Fallback xmlns="">
          <p:pic>
            <p:nvPicPr>
              <p:cNvPr id="63" name="Freihand 6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3294" y="3539778"/>
                <a:ext cx="1609920" cy="9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" name="Freihand 68"/>
              <p14:cNvContentPartPr/>
              <p14:nvPr/>
            </p14:nvContentPartPr>
            <p14:xfrm>
              <a:off x="2841534" y="4079418"/>
              <a:ext cx="7368480" cy="1449360"/>
            </p14:xfrm>
          </p:contentPart>
        </mc:Choice>
        <mc:Fallback xmlns="">
          <p:pic>
            <p:nvPicPr>
              <p:cNvPr id="69" name="Freihand 6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5414" y="4072578"/>
                <a:ext cx="7376760" cy="14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2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Freihand 19"/>
              <p14:cNvContentPartPr/>
              <p14:nvPr/>
            </p14:nvContentPartPr>
            <p14:xfrm>
              <a:off x="420534" y="132018"/>
              <a:ext cx="10432080" cy="5011200"/>
            </p14:xfrm>
          </p:contentPart>
        </mc:Choice>
        <mc:Fallback xmlns="">
          <p:pic>
            <p:nvPicPr>
              <p:cNvPr id="20" name="Freihand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854" y="125178"/>
                <a:ext cx="10438920" cy="50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" name="Freihand 59"/>
              <p14:cNvContentPartPr/>
              <p14:nvPr/>
            </p14:nvContentPartPr>
            <p14:xfrm>
              <a:off x="3717054" y="331098"/>
              <a:ext cx="3148560" cy="545400"/>
            </p14:xfrm>
          </p:contentPart>
        </mc:Choice>
        <mc:Fallback xmlns="">
          <p:pic>
            <p:nvPicPr>
              <p:cNvPr id="60" name="Freihand 5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0574" y="324258"/>
                <a:ext cx="315972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4" name="Freihand 63"/>
              <p14:cNvContentPartPr/>
              <p14:nvPr/>
            </p14:nvContentPartPr>
            <p14:xfrm>
              <a:off x="3910734" y="249018"/>
              <a:ext cx="4186800" cy="556200"/>
            </p14:xfrm>
          </p:contentPart>
        </mc:Choice>
        <mc:Fallback xmlns="">
          <p:pic>
            <p:nvPicPr>
              <p:cNvPr id="64" name="Freihand 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4614" y="242538"/>
                <a:ext cx="419724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Freihand 67"/>
              <p14:cNvContentPartPr/>
              <p14:nvPr/>
            </p14:nvContentPartPr>
            <p14:xfrm>
              <a:off x="3517614" y="48138"/>
              <a:ext cx="5790960" cy="702720"/>
            </p14:xfrm>
          </p:contentPart>
        </mc:Choice>
        <mc:Fallback xmlns="">
          <p:pic>
            <p:nvPicPr>
              <p:cNvPr id="68" name="Freihand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10774" y="41298"/>
                <a:ext cx="580392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8" name="Freihand 97"/>
              <p14:cNvContentPartPr/>
              <p14:nvPr/>
            </p14:nvContentPartPr>
            <p14:xfrm>
              <a:off x="2101734" y="4143498"/>
              <a:ext cx="2593080" cy="269280"/>
            </p14:xfrm>
          </p:contentPart>
        </mc:Choice>
        <mc:Fallback xmlns="">
          <p:pic>
            <p:nvPicPr>
              <p:cNvPr id="98" name="Freihand 9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97054" y="4139178"/>
                <a:ext cx="26056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0" name="Freihand 119"/>
              <p14:cNvContentPartPr/>
              <p14:nvPr/>
            </p14:nvContentPartPr>
            <p14:xfrm>
              <a:off x="218934" y="2789898"/>
              <a:ext cx="4528800" cy="3740760"/>
            </p14:xfrm>
          </p:contentPart>
        </mc:Choice>
        <mc:Fallback xmlns="">
          <p:pic>
            <p:nvPicPr>
              <p:cNvPr id="120" name="Freihand 1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6774" y="2782698"/>
                <a:ext cx="4537080" cy="37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4" name="Freihand 123"/>
              <p14:cNvContentPartPr/>
              <p14:nvPr/>
            </p14:nvContentPartPr>
            <p14:xfrm>
              <a:off x="5856534" y="4194978"/>
              <a:ext cx="2750760" cy="273960"/>
            </p14:xfrm>
          </p:contentPart>
        </mc:Choice>
        <mc:Fallback xmlns="">
          <p:pic>
            <p:nvPicPr>
              <p:cNvPr id="124" name="Freihand 1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51854" y="4187778"/>
                <a:ext cx="2762280" cy="2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3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871254" y="189618"/>
              <a:ext cx="485640" cy="5529960"/>
            </p14:xfrm>
          </p:contentPart>
        </mc:Choice>
        <mc:Fallback xmlns=""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974" y="181338"/>
                <a:ext cx="502200" cy="55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/>
              <p14:cNvContentPartPr/>
              <p14:nvPr/>
            </p14:nvContentPartPr>
            <p14:xfrm>
              <a:off x="992214" y="5727858"/>
              <a:ext cx="8022600" cy="39708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934" y="5719578"/>
                <a:ext cx="80391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Freihand 10"/>
              <p14:cNvContentPartPr/>
              <p14:nvPr/>
            </p14:nvContentPartPr>
            <p14:xfrm>
              <a:off x="8341614" y="5892018"/>
              <a:ext cx="872640" cy="448920"/>
            </p14:xfrm>
          </p:contentPart>
        </mc:Choice>
        <mc:Fallback xmlns="">
          <p:pic>
            <p:nvPicPr>
              <p:cNvPr id="11" name="Freihand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33334" y="5883738"/>
                <a:ext cx="88920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Freihand 30"/>
              <p14:cNvContentPartPr/>
              <p14:nvPr/>
            </p14:nvContentPartPr>
            <p14:xfrm>
              <a:off x="369774" y="276018"/>
              <a:ext cx="468360" cy="771480"/>
            </p14:xfrm>
          </p:contentPart>
        </mc:Choice>
        <mc:Fallback xmlns="">
          <p:pic>
            <p:nvPicPr>
              <p:cNvPr id="31" name="Freihand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1494" y="267738"/>
                <a:ext cx="48492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Freihand 58"/>
              <p14:cNvContentPartPr/>
              <p14:nvPr/>
            </p14:nvContentPartPr>
            <p14:xfrm>
              <a:off x="86094" y="1820058"/>
              <a:ext cx="992520" cy="2614320"/>
            </p14:xfrm>
          </p:contentPart>
        </mc:Choice>
        <mc:Fallback xmlns="">
          <p:pic>
            <p:nvPicPr>
              <p:cNvPr id="59" name="Freihand 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814" y="1811778"/>
                <a:ext cx="1009080" cy="26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1" name="Freihand 90"/>
              <p14:cNvContentPartPr/>
              <p14:nvPr/>
            </p14:nvContentPartPr>
            <p14:xfrm>
              <a:off x="3898134" y="6349218"/>
              <a:ext cx="160200" cy="320040"/>
            </p14:xfrm>
          </p:contentPart>
        </mc:Choice>
        <mc:Fallback xmlns="">
          <p:pic>
            <p:nvPicPr>
              <p:cNvPr id="91" name="Freihand 9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89854" y="6340938"/>
                <a:ext cx="1767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1" name="Freihand 100"/>
              <p14:cNvContentPartPr/>
              <p14:nvPr/>
            </p14:nvContentPartPr>
            <p14:xfrm>
              <a:off x="767574" y="1768578"/>
              <a:ext cx="500760" cy="716040"/>
            </p14:xfrm>
          </p:contentPart>
        </mc:Choice>
        <mc:Fallback xmlns="">
          <p:pic>
            <p:nvPicPr>
              <p:cNvPr id="101" name="Freihand 10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9294" y="1760298"/>
                <a:ext cx="517320" cy="7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3" name="Freihand 102"/>
              <p14:cNvContentPartPr/>
              <p14:nvPr/>
            </p14:nvContentPartPr>
            <p14:xfrm>
              <a:off x="750654" y="1465458"/>
              <a:ext cx="500400" cy="846720"/>
            </p14:xfrm>
          </p:contentPart>
        </mc:Choice>
        <mc:Fallback xmlns="">
          <p:pic>
            <p:nvPicPr>
              <p:cNvPr id="103" name="Freihand 10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42374" y="1457178"/>
                <a:ext cx="51696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5" name="Freihand 104"/>
              <p14:cNvContentPartPr/>
              <p14:nvPr/>
            </p14:nvContentPartPr>
            <p14:xfrm>
              <a:off x="2415294" y="3571458"/>
              <a:ext cx="216000" cy="276120"/>
            </p14:xfrm>
          </p:contentPart>
        </mc:Choice>
        <mc:Fallback xmlns="">
          <p:pic>
            <p:nvPicPr>
              <p:cNvPr id="105" name="Freihand 10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07014" y="3563178"/>
                <a:ext cx="2325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7" name="Freihand 106"/>
              <p14:cNvContentPartPr/>
              <p14:nvPr/>
            </p14:nvContentPartPr>
            <p14:xfrm>
              <a:off x="2380734" y="3493698"/>
              <a:ext cx="293760" cy="302400"/>
            </p14:xfrm>
          </p:contentPart>
        </mc:Choice>
        <mc:Fallback xmlns="">
          <p:pic>
            <p:nvPicPr>
              <p:cNvPr id="107" name="Freihand 10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72454" y="3485418"/>
                <a:ext cx="3103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1" name="Freihand 110"/>
              <p14:cNvContentPartPr/>
              <p14:nvPr/>
            </p14:nvContentPartPr>
            <p14:xfrm>
              <a:off x="3804174" y="4899858"/>
              <a:ext cx="311040" cy="310680"/>
            </p14:xfrm>
          </p:contentPart>
        </mc:Choice>
        <mc:Fallback xmlns="">
          <p:pic>
            <p:nvPicPr>
              <p:cNvPr id="111" name="Freihand 11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95894" y="4891578"/>
                <a:ext cx="3276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2" name="Freihand 111"/>
              <p14:cNvContentPartPr/>
              <p14:nvPr/>
            </p14:nvContentPartPr>
            <p14:xfrm>
              <a:off x="3899214" y="4994538"/>
              <a:ext cx="120960" cy="129960"/>
            </p14:xfrm>
          </p:contentPart>
        </mc:Choice>
        <mc:Fallback xmlns="">
          <p:pic>
            <p:nvPicPr>
              <p:cNvPr id="112" name="Freihand 11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90934" y="4986258"/>
                <a:ext cx="137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9" name="Freihand 118"/>
              <p14:cNvContentPartPr/>
              <p14:nvPr/>
            </p14:nvContentPartPr>
            <p14:xfrm>
              <a:off x="923094" y="2044338"/>
              <a:ext cx="6875640" cy="4917600"/>
            </p14:xfrm>
          </p:contentPart>
        </mc:Choice>
        <mc:Fallback xmlns="">
          <p:pic>
            <p:nvPicPr>
              <p:cNvPr id="119" name="Freihand 11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4814" y="2036058"/>
                <a:ext cx="6892200" cy="49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0" name="Freihand 119"/>
              <p14:cNvContentPartPr/>
              <p14:nvPr/>
            </p14:nvContentPartPr>
            <p14:xfrm>
              <a:off x="6823494" y="6133218"/>
              <a:ext cx="360" cy="147240"/>
            </p14:xfrm>
          </p:contentPart>
        </mc:Choice>
        <mc:Fallback xmlns="">
          <p:pic>
            <p:nvPicPr>
              <p:cNvPr id="120" name="Freihand 11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15214" y="6124938"/>
                <a:ext cx="169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2" name="Freihand 121"/>
              <p14:cNvContentPartPr/>
              <p14:nvPr/>
            </p14:nvContentPartPr>
            <p14:xfrm>
              <a:off x="5029254" y="6271458"/>
              <a:ext cx="510480" cy="596439"/>
            </p14:xfrm>
          </p:contentPart>
        </mc:Choice>
        <mc:Fallback xmlns="">
          <p:pic>
            <p:nvPicPr>
              <p:cNvPr id="122" name="Freihand 1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20974" y="6263179"/>
                <a:ext cx="527040" cy="612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9" name="Freihand 128"/>
              <p14:cNvContentPartPr/>
              <p14:nvPr/>
            </p14:nvContentPartPr>
            <p14:xfrm>
              <a:off x="129294" y="4700058"/>
              <a:ext cx="863280" cy="424440"/>
            </p14:xfrm>
          </p:contentPart>
        </mc:Choice>
        <mc:Fallback xmlns="">
          <p:pic>
            <p:nvPicPr>
              <p:cNvPr id="129" name="Freihand 12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1014" y="4691778"/>
                <a:ext cx="8798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8" name="Freihand 137"/>
              <p14:cNvContentPartPr/>
              <p14:nvPr/>
            </p14:nvContentPartPr>
            <p14:xfrm>
              <a:off x="2277414" y="5788257"/>
              <a:ext cx="388440" cy="216081"/>
            </p14:xfrm>
          </p:contentPart>
        </mc:Choice>
        <mc:Fallback xmlns="">
          <p:pic>
            <p:nvPicPr>
              <p:cNvPr id="138" name="Freihand 13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269134" y="5779974"/>
                <a:ext cx="405000" cy="232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9" name="Freihand 138"/>
              <p14:cNvContentPartPr/>
              <p14:nvPr/>
            </p14:nvContentPartPr>
            <p14:xfrm>
              <a:off x="2432574" y="5822817"/>
              <a:ext cx="155880" cy="388521"/>
            </p14:xfrm>
          </p:contentPart>
        </mc:Choice>
        <mc:Fallback xmlns="">
          <p:pic>
            <p:nvPicPr>
              <p:cNvPr id="139" name="Freihand 13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24294" y="5814535"/>
                <a:ext cx="172440" cy="405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5" name="Freihand 144"/>
              <p14:cNvContentPartPr/>
              <p14:nvPr/>
            </p14:nvContentPartPr>
            <p14:xfrm>
              <a:off x="3821454" y="6668097"/>
              <a:ext cx="450000" cy="207360"/>
            </p14:xfrm>
          </p:contentPart>
        </mc:Choice>
        <mc:Fallback xmlns="">
          <p:pic>
            <p:nvPicPr>
              <p:cNvPr id="145" name="Freihand 14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13174" y="6659817"/>
                <a:ext cx="4665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8" name="Freihand 147"/>
              <p14:cNvContentPartPr/>
              <p14:nvPr/>
            </p14:nvContentPartPr>
            <p14:xfrm>
              <a:off x="3718134" y="6650817"/>
              <a:ext cx="353880" cy="121320"/>
            </p14:xfrm>
          </p:contentPart>
        </mc:Choice>
        <mc:Fallback xmlns="">
          <p:pic>
            <p:nvPicPr>
              <p:cNvPr id="148" name="Freihand 14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09854" y="6642537"/>
                <a:ext cx="3704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7" name="Freihand 156"/>
              <p14:cNvContentPartPr/>
              <p14:nvPr/>
            </p14:nvContentPartPr>
            <p14:xfrm>
              <a:off x="6564654" y="5943777"/>
              <a:ext cx="483480" cy="337680"/>
            </p14:xfrm>
          </p:contentPart>
        </mc:Choice>
        <mc:Fallback xmlns="">
          <p:pic>
            <p:nvPicPr>
              <p:cNvPr id="157" name="Freihand 15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56374" y="5935497"/>
                <a:ext cx="50004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8" name="Freihand 157"/>
              <p14:cNvContentPartPr/>
              <p14:nvPr/>
            </p14:nvContentPartPr>
            <p14:xfrm>
              <a:off x="6495534" y="5960697"/>
              <a:ext cx="432000" cy="285120"/>
            </p14:xfrm>
          </p:contentPart>
        </mc:Choice>
        <mc:Fallback xmlns="">
          <p:pic>
            <p:nvPicPr>
              <p:cNvPr id="158" name="Freihand 15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87254" y="5952417"/>
                <a:ext cx="4485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1" name="Freihand 160"/>
              <p14:cNvContentPartPr/>
              <p14:nvPr/>
            </p14:nvContentPartPr>
            <p14:xfrm>
              <a:off x="1069614" y="3459138"/>
              <a:ext cx="360" cy="360"/>
            </p14:xfrm>
          </p:contentPart>
        </mc:Choice>
        <mc:Fallback xmlns="">
          <p:pic>
            <p:nvPicPr>
              <p:cNvPr id="161" name="Freihand 16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1334" y="3450858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2" name="Freihand 161"/>
              <p14:cNvContentPartPr/>
              <p14:nvPr/>
            </p14:nvContentPartPr>
            <p14:xfrm>
              <a:off x="9911574" y="4123257"/>
              <a:ext cx="360" cy="360"/>
            </p14:xfrm>
          </p:contentPart>
        </mc:Choice>
        <mc:Fallback xmlns="">
          <p:pic>
            <p:nvPicPr>
              <p:cNvPr id="162" name="Freihand 16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03294" y="4114977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3" name="Freihand 162"/>
              <p14:cNvContentPartPr/>
              <p14:nvPr/>
            </p14:nvContentPartPr>
            <p14:xfrm>
              <a:off x="879894" y="4235577"/>
              <a:ext cx="595440" cy="120960"/>
            </p14:xfrm>
          </p:contentPart>
        </mc:Choice>
        <mc:Fallback xmlns="">
          <p:pic>
            <p:nvPicPr>
              <p:cNvPr id="163" name="Freihand 16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71614" y="4227297"/>
                <a:ext cx="612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4" name="Freihand 163"/>
              <p14:cNvContentPartPr/>
              <p14:nvPr/>
            </p14:nvContentPartPr>
            <p14:xfrm>
              <a:off x="914454" y="4123257"/>
              <a:ext cx="8997480" cy="2811600"/>
            </p14:xfrm>
          </p:contentPart>
        </mc:Choice>
        <mc:Fallback xmlns="">
          <p:pic>
            <p:nvPicPr>
              <p:cNvPr id="164" name="Freihand 16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06174" y="4114977"/>
                <a:ext cx="9014040" cy="28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5" name="Freihand 164"/>
              <p14:cNvContentPartPr/>
              <p14:nvPr/>
            </p14:nvContentPartPr>
            <p14:xfrm>
              <a:off x="9532134" y="5926218"/>
              <a:ext cx="518400" cy="660960"/>
            </p14:xfrm>
          </p:contentPart>
        </mc:Choice>
        <mc:Fallback xmlns="">
          <p:pic>
            <p:nvPicPr>
              <p:cNvPr id="165" name="Freihand 1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523854" y="5917938"/>
                <a:ext cx="534960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6" name="Freihand 165"/>
              <p14:cNvContentPartPr/>
              <p14:nvPr/>
            </p14:nvContentPartPr>
            <p14:xfrm>
              <a:off x="2500974" y="5952057"/>
              <a:ext cx="2892240" cy="311121"/>
            </p14:xfrm>
          </p:contentPart>
        </mc:Choice>
        <mc:Fallback xmlns="">
          <p:pic>
            <p:nvPicPr>
              <p:cNvPr id="166" name="Freihand 16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92694" y="5943775"/>
                <a:ext cx="2908800" cy="327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7" name="Freihand 166"/>
              <p14:cNvContentPartPr/>
              <p14:nvPr/>
            </p14:nvContentPartPr>
            <p14:xfrm>
              <a:off x="6624054" y="6366138"/>
              <a:ext cx="415440" cy="457560"/>
            </p14:xfrm>
          </p:contentPart>
        </mc:Choice>
        <mc:Fallback xmlns="">
          <p:pic>
            <p:nvPicPr>
              <p:cNvPr id="167" name="Freihand 16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615774" y="6357858"/>
                <a:ext cx="43200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8" name="Freihand 167"/>
              <p14:cNvContentPartPr/>
              <p14:nvPr/>
            </p14:nvContentPartPr>
            <p14:xfrm>
              <a:off x="2398014" y="6219537"/>
              <a:ext cx="198720" cy="500841"/>
            </p14:xfrm>
          </p:contentPart>
        </mc:Choice>
        <mc:Fallback xmlns="">
          <p:pic>
            <p:nvPicPr>
              <p:cNvPr id="168" name="Freihand 16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89734" y="6211256"/>
                <a:ext cx="215280" cy="517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" name="Freihand 3"/>
              <p14:cNvContentPartPr/>
              <p14:nvPr/>
            </p14:nvContentPartPr>
            <p14:xfrm>
              <a:off x="6601374" y="5320977"/>
              <a:ext cx="847080" cy="1054800"/>
            </p14:xfrm>
          </p:contentPart>
        </mc:Choice>
        <mc:Fallback>
          <p:pic>
            <p:nvPicPr>
              <p:cNvPr id="4" name="Freihand 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95614" y="5314857"/>
                <a:ext cx="858960" cy="10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0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/>
              <p14:cNvContentPartPr/>
              <p14:nvPr/>
            </p14:nvContentPartPr>
            <p14:xfrm>
              <a:off x="1062054" y="553578"/>
              <a:ext cx="57600" cy="5543280"/>
            </p14:xfrm>
          </p:contentPart>
        </mc:Choice>
        <mc:Fallback>
          <p:pic>
            <p:nvPicPr>
              <p:cNvPr id="3" name="Freihand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7374" y="548898"/>
                <a:ext cx="68760" cy="55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/>
              <p14:cNvContentPartPr/>
              <p14:nvPr/>
            </p14:nvContentPartPr>
            <p14:xfrm>
              <a:off x="1100574" y="5698338"/>
              <a:ext cx="7584480" cy="392400"/>
            </p14:xfrm>
          </p:contentPart>
        </mc:Choice>
        <mc:Fallback>
          <p:pic>
            <p:nvPicPr>
              <p:cNvPr id="6" name="Freihand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4094" y="5690418"/>
                <a:ext cx="75992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Freihand 20"/>
              <p14:cNvContentPartPr/>
              <p14:nvPr/>
            </p14:nvContentPartPr>
            <p14:xfrm>
              <a:off x="1100574" y="1597578"/>
              <a:ext cx="7855200" cy="5541840"/>
            </p14:xfrm>
          </p:contentPart>
        </mc:Choice>
        <mc:Fallback>
          <p:pic>
            <p:nvPicPr>
              <p:cNvPr id="21" name="Freihand 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95534" y="1593978"/>
                <a:ext cx="7868160" cy="55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Freihand 24"/>
              <p14:cNvContentPartPr/>
              <p14:nvPr/>
            </p14:nvContentPartPr>
            <p14:xfrm>
              <a:off x="5125734" y="4079337"/>
              <a:ext cx="1366920" cy="1581120"/>
            </p14:xfrm>
          </p:contentPart>
        </mc:Choice>
        <mc:Fallback>
          <p:pic>
            <p:nvPicPr>
              <p:cNvPr id="25" name="Freihand 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18534" y="4072497"/>
                <a:ext cx="1380960" cy="15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Freihand 34"/>
              <p14:cNvContentPartPr/>
              <p14:nvPr/>
            </p14:nvContentPartPr>
            <p14:xfrm>
              <a:off x="252054" y="276018"/>
              <a:ext cx="274680" cy="937080"/>
            </p14:xfrm>
          </p:contentPart>
        </mc:Choice>
        <mc:Fallback>
          <p:pic>
            <p:nvPicPr>
              <p:cNvPr id="35" name="Freihand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574" y="270258"/>
                <a:ext cx="286200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Freihand 35"/>
              <p14:cNvContentPartPr/>
              <p14:nvPr/>
            </p14:nvContentPartPr>
            <p14:xfrm>
              <a:off x="781974" y="468258"/>
              <a:ext cx="383400" cy="664560"/>
            </p14:xfrm>
          </p:contentPart>
        </mc:Choice>
        <mc:Fallback>
          <p:pic>
            <p:nvPicPr>
              <p:cNvPr id="36" name="Freihand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9814" y="463578"/>
                <a:ext cx="39024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Freihand 36"/>
              <p14:cNvContentPartPr/>
              <p14:nvPr/>
            </p14:nvContentPartPr>
            <p14:xfrm>
              <a:off x="1123614" y="455298"/>
              <a:ext cx="177480" cy="622800"/>
            </p14:xfrm>
          </p:contentPart>
        </mc:Choice>
        <mc:Fallback>
          <p:pic>
            <p:nvPicPr>
              <p:cNvPr id="37" name="Freihand 3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9294" y="449178"/>
                <a:ext cx="18396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Freihand 43"/>
              <p14:cNvContentPartPr/>
              <p14:nvPr/>
            </p14:nvContentPartPr>
            <p14:xfrm>
              <a:off x="572454" y="1062258"/>
              <a:ext cx="135720" cy="218880"/>
            </p14:xfrm>
          </p:contentPart>
        </mc:Choice>
        <mc:Fallback>
          <p:pic>
            <p:nvPicPr>
              <p:cNvPr id="44" name="Freihand 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6694" y="1057938"/>
                <a:ext cx="147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Freihand 44"/>
              <p14:cNvContentPartPr/>
              <p14:nvPr/>
            </p14:nvContentPartPr>
            <p14:xfrm>
              <a:off x="4744494" y="5530137"/>
              <a:ext cx="444960" cy="524241"/>
            </p14:xfrm>
          </p:contentPart>
        </mc:Choice>
        <mc:Fallback>
          <p:pic>
            <p:nvPicPr>
              <p:cNvPr id="45" name="Freihand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38014" y="5522936"/>
                <a:ext cx="459000" cy="537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" name="Freihand 45"/>
              <p14:cNvContentPartPr/>
              <p14:nvPr/>
            </p14:nvContentPartPr>
            <p14:xfrm>
              <a:off x="9204534" y="5852058"/>
              <a:ext cx="151920" cy="4500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98414" y="5844858"/>
                <a:ext cx="160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7" name="Freihand 46"/>
              <p14:cNvContentPartPr/>
              <p14:nvPr/>
            </p14:nvContentPartPr>
            <p14:xfrm>
              <a:off x="9080334" y="6179658"/>
              <a:ext cx="448200" cy="368280"/>
            </p14:xfrm>
          </p:contentPart>
        </mc:Choice>
        <mc:Fallback>
          <p:pic>
            <p:nvPicPr>
              <p:cNvPr id="47" name="Freihand 4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73854" y="6175338"/>
                <a:ext cx="4568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6" name="Freihand 55"/>
              <p14:cNvContentPartPr/>
              <p14:nvPr/>
            </p14:nvContentPartPr>
            <p14:xfrm>
              <a:off x="5774094" y="630537"/>
              <a:ext cx="4188960" cy="1558080"/>
            </p14:xfrm>
          </p:contentPart>
        </mc:Choice>
        <mc:Fallback>
          <p:pic>
            <p:nvPicPr>
              <p:cNvPr id="56" name="Freihand 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67974" y="625497"/>
                <a:ext cx="4197240" cy="15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7" name="Freihand 76"/>
              <p14:cNvContentPartPr/>
              <p14:nvPr/>
            </p14:nvContentPartPr>
            <p14:xfrm>
              <a:off x="939294" y="4369857"/>
              <a:ext cx="2252160" cy="168480"/>
            </p14:xfrm>
          </p:contentPart>
        </mc:Choice>
        <mc:Fallback>
          <p:pic>
            <p:nvPicPr>
              <p:cNvPr id="77" name="Freihand 7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6414" y="4363724"/>
                <a:ext cx="2260440" cy="179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0" name="Freihand 79"/>
              <p14:cNvContentPartPr/>
              <p14:nvPr/>
            </p14:nvContentPartPr>
            <p14:xfrm>
              <a:off x="632214" y="4507377"/>
              <a:ext cx="276840" cy="257400"/>
            </p14:xfrm>
          </p:contentPart>
        </mc:Choice>
        <mc:Fallback>
          <p:pic>
            <p:nvPicPr>
              <p:cNvPr id="80" name="Freihand 7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5734" y="4501617"/>
                <a:ext cx="2898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3" name="Freihand 82"/>
              <p14:cNvContentPartPr/>
              <p14:nvPr/>
            </p14:nvContentPartPr>
            <p14:xfrm>
              <a:off x="3182814" y="4529697"/>
              <a:ext cx="83520" cy="1320840"/>
            </p14:xfrm>
          </p:contentPart>
        </mc:Choice>
        <mc:Fallback>
          <p:pic>
            <p:nvPicPr>
              <p:cNvPr id="83" name="Freihand 8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75974" y="4522855"/>
                <a:ext cx="97200" cy="1333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88" name="Freihand 87"/>
              <p14:cNvContentPartPr/>
              <p14:nvPr/>
            </p14:nvContentPartPr>
            <p14:xfrm>
              <a:off x="6253254" y="577977"/>
              <a:ext cx="78840" cy="633960"/>
            </p14:xfrm>
          </p:contentPart>
        </mc:Choice>
        <mc:Fallback>
          <p:pic>
            <p:nvPicPr>
              <p:cNvPr id="88" name="Freihand 8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50014" y="571497"/>
                <a:ext cx="871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4" name="Freihand 93"/>
              <p14:cNvContentPartPr/>
              <p14:nvPr/>
            </p14:nvContentPartPr>
            <p14:xfrm>
              <a:off x="6112854" y="5778897"/>
              <a:ext cx="673200" cy="662040"/>
            </p14:xfrm>
          </p:contentPart>
        </mc:Choice>
        <mc:Fallback>
          <p:pic>
            <p:nvPicPr>
              <p:cNvPr id="94" name="Freihand 9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106014" y="5772777"/>
                <a:ext cx="68220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9" name="Freihand 98"/>
              <p14:cNvContentPartPr/>
              <p14:nvPr/>
            </p14:nvContentPartPr>
            <p14:xfrm>
              <a:off x="978534" y="6191097"/>
              <a:ext cx="5134680" cy="301680"/>
            </p14:xfrm>
          </p:contentPart>
        </mc:Choice>
        <mc:Fallback>
          <p:pic>
            <p:nvPicPr>
              <p:cNvPr id="99" name="Freihand 9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75294" y="6182817"/>
                <a:ext cx="51433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07" name="Freihand 106"/>
              <p14:cNvContentPartPr/>
              <p14:nvPr/>
            </p14:nvContentPartPr>
            <p14:xfrm>
              <a:off x="391374" y="6000297"/>
              <a:ext cx="842760" cy="561960"/>
            </p14:xfrm>
          </p:contentPart>
        </mc:Choice>
        <mc:Fallback>
          <p:pic>
            <p:nvPicPr>
              <p:cNvPr id="107" name="Freihand 10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4174" y="5994177"/>
                <a:ext cx="85212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09" name="Freihand 108"/>
              <p14:cNvContentPartPr/>
              <p14:nvPr/>
            </p14:nvContentPartPr>
            <p14:xfrm>
              <a:off x="1117854" y="1903497"/>
              <a:ext cx="7858080" cy="4425120"/>
            </p14:xfrm>
          </p:contentPart>
        </mc:Choice>
        <mc:Fallback>
          <p:pic>
            <p:nvPicPr>
              <p:cNvPr id="109" name="Freihand 10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13174" y="1897737"/>
                <a:ext cx="7869240" cy="443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10" name="Freihand 109"/>
              <p14:cNvContentPartPr/>
              <p14:nvPr/>
            </p14:nvContentPartPr>
            <p14:xfrm>
              <a:off x="3182454" y="4464897"/>
              <a:ext cx="41400" cy="123840"/>
            </p14:xfrm>
          </p:contentPart>
        </mc:Choice>
        <mc:Fallback>
          <p:pic>
            <p:nvPicPr>
              <p:cNvPr id="110" name="Freihand 10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77414" y="4458759"/>
                <a:ext cx="51120" cy="133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1" name="Freihand 110"/>
              <p14:cNvContentPartPr/>
              <p14:nvPr/>
            </p14:nvContentPartPr>
            <p14:xfrm>
              <a:off x="7531254" y="3502977"/>
              <a:ext cx="1009800" cy="1145160"/>
            </p14:xfrm>
          </p:contentPart>
        </mc:Choice>
        <mc:Fallback>
          <p:pic>
            <p:nvPicPr>
              <p:cNvPr id="111" name="Freihand 11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25134" y="3495417"/>
                <a:ext cx="1023840" cy="11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3" name="Freihand 122"/>
              <p14:cNvContentPartPr/>
              <p14:nvPr/>
            </p14:nvContentPartPr>
            <p14:xfrm>
              <a:off x="2741814" y="4068537"/>
              <a:ext cx="723960" cy="2530440"/>
            </p14:xfrm>
          </p:contentPart>
        </mc:Choice>
        <mc:Fallback>
          <p:pic>
            <p:nvPicPr>
              <p:cNvPr id="123" name="Freihand 12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34614" y="4064217"/>
                <a:ext cx="737640" cy="25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24" name="Freihand 123"/>
              <p14:cNvContentPartPr/>
              <p14:nvPr/>
            </p14:nvContentPartPr>
            <p14:xfrm>
              <a:off x="254574" y="4142337"/>
              <a:ext cx="338400" cy="468720"/>
            </p14:xfrm>
          </p:contentPart>
        </mc:Choice>
        <mc:Fallback>
          <p:pic>
            <p:nvPicPr>
              <p:cNvPr id="124" name="Freihand 12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7734" y="4136577"/>
                <a:ext cx="34884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33" name="Freihand 132"/>
              <p14:cNvContentPartPr/>
              <p14:nvPr/>
            </p14:nvContentPartPr>
            <p14:xfrm>
              <a:off x="1379574" y="1606497"/>
              <a:ext cx="317880" cy="414000"/>
            </p14:xfrm>
          </p:contentPart>
        </mc:Choice>
        <mc:Fallback>
          <p:pic>
            <p:nvPicPr>
              <p:cNvPr id="133" name="Freihand 13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73454" y="1604337"/>
                <a:ext cx="32616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9" name="Freihand 138"/>
              <p14:cNvContentPartPr/>
              <p14:nvPr/>
            </p14:nvContentPartPr>
            <p14:xfrm>
              <a:off x="6174414" y="2576697"/>
              <a:ext cx="1852560" cy="1608480"/>
            </p14:xfrm>
          </p:contentPart>
        </mc:Choice>
        <mc:Fallback>
          <p:pic>
            <p:nvPicPr>
              <p:cNvPr id="139" name="Freihand 138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68294" y="2573097"/>
                <a:ext cx="1860840" cy="161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42" name="Freihand 141"/>
              <p14:cNvContentPartPr/>
              <p14:nvPr/>
            </p14:nvContentPartPr>
            <p14:xfrm>
              <a:off x="6490494" y="4787457"/>
              <a:ext cx="824400" cy="682560"/>
            </p14:xfrm>
          </p:contentPart>
        </mc:Choice>
        <mc:Fallback>
          <p:pic>
            <p:nvPicPr>
              <p:cNvPr id="142" name="Freihand 14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484014" y="4785297"/>
                <a:ext cx="833040" cy="6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92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Freihand 6"/>
              <p14:cNvContentPartPr/>
              <p14:nvPr/>
            </p14:nvContentPartPr>
            <p14:xfrm>
              <a:off x="600534" y="377538"/>
              <a:ext cx="662400" cy="1091160"/>
            </p14:xfrm>
          </p:contentPart>
        </mc:Choice>
        <mc:Fallback>
          <p:pic>
            <p:nvPicPr>
              <p:cNvPr id="7" name="Freihand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414" y="373578"/>
                <a:ext cx="674640" cy="11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3" name="Freihand 42"/>
              <p14:cNvContentPartPr/>
              <p14:nvPr/>
            </p14:nvContentPartPr>
            <p14:xfrm>
              <a:off x="199494" y="399858"/>
              <a:ext cx="6454440" cy="3665160"/>
            </p14:xfrm>
          </p:contentPart>
        </mc:Choice>
        <mc:Fallback>
          <p:pic>
            <p:nvPicPr>
              <p:cNvPr id="43" name="Freihand 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454" y="395178"/>
                <a:ext cx="6465600" cy="36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2" name="Freihand 71"/>
              <p14:cNvContentPartPr/>
              <p14:nvPr/>
            </p14:nvContentPartPr>
            <p14:xfrm>
              <a:off x="4765374" y="4061418"/>
              <a:ext cx="2442240" cy="159840"/>
            </p14:xfrm>
          </p:contentPart>
        </mc:Choice>
        <mc:Fallback>
          <p:pic>
            <p:nvPicPr>
              <p:cNvPr id="72" name="Freihand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0694" y="4055658"/>
                <a:ext cx="24508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8" name="Freihand 77"/>
              <p14:cNvContentPartPr/>
              <p14:nvPr/>
            </p14:nvContentPartPr>
            <p14:xfrm>
              <a:off x="3302334" y="4067898"/>
              <a:ext cx="951120" cy="100080"/>
            </p14:xfrm>
          </p:contentPart>
        </mc:Choice>
        <mc:Fallback>
          <p:pic>
            <p:nvPicPr>
              <p:cNvPr id="78" name="Freihand 7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6774" y="3993738"/>
                <a:ext cx="10011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8" name="Freihand 97"/>
              <p14:cNvContentPartPr/>
              <p14:nvPr/>
            </p14:nvContentPartPr>
            <p14:xfrm>
              <a:off x="7257294" y="2157378"/>
              <a:ext cx="3645360" cy="2776680"/>
            </p14:xfrm>
          </p:contentPart>
        </mc:Choice>
        <mc:Fallback>
          <p:pic>
            <p:nvPicPr>
              <p:cNvPr id="98" name="Freihand 9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53334" y="2151978"/>
                <a:ext cx="3655440" cy="27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1" name="Freihand 110"/>
              <p14:cNvContentPartPr/>
              <p14:nvPr/>
            </p14:nvContentPartPr>
            <p14:xfrm>
              <a:off x="8890254" y="3397218"/>
              <a:ext cx="2106360" cy="113400"/>
            </p14:xfrm>
          </p:contentPart>
        </mc:Choice>
        <mc:Fallback>
          <p:pic>
            <p:nvPicPr>
              <p:cNvPr id="111" name="Freihand 1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85574" y="3388938"/>
                <a:ext cx="21193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2" name="Freihand 111"/>
              <p14:cNvContentPartPr/>
              <p14:nvPr/>
            </p14:nvContentPartPr>
            <p14:xfrm>
              <a:off x="7871814" y="3926418"/>
              <a:ext cx="2769120" cy="176040"/>
            </p14:xfrm>
          </p:contentPart>
        </mc:Choice>
        <mc:Fallback>
          <p:pic>
            <p:nvPicPr>
              <p:cNvPr id="112" name="Freihand 1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66774" y="3919218"/>
                <a:ext cx="27813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0" name="Freihand 119"/>
              <p14:cNvContentPartPr/>
              <p14:nvPr/>
            </p14:nvContentPartPr>
            <p14:xfrm>
              <a:off x="7648254" y="3692058"/>
              <a:ext cx="64080" cy="18720"/>
            </p14:xfrm>
          </p:contentPart>
        </mc:Choice>
        <mc:Fallback>
          <p:pic>
            <p:nvPicPr>
              <p:cNvPr id="120" name="Freihand 1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20174" y="3635538"/>
                <a:ext cx="1040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1" name="Freihand 120"/>
              <p14:cNvContentPartPr/>
              <p14:nvPr/>
            </p14:nvContentPartPr>
            <p14:xfrm>
              <a:off x="7690734" y="3624738"/>
              <a:ext cx="1045080" cy="132480"/>
            </p14:xfrm>
          </p:contentPart>
        </mc:Choice>
        <mc:Fallback>
          <p:pic>
            <p:nvPicPr>
              <p:cNvPr id="121" name="Freihand 1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49694" y="3550938"/>
                <a:ext cx="11264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0" name="Freihand 129"/>
              <p14:cNvContentPartPr/>
              <p14:nvPr/>
            </p14:nvContentPartPr>
            <p14:xfrm>
              <a:off x="5160654" y="3440418"/>
              <a:ext cx="1805040" cy="1363320"/>
            </p14:xfrm>
          </p:contentPart>
        </mc:Choice>
        <mc:Fallback>
          <p:pic>
            <p:nvPicPr>
              <p:cNvPr id="130" name="Freihand 1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154534" y="3433578"/>
                <a:ext cx="1817640" cy="13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3" name="Freihand 132"/>
              <p14:cNvContentPartPr/>
              <p14:nvPr/>
            </p14:nvContentPartPr>
            <p14:xfrm>
              <a:off x="1338174" y="5498538"/>
              <a:ext cx="3463560" cy="774360"/>
            </p14:xfrm>
          </p:contentPart>
        </mc:Choice>
        <mc:Fallback>
          <p:pic>
            <p:nvPicPr>
              <p:cNvPr id="133" name="Freihand 13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32414" y="5491698"/>
                <a:ext cx="3476520" cy="7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7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1" name="Freihand 90"/>
              <p14:cNvContentPartPr/>
              <p14:nvPr/>
            </p14:nvContentPartPr>
            <p14:xfrm>
              <a:off x="3406734" y="6040338"/>
              <a:ext cx="1887480" cy="150480"/>
            </p14:xfrm>
          </p:contentPart>
        </mc:Choice>
        <mc:Fallback>
          <p:pic>
            <p:nvPicPr>
              <p:cNvPr id="91" name="Freihand 9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0614" y="6032418"/>
                <a:ext cx="19015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7" name="Freihand 106"/>
              <p14:cNvContentPartPr/>
              <p14:nvPr/>
            </p14:nvContentPartPr>
            <p14:xfrm>
              <a:off x="823734" y="158658"/>
              <a:ext cx="9971640" cy="4924080"/>
            </p14:xfrm>
          </p:contentPart>
        </mc:Choice>
        <mc:Fallback>
          <p:pic>
            <p:nvPicPr>
              <p:cNvPr id="107" name="Freihand 10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254" y="153258"/>
                <a:ext cx="9985680" cy="49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7" name="Freihand 146"/>
              <p14:cNvContentPartPr/>
              <p14:nvPr/>
            </p14:nvContentPartPr>
            <p14:xfrm>
              <a:off x="609534" y="3468858"/>
              <a:ext cx="9838800" cy="3394800"/>
            </p14:xfrm>
          </p:contentPart>
        </mc:Choice>
        <mc:Fallback>
          <p:pic>
            <p:nvPicPr>
              <p:cNvPr id="147" name="Freihand 1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374" y="3463098"/>
                <a:ext cx="9847440" cy="34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5" name="Freihand 154"/>
              <p14:cNvContentPartPr/>
              <p14:nvPr/>
            </p14:nvContentPartPr>
            <p14:xfrm>
              <a:off x="2839734" y="4976538"/>
              <a:ext cx="782640" cy="280440"/>
            </p14:xfrm>
          </p:contentPart>
        </mc:Choice>
        <mc:Fallback>
          <p:pic>
            <p:nvPicPr>
              <p:cNvPr id="155" name="Freihand 1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06974" y="4911018"/>
                <a:ext cx="8370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2" name="Freihand 171"/>
              <p14:cNvContentPartPr/>
              <p14:nvPr/>
            </p14:nvContentPartPr>
            <p14:xfrm>
              <a:off x="3628134" y="2869458"/>
              <a:ext cx="1228320" cy="390960"/>
            </p14:xfrm>
          </p:contentPart>
        </mc:Choice>
        <mc:Fallback>
          <p:pic>
            <p:nvPicPr>
              <p:cNvPr id="172" name="Freihand 1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98974" y="2795658"/>
                <a:ext cx="129564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5" name="Freihand 194"/>
              <p14:cNvContentPartPr/>
              <p14:nvPr/>
            </p14:nvContentPartPr>
            <p14:xfrm>
              <a:off x="4874814" y="847698"/>
              <a:ext cx="3158640" cy="760680"/>
            </p14:xfrm>
          </p:contentPart>
        </mc:Choice>
        <mc:Fallback>
          <p:pic>
            <p:nvPicPr>
              <p:cNvPr id="195" name="Freihand 19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69054" y="842658"/>
                <a:ext cx="3170520" cy="76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6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8" name="Freihand 27"/>
              <p14:cNvContentPartPr/>
              <p14:nvPr/>
            </p14:nvContentPartPr>
            <p14:xfrm>
              <a:off x="6946974" y="897018"/>
              <a:ext cx="1891440" cy="250200"/>
            </p14:xfrm>
          </p:contentPart>
        </mc:Choice>
        <mc:Fallback>
          <p:pic>
            <p:nvPicPr>
              <p:cNvPr id="28" name="Freihand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1574" y="889458"/>
                <a:ext cx="19044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Freihand 29"/>
              <p14:cNvContentPartPr/>
              <p14:nvPr/>
            </p14:nvContentPartPr>
            <p14:xfrm>
              <a:off x="5615694" y="213738"/>
              <a:ext cx="3081960" cy="1442160"/>
            </p14:xfrm>
          </p:contentPart>
        </mc:Choice>
        <mc:Fallback>
          <p:pic>
            <p:nvPicPr>
              <p:cNvPr id="30" name="Freihand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1374" y="207978"/>
                <a:ext cx="3093120" cy="14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Freihand 33"/>
              <p14:cNvContentPartPr/>
              <p14:nvPr/>
            </p14:nvContentPartPr>
            <p14:xfrm>
              <a:off x="747414" y="1005378"/>
              <a:ext cx="6838200" cy="3134160"/>
            </p14:xfrm>
          </p:contentPart>
        </mc:Choice>
        <mc:Fallback>
          <p:pic>
            <p:nvPicPr>
              <p:cNvPr id="34" name="Freihand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0214" y="999258"/>
                <a:ext cx="6851880" cy="31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Freihand 34"/>
              <p14:cNvContentPartPr/>
              <p14:nvPr/>
            </p14:nvContentPartPr>
            <p14:xfrm>
              <a:off x="5534694" y="1660218"/>
              <a:ext cx="3385080" cy="167040"/>
            </p14:xfrm>
          </p:contentPart>
        </mc:Choice>
        <mc:Fallback>
          <p:pic>
            <p:nvPicPr>
              <p:cNvPr id="35" name="Freihand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8934" y="1654098"/>
                <a:ext cx="33976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Freihand 45"/>
              <p14:cNvContentPartPr/>
              <p14:nvPr/>
            </p14:nvContentPartPr>
            <p14:xfrm>
              <a:off x="2546694" y="3876738"/>
              <a:ext cx="2518920" cy="469800"/>
            </p14:xfrm>
          </p:contentPart>
        </mc:Choice>
        <mc:Fallback>
          <p:pic>
            <p:nvPicPr>
              <p:cNvPr id="46" name="Freihand 4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04214" y="3785658"/>
                <a:ext cx="2607120" cy="6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6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Paschedag, Holger</dc:creator>
  <cp:lastModifiedBy>Paschedag, Holger</cp:lastModifiedBy>
  <cp:revision>22</cp:revision>
  <dcterms:created xsi:type="dcterms:W3CDTF">2020-06-19T06:45:00Z</dcterms:created>
  <dcterms:modified xsi:type="dcterms:W3CDTF">2020-06-19T13:57:23Z</dcterms:modified>
</cp:coreProperties>
</file>