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
  </p:notesMasterIdLst>
  <p:sldIdLst>
    <p:sldId id="269" r:id="rId2"/>
    <p:sldId id="256" r:id="rId3"/>
    <p:sldId id="258" r:id="rId4"/>
    <p:sldId id="27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156" d="100"/>
          <a:sy n="156" d="100"/>
        </p:scale>
        <p:origin x="114" y="18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Weigand" userId="25abb856974bd0fa" providerId="LiveId" clId="{0EC3FBB9-4F37-4F95-A26C-A1CD755C7232}"/>
    <pc:docChg chg="undo custSel modMainMaster">
      <pc:chgData name="Simon Weigand" userId="25abb856974bd0fa" providerId="LiveId" clId="{0EC3FBB9-4F37-4F95-A26C-A1CD755C7232}" dt="2022-05-10T10:41:48.916" v="13"/>
      <pc:docMkLst>
        <pc:docMk/>
      </pc:docMkLst>
      <pc:sldMasterChg chg="addSp delSp modSp mod modSldLayout">
        <pc:chgData name="Simon Weigand" userId="25abb856974bd0fa" providerId="LiveId" clId="{0EC3FBB9-4F37-4F95-A26C-A1CD755C7232}" dt="2022-05-10T10:41:48.916" v="13"/>
        <pc:sldMasterMkLst>
          <pc:docMk/>
          <pc:sldMasterMk cId="964628889" sldId="2147483672"/>
        </pc:sldMasterMkLst>
        <pc:picChg chg="add mod">
          <ac:chgData name="Simon Weigand" userId="25abb856974bd0fa" providerId="LiveId" clId="{0EC3FBB9-4F37-4F95-A26C-A1CD755C7232}" dt="2022-05-10T10:41:00.538" v="7" actId="1076"/>
          <ac:picMkLst>
            <pc:docMk/>
            <pc:sldMasterMk cId="964628889" sldId="2147483672"/>
            <ac:picMk id="11" creationId="{4F80034F-B35F-EFC4-FED0-1C25A5D3B03D}"/>
          </ac:picMkLst>
        </pc:picChg>
        <pc:picChg chg="del">
          <ac:chgData name="Simon Weigand" userId="25abb856974bd0fa" providerId="LiveId" clId="{0EC3FBB9-4F37-4F95-A26C-A1CD755C7232}" dt="2022-05-10T10:40:55.431" v="6" actId="478"/>
          <ac:picMkLst>
            <pc:docMk/>
            <pc:sldMasterMk cId="964628889" sldId="2147483672"/>
            <ac:picMk id="15" creationId="{212AAFF5-AA7C-48BE-8A60-1876E7C0DDB9}"/>
          </ac:picMkLst>
        </pc:picChg>
        <pc:sldLayoutChg chg="addSp delSp modSp mod">
          <pc:chgData name="Simon Weigand" userId="25abb856974bd0fa" providerId="LiveId" clId="{0EC3FBB9-4F37-4F95-A26C-A1CD755C7232}" dt="2022-05-10T10:41:40.470" v="11"/>
          <pc:sldLayoutMkLst>
            <pc:docMk/>
            <pc:sldMasterMk cId="964628889" sldId="2147483672"/>
            <pc:sldLayoutMk cId="3705950177" sldId="2147483716"/>
          </pc:sldLayoutMkLst>
          <pc:spChg chg="add del">
            <ac:chgData name="Simon Weigand" userId="25abb856974bd0fa" providerId="LiveId" clId="{0EC3FBB9-4F37-4F95-A26C-A1CD755C7232}" dt="2022-05-10T10:41:22.383" v="9" actId="22"/>
            <ac:spMkLst>
              <pc:docMk/>
              <pc:sldMasterMk cId="964628889" sldId="2147483672"/>
              <pc:sldLayoutMk cId="3705950177" sldId="2147483716"/>
              <ac:spMk id="12" creationId="{A4AF9AFA-5A22-7AD1-F00F-76BD54B3E9B5}"/>
            </ac:spMkLst>
          </pc:spChg>
          <pc:picChg chg="del">
            <ac:chgData name="Simon Weigand" userId="25abb856974bd0fa" providerId="LiveId" clId="{0EC3FBB9-4F37-4F95-A26C-A1CD755C7232}" dt="2022-05-10T10:41:40.214" v="10" actId="478"/>
            <ac:picMkLst>
              <pc:docMk/>
              <pc:sldMasterMk cId="964628889" sldId="2147483672"/>
              <pc:sldLayoutMk cId="3705950177" sldId="2147483716"/>
              <ac:picMk id="11" creationId="{93277DCE-6E81-400A-8C36-42EE5EDE2B5D}"/>
            </ac:picMkLst>
          </pc:picChg>
          <pc:picChg chg="add mod">
            <ac:chgData name="Simon Weigand" userId="25abb856974bd0fa" providerId="LiveId" clId="{0EC3FBB9-4F37-4F95-A26C-A1CD755C7232}" dt="2022-05-10T10:41:40.470" v="11"/>
            <ac:picMkLst>
              <pc:docMk/>
              <pc:sldMasterMk cId="964628889" sldId="2147483672"/>
              <pc:sldLayoutMk cId="3705950177" sldId="2147483716"/>
              <ac:picMk id="13" creationId="{AE63D6B6-1127-736B-E155-953734B67752}"/>
            </ac:picMkLst>
          </pc:picChg>
        </pc:sldLayoutChg>
        <pc:sldLayoutChg chg="addSp delSp modSp mod">
          <pc:chgData name="Simon Weigand" userId="25abb856974bd0fa" providerId="LiveId" clId="{0EC3FBB9-4F37-4F95-A26C-A1CD755C7232}" dt="2022-05-10T10:41:48.916" v="13"/>
          <pc:sldLayoutMkLst>
            <pc:docMk/>
            <pc:sldMasterMk cId="964628889" sldId="2147483672"/>
            <pc:sldLayoutMk cId="1650488148" sldId="2147483719"/>
          </pc:sldLayoutMkLst>
          <pc:picChg chg="del">
            <ac:chgData name="Simon Weigand" userId="25abb856974bd0fa" providerId="LiveId" clId="{0EC3FBB9-4F37-4F95-A26C-A1CD755C7232}" dt="2022-05-10T10:41:48.753" v="12" actId="478"/>
            <ac:picMkLst>
              <pc:docMk/>
              <pc:sldMasterMk cId="964628889" sldId="2147483672"/>
              <pc:sldLayoutMk cId="1650488148" sldId="2147483719"/>
              <ac:picMk id="13" creationId="{00000000-0000-0000-0000-000000000000}"/>
            </ac:picMkLst>
          </pc:picChg>
          <pc:picChg chg="add mod">
            <ac:chgData name="Simon Weigand" userId="25abb856974bd0fa" providerId="LiveId" clId="{0EC3FBB9-4F37-4F95-A26C-A1CD755C7232}" dt="2022-05-10T10:41:48.916" v="13"/>
            <ac:picMkLst>
              <pc:docMk/>
              <pc:sldMasterMk cId="964628889" sldId="2147483672"/>
              <pc:sldLayoutMk cId="1650488148" sldId="2147483719"/>
              <ac:picMk id="16" creationId="{E3621F8B-8DCC-CA23-6BA9-566915B13869}"/>
            </ac:picMkLst>
          </pc:picChg>
        </pc:sldLayoutChg>
      </pc:sldMasterChg>
    </pc:docChg>
  </pc:docChgLst>
  <pc:docChgLst>
    <pc:chgData name="Simon Weigand" userId="25abb856974bd0fa" providerId="LiveId" clId="{72F58ED7-3F1D-4EB3-9237-37EE12709A25}"/>
    <pc:docChg chg="custSel addSld modSld">
      <pc:chgData name="Simon Weigand" userId="25abb856974bd0fa" providerId="LiveId" clId="{72F58ED7-3F1D-4EB3-9237-37EE12709A25}" dt="2023-02-04T15:56:07.689" v="1" actId="700"/>
      <pc:docMkLst>
        <pc:docMk/>
      </pc:docMkLst>
      <pc:sldChg chg="addSp delSp modSp new mod modClrScheme chgLayout">
        <pc:chgData name="Simon Weigand" userId="25abb856974bd0fa" providerId="LiveId" clId="{72F58ED7-3F1D-4EB3-9237-37EE12709A25}" dt="2023-02-04T15:56:07.689" v="1" actId="700"/>
        <pc:sldMkLst>
          <pc:docMk/>
          <pc:sldMk cId="3858846049" sldId="270"/>
        </pc:sldMkLst>
        <pc:spChg chg="mod ord">
          <ac:chgData name="Simon Weigand" userId="25abb856974bd0fa" providerId="LiveId" clId="{72F58ED7-3F1D-4EB3-9237-37EE12709A25}" dt="2023-02-04T15:56:07.689" v="1" actId="700"/>
          <ac:spMkLst>
            <pc:docMk/>
            <pc:sldMk cId="3858846049" sldId="270"/>
            <ac:spMk id="2" creationId="{BF42726D-12B1-CC39-9B14-53DDD54CED45}"/>
          </ac:spMkLst>
        </pc:spChg>
        <pc:spChg chg="mod ord">
          <ac:chgData name="Simon Weigand" userId="25abb856974bd0fa" providerId="LiveId" clId="{72F58ED7-3F1D-4EB3-9237-37EE12709A25}" dt="2023-02-04T15:56:07.689" v="1" actId="700"/>
          <ac:spMkLst>
            <pc:docMk/>
            <pc:sldMk cId="3858846049" sldId="270"/>
            <ac:spMk id="3" creationId="{A2A066FA-2C23-4F8D-4528-E4AEAB34BC79}"/>
          </ac:spMkLst>
        </pc:spChg>
        <pc:spChg chg="mod ord">
          <ac:chgData name="Simon Weigand" userId="25abb856974bd0fa" providerId="LiveId" clId="{72F58ED7-3F1D-4EB3-9237-37EE12709A25}" dt="2023-02-04T15:56:07.689" v="1" actId="700"/>
          <ac:spMkLst>
            <pc:docMk/>
            <pc:sldMk cId="3858846049" sldId="270"/>
            <ac:spMk id="4" creationId="{4A30603A-71BB-7917-8108-1B38658FFD9B}"/>
          </ac:spMkLst>
        </pc:spChg>
        <pc:spChg chg="del mod ord">
          <ac:chgData name="Simon Weigand" userId="25abb856974bd0fa" providerId="LiveId" clId="{72F58ED7-3F1D-4EB3-9237-37EE12709A25}" dt="2023-02-04T15:56:07.689" v="1" actId="700"/>
          <ac:spMkLst>
            <pc:docMk/>
            <pc:sldMk cId="3858846049" sldId="270"/>
            <ac:spMk id="5" creationId="{570782B6-44F7-DE5B-A138-1592A7DE1D5A}"/>
          </ac:spMkLst>
        </pc:spChg>
        <pc:spChg chg="add mod ord">
          <ac:chgData name="Simon Weigand" userId="25abb856974bd0fa" providerId="LiveId" clId="{72F58ED7-3F1D-4EB3-9237-37EE12709A25}" dt="2023-02-04T15:56:07.689" v="1" actId="700"/>
          <ac:spMkLst>
            <pc:docMk/>
            <pc:sldMk cId="3858846049" sldId="270"/>
            <ac:spMk id="6" creationId="{0D78C3D5-0522-FEAC-D559-5889C8F4FE84}"/>
          </ac:spMkLst>
        </pc:spChg>
        <pc:spChg chg="add mod ord">
          <ac:chgData name="Simon Weigand" userId="25abb856974bd0fa" providerId="LiveId" clId="{72F58ED7-3F1D-4EB3-9237-37EE12709A25}" dt="2023-02-04T15:56:07.689" v="1" actId="700"/>
          <ac:spMkLst>
            <pc:docMk/>
            <pc:sldMk cId="3858846049" sldId="270"/>
            <ac:spMk id="7" creationId="{9B0E6E6E-1B83-3CFD-CAE1-42E76A993842}"/>
          </ac:spMkLst>
        </pc:spChg>
        <pc:spChg chg="add mod ord">
          <ac:chgData name="Simon Weigand" userId="25abb856974bd0fa" providerId="LiveId" clId="{72F58ED7-3F1D-4EB3-9237-37EE12709A25}" dt="2023-02-04T15:56:07.689" v="1" actId="700"/>
          <ac:spMkLst>
            <pc:docMk/>
            <pc:sldMk cId="3858846049" sldId="270"/>
            <ac:spMk id="8" creationId="{206BBFCF-8437-9A68-F187-13C84E2CEC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6F5E8-A856-4E17-839B-CF9F599581BF}" type="datetimeFigureOut">
              <a:rPr lang="de-DE" smtClean="0"/>
              <a:t>04.02.2023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1A75C-5A25-4729-B469-8D318963B7AC}" type="slidenum">
              <a:rPr lang="de-DE" smtClean="0"/>
              <a:t>‹Nr.›</a:t>
            </a:fld>
            <a:endParaRPr lang="de-DE"/>
          </a:p>
        </p:txBody>
      </p:sp>
    </p:spTree>
    <p:extLst>
      <p:ext uri="{BB962C8B-B14F-4D97-AF65-F5344CB8AC3E}">
        <p14:creationId xmlns:p14="http://schemas.microsoft.com/office/powerpoint/2010/main" val="187374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8" name="Textfeld 17"/>
          <p:cNvSpPr txBox="1"/>
          <p:nvPr userDrawn="1"/>
        </p:nvSpPr>
        <p:spPr>
          <a:xfrm>
            <a:off x="1539540" y="2222028"/>
            <a:ext cx="9134551" cy="400110"/>
          </a:xfrm>
          <a:prstGeom prst="rect">
            <a:avLst/>
          </a:prstGeom>
          <a:solidFill>
            <a:schemeClr val="accent1"/>
          </a:solidFill>
        </p:spPr>
        <p:txBody>
          <a:bodyPr wrap="square" rtlCol="0">
            <a:spAutoFit/>
          </a:bodyPr>
          <a:lstStyle/>
          <a:p>
            <a:pPr lvl="0"/>
            <a:endParaRPr lang="de-DE" sz="2000" dirty="0">
              <a:solidFill>
                <a:schemeClr val="bg1"/>
              </a:solidFill>
              <a:latin typeface="+mj-lt"/>
            </a:endParaRPr>
          </a:p>
        </p:txBody>
      </p:sp>
      <p:sp>
        <p:nvSpPr>
          <p:cNvPr id="2" name="Title 1"/>
          <p:cNvSpPr>
            <a:spLocks noGrp="1"/>
          </p:cNvSpPr>
          <p:nvPr>
            <p:ph type="ctrTitle"/>
          </p:nvPr>
        </p:nvSpPr>
        <p:spPr>
          <a:xfrm>
            <a:off x="1560901" y="3276386"/>
            <a:ext cx="9070197" cy="1548434"/>
          </a:xfrm>
        </p:spPr>
        <p:txBody>
          <a:bodyPr anchor="b">
            <a:normAutofit/>
          </a:bodyPr>
          <a:lstStyle>
            <a:lvl1pPr algn="l">
              <a:lnSpc>
                <a:spcPct val="85000"/>
              </a:lnSpc>
              <a:defRPr sz="3200" spc="-50" baseline="0">
                <a:solidFill>
                  <a:schemeClr val="tx1">
                    <a:lumMod val="75000"/>
                    <a:lumOff val="25000"/>
                  </a:schemeClr>
                </a:solidFill>
                <a:latin typeface="Raleway Medium" pitchFamily="2" charset="0"/>
              </a:defRPr>
            </a:lvl1pPr>
          </a:lstStyle>
          <a:p>
            <a:r>
              <a:rPr lang="de-DE" dirty="0"/>
              <a:t>Titel</a:t>
            </a:r>
            <a:endParaRPr lang="en-US" dirty="0"/>
          </a:p>
        </p:txBody>
      </p:sp>
      <p:sp>
        <p:nvSpPr>
          <p:cNvPr id="3" name="Subtitle 2"/>
          <p:cNvSpPr>
            <a:spLocks noGrp="1"/>
          </p:cNvSpPr>
          <p:nvPr>
            <p:ph type="subTitle" idx="1" hasCustomPrompt="1"/>
          </p:nvPr>
        </p:nvSpPr>
        <p:spPr>
          <a:xfrm>
            <a:off x="1558236" y="5013054"/>
            <a:ext cx="9072862" cy="396000"/>
          </a:xfrm>
        </p:spPr>
        <p:txBody>
          <a:bodyPr lIns="91440" rIns="91440">
            <a:normAutofit/>
          </a:bodyPr>
          <a:lstStyle>
            <a:lvl1pPr marL="0" indent="0" algn="l">
              <a:buNone/>
              <a:defRPr sz="2000" cap="none" spc="200" baseline="0">
                <a:solidFill>
                  <a:schemeClr val="tx1">
                    <a:lumMod val="65000"/>
                    <a:lumOff val="3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Untertitel</a:t>
            </a:r>
          </a:p>
        </p:txBody>
      </p:sp>
      <p:cxnSp>
        <p:nvCxnSpPr>
          <p:cNvPr id="9" name="Straight Connector 8"/>
          <p:cNvCxnSpPr/>
          <p:nvPr userDrawn="1"/>
        </p:nvCxnSpPr>
        <p:spPr>
          <a:xfrm>
            <a:off x="1571554" y="4824820"/>
            <a:ext cx="9070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platzhalter 28"/>
          <p:cNvSpPr>
            <a:spLocks noGrp="1"/>
          </p:cNvSpPr>
          <p:nvPr>
            <p:ph type="body" sz="quarter" idx="10" hasCustomPrompt="1"/>
          </p:nvPr>
        </p:nvSpPr>
        <p:spPr>
          <a:xfrm>
            <a:off x="1604740" y="2694341"/>
            <a:ext cx="9037334" cy="396000"/>
          </a:xfrm>
          <a:noFill/>
          <a:ln>
            <a:noFill/>
          </a:ln>
        </p:spPr>
        <p:txBody>
          <a:bodyPr lIns="90000" rIns="90000" anchor="ctr"/>
          <a:lstStyle>
            <a:lvl1pPr marL="0" indent="0">
              <a:buNone/>
              <a:defRPr>
                <a:latin typeface="Raleway SemiBold" panose="020B0703030101060003" pitchFamily="34" charset="0"/>
              </a:defRPr>
            </a:lvl1pPr>
            <a:lvl2pPr>
              <a:defRPr>
                <a:latin typeface="Raleway SemiBold" panose="020B0703030101060003" pitchFamily="34" charset="0"/>
              </a:defRPr>
            </a:lvl2pPr>
            <a:lvl3pPr>
              <a:defRPr>
                <a:latin typeface="Raleway SemiBold" panose="020B0703030101060003" pitchFamily="34" charset="0"/>
              </a:defRPr>
            </a:lvl3pPr>
            <a:lvl4pPr>
              <a:defRPr>
                <a:latin typeface="Raleway SemiBold" panose="020B0703030101060003" pitchFamily="34" charset="0"/>
              </a:defRPr>
            </a:lvl4pPr>
            <a:lvl5pPr>
              <a:defRPr>
                <a:latin typeface="Raleway SemiBold" panose="020B0703030101060003" pitchFamily="34" charset="0"/>
              </a:defRPr>
            </a:lvl5pPr>
          </a:lstStyle>
          <a:p>
            <a:pPr lvl="0"/>
            <a:r>
              <a:rPr lang="de-DE" dirty="0"/>
              <a:t>Autor</a:t>
            </a:r>
          </a:p>
        </p:txBody>
      </p:sp>
      <p:sp>
        <p:nvSpPr>
          <p:cNvPr id="45" name="Rechteck 44"/>
          <p:cNvSpPr/>
          <p:nvPr userDrawn="1"/>
        </p:nvSpPr>
        <p:spPr>
          <a:xfrm>
            <a:off x="1539940" y="2694341"/>
            <a:ext cx="648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noFill/>
              </a:ln>
            </a:endParaRPr>
          </a:p>
        </p:txBody>
      </p:sp>
      <p:sp>
        <p:nvSpPr>
          <p:cNvPr id="6" name="Textplatzhalter 5"/>
          <p:cNvSpPr>
            <a:spLocks noGrp="1"/>
          </p:cNvSpPr>
          <p:nvPr>
            <p:ph type="body" sz="quarter" idx="11" hasCustomPrompt="1"/>
          </p:nvPr>
        </p:nvSpPr>
        <p:spPr>
          <a:xfrm>
            <a:off x="1568969" y="2222027"/>
            <a:ext cx="9075693" cy="400110"/>
          </a:xfrm>
        </p:spPr>
        <p:txBody>
          <a:bodyPr anchor="ctr"/>
          <a:lstStyle>
            <a:lvl1pPr marL="0" indent="0">
              <a:buNone/>
              <a:defRPr>
                <a:solidFill>
                  <a:schemeClr val="bg1"/>
                </a:solidFill>
              </a:defRPr>
            </a:lvl1pPr>
          </a:lstStyle>
          <a:p>
            <a:pPr lvl="0"/>
            <a:r>
              <a:rPr lang="de-DE" dirty="0"/>
              <a:t>Veranstaltungsname</a:t>
            </a:r>
          </a:p>
        </p:txBody>
      </p:sp>
      <p:pic>
        <p:nvPicPr>
          <p:cNvPr id="5" name="Grafik 4">
            <a:extLst>
              <a:ext uri="{FF2B5EF4-FFF2-40B4-BE49-F238E27FC236}">
                <a16:creationId xmlns:a16="http://schemas.microsoft.com/office/drawing/2014/main" id="{E7C2C09B-9F2E-6E19-5979-984FAADBDAC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6880" y="1196467"/>
            <a:ext cx="1325581" cy="908583"/>
          </a:xfrm>
          <a:prstGeom prst="rect">
            <a:avLst/>
          </a:prstGeom>
        </p:spPr>
      </p:pic>
      <p:pic>
        <p:nvPicPr>
          <p:cNvPr id="8" name="Grafik 7">
            <a:extLst>
              <a:ext uri="{FF2B5EF4-FFF2-40B4-BE49-F238E27FC236}">
                <a16:creationId xmlns:a16="http://schemas.microsoft.com/office/drawing/2014/main" id="{7BB64D39-38AF-9F6F-6429-1EEB7C67D1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9539" y="1262277"/>
            <a:ext cx="6217833" cy="826595"/>
          </a:xfrm>
          <a:prstGeom prst="rect">
            <a:avLst/>
          </a:prstGeom>
        </p:spPr>
      </p:pic>
    </p:spTree>
    <p:extLst>
      <p:ext uri="{BB962C8B-B14F-4D97-AF65-F5344CB8AC3E}">
        <p14:creationId xmlns:p14="http://schemas.microsoft.com/office/powerpoint/2010/main" val="12700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Untertitel ohne Inhal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
        <p:nvSpPr>
          <p:cNvPr id="15" name="Titel 5">
            <a:extLst>
              <a:ext uri="{FF2B5EF4-FFF2-40B4-BE49-F238E27FC236}">
                <a16:creationId xmlns:a16="http://schemas.microsoft.com/office/drawing/2014/main" id="{2D43F1A3-3B83-F172-480F-5195FA9FC965}"/>
              </a:ext>
            </a:extLst>
          </p:cNvPr>
          <p:cNvSpPr>
            <a:spLocks noGrp="1"/>
          </p:cNvSpPr>
          <p:nvPr>
            <p:ph type="title" hasCustomPrompt="1"/>
          </p:nvPr>
        </p:nvSpPr>
        <p:spPr>
          <a:xfrm>
            <a:off x="511200" y="222047"/>
            <a:ext cx="10098530" cy="360000"/>
          </a:xfrm>
        </p:spPr>
        <p:txBody>
          <a:bodyPr/>
          <a:lstStyle>
            <a:lvl1pPr>
              <a:defRPr sz="2200" b="0">
                <a:latin typeface="+mj-lt"/>
              </a:defRPr>
            </a:lvl1pPr>
          </a:lstStyle>
          <a:p>
            <a:r>
              <a:rPr lang="de-DE" dirty="0"/>
              <a:t>Text einfügen</a:t>
            </a:r>
          </a:p>
        </p:txBody>
      </p:sp>
      <p:sp>
        <p:nvSpPr>
          <p:cNvPr id="16" name="Textplatzhalter 7">
            <a:extLst>
              <a:ext uri="{FF2B5EF4-FFF2-40B4-BE49-F238E27FC236}">
                <a16:creationId xmlns:a16="http://schemas.microsoft.com/office/drawing/2014/main" id="{F79E6B60-6917-3BC1-014A-27F940E60180}"/>
              </a:ext>
            </a:extLst>
          </p:cNvPr>
          <p:cNvSpPr>
            <a:spLocks noGrp="1"/>
          </p:cNvSpPr>
          <p:nvPr>
            <p:ph type="body" sz="quarter" idx="14"/>
          </p:nvPr>
        </p:nvSpPr>
        <p:spPr>
          <a:xfrm>
            <a:off x="511200" y="566992"/>
            <a:ext cx="10098529" cy="290431"/>
          </a:xfrm>
        </p:spPr>
        <p:txBody>
          <a:bodyPr>
            <a:noAutofit/>
          </a:bodyPr>
          <a:lstStyle>
            <a:lvl1pPr marL="0" indent="0">
              <a:buNone/>
              <a:defRPr sz="1600">
                <a:latin typeface="+mj-lt"/>
              </a:defRPr>
            </a:lvl1pPr>
          </a:lstStyle>
          <a:p>
            <a:endParaRPr lang="de-DE" dirty="0"/>
          </a:p>
        </p:txBody>
      </p:sp>
    </p:spTree>
    <p:extLst>
      <p:ext uri="{BB962C8B-B14F-4D97-AF65-F5344CB8AC3E}">
        <p14:creationId xmlns:p14="http://schemas.microsoft.com/office/powerpoint/2010/main" val="230034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9" name="Rectangle 6"/>
          <p:cNvSpPr/>
          <p:nvPr userDrawn="1"/>
        </p:nvSpPr>
        <p:spPr>
          <a:xfrm>
            <a:off x="0" y="6380305"/>
            <a:ext cx="12192000" cy="477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8"/>
          <p:cNvSpPr/>
          <p:nvPr userDrawn="1"/>
        </p:nvSpPr>
        <p:spPr>
          <a:xfrm>
            <a:off x="0" y="6314307"/>
            <a:ext cx="12192001" cy="659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pic>
        <p:nvPicPr>
          <p:cNvPr id="13" name="Grafik 12">
            <a:extLst>
              <a:ext uri="{FF2B5EF4-FFF2-40B4-BE49-F238E27FC236}">
                <a16:creationId xmlns:a16="http://schemas.microsoft.com/office/drawing/2014/main" id="{AE63D6B6-1127-736B-E155-953734B6775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3987" y="129733"/>
            <a:ext cx="1087213" cy="745200"/>
          </a:xfrm>
          <a:prstGeom prst="rect">
            <a:avLst/>
          </a:prstGeom>
        </p:spPr>
      </p:pic>
    </p:spTree>
    <p:extLst>
      <p:ext uri="{BB962C8B-B14F-4D97-AF65-F5344CB8AC3E}">
        <p14:creationId xmlns:p14="http://schemas.microsoft.com/office/powerpoint/2010/main" val="3705950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ik Voll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
        <p:nvSpPr>
          <p:cNvPr id="6" name="Bildplatzhalter 19"/>
          <p:cNvSpPr>
            <a:spLocks noGrp="1"/>
          </p:cNvSpPr>
          <p:nvPr>
            <p:ph type="pic" sz="quarter" idx="13"/>
          </p:nvPr>
        </p:nvSpPr>
        <p:spPr>
          <a:xfrm>
            <a:off x="0" y="1666241"/>
            <a:ext cx="12184380" cy="4432306"/>
          </a:xfrm>
        </p:spPr>
        <p:txBody>
          <a:bodyPr anchor="ctr">
            <a:normAutofit/>
          </a:bodyPr>
          <a:lstStyle>
            <a:lvl1pPr marL="0" indent="0" algn="ctr">
              <a:buNone/>
              <a:defRPr sz="1800" b="1" baseline="0"/>
            </a:lvl1pPr>
          </a:lstStyle>
          <a:p>
            <a:r>
              <a:rPr lang="de-DE" dirty="0"/>
              <a:t>Bild durch Klicken auf </a:t>
            </a:r>
          </a:p>
          <a:p>
            <a:r>
              <a:rPr lang="de-DE" dirty="0"/>
              <a:t>Symbol hinzufügen</a:t>
            </a:r>
            <a:endParaRPr lang="en-US" dirty="0"/>
          </a:p>
        </p:txBody>
      </p:sp>
      <p:sp>
        <p:nvSpPr>
          <p:cNvPr id="8" name="Textplatzhalter 8"/>
          <p:cNvSpPr>
            <a:spLocks noGrp="1"/>
          </p:cNvSpPr>
          <p:nvPr>
            <p:ph type="body" sz="quarter" idx="15" hasCustomPrompt="1"/>
          </p:nvPr>
        </p:nvSpPr>
        <p:spPr>
          <a:xfrm>
            <a:off x="511200" y="1158875"/>
            <a:ext cx="10098530" cy="350659"/>
          </a:xfrm>
        </p:spPr>
        <p:txBody>
          <a:bodyPr anchor="t"/>
          <a:lstStyle>
            <a:lvl1pPr marL="0" indent="0">
              <a:buNone/>
              <a:defRPr baseline="0">
                <a:solidFill>
                  <a:schemeClr val="accent1"/>
                </a:solidFill>
              </a:defRPr>
            </a:lvl1pPr>
          </a:lstStyle>
          <a:p>
            <a:pPr lvl="0"/>
            <a:r>
              <a:rPr lang="de-DE" dirty="0"/>
              <a:t>Bild/Grafik Titel</a:t>
            </a:r>
          </a:p>
        </p:txBody>
      </p:sp>
    </p:spTree>
    <p:extLst>
      <p:ext uri="{BB962C8B-B14F-4D97-AF65-F5344CB8AC3E}">
        <p14:creationId xmlns:p14="http://schemas.microsoft.com/office/powerpoint/2010/main" val="146115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
        <p:nvSpPr>
          <p:cNvPr id="7" name="Bildplatzhalter 7"/>
          <p:cNvSpPr>
            <a:spLocks noGrp="1"/>
          </p:cNvSpPr>
          <p:nvPr>
            <p:ph type="pic" idx="15"/>
          </p:nvPr>
        </p:nvSpPr>
        <p:spPr>
          <a:xfrm>
            <a:off x="7213600" y="1759357"/>
            <a:ext cx="4421339" cy="3339286"/>
          </a:xfrm>
        </p:spPr>
        <p:txBody>
          <a:bodyPr anchor="ctr"/>
          <a:lstStyle>
            <a:lvl1pPr marL="0" indent="0" algn="ctr">
              <a:buNone/>
              <a:defRPr b="1"/>
            </a:lvl1pPr>
          </a:lstStyle>
          <a:p>
            <a:r>
              <a:rPr lang="de-DE" dirty="0"/>
              <a:t>Bild durch Klicken auf </a:t>
            </a:r>
          </a:p>
          <a:p>
            <a:r>
              <a:rPr lang="de-DE" dirty="0"/>
              <a:t>Symbol hinzufügen</a:t>
            </a:r>
            <a:endParaRPr lang="en-US" dirty="0"/>
          </a:p>
        </p:txBody>
      </p:sp>
      <p:sp>
        <p:nvSpPr>
          <p:cNvPr id="8" name="Textplatzhalter 5"/>
          <p:cNvSpPr>
            <a:spLocks noGrp="1"/>
          </p:cNvSpPr>
          <p:nvPr>
            <p:ph type="body" sz="quarter" idx="13"/>
          </p:nvPr>
        </p:nvSpPr>
        <p:spPr>
          <a:xfrm>
            <a:off x="511200" y="1402080"/>
            <a:ext cx="6397600" cy="4739518"/>
          </a:xfrm>
        </p:spPr>
        <p:txBody>
          <a:body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460966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teraturverzeichnis">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69D329C4-EEE9-40CD-876A-221BFA3E3BEF}"/>
              </a:ext>
            </a:extLst>
          </p:cNvPr>
          <p:cNvSpPr/>
          <p:nvPr userDrawn="1"/>
        </p:nvSpPr>
        <p:spPr>
          <a:xfrm>
            <a:off x="0" y="6380305"/>
            <a:ext cx="12192000" cy="477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8">
            <a:extLst>
              <a:ext uri="{FF2B5EF4-FFF2-40B4-BE49-F238E27FC236}">
                <a16:creationId xmlns:a16="http://schemas.microsoft.com/office/drawing/2014/main" id="{01CEA3E2-00A7-406B-8409-83952C8694C4}"/>
              </a:ext>
            </a:extLst>
          </p:cNvPr>
          <p:cNvSpPr/>
          <p:nvPr userDrawn="1"/>
        </p:nvSpPr>
        <p:spPr>
          <a:xfrm>
            <a:off x="0" y="6314307"/>
            <a:ext cx="12192001" cy="659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9"/>
          <p:cNvCxnSpPr/>
          <p:nvPr/>
        </p:nvCxnSpPr>
        <p:spPr>
          <a:xfrm>
            <a:off x="0" y="957859"/>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
        <p:nvSpPr>
          <p:cNvPr id="7" name="Textfeld 6"/>
          <p:cNvSpPr txBox="1"/>
          <p:nvPr userDrawn="1"/>
        </p:nvSpPr>
        <p:spPr>
          <a:xfrm>
            <a:off x="520800" y="485026"/>
            <a:ext cx="10088930" cy="400110"/>
          </a:xfrm>
          <a:prstGeom prst="rect">
            <a:avLst/>
          </a:prstGeom>
          <a:noFill/>
        </p:spPr>
        <p:txBody>
          <a:bodyPr wrap="square" rtlCol="0" anchor="b">
            <a:spAutoFit/>
          </a:bodyPr>
          <a:lstStyle/>
          <a:p>
            <a:r>
              <a:rPr lang="de-DE" sz="2000" dirty="0">
                <a:solidFill>
                  <a:schemeClr val="tx1">
                    <a:lumMod val="75000"/>
                    <a:lumOff val="25000"/>
                  </a:schemeClr>
                </a:solidFill>
                <a:latin typeface="+mj-lt"/>
              </a:rPr>
              <a:t>Literaturverzeichnis</a:t>
            </a:r>
          </a:p>
        </p:txBody>
      </p:sp>
      <p:sp>
        <p:nvSpPr>
          <p:cNvPr id="15" name="Textplatzhalter 14"/>
          <p:cNvSpPr>
            <a:spLocks noGrp="1"/>
          </p:cNvSpPr>
          <p:nvPr>
            <p:ph type="body" sz="quarter" idx="13"/>
          </p:nvPr>
        </p:nvSpPr>
        <p:spPr>
          <a:xfrm>
            <a:off x="266700" y="1196339"/>
            <a:ext cx="11635740" cy="5082541"/>
          </a:xfrm>
        </p:spPr>
        <p:txBody>
          <a:bodyPr>
            <a:normAutofit/>
          </a:bodyPr>
          <a:lstStyle>
            <a:lvl1pPr marL="266700" indent="-266700">
              <a:lnSpc>
                <a:spcPct val="100000"/>
              </a:lnSpc>
              <a:spcBef>
                <a:spcPts val="0"/>
              </a:spcBef>
              <a:buClr>
                <a:schemeClr val="accent3"/>
              </a:buClr>
              <a:buFont typeface="Wingdings 3" panose="05040102010807070707" pitchFamily="18" charset="2"/>
              <a:buChar char=""/>
              <a:defRPr sz="1400"/>
            </a:lvl1pPr>
            <a:lvl2pPr marL="384048" indent="-182880">
              <a:buClr>
                <a:schemeClr val="accent3"/>
              </a:buClr>
              <a:buFont typeface="Wingdings 3" panose="05040102010807070707" pitchFamily="18" charset="2"/>
              <a:buChar char=""/>
              <a:defRPr sz="1400"/>
            </a:lvl2pPr>
            <a:lvl3pPr>
              <a:defRPr sz="1400"/>
            </a:lvl3pPr>
          </a:lstStyle>
          <a:p>
            <a:pPr lvl="0"/>
            <a:r>
              <a:rPr lang="de-DE" dirty="0"/>
              <a:t>Formatvorlagen des Textmasters bearbeiten</a:t>
            </a:r>
          </a:p>
          <a:p>
            <a:pPr lvl="0"/>
            <a:endParaRPr lang="de-DE" dirty="0"/>
          </a:p>
          <a:p>
            <a:pPr lvl="0"/>
            <a:endParaRPr lang="de-DE" dirty="0"/>
          </a:p>
        </p:txBody>
      </p:sp>
      <p:pic>
        <p:nvPicPr>
          <p:cNvPr id="16" name="Grafik 15">
            <a:extLst>
              <a:ext uri="{FF2B5EF4-FFF2-40B4-BE49-F238E27FC236}">
                <a16:creationId xmlns:a16="http://schemas.microsoft.com/office/drawing/2014/main" id="{E3621F8B-8DCC-CA23-6BA9-566915B138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3987" y="129733"/>
            <a:ext cx="1087213" cy="745200"/>
          </a:xfrm>
          <a:prstGeom prst="rect">
            <a:avLst/>
          </a:prstGeom>
        </p:spPr>
      </p:pic>
      <p:cxnSp>
        <p:nvCxnSpPr>
          <p:cNvPr id="2" name="Gerader Verbinder 1">
            <a:extLst>
              <a:ext uri="{FF2B5EF4-FFF2-40B4-BE49-F238E27FC236}">
                <a16:creationId xmlns:a16="http://schemas.microsoft.com/office/drawing/2014/main" id="{A3872B6F-5798-8EC1-E1C4-208641EE8B40}"/>
              </a:ext>
            </a:extLst>
          </p:cNvPr>
          <p:cNvCxnSpPr/>
          <p:nvPr userDrawn="1"/>
        </p:nvCxnSpPr>
        <p:spPr>
          <a:xfrm>
            <a:off x="511200" y="215153"/>
            <a:ext cx="0" cy="6485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48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1" name="Rectangle 6"/>
          <p:cNvSpPr/>
          <p:nvPr userDrawn="1"/>
        </p:nvSpPr>
        <p:spPr>
          <a:xfrm>
            <a:off x="0" y="6380305"/>
            <a:ext cx="12192000" cy="477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8"/>
          <p:cNvSpPr/>
          <p:nvPr userDrawn="1"/>
        </p:nvSpPr>
        <p:spPr>
          <a:xfrm>
            <a:off x="0" y="6314307"/>
            <a:ext cx="12192001" cy="659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
        <p:nvSpPr>
          <p:cNvPr id="23" name="Textfeld 22"/>
          <p:cNvSpPr txBox="1"/>
          <p:nvPr userDrawn="1"/>
        </p:nvSpPr>
        <p:spPr>
          <a:xfrm>
            <a:off x="511200" y="2433918"/>
            <a:ext cx="2853000" cy="646331"/>
          </a:xfrm>
          <a:prstGeom prst="rect">
            <a:avLst/>
          </a:prstGeom>
          <a:noFill/>
        </p:spPr>
        <p:txBody>
          <a:bodyPr wrap="square" rtlCol="0">
            <a:spAutoFit/>
          </a:bodyPr>
          <a:lstStyle/>
          <a:p>
            <a:r>
              <a:rPr lang="de-DE" sz="3600" dirty="0">
                <a:solidFill>
                  <a:schemeClr val="accent1"/>
                </a:solidFill>
                <a:latin typeface="+mj-lt"/>
              </a:rPr>
              <a:t>Gliederung</a:t>
            </a:r>
          </a:p>
        </p:txBody>
      </p:sp>
      <p:sp>
        <p:nvSpPr>
          <p:cNvPr id="24" name="Rectangle 8"/>
          <p:cNvSpPr/>
          <p:nvPr userDrawn="1"/>
        </p:nvSpPr>
        <p:spPr>
          <a:xfrm>
            <a:off x="3364200" y="1404184"/>
            <a:ext cx="64800" cy="288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5" name="Textplatzhalter 17"/>
          <p:cNvSpPr>
            <a:spLocks noGrp="1"/>
          </p:cNvSpPr>
          <p:nvPr>
            <p:ph type="body" sz="quarter" idx="13" hasCustomPrompt="1"/>
          </p:nvPr>
        </p:nvSpPr>
        <p:spPr>
          <a:xfrm>
            <a:off x="3686185" y="1404184"/>
            <a:ext cx="5919633" cy="2879999"/>
          </a:xfrm>
        </p:spPr>
        <p:txBody>
          <a:bodyPr anchor="ctr">
            <a:normAutofit/>
          </a:bodyPr>
          <a:lstStyle>
            <a:lvl1pPr marL="228600" indent="-228600">
              <a:buClr>
                <a:schemeClr val="accent1"/>
              </a:buClr>
              <a:buFont typeface="+mj-lt"/>
              <a:buAutoNum type="arabicPeriod"/>
              <a:defRPr sz="1800"/>
            </a:lvl1pPr>
            <a:lvl2pPr marL="92075" indent="0">
              <a:buFont typeface="+mj-lt"/>
              <a:buNone/>
              <a:defRPr sz="1400"/>
            </a:lvl2pPr>
          </a:lstStyle>
          <a:p>
            <a:pPr lvl="0"/>
            <a:r>
              <a:rPr lang="de-DE" dirty="0"/>
              <a:t>Thema</a:t>
            </a:r>
          </a:p>
        </p:txBody>
      </p:sp>
      <p:pic>
        <p:nvPicPr>
          <p:cNvPr id="14" name="Grafik 13">
            <a:extLst>
              <a:ext uri="{FF2B5EF4-FFF2-40B4-BE49-F238E27FC236}">
                <a16:creationId xmlns:a16="http://schemas.microsoft.com/office/drawing/2014/main" id="{CFBD0FC5-D404-3E36-B111-46112B00966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6345" y="5097105"/>
            <a:ext cx="1654855" cy="1134276"/>
          </a:xfrm>
          <a:prstGeom prst="rect">
            <a:avLst/>
          </a:prstGeom>
        </p:spPr>
      </p:pic>
    </p:spTree>
    <p:extLst>
      <p:ext uri="{BB962C8B-B14F-4D97-AF65-F5344CB8AC3E}">
        <p14:creationId xmlns:p14="http://schemas.microsoft.com/office/powerpoint/2010/main" val="352415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
        <p:nvSpPr>
          <p:cNvPr id="7" name="Content Placeholder 2"/>
          <p:cNvSpPr>
            <a:spLocks noGrp="1"/>
          </p:cNvSpPr>
          <p:nvPr>
            <p:ph idx="1"/>
          </p:nvPr>
        </p:nvSpPr>
        <p:spPr>
          <a:xfrm>
            <a:off x="516000" y="1270000"/>
            <a:ext cx="11160000" cy="4871600"/>
          </a:xfrm>
        </p:spPr>
        <p:txBody>
          <a:bodyPr/>
          <a:lstStyle>
            <a:lvl1pPr marL="171450" indent="-171450">
              <a:buClr>
                <a:schemeClr val="tx2"/>
              </a:buClr>
              <a:buFont typeface="Arial" panose="020B0604020202020204" pitchFamily="34" charset="0"/>
              <a:buChar char="•"/>
              <a:defRPr/>
            </a:lvl1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44015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
        <p:nvSpPr>
          <p:cNvPr id="9" name="Content Placeholder 2"/>
          <p:cNvSpPr>
            <a:spLocks noGrp="1"/>
          </p:cNvSpPr>
          <p:nvPr>
            <p:ph idx="1"/>
          </p:nvPr>
        </p:nvSpPr>
        <p:spPr>
          <a:xfrm>
            <a:off x="516000" y="1270000"/>
            <a:ext cx="11160000" cy="4871600"/>
          </a:xfrm>
        </p:spPr>
        <p:txBody>
          <a:bodyPr/>
          <a:lstStyle>
            <a:lvl1pPr marL="171450" indent="-171450">
              <a:buClr>
                <a:schemeClr val="tx2"/>
              </a:buClr>
              <a:buFont typeface="Arial" panose="020B0604020202020204" pitchFamily="34" charset="0"/>
              <a:buChar char="•"/>
              <a:defRPr/>
            </a:lvl1pPr>
          </a:lstStyle>
          <a:p>
            <a:pPr lvl="0"/>
            <a:r>
              <a:rPr lang="de-DE" dirty="0"/>
              <a:t>Formatvorlagen des Textmasters bearbeiten</a:t>
            </a:r>
          </a:p>
          <a:p>
            <a:pPr lvl="1"/>
            <a:r>
              <a:rPr lang="de-DE" dirty="0"/>
              <a:t>Zweite Ebene</a:t>
            </a:r>
          </a:p>
          <a:p>
            <a:pPr lvl="2"/>
            <a:r>
              <a:rPr lang="de-DE" dirty="0"/>
              <a:t>Dritte Ebene</a:t>
            </a:r>
          </a:p>
        </p:txBody>
      </p:sp>
      <p:sp>
        <p:nvSpPr>
          <p:cNvPr id="10" name="Titel 5">
            <a:extLst>
              <a:ext uri="{FF2B5EF4-FFF2-40B4-BE49-F238E27FC236}">
                <a16:creationId xmlns:a16="http://schemas.microsoft.com/office/drawing/2014/main" id="{72A6375B-8EA8-338B-AEDF-60148D999E0B}"/>
              </a:ext>
            </a:extLst>
          </p:cNvPr>
          <p:cNvSpPr>
            <a:spLocks noGrp="1"/>
          </p:cNvSpPr>
          <p:nvPr>
            <p:ph type="title" hasCustomPrompt="1"/>
          </p:nvPr>
        </p:nvSpPr>
        <p:spPr>
          <a:xfrm>
            <a:off x="511200" y="222047"/>
            <a:ext cx="10098530" cy="360000"/>
          </a:xfrm>
        </p:spPr>
        <p:txBody>
          <a:bodyPr/>
          <a:lstStyle>
            <a:lvl1pPr>
              <a:defRPr sz="2200" b="0">
                <a:latin typeface="+mj-lt"/>
              </a:defRPr>
            </a:lvl1pPr>
          </a:lstStyle>
          <a:p>
            <a:r>
              <a:rPr lang="de-DE" dirty="0"/>
              <a:t>Text einfügen</a:t>
            </a:r>
          </a:p>
        </p:txBody>
      </p:sp>
      <p:sp>
        <p:nvSpPr>
          <p:cNvPr id="11" name="Textplatzhalter 7">
            <a:extLst>
              <a:ext uri="{FF2B5EF4-FFF2-40B4-BE49-F238E27FC236}">
                <a16:creationId xmlns:a16="http://schemas.microsoft.com/office/drawing/2014/main" id="{85E7DD3C-9964-69D7-3647-7850C28E72AA}"/>
              </a:ext>
            </a:extLst>
          </p:cNvPr>
          <p:cNvSpPr>
            <a:spLocks noGrp="1"/>
          </p:cNvSpPr>
          <p:nvPr>
            <p:ph type="body" sz="quarter" idx="14"/>
          </p:nvPr>
        </p:nvSpPr>
        <p:spPr>
          <a:xfrm>
            <a:off x="511200" y="566992"/>
            <a:ext cx="10098529" cy="290431"/>
          </a:xfrm>
        </p:spPr>
        <p:txBody>
          <a:bodyPr>
            <a:noAutofit/>
          </a:bodyPr>
          <a:lstStyle>
            <a:lvl1pPr marL="0" indent="0">
              <a:buNone/>
              <a:defRPr sz="1600">
                <a:latin typeface="+mj-lt"/>
              </a:defRPr>
            </a:lvl1pPr>
          </a:lstStyle>
          <a:p>
            <a:endParaRPr lang="de-DE" dirty="0"/>
          </a:p>
        </p:txBody>
      </p:sp>
    </p:spTree>
    <p:extLst>
      <p:ext uri="{BB962C8B-B14F-4D97-AF65-F5344CB8AC3E}">
        <p14:creationId xmlns:p14="http://schemas.microsoft.com/office/powerpoint/2010/main" val="206820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Inhalt und Kernauss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
        <p:nvSpPr>
          <p:cNvPr id="10" name="Rechteck 9"/>
          <p:cNvSpPr/>
          <p:nvPr userDrawn="1"/>
        </p:nvSpPr>
        <p:spPr>
          <a:xfrm>
            <a:off x="518159" y="5354356"/>
            <a:ext cx="11153950" cy="873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2"/>
          <p:cNvSpPr>
            <a:spLocks noGrp="1"/>
          </p:cNvSpPr>
          <p:nvPr>
            <p:ph type="body" sz="quarter" idx="15"/>
          </p:nvPr>
        </p:nvSpPr>
        <p:spPr>
          <a:xfrm>
            <a:off x="1275397" y="5354357"/>
            <a:ext cx="10396713" cy="873125"/>
          </a:xfrm>
        </p:spPr>
        <p:txBody>
          <a:bodyPr anchor="ctr"/>
          <a:lstStyle>
            <a:lvl1pPr marL="0" indent="0">
              <a:buNone/>
              <a:defRPr>
                <a:solidFill>
                  <a:schemeClr val="bg1"/>
                </a:solidFill>
              </a:defRPr>
            </a:lvl1pPr>
          </a:lstStyle>
          <a:p>
            <a:pPr lvl="0"/>
            <a:endParaRPr lang="de-DE"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698778" y="5592919"/>
            <a:ext cx="396000" cy="396000"/>
          </a:xfrm>
          <a:prstGeom prst="rect">
            <a:avLst/>
          </a:prstGeom>
        </p:spPr>
      </p:pic>
      <p:sp>
        <p:nvSpPr>
          <p:cNvPr id="13" name="Content Placeholder 2"/>
          <p:cNvSpPr>
            <a:spLocks noGrp="1"/>
          </p:cNvSpPr>
          <p:nvPr>
            <p:ph idx="1"/>
          </p:nvPr>
        </p:nvSpPr>
        <p:spPr>
          <a:xfrm>
            <a:off x="516000" y="1270800"/>
            <a:ext cx="11160000" cy="4022560"/>
          </a:xfrm>
        </p:spPr>
        <p:txBody>
          <a:bodyPr/>
          <a:lstStyle>
            <a:lvl1pPr marL="171450" indent="-171450">
              <a:buClr>
                <a:schemeClr val="tx2"/>
              </a:buClr>
              <a:buFont typeface="Arial" panose="020B0604020202020204" pitchFamily="34" charset="0"/>
              <a:buChar char="•"/>
              <a:defRPr/>
            </a:lvl1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19839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tertitel, Inhalt und Kernaussag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
        <p:nvSpPr>
          <p:cNvPr id="10" name="Rechteck 9"/>
          <p:cNvSpPr/>
          <p:nvPr userDrawn="1"/>
        </p:nvSpPr>
        <p:spPr>
          <a:xfrm>
            <a:off x="518159" y="5354354"/>
            <a:ext cx="11153950" cy="873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2"/>
          <p:cNvSpPr>
            <a:spLocks noGrp="1"/>
          </p:cNvSpPr>
          <p:nvPr>
            <p:ph type="body" sz="quarter" idx="15"/>
          </p:nvPr>
        </p:nvSpPr>
        <p:spPr>
          <a:xfrm>
            <a:off x="1275397" y="5354355"/>
            <a:ext cx="10396713" cy="873125"/>
          </a:xfrm>
        </p:spPr>
        <p:txBody>
          <a:bodyPr anchor="ctr"/>
          <a:lstStyle>
            <a:lvl1pPr marL="0" indent="0">
              <a:buNone/>
              <a:defRPr>
                <a:solidFill>
                  <a:schemeClr val="bg1"/>
                </a:solidFill>
              </a:defRPr>
            </a:lvl1pPr>
          </a:lstStyle>
          <a:p>
            <a:pPr lvl="0"/>
            <a:endParaRPr lang="de-DE"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698778" y="5592917"/>
            <a:ext cx="396000" cy="396000"/>
          </a:xfrm>
          <a:prstGeom prst="rect">
            <a:avLst/>
          </a:prstGeom>
        </p:spPr>
      </p:pic>
      <p:sp>
        <p:nvSpPr>
          <p:cNvPr id="13" name="Content Placeholder 2"/>
          <p:cNvSpPr>
            <a:spLocks noGrp="1"/>
          </p:cNvSpPr>
          <p:nvPr>
            <p:ph idx="1"/>
          </p:nvPr>
        </p:nvSpPr>
        <p:spPr>
          <a:xfrm>
            <a:off x="516000" y="1270800"/>
            <a:ext cx="11160000" cy="4022560"/>
          </a:xfrm>
        </p:spPr>
        <p:txBody>
          <a:bodyPr/>
          <a:lstStyle>
            <a:lvl1pPr marL="171450" indent="-171450">
              <a:buClr>
                <a:schemeClr val="tx2"/>
              </a:buClr>
              <a:buFont typeface="Arial" panose="020B0604020202020204" pitchFamily="34" charset="0"/>
              <a:buChar char="•"/>
              <a:defRPr/>
            </a:lvl1pPr>
          </a:lstStyle>
          <a:p>
            <a:pPr lvl="0"/>
            <a:r>
              <a:rPr lang="de-DE" dirty="0"/>
              <a:t>Formatvorlagen des Textmasters bearbeiten</a:t>
            </a:r>
          </a:p>
          <a:p>
            <a:pPr lvl="1"/>
            <a:r>
              <a:rPr lang="de-DE" dirty="0"/>
              <a:t>Zweite Ebene</a:t>
            </a:r>
          </a:p>
          <a:p>
            <a:pPr lvl="2"/>
            <a:r>
              <a:rPr lang="de-DE" dirty="0"/>
              <a:t>Dritte Ebene</a:t>
            </a:r>
          </a:p>
        </p:txBody>
      </p:sp>
      <p:sp>
        <p:nvSpPr>
          <p:cNvPr id="19" name="Titel 5">
            <a:extLst>
              <a:ext uri="{FF2B5EF4-FFF2-40B4-BE49-F238E27FC236}">
                <a16:creationId xmlns:a16="http://schemas.microsoft.com/office/drawing/2014/main" id="{46271A69-B0A4-1F9B-544C-5F42F132145F}"/>
              </a:ext>
            </a:extLst>
          </p:cNvPr>
          <p:cNvSpPr>
            <a:spLocks noGrp="1"/>
          </p:cNvSpPr>
          <p:nvPr>
            <p:ph type="title" hasCustomPrompt="1"/>
          </p:nvPr>
        </p:nvSpPr>
        <p:spPr>
          <a:xfrm>
            <a:off x="511200" y="222047"/>
            <a:ext cx="10098530" cy="360000"/>
          </a:xfrm>
        </p:spPr>
        <p:txBody>
          <a:bodyPr/>
          <a:lstStyle>
            <a:lvl1pPr>
              <a:defRPr sz="2200" b="0">
                <a:latin typeface="+mj-lt"/>
              </a:defRPr>
            </a:lvl1pPr>
          </a:lstStyle>
          <a:p>
            <a:r>
              <a:rPr lang="de-DE" dirty="0"/>
              <a:t>Text einfügen</a:t>
            </a:r>
          </a:p>
        </p:txBody>
      </p:sp>
      <p:sp>
        <p:nvSpPr>
          <p:cNvPr id="20" name="Textplatzhalter 7">
            <a:extLst>
              <a:ext uri="{FF2B5EF4-FFF2-40B4-BE49-F238E27FC236}">
                <a16:creationId xmlns:a16="http://schemas.microsoft.com/office/drawing/2014/main" id="{B4BD4A1C-1F3D-209A-3272-C54F8E1ED2BF}"/>
              </a:ext>
            </a:extLst>
          </p:cNvPr>
          <p:cNvSpPr>
            <a:spLocks noGrp="1"/>
          </p:cNvSpPr>
          <p:nvPr>
            <p:ph type="body" sz="quarter" idx="14"/>
          </p:nvPr>
        </p:nvSpPr>
        <p:spPr>
          <a:xfrm>
            <a:off x="511200" y="566992"/>
            <a:ext cx="10098529" cy="290431"/>
          </a:xfrm>
        </p:spPr>
        <p:txBody>
          <a:bodyPr>
            <a:noAutofit/>
          </a:bodyPr>
          <a:lstStyle>
            <a:lvl1pPr marL="0" indent="0">
              <a:buNone/>
              <a:defRPr sz="1600">
                <a:latin typeface="+mj-lt"/>
              </a:defRPr>
            </a:lvl1pPr>
          </a:lstStyle>
          <a:p>
            <a:endParaRPr lang="de-DE" dirty="0"/>
          </a:p>
        </p:txBody>
      </p:sp>
    </p:spTree>
    <p:extLst>
      <p:ext uri="{BB962C8B-B14F-4D97-AF65-F5344CB8AC3E}">
        <p14:creationId xmlns:p14="http://schemas.microsoft.com/office/powerpoint/2010/main" val="298921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
        <p:nvSpPr>
          <p:cNvPr id="6" name="Content Placeholder 2"/>
          <p:cNvSpPr>
            <a:spLocks noGrp="1"/>
          </p:cNvSpPr>
          <p:nvPr>
            <p:ph sz="half" idx="1"/>
          </p:nvPr>
        </p:nvSpPr>
        <p:spPr>
          <a:xfrm>
            <a:off x="514800" y="1270800"/>
            <a:ext cx="5472000" cy="4851279"/>
          </a:xfrm>
        </p:spPr>
        <p:txBody>
          <a:bodyPr/>
          <a:lstStyle/>
          <a:p>
            <a:pPr lvl="0"/>
            <a:r>
              <a:rPr lang="de-DE" dirty="0"/>
              <a:t>Formatvorlagen des Textmasters bearbeiten</a:t>
            </a:r>
          </a:p>
          <a:p>
            <a:pPr lvl="1"/>
            <a:r>
              <a:rPr lang="de-DE" dirty="0"/>
              <a:t>Zweite Ebene</a:t>
            </a:r>
          </a:p>
          <a:p>
            <a:pPr lvl="2"/>
            <a:r>
              <a:rPr lang="de-DE" dirty="0"/>
              <a:t>Dritte Ebene</a:t>
            </a:r>
          </a:p>
        </p:txBody>
      </p:sp>
      <p:sp>
        <p:nvSpPr>
          <p:cNvPr id="7" name="Content Placeholder 3"/>
          <p:cNvSpPr>
            <a:spLocks noGrp="1"/>
          </p:cNvSpPr>
          <p:nvPr>
            <p:ph sz="half" idx="2"/>
          </p:nvPr>
        </p:nvSpPr>
        <p:spPr>
          <a:xfrm>
            <a:off x="6208800" y="1270800"/>
            <a:ext cx="5472000" cy="4851278"/>
          </a:xfrm>
        </p:spPr>
        <p:txBody>
          <a:body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84204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tertitel, Zwei Inhalt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
        <p:nvSpPr>
          <p:cNvPr id="6" name="Content Placeholder 2"/>
          <p:cNvSpPr>
            <a:spLocks noGrp="1"/>
          </p:cNvSpPr>
          <p:nvPr>
            <p:ph sz="half" idx="1"/>
          </p:nvPr>
        </p:nvSpPr>
        <p:spPr>
          <a:xfrm>
            <a:off x="514800" y="1270800"/>
            <a:ext cx="5472000" cy="4851279"/>
          </a:xfrm>
        </p:spPr>
        <p:txBody>
          <a:bodyPr/>
          <a:lstStyle/>
          <a:p>
            <a:pPr lvl="0"/>
            <a:r>
              <a:rPr lang="de-DE" dirty="0"/>
              <a:t>Formatvorlagen des Textmasters bearbeiten</a:t>
            </a:r>
          </a:p>
          <a:p>
            <a:pPr lvl="1"/>
            <a:r>
              <a:rPr lang="de-DE" dirty="0"/>
              <a:t>Zweite Ebene</a:t>
            </a:r>
          </a:p>
          <a:p>
            <a:pPr lvl="2"/>
            <a:r>
              <a:rPr lang="de-DE" dirty="0"/>
              <a:t>Dritte Ebene</a:t>
            </a:r>
          </a:p>
        </p:txBody>
      </p:sp>
      <p:sp>
        <p:nvSpPr>
          <p:cNvPr id="7" name="Content Placeholder 3"/>
          <p:cNvSpPr>
            <a:spLocks noGrp="1"/>
          </p:cNvSpPr>
          <p:nvPr>
            <p:ph sz="half" idx="2"/>
          </p:nvPr>
        </p:nvSpPr>
        <p:spPr>
          <a:xfrm>
            <a:off x="6208800" y="1270800"/>
            <a:ext cx="5472000" cy="4851278"/>
          </a:xfrm>
        </p:spPr>
        <p:txBody>
          <a:bodyPr/>
          <a:lstStyle/>
          <a:p>
            <a:pPr lvl="0"/>
            <a:r>
              <a:rPr lang="de-DE" dirty="0"/>
              <a:t>Formatvorlagen des Textmasters bearbeiten</a:t>
            </a:r>
          </a:p>
          <a:p>
            <a:pPr lvl="1"/>
            <a:r>
              <a:rPr lang="de-DE" dirty="0"/>
              <a:t>Zweite Ebene</a:t>
            </a:r>
          </a:p>
          <a:p>
            <a:pPr lvl="2"/>
            <a:r>
              <a:rPr lang="de-DE" dirty="0"/>
              <a:t>Dritte Ebene</a:t>
            </a:r>
          </a:p>
        </p:txBody>
      </p:sp>
      <p:sp>
        <p:nvSpPr>
          <p:cNvPr id="15" name="Titel 5">
            <a:extLst>
              <a:ext uri="{FF2B5EF4-FFF2-40B4-BE49-F238E27FC236}">
                <a16:creationId xmlns:a16="http://schemas.microsoft.com/office/drawing/2014/main" id="{289B2AC3-3E4E-9059-F39E-35B6526754AD}"/>
              </a:ext>
            </a:extLst>
          </p:cNvPr>
          <p:cNvSpPr>
            <a:spLocks noGrp="1"/>
          </p:cNvSpPr>
          <p:nvPr>
            <p:ph type="title" hasCustomPrompt="1"/>
          </p:nvPr>
        </p:nvSpPr>
        <p:spPr>
          <a:xfrm>
            <a:off x="511200" y="222047"/>
            <a:ext cx="10098530" cy="360000"/>
          </a:xfrm>
        </p:spPr>
        <p:txBody>
          <a:bodyPr/>
          <a:lstStyle>
            <a:lvl1pPr>
              <a:defRPr sz="2200" b="0">
                <a:latin typeface="+mj-lt"/>
              </a:defRPr>
            </a:lvl1pPr>
          </a:lstStyle>
          <a:p>
            <a:r>
              <a:rPr lang="de-DE" dirty="0"/>
              <a:t>Text einfügen</a:t>
            </a:r>
          </a:p>
        </p:txBody>
      </p:sp>
      <p:sp>
        <p:nvSpPr>
          <p:cNvPr id="16" name="Textplatzhalter 7">
            <a:extLst>
              <a:ext uri="{FF2B5EF4-FFF2-40B4-BE49-F238E27FC236}">
                <a16:creationId xmlns:a16="http://schemas.microsoft.com/office/drawing/2014/main" id="{F4F21798-239B-DE20-4663-52B73C280200}"/>
              </a:ext>
            </a:extLst>
          </p:cNvPr>
          <p:cNvSpPr>
            <a:spLocks noGrp="1"/>
          </p:cNvSpPr>
          <p:nvPr>
            <p:ph type="body" sz="quarter" idx="14"/>
          </p:nvPr>
        </p:nvSpPr>
        <p:spPr>
          <a:xfrm>
            <a:off x="511200" y="566992"/>
            <a:ext cx="10098529" cy="290431"/>
          </a:xfrm>
        </p:spPr>
        <p:txBody>
          <a:bodyPr>
            <a:noAutofit/>
          </a:bodyPr>
          <a:lstStyle>
            <a:lvl1pPr marL="0" indent="0">
              <a:buNone/>
              <a:defRPr sz="1600">
                <a:latin typeface="+mj-lt"/>
              </a:defRPr>
            </a:lvl1pPr>
          </a:lstStyle>
          <a:p>
            <a:endParaRPr lang="de-DE" dirty="0"/>
          </a:p>
        </p:txBody>
      </p:sp>
    </p:spTree>
    <p:extLst>
      <p:ext uri="{BB962C8B-B14F-4D97-AF65-F5344CB8AC3E}">
        <p14:creationId xmlns:p14="http://schemas.microsoft.com/office/powerpoint/2010/main" val="121959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hne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p>
            <a:fld id="{32932C33-F101-4A42-8F99-A20403BEA151}" type="slidenum">
              <a:rPr lang="de-DE" smtClean="0"/>
              <a:pPr/>
              <a:t>‹Nr.›</a:t>
            </a:fld>
            <a:endParaRPr lang="de-DE" dirty="0"/>
          </a:p>
        </p:txBody>
      </p:sp>
      <p:sp>
        <p:nvSpPr>
          <p:cNvPr id="4" name="Datumsplatzhalter 3"/>
          <p:cNvSpPr>
            <a:spLocks noGrp="1"/>
          </p:cNvSpPr>
          <p:nvPr>
            <p:ph type="dt" sz="half" idx="11"/>
          </p:nvPr>
        </p:nvSpPr>
        <p:spPr/>
        <p:txBody>
          <a:bodyPr/>
          <a:lstStyle/>
          <a:p>
            <a:r>
              <a:rPr lang="de-DE"/>
              <a:t>Autor</a:t>
            </a:r>
            <a:endParaRPr lang="de-DE" dirty="0"/>
          </a:p>
        </p:txBody>
      </p:sp>
      <p:sp>
        <p:nvSpPr>
          <p:cNvPr id="5" name="Fußzeilenplatzhalter 4"/>
          <p:cNvSpPr>
            <a:spLocks noGrp="1"/>
          </p:cNvSpPr>
          <p:nvPr>
            <p:ph type="ftr" sz="quarter" idx="12"/>
          </p:nvPr>
        </p:nvSpPr>
        <p:spPr/>
        <p:txBody>
          <a:bodyPr/>
          <a:lstStyle/>
          <a:p>
            <a:r>
              <a:rPr lang="de-DE"/>
              <a:t>Projekt oder Veranstaltung, JJJJ</a:t>
            </a:r>
            <a:endParaRPr lang="de-DE" dirty="0"/>
          </a:p>
        </p:txBody>
      </p:sp>
    </p:spTree>
    <p:extLst>
      <p:ext uri="{BB962C8B-B14F-4D97-AF65-F5344CB8AC3E}">
        <p14:creationId xmlns:p14="http://schemas.microsoft.com/office/powerpoint/2010/main" val="319875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80305"/>
            <a:ext cx="12192000" cy="477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14307"/>
            <a:ext cx="12192001" cy="659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11200" y="214806"/>
            <a:ext cx="7523630" cy="647151"/>
          </a:xfrm>
          <a:prstGeom prst="rect">
            <a:avLst/>
          </a:prstGeom>
        </p:spPr>
        <p:txBody>
          <a:bodyPr vert="horz" lIns="90000" tIns="0" rIns="90000" bIns="0" rtlCol="0" anchor="b">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511200" y="1270799"/>
            <a:ext cx="11160000" cy="4851705"/>
          </a:xfrm>
          <a:prstGeom prst="rect">
            <a:avLst/>
          </a:prstGeom>
        </p:spPr>
        <p:txBody>
          <a:bodyPr vert="horz" lIns="90000" tIns="45720" rIns="90000" bIns="45720" rtlCol="0">
            <a:normAutofit/>
          </a:bodyPr>
          <a:lstStyle/>
          <a:p>
            <a:pPr lvl="0"/>
            <a:r>
              <a:rPr lang="de-DE" dirty="0"/>
              <a:t>Formatvorlagen des Textmasters bearbeiten</a:t>
            </a:r>
          </a:p>
          <a:p>
            <a:pPr lvl="1"/>
            <a:r>
              <a:rPr lang="de-DE" dirty="0"/>
              <a:t>Zweite Ebene</a:t>
            </a:r>
          </a:p>
          <a:p>
            <a:pPr lvl="2"/>
            <a:r>
              <a:rPr lang="de-DE" dirty="0"/>
              <a:t>Dritte Ebene</a:t>
            </a:r>
          </a:p>
        </p:txBody>
      </p:sp>
      <p:sp>
        <p:nvSpPr>
          <p:cNvPr id="6" name="Slide Number Placeholder 5"/>
          <p:cNvSpPr>
            <a:spLocks noGrp="1"/>
          </p:cNvSpPr>
          <p:nvPr>
            <p:ph type="sldNum" sz="quarter" idx="4"/>
          </p:nvPr>
        </p:nvSpPr>
        <p:spPr>
          <a:xfrm>
            <a:off x="10602136" y="6463231"/>
            <a:ext cx="1069064" cy="325819"/>
          </a:xfrm>
          <a:prstGeom prst="rect">
            <a:avLst/>
          </a:prstGeom>
        </p:spPr>
        <p:txBody>
          <a:bodyPr vert="horz" lIns="91440" tIns="45720" rIns="91440" bIns="45720" rtlCol="0" anchor="ctr"/>
          <a:lstStyle>
            <a:lvl1pPr algn="r">
              <a:defRPr sz="1200">
                <a:solidFill>
                  <a:srgbClr val="FFFFFF"/>
                </a:solidFill>
              </a:defRPr>
            </a:lvl1pPr>
          </a:lstStyle>
          <a:p>
            <a:fld id="{32932C33-F101-4A42-8F99-A20403BEA151}" type="slidenum">
              <a:rPr lang="de-DE" smtClean="0"/>
              <a:pPr/>
              <a:t>‹Nr.›</a:t>
            </a:fld>
            <a:endParaRPr lang="de-DE" dirty="0"/>
          </a:p>
        </p:txBody>
      </p:sp>
      <p:cxnSp>
        <p:nvCxnSpPr>
          <p:cNvPr id="10" name="Straight Connector 9"/>
          <p:cNvCxnSpPr>
            <a:cxnSpLocks/>
          </p:cNvCxnSpPr>
          <p:nvPr/>
        </p:nvCxnSpPr>
        <p:spPr>
          <a:xfrm>
            <a:off x="0" y="957859"/>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userDrawn="1"/>
        </p:nvCxnSpPr>
        <p:spPr>
          <a:xfrm>
            <a:off x="511200" y="215153"/>
            <a:ext cx="0" cy="6485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umsplatzhalter 3"/>
          <p:cNvSpPr>
            <a:spLocks noGrp="1"/>
          </p:cNvSpPr>
          <p:nvPr userDrawn="1">
            <p:ph type="dt" sz="half" idx="2"/>
          </p:nvPr>
        </p:nvSpPr>
        <p:spPr>
          <a:xfrm>
            <a:off x="511200" y="6463231"/>
            <a:ext cx="2359416" cy="324037"/>
          </a:xfrm>
          <a:prstGeom prst="rect">
            <a:avLst/>
          </a:prstGeom>
        </p:spPr>
        <p:txBody>
          <a:bodyPr vert="horz" lIns="91440" tIns="45720" rIns="91440" bIns="45720" rtlCol="0" anchor="ctr"/>
          <a:lstStyle>
            <a:lvl1pPr algn="l">
              <a:defRPr sz="1200">
                <a:solidFill>
                  <a:schemeClr val="bg1"/>
                </a:solidFill>
              </a:defRPr>
            </a:lvl1pPr>
          </a:lstStyle>
          <a:p>
            <a:r>
              <a:rPr lang="de-DE"/>
              <a:t>Autor</a:t>
            </a:r>
            <a:endParaRPr lang="de-DE" dirty="0"/>
          </a:p>
        </p:txBody>
      </p:sp>
      <p:sp>
        <p:nvSpPr>
          <p:cNvPr id="5" name="Fußzeilenplatzhalter 4"/>
          <p:cNvSpPr>
            <a:spLocks noGrp="1"/>
          </p:cNvSpPr>
          <p:nvPr userDrawn="1">
            <p:ph type="ftr" sz="quarter" idx="3"/>
          </p:nvPr>
        </p:nvSpPr>
        <p:spPr>
          <a:xfrm>
            <a:off x="3018020" y="6463231"/>
            <a:ext cx="6155960" cy="324037"/>
          </a:xfrm>
          <a:prstGeom prst="rect">
            <a:avLst/>
          </a:prstGeom>
        </p:spPr>
        <p:txBody>
          <a:bodyPr vert="horz" lIns="91440" tIns="45720" rIns="91440" bIns="45720" rtlCol="0" anchor="ctr"/>
          <a:lstStyle>
            <a:lvl1pPr algn="ctr">
              <a:defRPr sz="1200">
                <a:solidFill>
                  <a:schemeClr val="bg1"/>
                </a:solidFill>
              </a:defRPr>
            </a:lvl1pPr>
          </a:lstStyle>
          <a:p>
            <a:r>
              <a:rPr lang="de-DE"/>
              <a:t>Projekt oder Veranstaltung, JJJJ</a:t>
            </a:r>
            <a:endParaRPr lang="de-DE" dirty="0"/>
          </a:p>
        </p:txBody>
      </p:sp>
      <p:pic>
        <p:nvPicPr>
          <p:cNvPr id="14" name="Grafik 13">
            <a:extLst>
              <a:ext uri="{FF2B5EF4-FFF2-40B4-BE49-F238E27FC236}">
                <a16:creationId xmlns:a16="http://schemas.microsoft.com/office/drawing/2014/main" id="{64FC5AE0-3E31-40E4-AACE-1B7348494EE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048227" y="-4836240"/>
            <a:ext cx="115876" cy="80286"/>
          </a:xfrm>
          <a:prstGeom prst="rect">
            <a:avLst/>
          </a:prstGeom>
        </p:spPr>
      </p:pic>
      <p:pic>
        <p:nvPicPr>
          <p:cNvPr id="11" name="Grafik 10">
            <a:extLst>
              <a:ext uri="{FF2B5EF4-FFF2-40B4-BE49-F238E27FC236}">
                <a16:creationId xmlns:a16="http://schemas.microsoft.com/office/drawing/2014/main" id="{4F80034F-B35F-EFC4-FED0-1C25A5D3B03D}"/>
              </a:ext>
            </a:extLst>
          </p:cNvPr>
          <p:cNvPicPr>
            <a:picLocks noChangeAspect="1"/>
          </p:cNvPicPr>
          <p:nvPr userDrawn="1"/>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83987" y="129733"/>
            <a:ext cx="1087213" cy="745200"/>
          </a:xfrm>
          <a:prstGeom prst="rect">
            <a:avLst/>
          </a:prstGeom>
        </p:spPr>
      </p:pic>
    </p:spTree>
    <p:extLst>
      <p:ext uri="{BB962C8B-B14F-4D97-AF65-F5344CB8AC3E}">
        <p14:creationId xmlns:p14="http://schemas.microsoft.com/office/powerpoint/2010/main" val="964628889"/>
      </p:ext>
    </p:extLst>
  </p:cSld>
  <p:clrMap bg1="lt1" tx1="dk1" bg2="lt2" tx2="dk2" accent1="accent1" accent2="accent2" accent3="accent3" accent4="accent4" accent5="accent5" accent6="accent6" hlink="hlink" folHlink="folHlink"/>
  <p:sldLayoutIdLst>
    <p:sldLayoutId id="2147483673"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p:txStyles>
    <p:titleStyle>
      <a:lvl1pPr algn="l" defTabSz="914400" rtl="0" eaLnBrk="1" latinLnBrk="0" hangingPunct="1">
        <a:lnSpc>
          <a:spcPct val="100000"/>
        </a:lnSpc>
        <a:spcBef>
          <a:spcPct val="0"/>
        </a:spcBef>
        <a:buNone/>
        <a:defRPr sz="2200" kern="1200" spc="-50" baseline="0">
          <a:solidFill>
            <a:schemeClr val="tx1">
              <a:lumMod val="75000"/>
              <a:lumOff val="25000"/>
            </a:schemeClr>
          </a:solidFill>
          <a:latin typeface="+mj-lt"/>
          <a:ea typeface="+mj-ea"/>
          <a:cs typeface="+mj-cs"/>
        </a:defRPr>
      </a:lvl1pPr>
    </p:titleStyle>
    <p:bodyStyle>
      <a:lvl1pPr marL="171450" indent="-17145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2932C33-F101-4A42-8F99-A20403BEA151}" type="slidenum">
              <a:rPr lang="de-DE" smtClean="0"/>
              <a:pPr/>
              <a:t>1</a:t>
            </a:fld>
            <a:endParaRPr lang="de-DE" dirty="0"/>
          </a:p>
        </p:txBody>
      </p:sp>
      <p:sp>
        <p:nvSpPr>
          <p:cNvPr id="3" name="Datumsplatzhalter 2"/>
          <p:cNvSpPr>
            <a:spLocks noGrp="1"/>
          </p:cNvSpPr>
          <p:nvPr>
            <p:ph type="dt" sz="half" idx="11"/>
          </p:nvPr>
        </p:nvSpPr>
        <p:spPr/>
        <p:txBody>
          <a:bodyPr/>
          <a:lstStyle/>
          <a:p>
            <a:r>
              <a:rPr lang="de-DE"/>
              <a:t>Autor</a:t>
            </a:r>
            <a:endParaRPr lang="de-DE" dirty="0"/>
          </a:p>
        </p:txBody>
      </p:sp>
      <p:sp>
        <p:nvSpPr>
          <p:cNvPr id="4" name="Fußzeilenplatzhalter 3"/>
          <p:cNvSpPr>
            <a:spLocks noGrp="1"/>
          </p:cNvSpPr>
          <p:nvPr>
            <p:ph type="ftr" sz="quarter" idx="12"/>
          </p:nvPr>
        </p:nvSpPr>
        <p:spPr/>
        <p:txBody>
          <a:bodyPr/>
          <a:lstStyle/>
          <a:p>
            <a:r>
              <a:rPr lang="de-DE"/>
              <a:t>Projekt oder Veranstaltung, JJJJ</a:t>
            </a:r>
            <a:endParaRPr lang="de-DE" dirty="0"/>
          </a:p>
        </p:txBody>
      </p:sp>
      <p:sp>
        <p:nvSpPr>
          <p:cNvPr id="14" name="Textfeld 13"/>
          <p:cNvSpPr txBox="1"/>
          <p:nvPr/>
        </p:nvSpPr>
        <p:spPr>
          <a:xfrm>
            <a:off x="756647" y="472190"/>
            <a:ext cx="7845349" cy="4278094"/>
          </a:xfrm>
          <a:prstGeom prst="rect">
            <a:avLst/>
          </a:prstGeom>
          <a:noFill/>
        </p:spPr>
        <p:txBody>
          <a:bodyPr wrap="square" rtlCol="0">
            <a:spAutoFit/>
          </a:bodyPr>
          <a:lstStyle/>
          <a:p>
            <a:r>
              <a:rPr lang="de-DE" sz="1600" dirty="0"/>
              <a:t>Dies ist der Folienmaster vom Lehrstuhl Controlling. Bitte nehmen Sie folgende Einstellungen vor:</a:t>
            </a:r>
          </a:p>
          <a:p>
            <a:pPr marL="342900" indent="-342900">
              <a:buFont typeface="+mj-lt"/>
              <a:buAutoNum type="arabicPeriod"/>
            </a:pPr>
            <a:r>
              <a:rPr lang="de-DE" sz="1600" dirty="0"/>
              <a:t>Löschen Sie die Beispiel-Folien und setzen Sie eine neue Präsentation auf</a:t>
            </a:r>
          </a:p>
          <a:p>
            <a:pPr marL="342900" indent="-342900">
              <a:buFont typeface="+mj-lt"/>
              <a:buAutoNum type="arabicPeriod"/>
            </a:pPr>
            <a:r>
              <a:rPr lang="de-DE" sz="1600" dirty="0"/>
              <a:t>Passen Sie die Fußzeile an (s.u.)</a:t>
            </a:r>
          </a:p>
          <a:p>
            <a:pPr marL="342900" indent="-342900">
              <a:buFont typeface="+mj-lt"/>
              <a:buAutoNum type="arabicPeriod"/>
            </a:pPr>
            <a:r>
              <a:rPr lang="de-DE" sz="1600" dirty="0"/>
              <a:t>Ändern Sie die Titelfolie gemäß Ihrem Projekt</a:t>
            </a:r>
          </a:p>
          <a:p>
            <a:pPr marL="342900" indent="-342900">
              <a:buFont typeface="+mj-lt"/>
              <a:buAutoNum type="arabicPeriod"/>
            </a:pPr>
            <a:r>
              <a:rPr lang="de-DE" sz="1600" dirty="0"/>
              <a:t>Passen Sie die Gliederung an</a:t>
            </a:r>
          </a:p>
          <a:p>
            <a:pPr marL="342900" indent="-342900">
              <a:buFont typeface="+mj-lt"/>
              <a:buAutoNum type="arabicPeriod"/>
            </a:pPr>
            <a:r>
              <a:rPr lang="de-DE" sz="1600" dirty="0"/>
              <a:t>Entfernen Sie sämtliche Post-</a:t>
            </a:r>
            <a:r>
              <a:rPr lang="de-DE" sz="1600" dirty="0" err="1"/>
              <a:t>It‘s</a:t>
            </a:r>
            <a:r>
              <a:rPr lang="de-DE" sz="1600" dirty="0"/>
              <a:t>/Sprechblasen</a:t>
            </a:r>
          </a:p>
          <a:p>
            <a:endParaRPr lang="de-DE" sz="1600" dirty="0"/>
          </a:p>
          <a:p>
            <a:r>
              <a:rPr lang="de-DE" sz="1600" dirty="0"/>
              <a:t>Schriften: </a:t>
            </a:r>
          </a:p>
          <a:p>
            <a:pPr marL="285750" indent="-285750">
              <a:buFont typeface="Wingdings" panose="05000000000000000000" pitchFamily="2" charset="2"/>
              <a:buChar char="Ø"/>
            </a:pPr>
            <a:r>
              <a:rPr lang="de-DE" sz="1600" b="1" dirty="0"/>
              <a:t>Hiwis</a:t>
            </a:r>
            <a:r>
              <a:rPr lang="de-DE" sz="1600" dirty="0"/>
              <a:t> nutzen die Präsentation für </a:t>
            </a:r>
            <a:r>
              <a:rPr lang="de-DE" sz="1600" b="1" dirty="0"/>
              <a:t>die Schrifttypen </a:t>
            </a:r>
            <a:r>
              <a:rPr lang="de-DE" sz="1600" b="1" dirty="0" err="1"/>
              <a:t>Raleway</a:t>
            </a:r>
            <a:r>
              <a:rPr lang="de-DE" sz="1600" b="1" dirty="0"/>
              <a:t> und </a:t>
            </a:r>
            <a:r>
              <a:rPr lang="de-DE" sz="1600" b="1" dirty="0" err="1"/>
              <a:t>Roboto</a:t>
            </a:r>
            <a:endParaRPr lang="de-DE" sz="1600" b="1" dirty="0"/>
          </a:p>
          <a:p>
            <a:pPr marL="285750" indent="-285750">
              <a:buFont typeface="Wingdings" panose="05000000000000000000" pitchFamily="2" charset="2"/>
              <a:buChar char="Ø"/>
            </a:pPr>
            <a:r>
              <a:rPr lang="de-DE" sz="1600" dirty="0"/>
              <a:t>Studenten können die Präsentation für die Schrifttypen Calibri Light / Calibri verwenden</a:t>
            </a:r>
          </a:p>
          <a:p>
            <a:pPr marL="342900" indent="-342900">
              <a:buFont typeface="+mj-lt"/>
              <a:buAutoNum type="arabicPeriod"/>
            </a:pPr>
            <a:endParaRPr lang="de-DE" sz="1600" dirty="0"/>
          </a:p>
          <a:p>
            <a:r>
              <a:rPr lang="de-DE" sz="1600" dirty="0"/>
              <a:t>Im folgenden sehen Sie außerdem ein Beispiel, welche Layouts Ihnen zur Verfügung stehen. Die Layouts stehen sowohl für Themen mit, als auch ohne Untertitel zur Verfügung. Layouts fügen Sie über die Registerkarte „Start“ </a:t>
            </a:r>
            <a:r>
              <a:rPr lang="de-DE" sz="1600" dirty="0">
                <a:sym typeface="Wingdings" panose="05000000000000000000" pitchFamily="2" charset="2"/>
              </a:rPr>
              <a:t> „Neue Folie“ oder „Layout“ ein. </a:t>
            </a:r>
            <a:endParaRPr lang="de-DE" sz="1600" dirty="0"/>
          </a:p>
        </p:txBody>
      </p:sp>
      <p:sp>
        <p:nvSpPr>
          <p:cNvPr id="15" name="Textfeld 14"/>
          <p:cNvSpPr txBox="1"/>
          <p:nvPr/>
        </p:nvSpPr>
        <p:spPr>
          <a:xfrm>
            <a:off x="188371" y="4718738"/>
            <a:ext cx="9096327" cy="1293971"/>
          </a:xfrm>
          <a:prstGeom prst="roundRect">
            <a:avLst/>
          </a:prstGeom>
          <a:solidFill>
            <a:srgbClr val="FEFFC5"/>
          </a:solidFill>
          <a:ln>
            <a:noFill/>
          </a:ln>
        </p:spPr>
        <p:txBody>
          <a:bodyPr wrap="none" rtlCol="0">
            <a:spAutoFit/>
          </a:bodyPr>
          <a:lstStyle/>
          <a:p>
            <a:r>
              <a:rPr lang="de-DE" sz="1400" dirty="0"/>
              <a:t>Autor, Projekt und Jahr lassen sich mit Klick auf die Registerkarte Einfügen unter Kopf- und Fußzeile verändern:</a:t>
            </a:r>
          </a:p>
          <a:p>
            <a:r>
              <a:rPr lang="de-DE" sz="1400" dirty="0"/>
              <a:t>Tragen Sie unter </a:t>
            </a:r>
          </a:p>
          <a:p>
            <a:pPr marL="342900" indent="-342900">
              <a:buFont typeface="+mj-lt"/>
              <a:buAutoNum type="arabicPeriod"/>
            </a:pPr>
            <a:r>
              <a:rPr lang="de-DE" sz="1400" dirty="0"/>
              <a:t>„Datum und Uhrzeit“ </a:t>
            </a:r>
            <a:r>
              <a:rPr lang="de-DE" sz="1400" dirty="0">
                <a:sym typeface="Wingdings" panose="05000000000000000000" pitchFamily="2" charset="2"/>
              </a:rPr>
              <a:t> „Fest“ </a:t>
            </a:r>
            <a:r>
              <a:rPr lang="de-DE" sz="1400" b="1" dirty="0">
                <a:sym typeface="Wingdings" panose="05000000000000000000" pitchFamily="2" charset="2"/>
              </a:rPr>
              <a:t>Ihren Namen</a:t>
            </a:r>
            <a:r>
              <a:rPr lang="de-DE" sz="1400" dirty="0">
                <a:sym typeface="Wingdings" panose="05000000000000000000" pitchFamily="2" charset="2"/>
              </a:rPr>
              <a:t> ein.</a:t>
            </a:r>
            <a:r>
              <a:rPr lang="de-DE" sz="1400" dirty="0"/>
              <a:t> </a:t>
            </a:r>
          </a:p>
          <a:p>
            <a:pPr marL="342900" indent="-342900">
              <a:buFont typeface="+mj-lt"/>
              <a:buAutoNum type="arabicPeriod"/>
            </a:pPr>
            <a:r>
              <a:rPr lang="de-DE" sz="1400" dirty="0"/>
              <a:t>„Fußzeile“ </a:t>
            </a:r>
            <a:r>
              <a:rPr lang="de-DE" sz="1400" b="1" dirty="0"/>
              <a:t>Ihr Projekt/Veranstaltung </a:t>
            </a:r>
            <a:r>
              <a:rPr lang="de-DE" sz="1400" dirty="0"/>
              <a:t>und </a:t>
            </a:r>
            <a:r>
              <a:rPr lang="de-DE" sz="1400" b="1" dirty="0"/>
              <a:t>das Jahr </a:t>
            </a:r>
            <a:r>
              <a:rPr lang="de-DE" sz="1400" dirty="0"/>
              <a:t>ein.</a:t>
            </a:r>
          </a:p>
          <a:p>
            <a:pPr marL="342900" indent="-342900">
              <a:buFont typeface="+mj-lt"/>
              <a:buAutoNum type="arabicPeriod"/>
            </a:pPr>
            <a:endParaRPr lang="de-DE" sz="1400" dirty="0"/>
          </a:p>
        </p:txBody>
      </p:sp>
      <p:sp>
        <p:nvSpPr>
          <p:cNvPr id="18" name="Pfeil nach unten 17"/>
          <p:cNvSpPr/>
          <p:nvPr/>
        </p:nvSpPr>
        <p:spPr>
          <a:xfrm rot="18833506">
            <a:off x="4542497" y="5590182"/>
            <a:ext cx="256520" cy="809001"/>
          </a:xfrm>
          <a:prstGeom prst="downArrow">
            <a:avLst/>
          </a:prstGeom>
          <a:pattFill prst="dkVert">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unten 18"/>
          <p:cNvSpPr/>
          <p:nvPr/>
        </p:nvSpPr>
        <p:spPr>
          <a:xfrm rot="2358674">
            <a:off x="997619" y="5570343"/>
            <a:ext cx="206446" cy="888020"/>
          </a:xfrm>
          <a:prstGeom prst="downArrow">
            <a:avLst/>
          </a:prstGeom>
          <a:pattFill prst="dkVert">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p:cNvPicPr>
            <a:picLocks noChangeAspect="1"/>
          </p:cNvPicPr>
          <p:nvPr/>
        </p:nvPicPr>
        <p:blipFill>
          <a:blip r:embed="rId2"/>
          <a:stretch>
            <a:fillRect/>
          </a:stretch>
        </p:blipFill>
        <p:spPr>
          <a:xfrm>
            <a:off x="5441221" y="5074199"/>
            <a:ext cx="3335242" cy="856019"/>
          </a:xfrm>
          <a:prstGeom prst="rect">
            <a:avLst/>
          </a:prstGeom>
          <a:ln>
            <a:solidFill>
              <a:schemeClr val="bg1">
                <a:lumMod val="50000"/>
              </a:schemeClr>
            </a:solidFill>
          </a:ln>
        </p:spPr>
      </p:pic>
      <p:pic>
        <p:nvPicPr>
          <p:cNvPr id="22" name="Grafik 21"/>
          <p:cNvPicPr>
            <a:picLocks noChangeAspect="1"/>
          </p:cNvPicPr>
          <p:nvPr/>
        </p:nvPicPr>
        <p:blipFill rotWithShape="1">
          <a:blip r:embed="rId3"/>
          <a:srcRect l="33248" r="53248" b="30912"/>
          <a:stretch/>
        </p:blipFill>
        <p:spPr>
          <a:xfrm>
            <a:off x="8525796" y="1298324"/>
            <a:ext cx="2949924" cy="2829734"/>
          </a:xfrm>
          <a:prstGeom prst="rect">
            <a:avLst/>
          </a:prstGeom>
          <a:ln>
            <a:solidFill>
              <a:schemeClr val="bg1">
                <a:lumMod val="50000"/>
              </a:schemeClr>
            </a:solidFill>
          </a:ln>
        </p:spPr>
      </p:pic>
      <p:sp>
        <p:nvSpPr>
          <p:cNvPr id="23" name="Ellipse 22"/>
          <p:cNvSpPr/>
          <p:nvPr/>
        </p:nvSpPr>
        <p:spPr>
          <a:xfrm>
            <a:off x="9284698" y="1554480"/>
            <a:ext cx="1104900" cy="480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244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endParaRPr lang="de-DE" dirty="0"/>
          </a:p>
        </p:txBody>
      </p:sp>
      <p:sp>
        <p:nvSpPr>
          <p:cNvPr id="8" name="Untertitel 7"/>
          <p:cNvSpPr>
            <a:spLocks noGrp="1"/>
          </p:cNvSpPr>
          <p:nvPr>
            <p:ph type="subTitle" idx="1"/>
          </p:nvPr>
        </p:nvSpPr>
        <p:spPr/>
        <p:txBody>
          <a:bodyPr/>
          <a:lstStyle/>
          <a:p>
            <a:endParaRPr lang="de-DE" dirty="0"/>
          </a:p>
        </p:txBody>
      </p:sp>
      <p:sp>
        <p:nvSpPr>
          <p:cNvPr id="6" name="Textplatzhalter 5"/>
          <p:cNvSpPr>
            <a:spLocks noGrp="1"/>
          </p:cNvSpPr>
          <p:nvPr>
            <p:ph type="body" sz="quarter" idx="10"/>
          </p:nvPr>
        </p:nvSpPr>
        <p:spPr/>
        <p:txBody>
          <a:bodyPr/>
          <a:lstStyle/>
          <a:p>
            <a:endParaRPr lang="de-DE" dirty="0"/>
          </a:p>
        </p:txBody>
      </p:sp>
      <p:sp>
        <p:nvSpPr>
          <p:cNvPr id="11" name="Textplatzhalter 10"/>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6536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p:txBody>
          <a:bodyPr/>
          <a:lstStyle/>
          <a:p>
            <a:fld id="{32932C33-F101-4A42-8F99-A20403BEA151}" type="slidenum">
              <a:rPr lang="de-DE" smtClean="0"/>
              <a:pPr/>
              <a:t>3</a:t>
            </a:fld>
            <a:endParaRPr lang="de-DE"/>
          </a:p>
        </p:txBody>
      </p:sp>
      <p:sp>
        <p:nvSpPr>
          <p:cNvPr id="13" name="Datumsplatzhalter 12"/>
          <p:cNvSpPr>
            <a:spLocks noGrp="1"/>
          </p:cNvSpPr>
          <p:nvPr>
            <p:ph type="dt" sz="half" idx="11"/>
          </p:nvPr>
        </p:nvSpPr>
        <p:spPr/>
        <p:txBody>
          <a:bodyPr/>
          <a:lstStyle/>
          <a:p>
            <a:r>
              <a:rPr lang="de-DE"/>
              <a:t>Autor</a:t>
            </a:r>
            <a:endParaRPr lang="de-DE" dirty="0"/>
          </a:p>
        </p:txBody>
      </p:sp>
      <p:sp>
        <p:nvSpPr>
          <p:cNvPr id="14" name="Fußzeilenplatzhalter 13"/>
          <p:cNvSpPr>
            <a:spLocks noGrp="1"/>
          </p:cNvSpPr>
          <p:nvPr>
            <p:ph type="ftr" sz="quarter" idx="12"/>
          </p:nvPr>
        </p:nvSpPr>
        <p:spPr/>
        <p:txBody>
          <a:bodyPr/>
          <a:lstStyle/>
          <a:p>
            <a:r>
              <a:rPr lang="de-DE"/>
              <a:t>Projekt oder Veranstaltung, JJJJ</a:t>
            </a:r>
            <a:endParaRPr lang="de-DE" dirty="0"/>
          </a:p>
        </p:txBody>
      </p:sp>
      <p:sp>
        <p:nvSpPr>
          <p:cNvPr id="12" name="Textplatzhalter 11"/>
          <p:cNvSpPr>
            <a:spLocks noGrp="1"/>
          </p:cNvSpPr>
          <p:nvPr>
            <p:ph type="body" sz="quarter" idx="13"/>
          </p:nvPr>
        </p:nvSpPr>
        <p:spPr/>
        <p:txBody>
          <a:bodyPr/>
          <a:lstStyle/>
          <a:p>
            <a:r>
              <a:rPr lang="de-DE" dirty="0"/>
              <a:t>Ein Thema</a:t>
            </a:r>
          </a:p>
          <a:p>
            <a:r>
              <a:rPr lang="de-DE" dirty="0"/>
              <a:t>Ein zweites Thema</a:t>
            </a:r>
          </a:p>
          <a:p>
            <a:r>
              <a:rPr lang="de-DE" dirty="0"/>
              <a:t>Ein drittes Thema</a:t>
            </a:r>
          </a:p>
        </p:txBody>
      </p:sp>
    </p:spTree>
    <p:extLst>
      <p:ext uri="{BB962C8B-B14F-4D97-AF65-F5344CB8AC3E}">
        <p14:creationId xmlns:p14="http://schemas.microsoft.com/office/powerpoint/2010/main" val="123510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F42726D-12B1-CC39-9B14-53DDD54CED45}"/>
              </a:ext>
            </a:extLst>
          </p:cNvPr>
          <p:cNvSpPr>
            <a:spLocks noGrp="1"/>
          </p:cNvSpPr>
          <p:nvPr>
            <p:ph type="sldNum" sz="quarter" idx="10"/>
          </p:nvPr>
        </p:nvSpPr>
        <p:spPr/>
        <p:txBody>
          <a:bodyPr/>
          <a:lstStyle/>
          <a:p>
            <a:fld id="{32932C33-F101-4A42-8F99-A20403BEA151}" type="slidenum">
              <a:rPr lang="de-DE" smtClean="0"/>
              <a:pPr/>
              <a:t>4</a:t>
            </a:fld>
            <a:endParaRPr lang="de-DE" dirty="0"/>
          </a:p>
        </p:txBody>
      </p:sp>
      <p:sp>
        <p:nvSpPr>
          <p:cNvPr id="3" name="Datumsplatzhalter 2">
            <a:extLst>
              <a:ext uri="{FF2B5EF4-FFF2-40B4-BE49-F238E27FC236}">
                <a16:creationId xmlns:a16="http://schemas.microsoft.com/office/drawing/2014/main" id="{A2A066FA-2C23-4F8D-4528-E4AEAB34BC79}"/>
              </a:ext>
            </a:extLst>
          </p:cNvPr>
          <p:cNvSpPr>
            <a:spLocks noGrp="1"/>
          </p:cNvSpPr>
          <p:nvPr>
            <p:ph type="dt" sz="half" idx="11"/>
          </p:nvPr>
        </p:nvSpPr>
        <p:spPr/>
        <p:txBody>
          <a:bodyPr/>
          <a:lstStyle/>
          <a:p>
            <a:r>
              <a:rPr lang="de-DE"/>
              <a:t>Autor</a:t>
            </a:r>
            <a:endParaRPr lang="de-DE" dirty="0"/>
          </a:p>
        </p:txBody>
      </p:sp>
      <p:sp>
        <p:nvSpPr>
          <p:cNvPr id="4" name="Fußzeilenplatzhalter 3">
            <a:extLst>
              <a:ext uri="{FF2B5EF4-FFF2-40B4-BE49-F238E27FC236}">
                <a16:creationId xmlns:a16="http://schemas.microsoft.com/office/drawing/2014/main" id="{4A30603A-71BB-7917-8108-1B38658FFD9B}"/>
              </a:ext>
            </a:extLst>
          </p:cNvPr>
          <p:cNvSpPr>
            <a:spLocks noGrp="1"/>
          </p:cNvSpPr>
          <p:nvPr>
            <p:ph type="ftr" sz="quarter" idx="12"/>
          </p:nvPr>
        </p:nvSpPr>
        <p:spPr/>
        <p:txBody>
          <a:bodyPr/>
          <a:lstStyle/>
          <a:p>
            <a:r>
              <a:rPr lang="de-DE"/>
              <a:t>Projekt oder Veranstaltung, JJJJ</a:t>
            </a:r>
            <a:endParaRPr lang="de-DE" dirty="0"/>
          </a:p>
        </p:txBody>
      </p:sp>
      <p:sp>
        <p:nvSpPr>
          <p:cNvPr id="7" name="Inhaltsplatzhalter 6">
            <a:extLst>
              <a:ext uri="{FF2B5EF4-FFF2-40B4-BE49-F238E27FC236}">
                <a16:creationId xmlns:a16="http://schemas.microsoft.com/office/drawing/2014/main" id="{9B0E6E6E-1B83-3CFD-CAE1-42E76A993842}"/>
              </a:ext>
            </a:extLst>
          </p:cNvPr>
          <p:cNvSpPr>
            <a:spLocks noGrp="1"/>
          </p:cNvSpPr>
          <p:nvPr>
            <p:ph idx="1"/>
          </p:nvPr>
        </p:nvSpPr>
        <p:spPr/>
        <p:txBody>
          <a:bodyPr/>
          <a:lstStyle/>
          <a:p>
            <a:endParaRPr lang="de-DE"/>
          </a:p>
        </p:txBody>
      </p:sp>
      <p:sp>
        <p:nvSpPr>
          <p:cNvPr id="6" name="Titel 5">
            <a:extLst>
              <a:ext uri="{FF2B5EF4-FFF2-40B4-BE49-F238E27FC236}">
                <a16:creationId xmlns:a16="http://schemas.microsoft.com/office/drawing/2014/main" id="{0D78C3D5-0522-FEAC-D559-5889C8F4FE84}"/>
              </a:ext>
            </a:extLst>
          </p:cNvPr>
          <p:cNvSpPr>
            <a:spLocks noGrp="1"/>
          </p:cNvSpPr>
          <p:nvPr>
            <p:ph type="title"/>
          </p:nvPr>
        </p:nvSpPr>
        <p:spPr/>
        <p:txBody>
          <a:bodyPr/>
          <a:lstStyle/>
          <a:p>
            <a:endParaRPr lang="de-DE"/>
          </a:p>
        </p:txBody>
      </p:sp>
      <p:sp>
        <p:nvSpPr>
          <p:cNvPr id="8" name="Textplatzhalter 7">
            <a:extLst>
              <a:ext uri="{FF2B5EF4-FFF2-40B4-BE49-F238E27FC236}">
                <a16:creationId xmlns:a16="http://schemas.microsoft.com/office/drawing/2014/main" id="{206BBFCF-8437-9A68-F187-13C84E2CECB4}"/>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3858846049"/>
      </p:ext>
    </p:extLst>
  </p:cSld>
  <p:clrMapOvr>
    <a:masterClrMapping/>
  </p:clrMapOvr>
</p:sld>
</file>

<file path=ppt/theme/theme1.xml><?xml version="1.0" encoding="utf-8"?>
<a:theme xmlns:a="http://schemas.openxmlformats.org/drawingml/2006/main" name="Rückblick">
  <a:themeElements>
    <a:clrScheme name="Controlling 2">
      <a:dk1>
        <a:sysClr val="windowText" lastClr="000000"/>
      </a:dk1>
      <a:lt1>
        <a:sysClr val="window" lastClr="FFFFFF"/>
      </a:lt1>
      <a:dk2>
        <a:srgbClr val="002060"/>
      </a:dk2>
      <a:lt2>
        <a:srgbClr val="E7E6E6"/>
      </a:lt2>
      <a:accent1>
        <a:srgbClr val="00359E"/>
      </a:accent1>
      <a:accent2>
        <a:srgbClr val="0050F5"/>
      </a:accent2>
      <a:accent3>
        <a:srgbClr val="2597FF"/>
      </a:accent3>
      <a:accent4>
        <a:srgbClr val="11C6FF"/>
      </a:accent4>
      <a:accent5>
        <a:srgbClr val="03F1FD"/>
      </a:accent5>
      <a:accent6>
        <a:srgbClr val="00DAC5"/>
      </a:accent6>
      <a:hlink>
        <a:srgbClr val="0070C0"/>
      </a:hlink>
      <a:folHlink>
        <a:srgbClr val="913264"/>
      </a:folHlink>
    </a:clrScheme>
    <a:fontScheme name="Schriftsatz Naomi">
      <a:majorFont>
        <a:latin typeface="Raleway"/>
        <a:ea typeface=""/>
        <a:cs typeface=""/>
      </a:majorFont>
      <a:minorFont>
        <a:latin typeface="Roboto"/>
        <a:ea typeface=""/>
        <a:cs typeface=""/>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Folienvorlage_Controlling.potx" id="{5C403A8C-BB4C-453C-B0B6-367B445172F4}" vid="{40C58E7A-08AA-4F0D-8348-01AB1B3E3F0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206</Words>
  <Application>Microsoft Office PowerPoint</Application>
  <PresentationFormat>Breitbild</PresentationFormat>
  <Paragraphs>28</Paragraphs>
  <Slides>4</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vt:i4>
      </vt:variant>
    </vt:vector>
  </HeadingPairs>
  <TitlesOfParts>
    <vt:vector size="13" baseType="lpstr">
      <vt:lpstr>Arial</vt:lpstr>
      <vt:lpstr>Calibri</vt:lpstr>
      <vt:lpstr>Raleway</vt:lpstr>
      <vt:lpstr>Raleway Medium</vt:lpstr>
      <vt:lpstr>Raleway SemiBold</vt:lpstr>
      <vt:lpstr>Roboto</vt:lpstr>
      <vt:lpstr>Wingdings</vt:lpstr>
      <vt:lpstr>Wingdings 3</vt:lpstr>
      <vt:lpstr>Rückblick</vt:lpstr>
      <vt:lpstr>PowerPoint-Präsentation</vt:lpstr>
      <vt:lpstr>PowerPoint-Präsentation</vt:lpstr>
      <vt:lpstr>PowerPoint-Präsentation</vt:lpstr>
      <vt:lpstr>PowerPoint-Präsentation</vt:lpstr>
    </vt:vector>
  </TitlesOfParts>
  <Company>Hochschule Aschaffenburg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Peters-Bustorff, Naomi-Josianne</dc:creator>
  <cp:lastModifiedBy>Simon Weigand</cp:lastModifiedBy>
  <cp:revision>97</cp:revision>
  <dcterms:created xsi:type="dcterms:W3CDTF">2019-03-04T08:40:43Z</dcterms:created>
  <dcterms:modified xsi:type="dcterms:W3CDTF">2023-02-04T15:56:10Z</dcterms:modified>
</cp:coreProperties>
</file>