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83" r:id="rId3"/>
    <p:sldId id="284" r:id="rId4"/>
    <p:sldId id="282"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28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EFC"/>
    <a:srgbClr val="55A9DD"/>
    <a:srgbClr val="96CAEA"/>
    <a:srgbClr val="8282F6"/>
    <a:srgbClr val="BCBCFA"/>
    <a:srgbClr val="8AED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690" autoAdjust="0"/>
    <p:restoredTop sz="94660"/>
  </p:normalViewPr>
  <p:slideViewPr>
    <p:cSldViewPr snapToGrid="0">
      <p:cViewPr varScale="1">
        <p:scale>
          <a:sx n="69" d="100"/>
          <a:sy n="69" d="100"/>
        </p:scale>
        <p:origin x="77" y="37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14A63-53AD-41D4-B5C6-EB15153E851F}" type="datetimeFigureOut">
              <a:rPr lang="en-US" smtClean="0"/>
              <a:t>6/19/2023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C732A3-3CCA-45B5-82F5-85B851659135}" type="slidenum">
              <a:rPr lang="en-US" smtClean="0"/>
              <a:t>‹#›</a:t>
            </a:fld>
            <a:endParaRPr lang="en-US"/>
          </a:p>
        </p:txBody>
      </p:sp>
    </p:spTree>
    <p:extLst>
      <p:ext uri="{BB962C8B-B14F-4D97-AF65-F5344CB8AC3E}">
        <p14:creationId xmlns:p14="http://schemas.microsoft.com/office/powerpoint/2010/main" val="1045862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CAF774-D439-486B-BA3D-CC3490704237}" type="datetime1">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1A9D750-17E9-472F-B72C-6AF24681985C}" type="slidenum">
              <a:rPr lang="en-US" smtClean="0"/>
              <a:t>‹#›</a:t>
            </a:fld>
            <a:endParaRPr lang="en-US"/>
          </a:p>
        </p:txBody>
      </p:sp>
    </p:spTree>
    <p:extLst>
      <p:ext uri="{BB962C8B-B14F-4D97-AF65-F5344CB8AC3E}">
        <p14:creationId xmlns:p14="http://schemas.microsoft.com/office/powerpoint/2010/main" val="2823466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7593A2-7FA0-4259-9161-172F8E35573B}" type="datetime1">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A9D750-17E9-472F-B72C-6AF24681985C}" type="slidenum">
              <a:rPr lang="en-US" smtClean="0"/>
              <a:t>‹#›</a:t>
            </a:fld>
            <a:endParaRPr lang="en-US"/>
          </a:p>
        </p:txBody>
      </p:sp>
    </p:spTree>
    <p:extLst>
      <p:ext uri="{BB962C8B-B14F-4D97-AF65-F5344CB8AC3E}">
        <p14:creationId xmlns:p14="http://schemas.microsoft.com/office/powerpoint/2010/main" val="700159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8C89D3-288C-4EDA-8F6D-1D4FC8E188EC}" type="datetime1">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A9D750-17E9-472F-B72C-6AF24681985C}"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77778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C1D633F0-34E4-499A-A58B-616FCA54DC6F}" type="datetime1">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A9D750-17E9-472F-B72C-6AF24681985C}" type="slidenum">
              <a:rPr lang="en-US" smtClean="0"/>
              <a:t>‹#›</a:t>
            </a:fld>
            <a:endParaRPr lang="en-US"/>
          </a:p>
        </p:txBody>
      </p:sp>
    </p:spTree>
    <p:extLst>
      <p:ext uri="{BB962C8B-B14F-4D97-AF65-F5344CB8AC3E}">
        <p14:creationId xmlns:p14="http://schemas.microsoft.com/office/powerpoint/2010/main" val="4080894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A9193B0-9296-4042-BEE8-6D3B3F97235F}" type="datetime1">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A9D750-17E9-472F-B72C-6AF24681985C}"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1293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DB9FEE83-B6CA-436F-9B11-5E2EB0F2E6A4}" type="datetime1">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A9D750-17E9-472F-B72C-6AF24681985C}" type="slidenum">
              <a:rPr lang="en-US" smtClean="0"/>
              <a:t>‹#›</a:t>
            </a:fld>
            <a:endParaRPr lang="en-US"/>
          </a:p>
        </p:txBody>
      </p:sp>
    </p:spTree>
    <p:extLst>
      <p:ext uri="{BB962C8B-B14F-4D97-AF65-F5344CB8AC3E}">
        <p14:creationId xmlns:p14="http://schemas.microsoft.com/office/powerpoint/2010/main" val="751627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BE362E-6C60-4F4E-B585-5F4BCBB45F87}" type="datetime1">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A9D750-17E9-472F-B72C-6AF24681985C}" type="slidenum">
              <a:rPr lang="en-US" smtClean="0"/>
              <a:t>‹#›</a:t>
            </a:fld>
            <a:endParaRPr lang="en-US"/>
          </a:p>
        </p:txBody>
      </p:sp>
    </p:spTree>
    <p:extLst>
      <p:ext uri="{BB962C8B-B14F-4D97-AF65-F5344CB8AC3E}">
        <p14:creationId xmlns:p14="http://schemas.microsoft.com/office/powerpoint/2010/main" val="968108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8C9024-D894-4DE9-9AAB-184749E1E71A}" type="datetime1">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A9D750-17E9-472F-B72C-6AF24681985C}" type="slidenum">
              <a:rPr lang="en-US" smtClean="0"/>
              <a:t>‹#›</a:t>
            </a:fld>
            <a:endParaRPr lang="en-US"/>
          </a:p>
        </p:txBody>
      </p:sp>
    </p:spTree>
    <p:extLst>
      <p:ext uri="{BB962C8B-B14F-4D97-AF65-F5344CB8AC3E}">
        <p14:creationId xmlns:p14="http://schemas.microsoft.com/office/powerpoint/2010/main" val="26504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8BEB31-5BAC-4F9E-9D2B-6E1D4B38896D}" type="datetime1">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1A9D750-17E9-472F-B72C-6AF24681985C}" type="slidenum">
              <a:rPr lang="en-US" smtClean="0"/>
              <a:t>‹#›</a:t>
            </a:fld>
            <a:endParaRPr lang="en-US"/>
          </a:p>
        </p:txBody>
      </p:sp>
    </p:spTree>
    <p:extLst>
      <p:ext uri="{BB962C8B-B14F-4D97-AF65-F5344CB8AC3E}">
        <p14:creationId xmlns:p14="http://schemas.microsoft.com/office/powerpoint/2010/main" val="227815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18C21E-627A-49B2-9D00-A2CC8F75CC86}" type="datetime1">
              <a:rPr lang="en-US" smtClean="0"/>
              <a:t>6/19/2023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1A9D750-17E9-472F-B72C-6AF24681985C}" type="slidenum">
              <a:rPr lang="en-US" smtClean="0"/>
              <a:t>‹#›</a:t>
            </a:fld>
            <a:endParaRPr lang="en-US"/>
          </a:p>
        </p:txBody>
      </p:sp>
    </p:spTree>
    <p:extLst>
      <p:ext uri="{BB962C8B-B14F-4D97-AF65-F5344CB8AC3E}">
        <p14:creationId xmlns:p14="http://schemas.microsoft.com/office/powerpoint/2010/main" val="957810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6F077F-254A-4C23-A755-F86C59F4CDB5}" type="datetime1">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1A9D750-17E9-472F-B72C-6AF24681985C}" type="slidenum">
              <a:rPr lang="en-US" smtClean="0"/>
              <a:t>‹#›</a:t>
            </a:fld>
            <a:endParaRPr lang="en-US"/>
          </a:p>
        </p:txBody>
      </p:sp>
    </p:spTree>
    <p:extLst>
      <p:ext uri="{BB962C8B-B14F-4D97-AF65-F5344CB8AC3E}">
        <p14:creationId xmlns:p14="http://schemas.microsoft.com/office/powerpoint/2010/main" val="388469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9EBA42-FF98-4C78-BD65-BD7DC47A1BC0}" type="datetime1">
              <a:rPr lang="en-US" smtClean="0"/>
              <a:t>6/19/2023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1A9D750-17E9-472F-B72C-6AF24681985C}" type="slidenum">
              <a:rPr lang="en-US" smtClean="0"/>
              <a:t>‹#›</a:t>
            </a:fld>
            <a:endParaRPr lang="en-US"/>
          </a:p>
        </p:txBody>
      </p:sp>
    </p:spTree>
    <p:extLst>
      <p:ext uri="{BB962C8B-B14F-4D97-AF65-F5344CB8AC3E}">
        <p14:creationId xmlns:p14="http://schemas.microsoft.com/office/powerpoint/2010/main" val="3381747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002D3D-9371-470B-A06C-6B97EAEC5C21}" type="datetime1">
              <a:rPr lang="en-US" smtClean="0"/>
              <a:t>6/19/2023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1A9D750-17E9-472F-B72C-6AF24681985C}" type="slidenum">
              <a:rPr lang="en-US" smtClean="0"/>
              <a:t>‹#›</a:t>
            </a:fld>
            <a:endParaRPr lang="en-US"/>
          </a:p>
        </p:txBody>
      </p:sp>
    </p:spTree>
    <p:extLst>
      <p:ext uri="{BB962C8B-B14F-4D97-AF65-F5344CB8AC3E}">
        <p14:creationId xmlns:p14="http://schemas.microsoft.com/office/powerpoint/2010/main" val="1998652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B7246-220E-4D1B-B6B0-2F787C367669}" type="datetime1">
              <a:rPr lang="en-US" smtClean="0"/>
              <a:t>6/19/2023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1A9D750-17E9-472F-B72C-6AF24681985C}" type="slidenum">
              <a:rPr lang="en-US" smtClean="0"/>
              <a:t>‹#›</a:t>
            </a:fld>
            <a:endParaRPr lang="en-US"/>
          </a:p>
        </p:txBody>
      </p:sp>
    </p:spTree>
    <p:extLst>
      <p:ext uri="{BB962C8B-B14F-4D97-AF65-F5344CB8AC3E}">
        <p14:creationId xmlns:p14="http://schemas.microsoft.com/office/powerpoint/2010/main" val="1492315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7732939-7AF1-4645-BED6-892236C00FA6}" type="datetime1">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1A9D750-17E9-472F-B72C-6AF24681985C}" type="slidenum">
              <a:rPr lang="en-US" smtClean="0"/>
              <a:t>‹#›</a:t>
            </a:fld>
            <a:endParaRPr lang="en-US"/>
          </a:p>
        </p:txBody>
      </p:sp>
    </p:spTree>
    <p:extLst>
      <p:ext uri="{BB962C8B-B14F-4D97-AF65-F5344CB8AC3E}">
        <p14:creationId xmlns:p14="http://schemas.microsoft.com/office/powerpoint/2010/main" val="139193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39FF730-3B95-4ED8-9CF7-F34C7BB529B7}" type="datetime1">
              <a:rPr lang="en-US" smtClean="0"/>
              <a:t>6/19/2023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1A9D750-17E9-472F-B72C-6AF24681985C}" type="slidenum">
              <a:rPr lang="en-US" smtClean="0"/>
              <a:t>‹#›</a:t>
            </a:fld>
            <a:endParaRPr lang="en-US"/>
          </a:p>
        </p:txBody>
      </p:sp>
    </p:spTree>
    <p:extLst>
      <p:ext uri="{BB962C8B-B14F-4D97-AF65-F5344CB8AC3E}">
        <p14:creationId xmlns:p14="http://schemas.microsoft.com/office/powerpoint/2010/main" val="2618832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B2C02F3-3C50-4040-917F-BDD2F0812C76}" type="datetime1">
              <a:rPr lang="en-US" smtClean="0"/>
              <a:t>6/19/2023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1A9D750-17E9-472F-B72C-6AF24681985C}" type="slidenum">
              <a:rPr lang="en-US" smtClean="0"/>
              <a:t>‹#›</a:t>
            </a:fld>
            <a:endParaRPr lang="en-US"/>
          </a:p>
        </p:txBody>
      </p:sp>
    </p:spTree>
    <p:extLst>
      <p:ext uri="{BB962C8B-B14F-4D97-AF65-F5344CB8AC3E}">
        <p14:creationId xmlns:p14="http://schemas.microsoft.com/office/powerpoint/2010/main" val="994707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geeksforgeeks.org/how-to-install-weka-on-windows/" TargetMode="External"/><Relationship Id="rId2" Type="http://schemas.openxmlformats.org/officeDocument/2006/relationships/hyperlink" Target="https://www.cs.waikato.ac.nz/ml/index.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s.waikato.ac.nz/ml/weka/" TargetMode="External"/><Relationship Id="rId2" Type="http://schemas.openxmlformats.org/officeDocument/2006/relationships/hyperlink" Target="https://waikato.github.io/weka-wiki/downloading_wek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ilehorse.com/download-weka-64/" TargetMode="External"/><Relationship Id="rId2" Type="http://schemas.openxmlformats.org/officeDocument/2006/relationships/hyperlink" Target="https://www.filehorse.com/download-weka/" TargetMode="Externa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176" y="592016"/>
            <a:ext cx="10759359" cy="2262781"/>
          </a:xfrm>
        </p:spPr>
        <p:txBody>
          <a:bodyPr>
            <a:normAutofit/>
          </a:bodyPr>
          <a:lstStyle/>
          <a:p>
            <a:pPr algn="ctr"/>
            <a:r>
              <a:rPr lang="de-DE" sz="3200" b="1" dirty="0" smtClean="0"/>
              <a:t>Machine Learning Schemes</a:t>
            </a:r>
            <a:endParaRPr lang="en-US" sz="3200" b="1" dirty="0"/>
          </a:p>
        </p:txBody>
      </p:sp>
      <p:sp>
        <p:nvSpPr>
          <p:cNvPr id="3" name="Subtitle 2"/>
          <p:cNvSpPr>
            <a:spLocks noGrp="1"/>
          </p:cNvSpPr>
          <p:nvPr>
            <p:ph type="subTitle" idx="1"/>
          </p:nvPr>
        </p:nvSpPr>
        <p:spPr/>
        <p:txBody>
          <a:bodyPr/>
          <a:lstStyle/>
          <a:p>
            <a:pPr algn="ctr"/>
            <a:r>
              <a:rPr lang="en-US" b="1" dirty="0" smtClean="0"/>
              <a:t>Jamal Raiyn</a:t>
            </a:r>
            <a:endParaRPr lang="en-US" b="1" dirty="0"/>
          </a:p>
        </p:txBody>
      </p:sp>
      <p:sp>
        <p:nvSpPr>
          <p:cNvPr id="4" name="Date Placeholder 3"/>
          <p:cNvSpPr>
            <a:spLocks noGrp="1"/>
          </p:cNvSpPr>
          <p:nvPr>
            <p:ph type="dt" sz="half" idx="10"/>
          </p:nvPr>
        </p:nvSpPr>
        <p:spPr/>
        <p:txBody>
          <a:bodyPr/>
          <a:lstStyle/>
          <a:p>
            <a:fld id="{13CA55B6-DBE7-47F3-809C-62FFB49169B7}" type="datetime1">
              <a:rPr lang="en-US" smtClean="0"/>
              <a:t>6/19/2023</a:t>
            </a:fld>
            <a:endParaRPr lang="en-US"/>
          </a:p>
        </p:txBody>
      </p:sp>
      <p:sp>
        <p:nvSpPr>
          <p:cNvPr id="5" name="Slide Number Placeholder 4"/>
          <p:cNvSpPr>
            <a:spLocks noGrp="1"/>
          </p:cNvSpPr>
          <p:nvPr>
            <p:ph type="sldNum" sz="quarter" idx="12"/>
          </p:nvPr>
        </p:nvSpPr>
        <p:spPr/>
        <p:txBody>
          <a:bodyPr/>
          <a:lstStyle/>
          <a:p>
            <a:fld id="{21A9D750-17E9-472F-B72C-6AF24681985C}" type="slidenum">
              <a:rPr lang="en-US" smtClean="0"/>
              <a:t>1</a:t>
            </a:fld>
            <a:endParaRPr lang="en-US"/>
          </a:p>
        </p:txBody>
      </p:sp>
    </p:spTree>
    <p:extLst>
      <p:ext uri="{BB962C8B-B14F-4D97-AF65-F5344CB8AC3E}">
        <p14:creationId xmlns:p14="http://schemas.microsoft.com/office/powerpoint/2010/main" val="2260216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9146" y="147337"/>
            <a:ext cx="8911687" cy="1280890"/>
          </a:xfrm>
        </p:spPr>
        <p:txBody>
          <a:bodyPr>
            <a:normAutofit fontScale="90000"/>
          </a:bodyPr>
          <a:lstStyle/>
          <a:p>
            <a:pPr algn="just" fontAlgn="base"/>
            <a:r>
              <a:rPr lang="en-US" sz="2200" b="1" dirty="0"/>
              <a:t>Step 7:</a:t>
            </a:r>
            <a:r>
              <a:rPr lang="en-US" sz="2200" dirty="0"/>
              <a:t> Next screen is of choosing components, all components are already marked so don’t change anything just click on the Install button.</a:t>
            </a:r>
            <a:br>
              <a:rPr lang="en-US" sz="2200" dirty="0"/>
            </a:br>
            <a:r>
              <a:rPr lang="en-US" dirty="0"/>
              <a:t/>
            </a:r>
            <a:br>
              <a:rPr lang="en-US" dirty="0"/>
            </a:br>
            <a:endParaRPr lang="en-US" dirty="0"/>
          </a:p>
        </p:txBody>
      </p:sp>
      <p:sp>
        <p:nvSpPr>
          <p:cNvPr id="3" name="Date Placeholder 2"/>
          <p:cNvSpPr>
            <a:spLocks noGrp="1"/>
          </p:cNvSpPr>
          <p:nvPr>
            <p:ph type="dt" sz="half" idx="10"/>
          </p:nvPr>
        </p:nvSpPr>
        <p:spPr/>
        <p:txBody>
          <a:bodyPr/>
          <a:lstStyle/>
          <a:p>
            <a:fld id="{69002D3D-9371-470B-A06C-6B97EAEC5C21}" type="datetime1">
              <a:rPr lang="en-US" smtClean="0"/>
              <a:t>6/19/2023</a:t>
            </a:fld>
            <a:endParaRPr lang="en-US"/>
          </a:p>
        </p:txBody>
      </p:sp>
      <p:sp>
        <p:nvSpPr>
          <p:cNvPr id="4" name="Slide Number Placeholder 3"/>
          <p:cNvSpPr>
            <a:spLocks noGrp="1"/>
          </p:cNvSpPr>
          <p:nvPr>
            <p:ph type="sldNum" sz="quarter" idx="12"/>
          </p:nvPr>
        </p:nvSpPr>
        <p:spPr/>
        <p:txBody>
          <a:bodyPr/>
          <a:lstStyle/>
          <a:p>
            <a:fld id="{21A9D750-17E9-472F-B72C-6AF24681985C}" type="slidenum">
              <a:rPr lang="en-US" smtClean="0"/>
              <a:t>10</a:t>
            </a:fld>
            <a:endParaRPr lang="en-US"/>
          </a:p>
        </p:txBody>
      </p:sp>
      <p:pic>
        <p:nvPicPr>
          <p:cNvPr id="5" name="Picture 4"/>
          <p:cNvPicPr>
            <a:picLocks noChangeAspect="1"/>
          </p:cNvPicPr>
          <p:nvPr/>
        </p:nvPicPr>
        <p:blipFill>
          <a:blip r:embed="rId2"/>
          <a:stretch>
            <a:fillRect/>
          </a:stretch>
        </p:blipFill>
        <p:spPr>
          <a:xfrm>
            <a:off x="3046765" y="2057400"/>
            <a:ext cx="6143625" cy="4800600"/>
          </a:xfrm>
          <a:prstGeom prst="rect">
            <a:avLst/>
          </a:prstGeom>
        </p:spPr>
      </p:pic>
    </p:spTree>
    <p:extLst>
      <p:ext uri="{BB962C8B-B14F-4D97-AF65-F5344CB8AC3E}">
        <p14:creationId xmlns:p14="http://schemas.microsoft.com/office/powerpoint/2010/main" val="528395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2000" b="1" dirty="0" smtClean="0"/>
              <a:t>Step </a:t>
            </a:r>
            <a:r>
              <a:rPr lang="en-US" sz="2000" b="1" dirty="0"/>
              <a:t>8:</a:t>
            </a:r>
            <a:r>
              <a:rPr lang="en-US" sz="2000" dirty="0"/>
              <a:t> The next screen will be of installing location so choose the drive which will have sufficient memory space for installation. It needed a memory space of 301 MB.</a:t>
            </a:r>
          </a:p>
        </p:txBody>
      </p:sp>
      <p:sp>
        <p:nvSpPr>
          <p:cNvPr id="3" name="Date Placeholder 2"/>
          <p:cNvSpPr>
            <a:spLocks noGrp="1"/>
          </p:cNvSpPr>
          <p:nvPr>
            <p:ph type="dt" sz="half" idx="10"/>
          </p:nvPr>
        </p:nvSpPr>
        <p:spPr/>
        <p:txBody>
          <a:bodyPr/>
          <a:lstStyle/>
          <a:p>
            <a:fld id="{69002D3D-9371-470B-A06C-6B97EAEC5C21}" type="datetime1">
              <a:rPr lang="en-US" smtClean="0"/>
              <a:t>6/19/2023</a:t>
            </a:fld>
            <a:endParaRPr lang="en-US"/>
          </a:p>
        </p:txBody>
      </p:sp>
      <p:sp>
        <p:nvSpPr>
          <p:cNvPr id="4" name="Slide Number Placeholder 3"/>
          <p:cNvSpPr>
            <a:spLocks noGrp="1"/>
          </p:cNvSpPr>
          <p:nvPr>
            <p:ph type="sldNum" sz="quarter" idx="12"/>
          </p:nvPr>
        </p:nvSpPr>
        <p:spPr/>
        <p:txBody>
          <a:bodyPr/>
          <a:lstStyle/>
          <a:p>
            <a:fld id="{21A9D750-17E9-472F-B72C-6AF24681985C}" type="slidenum">
              <a:rPr lang="en-US" smtClean="0"/>
              <a:t>11</a:t>
            </a:fld>
            <a:endParaRPr lang="en-US"/>
          </a:p>
        </p:txBody>
      </p:sp>
      <p:pic>
        <p:nvPicPr>
          <p:cNvPr id="5" name="Picture 4"/>
          <p:cNvPicPr>
            <a:picLocks noChangeAspect="1"/>
          </p:cNvPicPr>
          <p:nvPr/>
        </p:nvPicPr>
        <p:blipFill>
          <a:blip r:embed="rId2"/>
          <a:stretch>
            <a:fillRect/>
          </a:stretch>
        </p:blipFill>
        <p:spPr>
          <a:xfrm>
            <a:off x="3625910" y="2143125"/>
            <a:ext cx="6153150" cy="4714875"/>
          </a:xfrm>
          <a:prstGeom prst="rect">
            <a:avLst/>
          </a:prstGeom>
        </p:spPr>
      </p:pic>
    </p:spTree>
    <p:extLst>
      <p:ext uri="{BB962C8B-B14F-4D97-AF65-F5344CB8AC3E}">
        <p14:creationId xmlns:p14="http://schemas.microsoft.com/office/powerpoint/2010/main" val="3374560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Step 9: </a:t>
            </a:r>
            <a:r>
              <a:rPr lang="en-US" sz="2400" dirty="0"/>
              <a:t>Next screen will be of choosing the Start menu folder so don’t do anything just click on Install Button.</a:t>
            </a:r>
          </a:p>
        </p:txBody>
      </p:sp>
      <p:sp>
        <p:nvSpPr>
          <p:cNvPr id="3" name="Date Placeholder 2"/>
          <p:cNvSpPr>
            <a:spLocks noGrp="1"/>
          </p:cNvSpPr>
          <p:nvPr>
            <p:ph type="dt" sz="half" idx="10"/>
          </p:nvPr>
        </p:nvSpPr>
        <p:spPr/>
        <p:txBody>
          <a:bodyPr/>
          <a:lstStyle/>
          <a:p>
            <a:fld id="{69002D3D-9371-470B-A06C-6B97EAEC5C21}" type="datetime1">
              <a:rPr lang="en-US" smtClean="0"/>
              <a:t>6/19/2023</a:t>
            </a:fld>
            <a:endParaRPr lang="en-US"/>
          </a:p>
        </p:txBody>
      </p:sp>
      <p:sp>
        <p:nvSpPr>
          <p:cNvPr id="4" name="Slide Number Placeholder 3"/>
          <p:cNvSpPr>
            <a:spLocks noGrp="1"/>
          </p:cNvSpPr>
          <p:nvPr>
            <p:ph type="sldNum" sz="quarter" idx="12"/>
          </p:nvPr>
        </p:nvSpPr>
        <p:spPr/>
        <p:txBody>
          <a:bodyPr/>
          <a:lstStyle/>
          <a:p>
            <a:fld id="{21A9D750-17E9-472F-B72C-6AF24681985C}" type="slidenum">
              <a:rPr lang="en-US" smtClean="0"/>
              <a:t>12</a:t>
            </a:fld>
            <a:endParaRPr lang="en-US"/>
          </a:p>
        </p:txBody>
      </p:sp>
      <p:pic>
        <p:nvPicPr>
          <p:cNvPr id="5" name="Picture 4"/>
          <p:cNvPicPr>
            <a:picLocks noChangeAspect="1"/>
          </p:cNvPicPr>
          <p:nvPr/>
        </p:nvPicPr>
        <p:blipFill>
          <a:blip r:embed="rId2"/>
          <a:stretch>
            <a:fillRect/>
          </a:stretch>
        </p:blipFill>
        <p:spPr>
          <a:xfrm>
            <a:off x="3334735" y="2874544"/>
            <a:ext cx="4770687" cy="3736792"/>
          </a:xfrm>
          <a:prstGeom prst="rect">
            <a:avLst/>
          </a:prstGeom>
        </p:spPr>
      </p:pic>
    </p:spTree>
    <p:extLst>
      <p:ext uri="{BB962C8B-B14F-4D97-AF65-F5344CB8AC3E}">
        <p14:creationId xmlns:p14="http://schemas.microsoft.com/office/powerpoint/2010/main" val="9968576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3066" y="147337"/>
            <a:ext cx="8911687" cy="1280890"/>
          </a:xfrm>
        </p:spPr>
        <p:txBody>
          <a:bodyPr>
            <a:normAutofit/>
          </a:bodyPr>
          <a:lstStyle/>
          <a:p>
            <a:r>
              <a:rPr lang="en-US" sz="2400" b="1" dirty="0"/>
              <a:t>Step 10:</a:t>
            </a:r>
            <a:r>
              <a:rPr lang="en-US" sz="2400" dirty="0"/>
              <a:t> After this installation process will start and will hardly take a minute to complete the installation.</a:t>
            </a:r>
          </a:p>
        </p:txBody>
      </p:sp>
      <p:sp>
        <p:nvSpPr>
          <p:cNvPr id="3" name="Date Placeholder 2"/>
          <p:cNvSpPr>
            <a:spLocks noGrp="1"/>
          </p:cNvSpPr>
          <p:nvPr>
            <p:ph type="dt" sz="half" idx="10"/>
          </p:nvPr>
        </p:nvSpPr>
        <p:spPr/>
        <p:txBody>
          <a:bodyPr/>
          <a:lstStyle/>
          <a:p>
            <a:fld id="{69002D3D-9371-470B-A06C-6B97EAEC5C21}" type="datetime1">
              <a:rPr lang="en-US" smtClean="0"/>
              <a:t>6/19/2023</a:t>
            </a:fld>
            <a:endParaRPr lang="en-US"/>
          </a:p>
        </p:txBody>
      </p:sp>
      <p:sp>
        <p:nvSpPr>
          <p:cNvPr id="4" name="Slide Number Placeholder 3"/>
          <p:cNvSpPr>
            <a:spLocks noGrp="1"/>
          </p:cNvSpPr>
          <p:nvPr>
            <p:ph type="sldNum" sz="quarter" idx="12"/>
          </p:nvPr>
        </p:nvSpPr>
        <p:spPr/>
        <p:txBody>
          <a:bodyPr/>
          <a:lstStyle/>
          <a:p>
            <a:fld id="{21A9D750-17E9-472F-B72C-6AF24681985C}" type="slidenum">
              <a:rPr lang="en-US" smtClean="0"/>
              <a:t>13</a:t>
            </a:fld>
            <a:endParaRPr lang="en-US"/>
          </a:p>
        </p:txBody>
      </p:sp>
      <p:pic>
        <p:nvPicPr>
          <p:cNvPr id="5" name="Picture 4"/>
          <p:cNvPicPr>
            <a:picLocks noChangeAspect="1"/>
          </p:cNvPicPr>
          <p:nvPr/>
        </p:nvPicPr>
        <p:blipFill>
          <a:blip r:embed="rId2"/>
          <a:stretch>
            <a:fillRect/>
          </a:stretch>
        </p:blipFill>
        <p:spPr>
          <a:xfrm>
            <a:off x="3249584" y="1848555"/>
            <a:ext cx="6019800" cy="4810125"/>
          </a:xfrm>
          <a:prstGeom prst="rect">
            <a:avLst/>
          </a:prstGeom>
        </p:spPr>
      </p:pic>
    </p:spTree>
    <p:extLst>
      <p:ext uri="{BB962C8B-B14F-4D97-AF65-F5344CB8AC3E}">
        <p14:creationId xmlns:p14="http://schemas.microsoft.com/office/powerpoint/2010/main" val="2039117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6533" y="375754"/>
            <a:ext cx="9393589" cy="990201"/>
          </a:xfrm>
        </p:spPr>
        <p:txBody>
          <a:bodyPr>
            <a:normAutofit/>
          </a:bodyPr>
          <a:lstStyle/>
          <a:p>
            <a:pPr>
              <a:lnSpc>
                <a:spcPct val="150000"/>
              </a:lnSpc>
            </a:pPr>
            <a:r>
              <a:rPr lang="en-US" sz="2000" b="1" dirty="0"/>
              <a:t>Step 11:</a:t>
            </a:r>
            <a:r>
              <a:rPr lang="en-US" sz="2000" dirty="0"/>
              <a:t> Click on the Next button after the installation process is complete</a:t>
            </a:r>
            <a:r>
              <a:rPr lang="en-US" dirty="0"/>
              <a:t>.</a:t>
            </a:r>
          </a:p>
        </p:txBody>
      </p:sp>
      <p:sp>
        <p:nvSpPr>
          <p:cNvPr id="3" name="Date Placeholder 2"/>
          <p:cNvSpPr>
            <a:spLocks noGrp="1"/>
          </p:cNvSpPr>
          <p:nvPr>
            <p:ph type="dt" sz="half" idx="10"/>
          </p:nvPr>
        </p:nvSpPr>
        <p:spPr/>
        <p:txBody>
          <a:bodyPr/>
          <a:lstStyle/>
          <a:p>
            <a:fld id="{69002D3D-9371-470B-A06C-6B97EAEC5C21}" type="datetime1">
              <a:rPr lang="en-US" smtClean="0"/>
              <a:t>6/19/2023</a:t>
            </a:fld>
            <a:endParaRPr lang="en-US"/>
          </a:p>
        </p:txBody>
      </p:sp>
      <p:sp>
        <p:nvSpPr>
          <p:cNvPr id="4" name="Slide Number Placeholder 3"/>
          <p:cNvSpPr>
            <a:spLocks noGrp="1"/>
          </p:cNvSpPr>
          <p:nvPr>
            <p:ph type="sldNum" sz="quarter" idx="12"/>
          </p:nvPr>
        </p:nvSpPr>
        <p:spPr/>
        <p:txBody>
          <a:bodyPr/>
          <a:lstStyle/>
          <a:p>
            <a:fld id="{21A9D750-17E9-472F-B72C-6AF24681985C}" type="slidenum">
              <a:rPr lang="en-US" smtClean="0"/>
              <a:t>14</a:t>
            </a:fld>
            <a:endParaRPr lang="en-US"/>
          </a:p>
        </p:txBody>
      </p:sp>
      <p:pic>
        <p:nvPicPr>
          <p:cNvPr id="5" name="Picture 4"/>
          <p:cNvPicPr>
            <a:picLocks noChangeAspect="1"/>
          </p:cNvPicPr>
          <p:nvPr/>
        </p:nvPicPr>
        <p:blipFill>
          <a:blip r:embed="rId2"/>
          <a:stretch>
            <a:fillRect/>
          </a:stretch>
        </p:blipFill>
        <p:spPr>
          <a:xfrm>
            <a:off x="2991026" y="2038350"/>
            <a:ext cx="6029325" cy="4819650"/>
          </a:xfrm>
          <a:prstGeom prst="rect">
            <a:avLst/>
          </a:prstGeom>
        </p:spPr>
      </p:pic>
    </p:spTree>
    <p:extLst>
      <p:ext uri="{BB962C8B-B14F-4D97-AF65-F5344CB8AC3E}">
        <p14:creationId xmlns:p14="http://schemas.microsoft.com/office/powerpoint/2010/main" val="3405745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4879" y="228999"/>
            <a:ext cx="8911687" cy="923908"/>
          </a:xfrm>
        </p:spPr>
        <p:txBody>
          <a:bodyPr>
            <a:normAutofit/>
          </a:bodyPr>
          <a:lstStyle/>
          <a:p>
            <a:r>
              <a:rPr lang="en-US" sz="2000" b="1" dirty="0"/>
              <a:t>Step 12:</a:t>
            </a:r>
            <a:r>
              <a:rPr lang="en-US" sz="2000" dirty="0"/>
              <a:t> Click on Finish to finish the installation process.</a:t>
            </a:r>
          </a:p>
        </p:txBody>
      </p:sp>
      <p:sp>
        <p:nvSpPr>
          <p:cNvPr id="3" name="Date Placeholder 2"/>
          <p:cNvSpPr>
            <a:spLocks noGrp="1"/>
          </p:cNvSpPr>
          <p:nvPr>
            <p:ph type="dt" sz="half" idx="10"/>
          </p:nvPr>
        </p:nvSpPr>
        <p:spPr/>
        <p:txBody>
          <a:bodyPr/>
          <a:lstStyle/>
          <a:p>
            <a:fld id="{69002D3D-9371-470B-A06C-6B97EAEC5C21}" type="datetime1">
              <a:rPr lang="en-US" smtClean="0"/>
              <a:t>6/19/2023</a:t>
            </a:fld>
            <a:endParaRPr lang="en-US"/>
          </a:p>
        </p:txBody>
      </p:sp>
      <p:sp>
        <p:nvSpPr>
          <p:cNvPr id="4" name="Slide Number Placeholder 3"/>
          <p:cNvSpPr>
            <a:spLocks noGrp="1"/>
          </p:cNvSpPr>
          <p:nvPr>
            <p:ph type="sldNum" sz="quarter" idx="12"/>
          </p:nvPr>
        </p:nvSpPr>
        <p:spPr/>
        <p:txBody>
          <a:bodyPr/>
          <a:lstStyle/>
          <a:p>
            <a:fld id="{21A9D750-17E9-472F-B72C-6AF24681985C}" type="slidenum">
              <a:rPr lang="en-US" smtClean="0"/>
              <a:t>15</a:t>
            </a:fld>
            <a:endParaRPr lang="en-US"/>
          </a:p>
        </p:txBody>
      </p:sp>
      <p:pic>
        <p:nvPicPr>
          <p:cNvPr id="5" name="Picture 4"/>
          <p:cNvPicPr>
            <a:picLocks noChangeAspect="1"/>
          </p:cNvPicPr>
          <p:nvPr/>
        </p:nvPicPr>
        <p:blipFill>
          <a:blip r:embed="rId2"/>
          <a:stretch>
            <a:fillRect/>
          </a:stretch>
        </p:blipFill>
        <p:spPr>
          <a:xfrm>
            <a:off x="3578577" y="2221359"/>
            <a:ext cx="5711733" cy="4502614"/>
          </a:xfrm>
          <a:prstGeom prst="rect">
            <a:avLst/>
          </a:prstGeom>
        </p:spPr>
      </p:pic>
    </p:spTree>
    <p:extLst>
      <p:ext uri="{BB962C8B-B14F-4D97-AF65-F5344CB8AC3E}">
        <p14:creationId xmlns:p14="http://schemas.microsoft.com/office/powerpoint/2010/main" val="2342932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7450" y="147337"/>
            <a:ext cx="8911687" cy="1280890"/>
          </a:xfrm>
        </p:spPr>
        <p:txBody>
          <a:bodyPr>
            <a:normAutofit/>
          </a:bodyPr>
          <a:lstStyle/>
          <a:p>
            <a:r>
              <a:rPr lang="en-US" sz="2400" b="1" dirty="0" smtClean="0"/>
              <a:t>Step 13:</a:t>
            </a:r>
            <a:r>
              <a:rPr lang="en-US" sz="2400" dirty="0" smtClean="0"/>
              <a:t> Weka is successfully installed on the system and an icon is created on the desktop.</a:t>
            </a:r>
            <a:endParaRPr lang="en-US" sz="2400" dirty="0"/>
          </a:p>
        </p:txBody>
      </p:sp>
      <p:sp>
        <p:nvSpPr>
          <p:cNvPr id="3" name="Date Placeholder 2"/>
          <p:cNvSpPr>
            <a:spLocks noGrp="1"/>
          </p:cNvSpPr>
          <p:nvPr>
            <p:ph type="dt" sz="half" idx="10"/>
          </p:nvPr>
        </p:nvSpPr>
        <p:spPr/>
        <p:txBody>
          <a:bodyPr/>
          <a:lstStyle/>
          <a:p>
            <a:fld id="{69002D3D-9371-470B-A06C-6B97EAEC5C21}" type="datetime1">
              <a:rPr lang="en-US" smtClean="0"/>
              <a:t>6/19/2023</a:t>
            </a:fld>
            <a:endParaRPr lang="en-US"/>
          </a:p>
        </p:txBody>
      </p:sp>
      <p:sp>
        <p:nvSpPr>
          <p:cNvPr id="4" name="Slide Number Placeholder 3"/>
          <p:cNvSpPr>
            <a:spLocks noGrp="1"/>
          </p:cNvSpPr>
          <p:nvPr>
            <p:ph type="sldNum" sz="quarter" idx="12"/>
          </p:nvPr>
        </p:nvSpPr>
        <p:spPr/>
        <p:txBody>
          <a:bodyPr/>
          <a:lstStyle/>
          <a:p>
            <a:fld id="{21A9D750-17E9-472F-B72C-6AF24681985C}" type="slidenum">
              <a:rPr lang="en-US" smtClean="0"/>
              <a:t>16</a:t>
            </a:fld>
            <a:endParaRPr lang="en-US"/>
          </a:p>
        </p:txBody>
      </p:sp>
      <p:pic>
        <p:nvPicPr>
          <p:cNvPr id="5" name="Picture 4"/>
          <p:cNvPicPr>
            <a:picLocks noChangeAspect="1"/>
          </p:cNvPicPr>
          <p:nvPr/>
        </p:nvPicPr>
        <p:blipFill>
          <a:blip r:embed="rId2"/>
          <a:stretch>
            <a:fillRect/>
          </a:stretch>
        </p:blipFill>
        <p:spPr>
          <a:xfrm>
            <a:off x="4579109" y="2248803"/>
            <a:ext cx="4643913" cy="4126773"/>
          </a:xfrm>
          <a:prstGeom prst="rect">
            <a:avLst/>
          </a:prstGeom>
        </p:spPr>
      </p:pic>
    </p:spTree>
    <p:extLst>
      <p:ext uri="{BB962C8B-B14F-4D97-AF65-F5344CB8AC3E}">
        <p14:creationId xmlns:p14="http://schemas.microsoft.com/office/powerpoint/2010/main" val="3832884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435" y="329899"/>
            <a:ext cx="8911687" cy="1280890"/>
          </a:xfrm>
        </p:spPr>
        <p:txBody>
          <a:bodyPr>
            <a:normAutofit/>
          </a:bodyPr>
          <a:lstStyle/>
          <a:p>
            <a:r>
              <a:rPr lang="en-US" sz="2400" b="1" dirty="0"/>
              <a:t>Step 14: </a:t>
            </a:r>
            <a:r>
              <a:rPr lang="en-US" sz="2400" dirty="0"/>
              <a:t>Run the software and see the interface.</a:t>
            </a:r>
          </a:p>
        </p:txBody>
      </p:sp>
      <p:sp>
        <p:nvSpPr>
          <p:cNvPr id="3" name="Date Placeholder 2"/>
          <p:cNvSpPr>
            <a:spLocks noGrp="1"/>
          </p:cNvSpPr>
          <p:nvPr>
            <p:ph type="dt" sz="half" idx="10"/>
          </p:nvPr>
        </p:nvSpPr>
        <p:spPr/>
        <p:txBody>
          <a:bodyPr/>
          <a:lstStyle/>
          <a:p>
            <a:fld id="{69002D3D-9371-470B-A06C-6B97EAEC5C21}" type="datetime1">
              <a:rPr lang="en-US" smtClean="0"/>
              <a:t>6/19/2023</a:t>
            </a:fld>
            <a:endParaRPr lang="en-US"/>
          </a:p>
        </p:txBody>
      </p:sp>
      <p:sp>
        <p:nvSpPr>
          <p:cNvPr id="4" name="Slide Number Placeholder 3"/>
          <p:cNvSpPr>
            <a:spLocks noGrp="1"/>
          </p:cNvSpPr>
          <p:nvPr>
            <p:ph type="sldNum" sz="quarter" idx="12"/>
          </p:nvPr>
        </p:nvSpPr>
        <p:spPr/>
        <p:txBody>
          <a:bodyPr/>
          <a:lstStyle/>
          <a:p>
            <a:fld id="{21A9D750-17E9-472F-B72C-6AF24681985C}" type="slidenum">
              <a:rPr lang="en-US" smtClean="0"/>
              <a:t>17</a:t>
            </a:fld>
            <a:endParaRPr lang="en-US"/>
          </a:p>
        </p:txBody>
      </p:sp>
      <p:pic>
        <p:nvPicPr>
          <p:cNvPr id="5" name="Picture 4"/>
          <p:cNvPicPr>
            <a:picLocks noChangeAspect="1"/>
          </p:cNvPicPr>
          <p:nvPr/>
        </p:nvPicPr>
        <p:blipFill>
          <a:blip r:embed="rId2"/>
          <a:stretch>
            <a:fillRect/>
          </a:stretch>
        </p:blipFill>
        <p:spPr>
          <a:xfrm>
            <a:off x="2742470" y="1823812"/>
            <a:ext cx="7391400" cy="4838700"/>
          </a:xfrm>
          <a:prstGeom prst="rect">
            <a:avLst/>
          </a:prstGeom>
        </p:spPr>
      </p:pic>
    </p:spTree>
    <p:extLst>
      <p:ext uri="{BB962C8B-B14F-4D97-AF65-F5344CB8AC3E}">
        <p14:creationId xmlns:p14="http://schemas.microsoft.com/office/powerpoint/2010/main" val="2025386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2301" y="2452910"/>
            <a:ext cx="8911687" cy="1280890"/>
          </a:xfrm>
        </p:spPr>
        <p:txBody>
          <a:bodyPr>
            <a:normAutofit/>
          </a:bodyPr>
          <a:lstStyle/>
          <a:p>
            <a:pPr algn="ctr"/>
            <a:r>
              <a:rPr lang="en-US" sz="2400" dirty="0"/>
              <a:t>Congratulations!! At this point, you have successfully installed Weka on your windows system.</a:t>
            </a:r>
          </a:p>
        </p:txBody>
      </p:sp>
      <p:sp>
        <p:nvSpPr>
          <p:cNvPr id="3" name="Date Placeholder 2"/>
          <p:cNvSpPr>
            <a:spLocks noGrp="1"/>
          </p:cNvSpPr>
          <p:nvPr>
            <p:ph type="dt" sz="half" idx="10"/>
          </p:nvPr>
        </p:nvSpPr>
        <p:spPr/>
        <p:txBody>
          <a:bodyPr/>
          <a:lstStyle/>
          <a:p>
            <a:fld id="{69002D3D-9371-470B-A06C-6B97EAEC5C21}" type="datetime1">
              <a:rPr lang="en-US" smtClean="0"/>
              <a:t>6/19/2023</a:t>
            </a:fld>
            <a:endParaRPr lang="en-US"/>
          </a:p>
        </p:txBody>
      </p:sp>
      <p:sp>
        <p:nvSpPr>
          <p:cNvPr id="4" name="Slide Number Placeholder 3"/>
          <p:cNvSpPr>
            <a:spLocks noGrp="1"/>
          </p:cNvSpPr>
          <p:nvPr>
            <p:ph type="sldNum" sz="quarter" idx="12"/>
          </p:nvPr>
        </p:nvSpPr>
        <p:spPr/>
        <p:txBody>
          <a:bodyPr/>
          <a:lstStyle/>
          <a:p>
            <a:fld id="{21A9D750-17E9-472F-B72C-6AF24681985C}" type="slidenum">
              <a:rPr lang="en-US" smtClean="0"/>
              <a:t>18</a:t>
            </a:fld>
            <a:endParaRPr lang="en-US"/>
          </a:p>
        </p:txBody>
      </p:sp>
    </p:spTree>
    <p:extLst>
      <p:ext uri="{BB962C8B-B14F-4D97-AF65-F5344CB8AC3E}">
        <p14:creationId xmlns:p14="http://schemas.microsoft.com/office/powerpoint/2010/main" val="3815356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a:xfrm>
            <a:off x="2589212" y="2810933"/>
            <a:ext cx="8915400" cy="3777622"/>
          </a:xfrm>
        </p:spPr>
        <p:txBody>
          <a:bodyPr/>
          <a:lstStyle/>
          <a:p>
            <a:r>
              <a:rPr lang="en-US" dirty="0">
                <a:hlinkClick r:id="rId2"/>
              </a:rPr>
              <a:t>https://</a:t>
            </a:r>
            <a:r>
              <a:rPr lang="en-US" dirty="0" smtClean="0">
                <a:hlinkClick r:id="rId2"/>
              </a:rPr>
              <a:t>www.cs.waikato.ac.nz/ml/index.html</a:t>
            </a:r>
            <a:endParaRPr lang="en-US" dirty="0" smtClean="0"/>
          </a:p>
          <a:p>
            <a:endParaRPr lang="en-US" dirty="0"/>
          </a:p>
          <a:p>
            <a:r>
              <a:rPr lang="en-US" dirty="0">
                <a:hlinkClick r:id="rId3"/>
              </a:rPr>
              <a:t>https://www.geeksforgeeks.org/how-to-install-weka-on-windows</a:t>
            </a:r>
            <a:r>
              <a:rPr lang="en-US" dirty="0" smtClean="0">
                <a:hlinkClick r:id="rId3"/>
              </a:rPr>
              <a:t>/</a:t>
            </a:r>
            <a:endParaRPr lang="en-US" dirty="0" smtClean="0"/>
          </a:p>
          <a:p>
            <a:endParaRPr lang="en-US" dirty="0"/>
          </a:p>
          <a:p>
            <a:endParaRPr lang="en-US" dirty="0" smtClean="0"/>
          </a:p>
          <a:p>
            <a:endParaRPr lang="en-US" dirty="0"/>
          </a:p>
        </p:txBody>
      </p:sp>
      <p:sp>
        <p:nvSpPr>
          <p:cNvPr id="3" name="Date Placeholder 2"/>
          <p:cNvSpPr>
            <a:spLocks noGrp="1"/>
          </p:cNvSpPr>
          <p:nvPr>
            <p:ph type="dt" sz="half" idx="10"/>
          </p:nvPr>
        </p:nvSpPr>
        <p:spPr/>
        <p:txBody>
          <a:bodyPr/>
          <a:lstStyle/>
          <a:p>
            <a:fld id="{69002D3D-9371-470B-A06C-6B97EAEC5C21}" type="datetime1">
              <a:rPr lang="en-US" smtClean="0"/>
              <a:t>6/19/2023</a:t>
            </a:fld>
            <a:endParaRPr lang="en-US"/>
          </a:p>
        </p:txBody>
      </p:sp>
      <p:sp>
        <p:nvSpPr>
          <p:cNvPr id="4" name="Slide Number Placeholder 3"/>
          <p:cNvSpPr>
            <a:spLocks noGrp="1"/>
          </p:cNvSpPr>
          <p:nvPr>
            <p:ph type="sldNum" sz="quarter" idx="12"/>
          </p:nvPr>
        </p:nvSpPr>
        <p:spPr/>
        <p:txBody>
          <a:bodyPr/>
          <a:lstStyle/>
          <a:p>
            <a:fld id="{21A9D750-17E9-472F-B72C-6AF24681985C}" type="slidenum">
              <a:rPr lang="en-US" smtClean="0"/>
              <a:t>19</a:t>
            </a:fld>
            <a:endParaRPr lang="en-US"/>
          </a:p>
        </p:txBody>
      </p:sp>
    </p:spTree>
    <p:extLst>
      <p:ext uri="{BB962C8B-B14F-4D97-AF65-F5344CB8AC3E}">
        <p14:creationId xmlns:p14="http://schemas.microsoft.com/office/powerpoint/2010/main" val="3549135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WEKA</a:t>
            </a:r>
            <a:endParaRPr lang="en-US" b="1" dirty="0"/>
          </a:p>
        </p:txBody>
      </p:sp>
      <p:sp>
        <p:nvSpPr>
          <p:cNvPr id="8" name="Content Placeholder 7"/>
          <p:cNvSpPr>
            <a:spLocks noGrp="1"/>
          </p:cNvSpPr>
          <p:nvPr>
            <p:ph idx="1"/>
          </p:nvPr>
        </p:nvSpPr>
        <p:spPr/>
        <p:txBody>
          <a:bodyPr>
            <a:normAutofit/>
          </a:bodyPr>
          <a:lstStyle/>
          <a:p>
            <a:pPr marL="0" indent="0" algn="just">
              <a:buNone/>
            </a:pPr>
            <a:r>
              <a:rPr lang="en-US" sz="2000" dirty="0"/>
              <a:t>Weka stands for Waikato Environment for Knowledge Analysis, it is software that is used in the data science field for data mining. It is free software. It is written in Java hence it can be run on any system supporting Java, so </a:t>
            </a:r>
            <a:r>
              <a:rPr lang="en-US" sz="2000" dirty="0" err="1"/>
              <a:t>weka</a:t>
            </a:r>
            <a:r>
              <a:rPr lang="en-US" sz="2000" dirty="0"/>
              <a:t> can be run on different operating systems like Windows, Linux, Mac, etc. Weka provides a collection of visualization tools that can be used for data analysis, cleaning, and predictive modeling. Weka can perform a number of tasks like data preprocessing, clustering, classification, regression, visualization, and feature selection. </a:t>
            </a:r>
          </a:p>
        </p:txBody>
      </p:sp>
      <p:sp>
        <p:nvSpPr>
          <p:cNvPr id="4" name="Date Placeholder 3"/>
          <p:cNvSpPr>
            <a:spLocks noGrp="1"/>
          </p:cNvSpPr>
          <p:nvPr>
            <p:ph type="dt" sz="half" idx="10"/>
          </p:nvPr>
        </p:nvSpPr>
        <p:spPr/>
        <p:txBody>
          <a:bodyPr/>
          <a:lstStyle/>
          <a:p>
            <a:fld id="{3C8BEB31-5BAC-4F9E-9D2B-6E1D4B38896D}" type="datetime1">
              <a:rPr lang="en-US" smtClean="0"/>
              <a:t>6/19/2023</a:t>
            </a:fld>
            <a:endParaRPr lang="en-US"/>
          </a:p>
        </p:txBody>
      </p:sp>
      <p:sp>
        <p:nvSpPr>
          <p:cNvPr id="5" name="Slide Number Placeholder 4"/>
          <p:cNvSpPr>
            <a:spLocks noGrp="1"/>
          </p:cNvSpPr>
          <p:nvPr>
            <p:ph type="sldNum" sz="quarter" idx="12"/>
          </p:nvPr>
        </p:nvSpPr>
        <p:spPr/>
        <p:txBody>
          <a:bodyPr/>
          <a:lstStyle/>
          <a:p>
            <a:fld id="{21A9D750-17E9-472F-B72C-6AF24681985C}" type="slidenum">
              <a:rPr lang="en-US" smtClean="0"/>
              <a:t>2</a:t>
            </a:fld>
            <a:endParaRPr lang="en-US"/>
          </a:p>
        </p:txBody>
      </p:sp>
    </p:spTree>
    <p:extLst>
      <p:ext uri="{BB962C8B-B14F-4D97-AF65-F5344CB8AC3E}">
        <p14:creationId xmlns:p14="http://schemas.microsoft.com/office/powerpoint/2010/main" val="2361790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Installing </a:t>
            </a:r>
            <a:r>
              <a:rPr lang="en-US" b="1" dirty="0"/>
              <a:t>Weka on Windows</a:t>
            </a:r>
            <a:r>
              <a:rPr lang="en-US" b="1" dirty="0" smtClean="0"/>
              <a:t>:</a:t>
            </a:r>
            <a:endParaRPr lang="en-US" dirty="0"/>
          </a:p>
        </p:txBody>
      </p:sp>
      <p:sp>
        <p:nvSpPr>
          <p:cNvPr id="3" name="Content Placeholder 2"/>
          <p:cNvSpPr>
            <a:spLocks noGrp="1"/>
          </p:cNvSpPr>
          <p:nvPr>
            <p:ph idx="1"/>
          </p:nvPr>
        </p:nvSpPr>
        <p:spPr/>
        <p:txBody>
          <a:bodyPr/>
          <a:lstStyle/>
          <a:p>
            <a:r>
              <a:rPr lang="en-US" dirty="0"/>
              <a:t>Follow the below steps to install Weka on Windows</a:t>
            </a:r>
            <a:r>
              <a:rPr lang="en-US" dirty="0" smtClean="0"/>
              <a:t>:</a:t>
            </a:r>
          </a:p>
          <a:p>
            <a:r>
              <a:rPr lang="en-US" b="1" dirty="0"/>
              <a:t>Step 1:</a:t>
            </a:r>
            <a:r>
              <a:rPr lang="en-US" dirty="0"/>
              <a:t> Visit this </a:t>
            </a:r>
            <a:r>
              <a:rPr lang="en-US" u="sng" dirty="0">
                <a:hlinkClick r:id="rId2"/>
              </a:rPr>
              <a:t>website</a:t>
            </a:r>
            <a:r>
              <a:rPr lang="en-US" dirty="0"/>
              <a:t> using any web browser. Click on Free Download</a:t>
            </a:r>
            <a:r>
              <a:rPr lang="en-US" dirty="0" smtClean="0"/>
              <a:t>.</a:t>
            </a:r>
          </a:p>
          <a:p>
            <a:r>
              <a:rPr lang="en-US" dirty="0">
                <a:hlinkClick r:id="rId3"/>
              </a:rPr>
              <a:t>https://www.cs.waikato.ac.nz/ml/weka</a:t>
            </a:r>
            <a:r>
              <a:rPr lang="en-US" dirty="0" smtClean="0">
                <a:hlinkClick r:id="rId3"/>
              </a:rPr>
              <a:t>/</a:t>
            </a:r>
            <a:endParaRPr lang="en-US" dirty="0" smtClean="0"/>
          </a:p>
          <a:p>
            <a:endParaRPr lang="en-US" dirty="0"/>
          </a:p>
        </p:txBody>
      </p:sp>
      <p:sp>
        <p:nvSpPr>
          <p:cNvPr id="4" name="Date Placeholder 3"/>
          <p:cNvSpPr>
            <a:spLocks noGrp="1"/>
          </p:cNvSpPr>
          <p:nvPr>
            <p:ph type="dt" sz="half" idx="10"/>
          </p:nvPr>
        </p:nvSpPr>
        <p:spPr/>
        <p:txBody>
          <a:bodyPr/>
          <a:lstStyle/>
          <a:p>
            <a:fld id="{3C8BEB31-5BAC-4F9E-9D2B-6E1D4B38896D}" type="datetime1">
              <a:rPr lang="en-US" smtClean="0"/>
              <a:t>6/19/2023</a:t>
            </a:fld>
            <a:endParaRPr lang="en-US"/>
          </a:p>
        </p:txBody>
      </p:sp>
      <p:sp>
        <p:nvSpPr>
          <p:cNvPr id="5" name="Slide Number Placeholder 4"/>
          <p:cNvSpPr>
            <a:spLocks noGrp="1"/>
          </p:cNvSpPr>
          <p:nvPr>
            <p:ph type="sldNum" sz="quarter" idx="12"/>
          </p:nvPr>
        </p:nvSpPr>
        <p:spPr/>
        <p:txBody>
          <a:bodyPr/>
          <a:lstStyle/>
          <a:p>
            <a:fld id="{21A9D750-17E9-472F-B72C-6AF24681985C}" type="slidenum">
              <a:rPr lang="en-US" smtClean="0"/>
              <a:t>3</a:t>
            </a:fld>
            <a:endParaRPr lang="en-US"/>
          </a:p>
        </p:txBody>
      </p:sp>
    </p:spTree>
    <p:extLst>
      <p:ext uri="{BB962C8B-B14F-4D97-AF65-F5344CB8AC3E}">
        <p14:creationId xmlns:p14="http://schemas.microsoft.com/office/powerpoint/2010/main" val="21153207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b="1" dirty="0" smtClean="0"/>
              <a:t>How </a:t>
            </a:r>
            <a:r>
              <a:rPr lang="en-US" b="1" dirty="0"/>
              <a:t>to Install Weka on Windows</a:t>
            </a:r>
            <a:r>
              <a:rPr lang="en-US" b="1" dirty="0" smtClean="0"/>
              <a:t>?</a:t>
            </a:r>
            <a:br>
              <a:rPr lang="en-US" b="1" dirty="0" smtClean="0"/>
            </a:br>
            <a:r>
              <a:rPr lang="en-US" b="1" dirty="0" smtClean="0">
                <a:hlinkClick r:id="rId2"/>
              </a:rPr>
              <a:t>Second option</a:t>
            </a:r>
            <a:endParaRPr lang="en-US" dirty="0"/>
          </a:p>
        </p:txBody>
      </p:sp>
      <p:sp>
        <p:nvSpPr>
          <p:cNvPr id="9" name="Content Placeholder 8"/>
          <p:cNvSpPr>
            <a:spLocks noGrp="1"/>
          </p:cNvSpPr>
          <p:nvPr>
            <p:ph sz="half" idx="1"/>
          </p:nvPr>
        </p:nvSpPr>
        <p:spPr>
          <a:xfrm>
            <a:off x="1033276" y="2791323"/>
            <a:ext cx="4989152" cy="3126164"/>
          </a:xfrm>
        </p:spPr>
        <p:txBody>
          <a:bodyPr/>
          <a:lstStyle/>
          <a:p>
            <a:r>
              <a:rPr lang="en-US" b="1" dirty="0"/>
              <a:t>Step 1:</a:t>
            </a:r>
            <a:r>
              <a:rPr lang="en-US" dirty="0"/>
              <a:t> Visit this </a:t>
            </a:r>
            <a:r>
              <a:rPr lang="en-US" u="sng" dirty="0">
                <a:hlinkClick r:id="rId3"/>
              </a:rPr>
              <a:t>website</a:t>
            </a:r>
            <a:r>
              <a:rPr lang="en-US" dirty="0"/>
              <a:t> using any web browser. Click on Free Download.</a:t>
            </a:r>
          </a:p>
        </p:txBody>
      </p:sp>
      <p:sp>
        <p:nvSpPr>
          <p:cNvPr id="4" name="Date Placeholder 3"/>
          <p:cNvSpPr>
            <a:spLocks noGrp="1"/>
          </p:cNvSpPr>
          <p:nvPr>
            <p:ph type="dt" sz="half" idx="10"/>
          </p:nvPr>
        </p:nvSpPr>
        <p:spPr/>
        <p:txBody>
          <a:bodyPr/>
          <a:lstStyle/>
          <a:p>
            <a:fld id="{3C8BEB31-5BAC-4F9E-9D2B-6E1D4B38896D}" type="datetime1">
              <a:rPr lang="en-US" smtClean="0"/>
              <a:t>6/19/2023</a:t>
            </a:fld>
            <a:endParaRPr lang="en-US"/>
          </a:p>
        </p:txBody>
      </p:sp>
      <p:sp>
        <p:nvSpPr>
          <p:cNvPr id="5" name="Slide Number Placeholder 4"/>
          <p:cNvSpPr>
            <a:spLocks noGrp="1"/>
          </p:cNvSpPr>
          <p:nvPr>
            <p:ph type="sldNum" sz="quarter" idx="12"/>
          </p:nvPr>
        </p:nvSpPr>
        <p:spPr/>
        <p:txBody>
          <a:bodyPr/>
          <a:lstStyle/>
          <a:p>
            <a:fld id="{21A9D750-17E9-472F-B72C-6AF24681985C}" type="slidenum">
              <a:rPr lang="en-US" smtClean="0"/>
              <a:t>4</a:t>
            </a:fld>
            <a:endParaRPr lang="en-US"/>
          </a:p>
        </p:txBody>
      </p:sp>
      <p:pic>
        <p:nvPicPr>
          <p:cNvPr id="8" name="Picture 7"/>
          <p:cNvPicPr>
            <a:picLocks noChangeAspect="1"/>
          </p:cNvPicPr>
          <p:nvPr/>
        </p:nvPicPr>
        <p:blipFill>
          <a:blip r:embed="rId4"/>
          <a:stretch>
            <a:fillRect/>
          </a:stretch>
        </p:blipFill>
        <p:spPr>
          <a:xfrm>
            <a:off x="6220179" y="2698777"/>
            <a:ext cx="5971822" cy="3539998"/>
          </a:xfrm>
          <a:prstGeom prst="rect">
            <a:avLst/>
          </a:prstGeom>
        </p:spPr>
      </p:pic>
    </p:spTree>
    <p:extLst>
      <p:ext uri="{BB962C8B-B14F-4D97-AF65-F5344CB8AC3E}">
        <p14:creationId xmlns:p14="http://schemas.microsoft.com/office/powerpoint/2010/main" val="691971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1022" y="383822"/>
            <a:ext cx="9393589" cy="1521178"/>
          </a:xfrm>
        </p:spPr>
        <p:txBody>
          <a:bodyPr>
            <a:normAutofit/>
          </a:bodyPr>
          <a:lstStyle/>
          <a:p>
            <a:pPr algn="just" fontAlgn="base"/>
            <a:r>
              <a:rPr lang="en-US" sz="2400" b="1" dirty="0"/>
              <a:t>Step 2:</a:t>
            </a:r>
            <a:r>
              <a:rPr lang="en-US" sz="2400" dirty="0"/>
              <a:t> It will redirect to a new webpage, click on Start Download. Downloading of the executable file will start shortly. It is a big  118 MB file that will take some minutes.</a:t>
            </a:r>
          </a:p>
        </p:txBody>
      </p:sp>
      <p:sp>
        <p:nvSpPr>
          <p:cNvPr id="5" name="Date Placeholder 4"/>
          <p:cNvSpPr>
            <a:spLocks noGrp="1"/>
          </p:cNvSpPr>
          <p:nvPr>
            <p:ph type="dt" sz="half" idx="10"/>
          </p:nvPr>
        </p:nvSpPr>
        <p:spPr/>
        <p:txBody>
          <a:bodyPr/>
          <a:lstStyle/>
          <a:p>
            <a:fld id="{E26F077F-254A-4C23-A755-F86C59F4CDB5}" type="datetime1">
              <a:rPr lang="en-US" smtClean="0"/>
              <a:t>6/19/2023</a:t>
            </a:fld>
            <a:endParaRPr lang="en-US"/>
          </a:p>
        </p:txBody>
      </p:sp>
      <p:sp>
        <p:nvSpPr>
          <p:cNvPr id="6" name="Slide Number Placeholder 5"/>
          <p:cNvSpPr>
            <a:spLocks noGrp="1"/>
          </p:cNvSpPr>
          <p:nvPr>
            <p:ph type="sldNum" sz="quarter" idx="12"/>
          </p:nvPr>
        </p:nvSpPr>
        <p:spPr/>
        <p:txBody>
          <a:bodyPr/>
          <a:lstStyle/>
          <a:p>
            <a:fld id="{21A9D750-17E9-472F-B72C-6AF24681985C}" type="slidenum">
              <a:rPr lang="en-US" smtClean="0"/>
              <a:t>5</a:t>
            </a:fld>
            <a:endParaRPr lang="en-US"/>
          </a:p>
        </p:txBody>
      </p:sp>
      <p:pic>
        <p:nvPicPr>
          <p:cNvPr id="7" name="Picture 6"/>
          <p:cNvPicPr>
            <a:picLocks noChangeAspect="1"/>
          </p:cNvPicPr>
          <p:nvPr/>
        </p:nvPicPr>
        <p:blipFill rotWithShape="1">
          <a:blip r:embed="rId2"/>
          <a:srcRect l="10088" r="3279"/>
          <a:stretch/>
        </p:blipFill>
        <p:spPr>
          <a:xfrm>
            <a:off x="2930082" y="2666315"/>
            <a:ext cx="7755467" cy="3464122"/>
          </a:xfrm>
          <a:prstGeom prst="rect">
            <a:avLst/>
          </a:prstGeom>
        </p:spPr>
      </p:pic>
    </p:spTree>
    <p:extLst>
      <p:ext uri="{BB962C8B-B14F-4D97-AF65-F5344CB8AC3E}">
        <p14:creationId xmlns:p14="http://schemas.microsoft.com/office/powerpoint/2010/main" val="3492813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Step 3:</a:t>
            </a:r>
            <a:r>
              <a:rPr lang="en-US" dirty="0"/>
              <a:t> Now check for the executable file in downloads in your system and run it.</a:t>
            </a:r>
            <a:br>
              <a:rPr lang="en-US" dirty="0"/>
            </a:br>
            <a:endParaRPr lang="en-US" dirty="0"/>
          </a:p>
        </p:txBody>
      </p:sp>
      <p:sp>
        <p:nvSpPr>
          <p:cNvPr id="5" name="Date Placeholder 4"/>
          <p:cNvSpPr>
            <a:spLocks noGrp="1"/>
          </p:cNvSpPr>
          <p:nvPr>
            <p:ph type="dt" sz="half" idx="10"/>
          </p:nvPr>
        </p:nvSpPr>
        <p:spPr/>
        <p:txBody>
          <a:bodyPr/>
          <a:lstStyle/>
          <a:p>
            <a:fld id="{E26F077F-254A-4C23-A755-F86C59F4CDB5}" type="datetime1">
              <a:rPr lang="en-US" smtClean="0"/>
              <a:t>6/19/2023</a:t>
            </a:fld>
            <a:endParaRPr lang="en-US"/>
          </a:p>
        </p:txBody>
      </p:sp>
      <p:sp>
        <p:nvSpPr>
          <p:cNvPr id="6" name="Slide Number Placeholder 5"/>
          <p:cNvSpPr>
            <a:spLocks noGrp="1"/>
          </p:cNvSpPr>
          <p:nvPr>
            <p:ph type="sldNum" sz="quarter" idx="12"/>
          </p:nvPr>
        </p:nvSpPr>
        <p:spPr/>
        <p:txBody>
          <a:bodyPr/>
          <a:lstStyle/>
          <a:p>
            <a:fld id="{21A9D750-17E9-472F-B72C-6AF24681985C}" type="slidenum">
              <a:rPr lang="en-US" smtClean="0"/>
              <a:t>6</a:t>
            </a:fld>
            <a:endParaRPr lang="en-US"/>
          </a:p>
        </p:txBody>
      </p:sp>
      <p:pic>
        <p:nvPicPr>
          <p:cNvPr id="7" name="Picture 6"/>
          <p:cNvPicPr>
            <a:picLocks noChangeAspect="1"/>
          </p:cNvPicPr>
          <p:nvPr/>
        </p:nvPicPr>
        <p:blipFill>
          <a:blip r:embed="rId2"/>
          <a:stretch>
            <a:fillRect/>
          </a:stretch>
        </p:blipFill>
        <p:spPr>
          <a:xfrm>
            <a:off x="4637452" y="2643208"/>
            <a:ext cx="4657725" cy="3857625"/>
          </a:xfrm>
          <a:prstGeom prst="rect">
            <a:avLst/>
          </a:prstGeom>
        </p:spPr>
      </p:pic>
    </p:spTree>
    <p:extLst>
      <p:ext uri="{BB962C8B-B14F-4D97-AF65-F5344CB8AC3E}">
        <p14:creationId xmlns:p14="http://schemas.microsoft.com/office/powerpoint/2010/main" val="2012030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Step 4:</a:t>
            </a:r>
            <a:r>
              <a:rPr lang="en-US" sz="2400" dirty="0"/>
              <a:t> It will prompt confirmation to make changes to your system. Click on Yes.</a:t>
            </a:r>
            <a:br>
              <a:rPr lang="en-US" sz="2400" dirty="0"/>
            </a:br>
            <a:endParaRPr lang="en-US" sz="2400" dirty="0"/>
          </a:p>
        </p:txBody>
      </p:sp>
      <p:sp>
        <p:nvSpPr>
          <p:cNvPr id="5" name="Date Placeholder 4"/>
          <p:cNvSpPr>
            <a:spLocks noGrp="1"/>
          </p:cNvSpPr>
          <p:nvPr>
            <p:ph type="dt" sz="half" idx="10"/>
          </p:nvPr>
        </p:nvSpPr>
        <p:spPr/>
        <p:txBody>
          <a:bodyPr/>
          <a:lstStyle/>
          <a:p>
            <a:fld id="{E26F077F-254A-4C23-A755-F86C59F4CDB5}" type="datetime1">
              <a:rPr lang="en-US" smtClean="0"/>
              <a:t>6/19/2023</a:t>
            </a:fld>
            <a:endParaRPr lang="en-US"/>
          </a:p>
        </p:txBody>
      </p:sp>
      <p:sp>
        <p:nvSpPr>
          <p:cNvPr id="6" name="Slide Number Placeholder 5"/>
          <p:cNvSpPr>
            <a:spLocks noGrp="1"/>
          </p:cNvSpPr>
          <p:nvPr>
            <p:ph type="sldNum" sz="quarter" idx="12"/>
          </p:nvPr>
        </p:nvSpPr>
        <p:spPr/>
        <p:txBody>
          <a:bodyPr/>
          <a:lstStyle/>
          <a:p>
            <a:fld id="{21A9D750-17E9-472F-B72C-6AF24681985C}" type="slidenum">
              <a:rPr lang="en-US" smtClean="0"/>
              <a:t>7</a:t>
            </a:fld>
            <a:endParaRPr lang="en-US"/>
          </a:p>
        </p:txBody>
      </p:sp>
      <p:pic>
        <p:nvPicPr>
          <p:cNvPr id="7" name="Content Placeholder 6"/>
          <p:cNvPicPr>
            <a:picLocks noGrp="1" noChangeAspect="1"/>
          </p:cNvPicPr>
          <p:nvPr>
            <p:ph sz="half" idx="4294967295"/>
          </p:nvPr>
        </p:nvPicPr>
        <p:blipFill>
          <a:blip r:embed="rId2"/>
          <a:stretch>
            <a:fillRect/>
          </a:stretch>
        </p:blipFill>
        <p:spPr>
          <a:xfrm>
            <a:off x="3058408" y="2208015"/>
            <a:ext cx="7146748" cy="3619406"/>
          </a:xfrm>
          <a:prstGeom prst="rect">
            <a:avLst/>
          </a:prstGeom>
        </p:spPr>
      </p:pic>
    </p:spTree>
    <p:extLst>
      <p:ext uri="{BB962C8B-B14F-4D97-AF65-F5344CB8AC3E}">
        <p14:creationId xmlns:p14="http://schemas.microsoft.com/office/powerpoint/2010/main" val="80045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5235" y="329899"/>
            <a:ext cx="9332660" cy="979612"/>
          </a:xfrm>
        </p:spPr>
        <p:txBody>
          <a:bodyPr>
            <a:noAutofit/>
          </a:bodyPr>
          <a:lstStyle/>
          <a:p>
            <a:pPr fontAlgn="base"/>
            <a:r>
              <a:rPr lang="en-US" sz="2800" b="1" dirty="0"/>
              <a:t>Step 5:</a:t>
            </a:r>
            <a:r>
              <a:rPr lang="en-US" sz="2800" dirty="0"/>
              <a:t> Setup screen will appear, click on Next.</a:t>
            </a:r>
            <a:br>
              <a:rPr lang="en-US" sz="2800" dirty="0"/>
            </a:br>
            <a:r>
              <a:rPr lang="en-US" sz="2800" dirty="0"/>
              <a:t/>
            </a:r>
            <a:br>
              <a:rPr lang="en-US" sz="2800" dirty="0"/>
            </a:br>
            <a:endParaRPr lang="en-US" sz="2800" dirty="0"/>
          </a:p>
        </p:txBody>
      </p:sp>
      <p:sp>
        <p:nvSpPr>
          <p:cNvPr id="5" name="Date Placeholder 4"/>
          <p:cNvSpPr>
            <a:spLocks noGrp="1"/>
          </p:cNvSpPr>
          <p:nvPr>
            <p:ph type="dt" sz="half" idx="10"/>
          </p:nvPr>
        </p:nvSpPr>
        <p:spPr/>
        <p:txBody>
          <a:bodyPr/>
          <a:lstStyle/>
          <a:p>
            <a:fld id="{E26F077F-254A-4C23-A755-F86C59F4CDB5}" type="datetime1">
              <a:rPr lang="en-US" smtClean="0"/>
              <a:t>6/19/2023</a:t>
            </a:fld>
            <a:endParaRPr lang="en-US"/>
          </a:p>
        </p:txBody>
      </p:sp>
      <p:sp>
        <p:nvSpPr>
          <p:cNvPr id="6" name="Slide Number Placeholder 5"/>
          <p:cNvSpPr>
            <a:spLocks noGrp="1"/>
          </p:cNvSpPr>
          <p:nvPr>
            <p:ph type="sldNum" sz="quarter" idx="12"/>
          </p:nvPr>
        </p:nvSpPr>
        <p:spPr/>
        <p:txBody>
          <a:bodyPr/>
          <a:lstStyle/>
          <a:p>
            <a:fld id="{21A9D750-17E9-472F-B72C-6AF24681985C}" type="slidenum">
              <a:rPr lang="en-US" smtClean="0"/>
              <a:t>8</a:t>
            </a:fld>
            <a:endParaRPr lang="en-US"/>
          </a:p>
        </p:txBody>
      </p:sp>
      <p:pic>
        <p:nvPicPr>
          <p:cNvPr id="7" name="Picture 6"/>
          <p:cNvPicPr>
            <a:picLocks noChangeAspect="1"/>
          </p:cNvPicPr>
          <p:nvPr/>
        </p:nvPicPr>
        <p:blipFill>
          <a:blip r:embed="rId2"/>
          <a:stretch>
            <a:fillRect/>
          </a:stretch>
        </p:blipFill>
        <p:spPr>
          <a:xfrm>
            <a:off x="3439139" y="1792111"/>
            <a:ext cx="6124575" cy="4810125"/>
          </a:xfrm>
          <a:prstGeom prst="rect">
            <a:avLst/>
          </a:prstGeom>
        </p:spPr>
      </p:pic>
    </p:spTree>
    <p:extLst>
      <p:ext uri="{BB962C8B-B14F-4D97-AF65-F5344CB8AC3E}">
        <p14:creationId xmlns:p14="http://schemas.microsoft.com/office/powerpoint/2010/main" val="2651566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6524" y="147337"/>
            <a:ext cx="8911687" cy="1280890"/>
          </a:xfrm>
        </p:spPr>
        <p:txBody>
          <a:bodyPr>
            <a:normAutofit/>
          </a:bodyPr>
          <a:lstStyle/>
          <a:p>
            <a:r>
              <a:rPr lang="en-US" sz="2000" b="1" dirty="0" smtClean="0"/>
              <a:t>Step 6: </a:t>
            </a:r>
            <a:r>
              <a:rPr lang="en-US" sz="2000" dirty="0" smtClean="0"/>
              <a:t>The next screen will be of License Agreement, click on I Agree.</a:t>
            </a:r>
            <a:endParaRPr lang="en-US" sz="2000" dirty="0"/>
          </a:p>
        </p:txBody>
      </p:sp>
      <p:sp>
        <p:nvSpPr>
          <p:cNvPr id="3" name="Date Placeholder 2"/>
          <p:cNvSpPr>
            <a:spLocks noGrp="1"/>
          </p:cNvSpPr>
          <p:nvPr>
            <p:ph type="dt" sz="half" idx="10"/>
          </p:nvPr>
        </p:nvSpPr>
        <p:spPr/>
        <p:txBody>
          <a:bodyPr/>
          <a:lstStyle/>
          <a:p>
            <a:fld id="{69002D3D-9371-470B-A06C-6B97EAEC5C21}" type="datetime1">
              <a:rPr lang="en-US" smtClean="0"/>
              <a:t>6/19/2023</a:t>
            </a:fld>
            <a:endParaRPr lang="en-US"/>
          </a:p>
        </p:txBody>
      </p:sp>
      <p:sp>
        <p:nvSpPr>
          <p:cNvPr id="4" name="Slide Number Placeholder 3"/>
          <p:cNvSpPr>
            <a:spLocks noGrp="1"/>
          </p:cNvSpPr>
          <p:nvPr>
            <p:ph type="sldNum" sz="quarter" idx="12"/>
          </p:nvPr>
        </p:nvSpPr>
        <p:spPr/>
        <p:txBody>
          <a:bodyPr/>
          <a:lstStyle/>
          <a:p>
            <a:fld id="{21A9D750-17E9-472F-B72C-6AF24681985C}" type="slidenum">
              <a:rPr lang="en-US" smtClean="0"/>
              <a:t>9</a:t>
            </a:fld>
            <a:endParaRPr lang="en-US"/>
          </a:p>
        </p:txBody>
      </p:sp>
      <p:pic>
        <p:nvPicPr>
          <p:cNvPr id="5" name="Picture 4"/>
          <p:cNvPicPr>
            <a:picLocks noChangeAspect="1"/>
          </p:cNvPicPr>
          <p:nvPr/>
        </p:nvPicPr>
        <p:blipFill>
          <a:blip r:embed="rId2"/>
          <a:stretch>
            <a:fillRect/>
          </a:stretch>
        </p:blipFill>
        <p:spPr>
          <a:xfrm>
            <a:off x="3342983" y="2729260"/>
            <a:ext cx="5326884" cy="4128740"/>
          </a:xfrm>
          <a:prstGeom prst="rect">
            <a:avLst/>
          </a:prstGeom>
        </p:spPr>
      </p:pic>
    </p:spTree>
    <p:extLst>
      <p:ext uri="{BB962C8B-B14F-4D97-AF65-F5344CB8AC3E}">
        <p14:creationId xmlns:p14="http://schemas.microsoft.com/office/powerpoint/2010/main" val="3717073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20392</TotalTime>
  <Words>242</Words>
  <Application>Microsoft Office PowerPoint</Application>
  <PresentationFormat>Widescreen</PresentationFormat>
  <Paragraphs>67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Wingdings 3</vt:lpstr>
      <vt:lpstr>Wisp</vt:lpstr>
      <vt:lpstr>Machine Learning Schemes</vt:lpstr>
      <vt:lpstr>WEKA</vt:lpstr>
      <vt:lpstr>Installing Weka on Windows:</vt:lpstr>
      <vt:lpstr>How to Install Weka on Windows? Second option</vt:lpstr>
      <vt:lpstr>Step 2: It will redirect to a new webpage, click on Start Download. Downloading of the executable file will start shortly. It is a big  118 MB file that will take some minutes.</vt:lpstr>
      <vt:lpstr>Step 3: Now check for the executable file in downloads in your system and run it. </vt:lpstr>
      <vt:lpstr>Step 4: It will prompt confirmation to make changes to your system. Click on Yes. </vt:lpstr>
      <vt:lpstr>Step 5: Setup screen will appear, click on Next.  </vt:lpstr>
      <vt:lpstr>Step 6: The next screen will be of License Agreement, click on I Agree.</vt:lpstr>
      <vt:lpstr>Step 7: Next screen is of choosing components, all components are already marked so don’t change anything just click on the Install button.  </vt:lpstr>
      <vt:lpstr>Step 8: The next screen will be of installing location so choose the drive which will have sufficient memory space for installation. It needed a memory space of 301 MB.</vt:lpstr>
      <vt:lpstr>Step 9: Next screen will be of choosing the Start menu folder so don’t do anything just click on Install Button.</vt:lpstr>
      <vt:lpstr>Step 10: After this installation process will start and will hardly take a minute to complete the installation.</vt:lpstr>
      <vt:lpstr>Step 11: Click on the Next button after the installation process is complete.</vt:lpstr>
      <vt:lpstr>Step 12: Click on Finish to finish the installation process.</vt:lpstr>
      <vt:lpstr>Step 13: Weka is successfully installed on the system and an icon is created on the desktop.</vt:lpstr>
      <vt:lpstr>Step 14: Run the software and see the interface.</vt:lpstr>
      <vt:lpstr>Congratulations!! At this point, you have successfully installed Weka on your windows system.</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Funktionsweise von Convolutional Neural Networks und  ihre industrielle Anwendung</dc:title>
  <dc:creator>jamal Raiyn</dc:creator>
  <cp:lastModifiedBy>Jamal.raiyn</cp:lastModifiedBy>
  <cp:revision>115</cp:revision>
  <dcterms:created xsi:type="dcterms:W3CDTF">2022-02-26T18:41:23Z</dcterms:created>
  <dcterms:modified xsi:type="dcterms:W3CDTF">2023-06-19T08:50:34Z</dcterms:modified>
</cp:coreProperties>
</file>