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08" r:id="rId2"/>
    <p:sldId id="494" r:id="rId3"/>
    <p:sldId id="508" r:id="rId4"/>
    <p:sldId id="511" r:id="rId5"/>
    <p:sldId id="512" r:id="rId6"/>
    <p:sldId id="513" r:id="rId7"/>
    <p:sldId id="514" r:id="rId8"/>
    <p:sldId id="515" r:id="rId9"/>
    <p:sldId id="516" r:id="rId10"/>
    <p:sldId id="517" r:id="rId11"/>
    <p:sldId id="518"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96" userDrawn="1">
          <p15:clr>
            <a:srgbClr val="A4A3A4"/>
          </p15:clr>
        </p15:guide>
        <p15:guide id="2" pos="141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a:srgbClr val="E1D6BC"/>
    <a:srgbClr val="5E5E5E"/>
    <a:srgbClr val="142F4E"/>
    <a:srgbClr val="295120"/>
    <a:srgbClr val="283D1D"/>
    <a:srgbClr val="881B16"/>
    <a:srgbClr val="69C0AC"/>
    <a:srgbClr val="9E9E9E"/>
    <a:srgbClr val="283D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96" autoAdjust="0"/>
    <p:restoredTop sz="93792" autoAdjust="0"/>
  </p:normalViewPr>
  <p:slideViewPr>
    <p:cSldViewPr snapToGrid="0" showGuides="1">
      <p:cViewPr varScale="1">
        <p:scale>
          <a:sx n="62" d="100"/>
          <a:sy n="62" d="100"/>
        </p:scale>
        <p:origin x="916" y="76"/>
      </p:cViewPr>
      <p:guideLst>
        <p:guide orient="horz" pos="2296"/>
        <p:guide pos="1413"/>
      </p:guideLst>
    </p:cSldViewPr>
  </p:slideViewPr>
  <p:outlineViewPr>
    <p:cViewPr>
      <p:scale>
        <a:sx n="33" d="100"/>
        <a:sy n="33" d="100"/>
      </p:scale>
      <p:origin x="0" y="0"/>
    </p:cViewPr>
  </p:outlineViewPr>
  <p:notesTextViewPr>
    <p:cViewPr>
      <p:scale>
        <a:sx n="1" d="1"/>
        <a:sy n="1" d="1"/>
      </p:scale>
      <p:origin x="0" y="0"/>
    </p:cViewPr>
  </p:notesTextViewPr>
  <p:sorterViewPr>
    <p:cViewPr>
      <p:scale>
        <a:sx n="118" d="100"/>
        <a:sy n="118" d="100"/>
      </p:scale>
      <p:origin x="0" y="0"/>
    </p:cViewPr>
  </p:sorterViewPr>
  <p:notesViewPr>
    <p:cSldViewPr snapToGrid="0">
      <p:cViewPr varScale="1">
        <p:scale>
          <a:sx n="124" d="100"/>
          <a:sy n="124" d="100"/>
        </p:scale>
        <p:origin x="49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5"/>
          </a:xfrm>
          <a:prstGeom prst="rect">
            <a:avLst/>
          </a:prstGeom>
        </p:spPr>
        <p:txBody>
          <a:bodyPr vert="horz" lIns="95561" tIns="47781" rIns="95561" bIns="47781" rtlCol="0"/>
          <a:lstStyle>
            <a:lvl1pPr algn="l">
              <a:defRPr sz="1300"/>
            </a:lvl1pPr>
          </a:lstStyle>
          <a:p>
            <a:endParaRPr lang="de-DE"/>
          </a:p>
        </p:txBody>
      </p:sp>
      <p:sp>
        <p:nvSpPr>
          <p:cNvPr id="3" name="Datumsplatzhalter 2"/>
          <p:cNvSpPr>
            <a:spLocks noGrp="1"/>
          </p:cNvSpPr>
          <p:nvPr>
            <p:ph type="dt" sz="quarter" idx="1"/>
          </p:nvPr>
        </p:nvSpPr>
        <p:spPr>
          <a:xfrm>
            <a:off x="3850443" y="0"/>
            <a:ext cx="2945659" cy="498055"/>
          </a:xfrm>
          <a:prstGeom prst="rect">
            <a:avLst/>
          </a:prstGeom>
        </p:spPr>
        <p:txBody>
          <a:bodyPr vert="horz" lIns="95561" tIns="47781" rIns="95561" bIns="47781" rtlCol="0"/>
          <a:lstStyle>
            <a:lvl1pPr algn="r">
              <a:defRPr sz="1300"/>
            </a:lvl1pPr>
          </a:lstStyle>
          <a:p>
            <a:fld id="{37C3128C-A0EC-4FBB-83BF-DF1CD5892743}" type="datetimeFigureOut">
              <a:rPr lang="de-DE" smtClean="0"/>
              <a:t>03.06.2023</a:t>
            </a:fld>
            <a:endParaRPr lang="de-DE"/>
          </a:p>
        </p:txBody>
      </p:sp>
      <p:sp>
        <p:nvSpPr>
          <p:cNvPr id="4" name="Fußzeilenplatzhalter 3"/>
          <p:cNvSpPr>
            <a:spLocks noGrp="1"/>
          </p:cNvSpPr>
          <p:nvPr>
            <p:ph type="ftr" sz="quarter" idx="2"/>
          </p:nvPr>
        </p:nvSpPr>
        <p:spPr>
          <a:xfrm>
            <a:off x="0" y="9428584"/>
            <a:ext cx="2945659" cy="498054"/>
          </a:xfrm>
          <a:prstGeom prst="rect">
            <a:avLst/>
          </a:prstGeom>
        </p:spPr>
        <p:txBody>
          <a:bodyPr vert="horz" lIns="95561" tIns="47781" rIns="95561" bIns="47781" rtlCol="0" anchor="b"/>
          <a:lstStyle>
            <a:lvl1pPr algn="l">
              <a:defRPr sz="1300"/>
            </a:lvl1pPr>
          </a:lstStyle>
          <a:p>
            <a:endParaRPr lang="de-DE"/>
          </a:p>
        </p:txBody>
      </p:sp>
      <p:sp>
        <p:nvSpPr>
          <p:cNvPr id="5" name="Foliennummernplatzhalter 4"/>
          <p:cNvSpPr>
            <a:spLocks noGrp="1"/>
          </p:cNvSpPr>
          <p:nvPr>
            <p:ph type="sldNum" sz="quarter" idx="3"/>
          </p:nvPr>
        </p:nvSpPr>
        <p:spPr>
          <a:xfrm>
            <a:off x="3850443" y="9428584"/>
            <a:ext cx="2945659" cy="498054"/>
          </a:xfrm>
          <a:prstGeom prst="rect">
            <a:avLst/>
          </a:prstGeom>
        </p:spPr>
        <p:txBody>
          <a:bodyPr vert="horz" lIns="95561" tIns="47781" rIns="95561" bIns="47781" rtlCol="0" anchor="b"/>
          <a:lstStyle>
            <a:lvl1pPr algn="r">
              <a:defRPr sz="1300"/>
            </a:lvl1pPr>
          </a:lstStyle>
          <a:p>
            <a:fld id="{55576EA1-6889-4141-AFB9-7E1338531BFD}" type="slidenum">
              <a:rPr lang="de-DE" smtClean="0"/>
              <a:t>‹Nr.›</a:t>
            </a:fld>
            <a:endParaRPr lang="de-DE"/>
          </a:p>
        </p:txBody>
      </p:sp>
    </p:spTree>
    <p:extLst>
      <p:ext uri="{BB962C8B-B14F-4D97-AF65-F5344CB8AC3E}">
        <p14:creationId xmlns:p14="http://schemas.microsoft.com/office/powerpoint/2010/main" val="2159674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5561" tIns="47781" rIns="95561" bIns="47781" rtlCol="0"/>
          <a:lstStyle>
            <a:lvl1pPr algn="l">
              <a:defRPr sz="1300"/>
            </a:lvl1pPr>
          </a:lstStyle>
          <a:p>
            <a:endParaRPr lang="en-IN"/>
          </a:p>
        </p:txBody>
      </p:sp>
      <p:sp>
        <p:nvSpPr>
          <p:cNvPr id="3" name="Date Placeholder 2"/>
          <p:cNvSpPr>
            <a:spLocks noGrp="1"/>
          </p:cNvSpPr>
          <p:nvPr>
            <p:ph type="dt" idx="1"/>
          </p:nvPr>
        </p:nvSpPr>
        <p:spPr>
          <a:xfrm>
            <a:off x="3850443" y="0"/>
            <a:ext cx="2945659" cy="498055"/>
          </a:xfrm>
          <a:prstGeom prst="rect">
            <a:avLst/>
          </a:prstGeom>
        </p:spPr>
        <p:txBody>
          <a:bodyPr vert="horz" lIns="95561" tIns="47781" rIns="95561" bIns="47781" rtlCol="0"/>
          <a:lstStyle>
            <a:lvl1pPr algn="r">
              <a:defRPr sz="1300"/>
            </a:lvl1pPr>
          </a:lstStyle>
          <a:p>
            <a:fld id="{3A8220DD-F815-4785-A1B2-3510446CFE34}" type="datetimeFigureOut">
              <a:rPr lang="en-IN" smtClean="0"/>
              <a:t>03-06-2023</a:t>
            </a:fld>
            <a:endParaRPr lang="en-IN"/>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1" tIns="47781" rIns="95561" bIns="47781" rtlCol="0" anchor="ctr"/>
          <a:lstStyle/>
          <a:p>
            <a:endParaRPr lang="en-IN"/>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5561" tIns="47781" rIns="95561" bIns="4778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28584"/>
            <a:ext cx="2945659" cy="498054"/>
          </a:xfrm>
          <a:prstGeom prst="rect">
            <a:avLst/>
          </a:prstGeom>
        </p:spPr>
        <p:txBody>
          <a:bodyPr vert="horz" lIns="95561" tIns="47781" rIns="95561" bIns="47781" rtlCol="0" anchor="b"/>
          <a:lstStyle>
            <a:lvl1pPr algn="l">
              <a:defRPr sz="1300"/>
            </a:lvl1pPr>
          </a:lstStyle>
          <a:p>
            <a:endParaRPr lang="en-IN"/>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5561" tIns="47781" rIns="95561" bIns="47781" rtlCol="0" anchor="b"/>
          <a:lstStyle>
            <a:lvl1pPr algn="r">
              <a:defRPr sz="1300"/>
            </a:lvl1pPr>
          </a:lstStyle>
          <a:p>
            <a:fld id="{83FF3364-A7DB-4F6B-AEA5-975291C6CB3C}" type="slidenum">
              <a:rPr lang="en-IN" smtClean="0"/>
              <a:t>‹Nr.›</a:t>
            </a:fld>
            <a:endParaRPr lang="en-IN"/>
          </a:p>
        </p:txBody>
      </p:sp>
    </p:spTree>
    <p:extLst>
      <p:ext uri="{BB962C8B-B14F-4D97-AF65-F5344CB8AC3E}">
        <p14:creationId xmlns:p14="http://schemas.microsoft.com/office/powerpoint/2010/main" val="170746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a:t>
            </a:fld>
            <a:endParaRPr lang="en-IN"/>
          </a:p>
        </p:txBody>
      </p:sp>
    </p:spTree>
    <p:extLst>
      <p:ext uri="{BB962C8B-B14F-4D97-AF65-F5344CB8AC3E}">
        <p14:creationId xmlns:p14="http://schemas.microsoft.com/office/powerpoint/2010/main" val="401109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10</a:t>
            </a:fld>
            <a:endParaRPr lang="en-IN"/>
          </a:p>
        </p:txBody>
      </p:sp>
    </p:spTree>
    <p:extLst>
      <p:ext uri="{BB962C8B-B14F-4D97-AF65-F5344CB8AC3E}">
        <p14:creationId xmlns:p14="http://schemas.microsoft.com/office/powerpoint/2010/main" val="2375738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11</a:t>
            </a:fld>
            <a:endParaRPr lang="en-IN"/>
          </a:p>
        </p:txBody>
      </p:sp>
    </p:spTree>
    <p:extLst>
      <p:ext uri="{BB962C8B-B14F-4D97-AF65-F5344CB8AC3E}">
        <p14:creationId xmlns:p14="http://schemas.microsoft.com/office/powerpoint/2010/main" val="125742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2</a:t>
            </a:fld>
            <a:endParaRPr lang="en-IN"/>
          </a:p>
        </p:txBody>
      </p:sp>
    </p:spTree>
    <p:extLst>
      <p:ext uri="{BB962C8B-B14F-4D97-AF65-F5344CB8AC3E}">
        <p14:creationId xmlns:p14="http://schemas.microsoft.com/office/powerpoint/2010/main" val="855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3</a:t>
            </a:fld>
            <a:endParaRPr lang="en-IN"/>
          </a:p>
        </p:txBody>
      </p:sp>
    </p:spTree>
    <p:extLst>
      <p:ext uri="{BB962C8B-B14F-4D97-AF65-F5344CB8AC3E}">
        <p14:creationId xmlns:p14="http://schemas.microsoft.com/office/powerpoint/2010/main" val="116968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4</a:t>
            </a:fld>
            <a:endParaRPr lang="en-IN"/>
          </a:p>
        </p:txBody>
      </p:sp>
    </p:spTree>
    <p:extLst>
      <p:ext uri="{BB962C8B-B14F-4D97-AF65-F5344CB8AC3E}">
        <p14:creationId xmlns:p14="http://schemas.microsoft.com/office/powerpoint/2010/main" val="3540541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5</a:t>
            </a:fld>
            <a:endParaRPr lang="en-IN"/>
          </a:p>
        </p:txBody>
      </p:sp>
    </p:spTree>
    <p:extLst>
      <p:ext uri="{BB962C8B-B14F-4D97-AF65-F5344CB8AC3E}">
        <p14:creationId xmlns:p14="http://schemas.microsoft.com/office/powerpoint/2010/main" val="2828669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6</a:t>
            </a:fld>
            <a:endParaRPr lang="en-IN"/>
          </a:p>
        </p:txBody>
      </p:sp>
    </p:spTree>
    <p:extLst>
      <p:ext uri="{BB962C8B-B14F-4D97-AF65-F5344CB8AC3E}">
        <p14:creationId xmlns:p14="http://schemas.microsoft.com/office/powerpoint/2010/main" val="4062216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7</a:t>
            </a:fld>
            <a:endParaRPr lang="en-IN"/>
          </a:p>
        </p:txBody>
      </p:sp>
    </p:spTree>
    <p:extLst>
      <p:ext uri="{BB962C8B-B14F-4D97-AF65-F5344CB8AC3E}">
        <p14:creationId xmlns:p14="http://schemas.microsoft.com/office/powerpoint/2010/main" val="378140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8</a:t>
            </a:fld>
            <a:endParaRPr lang="en-IN"/>
          </a:p>
        </p:txBody>
      </p:sp>
    </p:spTree>
    <p:extLst>
      <p:ext uri="{BB962C8B-B14F-4D97-AF65-F5344CB8AC3E}">
        <p14:creationId xmlns:p14="http://schemas.microsoft.com/office/powerpoint/2010/main" val="2337031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3FF3364-A7DB-4F6B-AEA5-975291C6CB3C}" type="slidenum">
              <a:rPr lang="en-IN" smtClean="0"/>
              <a:t>9</a:t>
            </a:fld>
            <a:endParaRPr lang="en-IN"/>
          </a:p>
        </p:txBody>
      </p:sp>
    </p:spTree>
    <p:extLst>
      <p:ext uri="{BB962C8B-B14F-4D97-AF65-F5344CB8AC3E}">
        <p14:creationId xmlns:p14="http://schemas.microsoft.com/office/powerpoint/2010/main" val="6456484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9214-F451-477A-B617-5C74A4CD23DF}"/>
              </a:ext>
            </a:extLst>
          </p:cNvPr>
          <p:cNvSpPr>
            <a:spLocks noGrp="1"/>
          </p:cNvSpPr>
          <p:nvPr>
            <p:ph type="ctrTitle" hasCustomPrompt="1"/>
          </p:nvPr>
        </p:nvSpPr>
        <p:spPr>
          <a:xfrm>
            <a:off x="1524000" y="1122363"/>
            <a:ext cx="9144000" cy="2387600"/>
          </a:xfrm>
          <a:prstGeom prst="rect">
            <a:avLst/>
          </a:prstGeom>
        </p:spPr>
        <p:txBody>
          <a:bodyPr anchor="b"/>
          <a:lstStyle>
            <a:lvl1pPr algn="ctr">
              <a:defRPr sz="6000" b="0" i="0">
                <a:latin typeface="Roboto Bold" panose="02000000000000000000" pitchFamily="2" charset="0"/>
                <a:ea typeface="Roboto Bold" panose="02000000000000000000" pitchFamily="2" charset="0"/>
              </a:defRPr>
            </a:lvl1pPr>
          </a:lstStyle>
          <a:p>
            <a:r>
              <a:rPr lang="en-US" dirty="0" err="1"/>
              <a:t>Veranstaltungstitel</a:t>
            </a:r>
            <a:endParaRPr lang="en-IN" dirty="0"/>
          </a:p>
        </p:txBody>
      </p:sp>
      <p:sp>
        <p:nvSpPr>
          <p:cNvPr id="3"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 </a:t>
            </a:r>
            <a:r>
              <a:rPr lang="en-US" dirty="0" err="1"/>
              <a:t>Sommersemester</a:t>
            </a:r>
            <a:r>
              <a:rPr lang="en-US" dirty="0"/>
              <a:t> 20/21</a:t>
            </a:r>
            <a:endParaRPr lang="en-IN" dirty="0"/>
          </a:p>
        </p:txBody>
      </p:sp>
      <p:sp>
        <p:nvSpPr>
          <p:cNvPr id="4" name="Date Placeholder 3">
            <a:extLst>
              <a:ext uri="{FF2B5EF4-FFF2-40B4-BE49-F238E27FC236}">
                <a16:creationId xmlns:a16="http://schemas.microsoft.com/office/drawing/2014/main" id="{2A015C8F-4B03-4CAB-938B-829BF3912EA7}"/>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p:txBody>
          <a:bodyPr/>
          <a:lstStyle/>
          <a:p>
            <a:r>
              <a:rPr lang="de-DE" dirty="0"/>
              <a:t>Senatssitzung 09.11.2021 / E.M. Beck-Meuth</a:t>
            </a:r>
            <a:endParaRPr lang="en-IN" dirty="0"/>
          </a:p>
        </p:txBody>
      </p:sp>
      <p:sp>
        <p:nvSpPr>
          <p:cNvPr id="6"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p:txBody>
          <a:bodyPr/>
          <a:lstStyle/>
          <a:p>
            <a:fld id="{9E72AEF7-1C8C-4F27-9F91-265614AC2E4C}" type="slidenum">
              <a:rPr lang="en-IN" smtClean="0"/>
              <a:t>‹Nr.›</a:t>
            </a:fld>
            <a:endParaRPr lang="en-IN"/>
          </a:p>
        </p:txBody>
      </p:sp>
      <p:sp>
        <p:nvSpPr>
          <p:cNvPr id="7" name="Abgerundetes Rechteck 6"/>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spTree>
    <p:extLst>
      <p:ext uri="{BB962C8B-B14F-4D97-AF65-F5344CB8AC3E}">
        <p14:creationId xmlns:p14="http://schemas.microsoft.com/office/powerpoint/2010/main" val="290971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Überschrift und Kreise mit Text_0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2" name="Freeform: Shape 7696"/>
          <p:cNvSpPr/>
          <p:nvPr userDrawn="1"/>
        </p:nvSpPr>
        <p:spPr>
          <a:xfrm rot="4800">
            <a:off x="1539031" y="1834296"/>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7"/>
          <p:cNvSpPr/>
          <p:nvPr userDrawn="1"/>
        </p:nvSpPr>
        <p:spPr>
          <a:xfrm rot="4800">
            <a:off x="4425731" y="3405244"/>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8"/>
          <p:cNvSpPr/>
          <p:nvPr userDrawn="1"/>
        </p:nvSpPr>
        <p:spPr>
          <a:xfrm rot="4800">
            <a:off x="7316429" y="182992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746700" y="2277457"/>
            <a:ext cx="1753899" cy="330864"/>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Punkt</a:t>
            </a:r>
            <a:r>
              <a:rPr lang="en-US" dirty="0"/>
              <a:t> 01</a:t>
            </a:r>
            <a:endParaRPr lang="en-IN" dirty="0"/>
          </a:p>
        </p:txBody>
      </p:sp>
      <p:sp>
        <p:nvSpPr>
          <p:cNvPr id="8" name="Textplatzhalter 7"/>
          <p:cNvSpPr>
            <a:spLocks noGrp="1"/>
          </p:cNvSpPr>
          <p:nvPr>
            <p:ph type="body" sz="quarter" idx="11" hasCustomPrompt="1"/>
          </p:nvPr>
        </p:nvSpPr>
        <p:spPr>
          <a:xfrm>
            <a:off x="7445331" y="2277457"/>
            <a:ext cx="1918767"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Punkt 03</a:t>
            </a:r>
          </a:p>
        </p:txBody>
      </p:sp>
      <p:sp>
        <p:nvSpPr>
          <p:cNvPr id="6" name="Textplatzhalter 5"/>
          <p:cNvSpPr>
            <a:spLocks noGrp="1"/>
          </p:cNvSpPr>
          <p:nvPr>
            <p:ph type="body" sz="quarter" idx="10" hasCustomPrompt="1"/>
          </p:nvPr>
        </p:nvSpPr>
        <p:spPr>
          <a:xfrm>
            <a:off x="1551025" y="2694227"/>
            <a:ext cx="2160000" cy="108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5" name="Textplatzhalter 4"/>
          <p:cNvSpPr>
            <a:spLocks noGrp="1"/>
          </p:cNvSpPr>
          <p:nvPr>
            <p:ph type="body" sz="quarter" idx="16" hasCustomPrompt="1"/>
          </p:nvPr>
        </p:nvSpPr>
        <p:spPr>
          <a:xfrm>
            <a:off x="4563248" y="3802958"/>
            <a:ext cx="1878659" cy="333279"/>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Punkt</a:t>
            </a:r>
            <a:r>
              <a:rPr lang="en-US" dirty="0"/>
              <a:t> 02</a:t>
            </a:r>
            <a:endParaRPr lang="en-IN" dirty="0"/>
          </a:p>
        </p:txBody>
      </p:sp>
      <p:sp>
        <p:nvSpPr>
          <p:cNvPr id="20" name="Textplatzhalter 19"/>
          <p:cNvSpPr>
            <a:spLocks noGrp="1"/>
          </p:cNvSpPr>
          <p:nvPr>
            <p:ph type="body" sz="quarter" idx="17" hasCustomPrompt="1"/>
          </p:nvPr>
        </p:nvSpPr>
        <p:spPr>
          <a:xfrm>
            <a:off x="4424207" y="4276575"/>
            <a:ext cx="2160000" cy="108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35" name="Textplatzhalter 34"/>
          <p:cNvSpPr>
            <a:spLocks noGrp="1"/>
          </p:cNvSpPr>
          <p:nvPr>
            <p:ph type="body" sz="quarter" idx="21" hasCustomPrompt="1"/>
          </p:nvPr>
        </p:nvSpPr>
        <p:spPr>
          <a:xfrm>
            <a:off x="7314904" y="2692800"/>
            <a:ext cx="2160000" cy="1080000"/>
          </a:xfrm>
          <a:prstGeom prst="rect">
            <a:avLst/>
          </a:prstGeom>
        </p:spPr>
        <p:txBody>
          <a:bodyPr/>
          <a:lstStyle>
            <a:lvl1pPr marL="0" indent="0" algn="ctr">
              <a:lnSpc>
                <a:spcPts val="2400"/>
              </a:lnSpc>
              <a:buFontTx/>
              <a:buNone/>
              <a:defRPr lang="de-DE" sz="1600" kern="1200" baseline="0" dirty="0">
                <a:solidFill>
                  <a:srgbClr val="002B6A"/>
                </a:solidFill>
                <a:latin typeface="Roboto Condensed" panose="02000000000000000000" pitchFamily="2" charset="0"/>
                <a:ea typeface="Roboto Condensed" panose="02000000000000000000" pitchFamily="2" charset="0"/>
                <a:cs typeface="+mn-cs"/>
              </a:defRPr>
            </a:lvl1pPr>
          </a:lstStyle>
          <a:p>
            <a:pPr lvl="0"/>
            <a:r>
              <a:rPr lang="de-DE" dirty="0"/>
              <a:t>Zwei- oder dreizeiliger Beispieltext für</a:t>
            </a:r>
            <a:br>
              <a:rPr lang="de-DE" dirty="0"/>
            </a:br>
            <a:r>
              <a:rPr lang="de-DE" dirty="0"/>
              <a:t>Information im Kreis</a:t>
            </a:r>
          </a:p>
        </p:txBody>
      </p:sp>
    </p:spTree>
    <p:extLst>
      <p:ext uri="{BB962C8B-B14F-4D97-AF65-F5344CB8AC3E}">
        <p14:creationId xmlns:p14="http://schemas.microsoft.com/office/powerpoint/2010/main" val="401660312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1" name="Freeform: Shape 7696">
            <a:extLst>
              <a:ext uri="{FF2B5EF4-FFF2-40B4-BE49-F238E27FC236}">
                <a16:creationId xmlns:a16="http://schemas.microsoft.com/office/drawing/2014/main" id="{436F1DCB-986E-4B98-B02B-18387C44B232}"/>
              </a:ext>
            </a:extLst>
          </p:cNvPr>
          <p:cNvSpPr/>
          <p:nvPr userDrawn="1"/>
        </p:nvSpPr>
        <p:spPr>
          <a:xfrm rot="4800">
            <a:off x="3454034" y="2341418"/>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2" name="Freeform: Shape 7697">
            <a:extLst>
              <a:ext uri="{FF2B5EF4-FFF2-40B4-BE49-F238E27FC236}">
                <a16:creationId xmlns:a16="http://schemas.microsoft.com/office/drawing/2014/main" id="{C2BF8B91-8714-46F1-87A4-C0FF850D5C8E}"/>
              </a:ext>
            </a:extLst>
          </p:cNvPr>
          <p:cNvSpPr/>
          <p:nvPr userDrawn="1"/>
        </p:nvSpPr>
        <p:spPr>
          <a:xfrm rot="4800">
            <a:off x="9014314" y="2337046"/>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8">
            <a:extLst>
              <a:ext uri="{FF2B5EF4-FFF2-40B4-BE49-F238E27FC236}">
                <a16:creationId xmlns:a16="http://schemas.microsoft.com/office/drawing/2014/main" id="{C4143B21-05F8-4ACB-AF23-F45BE008F213}"/>
              </a:ext>
            </a:extLst>
          </p:cNvPr>
          <p:cNvSpPr/>
          <p:nvPr userDrawn="1"/>
        </p:nvSpPr>
        <p:spPr>
          <a:xfrm rot="4800">
            <a:off x="6261351" y="2337045"/>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9">
            <a:extLst>
              <a:ext uri="{FF2B5EF4-FFF2-40B4-BE49-F238E27FC236}">
                <a16:creationId xmlns:a16="http://schemas.microsoft.com/office/drawing/2014/main" id="{7B21221D-D32B-4583-942F-F5CD86C20BEE}"/>
              </a:ext>
            </a:extLst>
          </p:cNvPr>
          <p:cNvSpPr/>
          <p:nvPr userDrawn="1"/>
        </p:nvSpPr>
        <p:spPr>
          <a:xfrm rot="4800">
            <a:off x="698129" y="2337045"/>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3735555230"/>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937545" y="3759819"/>
            <a:ext cx="1440000" cy="360000"/>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Schritt</a:t>
            </a:r>
            <a:r>
              <a:rPr lang="en-US" dirty="0"/>
              <a:t> 01</a:t>
            </a:r>
            <a:endParaRPr lang="en-IN" dirty="0"/>
          </a:p>
        </p:txBody>
      </p:sp>
      <p:sp>
        <p:nvSpPr>
          <p:cNvPr id="8" name="Textplatzhalter 7"/>
          <p:cNvSpPr>
            <a:spLocks noGrp="1"/>
          </p:cNvSpPr>
          <p:nvPr>
            <p:ph type="body" sz="quarter" idx="11" hasCustomPrompt="1"/>
          </p:nvPr>
        </p:nvSpPr>
        <p:spPr>
          <a:xfrm>
            <a:off x="4639748" y="3753000"/>
            <a:ext cx="1440000" cy="360000"/>
          </a:xfrm>
          <a:prstGeom prst="rect">
            <a:avLst/>
          </a:prstGeom>
        </p:spPr>
        <p:txBody>
          <a:bodyPr/>
          <a:lstStyle>
            <a:lvl1pPr marL="0" indent="0" algn="ctr">
              <a:buFontTx/>
              <a:buNone/>
              <a:defRPr lang="de-DE" sz="2000" b="1" kern="1200" baseline="0" dirty="0" smtClean="0">
                <a:solidFill>
                  <a:schemeClr val="tx1"/>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r>
              <a:rPr lang="en-US" dirty="0" err="1"/>
              <a:t>Schritt</a:t>
            </a:r>
            <a:r>
              <a:rPr lang="en-US" dirty="0"/>
              <a:t> 02</a:t>
            </a:r>
            <a:endParaRPr lang="en-IN" dirty="0"/>
          </a:p>
        </p:txBody>
      </p:sp>
      <p:sp>
        <p:nvSpPr>
          <p:cNvPr id="6" name="Textplatzhalter 5"/>
          <p:cNvSpPr>
            <a:spLocks noGrp="1"/>
          </p:cNvSpPr>
          <p:nvPr>
            <p:ph type="body" sz="quarter" idx="10" hasCustomPrompt="1"/>
          </p:nvPr>
        </p:nvSpPr>
        <p:spPr>
          <a:xfrm>
            <a:off x="1937545" y="4134368"/>
            <a:ext cx="1440000" cy="72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4" name="Textplatzhalter 3"/>
          <p:cNvSpPr>
            <a:spLocks noGrp="1"/>
          </p:cNvSpPr>
          <p:nvPr>
            <p:ph type="body" sz="quarter" idx="15" hasCustomPrompt="1"/>
          </p:nvPr>
        </p:nvSpPr>
        <p:spPr>
          <a:xfrm>
            <a:off x="7352940" y="3774368"/>
            <a:ext cx="1440000" cy="360000"/>
          </a:xfrm>
          <a:prstGeom prst="rect">
            <a:avLst/>
          </a:prstGeom>
        </p:spPr>
        <p:txBody>
          <a:bodyPr/>
          <a:lstStyle>
            <a:lvl1pPr marL="0" indent="0" algn="ctr">
              <a:buFontTx/>
              <a:buNone/>
              <a:defRPr lang="de-DE" sz="2000" b="1" kern="1200" baseline="0" dirty="0" smtClean="0">
                <a:solidFill>
                  <a:schemeClr val="tx1"/>
                </a:solidFill>
                <a:latin typeface="Roboto Cn" pitchFamily="2" charset="0"/>
                <a:ea typeface="Roboto Cn" pitchFamily="2" charset="0"/>
                <a:cs typeface="+mn-cs"/>
              </a:defRPr>
            </a:lvl1pPr>
          </a:lstStyle>
          <a:p>
            <a:r>
              <a:rPr lang="en-US" dirty="0" err="1"/>
              <a:t>Schritt</a:t>
            </a:r>
            <a:r>
              <a:rPr lang="en-US" dirty="0"/>
              <a:t> 05</a:t>
            </a:r>
            <a:endParaRPr lang="en-IN" dirty="0"/>
          </a:p>
        </p:txBody>
      </p:sp>
      <p:sp>
        <p:nvSpPr>
          <p:cNvPr id="20" name="Textplatzhalter 19"/>
          <p:cNvSpPr>
            <a:spLocks noGrp="1"/>
          </p:cNvSpPr>
          <p:nvPr>
            <p:ph type="body" sz="quarter" idx="17" hasCustomPrompt="1"/>
          </p:nvPr>
        </p:nvSpPr>
        <p:spPr>
          <a:xfrm>
            <a:off x="3287488" y="2826475"/>
            <a:ext cx="1440000" cy="72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25" name="Textplatzhalter 24"/>
          <p:cNvSpPr>
            <a:spLocks noGrp="1"/>
          </p:cNvSpPr>
          <p:nvPr>
            <p:ph type="body" sz="quarter" idx="18" hasCustomPrompt="1"/>
          </p:nvPr>
        </p:nvSpPr>
        <p:spPr>
          <a:xfrm>
            <a:off x="5984686" y="2440126"/>
            <a:ext cx="1440000" cy="360000"/>
          </a:xfrm>
          <a:prstGeom prst="rect">
            <a:avLst/>
          </a:prstGeom>
        </p:spPr>
        <p:txBody>
          <a:bodyPr/>
          <a:lstStyle>
            <a:lvl1pPr marL="0" indent="0" algn="ctr">
              <a:buFontTx/>
              <a:buNone/>
              <a:defRPr lang="de-DE" sz="2000" b="1" kern="1200" baseline="0" dirty="0">
                <a:solidFill>
                  <a:schemeClr val="tx1"/>
                </a:solidFill>
                <a:latin typeface="Roboto Cn" pitchFamily="2" charset="0"/>
                <a:ea typeface="Roboto Cn" pitchFamily="2" charset="0"/>
                <a:cs typeface="+mn-cs"/>
              </a:defRPr>
            </a:lvl1pPr>
          </a:lstStyle>
          <a:p>
            <a:r>
              <a:rPr lang="en-US" dirty="0" err="1"/>
              <a:t>Schritt</a:t>
            </a:r>
            <a:r>
              <a:rPr lang="en-US" dirty="0"/>
              <a:t> 02</a:t>
            </a:r>
            <a:endParaRPr lang="en-IN" dirty="0"/>
          </a:p>
        </p:txBody>
      </p:sp>
      <p:sp>
        <p:nvSpPr>
          <p:cNvPr id="29" name="Textplatzhalter 28"/>
          <p:cNvSpPr>
            <a:spLocks noGrp="1"/>
          </p:cNvSpPr>
          <p:nvPr>
            <p:ph type="body" sz="quarter" idx="19" hasCustomPrompt="1"/>
          </p:nvPr>
        </p:nvSpPr>
        <p:spPr>
          <a:xfrm>
            <a:off x="5984686" y="2819949"/>
            <a:ext cx="1440000" cy="720000"/>
          </a:xfrm>
          <a:prstGeom prst="rect">
            <a:avLst/>
          </a:prstGeom>
        </p:spPr>
        <p:txBody>
          <a:bodyPr/>
          <a:lstStyle>
            <a:lvl1pPr marL="0" indent="0" algn="ctr" defTabSz="914400" rtl="0" eaLnBrk="1" latinLnBrk="0" hangingPunct="1">
              <a:lnSpc>
                <a:spcPts val="2400"/>
              </a:lnSpc>
              <a:spcBef>
                <a:spcPts val="1000"/>
              </a:spcBef>
              <a:buSzPct val="65000"/>
              <a:buFontTx/>
              <a:buNone/>
              <a:tabLst>
                <a:tab pos="1704975" algn="l"/>
              </a:tabLst>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33" name="Textplatzhalter 32"/>
          <p:cNvSpPr>
            <a:spLocks noGrp="1"/>
          </p:cNvSpPr>
          <p:nvPr>
            <p:ph type="body" sz="quarter" idx="20" hasCustomPrompt="1"/>
          </p:nvPr>
        </p:nvSpPr>
        <p:spPr>
          <a:xfrm>
            <a:off x="7352940" y="4148500"/>
            <a:ext cx="1440000" cy="720000"/>
          </a:xfrm>
          <a:prstGeom prst="rect">
            <a:avLst/>
          </a:prstGeom>
        </p:spPr>
        <p:txBody>
          <a:bodyPr/>
          <a:lstStyle>
            <a:lvl1pPr marL="0" indent="0" algn="ctr">
              <a:lnSpc>
                <a:spcPts val="2400"/>
              </a:lnSpc>
              <a:buFontTx/>
              <a:buNone/>
              <a:defRPr sz="1600" baseline="0">
                <a:solidFill>
                  <a:schemeClr val="tx1"/>
                </a:solidFill>
              </a:defRPr>
            </a:lvl1pPr>
            <a:lvl2pPr>
              <a:defRPr sz="1600">
                <a:solidFill>
                  <a:srgbClr val="002B6A"/>
                </a:solidFill>
              </a:defRPr>
            </a:lvl2pPr>
            <a:lvl3pPr>
              <a:defRPr sz="1600">
                <a:solidFill>
                  <a:srgbClr val="002B6A"/>
                </a:solidFill>
              </a:defRPr>
            </a:lvl3pPr>
            <a:lvl4pPr>
              <a:defRPr sz="1600">
                <a:solidFill>
                  <a:srgbClr val="002B6A"/>
                </a:solidFill>
              </a:defRPr>
            </a:lvl4pPr>
            <a:lvl5pPr>
              <a:defRPr sz="1600">
                <a:solidFill>
                  <a:srgbClr val="002B6A"/>
                </a:solidFill>
              </a:defRPr>
            </a:lvl5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35" name="Textplatzhalter 34"/>
          <p:cNvSpPr>
            <a:spLocks noGrp="1"/>
          </p:cNvSpPr>
          <p:nvPr>
            <p:ph type="body" sz="quarter" idx="21" hasCustomPrompt="1"/>
          </p:nvPr>
        </p:nvSpPr>
        <p:spPr>
          <a:xfrm>
            <a:off x="4656000" y="4139654"/>
            <a:ext cx="1440000" cy="720000"/>
          </a:xfrm>
          <a:prstGeom prst="rect">
            <a:avLst/>
          </a:prstGeom>
        </p:spPr>
        <p:txBody>
          <a:bodyPr/>
          <a:lstStyle>
            <a:lvl1pPr marL="0" indent="0" algn="ctr">
              <a:lnSpc>
                <a:spcPts val="2400"/>
              </a:lnSpc>
              <a:buFontTx/>
              <a:buNone/>
              <a:defRPr lang="de-DE" sz="1600" kern="1200" baseline="0" dirty="0">
                <a:solidFill>
                  <a:schemeClr val="tx1"/>
                </a:solidFill>
                <a:latin typeface="Roboto Condensed" panose="02000000000000000000" pitchFamily="2" charset="0"/>
                <a:ea typeface="Roboto Condensed" panose="02000000000000000000" pitchFamily="2" charset="0"/>
                <a:cs typeface="+mn-cs"/>
              </a:defRPr>
            </a:lvl1pPr>
          </a:lstStyle>
          <a:p>
            <a:pPr lvl="0"/>
            <a:r>
              <a:rPr lang="de-DE" sz="1600" dirty="0">
                <a:solidFill>
                  <a:schemeClr val="tx1"/>
                </a:solidFill>
                <a:latin typeface="Roboto Condensed" panose="02000000000000000000" pitchFamily="2" charset="0"/>
                <a:ea typeface="Roboto Condensed" panose="02000000000000000000" pitchFamily="2" charset="0"/>
              </a:rPr>
              <a:t>Hier bitte Ihren Text einfügen</a:t>
            </a:r>
          </a:p>
        </p:txBody>
      </p:sp>
      <p:sp>
        <p:nvSpPr>
          <p:cNvPr id="43" name="Arc 23"/>
          <p:cNvSpPr/>
          <p:nvPr userDrawn="1"/>
        </p:nvSpPr>
        <p:spPr>
          <a:xfrm rot="10800000">
            <a:off x="1656617" y="34203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4" name="Arc 24"/>
          <p:cNvSpPr/>
          <p:nvPr userDrawn="1"/>
        </p:nvSpPr>
        <p:spPr>
          <a:xfrm>
            <a:off x="3011025" y="1948356"/>
            <a:ext cx="1997391" cy="1997395"/>
          </a:xfrm>
          <a:prstGeom prst="arc">
            <a:avLst>
              <a:gd name="adj1" fmla="val 7914138"/>
              <a:gd name="adj2" fmla="val 2868450"/>
            </a:avLst>
          </a:prstGeom>
          <a:ln w="88900" cap="rnd">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5" name="Arc 26"/>
          <p:cNvSpPr/>
          <p:nvPr userDrawn="1"/>
        </p:nvSpPr>
        <p:spPr>
          <a:xfrm rot="10800000">
            <a:off x="4365433" y="3420393"/>
            <a:ext cx="1997391" cy="1997395"/>
          </a:xfrm>
          <a:prstGeom prst="arc">
            <a:avLst>
              <a:gd name="adj1" fmla="val 7914138"/>
              <a:gd name="adj2" fmla="val 2868450"/>
            </a:avLst>
          </a:prstGeom>
          <a:ln w="889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6" name="Arc 36"/>
          <p:cNvSpPr/>
          <p:nvPr userDrawn="1"/>
        </p:nvSpPr>
        <p:spPr>
          <a:xfrm>
            <a:off x="5719838" y="1961608"/>
            <a:ext cx="1997391" cy="1997395"/>
          </a:xfrm>
          <a:prstGeom prst="arc">
            <a:avLst>
              <a:gd name="adj1" fmla="val 7914138"/>
              <a:gd name="adj2" fmla="val 2868450"/>
            </a:avLst>
          </a:prstGeom>
          <a:ln w="88900" cap="rnd">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7" name="Arc 40"/>
          <p:cNvSpPr/>
          <p:nvPr userDrawn="1"/>
        </p:nvSpPr>
        <p:spPr>
          <a:xfrm rot="10800000">
            <a:off x="7074245" y="3420393"/>
            <a:ext cx="1997391" cy="1997395"/>
          </a:xfrm>
          <a:prstGeom prst="arc">
            <a:avLst>
              <a:gd name="adj1" fmla="val 7914138"/>
              <a:gd name="adj2" fmla="val 2868450"/>
            </a:avLst>
          </a:prstGeom>
          <a:ln w="88900" cap="rnd">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48" name="Oval 41"/>
          <p:cNvSpPr/>
          <p:nvPr userDrawn="1"/>
        </p:nvSpPr>
        <p:spPr>
          <a:xfrm rot="10800000">
            <a:off x="7658315" y="4975189"/>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49" name="Oval 42"/>
          <p:cNvSpPr/>
          <p:nvPr userDrawn="1"/>
        </p:nvSpPr>
        <p:spPr>
          <a:xfrm rot="10800000">
            <a:off x="6303908" y="1546981"/>
            <a:ext cx="829253" cy="8292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65107" tIns="118841" rIns="0" bIns="0" rtlCol="0" anchor="ctr"/>
          <a:lstStyle/>
          <a:p>
            <a:pPr algn="ctr"/>
            <a:endParaRPr lang="en-US" sz="3199" b="1" dirty="0">
              <a:solidFill>
                <a:schemeClr val="tx2"/>
              </a:solidFill>
              <a:latin typeface="Roboto Bold" charset="0"/>
            </a:endParaRPr>
          </a:p>
        </p:txBody>
      </p:sp>
      <p:sp>
        <p:nvSpPr>
          <p:cNvPr id="50" name="Oval 43"/>
          <p:cNvSpPr/>
          <p:nvPr userDrawn="1"/>
        </p:nvSpPr>
        <p:spPr>
          <a:xfrm rot="10800000">
            <a:off x="4949502" y="4975189"/>
            <a:ext cx="829253" cy="8292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1" name="Oval 44"/>
          <p:cNvSpPr/>
          <p:nvPr userDrawn="1"/>
        </p:nvSpPr>
        <p:spPr>
          <a:xfrm rot="10800000">
            <a:off x="3595094" y="1533729"/>
            <a:ext cx="829253" cy="8292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2" name="Oval 45"/>
          <p:cNvSpPr/>
          <p:nvPr userDrawn="1"/>
        </p:nvSpPr>
        <p:spPr>
          <a:xfrm rot="10800000">
            <a:off x="2240686" y="49751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5" name="Textplatzhalter 4"/>
          <p:cNvSpPr>
            <a:spLocks noGrp="1"/>
          </p:cNvSpPr>
          <p:nvPr>
            <p:ph type="body" sz="quarter" idx="16" hasCustomPrompt="1"/>
          </p:nvPr>
        </p:nvSpPr>
        <p:spPr>
          <a:xfrm>
            <a:off x="3287488" y="2436380"/>
            <a:ext cx="1440000" cy="360000"/>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Schritt</a:t>
            </a:r>
            <a:r>
              <a:rPr lang="en-US" dirty="0"/>
              <a:t> 02</a:t>
            </a:r>
            <a:endParaRPr lang="en-IN" dirty="0"/>
          </a:p>
        </p:txBody>
      </p:sp>
    </p:spTree>
    <p:extLst>
      <p:ext uri="{BB962C8B-B14F-4D97-AF65-F5344CB8AC3E}">
        <p14:creationId xmlns:p14="http://schemas.microsoft.com/office/powerpoint/2010/main" val="153217945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3" name="Arc 23">
            <a:extLst>
              <a:ext uri="{FF2B5EF4-FFF2-40B4-BE49-F238E27FC236}">
                <a16:creationId xmlns:a16="http://schemas.microsoft.com/office/drawing/2014/main" id="{315F156E-78BA-414D-8E38-FB1AA3393070}"/>
              </a:ext>
            </a:extLst>
          </p:cNvPr>
          <p:cNvSpPr/>
          <p:nvPr userDrawn="1"/>
        </p:nvSpPr>
        <p:spPr>
          <a:xfrm rot="10800000">
            <a:off x="1487297" y="34203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4" name="Arc 24">
            <a:extLst>
              <a:ext uri="{FF2B5EF4-FFF2-40B4-BE49-F238E27FC236}">
                <a16:creationId xmlns:a16="http://schemas.microsoft.com/office/drawing/2014/main" id="{464178C0-6AD0-477F-9B24-ADE95D1238C6}"/>
              </a:ext>
            </a:extLst>
          </p:cNvPr>
          <p:cNvSpPr/>
          <p:nvPr userDrawn="1"/>
        </p:nvSpPr>
        <p:spPr>
          <a:xfrm>
            <a:off x="2833754" y="1948356"/>
            <a:ext cx="1997391" cy="1997395"/>
          </a:xfrm>
          <a:prstGeom prst="arc">
            <a:avLst>
              <a:gd name="adj1" fmla="val 7914138"/>
              <a:gd name="adj2" fmla="val 2868450"/>
            </a:avLst>
          </a:prstGeom>
          <a:ln w="88900" cap="rnd">
            <a:solidFill>
              <a:schemeClr val="accent2"/>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6" name="Arc 26">
            <a:extLst>
              <a:ext uri="{FF2B5EF4-FFF2-40B4-BE49-F238E27FC236}">
                <a16:creationId xmlns:a16="http://schemas.microsoft.com/office/drawing/2014/main" id="{2B5D5254-973E-4F57-85FB-489599F5A0BA}"/>
              </a:ext>
            </a:extLst>
          </p:cNvPr>
          <p:cNvSpPr/>
          <p:nvPr userDrawn="1"/>
        </p:nvSpPr>
        <p:spPr>
          <a:xfrm rot="10800000">
            <a:off x="4182552" y="3420393"/>
            <a:ext cx="1997391" cy="1997395"/>
          </a:xfrm>
          <a:prstGeom prst="arc">
            <a:avLst>
              <a:gd name="adj1" fmla="val 7914138"/>
              <a:gd name="adj2" fmla="val 2868450"/>
            </a:avLst>
          </a:prstGeom>
          <a:ln w="88900" cap="rnd">
            <a:solidFill>
              <a:schemeClr val="accent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7" name="Arc 36">
            <a:extLst>
              <a:ext uri="{FF2B5EF4-FFF2-40B4-BE49-F238E27FC236}">
                <a16:creationId xmlns:a16="http://schemas.microsoft.com/office/drawing/2014/main" id="{8ECA0673-6AA5-416D-8003-F851CE43941E}"/>
              </a:ext>
            </a:extLst>
          </p:cNvPr>
          <p:cNvSpPr/>
          <p:nvPr userDrawn="1"/>
        </p:nvSpPr>
        <p:spPr>
          <a:xfrm>
            <a:off x="5550518" y="1961608"/>
            <a:ext cx="1997391" cy="1997395"/>
          </a:xfrm>
          <a:prstGeom prst="arc">
            <a:avLst>
              <a:gd name="adj1" fmla="val 7914138"/>
              <a:gd name="adj2" fmla="val 2868450"/>
            </a:avLst>
          </a:prstGeom>
          <a:ln w="88900" cap="rnd">
            <a:solidFill>
              <a:schemeClr val="accent4"/>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8" name="Arc 40">
            <a:extLst>
              <a:ext uri="{FF2B5EF4-FFF2-40B4-BE49-F238E27FC236}">
                <a16:creationId xmlns:a16="http://schemas.microsoft.com/office/drawing/2014/main" id="{ED6F0805-11E8-4E24-AC04-EC52BC19996A}"/>
              </a:ext>
            </a:extLst>
          </p:cNvPr>
          <p:cNvSpPr/>
          <p:nvPr userDrawn="1"/>
        </p:nvSpPr>
        <p:spPr>
          <a:xfrm rot="10800000">
            <a:off x="6912876" y="3420393"/>
            <a:ext cx="1997391" cy="1997395"/>
          </a:xfrm>
          <a:prstGeom prst="arc">
            <a:avLst>
              <a:gd name="adj1" fmla="val 7914138"/>
              <a:gd name="adj2" fmla="val 2868450"/>
            </a:avLst>
          </a:prstGeom>
          <a:ln w="88900" cap="rnd">
            <a:solidFill>
              <a:schemeClr val="accent5"/>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0" name="Oval 41">
            <a:extLst>
              <a:ext uri="{FF2B5EF4-FFF2-40B4-BE49-F238E27FC236}">
                <a16:creationId xmlns:a16="http://schemas.microsoft.com/office/drawing/2014/main" id="{39DE561A-9179-40C8-A205-EE2D4C8927AD}"/>
              </a:ext>
            </a:extLst>
          </p:cNvPr>
          <p:cNvSpPr/>
          <p:nvPr userDrawn="1"/>
        </p:nvSpPr>
        <p:spPr>
          <a:xfrm rot="10800000">
            <a:off x="7496946" y="4975189"/>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1" name="Oval 42">
            <a:extLst>
              <a:ext uri="{FF2B5EF4-FFF2-40B4-BE49-F238E27FC236}">
                <a16:creationId xmlns:a16="http://schemas.microsoft.com/office/drawing/2014/main" id="{2F642C47-2CDE-480E-AAC3-0C1616DAC067}"/>
              </a:ext>
            </a:extLst>
          </p:cNvPr>
          <p:cNvSpPr/>
          <p:nvPr userDrawn="1"/>
        </p:nvSpPr>
        <p:spPr>
          <a:xfrm rot="10800000">
            <a:off x="6134588" y="1546981"/>
            <a:ext cx="829253" cy="8292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65107" tIns="118841" rIns="0" bIns="0" rtlCol="0" anchor="ctr"/>
          <a:lstStyle/>
          <a:p>
            <a:pPr algn="ctr"/>
            <a:endParaRPr lang="en-US" sz="3199" b="1" dirty="0">
              <a:solidFill>
                <a:schemeClr val="tx2"/>
              </a:solidFill>
              <a:latin typeface="Roboto Bold" charset="0"/>
            </a:endParaRPr>
          </a:p>
        </p:txBody>
      </p:sp>
      <p:sp>
        <p:nvSpPr>
          <p:cNvPr id="32" name="Oval 43">
            <a:extLst>
              <a:ext uri="{FF2B5EF4-FFF2-40B4-BE49-F238E27FC236}">
                <a16:creationId xmlns:a16="http://schemas.microsoft.com/office/drawing/2014/main" id="{EE31AA18-B853-468D-B3A5-44D8D610FE81}"/>
              </a:ext>
            </a:extLst>
          </p:cNvPr>
          <p:cNvSpPr/>
          <p:nvPr userDrawn="1"/>
        </p:nvSpPr>
        <p:spPr>
          <a:xfrm rot="10800000">
            <a:off x="4772231" y="4975189"/>
            <a:ext cx="829253" cy="8292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4" name="Oval 44">
            <a:extLst>
              <a:ext uri="{FF2B5EF4-FFF2-40B4-BE49-F238E27FC236}">
                <a16:creationId xmlns:a16="http://schemas.microsoft.com/office/drawing/2014/main" id="{316F0C1F-F966-4636-903F-6CFB7ED3BEAC}"/>
              </a:ext>
            </a:extLst>
          </p:cNvPr>
          <p:cNvSpPr/>
          <p:nvPr userDrawn="1"/>
        </p:nvSpPr>
        <p:spPr>
          <a:xfrm rot="10800000">
            <a:off x="3417823" y="1533729"/>
            <a:ext cx="829253" cy="8292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6" name="Oval 45">
            <a:extLst>
              <a:ext uri="{FF2B5EF4-FFF2-40B4-BE49-F238E27FC236}">
                <a16:creationId xmlns:a16="http://schemas.microsoft.com/office/drawing/2014/main" id="{BDB98231-51C5-41B5-9AA1-AD20CC046873}"/>
              </a:ext>
            </a:extLst>
          </p:cNvPr>
          <p:cNvSpPr/>
          <p:nvPr userDrawn="1"/>
        </p:nvSpPr>
        <p:spPr>
          <a:xfrm rot="10800000">
            <a:off x="2071366" y="49751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nvGrpSpPr>
          <p:cNvPr id="37" name="Gruppieren 36">
            <a:extLst>
              <a:ext uri="{FF2B5EF4-FFF2-40B4-BE49-F238E27FC236}">
                <a16:creationId xmlns:a16="http://schemas.microsoft.com/office/drawing/2014/main" id="{213AB007-E04E-4B36-958F-D13185F98D84}"/>
              </a:ext>
            </a:extLst>
          </p:cNvPr>
          <p:cNvGrpSpPr/>
          <p:nvPr userDrawn="1"/>
        </p:nvGrpSpPr>
        <p:grpSpPr>
          <a:xfrm rot="10800000">
            <a:off x="8248110" y="1549631"/>
            <a:ext cx="1997391" cy="2384049"/>
            <a:chOff x="1816968" y="3572793"/>
            <a:chExt cx="1997391" cy="2384049"/>
          </a:xfrm>
        </p:grpSpPr>
        <p:sp>
          <p:nvSpPr>
            <p:cNvPr id="38" name="Arc 23">
              <a:extLst>
                <a:ext uri="{FF2B5EF4-FFF2-40B4-BE49-F238E27FC236}">
                  <a16:creationId xmlns:a16="http://schemas.microsoft.com/office/drawing/2014/main" id="{6AF4329E-3C95-4851-A015-F052BEC86D8D}"/>
                </a:ext>
              </a:extLst>
            </p:cNvPr>
            <p:cNvSpPr/>
            <p:nvPr/>
          </p:nvSpPr>
          <p:spPr>
            <a:xfrm rot="10800000">
              <a:off x="1816968" y="3572793"/>
              <a:ext cx="1997391" cy="1997395"/>
            </a:xfrm>
            <a:prstGeom prst="arc">
              <a:avLst>
                <a:gd name="adj1" fmla="val 7914138"/>
                <a:gd name="adj2" fmla="val 2868450"/>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9" name="Oval 45">
              <a:extLst>
                <a:ext uri="{FF2B5EF4-FFF2-40B4-BE49-F238E27FC236}">
                  <a16:creationId xmlns:a16="http://schemas.microsoft.com/office/drawing/2014/main" id="{67D9C392-C1AB-43FA-9D7D-AAD554137ED4}"/>
                </a:ext>
              </a:extLst>
            </p:cNvPr>
            <p:cNvSpPr/>
            <p:nvPr/>
          </p:nvSpPr>
          <p:spPr>
            <a:xfrm rot="10800000">
              <a:off x="2401037" y="5127589"/>
              <a:ext cx="829253" cy="8292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grpSp>
        <p:nvGrpSpPr>
          <p:cNvPr id="40" name="Gruppieren 39">
            <a:extLst>
              <a:ext uri="{FF2B5EF4-FFF2-40B4-BE49-F238E27FC236}">
                <a16:creationId xmlns:a16="http://schemas.microsoft.com/office/drawing/2014/main" id="{02316CE7-3E94-4CF7-A49D-13BD9F7BCD17}"/>
              </a:ext>
            </a:extLst>
          </p:cNvPr>
          <p:cNvGrpSpPr/>
          <p:nvPr userDrawn="1"/>
        </p:nvGrpSpPr>
        <p:grpSpPr>
          <a:xfrm flipV="1">
            <a:off x="-3114902" y="1935565"/>
            <a:ext cx="5225852" cy="2042543"/>
            <a:chOff x="-1738482" y="3420393"/>
            <a:chExt cx="5225852" cy="1997396"/>
          </a:xfrm>
        </p:grpSpPr>
        <p:sp>
          <p:nvSpPr>
            <p:cNvPr id="41" name="Arc 23">
              <a:extLst>
                <a:ext uri="{FF2B5EF4-FFF2-40B4-BE49-F238E27FC236}">
                  <a16:creationId xmlns:a16="http://schemas.microsoft.com/office/drawing/2014/main" id="{207258EE-8983-4025-A157-7EC508E50C55}"/>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2" name="Gerader Verbinder 41">
              <a:extLst>
                <a:ext uri="{FF2B5EF4-FFF2-40B4-BE49-F238E27FC236}">
                  <a16:creationId xmlns:a16="http://schemas.microsoft.com/office/drawing/2014/main" id="{CE552398-4F2F-4700-9413-67A049CB7BCF}"/>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grpSp>
        <p:nvGrpSpPr>
          <p:cNvPr id="53" name="Gruppieren 52">
            <a:extLst>
              <a:ext uri="{FF2B5EF4-FFF2-40B4-BE49-F238E27FC236}">
                <a16:creationId xmlns:a16="http://schemas.microsoft.com/office/drawing/2014/main" id="{DA0553E7-57C4-4646-A970-27188BC67B2D}"/>
              </a:ext>
            </a:extLst>
          </p:cNvPr>
          <p:cNvGrpSpPr/>
          <p:nvPr userDrawn="1"/>
        </p:nvGrpSpPr>
        <p:grpSpPr>
          <a:xfrm flipH="1">
            <a:off x="9672929" y="3332269"/>
            <a:ext cx="5225852" cy="1997396"/>
            <a:chOff x="-1738482" y="3420393"/>
            <a:chExt cx="5225852" cy="1997396"/>
          </a:xfrm>
        </p:grpSpPr>
        <p:sp>
          <p:nvSpPr>
            <p:cNvPr id="54" name="Arc 23">
              <a:extLst>
                <a:ext uri="{FF2B5EF4-FFF2-40B4-BE49-F238E27FC236}">
                  <a16:creationId xmlns:a16="http://schemas.microsoft.com/office/drawing/2014/main" id="{618FD7B8-7B9A-456D-AB79-A4743D053434}"/>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55" name="Gerader Verbinder 54">
              <a:extLst>
                <a:ext uri="{FF2B5EF4-FFF2-40B4-BE49-F238E27FC236}">
                  <a16:creationId xmlns:a16="http://schemas.microsoft.com/office/drawing/2014/main" id="{7076AE0D-4F41-4BE3-BA73-40E4C350B88D}"/>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53733883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Überschrift und Abfolge Platz für Icons 0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2" name="Arc 24">
            <a:extLst>
              <a:ext uri="{FF2B5EF4-FFF2-40B4-BE49-F238E27FC236}">
                <a16:creationId xmlns:a16="http://schemas.microsoft.com/office/drawing/2014/main" id="{FCF08C51-551D-4777-B65F-39823A6F8B26}"/>
              </a:ext>
            </a:extLst>
          </p:cNvPr>
          <p:cNvSpPr/>
          <p:nvPr userDrawn="1"/>
        </p:nvSpPr>
        <p:spPr>
          <a:xfrm>
            <a:off x="3758031" y="1948356"/>
            <a:ext cx="1997391" cy="1997395"/>
          </a:xfrm>
          <a:prstGeom prst="arc">
            <a:avLst>
              <a:gd name="adj1" fmla="val 7914138"/>
              <a:gd name="adj2" fmla="val 2868450"/>
            </a:avLst>
          </a:prstGeom>
          <a:ln w="88900" cap="rnd">
            <a:solidFill>
              <a:srgbClr val="142F4E"/>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5" name="Arc 26">
            <a:extLst>
              <a:ext uri="{FF2B5EF4-FFF2-40B4-BE49-F238E27FC236}">
                <a16:creationId xmlns:a16="http://schemas.microsoft.com/office/drawing/2014/main" id="{005F7BBC-F0FD-4E79-86CC-8CCD2B286F6C}"/>
              </a:ext>
            </a:extLst>
          </p:cNvPr>
          <p:cNvSpPr/>
          <p:nvPr userDrawn="1"/>
        </p:nvSpPr>
        <p:spPr>
          <a:xfrm rot="10800000">
            <a:off x="5106829" y="3420393"/>
            <a:ext cx="1997391" cy="1997395"/>
          </a:xfrm>
          <a:prstGeom prst="arc">
            <a:avLst>
              <a:gd name="adj1" fmla="val 7914138"/>
              <a:gd name="adj2" fmla="val 2868450"/>
            </a:avLst>
          </a:prstGeom>
          <a:ln w="88900" cap="rnd">
            <a:solidFill>
              <a:srgbClr val="E1D6BC"/>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29" name="Arc 36">
            <a:extLst>
              <a:ext uri="{FF2B5EF4-FFF2-40B4-BE49-F238E27FC236}">
                <a16:creationId xmlns:a16="http://schemas.microsoft.com/office/drawing/2014/main" id="{2151A2C2-6B89-478A-972C-009C0921C65A}"/>
              </a:ext>
            </a:extLst>
          </p:cNvPr>
          <p:cNvSpPr/>
          <p:nvPr userDrawn="1"/>
        </p:nvSpPr>
        <p:spPr>
          <a:xfrm>
            <a:off x="6472454" y="1961608"/>
            <a:ext cx="1997391" cy="1997395"/>
          </a:xfrm>
          <a:prstGeom prst="arc">
            <a:avLst>
              <a:gd name="adj1" fmla="val 7914138"/>
              <a:gd name="adj2" fmla="val 2868450"/>
            </a:avLst>
          </a:prstGeom>
          <a:ln w="88900" cap="rnd">
            <a:solidFill>
              <a:srgbClr val="CCECF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sp>
        <p:nvSpPr>
          <p:cNvPr id="33" name="Oval 41">
            <a:extLst>
              <a:ext uri="{FF2B5EF4-FFF2-40B4-BE49-F238E27FC236}">
                <a16:creationId xmlns:a16="http://schemas.microsoft.com/office/drawing/2014/main" id="{8E15561C-E8E9-4871-8421-61B7EE02E30F}"/>
              </a:ext>
            </a:extLst>
          </p:cNvPr>
          <p:cNvSpPr/>
          <p:nvPr userDrawn="1"/>
        </p:nvSpPr>
        <p:spPr>
          <a:xfrm rot="10800000">
            <a:off x="7056522" y="1527783"/>
            <a:ext cx="829253" cy="8292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35" name="Oval 43">
            <a:extLst>
              <a:ext uri="{FF2B5EF4-FFF2-40B4-BE49-F238E27FC236}">
                <a16:creationId xmlns:a16="http://schemas.microsoft.com/office/drawing/2014/main" id="{324F29AB-FEB1-40C5-83C3-A68EFB49F100}"/>
              </a:ext>
            </a:extLst>
          </p:cNvPr>
          <p:cNvSpPr/>
          <p:nvPr userDrawn="1"/>
        </p:nvSpPr>
        <p:spPr>
          <a:xfrm rot="10800000">
            <a:off x="5681373" y="4975189"/>
            <a:ext cx="829253" cy="829253"/>
          </a:xfrm>
          <a:prstGeom prst="ellipse">
            <a:avLst/>
          </a:prstGeom>
          <a:solidFill>
            <a:srgbClr val="E1D6BC"/>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sp>
        <p:nvSpPr>
          <p:cNvPr id="43" name="Oval 44">
            <a:extLst>
              <a:ext uri="{FF2B5EF4-FFF2-40B4-BE49-F238E27FC236}">
                <a16:creationId xmlns:a16="http://schemas.microsoft.com/office/drawing/2014/main" id="{A2E915BF-E38E-4DCA-9C30-AF4B972923E3}"/>
              </a:ext>
            </a:extLst>
          </p:cNvPr>
          <p:cNvSpPr/>
          <p:nvPr userDrawn="1"/>
        </p:nvSpPr>
        <p:spPr>
          <a:xfrm rot="10800000">
            <a:off x="4342100" y="1533729"/>
            <a:ext cx="829253" cy="829253"/>
          </a:xfrm>
          <a:prstGeom prst="ellipse">
            <a:avLst/>
          </a:prstGeom>
          <a:solidFill>
            <a:srgbClr val="142F4E"/>
          </a:solidFill>
          <a:ln>
            <a:noFill/>
          </a:ln>
        </p:spPr>
        <p:style>
          <a:lnRef idx="2">
            <a:schemeClr val="accent1">
              <a:shade val="50000"/>
            </a:schemeClr>
          </a:lnRef>
          <a:fillRef idx="1">
            <a:schemeClr val="accent1"/>
          </a:fillRef>
          <a:effectRef idx="0">
            <a:schemeClr val="accent1"/>
          </a:effectRef>
          <a:fontRef idx="minor">
            <a:schemeClr val="lt1"/>
          </a:fontRef>
        </p:style>
        <p:txBody>
          <a:bodyPr lIns="182833" tIns="118841" rIns="0" bIns="0" rtlCol="0" anchor="ctr"/>
          <a:lstStyle/>
          <a:p>
            <a:pPr algn="ctr"/>
            <a:endParaRPr lang="en-US" sz="3199" b="1" dirty="0">
              <a:solidFill>
                <a:schemeClr val="tx2"/>
              </a:solidFill>
              <a:latin typeface="Roboto Bold" charset="0"/>
            </a:endParaRPr>
          </a:p>
        </p:txBody>
      </p:sp>
      <p:grpSp>
        <p:nvGrpSpPr>
          <p:cNvPr id="44" name="Gruppieren 43">
            <a:extLst>
              <a:ext uri="{FF2B5EF4-FFF2-40B4-BE49-F238E27FC236}">
                <a16:creationId xmlns:a16="http://schemas.microsoft.com/office/drawing/2014/main" id="{919D05EC-F036-4062-A5F5-BDCDFA1E91D7}"/>
              </a:ext>
            </a:extLst>
          </p:cNvPr>
          <p:cNvGrpSpPr/>
          <p:nvPr userDrawn="1"/>
        </p:nvGrpSpPr>
        <p:grpSpPr>
          <a:xfrm>
            <a:off x="-819815" y="3420393"/>
            <a:ext cx="5225852" cy="1997396"/>
            <a:chOff x="-1738482" y="3420393"/>
            <a:chExt cx="5225852" cy="1997396"/>
          </a:xfrm>
        </p:grpSpPr>
        <p:sp>
          <p:nvSpPr>
            <p:cNvPr id="45" name="Arc 23">
              <a:extLst>
                <a:ext uri="{FF2B5EF4-FFF2-40B4-BE49-F238E27FC236}">
                  <a16:creationId xmlns:a16="http://schemas.microsoft.com/office/drawing/2014/main" id="{49B667A5-3DC0-43EC-9973-5427B718DF56}"/>
                </a:ext>
              </a:extLst>
            </p:cNvPr>
            <p:cNvSpPr/>
            <p:nvPr/>
          </p:nvSpPr>
          <p:spPr>
            <a:xfrm rot="10800000">
              <a:off x="1489979" y="3420393"/>
              <a:ext cx="1997391" cy="1997395"/>
            </a:xfrm>
            <a:prstGeom prst="arc">
              <a:avLst>
                <a:gd name="adj1" fmla="val 7914138"/>
                <a:gd name="adj2" fmla="val 16202208"/>
              </a:avLst>
            </a:prstGeom>
            <a:ln w="88900" cap="rnd">
              <a:solidFill>
                <a:schemeClr val="accent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6" name="Gerader Verbinder 45">
              <a:extLst>
                <a:ext uri="{FF2B5EF4-FFF2-40B4-BE49-F238E27FC236}">
                  <a16:creationId xmlns:a16="http://schemas.microsoft.com/office/drawing/2014/main" id="{262B73FB-5129-415F-A98B-15289E58AA13}"/>
                </a:ext>
              </a:extLst>
            </p:cNvPr>
            <p:cNvCxnSpPr>
              <a:cxnSpLocks/>
            </p:cNvCxnSpPr>
            <p:nvPr/>
          </p:nvCxnSpPr>
          <p:spPr>
            <a:xfrm flipH="1" flipV="1">
              <a:off x="-1738482" y="5417788"/>
              <a:ext cx="4218757" cy="1"/>
            </a:xfrm>
            <a:prstGeom prst="line">
              <a:avLst/>
            </a:prstGeom>
            <a:ln w="88900"/>
          </p:spPr>
          <p:style>
            <a:lnRef idx="3">
              <a:schemeClr val="accent1"/>
            </a:lnRef>
            <a:fillRef idx="0">
              <a:schemeClr val="accent1"/>
            </a:fillRef>
            <a:effectRef idx="2">
              <a:schemeClr val="accent1"/>
            </a:effectRef>
            <a:fontRef idx="minor">
              <a:schemeClr val="tx1"/>
            </a:fontRef>
          </p:style>
        </p:cxnSp>
      </p:grpSp>
      <p:grpSp>
        <p:nvGrpSpPr>
          <p:cNvPr id="47" name="Gruppieren 46">
            <a:extLst>
              <a:ext uri="{FF2B5EF4-FFF2-40B4-BE49-F238E27FC236}">
                <a16:creationId xmlns:a16="http://schemas.microsoft.com/office/drawing/2014/main" id="{08583742-4E0E-4407-AED6-CFFA3DAE7E0C}"/>
              </a:ext>
            </a:extLst>
          </p:cNvPr>
          <p:cNvGrpSpPr/>
          <p:nvPr userDrawn="1"/>
        </p:nvGrpSpPr>
        <p:grpSpPr>
          <a:xfrm>
            <a:off x="7826862" y="3429000"/>
            <a:ext cx="5559009" cy="1997396"/>
            <a:chOff x="7806117" y="3429000"/>
            <a:chExt cx="5559009" cy="1997396"/>
          </a:xfrm>
        </p:grpSpPr>
        <p:sp>
          <p:nvSpPr>
            <p:cNvPr id="48" name="Arc 23">
              <a:extLst>
                <a:ext uri="{FF2B5EF4-FFF2-40B4-BE49-F238E27FC236}">
                  <a16:creationId xmlns:a16="http://schemas.microsoft.com/office/drawing/2014/main" id="{1CAD2BA6-5A93-48D7-B7CB-48017CE30F15}"/>
                </a:ext>
              </a:extLst>
            </p:cNvPr>
            <p:cNvSpPr/>
            <p:nvPr/>
          </p:nvSpPr>
          <p:spPr>
            <a:xfrm rot="10800000" flipH="1">
              <a:off x="7806117" y="3429000"/>
              <a:ext cx="1996583" cy="1997395"/>
            </a:xfrm>
            <a:prstGeom prst="arc">
              <a:avLst>
                <a:gd name="adj1" fmla="val 7914138"/>
                <a:gd name="adj2" fmla="val 16202208"/>
              </a:avLst>
            </a:prstGeom>
            <a:ln w="88900" cap="rnd">
              <a:solidFill>
                <a:srgbClr val="CCECF9"/>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3199" b="1" dirty="0">
                <a:solidFill>
                  <a:schemeClr val="tx2"/>
                </a:solidFill>
                <a:latin typeface="Roboto Bold" charset="0"/>
              </a:endParaRPr>
            </a:p>
          </p:txBody>
        </p:sp>
        <p:cxnSp>
          <p:nvCxnSpPr>
            <p:cNvPr id="49" name="Gerader Verbinder 48">
              <a:extLst>
                <a:ext uri="{FF2B5EF4-FFF2-40B4-BE49-F238E27FC236}">
                  <a16:creationId xmlns:a16="http://schemas.microsoft.com/office/drawing/2014/main" id="{BA0B8790-DB22-4393-A524-9B4B7B75DDA7}"/>
                </a:ext>
              </a:extLst>
            </p:cNvPr>
            <p:cNvCxnSpPr>
              <a:cxnSpLocks/>
            </p:cNvCxnSpPr>
            <p:nvPr/>
          </p:nvCxnSpPr>
          <p:spPr>
            <a:xfrm>
              <a:off x="8812806" y="5426396"/>
              <a:ext cx="4552320" cy="0"/>
            </a:xfrm>
            <a:prstGeom prst="line">
              <a:avLst/>
            </a:prstGeom>
            <a:ln w="88900">
              <a:solidFill>
                <a:srgbClr val="CCECF9"/>
              </a:solidFill>
            </a:ln>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86865875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We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23" name="Freeform 53">
            <a:extLst>
              <a:ext uri="{FF2B5EF4-FFF2-40B4-BE49-F238E27FC236}">
                <a16:creationId xmlns:a16="http://schemas.microsoft.com/office/drawing/2014/main" id="{0592DF35-A862-4A5D-B70F-9C5ACE35FD6E}"/>
              </a:ext>
            </a:extLst>
          </p:cNvPr>
          <p:cNvSpPr>
            <a:spLocks noChangeArrowheads="1"/>
          </p:cNvSpPr>
          <p:nvPr userDrawn="1"/>
        </p:nvSpPr>
        <p:spPr bwMode="auto">
          <a:xfrm rot="20015839" flipH="1">
            <a:off x="-4698874" y="464077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rgbClr val="142F4E"/>
          </a:solidFill>
          <a:ln>
            <a:noFill/>
          </a:ln>
          <a:effectLst/>
        </p:spPr>
        <p:txBody>
          <a:bodyPr wrap="none" anchor="ctr"/>
          <a:lstStyle/>
          <a:p>
            <a:endParaRPr lang="es-ES_tradnl"/>
          </a:p>
        </p:txBody>
      </p:sp>
      <p:sp>
        <p:nvSpPr>
          <p:cNvPr id="24" name="Freeform 54">
            <a:extLst>
              <a:ext uri="{FF2B5EF4-FFF2-40B4-BE49-F238E27FC236}">
                <a16:creationId xmlns:a16="http://schemas.microsoft.com/office/drawing/2014/main" id="{161C3B73-5634-4585-989E-16F9828F2E56}"/>
              </a:ext>
            </a:extLst>
          </p:cNvPr>
          <p:cNvSpPr>
            <a:spLocks noChangeArrowheads="1"/>
          </p:cNvSpPr>
          <p:nvPr userDrawn="1"/>
        </p:nvSpPr>
        <p:spPr bwMode="auto">
          <a:xfrm rot="20015839" flipH="1">
            <a:off x="1641720" y="5958885"/>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142F4E"/>
          </a:solidFill>
          <a:ln>
            <a:noFill/>
          </a:ln>
          <a:effectLst/>
        </p:spPr>
        <p:txBody>
          <a:bodyPr wrap="none" anchor="ctr"/>
          <a:lstStyle/>
          <a:p>
            <a:endParaRPr lang="es-ES_tradnl"/>
          </a:p>
        </p:txBody>
      </p:sp>
      <p:sp>
        <p:nvSpPr>
          <p:cNvPr id="26" name="Freeform 55">
            <a:extLst>
              <a:ext uri="{FF2B5EF4-FFF2-40B4-BE49-F238E27FC236}">
                <a16:creationId xmlns:a16="http://schemas.microsoft.com/office/drawing/2014/main" id="{FE95B20C-46FD-4E9D-945C-C9A00AEE9130}"/>
              </a:ext>
            </a:extLst>
          </p:cNvPr>
          <p:cNvSpPr>
            <a:spLocks noChangeArrowheads="1"/>
          </p:cNvSpPr>
          <p:nvPr userDrawn="1"/>
        </p:nvSpPr>
        <p:spPr bwMode="auto">
          <a:xfrm rot="20015839" flipH="1">
            <a:off x="2402034" y="6042072"/>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142F4E"/>
          </a:solidFill>
          <a:ln>
            <a:noFill/>
          </a:ln>
          <a:effectLst/>
        </p:spPr>
        <p:txBody>
          <a:bodyPr wrap="none" anchor="ctr"/>
          <a:lstStyle/>
          <a:p>
            <a:endParaRPr lang="es-ES_tradnl"/>
          </a:p>
        </p:txBody>
      </p:sp>
      <p:sp>
        <p:nvSpPr>
          <p:cNvPr id="27" name="Freeform 54">
            <a:extLst>
              <a:ext uri="{FF2B5EF4-FFF2-40B4-BE49-F238E27FC236}">
                <a16:creationId xmlns:a16="http://schemas.microsoft.com/office/drawing/2014/main" id="{132ED3BB-3943-429D-BA0B-D7702DF41160}"/>
              </a:ext>
            </a:extLst>
          </p:cNvPr>
          <p:cNvSpPr>
            <a:spLocks noChangeArrowheads="1"/>
          </p:cNvSpPr>
          <p:nvPr userDrawn="1"/>
        </p:nvSpPr>
        <p:spPr bwMode="auto">
          <a:xfrm rot="14633726" flipH="1">
            <a:off x="2233065" y="5383275"/>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9E9E9E"/>
          </a:solidFill>
          <a:ln>
            <a:noFill/>
          </a:ln>
          <a:effectLst/>
        </p:spPr>
        <p:txBody>
          <a:bodyPr wrap="none" anchor="ctr"/>
          <a:lstStyle/>
          <a:p>
            <a:endParaRPr lang="es-ES_tradnl"/>
          </a:p>
        </p:txBody>
      </p:sp>
      <p:sp>
        <p:nvSpPr>
          <p:cNvPr id="28" name="Freeform 55">
            <a:extLst>
              <a:ext uri="{FF2B5EF4-FFF2-40B4-BE49-F238E27FC236}">
                <a16:creationId xmlns:a16="http://schemas.microsoft.com/office/drawing/2014/main" id="{7AC1804E-106A-4B35-A042-A4821E29F928}"/>
              </a:ext>
            </a:extLst>
          </p:cNvPr>
          <p:cNvSpPr>
            <a:spLocks noChangeArrowheads="1"/>
          </p:cNvSpPr>
          <p:nvPr userDrawn="1"/>
        </p:nvSpPr>
        <p:spPr bwMode="auto">
          <a:xfrm rot="20015839" flipH="1">
            <a:off x="2402066" y="4895857"/>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9E9E9E"/>
          </a:solidFill>
          <a:ln>
            <a:noFill/>
          </a:ln>
          <a:effectLst/>
        </p:spPr>
        <p:txBody>
          <a:bodyPr wrap="none" anchor="ctr"/>
          <a:lstStyle/>
          <a:p>
            <a:endParaRPr lang="es-ES_tradnl"/>
          </a:p>
        </p:txBody>
      </p:sp>
      <p:sp>
        <p:nvSpPr>
          <p:cNvPr id="30" name="Freeform 45">
            <a:extLst>
              <a:ext uri="{FF2B5EF4-FFF2-40B4-BE49-F238E27FC236}">
                <a16:creationId xmlns:a16="http://schemas.microsoft.com/office/drawing/2014/main" id="{3FC994C5-6593-4EF5-9075-1DC45B117531}"/>
              </a:ext>
            </a:extLst>
          </p:cNvPr>
          <p:cNvSpPr>
            <a:spLocks noChangeArrowheads="1"/>
          </p:cNvSpPr>
          <p:nvPr userDrawn="1"/>
        </p:nvSpPr>
        <p:spPr bwMode="auto">
          <a:xfrm rot="9227981" flipH="1">
            <a:off x="2884543" y="4566566"/>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9E9E9E"/>
          </a:solidFill>
          <a:ln>
            <a:noFill/>
          </a:ln>
          <a:effectLst/>
        </p:spPr>
        <p:txBody>
          <a:bodyPr wrap="none" anchor="ctr"/>
          <a:lstStyle/>
          <a:p>
            <a:r>
              <a:rPr lang="es-ES_tradnl" dirty="0"/>
              <a:t>                                        </a:t>
            </a:r>
          </a:p>
        </p:txBody>
      </p:sp>
      <p:sp>
        <p:nvSpPr>
          <p:cNvPr id="31" name="Freeform 55">
            <a:extLst>
              <a:ext uri="{FF2B5EF4-FFF2-40B4-BE49-F238E27FC236}">
                <a16:creationId xmlns:a16="http://schemas.microsoft.com/office/drawing/2014/main" id="{030370B5-B780-4886-AC5C-71102ECC317F}"/>
              </a:ext>
            </a:extLst>
          </p:cNvPr>
          <p:cNvSpPr>
            <a:spLocks noChangeArrowheads="1"/>
          </p:cNvSpPr>
          <p:nvPr userDrawn="1"/>
        </p:nvSpPr>
        <p:spPr bwMode="auto">
          <a:xfrm rot="20015839" flipH="1">
            <a:off x="4695416" y="4899191"/>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9E9E9E"/>
          </a:solidFill>
          <a:ln>
            <a:noFill/>
          </a:ln>
          <a:effectLst/>
        </p:spPr>
        <p:txBody>
          <a:bodyPr wrap="none" anchor="ctr"/>
          <a:lstStyle/>
          <a:p>
            <a:endParaRPr lang="es-ES_tradnl"/>
          </a:p>
        </p:txBody>
      </p:sp>
      <p:sp>
        <p:nvSpPr>
          <p:cNvPr id="32" name="Freeform 54">
            <a:extLst>
              <a:ext uri="{FF2B5EF4-FFF2-40B4-BE49-F238E27FC236}">
                <a16:creationId xmlns:a16="http://schemas.microsoft.com/office/drawing/2014/main" id="{09B7032C-FFB7-4F80-95C4-38F4096C5C65}"/>
              </a:ext>
            </a:extLst>
          </p:cNvPr>
          <p:cNvSpPr>
            <a:spLocks noChangeArrowheads="1"/>
          </p:cNvSpPr>
          <p:nvPr userDrawn="1"/>
        </p:nvSpPr>
        <p:spPr bwMode="auto">
          <a:xfrm rot="14633726" flipH="1">
            <a:off x="4525970" y="4258137"/>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CCECF9"/>
          </a:solidFill>
          <a:ln>
            <a:noFill/>
          </a:ln>
          <a:effectLst/>
        </p:spPr>
        <p:txBody>
          <a:bodyPr wrap="none" anchor="ctr"/>
          <a:lstStyle/>
          <a:p>
            <a:endParaRPr lang="es-ES_tradnl"/>
          </a:p>
        </p:txBody>
      </p:sp>
      <p:sp>
        <p:nvSpPr>
          <p:cNvPr id="34" name="Freeform 55">
            <a:extLst>
              <a:ext uri="{FF2B5EF4-FFF2-40B4-BE49-F238E27FC236}">
                <a16:creationId xmlns:a16="http://schemas.microsoft.com/office/drawing/2014/main" id="{BABA7E8F-D03C-4C65-8747-2A42F6BD6B9F}"/>
              </a:ext>
            </a:extLst>
          </p:cNvPr>
          <p:cNvSpPr>
            <a:spLocks noChangeArrowheads="1"/>
          </p:cNvSpPr>
          <p:nvPr userDrawn="1"/>
        </p:nvSpPr>
        <p:spPr bwMode="auto">
          <a:xfrm rot="20015839" flipH="1">
            <a:off x="4694971" y="3770719"/>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CCECF9"/>
          </a:solidFill>
          <a:ln>
            <a:noFill/>
          </a:ln>
          <a:effectLst/>
        </p:spPr>
        <p:txBody>
          <a:bodyPr wrap="none" anchor="ctr"/>
          <a:lstStyle/>
          <a:p>
            <a:endParaRPr lang="es-ES_tradnl"/>
          </a:p>
        </p:txBody>
      </p:sp>
      <p:sp>
        <p:nvSpPr>
          <p:cNvPr id="36" name="Freeform 45">
            <a:extLst>
              <a:ext uri="{FF2B5EF4-FFF2-40B4-BE49-F238E27FC236}">
                <a16:creationId xmlns:a16="http://schemas.microsoft.com/office/drawing/2014/main" id="{1EF5B9CF-061B-4C0B-8A33-EE0C364AE7BD}"/>
              </a:ext>
            </a:extLst>
          </p:cNvPr>
          <p:cNvSpPr>
            <a:spLocks noChangeArrowheads="1"/>
          </p:cNvSpPr>
          <p:nvPr userDrawn="1"/>
        </p:nvSpPr>
        <p:spPr bwMode="auto">
          <a:xfrm rot="9227981" flipH="1">
            <a:off x="5160306" y="344394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CCECF9"/>
          </a:solidFill>
          <a:ln>
            <a:noFill/>
          </a:ln>
          <a:effectLst/>
        </p:spPr>
        <p:txBody>
          <a:bodyPr wrap="none" anchor="ctr"/>
          <a:lstStyle/>
          <a:p>
            <a:r>
              <a:rPr lang="es-ES_tradnl" dirty="0"/>
              <a:t>                                        </a:t>
            </a:r>
          </a:p>
        </p:txBody>
      </p:sp>
      <p:sp>
        <p:nvSpPr>
          <p:cNvPr id="37" name="Freeform 55">
            <a:extLst>
              <a:ext uri="{FF2B5EF4-FFF2-40B4-BE49-F238E27FC236}">
                <a16:creationId xmlns:a16="http://schemas.microsoft.com/office/drawing/2014/main" id="{DA26F0C1-B9F1-465E-B0FB-1FD68E2D2BC8}"/>
              </a:ext>
            </a:extLst>
          </p:cNvPr>
          <p:cNvSpPr>
            <a:spLocks noChangeArrowheads="1"/>
          </p:cNvSpPr>
          <p:nvPr userDrawn="1"/>
        </p:nvSpPr>
        <p:spPr bwMode="auto">
          <a:xfrm rot="20015839" flipH="1">
            <a:off x="6971179" y="3776567"/>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CCECF9"/>
          </a:solidFill>
          <a:ln>
            <a:noFill/>
          </a:ln>
          <a:effectLst/>
        </p:spPr>
        <p:txBody>
          <a:bodyPr wrap="none" anchor="ctr"/>
          <a:lstStyle/>
          <a:p>
            <a:endParaRPr lang="es-ES_tradnl"/>
          </a:p>
        </p:txBody>
      </p:sp>
      <p:sp>
        <p:nvSpPr>
          <p:cNvPr id="38" name="Freeform 54">
            <a:extLst>
              <a:ext uri="{FF2B5EF4-FFF2-40B4-BE49-F238E27FC236}">
                <a16:creationId xmlns:a16="http://schemas.microsoft.com/office/drawing/2014/main" id="{13EF3301-8ADD-43DA-9C83-3C7FED8DA559}"/>
              </a:ext>
            </a:extLst>
          </p:cNvPr>
          <p:cNvSpPr>
            <a:spLocks noChangeArrowheads="1"/>
          </p:cNvSpPr>
          <p:nvPr userDrawn="1"/>
        </p:nvSpPr>
        <p:spPr bwMode="auto">
          <a:xfrm rot="14633726" flipH="1">
            <a:off x="6801733" y="3135513"/>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dirty="0"/>
          </a:p>
        </p:txBody>
      </p:sp>
      <p:sp>
        <p:nvSpPr>
          <p:cNvPr id="39" name="Freeform 55">
            <a:extLst>
              <a:ext uri="{FF2B5EF4-FFF2-40B4-BE49-F238E27FC236}">
                <a16:creationId xmlns:a16="http://schemas.microsoft.com/office/drawing/2014/main" id="{0B21E9A6-7095-4129-B04C-A7C847D63506}"/>
              </a:ext>
            </a:extLst>
          </p:cNvPr>
          <p:cNvSpPr>
            <a:spLocks noChangeArrowheads="1"/>
          </p:cNvSpPr>
          <p:nvPr userDrawn="1"/>
        </p:nvSpPr>
        <p:spPr bwMode="auto">
          <a:xfrm rot="20015839" flipH="1">
            <a:off x="6970734" y="264809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40" name="Freeform 45">
            <a:extLst>
              <a:ext uri="{FF2B5EF4-FFF2-40B4-BE49-F238E27FC236}">
                <a16:creationId xmlns:a16="http://schemas.microsoft.com/office/drawing/2014/main" id="{437DFAAD-6395-498C-BD68-3B1865455E97}"/>
              </a:ext>
            </a:extLst>
          </p:cNvPr>
          <p:cNvSpPr>
            <a:spLocks noChangeArrowheads="1"/>
          </p:cNvSpPr>
          <p:nvPr userDrawn="1"/>
        </p:nvSpPr>
        <p:spPr bwMode="auto">
          <a:xfrm rot="9227981" flipH="1">
            <a:off x="7440516" y="2319827"/>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rgbClr val="E1D6BC"/>
          </a:solidFill>
          <a:ln>
            <a:noFill/>
          </a:ln>
          <a:effectLst/>
        </p:spPr>
        <p:txBody>
          <a:bodyPr wrap="none" anchor="ctr"/>
          <a:lstStyle/>
          <a:p>
            <a:r>
              <a:rPr lang="es-ES_tradnl" dirty="0"/>
              <a:t>                                        </a:t>
            </a:r>
          </a:p>
        </p:txBody>
      </p:sp>
      <p:sp>
        <p:nvSpPr>
          <p:cNvPr id="41" name="Freeform 55">
            <a:extLst>
              <a:ext uri="{FF2B5EF4-FFF2-40B4-BE49-F238E27FC236}">
                <a16:creationId xmlns:a16="http://schemas.microsoft.com/office/drawing/2014/main" id="{B531E0F2-7780-45CD-9D32-153F98DDA951}"/>
              </a:ext>
            </a:extLst>
          </p:cNvPr>
          <p:cNvSpPr>
            <a:spLocks noChangeArrowheads="1"/>
          </p:cNvSpPr>
          <p:nvPr userDrawn="1"/>
        </p:nvSpPr>
        <p:spPr bwMode="auto">
          <a:xfrm rot="20015839" flipH="1">
            <a:off x="9251389" y="2652452"/>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E1D6BC"/>
          </a:solidFill>
          <a:ln>
            <a:noFill/>
          </a:ln>
          <a:effectLst/>
        </p:spPr>
        <p:txBody>
          <a:bodyPr wrap="none" anchor="ctr"/>
          <a:lstStyle/>
          <a:p>
            <a:endParaRPr lang="es-ES_tradnl"/>
          </a:p>
        </p:txBody>
      </p:sp>
      <p:sp>
        <p:nvSpPr>
          <p:cNvPr id="42" name="Freeform 54">
            <a:extLst>
              <a:ext uri="{FF2B5EF4-FFF2-40B4-BE49-F238E27FC236}">
                <a16:creationId xmlns:a16="http://schemas.microsoft.com/office/drawing/2014/main" id="{FABFC33A-1B71-4958-B89E-2BC8811E3383}"/>
              </a:ext>
            </a:extLst>
          </p:cNvPr>
          <p:cNvSpPr>
            <a:spLocks noChangeArrowheads="1"/>
          </p:cNvSpPr>
          <p:nvPr userDrawn="1"/>
        </p:nvSpPr>
        <p:spPr bwMode="auto">
          <a:xfrm rot="14633726" flipH="1">
            <a:off x="9081943" y="2011398"/>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rgbClr val="142F4E"/>
          </a:solidFill>
          <a:ln>
            <a:noFill/>
          </a:ln>
          <a:effectLst/>
        </p:spPr>
        <p:txBody>
          <a:bodyPr wrap="none" anchor="ctr"/>
          <a:lstStyle/>
          <a:p>
            <a:endParaRPr lang="es-ES_tradnl"/>
          </a:p>
        </p:txBody>
      </p:sp>
      <p:sp>
        <p:nvSpPr>
          <p:cNvPr id="53" name="Freeform 55">
            <a:extLst>
              <a:ext uri="{FF2B5EF4-FFF2-40B4-BE49-F238E27FC236}">
                <a16:creationId xmlns:a16="http://schemas.microsoft.com/office/drawing/2014/main" id="{635E4D41-BEDE-49BB-B569-2D9077E795DD}"/>
              </a:ext>
            </a:extLst>
          </p:cNvPr>
          <p:cNvSpPr>
            <a:spLocks noChangeArrowheads="1"/>
          </p:cNvSpPr>
          <p:nvPr userDrawn="1"/>
        </p:nvSpPr>
        <p:spPr bwMode="auto">
          <a:xfrm rot="20015839" flipH="1">
            <a:off x="9250944" y="1523980"/>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rgbClr val="142F4E"/>
          </a:solidFill>
          <a:ln>
            <a:noFill/>
          </a:ln>
          <a:effectLst/>
        </p:spPr>
        <p:txBody>
          <a:bodyPr wrap="none" anchor="ctr"/>
          <a:lstStyle/>
          <a:p>
            <a:endParaRPr lang="es-ES_tradnl"/>
          </a:p>
        </p:txBody>
      </p:sp>
      <p:sp>
        <p:nvSpPr>
          <p:cNvPr id="54" name="Freeform 53">
            <a:extLst>
              <a:ext uri="{FF2B5EF4-FFF2-40B4-BE49-F238E27FC236}">
                <a16:creationId xmlns:a16="http://schemas.microsoft.com/office/drawing/2014/main" id="{8EC80629-A50E-41F6-9C67-20EDE12D6815}"/>
              </a:ext>
            </a:extLst>
          </p:cNvPr>
          <p:cNvSpPr>
            <a:spLocks noChangeArrowheads="1"/>
          </p:cNvSpPr>
          <p:nvPr userDrawn="1"/>
        </p:nvSpPr>
        <p:spPr bwMode="auto">
          <a:xfrm rot="20015839" flipH="1">
            <a:off x="9944439" y="128250"/>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rgbClr val="142F4E"/>
          </a:solidFill>
          <a:ln>
            <a:noFill/>
          </a:ln>
          <a:effectLst/>
        </p:spPr>
        <p:txBody>
          <a:bodyPr wrap="none" anchor="ctr"/>
          <a:lstStyle/>
          <a:p>
            <a:endParaRPr lang="es-ES_tradnl"/>
          </a:p>
        </p:txBody>
      </p:sp>
      <p:sp>
        <p:nvSpPr>
          <p:cNvPr id="56" name="Freeform: Shape 7696">
            <a:extLst>
              <a:ext uri="{FF2B5EF4-FFF2-40B4-BE49-F238E27FC236}">
                <a16:creationId xmlns:a16="http://schemas.microsoft.com/office/drawing/2014/main" id="{63D1ACAB-44E7-4B78-8896-1DC990FC082D}"/>
              </a:ext>
            </a:extLst>
          </p:cNvPr>
          <p:cNvSpPr/>
          <p:nvPr/>
        </p:nvSpPr>
        <p:spPr>
          <a:xfrm rot="4800">
            <a:off x="8302042" y="3717401"/>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2945481669"/>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nteile 1 cm = 10 %">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2978">
            <a:extLst>
              <a:ext uri="{FF2B5EF4-FFF2-40B4-BE49-F238E27FC236}">
                <a16:creationId xmlns:a16="http://schemas.microsoft.com/office/drawing/2014/main" id="{BC4BF759-3320-8044-9488-185795DEF91D}"/>
              </a:ext>
            </a:extLst>
          </p:cNvPr>
          <p:cNvSpPr/>
          <p:nvPr userDrawn="1"/>
        </p:nvSpPr>
        <p:spPr>
          <a:xfrm>
            <a:off x="5770000" y="2561744"/>
            <a:ext cx="3600000" cy="219600"/>
          </a:xfrm>
          <a:custGeom>
            <a:avLst/>
            <a:gdLst/>
            <a:ahLst/>
            <a:cxnLst>
              <a:cxn ang="3cd4">
                <a:pos x="hc" y="t"/>
              </a:cxn>
              <a:cxn ang="cd2">
                <a:pos x="l" y="vc"/>
              </a:cxn>
              <a:cxn ang="cd4">
                <a:pos x="hc" y="b"/>
              </a:cxn>
              <a:cxn ang="0">
                <a:pos x="r" y="vc"/>
              </a:cxn>
            </a:cxnLst>
            <a:rect l="l" t="t" r="r" b="b"/>
            <a:pathLst>
              <a:path w="661" h="59">
                <a:moveTo>
                  <a:pt x="661" y="59"/>
                </a:moveTo>
                <a:lnTo>
                  <a:pt x="0" y="59"/>
                </a:lnTo>
                <a:lnTo>
                  <a:pt x="0" y="0"/>
                </a:lnTo>
                <a:lnTo>
                  <a:pt x="661"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 name="Freeform: Shape 2991">
            <a:extLst>
              <a:ext uri="{FF2B5EF4-FFF2-40B4-BE49-F238E27FC236}">
                <a16:creationId xmlns:a16="http://schemas.microsoft.com/office/drawing/2014/main" id="{0ECB9FB3-D388-F34F-83E3-77EB25940642}"/>
              </a:ext>
            </a:extLst>
          </p:cNvPr>
          <p:cNvSpPr/>
          <p:nvPr userDrawn="1"/>
        </p:nvSpPr>
        <p:spPr>
          <a:xfrm>
            <a:off x="5770000" y="3558758"/>
            <a:ext cx="3600000" cy="219600"/>
          </a:xfrm>
          <a:custGeom>
            <a:avLst/>
            <a:gdLst/>
            <a:ahLst/>
            <a:cxnLst>
              <a:cxn ang="3cd4">
                <a:pos x="hc" y="t"/>
              </a:cxn>
              <a:cxn ang="cd2">
                <a:pos x="l" y="vc"/>
              </a:cxn>
              <a:cxn ang="cd4">
                <a:pos x="hc" y="b"/>
              </a:cxn>
              <a:cxn ang="0">
                <a:pos x="r" y="vc"/>
              </a:cxn>
            </a:cxnLst>
            <a:rect l="l" t="t" r="r" b="b"/>
            <a:pathLst>
              <a:path w="353" h="60">
                <a:moveTo>
                  <a:pt x="353" y="60"/>
                </a:moveTo>
                <a:lnTo>
                  <a:pt x="0" y="60"/>
                </a:lnTo>
                <a:lnTo>
                  <a:pt x="0" y="0"/>
                </a:lnTo>
                <a:lnTo>
                  <a:pt x="353"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3004">
            <a:extLst>
              <a:ext uri="{FF2B5EF4-FFF2-40B4-BE49-F238E27FC236}">
                <a16:creationId xmlns:a16="http://schemas.microsoft.com/office/drawing/2014/main" id="{65F92976-AF92-7E47-8FD1-64CEC51281A0}"/>
              </a:ext>
            </a:extLst>
          </p:cNvPr>
          <p:cNvSpPr/>
          <p:nvPr userDrawn="1"/>
        </p:nvSpPr>
        <p:spPr>
          <a:xfrm>
            <a:off x="5770000" y="4555772"/>
            <a:ext cx="3600000" cy="219600"/>
          </a:xfrm>
          <a:custGeom>
            <a:avLst/>
            <a:gdLst/>
            <a:ahLst/>
            <a:cxnLst>
              <a:cxn ang="3cd4">
                <a:pos x="hc" y="t"/>
              </a:cxn>
              <a:cxn ang="cd2">
                <a:pos x="l" y="vc"/>
              </a:cxn>
              <a:cxn ang="cd4">
                <a:pos x="hc" y="b"/>
              </a:cxn>
              <a:cxn ang="0">
                <a:pos x="r" y="vc"/>
              </a:cxn>
            </a:cxnLst>
            <a:rect l="l" t="t" r="r" b="b"/>
            <a:pathLst>
              <a:path w="1155" h="60">
                <a:moveTo>
                  <a:pt x="1155" y="60"/>
                </a:moveTo>
                <a:lnTo>
                  <a:pt x="0" y="60"/>
                </a:lnTo>
                <a:lnTo>
                  <a:pt x="0" y="0"/>
                </a:lnTo>
                <a:lnTo>
                  <a:pt x="1155" y="0"/>
                </a:lnTo>
                <a:close/>
              </a:path>
            </a:pathLst>
          </a:custGeom>
          <a:solidFill>
            <a:schemeClr val="bg1">
              <a:lumMod val="95000"/>
            </a:schemeClr>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6" name="Freeform: Shape 2986">
            <a:extLst>
              <a:ext uri="{FF2B5EF4-FFF2-40B4-BE49-F238E27FC236}">
                <a16:creationId xmlns:a16="http://schemas.microsoft.com/office/drawing/2014/main" id="{4DE66ACE-B362-FD40-B737-62784B993E03}"/>
              </a:ext>
            </a:extLst>
          </p:cNvPr>
          <p:cNvSpPr/>
          <p:nvPr userDrawn="1"/>
        </p:nvSpPr>
        <p:spPr>
          <a:xfrm>
            <a:off x="4631032" y="2230433"/>
            <a:ext cx="876768" cy="876768"/>
          </a:xfrm>
          <a:custGeom>
            <a:avLst/>
            <a:gdLst/>
            <a:ahLst/>
            <a:cxnLst>
              <a:cxn ang="3cd4">
                <a:pos x="hc" y="t"/>
              </a:cxn>
              <a:cxn ang="cd2">
                <a:pos x="l" y="vc"/>
              </a:cxn>
              <a:cxn ang="cd4">
                <a:pos x="hc" y="b"/>
              </a:cxn>
              <a:cxn ang="0">
                <a:pos x="r" y="vc"/>
              </a:cxn>
            </a:cxnLst>
            <a:rect l="l" t="t" r="r" b="b"/>
            <a:pathLst>
              <a:path w="231" h="231">
                <a:moveTo>
                  <a:pt x="231" y="116"/>
                </a:moveTo>
                <a:cubicBezTo>
                  <a:pt x="231" y="179"/>
                  <a:pt x="179" y="231"/>
                  <a:pt x="115" y="231"/>
                </a:cubicBezTo>
                <a:cubicBezTo>
                  <a:pt x="51" y="231"/>
                  <a:pt x="0" y="179"/>
                  <a:pt x="0" y="116"/>
                </a:cubicBezTo>
                <a:cubicBezTo>
                  <a:pt x="0" y="52"/>
                  <a:pt x="51" y="0"/>
                  <a:pt x="115" y="0"/>
                </a:cubicBezTo>
                <a:cubicBezTo>
                  <a:pt x="179" y="0"/>
                  <a:pt x="231" y="52"/>
                  <a:pt x="231" y="116"/>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7" name="Freeform: Shape 2999">
            <a:extLst>
              <a:ext uri="{FF2B5EF4-FFF2-40B4-BE49-F238E27FC236}">
                <a16:creationId xmlns:a16="http://schemas.microsoft.com/office/drawing/2014/main" id="{2D3B525A-742E-0F43-A1C4-FE60DC1B4ECF}"/>
              </a:ext>
            </a:extLst>
          </p:cNvPr>
          <p:cNvSpPr/>
          <p:nvPr userDrawn="1"/>
        </p:nvSpPr>
        <p:spPr>
          <a:xfrm>
            <a:off x="4631032" y="3225362"/>
            <a:ext cx="876768" cy="880580"/>
          </a:xfrm>
          <a:custGeom>
            <a:avLst/>
            <a:gdLst/>
            <a:ahLst/>
            <a:cxnLst>
              <a:cxn ang="3cd4">
                <a:pos x="hc" y="t"/>
              </a:cxn>
              <a:cxn ang="cd2">
                <a:pos x="l" y="vc"/>
              </a:cxn>
              <a:cxn ang="cd4">
                <a:pos x="hc" y="b"/>
              </a:cxn>
              <a:cxn ang="0">
                <a:pos x="r" y="vc"/>
              </a:cxn>
            </a:cxnLst>
            <a:rect l="l" t="t" r="r" b="b"/>
            <a:pathLst>
              <a:path w="231" h="232">
                <a:moveTo>
                  <a:pt x="231" y="116"/>
                </a:moveTo>
                <a:cubicBezTo>
                  <a:pt x="231" y="180"/>
                  <a:pt x="179" y="232"/>
                  <a:pt x="115" y="232"/>
                </a:cubicBezTo>
                <a:cubicBezTo>
                  <a:pt x="51" y="232"/>
                  <a:pt x="0" y="180"/>
                  <a:pt x="0" y="116"/>
                </a:cubicBezTo>
                <a:cubicBezTo>
                  <a:pt x="0" y="52"/>
                  <a:pt x="51" y="0"/>
                  <a:pt x="115" y="0"/>
                </a:cubicBezTo>
                <a:cubicBezTo>
                  <a:pt x="179" y="0"/>
                  <a:pt x="231" y="52"/>
                  <a:pt x="231" y="116"/>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8" name="Freeform: Shape 3014">
            <a:extLst>
              <a:ext uri="{FF2B5EF4-FFF2-40B4-BE49-F238E27FC236}">
                <a16:creationId xmlns:a16="http://schemas.microsoft.com/office/drawing/2014/main" id="{A9686BDF-DDEB-654F-B7B6-5A8C3CAA89E5}"/>
              </a:ext>
            </a:extLst>
          </p:cNvPr>
          <p:cNvSpPr/>
          <p:nvPr userDrawn="1"/>
        </p:nvSpPr>
        <p:spPr>
          <a:xfrm>
            <a:off x="4631032" y="4224125"/>
            <a:ext cx="876768" cy="876768"/>
          </a:xfrm>
          <a:custGeom>
            <a:avLst/>
            <a:gdLst/>
            <a:ahLst/>
            <a:cxnLst>
              <a:cxn ang="3cd4">
                <a:pos x="hc" y="t"/>
              </a:cxn>
              <a:cxn ang="cd2">
                <a:pos x="l" y="vc"/>
              </a:cxn>
              <a:cxn ang="cd4">
                <a:pos x="hc" y="b"/>
              </a:cxn>
              <a:cxn ang="0">
                <a:pos x="r" y="vc"/>
              </a:cxn>
            </a:cxnLst>
            <a:rect l="l" t="t" r="r" b="b"/>
            <a:pathLst>
              <a:path w="231" h="231">
                <a:moveTo>
                  <a:pt x="231" y="115"/>
                </a:moveTo>
                <a:cubicBezTo>
                  <a:pt x="231" y="179"/>
                  <a:pt x="179" y="231"/>
                  <a:pt x="115" y="231"/>
                </a:cubicBezTo>
                <a:cubicBezTo>
                  <a:pt x="51" y="231"/>
                  <a:pt x="0" y="179"/>
                  <a:pt x="0" y="115"/>
                </a:cubicBezTo>
                <a:cubicBezTo>
                  <a:pt x="0" y="52"/>
                  <a:pt x="51" y="0"/>
                  <a:pt x="115" y="0"/>
                </a:cubicBezTo>
                <a:cubicBezTo>
                  <a:pt x="179" y="0"/>
                  <a:pt x="231" y="52"/>
                  <a:pt x="231" y="115"/>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Textplatzhalter 9"/>
          <p:cNvSpPr>
            <a:spLocks noGrp="1"/>
          </p:cNvSpPr>
          <p:nvPr>
            <p:ph type="body" sz="quarter" idx="10" hasCustomPrompt="1"/>
          </p:nvPr>
        </p:nvSpPr>
        <p:spPr>
          <a:xfrm>
            <a:off x="2689918" y="2534766"/>
            <a:ext cx="1940517" cy="268102"/>
          </a:xfrm>
          <a:prstGeom prst="rect">
            <a:avLst/>
          </a:prstGeom>
        </p:spPr>
        <p:txBody>
          <a:bodyPr/>
          <a:lstStyle>
            <a:lvl1pPr marL="0" indent="0">
              <a:buFontTx/>
              <a:buNone/>
              <a:defRPr sz="1600"/>
            </a:lvl1pPr>
          </a:lstStyle>
          <a:p>
            <a:pPr lvl="0"/>
            <a:r>
              <a:rPr lang="de-DE" dirty="0"/>
              <a:t>Beispieltext Nr. 01</a:t>
            </a:r>
          </a:p>
        </p:txBody>
      </p:sp>
      <p:sp>
        <p:nvSpPr>
          <p:cNvPr id="12" name="Textplatzhalter 11"/>
          <p:cNvSpPr>
            <a:spLocks noGrp="1"/>
          </p:cNvSpPr>
          <p:nvPr>
            <p:ph type="body" sz="quarter" idx="11" hasCustomPrompt="1"/>
          </p:nvPr>
        </p:nvSpPr>
        <p:spPr>
          <a:xfrm>
            <a:off x="2678448" y="3530652"/>
            <a:ext cx="1940400" cy="270000"/>
          </a:xfrm>
          <a:prstGeom prst="rect">
            <a:avLst/>
          </a:prstGeom>
        </p:spPr>
        <p:txBody>
          <a:bodyPr/>
          <a:lstStyle>
            <a:lvl1pPr marL="0" indent="0">
              <a:buFontTx/>
              <a:buNone/>
              <a:defRPr sz="1600"/>
            </a:lvl1pPr>
          </a:lstStyle>
          <a:p>
            <a:pPr lvl="0"/>
            <a:r>
              <a:rPr lang="de-DE" dirty="0"/>
              <a:t>Beispieltext Nr. 02</a:t>
            </a:r>
          </a:p>
        </p:txBody>
      </p:sp>
      <p:sp>
        <p:nvSpPr>
          <p:cNvPr id="14" name="Textplatzhalter 13"/>
          <p:cNvSpPr>
            <a:spLocks noGrp="1"/>
          </p:cNvSpPr>
          <p:nvPr>
            <p:ph type="body" sz="quarter" idx="12" hasCustomPrompt="1"/>
          </p:nvPr>
        </p:nvSpPr>
        <p:spPr>
          <a:xfrm>
            <a:off x="2678448" y="4527509"/>
            <a:ext cx="1940400" cy="270000"/>
          </a:xfrm>
          <a:prstGeom prst="rect">
            <a:avLst/>
          </a:prstGeom>
        </p:spPr>
        <p:txBody>
          <a:bodyPr/>
          <a:lstStyle>
            <a:lvl1pPr marL="0" indent="0">
              <a:buFontTx/>
              <a:buNone/>
              <a:defRPr sz="1600"/>
            </a:lvl1pPr>
          </a:lstStyle>
          <a:p>
            <a:pPr lvl="0"/>
            <a:r>
              <a:rPr lang="de-DE" dirty="0"/>
              <a:t>Beispieltext Nr. 03</a:t>
            </a:r>
          </a:p>
        </p:txBody>
      </p:sp>
      <p:sp>
        <p:nvSpPr>
          <p:cNvPr id="16" name="Textplatzhalter 15"/>
          <p:cNvSpPr>
            <a:spLocks noGrp="1"/>
          </p:cNvSpPr>
          <p:nvPr>
            <p:ph type="body" sz="quarter" idx="13" hasCustomPrompt="1"/>
          </p:nvPr>
        </p:nvSpPr>
        <p:spPr>
          <a:xfrm>
            <a:off x="4654288" y="2466835"/>
            <a:ext cx="853512" cy="640344"/>
          </a:xfrm>
          <a:prstGeom prst="rect">
            <a:avLst/>
          </a:prstGeom>
        </p:spPr>
        <p:txBody>
          <a:bodyPr/>
          <a:lstStyle>
            <a:lvl1pPr marL="0" indent="0">
              <a:buFontTx/>
              <a:buNone/>
              <a:defRPr sz="2600"/>
            </a:lvl1pPr>
          </a:lstStyle>
          <a:p>
            <a:pPr lvl="0"/>
            <a:r>
              <a:rPr lang="de-DE" dirty="0"/>
              <a:t>50 %</a:t>
            </a:r>
          </a:p>
        </p:txBody>
      </p:sp>
      <p:sp>
        <p:nvSpPr>
          <p:cNvPr id="18" name="Textplatzhalter 17"/>
          <p:cNvSpPr>
            <a:spLocks noGrp="1"/>
          </p:cNvSpPr>
          <p:nvPr>
            <p:ph type="body" sz="quarter" idx="14" hasCustomPrompt="1"/>
          </p:nvPr>
        </p:nvSpPr>
        <p:spPr>
          <a:xfrm>
            <a:off x="4642816" y="3457958"/>
            <a:ext cx="853200" cy="640800"/>
          </a:xfrm>
          <a:prstGeom prst="rect">
            <a:avLst/>
          </a:prstGeom>
        </p:spPr>
        <p:txBody>
          <a:bodyPr/>
          <a:lstStyle>
            <a:lvl1pPr marL="0" indent="0">
              <a:buFontTx/>
              <a:buNone/>
              <a:defRPr baseline="0"/>
            </a:lvl1pPr>
          </a:lstStyle>
          <a:p>
            <a:pPr lvl="0"/>
            <a:r>
              <a:rPr lang="de-DE" dirty="0"/>
              <a:t>30 %</a:t>
            </a:r>
          </a:p>
        </p:txBody>
      </p:sp>
      <p:sp>
        <p:nvSpPr>
          <p:cNvPr id="20" name="Textplatzhalter 19"/>
          <p:cNvSpPr>
            <a:spLocks noGrp="1"/>
          </p:cNvSpPr>
          <p:nvPr>
            <p:ph type="body" sz="quarter" idx="15" hasCustomPrompt="1"/>
          </p:nvPr>
        </p:nvSpPr>
        <p:spPr>
          <a:xfrm>
            <a:off x="4642816" y="4453402"/>
            <a:ext cx="853200" cy="640800"/>
          </a:xfrm>
          <a:prstGeom prst="rect">
            <a:avLst/>
          </a:prstGeom>
        </p:spPr>
        <p:txBody>
          <a:bodyPr/>
          <a:lstStyle>
            <a:lvl1pPr marL="0" indent="0">
              <a:buFontTx/>
              <a:buNone/>
              <a:defRPr/>
            </a:lvl1pPr>
          </a:lstStyle>
          <a:p>
            <a:pPr lvl="0"/>
            <a:r>
              <a:rPr lang="de-DE" dirty="0"/>
              <a:t>80 %</a:t>
            </a:r>
          </a:p>
        </p:txBody>
      </p:sp>
    </p:spTree>
    <p:extLst>
      <p:ext uri="{BB962C8B-B14F-4D97-AF65-F5344CB8AC3E}">
        <p14:creationId xmlns:p14="http://schemas.microsoft.com/office/powerpoint/2010/main" val="908131974"/>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Überschrift Bild und Textbloc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cxnSp>
        <p:nvCxnSpPr>
          <p:cNvPr id="14" name="Gerader Verbinder 13"/>
          <p:cNvCxnSpPr/>
          <p:nvPr userDrawn="1"/>
        </p:nvCxnSpPr>
        <p:spPr>
          <a:xfrm>
            <a:off x="6088319"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31" name="Textplatzhalter 30"/>
          <p:cNvSpPr>
            <a:spLocks noGrp="1"/>
          </p:cNvSpPr>
          <p:nvPr>
            <p:ph type="body" sz="quarter" idx="11" hasCustomPrompt="1"/>
          </p:nvPr>
        </p:nvSpPr>
        <p:spPr>
          <a:xfrm>
            <a:off x="5999575" y="2340000"/>
            <a:ext cx="4408744" cy="3348909"/>
          </a:xfrm>
          <a:prstGeom prst="rect">
            <a:avLst/>
          </a:prstGeom>
        </p:spPr>
        <p:txBody>
          <a:bodyPr/>
          <a:lstStyle>
            <a:lvl1pPr marL="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3" name="Textplatzhalter 32"/>
          <p:cNvSpPr>
            <a:spLocks noGrp="1"/>
          </p:cNvSpPr>
          <p:nvPr>
            <p:ph type="body" sz="quarter" idx="12" hasCustomPrompt="1"/>
          </p:nvPr>
        </p:nvSpPr>
        <p:spPr>
          <a:xfrm>
            <a:off x="5999575" y="1728000"/>
            <a:ext cx="4408744" cy="403225"/>
          </a:xfrm>
          <a:prstGeom prst="rect">
            <a:avLst/>
          </a:prstGeom>
        </p:spPr>
        <p:txBody>
          <a:bodyPr/>
          <a:lstStyle>
            <a:lvl1pPr marL="0" indent="0">
              <a:buFontTx/>
              <a:buNone/>
              <a:defRPr lang="de-DE" sz="2000" kern="1200" dirty="0" smtClean="0">
                <a:solidFill>
                  <a:schemeClr val="accent5"/>
                </a:solidFill>
                <a:latin typeface="Roboto Cn" pitchFamily="2" charset="0"/>
                <a:ea typeface="Roboto Cn" pitchFamily="2" charset="0"/>
                <a:cs typeface="+mn-cs"/>
              </a:defRPr>
            </a:lvl1pPr>
            <a:lvl2pPr>
              <a:defRPr lang="de-DE" sz="2000" kern="1200" dirty="0" smtClean="0">
                <a:solidFill>
                  <a:schemeClr val="accent5"/>
                </a:solidFill>
                <a:latin typeface="Roboto Cn" pitchFamily="2" charset="0"/>
                <a:ea typeface="Roboto Cn" pitchFamily="2" charset="0"/>
                <a:cs typeface="+mn-cs"/>
              </a:defRPr>
            </a:lvl2pPr>
            <a:lvl3pPr>
              <a:defRPr lang="de-DE" sz="2000" kern="1200" dirty="0" smtClean="0">
                <a:solidFill>
                  <a:schemeClr val="accent5"/>
                </a:solidFill>
                <a:latin typeface="Roboto Cn" pitchFamily="2" charset="0"/>
                <a:ea typeface="Roboto Cn" pitchFamily="2" charset="0"/>
                <a:cs typeface="+mn-cs"/>
              </a:defRPr>
            </a:lvl3pPr>
            <a:lvl4pPr>
              <a:defRPr lang="de-DE" sz="2000" kern="1200" dirty="0" smtClean="0">
                <a:solidFill>
                  <a:schemeClr val="accent5"/>
                </a:solidFill>
                <a:latin typeface="Roboto Cn" pitchFamily="2" charset="0"/>
                <a:ea typeface="Roboto Cn" pitchFamily="2" charset="0"/>
                <a:cs typeface="+mn-cs"/>
              </a:defRPr>
            </a:lvl4pPr>
            <a:lvl5pPr>
              <a:defRPr lang="de-DE" sz="2000" kern="1200" dirty="0">
                <a:solidFill>
                  <a:schemeClr val="accent5"/>
                </a:solidFill>
                <a:latin typeface="Roboto Cn" pitchFamily="2" charset="0"/>
                <a:ea typeface="Roboto Cn" pitchFamily="2" charset="0"/>
                <a:cs typeface="+mn-cs"/>
              </a:defRPr>
            </a:lvl5pPr>
          </a:lstStyle>
          <a:p>
            <a:pPr lvl="0"/>
            <a:r>
              <a:rPr lang="de-DE" dirty="0"/>
              <a:t>Überschrift kurz</a:t>
            </a:r>
          </a:p>
        </p:txBody>
      </p:sp>
      <p:sp>
        <p:nvSpPr>
          <p:cNvPr id="4" name="Bildplatzhalter 3"/>
          <p:cNvSpPr>
            <a:spLocks noGrp="1"/>
          </p:cNvSpPr>
          <p:nvPr>
            <p:ph type="pic" sz="quarter" idx="13" hasCustomPrompt="1"/>
          </p:nvPr>
        </p:nvSpPr>
        <p:spPr>
          <a:xfrm>
            <a:off x="695325" y="1700214"/>
            <a:ext cx="4321175" cy="5215844"/>
          </a:xfrm>
          <a:prstGeom prst="rect">
            <a:avLst/>
          </a:prstGeom>
        </p:spPr>
        <p:txBody>
          <a:bodyPr/>
          <a:lstStyle>
            <a:lvl1pPr>
              <a:defRPr baseline="0"/>
            </a:lvl1pPr>
          </a:lstStyle>
          <a:p>
            <a:r>
              <a:rPr lang="de-DE" dirty="0"/>
              <a:t>Hier Foto/Grafik platzieren</a:t>
            </a:r>
          </a:p>
        </p:txBody>
      </p:sp>
    </p:spTree>
    <p:extLst>
      <p:ext uri="{BB962C8B-B14F-4D97-AF65-F5344CB8AC3E}">
        <p14:creationId xmlns:p14="http://schemas.microsoft.com/office/powerpoint/2010/main" val="2910004814"/>
      </p:ext>
    </p:extLst>
  </p:cSld>
  <p:clrMapOvr>
    <a:masterClrMapping/>
  </p:clrMapOvr>
  <p:extLst>
    <p:ext uri="{DCECCB84-F9BA-43D5-87BE-67443E8EF086}">
      <p15:sldGuideLst xmlns:p15="http://schemas.microsoft.com/office/powerpoint/2012/main">
        <p15:guide id="1" orient="horz" pos="1071" userDrawn="1">
          <p15:clr>
            <a:srgbClr val="FBAE40"/>
          </p15:clr>
        </p15:guide>
        <p15:guide id="3" pos="3840">
          <p15:clr>
            <a:srgbClr val="FBAE40"/>
          </p15:clr>
        </p15:guide>
        <p15:guide id="4" pos="316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to/Grafik mi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695325" y="5842000"/>
            <a:ext cx="9744075" cy="682625"/>
          </a:xfrm>
          <a:prstGeom prst="rect">
            <a:avLst/>
          </a:prstGeom>
        </p:spPr>
        <p:txBody>
          <a:bodyPr>
            <a:normAutofit/>
          </a:bodyPr>
          <a:lstStyle>
            <a:lvl1pPr algn="l">
              <a:defRPr sz="5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ist</a:t>
            </a:r>
            <a:r>
              <a:rPr lang="en-US" dirty="0"/>
              <a:t> </a:t>
            </a:r>
            <a:r>
              <a:rPr lang="en-US" dirty="0" err="1"/>
              <a:t>Platz</a:t>
            </a:r>
            <a:r>
              <a:rPr lang="en-US" dirty="0"/>
              <a:t> für Text</a:t>
            </a:r>
            <a:endParaRPr lang="en-IN" dirty="0"/>
          </a:p>
        </p:txBody>
      </p:sp>
      <p:sp>
        <p:nvSpPr>
          <p:cNvPr id="7" name="Bildplatzhalter 6"/>
          <p:cNvSpPr>
            <a:spLocks noGrp="1" noChangeAspect="1"/>
          </p:cNvSpPr>
          <p:nvPr>
            <p:ph type="pic" sz="quarter" idx="10" hasCustomPrompt="1"/>
          </p:nvPr>
        </p:nvSpPr>
        <p:spPr>
          <a:xfrm>
            <a:off x="-360600" y="620713"/>
            <a:ext cx="11160000" cy="5221287"/>
          </a:xfrm>
          <a:prstGeom prst="roundRect">
            <a:avLst>
              <a:gd name="adj" fmla="val 6086"/>
            </a:avLst>
          </a:prstGeom>
        </p:spPr>
        <p:txBody>
          <a:bodyPr/>
          <a:lstStyle>
            <a:lvl1pPr marL="0" indent="0">
              <a:buFontTx/>
              <a:buNone/>
              <a:defRPr baseline="0"/>
            </a:lvl1pPr>
          </a:lstStyle>
          <a:p>
            <a:r>
              <a:rPr lang="de-DE" dirty="0"/>
              <a:t>   Hier großflächig Foto/Grafik platzieren</a:t>
            </a:r>
          </a:p>
        </p:txBody>
      </p:sp>
    </p:spTree>
    <p:extLst>
      <p:ext uri="{BB962C8B-B14F-4D97-AF65-F5344CB8AC3E}">
        <p14:creationId xmlns:p14="http://schemas.microsoft.com/office/powerpoint/2010/main" val="250019493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3680" userDrawn="1">
          <p15:clr>
            <a:srgbClr val="FBAE40"/>
          </p15:clr>
        </p15:guide>
        <p15:guide id="7" orient="horz" pos="411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intergrund cya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p>
            <a:r>
              <a:rPr lang="de-DE" dirty="0"/>
              <a:t>Senatssitzung 09.11.2021 / E.M. Beck-Meuth</a:t>
            </a:r>
            <a:endParaRPr lang="en-IN" dirty="0"/>
          </a:p>
        </p:txBody>
      </p:sp>
      <p:sp>
        <p:nvSpPr>
          <p:cNvPr id="4"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t>‹Nr.›</a:t>
            </a:fld>
            <a:endParaRPr lang="en-IN"/>
          </a:p>
        </p:txBody>
      </p:sp>
    </p:spTree>
    <p:extLst>
      <p:ext uri="{BB962C8B-B14F-4D97-AF65-F5344CB8AC3E}">
        <p14:creationId xmlns:p14="http://schemas.microsoft.com/office/powerpoint/2010/main" val="250417212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F9214-F451-477A-B617-5C74A4CD23DF}"/>
              </a:ext>
            </a:extLst>
          </p:cNvPr>
          <p:cNvSpPr>
            <a:spLocks noGrp="1"/>
          </p:cNvSpPr>
          <p:nvPr>
            <p:ph type="ctrTitle" hasCustomPrompt="1"/>
          </p:nvPr>
        </p:nvSpPr>
        <p:spPr>
          <a:xfrm>
            <a:off x="1524000" y="1364043"/>
            <a:ext cx="9144000" cy="2387600"/>
          </a:xfrm>
          <a:prstGeom prst="rect">
            <a:avLst/>
          </a:prstGeom>
        </p:spPr>
        <p:txBody>
          <a:bodyPr anchor="b"/>
          <a:lstStyle>
            <a:lvl1pPr algn="ctr">
              <a:defRPr sz="6000" b="0" i="0">
                <a:latin typeface="Roboto Bold" panose="02000000000000000000" pitchFamily="2" charset="0"/>
                <a:ea typeface="Roboto Bold" panose="02000000000000000000" pitchFamily="2" charset="0"/>
              </a:defRPr>
            </a:lvl1pPr>
          </a:lstStyle>
          <a:p>
            <a:r>
              <a:rPr lang="en-US" dirty="0" err="1"/>
              <a:t>Veranstaltungstitel</a:t>
            </a:r>
            <a:endParaRPr lang="en-IN" dirty="0"/>
          </a:p>
        </p:txBody>
      </p:sp>
      <p:sp>
        <p:nvSpPr>
          <p:cNvPr id="3"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1524000" y="3843718"/>
            <a:ext cx="9144000" cy="1655762"/>
          </a:xfrm>
          <a:prstGeom prst="rect">
            <a:avLst/>
          </a:prstGeom>
        </p:spPr>
        <p:txBody>
          <a:bodyPr/>
          <a:lstStyle>
            <a:lvl1pPr marL="0" indent="0" algn="ctr">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 </a:t>
            </a:r>
            <a:r>
              <a:rPr lang="en-US" dirty="0" err="1"/>
              <a:t>Sommersemester</a:t>
            </a:r>
            <a:r>
              <a:rPr lang="en-US" dirty="0"/>
              <a:t> 20/21</a:t>
            </a:r>
            <a:endParaRPr lang="en-IN" dirty="0"/>
          </a:p>
        </p:txBody>
      </p:sp>
      <p:sp>
        <p:nvSpPr>
          <p:cNvPr id="4" name="Date Placeholder 3">
            <a:extLst>
              <a:ext uri="{FF2B5EF4-FFF2-40B4-BE49-F238E27FC236}">
                <a16:creationId xmlns:a16="http://schemas.microsoft.com/office/drawing/2014/main" id="{2A015C8F-4B03-4CAB-938B-829BF3912EA7}"/>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p:txBody>
          <a:bodyPr/>
          <a:lstStyle/>
          <a:p>
            <a:r>
              <a:rPr lang="de-DE" dirty="0"/>
              <a:t>Senatssitzung 09.11.2021 / E.M. Beck-Meuth</a:t>
            </a:r>
            <a:endParaRPr lang="en-IN" dirty="0"/>
          </a:p>
        </p:txBody>
      </p:sp>
      <p:sp>
        <p:nvSpPr>
          <p:cNvPr id="6"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p:txBody>
          <a:bodyPr/>
          <a:lstStyle/>
          <a:p>
            <a:fld id="{9E72AEF7-1C8C-4F27-9F91-265614AC2E4C}" type="slidenum">
              <a:rPr lang="en-IN" smtClean="0"/>
              <a:t>‹Nr.›</a:t>
            </a:fld>
            <a:endParaRPr lang="en-IN"/>
          </a:p>
        </p:txBody>
      </p:sp>
      <p:sp>
        <p:nvSpPr>
          <p:cNvPr id="7" name="Abgerundetes Rechteck 6"/>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grpSp>
        <p:nvGrpSpPr>
          <p:cNvPr id="9" name="Group 398">
            <a:extLst>
              <a:ext uri="{FF2B5EF4-FFF2-40B4-BE49-F238E27FC236}">
                <a16:creationId xmlns:a16="http://schemas.microsoft.com/office/drawing/2014/main" id="{0ACBE998-B713-48BD-ACB9-2C2C4A5B7580}"/>
              </a:ext>
            </a:extLst>
          </p:cNvPr>
          <p:cNvGrpSpPr/>
          <p:nvPr userDrawn="1"/>
        </p:nvGrpSpPr>
        <p:grpSpPr>
          <a:xfrm rot="10800000" flipH="1">
            <a:off x="-3344845" y="-2433663"/>
            <a:ext cx="14922466" cy="4506760"/>
            <a:chOff x="-2422178" y="5261733"/>
            <a:chExt cx="14922466" cy="4506760"/>
          </a:xfrm>
        </p:grpSpPr>
        <p:sp>
          <p:nvSpPr>
            <p:cNvPr id="10" name="Freeform 30">
              <a:extLst>
                <a:ext uri="{FF2B5EF4-FFF2-40B4-BE49-F238E27FC236}">
                  <a16:creationId xmlns:a16="http://schemas.microsoft.com/office/drawing/2014/main" id="{BC9DBB31-3642-429B-8493-00B04FAFFE6A}"/>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1" name="Freeform 31">
              <a:extLst>
                <a:ext uri="{FF2B5EF4-FFF2-40B4-BE49-F238E27FC236}">
                  <a16:creationId xmlns:a16="http://schemas.microsoft.com/office/drawing/2014/main" id="{0CA2533C-D02C-4119-B06A-CC03161E290D}"/>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2" name="Freeform 32">
              <a:extLst>
                <a:ext uri="{FF2B5EF4-FFF2-40B4-BE49-F238E27FC236}">
                  <a16:creationId xmlns:a16="http://schemas.microsoft.com/office/drawing/2014/main" id="{35C59D4E-AF9E-4E82-A158-0B5784F9A712}"/>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3" name="Freeform 33">
              <a:extLst>
                <a:ext uri="{FF2B5EF4-FFF2-40B4-BE49-F238E27FC236}">
                  <a16:creationId xmlns:a16="http://schemas.microsoft.com/office/drawing/2014/main" id="{F6F13981-3F7C-42DF-9380-9E18F4868D37}"/>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4" name="Freeform 34">
              <a:extLst>
                <a:ext uri="{FF2B5EF4-FFF2-40B4-BE49-F238E27FC236}">
                  <a16:creationId xmlns:a16="http://schemas.microsoft.com/office/drawing/2014/main" id="{4842B147-3FFC-4787-A930-C55F84F2BD38}"/>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5" name="Freeform 35">
              <a:extLst>
                <a:ext uri="{FF2B5EF4-FFF2-40B4-BE49-F238E27FC236}">
                  <a16:creationId xmlns:a16="http://schemas.microsoft.com/office/drawing/2014/main" id="{753C22CC-947F-4053-81B4-0B9EC6085166}"/>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6" name="Freeform 36">
              <a:extLst>
                <a:ext uri="{FF2B5EF4-FFF2-40B4-BE49-F238E27FC236}">
                  <a16:creationId xmlns:a16="http://schemas.microsoft.com/office/drawing/2014/main" id="{6B4EB9F6-5DE3-42AA-AF29-CF3782431367}"/>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7" name="Freeform 37">
              <a:extLst>
                <a:ext uri="{FF2B5EF4-FFF2-40B4-BE49-F238E27FC236}">
                  <a16:creationId xmlns:a16="http://schemas.microsoft.com/office/drawing/2014/main" id="{0400BC15-3BF8-4B64-8045-87FF54C38E6C}"/>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8" name="Freeform 38">
              <a:extLst>
                <a:ext uri="{FF2B5EF4-FFF2-40B4-BE49-F238E27FC236}">
                  <a16:creationId xmlns:a16="http://schemas.microsoft.com/office/drawing/2014/main" id="{8D5FDBB1-46D5-4C4C-A02C-340DF75B117B}"/>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19" name="Freeform 39">
              <a:extLst>
                <a:ext uri="{FF2B5EF4-FFF2-40B4-BE49-F238E27FC236}">
                  <a16:creationId xmlns:a16="http://schemas.microsoft.com/office/drawing/2014/main" id="{84FFFE46-DD0A-4EA8-8072-2ED8B28FC0AD}"/>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0" name="Freeform 40">
              <a:extLst>
                <a:ext uri="{FF2B5EF4-FFF2-40B4-BE49-F238E27FC236}">
                  <a16:creationId xmlns:a16="http://schemas.microsoft.com/office/drawing/2014/main" id="{4A2292E7-F956-41EA-A06A-EC53C399FB66}"/>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1" name="Freeform 41">
              <a:extLst>
                <a:ext uri="{FF2B5EF4-FFF2-40B4-BE49-F238E27FC236}">
                  <a16:creationId xmlns:a16="http://schemas.microsoft.com/office/drawing/2014/main" id="{DFE1F1D1-CD3A-4269-8F5A-A05EB4378290}"/>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2" name="Freeform 42">
              <a:extLst>
                <a:ext uri="{FF2B5EF4-FFF2-40B4-BE49-F238E27FC236}">
                  <a16:creationId xmlns:a16="http://schemas.microsoft.com/office/drawing/2014/main" id="{66A507F7-D777-4144-A884-BDB8D4341DFE}"/>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3" name="Freeform 43">
              <a:extLst>
                <a:ext uri="{FF2B5EF4-FFF2-40B4-BE49-F238E27FC236}">
                  <a16:creationId xmlns:a16="http://schemas.microsoft.com/office/drawing/2014/main" id="{AC80351F-9D2D-4FF5-AB7D-4E86E6CE44EC}"/>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4" name="Freeform 44">
              <a:extLst>
                <a:ext uri="{FF2B5EF4-FFF2-40B4-BE49-F238E27FC236}">
                  <a16:creationId xmlns:a16="http://schemas.microsoft.com/office/drawing/2014/main" id="{6A8FDC9E-EDAA-4067-8967-06BC3D6332AE}"/>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5" name="Freeform 45">
              <a:extLst>
                <a:ext uri="{FF2B5EF4-FFF2-40B4-BE49-F238E27FC236}">
                  <a16:creationId xmlns:a16="http://schemas.microsoft.com/office/drawing/2014/main" id="{97A6DCAA-2361-4B83-9136-7C67E9FC8A71}"/>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6" name="Freeform 46">
              <a:extLst>
                <a:ext uri="{FF2B5EF4-FFF2-40B4-BE49-F238E27FC236}">
                  <a16:creationId xmlns:a16="http://schemas.microsoft.com/office/drawing/2014/main" id="{51640512-74ED-4FD7-B812-D59FE664BB75}"/>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7" name="Freeform 47">
              <a:extLst>
                <a:ext uri="{FF2B5EF4-FFF2-40B4-BE49-F238E27FC236}">
                  <a16:creationId xmlns:a16="http://schemas.microsoft.com/office/drawing/2014/main" id="{34C26340-52A9-433F-BFEA-355D3ADF1871}"/>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28" name="Freeform 48">
              <a:extLst>
                <a:ext uri="{FF2B5EF4-FFF2-40B4-BE49-F238E27FC236}">
                  <a16:creationId xmlns:a16="http://schemas.microsoft.com/office/drawing/2014/main" id="{CC5922FE-68A0-422A-B438-8053520AF2FD}"/>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29" name="Freeform 49">
              <a:extLst>
                <a:ext uri="{FF2B5EF4-FFF2-40B4-BE49-F238E27FC236}">
                  <a16:creationId xmlns:a16="http://schemas.microsoft.com/office/drawing/2014/main" id="{D3EA94F6-7F64-4E29-924E-6DABE743CEAE}"/>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0" name="Freeform 50">
              <a:extLst>
                <a:ext uri="{FF2B5EF4-FFF2-40B4-BE49-F238E27FC236}">
                  <a16:creationId xmlns:a16="http://schemas.microsoft.com/office/drawing/2014/main" id="{28B6B618-7049-4130-92F8-50AF6EE5258A}"/>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1" name="Freeform 51">
              <a:extLst>
                <a:ext uri="{FF2B5EF4-FFF2-40B4-BE49-F238E27FC236}">
                  <a16:creationId xmlns:a16="http://schemas.microsoft.com/office/drawing/2014/main" id="{C5C6A366-332A-4561-8519-C496F232D5A3}"/>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2" name="Freeform 52">
              <a:extLst>
                <a:ext uri="{FF2B5EF4-FFF2-40B4-BE49-F238E27FC236}">
                  <a16:creationId xmlns:a16="http://schemas.microsoft.com/office/drawing/2014/main" id="{5958B795-C133-44D2-934D-FB72E71EAABF}"/>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3" name="Freeform 53">
              <a:extLst>
                <a:ext uri="{FF2B5EF4-FFF2-40B4-BE49-F238E27FC236}">
                  <a16:creationId xmlns:a16="http://schemas.microsoft.com/office/drawing/2014/main" id="{F7B3B2C4-D5DE-47B5-A265-44F300224FFF}"/>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4" name="Freeform 54">
              <a:extLst>
                <a:ext uri="{FF2B5EF4-FFF2-40B4-BE49-F238E27FC236}">
                  <a16:creationId xmlns:a16="http://schemas.microsoft.com/office/drawing/2014/main" id="{E08B3F7E-7F8E-47FE-97B3-A695BC33326B}"/>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5" name="Freeform 55">
              <a:extLst>
                <a:ext uri="{FF2B5EF4-FFF2-40B4-BE49-F238E27FC236}">
                  <a16:creationId xmlns:a16="http://schemas.microsoft.com/office/drawing/2014/main" id="{FD4554B6-A6D2-4C8C-8532-95EF890ABBF0}"/>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6" name="Freeform 56">
              <a:extLst>
                <a:ext uri="{FF2B5EF4-FFF2-40B4-BE49-F238E27FC236}">
                  <a16:creationId xmlns:a16="http://schemas.microsoft.com/office/drawing/2014/main" id="{1F134AA5-BEB5-44DD-870E-22E26015E4E3}"/>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7" name="Freeform 45">
              <a:extLst>
                <a:ext uri="{FF2B5EF4-FFF2-40B4-BE49-F238E27FC236}">
                  <a16:creationId xmlns:a16="http://schemas.microsoft.com/office/drawing/2014/main" id="{7A1356C1-5224-42B0-9F61-ED954EAF2C89}"/>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38" name="Freeform 31">
              <a:extLst>
                <a:ext uri="{FF2B5EF4-FFF2-40B4-BE49-F238E27FC236}">
                  <a16:creationId xmlns:a16="http://schemas.microsoft.com/office/drawing/2014/main" id="{758510F2-B864-46A6-849D-8ED4B7CF738D}"/>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Tree>
    <p:extLst>
      <p:ext uri="{BB962C8B-B14F-4D97-AF65-F5344CB8AC3E}">
        <p14:creationId xmlns:p14="http://schemas.microsoft.com/office/powerpoint/2010/main" val="737891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1">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A1720E21-15B2-4F53-8B59-A25415C9DE91}"/>
              </a:ext>
            </a:extLst>
          </p:cNvPr>
          <p:cNvSpPr/>
          <p:nvPr userDrawn="1"/>
        </p:nvSpPr>
        <p:spPr>
          <a:xfrm>
            <a:off x="692376" y="1739160"/>
            <a:ext cx="5403623"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Freeform: Shape 7696">
            <a:extLst>
              <a:ext uri="{FF2B5EF4-FFF2-40B4-BE49-F238E27FC236}">
                <a16:creationId xmlns:a16="http://schemas.microsoft.com/office/drawing/2014/main" id="{95D19A47-CC34-4E82-94FB-DF6242A26D0C}"/>
              </a:ext>
            </a:extLst>
          </p:cNvPr>
          <p:cNvSpPr/>
          <p:nvPr userDrawn="1"/>
        </p:nvSpPr>
        <p:spPr>
          <a:xfrm rot="4800">
            <a:off x="9026931" y="173916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 name="Freeform: Shape 7697">
            <a:extLst>
              <a:ext uri="{FF2B5EF4-FFF2-40B4-BE49-F238E27FC236}">
                <a16:creationId xmlns:a16="http://schemas.microsoft.com/office/drawing/2014/main" id="{A3C40F24-6BDE-49D5-AF47-8EB3068B3A92}"/>
              </a:ext>
            </a:extLst>
          </p:cNvPr>
          <p:cNvSpPr/>
          <p:nvPr userDrawn="1"/>
        </p:nvSpPr>
        <p:spPr>
          <a:xfrm rot="4800">
            <a:off x="8809119" y="383642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6" name="Freeform: Shape 7699">
            <a:extLst>
              <a:ext uri="{FF2B5EF4-FFF2-40B4-BE49-F238E27FC236}">
                <a16:creationId xmlns:a16="http://schemas.microsoft.com/office/drawing/2014/main" id="{CC2EF4BB-D6CF-4B7E-B5D6-601EB23433F3}"/>
              </a:ext>
            </a:extLst>
          </p:cNvPr>
          <p:cNvSpPr/>
          <p:nvPr userDrawn="1"/>
        </p:nvSpPr>
        <p:spPr>
          <a:xfrm rot="4800">
            <a:off x="7083754" y="266122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54939449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2">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7" name="Rectangle: Rounded Corners 50">
            <a:extLst>
              <a:ext uri="{FF2B5EF4-FFF2-40B4-BE49-F238E27FC236}">
                <a16:creationId xmlns:a16="http://schemas.microsoft.com/office/drawing/2014/main" id="{94CAEB98-D7A0-45ED-968D-3E86E430E7BF}"/>
              </a:ext>
            </a:extLst>
          </p:cNvPr>
          <p:cNvSpPr/>
          <p:nvPr userDrawn="1"/>
        </p:nvSpPr>
        <p:spPr>
          <a:xfrm>
            <a:off x="5687977" y="1739160"/>
            <a:ext cx="5403623"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Freeform: Shape 7696">
            <a:extLst>
              <a:ext uri="{FF2B5EF4-FFF2-40B4-BE49-F238E27FC236}">
                <a16:creationId xmlns:a16="http://schemas.microsoft.com/office/drawing/2014/main" id="{06005970-6F62-4F3B-BEF9-C2ED1841E9BF}"/>
              </a:ext>
            </a:extLst>
          </p:cNvPr>
          <p:cNvSpPr/>
          <p:nvPr userDrawn="1"/>
        </p:nvSpPr>
        <p:spPr>
          <a:xfrm rot="4800">
            <a:off x="2638165" y="173861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66C7E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9" name="Freeform: Shape 7697">
            <a:extLst>
              <a:ext uri="{FF2B5EF4-FFF2-40B4-BE49-F238E27FC236}">
                <a16:creationId xmlns:a16="http://schemas.microsoft.com/office/drawing/2014/main" id="{3D465952-3F9F-4E18-B2FE-7EFE1FACE295}"/>
              </a:ext>
            </a:extLst>
          </p:cNvPr>
          <p:cNvSpPr/>
          <p:nvPr userDrawn="1"/>
        </p:nvSpPr>
        <p:spPr>
          <a:xfrm rot="4800">
            <a:off x="2420353" y="383587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10" name="Freeform: Shape 7699">
            <a:extLst>
              <a:ext uri="{FF2B5EF4-FFF2-40B4-BE49-F238E27FC236}">
                <a16:creationId xmlns:a16="http://schemas.microsoft.com/office/drawing/2014/main" id="{666A6208-3B9D-4D40-9E20-148B0A5508EA}"/>
              </a:ext>
            </a:extLst>
          </p:cNvPr>
          <p:cNvSpPr/>
          <p:nvPr userDrawn="1"/>
        </p:nvSpPr>
        <p:spPr>
          <a:xfrm rot="4800">
            <a:off x="694988" y="266067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197348321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Überschrift 1 Kasten 3 Kreise Cyan_03">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4" name="Freeform: Shape 7696">
            <a:extLst>
              <a:ext uri="{FF2B5EF4-FFF2-40B4-BE49-F238E27FC236}">
                <a16:creationId xmlns:a16="http://schemas.microsoft.com/office/drawing/2014/main" id="{95D19A47-CC34-4E82-94FB-DF6242A26D0C}"/>
              </a:ext>
            </a:extLst>
          </p:cNvPr>
          <p:cNvSpPr/>
          <p:nvPr userDrawn="1"/>
        </p:nvSpPr>
        <p:spPr>
          <a:xfrm rot="4800">
            <a:off x="9026931" y="1739160"/>
            <a:ext cx="1839076" cy="184156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 name="Freeform: Shape 7697">
            <a:extLst>
              <a:ext uri="{FF2B5EF4-FFF2-40B4-BE49-F238E27FC236}">
                <a16:creationId xmlns:a16="http://schemas.microsoft.com/office/drawing/2014/main" id="{A3C40F24-6BDE-49D5-AF47-8EB3068B3A92}"/>
              </a:ext>
            </a:extLst>
          </p:cNvPr>
          <p:cNvSpPr/>
          <p:nvPr userDrawn="1"/>
        </p:nvSpPr>
        <p:spPr>
          <a:xfrm rot="4800">
            <a:off x="8809119" y="3836429"/>
            <a:ext cx="1841558" cy="184156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6" name="Freeform: Shape 7699">
            <a:extLst>
              <a:ext uri="{FF2B5EF4-FFF2-40B4-BE49-F238E27FC236}">
                <a16:creationId xmlns:a16="http://schemas.microsoft.com/office/drawing/2014/main" id="{CC2EF4BB-D6CF-4B7E-B5D6-601EB23433F3}"/>
              </a:ext>
            </a:extLst>
          </p:cNvPr>
          <p:cNvSpPr/>
          <p:nvPr userDrawn="1"/>
        </p:nvSpPr>
        <p:spPr>
          <a:xfrm rot="4800">
            <a:off x="7083754" y="2661224"/>
            <a:ext cx="1841558" cy="184156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7" name="Rectangle: Rounded Corners 50">
            <a:extLst>
              <a:ext uri="{FF2B5EF4-FFF2-40B4-BE49-F238E27FC236}">
                <a16:creationId xmlns:a16="http://schemas.microsoft.com/office/drawing/2014/main" id="{DD0E9604-C61E-4427-8FC9-71FEC680CBA0}"/>
              </a:ext>
            </a:extLst>
          </p:cNvPr>
          <p:cNvSpPr/>
          <p:nvPr userDrawn="1"/>
        </p:nvSpPr>
        <p:spPr>
          <a:xfrm>
            <a:off x="692376" y="1739160"/>
            <a:ext cx="5403623" cy="430458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130559641"/>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intergrund hellblau">
    <p:bg>
      <p:bgPr>
        <a:solidFill>
          <a:srgbClr val="99D9F4"/>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46C23B-E0AD-4E75-96D4-2AB654861A86}"/>
              </a:ext>
            </a:extLst>
          </p:cNvPr>
          <p:cNvSpPr>
            <a:spLocks noGrp="1"/>
          </p:cNvSpPr>
          <p:nvPr>
            <p:ph type="title"/>
          </p:nvPr>
        </p:nvSpPr>
        <p:spPr>
          <a:xfrm>
            <a:off x="838200" y="365125"/>
            <a:ext cx="10515600" cy="1325563"/>
          </a:xfrm>
          <a:prstGeom prst="rect">
            <a:avLst/>
          </a:prstGeom>
        </p:spPr>
        <p:txBody>
          <a:bodyPr/>
          <a:lstStyle/>
          <a:p>
            <a:r>
              <a:rPr lang="de-DE"/>
              <a:t>Mastertitelformat bearbeiten</a:t>
            </a:r>
          </a:p>
        </p:txBody>
      </p:sp>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1473158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Karte hellblau 01">
    <p:bg>
      <p:bgPr>
        <a:solidFill>
          <a:srgbClr val="99D9F4"/>
        </a:solidFill>
        <a:effectLst/>
      </p:bgPr>
    </p:bg>
    <p:spTree>
      <p:nvGrpSpPr>
        <p:cNvPr id="1" name=""/>
        <p:cNvGrpSpPr/>
        <p:nvPr/>
      </p:nvGrpSpPr>
      <p:grpSpPr>
        <a:xfrm>
          <a:off x="0" y="0"/>
          <a:ext cx="0" cy="0"/>
          <a:chOff x="0" y="0"/>
          <a:chExt cx="0" cy="0"/>
        </a:xfrm>
      </p:grpSpPr>
      <p:pic>
        <p:nvPicPr>
          <p:cNvPr id="6" name="Grafik 5" descr="Ein Bild, das dunkel, suchend, Hügel, sitzend enthält.&#10;&#10;Automatisch generierte Beschreibung">
            <a:extLst>
              <a:ext uri="{FF2B5EF4-FFF2-40B4-BE49-F238E27FC236}">
                <a16:creationId xmlns:a16="http://schemas.microsoft.com/office/drawing/2014/main" id="{621E6BD5-0268-4DB3-B44D-DC6F0BB8B9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9593" y="-1510621"/>
            <a:ext cx="24476997" cy="15077989"/>
          </a:xfrm>
          <a:prstGeom prst="rect">
            <a:avLst/>
          </a:prstGeom>
        </p:spPr>
      </p:pic>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pic>
        <p:nvPicPr>
          <p:cNvPr id="8" name="Grafik 7">
            <a:extLst>
              <a:ext uri="{FF2B5EF4-FFF2-40B4-BE49-F238E27FC236}">
                <a16:creationId xmlns:a16="http://schemas.microsoft.com/office/drawing/2014/main" id="{D6842730-F79E-4ADE-A462-1224E261F03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0784092" y="5834819"/>
            <a:ext cx="1026908" cy="704093"/>
          </a:xfrm>
          <a:prstGeom prst="rect">
            <a:avLst/>
          </a:prstGeom>
        </p:spPr>
      </p:pic>
    </p:spTree>
    <p:extLst>
      <p:ext uri="{BB962C8B-B14F-4D97-AF65-F5344CB8AC3E}">
        <p14:creationId xmlns:p14="http://schemas.microsoft.com/office/powerpoint/2010/main" val="931253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Karte hellblau 02">
    <p:bg>
      <p:bgPr>
        <a:solidFill>
          <a:srgbClr val="99D9F4"/>
        </a:solidFill>
        <a:effectLst/>
      </p:bgPr>
    </p:bg>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C563B52F-C2F5-4A1B-A90D-5892456E748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4874" y="1343704"/>
            <a:ext cx="10766725" cy="5407289"/>
          </a:xfrm>
          <a:prstGeom prst="rect">
            <a:avLst/>
          </a:prstGeom>
        </p:spPr>
      </p:pic>
      <p:sp>
        <p:nvSpPr>
          <p:cNvPr id="3" name="Datumsplatzhalter 2">
            <a:extLst>
              <a:ext uri="{FF2B5EF4-FFF2-40B4-BE49-F238E27FC236}">
                <a16:creationId xmlns:a16="http://schemas.microsoft.com/office/drawing/2014/main" id="{51819BDF-36A1-4AB8-9823-601B9C6BF09A}"/>
              </a:ext>
            </a:extLst>
          </p:cNvPr>
          <p:cNvSpPr>
            <a:spLocks noGrp="1"/>
          </p:cNvSpPr>
          <p:nvPr>
            <p:ph type="dt" sz="half" idx="10"/>
          </p:nvPr>
        </p:nvSpPr>
        <p:spPr/>
        <p:txBody>
          <a:bodyPr/>
          <a:lstStyle/>
          <a:p>
            <a:endParaRPr lang="en-IN" dirty="0"/>
          </a:p>
        </p:txBody>
      </p:sp>
      <p:sp>
        <p:nvSpPr>
          <p:cNvPr id="4" name="Fußzeilenplatzhalter 3">
            <a:extLst>
              <a:ext uri="{FF2B5EF4-FFF2-40B4-BE49-F238E27FC236}">
                <a16:creationId xmlns:a16="http://schemas.microsoft.com/office/drawing/2014/main" id="{BAA2F64F-4D96-4983-82B5-32A039F43332}"/>
              </a:ext>
            </a:extLst>
          </p:cNvPr>
          <p:cNvSpPr>
            <a:spLocks noGrp="1"/>
          </p:cNvSpPr>
          <p:nvPr>
            <p:ph type="ftr" sz="quarter" idx="11"/>
          </p:nvPr>
        </p:nvSpPr>
        <p:spPr/>
        <p:txBody>
          <a:bodyPr/>
          <a:lstStyle/>
          <a:p>
            <a:r>
              <a:rPr lang="de-DE"/>
              <a:t>Senatssitzung 27.10..2021 / E.M. Beck-Meuth</a:t>
            </a:r>
            <a:endParaRPr lang="en-IN" dirty="0"/>
          </a:p>
        </p:txBody>
      </p:sp>
      <p:sp>
        <p:nvSpPr>
          <p:cNvPr id="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2050611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intergrund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ußzeilenplatzhalter 3"/>
          <p:cNvSpPr>
            <a:spLocks noGrp="1"/>
          </p:cNvSpPr>
          <p:nvPr>
            <p:ph type="ftr" sz="quarter" idx="11"/>
          </p:nvPr>
        </p:nvSpPr>
        <p:spPr>
          <a:xfrm>
            <a:off x="1802493" y="6412954"/>
            <a:ext cx="5673520" cy="365125"/>
          </a:xfrm>
        </p:spPr>
        <p:txBody>
          <a:bodyPr/>
          <a:lstStyle/>
          <a:p>
            <a:r>
              <a:rPr lang="de-DE" dirty="0"/>
              <a:t>Senatssitzung 09.11.2022 / E.M. Beck-Meuth</a:t>
            </a:r>
            <a:endParaRPr lang="en-IN" dirty="0"/>
          </a:p>
        </p:txBody>
      </p:sp>
      <p:sp>
        <p:nvSpPr>
          <p:cNvPr id="4"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134683039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Überschrift 1 Kasten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5911D560-9FE6-4FD5-AADC-03D8AB03006C}"/>
              </a:ext>
            </a:extLst>
          </p:cNvPr>
          <p:cNvSpPr/>
          <p:nvPr userDrawn="1"/>
        </p:nvSpPr>
        <p:spPr>
          <a:xfrm>
            <a:off x="692376" y="1739160"/>
            <a:ext cx="10132377" cy="42242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4" name="Gruppieren 3">
            <a:extLst>
              <a:ext uri="{FF2B5EF4-FFF2-40B4-BE49-F238E27FC236}">
                <a16:creationId xmlns:a16="http://schemas.microsoft.com/office/drawing/2014/main" id="{D669C52E-9AE7-4994-AF86-9F65642EE252}"/>
              </a:ext>
            </a:extLst>
          </p:cNvPr>
          <p:cNvGrpSpPr/>
          <p:nvPr userDrawn="1"/>
        </p:nvGrpSpPr>
        <p:grpSpPr>
          <a:xfrm rot="20589661">
            <a:off x="7253207" y="-95236"/>
            <a:ext cx="7733937" cy="3072844"/>
            <a:chOff x="3517846" y="-1308843"/>
            <a:chExt cx="7733937" cy="3072844"/>
          </a:xfrm>
          <a:solidFill>
            <a:srgbClr val="66C7EE"/>
          </a:solidFill>
        </p:grpSpPr>
        <p:sp>
          <p:nvSpPr>
            <p:cNvPr id="5" name="Freeform 39">
              <a:extLst>
                <a:ext uri="{FF2B5EF4-FFF2-40B4-BE49-F238E27FC236}">
                  <a16:creationId xmlns:a16="http://schemas.microsoft.com/office/drawing/2014/main" id="{90A55C32-8FFF-4168-8A5D-A52FD53FCAD4}"/>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6" name="Freeform 40">
              <a:extLst>
                <a:ext uri="{FF2B5EF4-FFF2-40B4-BE49-F238E27FC236}">
                  <a16:creationId xmlns:a16="http://schemas.microsoft.com/office/drawing/2014/main" id="{24714B73-5C42-46DC-9563-3945DFEB1789}"/>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7" name="Freeform 41">
              <a:extLst>
                <a:ext uri="{FF2B5EF4-FFF2-40B4-BE49-F238E27FC236}">
                  <a16:creationId xmlns:a16="http://schemas.microsoft.com/office/drawing/2014/main" id="{5F93B15F-31A2-44E1-A92B-7700497B78FB}"/>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8" name="Freeform 42">
              <a:extLst>
                <a:ext uri="{FF2B5EF4-FFF2-40B4-BE49-F238E27FC236}">
                  <a16:creationId xmlns:a16="http://schemas.microsoft.com/office/drawing/2014/main" id="{9A62F54D-AE81-49AA-9078-732F29FA44BC}"/>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9" name="Gruppieren 8">
            <a:extLst>
              <a:ext uri="{FF2B5EF4-FFF2-40B4-BE49-F238E27FC236}">
                <a16:creationId xmlns:a16="http://schemas.microsoft.com/office/drawing/2014/main" id="{D7D1FF84-07D9-478E-9B28-D180B97C1256}"/>
              </a:ext>
            </a:extLst>
          </p:cNvPr>
          <p:cNvGrpSpPr/>
          <p:nvPr userDrawn="1"/>
        </p:nvGrpSpPr>
        <p:grpSpPr>
          <a:xfrm rot="20589661">
            <a:off x="-532038" y="-110409"/>
            <a:ext cx="7733937" cy="3072844"/>
            <a:chOff x="3517846" y="-1308843"/>
            <a:chExt cx="7733937" cy="3072844"/>
          </a:xfrm>
          <a:solidFill>
            <a:srgbClr val="66C7EE"/>
          </a:solidFill>
        </p:grpSpPr>
        <p:sp>
          <p:nvSpPr>
            <p:cNvPr id="10" name="Freeform 39">
              <a:extLst>
                <a:ext uri="{FF2B5EF4-FFF2-40B4-BE49-F238E27FC236}">
                  <a16:creationId xmlns:a16="http://schemas.microsoft.com/office/drawing/2014/main" id="{471DF305-1A04-4DDF-AEE1-D2719EE7DDC3}"/>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1" name="Freeform 40">
              <a:extLst>
                <a:ext uri="{FF2B5EF4-FFF2-40B4-BE49-F238E27FC236}">
                  <a16:creationId xmlns:a16="http://schemas.microsoft.com/office/drawing/2014/main" id="{DB6484FB-4B3A-41F0-85F0-B348B1867131}"/>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2" name="Freeform 41">
              <a:extLst>
                <a:ext uri="{FF2B5EF4-FFF2-40B4-BE49-F238E27FC236}">
                  <a16:creationId xmlns:a16="http://schemas.microsoft.com/office/drawing/2014/main" id="{532F6517-C5B0-4C86-A334-84DC10A430A7}"/>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3" name="Freeform 42">
              <a:extLst>
                <a:ext uri="{FF2B5EF4-FFF2-40B4-BE49-F238E27FC236}">
                  <a16:creationId xmlns:a16="http://schemas.microsoft.com/office/drawing/2014/main" id="{D91C1949-6522-4390-873E-22E7730AD83A}"/>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
        <p:nvSpPr>
          <p:cNvPr id="14" name="Fußzeilenplatzhalter 3"/>
          <p:cNvSpPr>
            <a:spLocks noGrp="1"/>
          </p:cNvSpPr>
          <p:nvPr>
            <p:ph type="ftr" sz="quarter" idx="11"/>
          </p:nvPr>
        </p:nvSpPr>
        <p:spPr>
          <a:xfrm>
            <a:off x="1830374" y="6412955"/>
            <a:ext cx="5673520" cy="365125"/>
          </a:xfrm>
        </p:spPr>
        <p:txBody>
          <a:bodyPr/>
          <a:lstStyle/>
          <a:p>
            <a:r>
              <a:rPr lang="de-DE"/>
              <a:t>Senatssitzung 27.10..2021 / E.M. Beck-Meuth</a:t>
            </a:r>
            <a:endParaRPr lang="en-IN" dirty="0"/>
          </a:p>
        </p:txBody>
      </p:sp>
      <p:sp>
        <p:nvSpPr>
          <p:cNvPr id="15" name="Foliennummernplatzhalter 4">
            <a:extLst>
              <a:ext uri="{FF2B5EF4-FFF2-40B4-BE49-F238E27FC236}">
                <a16:creationId xmlns:a16="http://schemas.microsoft.com/office/drawing/2014/main" id="{51FB7C5A-23F5-4E8D-AF8E-7DAC4E3F8E01}"/>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pPr/>
              <a:t>‹Nr.›</a:t>
            </a:fld>
            <a:endParaRPr lang="en-IN" dirty="0"/>
          </a:p>
        </p:txBody>
      </p:sp>
    </p:spTree>
    <p:extLst>
      <p:ext uri="{BB962C8B-B14F-4D97-AF65-F5344CB8AC3E}">
        <p14:creationId xmlns:p14="http://schemas.microsoft.com/office/powerpoint/2010/main" val="281505249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Überschrift 6 Kästen 2 Kreise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14" name="Rectangle: Rounded Corners 50">
            <a:extLst>
              <a:ext uri="{FF2B5EF4-FFF2-40B4-BE49-F238E27FC236}">
                <a16:creationId xmlns:a16="http://schemas.microsoft.com/office/drawing/2014/main" id="{B13CE8C3-7497-43F9-9787-7EF0B547C4D6}"/>
              </a:ext>
            </a:extLst>
          </p:cNvPr>
          <p:cNvSpPr/>
          <p:nvPr userDrawn="1"/>
        </p:nvSpPr>
        <p:spPr>
          <a:xfrm>
            <a:off x="6429376" y="4697110"/>
            <a:ext cx="3333748" cy="1914983"/>
          </a:xfrm>
          <a:prstGeom prst="roundRect">
            <a:avLst>
              <a:gd name="adj" fmla="val 5840"/>
            </a:avLst>
          </a:prstGeom>
          <a:solidFill>
            <a:srgbClr val="142F4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5" name="Gruppieren 14">
            <a:extLst>
              <a:ext uri="{FF2B5EF4-FFF2-40B4-BE49-F238E27FC236}">
                <a16:creationId xmlns:a16="http://schemas.microsoft.com/office/drawing/2014/main" id="{1BF14E30-F1AD-4578-9976-FA5755DA47DB}"/>
              </a:ext>
            </a:extLst>
          </p:cNvPr>
          <p:cNvGrpSpPr/>
          <p:nvPr userDrawn="1"/>
        </p:nvGrpSpPr>
        <p:grpSpPr>
          <a:xfrm rot="20589661">
            <a:off x="7253207" y="-95236"/>
            <a:ext cx="7733937" cy="3072844"/>
            <a:chOff x="3517846" y="-1308843"/>
            <a:chExt cx="7733937" cy="3072844"/>
          </a:xfrm>
          <a:solidFill>
            <a:srgbClr val="66C7EE"/>
          </a:solidFill>
        </p:grpSpPr>
        <p:sp>
          <p:nvSpPr>
            <p:cNvPr id="16" name="Freeform 39">
              <a:extLst>
                <a:ext uri="{FF2B5EF4-FFF2-40B4-BE49-F238E27FC236}">
                  <a16:creationId xmlns:a16="http://schemas.microsoft.com/office/drawing/2014/main" id="{07DE0057-1410-44CD-84CB-F043DB183EC2}"/>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7" name="Freeform 40">
              <a:extLst>
                <a:ext uri="{FF2B5EF4-FFF2-40B4-BE49-F238E27FC236}">
                  <a16:creationId xmlns:a16="http://schemas.microsoft.com/office/drawing/2014/main" id="{CF1FFCDF-A133-4A7C-8964-E846FBC4A3A8}"/>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8" name="Freeform 41">
              <a:extLst>
                <a:ext uri="{FF2B5EF4-FFF2-40B4-BE49-F238E27FC236}">
                  <a16:creationId xmlns:a16="http://schemas.microsoft.com/office/drawing/2014/main" id="{69F28D14-6FAC-473D-AEE0-5D19EA07CE54}"/>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9" name="Freeform 42">
              <a:extLst>
                <a:ext uri="{FF2B5EF4-FFF2-40B4-BE49-F238E27FC236}">
                  <a16:creationId xmlns:a16="http://schemas.microsoft.com/office/drawing/2014/main" id="{4C15016C-F378-4D78-96EA-32341493111D}"/>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20" name="Gruppieren 19">
            <a:extLst>
              <a:ext uri="{FF2B5EF4-FFF2-40B4-BE49-F238E27FC236}">
                <a16:creationId xmlns:a16="http://schemas.microsoft.com/office/drawing/2014/main" id="{D8330DC7-F7C5-473F-8ED4-01CFA2A32019}"/>
              </a:ext>
            </a:extLst>
          </p:cNvPr>
          <p:cNvGrpSpPr/>
          <p:nvPr userDrawn="1"/>
        </p:nvGrpSpPr>
        <p:grpSpPr>
          <a:xfrm rot="20589661">
            <a:off x="-532038" y="-110409"/>
            <a:ext cx="7733937" cy="3072844"/>
            <a:chOff x="3517846" y="-1308843"/>
            <a:chExt cx="7733937" cy="3072844"/>
          </a:xfrm>
          <a:solidFill>
            <a:srgbClr val="66C7EE"/>
          </a:solidFill>
        </p:grpSpPr>
        <p:sp>
          <p:nvSpPr>
            <p:cNvPr id="21" name="Freeform 39">
              <a:extLst>
                <a:ext uri="{FF2B5EF4-FFF2-40B4-BE49-F238E27FC236}">
                  <a16:creationId xmlns:a16="http://schemas.microsoft.com/office/drawing/2014/main" id="{0E180C5C-581F-4945-A7E8-D7B4A21F9233}"/>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22" name="Freeform 40">
              <a:extLst>
                <a:ext uri="{FF2B5EF4-FFF2-40B4-BE49-F238E27FC236}">
                  <a16:creationId xmlns:a16="http://schemas.microsoft.com/office/drawing/2014/main" id="{BA08A442-251E-4B35-A9EF-F7EE6667B98E}"/>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23" name="Freeform 41">
              <a:extLst>
                <a:ext uri="{FF2B5EF4-FFF2-40B4-BE49-F238E27FC236}">
                  <a16:creationId xmlns:a16="http://schemas.microsoft.com/office/drawing/2014/main" id="{0DDF75C0-2A8F-48D2-B135-C1618E1F6F5A}"/>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24" name="Freeform 42">
              <a:extLst>
                <a:ext uri="{FF2B5EF4-FFF2-40B4-BE49-F238E27FC236}">
                  <a16:creationId xmlns:a16="http://schemas.microsoft.com/office/drawing/2014/main" id="{F91125BA-81AE-4877-BC6A-9514EF7B0CF3}"/>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
        <p:nvSpPr>
          <p:cNvPr id="25" name="Rectangle: Rounded Corners 50">
            <a:extLst>
              <a:ext uri="{FF2B5EF4-FFF2-40B4-BE49-F238E27FC236}">
                <a16:creationId xmlns:a16="http://schemas.microsoft.com/office/drawing/2014/main" id="{C338F6D6-57CC-4630-9588-2E3F525A9662}"/>
              </a:ext>
            </a:extLst>
          </p:cNvPr>
          <p:cNvSpPr/>
          <p:nvPr userDrawn="1"/>
        </p:nvSpPr>
        <p:spPr>
          <a:xfrm>
            <a:off x="4781665" y="2155261"/>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Abgerundetes Rechteck 2">
            <a:extLst>
              <a:ext uri="{FF2B5EF4-FFF2-40B4-BE49-F238E27FC236}">
                <a16:creationId xmlns:a16="http://schemas.microsoft.com/office/drawing/2014/main" id="{CDA939EC-9271-4AFC-806A-46F2E284CB2C}"/>
              </a:ext>
            </a:extLst>
          </p:cNvPr>
          <p:cNvSpPr/>
          <p:nvPr userDrawn="1"/>
        </p:nvSpPr>
        <p:spPr>
          <a:xfrm rot="16200000">
            <a:off x="-339792" y="3170014"/>
            <a:ext cx="2434344" cy="4048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Freeform: Shape 7698">
            <a:extLst>
              <a:ext uri="{FF2B5EF4-FFF2-40B4-BE49-F238E27FC236}">
                <a16:creationId xmlns:a16="http://schemas.microsoft.com/office/drawing/2014/main" id="{A68EF2D0-835D-4A6E-930D-C3AD087315D9}"/>
              </a:ext>
            </a:extLst>
          </p:cNvPr>
          <p:cNvSpPr/>
          <p:nvPr userDrawn="1"/>
        </p:nvSpPr>
        <p:spPr>
          <a:xfrm rot="4800">
            <a:off x="9909415" y="4734169"/>
            <a:ext cx="955814" cy="955816"/>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noFill/>
          <a:ln w="19050" cap="flat">
            <a:solidFill>
              <a:srgbClr val="FFFFFF"/>
            </a:solid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28" name="Freeform: Shape 7698">
            <a:extLst>
              <a:ext uri="{FF2B5EF4-FFF2-40B4-BE49-F238E27FC236}">
                <a16:creationId xmlns:a16="http://schemas.microsoft.com/office/drawing/2014/main" id="{8F6FA783-8ADA-4897-B547-CBD78CCB303D}"/>
              </a:ext>
            </a:extLst>
          </p:cNvPr>
          <p:cNvSpPr/>
          <p:nvPr userDrawn="1"/>
        </p:nvSpPr>
        <p:spPr>
          <a:xfrm rot="4800">
            <a:off x="2021735" y="4734169"/>
            <a:ext cx="955814" cy="955816"/>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noFill/>
          <a:ln w="19050" cap="flat">
            <a:solidFill>
              <a:srgbClr val="FFFFFF"/>
            </a:solid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29" name="Rectangle: Rounded Corners 50">
            <a:extLst>
              <a:ext uri="{FF2B5EF4-FFF2-40B4-BE49-F238E27FC236}">
                <a16:creationId xmlns:a16="http://schemas.microsoft.com/office/drawing/2014/main" id="{B529CB76-4C3C-482D-92B3-70B65F128782}"/>
              </a:ext>
            </a:extLst>
          </p:cNvPr>
          <p:cNvSpPr/>
          <p:nvPr userDrawn="1"/>
        </p:nvSpPr>
        <p:spPr>
          <a:xfrm>
            <a:off x="3132396" y="4697110"/>
            <a:ext cx="3119286" cy="1914983"/>
          </a:xfrm>
          <a:prstGeom prst="roundRect">
            <a:avLst>
              <a:gd name="adj" fmla="val 5840"/>
            </a:avLst>
          </a:prstGeom>
          <a:solidFill>
            <a:srgbClr val="142F4E"/>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0" name="Rectangle: Rounded Corners 50">
            <a:extLst>
              <a:ext uri="{FF2B5EF4-FFF2-40B4-BE49-F238E27FC236}">
                <a16:creationId xmlns:a16="http://schemas.microsoft.com/office/drawing/2014/main" id="{A0531D71-2E3C-4C0D-A53C-AF8823CBF0E0}"/>
              </a:ext>
            </a:extLst>
          </p:cNvPr>
          <p:cNvSpPr/>
          <p:nvPr userDrawn="1"/>
        </p:nvSpPr>
        <p:spPr>
          <a:xfrm>
            <a:off x="1359878" y="2155261"/>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ectangle: Rounded Corners 50">
            <a:extLst>
              <a:ext uri="{FF2B5EF4-FFF2-40B4-BE49-F238E27FC236}">
                <a16:creationId xmlns:a16="http://schemas.microsoft.com/office/drawing/2014/main" id="{1F43EFAB-00EA-4451-82BF-C9A48FC74027}"/>
              </a:ext>
            </a:extLst>
          </p:cNvPr>
          <p:cNvSpPr/>
          <p:nvPr userDrawn="1"/>
        </p:nvSpPr>
        <p:spPr>
          <a:xfrm>
            <a:off x="8183072" y="2164353"/>
            <a:ext cx="3237615" cy="243434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141648352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Überschrift 3 Kreise beig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7696">
            <a:extLst>
              <a:ext uri="{FF2B5EF4-FFF2-40B4-BE49-F238E27FC236}">
                <a16:creationId xmlns:a16="http://schemas.microsoft.com/office/drawing/2014/main" id="{DC78782D-2414-410A-BEB3-DE08DAFFF50A}"/>
              </a:ext>
            </a:extLst>
          </p:cNvPr>
          <p:cNvSpPr/>
          <p:nvPr userDrawn="1"/>
        </p:nvSpPr>
        <p:spPr>
          <a:xfrm rot="4800">
            <a:off x="1250930" y="2741772"/>
            <a:ext cx="2585998" cy="258949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 name="Freeform: Shape 7698">
            <a:extLst>
              <a:ext uri="{FF2B5EF4-FFF2-40B4-BE49-F238E27FC236}">
                <a16:creationId xmlns:a16="http://schemas.microsoft.com/office/drawing/2014/main" id="{201BC647-AFF2-49EC-B991-BFCFF4647D7B}"/>
              </a:ext>
            </a:extLst>
          </p:cNvPr>
          <p:cNvSpPr/>
          <p:nvPr userDrawn="1"/>
        </p:nvSpPr>
        <p:spPr>
          <a:xfrm rot="4800">
            <a:off x="4803958" y="2730031"/>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7700">
            <a:extLst>
              <a:ext uri="{FF2B5EF4-FFF2-40B4-BE49-F238E27FC236}">
                <a16:creationId xmlns:a16="http://schemas.microsoft.com/office/drawing/2014/main" id="{352D3E83-030A-4B9C-B800-8428F73EB347}"/>
              </a:ext>
            </a:extLst>
          </p:cNvPr>
          <p:cNvSpPr/>
          <p:nvPr userDrawn="1"/>
        </p:nvSpPr>
        <p:spPr>
          <a:xfrm rot="4800">
            <a:off x="8360474" y="2730032"/>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grpSp>
        <p:nvGrpSpPr>
          <p:cNvPr id="6" name="Gruppieren 5">
            <a:extLst>
              <a:ext uri="{FF2B5EF4-FFF2-40B4-BE49-F238E27FC236}">
                <a16:creationId xmlns:a16="http://schemas.microsoft.com/office/drawing/2014/main" id="{9F4C7377-7E45-43F8-A50D-616952D59ADC}"/>
              </a:ext>
            </a:extLst>
          </p:cNvPr>
          <p:cNvGrpSpPr/>
          <p:nvPr userDrawn="1"/>
        </p:nvGrpSpPr>
        <p:grpSpPr>
          <a:xfrm rot="20589661">
            <a:off x="7253207" y="-95236"/>
            <a:ext cx="7733937" cy="3072844"/>
            <a:chOff x="3517846" y="-1308843"/>
            <a:chExt cx="7733937" cy="3072844"/>
          </a:xfrm>
          <a:solidFill>
            <a:srgbClr val="66C7EE"/>
          </a:solidFill>
        </p:grpSpPr>
        <p:sp>
          <p:nvSpPr>
            <p:cNvPr id="7" name="Freeform 39">
              <a:extLst>
                <a:ext uri="{FF2B5EF4-FFF2-40B4-BE49-F238E27FC236}">
                  <a16:creationId xmlns:a16="http://schemas.microsoft.com/office/drawing/2014/main" id="{11266BF6-8408-4EFD-A345-C41FDFB022C1}"/>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8" name="Freeform 40">
              <a:extLst>
                <a:ext uri="{FF2B5EF4-FFF2-40B4-BE49-F238E27FC236}">
                  <a16:creationId xmlns:a16="http://schemas.microsoft.com/office/drawing/2014/main" id="{5E041FDE-78CE-4A50-A755-D8325F8E3948}"/>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9" name="Freeform 41">
              <a:extLst>
                <a:ext uri="{FF2B5EF4-FFF2-40B4-BE49-F238E27FC236}">
                  <a16:creationId xmlns:a16="http://schemas.microsoft.com/office/drawing/2014/main" id="{21FA0EC3-42B4-4649-ABA9-97E2A72F4C3B}"/>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0" name="Freeform 42">
              <a:extLst>
                <a:ext uri="{FF2B5EF4-FFF2-40B4-BE49-F238E27FC236}">
                  <a16:creationId xmlns:a16="http://schemas.microsoft.com/office/drawing/2014/main" id="{15D1DAFF-F861-46FC-A681-25353A9551AC}"/>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grpSp>
        <p:nvGrpSpPr>
          <p:cNvPr id="11" name="Gruppieren 10">
            <a:extLst>
              <a:ext uri="{FF2B5EF4-FFF2-40B4-BE49-F238E27FC236}">
                <a16:creationId xmlns:a16="http://schemas.microsoft.com/office/drawing/2014/main" id="{263C4D48-6588-408D-98FC-EE0566C1B76D}"/>
              </a:ext>
            </a:extLst>
          </p:cNvPr>
          <p:cNvGrpSpPr/>
          <p:nvPr userDrawn="1"/>
        </p:nvGrpSpPr>
        <p:grpSpPr>
          <a:xfrm rot="20589661">
            <a:off x="-532038" y="-110409"/>
            <a:ext cx="7733937" cy="3072844"/>
            <a:chOff x="3517846" y="-1308843"/>
            <a:chExt cx="7733937" cy="3072844"/>
          </a:xfrm>
          <a:solidFill>
            <a:srgbClr val="66C7EE"/>
          </a:solidFill>
        </p:grpSpPr>
        <p:sp>
          <p:nvSpPr>
            <p:cNvPr id="12" name="Freeform 39">
              <a:extLst>
                <a:ext uri="{FF2B5EF4-FFF2-40B4-BE49-F238E27FC236}">
                  <a16:creationId xmlns:a16="http://schemas.microsoft.com/office/drawing/2014/main" id="{7D68FF0F-27DA-4114-A03A-402EA978B099}"/>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grpFill/>
            <a:ln>
              <a:noFill/>
            </a:ln>
            <a:effectLst/>
          </p:spPr>
          <p:txBody>
            <a:bodyPr wrap="none" anchor="ctr"/>
            <a:lstStyle/>
            <a:p>
              <a:endParaRPr lang="es-ES_tradnl"/>
            </a:p>
          </p:txBody>
        </p:sp>
        <p:sp>
          <p:nvSpPr>
            <p:cNvPr id="13" name="Freeform 40">
              <a:extLst>
                <a:ext uri="{FF2B5EF4-FFF2-40B4-BE49-F238E27FC236}">
                  <a16:creationId xmlns:a16="http://schemas.microsoft.com/office/drawing/2014/main" id="{24809E3C-587B-47EF-B97A-041421A5E707}"/>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grpFill/>
            <a:ln>
              <a:noFill/>
            </a:ln>
            <a:effectLst/>
          </p:spPr>
          <p:txBody>
            <a:bodyPr wrap="none" anchor="ctr"/>
            <a:lstStyle/>
            <a:p>
              <a:endParaRPr lang="es-ES_tradnl"/>
            </a:p>
          </p:txBody>
        </p:sp>
        <p:sp>
          <p:nvSpPr>
            <p:cNvPr id="14" name="Freeform 41">
              <a:extLst>
                <a:ext uri="{FF2B5EF4-FFF2-40B4-BE49-F238E27FC236}">
                  <a16:creationId xmlns:a16="http://schemas.microsoft.com/office/drawing/2014/main" id="{A80BA4F3-323F-48DE-9F76-9C99F8DBFC8A}"/>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grpFill/>
            <a:ln>
              <a:noFill/>
            </a:ln>
            <a:effectLst/>
          </p:spPr>
          <p:txBody>
            <a:bodyPr wrap="none" anchor="ctr"/>
            <a:lstStyle/>
            <a:p>
              <a:endParaRPr lang="es-ES_tradnl"/>
            </a:p>
          </p:txBody>
        </p:sp>
        <p:sp>
          <p:nvSpPr>
            <p:cNvPr id="15" name="Freeform 42">
              <a:extLst>
                <a:ext uri="{FF2B5EF4-FFF2-40B4-BE49-F238E27FC236}">
                  <a16:creationId xmlns:a16="http://schemas.microsoft.com/office/drawing/2014/main" id="{C490DD0E-0A86-416D-B1B4-2CFE5FDB5BB7}"/>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grpFill/>
            <a:ln>
              <a:noFill/>
            </a:ln>
            <a:effectLst/>
          </p:spPr>
          <p:txBody>
            <a:bodyPr wrap="none" anchor="ctr"/>
            <a:lstStyle/>
            <a:p>
              <a:endParaRPr lang="es-ES_tradnl"/>
            </a:p>
          </p:txBody>
        </p:sp>
      </p:grpSp>
    </p:spTree>
    <p:extLst>
      <p:ext uri="{BB962C8B-B14F-4D97-AF65-F5344CB8AC3E}">
        <p14:creationId xmlns:p14="http://schemas.microsoft.com/office/powerpoint/2010/main" val="43320892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erschrift und zwei Textblöc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4409828" cy="330864"/>
          </a:xfrm>
          <a:prstGeom prst="rect">
            <a:avLst/>
          </a:prstGeom>
        </p:spPr>
        <p:txBody>
          <a:bodyPr>
            <a:normAutofit/>
          </a:bodyPr>
          <a:lstStyle>
            <a:lvl1pPr marL="0" indent="0" algn="l">
              <a:buNone/>
              <a:defRPr lang="en-IN" sz="2000" kern="1200" dirty="0">
                <a:solidFill>
                  <a:schemeClr val="accent5"/>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Folien</a:t>
            </a:r>
            <a:r>
              <a:rPr lang="en-US" dirty="0"/>
              <a:t> </a:t>
            </a:r>
            <a:r>
              <a:rPr lang="en-US" dirty="0" err="1"/>
              <a:t>mit</a:t>
            </a:r>
            <a:r>
              <a:rPr lang="en-US" dirty="0"/>
              <a:t> </a:t>
            </a:r>
            <a:r>
              <a:rPr lang="en-US" dirty="0" err="1"/>
              <a:t>zwei</a:t>
            </a:r>
            <a:r>
              <a:rPr lang="en-US" dirty="0"/>
              <a:t> </a:t>
            </a:r>
            <a:r>
              <a:rPr lang="en-US" dirty="0" err="1"/>
              <a:t>Textblöcken</a:t>
            </a:r>
            <a:endParaRPr lang="en-IN" dirty="0"/>
          </a:p>
        </p:txBody>
      </p:sp>
      <p:cxnSp>
        <p:nvCxnSpPr>
          <p:cNvPr id="12" name="Gerader Verbinder 11"/>
          <p:cNvCxnSpPr/>
          <p:nvPr userDrawn="1"/>
        </p:nvCxnSpPr>
        <p:spPr>
          <a:xfrm>
            <a:off x="695325"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4" name="Gerader Verbinder 13"/>
          <p:cNvCxnSpPr/>
          <p:nvPr userDrawn="1"/>
        </p:nvCxnSpPr>
        <p:spPr>
          <a:xfrm>
            <a:off x="6088319" y="2160000"/>
            <a:ext cx="432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29" name="Textplatzhalter 28"/>
          <p:cNvSpPr>
            <a:spLocks noGrp="1"/>
          </p:cNvSpPr>
          <p:nvPr>
            <p:ph type="body" sz="quarter" idx="10" hasCustomPrompt="1"/>
          </p:nvPr>
        </p:nvSpPr>
        <p:spPr>
          <a:xfrm>
            <a:off x="605495" y="2340000"/>
            <a:ext cx="4409829" cy="3348909"/>
          </a:xfrm>
          <a:prstGeom prst="rect">
            <a:avLst/>
          </a:prstGeom>
        </p:spPr>
        <p:txBody>
          <a:bodyPr/>
          <a:lstStyle>
            <a:lvl1pPr marL="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utseter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a:t>
            </a:r>
            <a:br>
              <a:rPr lang="de-DE" sz="1600" dirty="0">
                <a:solidFill>
                  <a:schemeClr val="tx1"/>
                </a:solidFill>
                <a:latin typeface="Roboto Condensed" panose="02000000000000000000" pitchFamily="2" charset="0"/>
                <a:ea typeface="Roboto Condensed" panose="02000000000000000000" pitchFamily="2" charset="0"/>
              </a:rPr>
            </a:b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sanctus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1" name="Textplatzhalter 30"/>
          <p:cNvSpPr>
            <a:spLocks noGrp="1"/>
          </p:cNvSpPr>
          <p:nvPr>
            <p:ph type="body" sz="quarter" idx="11" hasCustomPrompt="1"/>
          </p:nvPr>
        </p:nvSpPr>
        <p:spPr>
          <a:xfrm>
            <a:off x="5999575" y="2340000"/>
            <a:ext cx="4408744" cy="3348909"/>
          </a:xfrm>
          <a:prstGeom prst="rect">
            <a:avLst/>
          </a:prstGeom>
        </p:spPr>
        <p:txBody>
          <a:bodyPr/>
          <a:lstStyle>
            <a:lvl1pPr marL="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a:lnSpc>
                <a:spcPts val="2400"/>
              </a:lnSpc>
            </a:pP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 Stet </a:t>
            </a:r>
            <a:r>
              <a:rPr lang="de-DE" sz="1600" dirty="0" err="1">
                <a:solidFill>
                  <a:schemeClr val="tx1"/>
                </a:solidFill>
                <a:latin typeface="Roboto Condensed" panose="02000000000000000000" pitchFamily="2" charset="0"/>
                <a:ea typeface="Roboto Condensed" panose="02000000000000000000" pitchFamily="2" charset="0"/>
              </a:rPr>
              <a:t>clita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kasd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gubergren</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takimata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est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sit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amet</a:t>
            </a:r>
            <a:r>
              <a:rPr lang="de-DE" sz="1600" dirty="0">
                <a:solidFill>
                  <a:schemeClr val="tx1"/>
                </a:solidFill>
                <a:latin typeface="Roboto Condensed" panose="02000000000000000000" pitchFamily="2" charset="0"/>
                <a:ea typeface="Roboto Condensed" panose="02000000000000000000" pitchFamily="2" charset="0"/>
              </a:rPr>
              <a:t>.</a:t>
            </a:r>
          </a:p>
        </p:txBody>
      </p:sp>
      <p:sp>
        <p:nvSpPr>
          <p:cNvPr id="33" name="Textplatzhalter 32"/>
          <p:cNvSpPr>
            <a:spLocks noGrp="1"/>
          </p:cNvSpPr>
          <p:nvPr>
            <p:ph type="body" sz="quarter" idx="12" hasCustomPrompt="1"/>
          </p:nvPr>
        </p:nvSpPr>
        <p:spPr>
          <a:xfrm>
            <a:off x="5999575" y="1728000"/>
            <a:ext cx="4408744" cy="403225"/>
          </a:xfrm>
          <a:prstGeom prst="rect">
            <a:avLst/>
          </a:prstGeom>
        </p:spPr>
        <p:txBody>
          <a:bodyPr/>
          <a:lstStyle>
            <a:lvl1pPr marL="0" indent="0">
              <a:buFontTx/>
              <a:buNone/>
              <a:defRPr lang="de-DE" sz="2000" kern="1200" dirty="0" smtClean="0">
                <a:solidFill>
                  <a:schemeClr val="accent5"/>
                </a:solidFill>
                <a:latin typeface="Roboto Cn" pitchFamily="2" charset="0"/>
                <a:ea typeface="Roboto Cn" pitchFamily="2" charset="0"/>
                <a:cs typeface="+mn-cs"/>
              </a:defRPr>
            </a:lvl1pPr>
            <a:lvl2pPr>
              <a:defRPr lang="de-DE" sz="2000" kern="1200" dirty="0" smtClean="0">
                <a:solidFill>
                  <a:schemeClr val="accent5"/>
                </a:solidFill>
                <a:latin typeface="Roboto Cn" pitchFamily="2" charset="0"/>
                <a:ea typeface="Roboto Cn" pitchFamily="2" charset="0"/>
                <a:cs typeface="+mn-cs"/>
              </a:defRPr>
            </a:lvl2pPr>
            <a:lvl3pPr>
              <a:defRPr lang="de-DE" sz="2000" kern="1200" dirty="0" smtClean="0">
                <a:solidFill>
                  <a:schemeClr val="accent5"/>
                </a:solidFill>
                <a:latin typeface="Roboto Cn" pitchFamily="2" charset="0"/>
                <a:ea typeface="Roboto Cn" pitchFamily="2" charset="0"/>
                <a:cs typeface="+mn-cs"/>
              </a:defRPr>
            </a:lvl3pPr>
            <a:lvl4pPr>
              <a:defRPr lang="de-DE" sz="2000" kern="1200" dirty="0" smtClean="0">
                <a:solidFill>
                  <a:schemeClr val="accent5"/>
                </a:solidFill>
                <a:latin typeface="Roboto Cn" pitchFamily="2" charset="0"/>
                <a:ea typeface="Roboto Cn" pitchFamily="2" charset="0"/>
                <a:cs typeface="+mn-cs"/>
              </a:defRPr>
            </a:lvl4pPr>
            <a:lvl5pPr>
              <a:defRPr lang="de-DE" sz="2000" kern="1200" dirty="0">
                <a:solidFill>
                  <a:schemeClr val="accent5"/>
                </a:solidFill>
                <a:latin typeface="Roboto Cn" pitchFamily="2" charset="0"/>
                <a:ea typeface="Roboto Cn" pitchFamily="2" charset="0"/>
                <a:cs typeface="+mn-cs"/>
              </a:defRPr>
            </a:lvl5pPr>
          </a:lstStyle>
          <a:p>
            <a:pPr lvl="0"/>
            <a:r>
              <a:rPr lang="de-DE" dirty="0"/>
              <a:t>Überschrift kurz</a:t>
            </a:r>
          </a:p>
        </p:txBody>
      </p:sp>
    </p:spTree>
    <p:extLst>
      <p:ext uri="{BB962C8B-B14F-4D97-AF65-F5344CB8AC3E}">
        <p14:creationId xmlns:p14="http://schemas.microsoft.com/office/powerpoint/2010/main" val="4180610982"/>
      </p:ext>
    </p:extLst>
  </p:cSld>
  <p:clrMapOvr>
    <a:masterClrMapping/>
  </p:clrMapOvr>
  <p:extLst>
    <p:ext uri="{DCECCB84-F9BA-43D5-87BE-67443E8EF086}">
      <p15:sldGuideLst xmlns:p15="http://schemas.microsoft.com/office/powerpoint/2012/main">
        <p15:guide id="1" orient="horz" pos="391" userDrawn="1">
          <p15:clr>
            <a:srgbClr val="FBAE40"/>
          </p15:clr>
        </p15:guide>
        <p15:guide id="3" pos="3840" userDrawn="1">
          <p15:clr>
            <a:srgbClr val="FBAE40"/>
          </p15:clr>
        </p15:guide>
        <p15:guide id="4" pos="438"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intergrund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Tree>
    <p:extLst>
      <p:ext uri="{BB962C8B-B14F-4D97-AF65-F5344CB8AC3E}">
        <p14:creationId xmlns:p14="http://schemas.microsoft.com/office/powerpoint/2010/main" val="44083691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Überschrift 1 Kasten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Rectangle: Rounded Corners 50">
            <a:extLst>
              <a:ext uri="{FF2B5EF4-FFF2-40B4-BE49-F238E27FC236}">
                <a16:creationId xmlns:a16="http://schemas.microsoft.com/office/drawing/2014/main" id="{3406F4AB-8983-49CC-82A7-DBB2BF95FFD7}"/>
              </a:ext>
            </a:extLst>
          </p:cNvPr>
          <p:cNvSpPr/>
          <p:nvPr userDrawn="1"/>
        </p:nvSpPr>
        <p:spPr>
          <a:xfrm>
            <a:off x="692376" y="1739160"/>
            <a:ext cx="9735417" cy="3938829"/>
          </a:xfrm>
          <a:prstGeom prst="roundRect">
            <a:avLst>
              <a:gd name="adj" fmla="val 584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4" name="Gruppieren 3">
            <a:extLst>
              <a:ext uri="{FF2B5EF4-FFF2-40B4-BE49-F238E27FC236}">
                <a16:creationId xmlns:a16="http://schemas.microsoft.com/office/drawing/2014/main" id="{63E1D49C-393F-4FC0-8715-0CC96FDE0C3D}"/>
              </a:ext>
            </a:extLst>
          </p:cNvPr>
          <p:cNvGrpSpPr/>
          <p:nvPr userDrawn="1"/>
        </p:nvGrpSpPr>
        <p:grpSpPr>
          <a:xfrm rot="20589661">
            <a:off x="5171585" y="-95236"/>
            <a:ext cx="7733937" cy="3072844"/>
            <a:chOff x="3517846" y="-1308843"/>
            <a:chExt cx="7733937" cy="3072844"/>
          </a:xfrm>
        </p:grpSpPr>
        <p:sp>
          <p:nvSpPr>
            <p:cNvPr id="5" name="Freeform 39">
              <a:extLst>
                <a:ext uri="{FF2B5EF4-FFF2-40B4-BE49-F238E27FC236}">
                  <a16:creationId xmlns:a16="http://schemas.microsoft.com/office/drawing/2014/main" id="{A6434A32-9226-4A55-B796-F597A601A40E}"/>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6" name="Freeform 40">
              <a:extLst>
                <a:ext uri="{FF2B5EF4-FFF2-40B4-BE49-F238E27FC236}">
                  <a16:creationId xmlns:a16="http://schemas.microsoft.com/office/drawing/2014/main" id="{AB2C2C64-0AA0-4272-994B-43977379D59D}"/>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7" name="Freeform 41">
              <a:extLst>
                <a:ext uri="{FF2B5EF4-FFF2-40B4-BE49-F238E27FC236}">
                  <a16:creationId xmlns:a16="http://schemas.microsoft.com/office/drawing/2014/main" id="{0E1C1514-95C5-4D49-9301-812D534E4036}"/>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8" name="Freeform 42">
              <a:extLst>
                <a:ext uri="{FF2B5EF4-FFF2-40B4-BE49-F238E27FC236}">
                  <a16:creationId xmlns:a16="http://schemas.microsoft.com/office/drawing/2014/main" id="{2BDDFFD3-0766-45BD-9EB3-AA61C4A0490B}"/>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grpSp>
        <p:nvGrpSpPr>
          <p:cNvPr id="9" name="Gruppieren 8">
            <a:extLst>
              <a:ext uri="{FF2B5EF4-FFF2-40B4-BE49-F238E27FC236}">
                <a16:creationId xmlns:a16="http://schemas.microsoft.com/office/drawing/2014/main" id="{230A25D9-9125-491D-A901-BD8A7B374E00}"/>
              </a:ext>
            </a:extLst>
          </p:cNvPr>
          <p:cNvGrpSpPr/>
          <p:nvPr userDrawn="1"/>
        </p:nvGrpSpPr>
        <p:grpSpPr>
          <a:xfrm rot="20589661">
            <a:off x="-2613660" y="-110409"/>
            <a:ext cx="7733937" cy="3072844"/>
            <a:chOff x="3517846" y="-1308843"/>
            <a:chExt cx="7733937" cy="3072844"/>
          </a:xfrm>
        </p:grpSpPr>
        <p:sp>
          <p:nvSpPr>
            <p:cNvPr id="10" name="Freeform 39">
              <a:extLst>
                <a:ext uri="{FF2B5EF4-FFF2-40B4-BE49-F238E27FC236}">
                  <a16:creationId xmlns:a16="http://schemas.microsoft.com/office/drawing/2014/main" id="{7549AFE8-F93F-4846-BEAF-F354FE45B3DE}"/>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1" name="Freeform 40">
              <a:extLst>
                <a:ext uri="{FF2B5EF4-FFF2-40B4-BE49-F238E27FC236}">
                  <a16:creationId xmlns:a16="http://schemas.microsoft.com/office/drawing/2014/main" id="{4363141F-0134-4272-A7CA-7ED7AD8DB48E}"/>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2" name="Freeform 41">
              <a:extLst>
                <a:ext uri="{FF2B5EF4-FFF2-40B4-BE49-F238E27FC236}">
                  <a16:creationId xmlns:a16="http://schemas.microsoft.com/office/drawing/2014/main" id="{E45ADC48-A976-4C30-90A3-0CEFF7FF594C}"/>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3" name="Freeform 42">
              <a:extLst>
                <a:ext uri="{FF2B5EF4-FFF2-40B4-BE49-F238E27FC236}">
                  <a16:creationId xmlns:a16="http://schemas.microsoft.com/office/drawing/2014/main" id="{DD6EAB61-316C-49F8-8983-D8310E8B852B}"/>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spTree>
    <p:extLst>
      <p:ext uri="{BB962C8B-B14F-4D97-AF65-F5344CB8AC3E}">
        <p14:creationId xmlns:p14="http://schemas.microsoft.com/office/powerpoint/2010/main" val="4198715976"/>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Überschrift 3 Kreise dunkelblau">
    <p:bg>
      <p:bgPr>
        <a:solidFill>
          <a:srgbClr val="002B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3" name="Freeform: Shape 7696">
            <a:extLst>
              <a:ext uri="{FF2B5EF4-FFF2-40B4-BE49-F238E27FC236}">
                <a16:creationId xmlns:a16="http://schemas.microsoft.com/office/drawing/2014/main" id="{D4FB5860-65A2-463B-90B4-C2DA455CF07F}"/>
              </a:ext>
            </a:extLst>
          </p:cNvPr>
          <p:cNvSpPr/>
          <p:nvPr userDrawn="1"/>
        </p:nvSpPr>
        <p:spPr>
          <a:xfrm rot="4800">
            <a:off x="1250930" y="2741771"/>
            <a:ext cx="2585998" cy="258949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solidFill>
                <a:srgbClr val="66C7EE"/>
              </a:solidFill>
              <a:latin typeface="Arial" pitchFamily="18"/>
              <a:ea typeface="Arial Unicode MS" pitchFamily="2"/>
              <a:cs typeface="Arial Unicode MS" pitchFamily="2"/>
            </a:endParaRPr>
          </a:p>
        </p:txBody>
      </p:sp>
      <p:sp>
        <p:nvSpPr>
          <p:cNvPr id="4" name="Freeform: Shape 7698">
            <a:extLst>
              <a:ext uri="{FF2B5EF4-FFF2-40B4-BE49-F238E27FC236}">
                <a16:creationId xmlns:a16="http://schemas.microsoft.com/office/drawing/2014/main" id="{0C51D1DA-D8BC-4E86-8193-7F18DB09F66B}"/>
              </a:ext>
            </a:extLst>
          </p:cNvPr>
          <p:cNvSpPr/>
          <p:nvPr userDrawn="1"/>
        </p:nvSpPr>
        <p:spPr>
          <a:xfrm rot="4800">
            <a:off x="4803958" y="2730030"/>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 name="Freeform: Shape 7700">
            <a:extLst>
              <a:ext uri="{FF2B5EF4-FFF2-40B4-BE49-F238E27FC236}">
                <a16:creationId xmlns:a16="http://schemas.microsoft.com/office/drawing/2014/main" id="{F5BD0854-B203-42EE-B28C-E45EE4787E98}"/>
              </a:ext>
            </a:extLst>
          </p:cNvPr>
          <p:cNvSpPr/>
          <p:nvPr userDrawn="1"/>
        </p:nvSpPr>
        <p:spPr>
          <a:xfrm rot="4800">
            <a:off x="8360474" y="2730031"/>
            <a:ext cx="2589488" cy="258949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grpSp>
        <p:nvGrpSpPr>
          <p:cNvPr id="6" name="Gruppieren 5">
            <a:extLst>
              <a:ext uri="{FF2B5EF4-FFF2-40B4-BE49-F238E27FC236}">
                <a16:creationId xmlns:a16="http://schemas.microsoft.com/office/drawing/2014/main" id="{415C5523-F905-4954-9B4E-B1F7B7CE6E5C}"/>
              </a:ext>
            </a:extLst>
          </p:cNvPr>
          <p:cNvGrpSpPr/>
          <p:nvPr userDrawn="1"/>
        </p:nvGrpSpPr>
        <p:grpSpPr>
          <a:xfrm rot="20589661">
            <a:off x="5171585" y="-95236"/>
            <a:ext cx="7733937" cy="3072844"/>
            <a:chOff x="3517846" y="-1308843"/>
            <a:chExt cx="7733937" cy="3072844"/>
          </a:xfrm>
        </p:grpSpPr>
        <p:sp>
          <p:nvSpPr>
            <p:cNvPr id="7" name="Freeform 39">
              <a:extLst>
                <a:ext uri="{FF2B5EF4-FFF2-40B4-BE49-F238E27FC236}">
                  <a16:creationId xmlns:a16="http://schemas.microsoft.com/office/drawing/2014/main" id="{278F5577-B135-4983-8227-730E2E26FE81}"/>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8" name="Freeform 40">
              <a:extLst>
                <a:ext uri="{FF2B5EF4-FFF2-40B4-BE49-F238E27FC236}">
                  <a16:creationId xmlns:a16="http://schemas.microsoft.com/office/drawing/2014/main" id="{89020FA5-1857-40F6-BE7E-CDF3F38A6F5C}"/>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9" name="Freeform 41">
              <a:extLst>
                <a:ext uri="{FF2B5EF4-FFF2-40B4-BE49-F238E27FC236}">
                  <a16:creationId xmlns:a16="http://schemas.microsoft.com/office/drawing/2014/main" id="{E601C685-0C24-4EAC-A502-70025E545530}"/>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0" name="Freeform 42">
              <a:extLst>
                <a:ext uri="{FF2B5EF4-FFF2-40B4-BE49-F238E27FC236}">
                  <a16:creationId xmlns:a16="http://schemas.microsoft.com/office/drawing/2014/main" id="{0CE6415C-86DE-4829-88FD-1F291FA64B44}"/>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grpSp>
        <p:nvGrpSpPr>
          <p:cNvPr id="11" name="Gruppieren 10">
            <a:extLst>
              <a:ext uri="{FF2B5EF4-FFF2-40B4-BE49-F238E27FC236}">
                <a16:creationId xmlns:a16="http://schemas.microsoft.com/office/drawing/2014/main" id="{7F3207F8-B8D5-4636-BD43-479139A937EC}"/>
              </a:ext>
            </a:extLst>
          </p:cNvPr>
          <p:cNvGrpSpPr/>
          <p:nvPr userDrawn="1"/>
        </p:nvGrpSpPr>
        <p:grpSpPr>
          <a:xfrm rot="20589661">
            <a:off x="-2613660" y="-110409"/>
            <a:ext cx="7733937" cy="3072844"/>
            <a:chOff x="3517846" y="-1308843"/>
            <a:chExt cx="7733937" cy="3072844"/>
          </a:xfrm>
        </p:grpSpPr>
        <p:sp>
          <p:nvSpPr>
            <p:cNvPr id="12" name="Freeform 39">
              <a:extLst>
                <a:ext uri="{FF2B5EF4-FFF2-40B4-BE49-F238E27FC236}">
                  <a16:creationId xmlns:a16="http://schemas.microsoft.com/office/drawing/2014/main" id="{0C64FEFF-6583-4763-908B-3304BEC38182}"/>
                </a:ext>
              </a:extLst>
            </p:cNvPr>
            <p:cNvSpPr>
              <a:spLocks noChangeArrowheads="1"/>
            </p:cNvSpPr>
            <p:nvPr/>
          </p:nvSpPr>
          <p:spPr bwMode="auto">
            <a:xfrm rot="21030460" flipH="1">
              <a:off x="4815072" y="-1308843"/>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3" name="Freeform 40">
              <a:extLst>
                <a:ext uri="{FF2B5EF4-FFF2-40B4-BE49-F238E27FC236}">
                  <a16:creationId xmlns:a16="http://schemas.microsoft.com/office/drawing/2014/main" id="{9A379D34-8A72-44DB-B385-3F74162270B2}"/>
                </a:ext>
              </a:extLst>
            </p:cNvPr>
            <p:cNvSpPr>
              <a:spLocks noChangeArrowheads="1"/>
            </p:cNvSpPr>
            <p:nvPr/>
          </p:nvSpPr>
          <p:spPr bwMode="auto">
            <a:xfrm rot="21030460" flipH="1">
              <a:off x="3917855" y="-1077475"/>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4" name="Freeform 41">
              <a:extLst>
                <a:ext uri="{FF2B5EF4-FFF2-40B4-BE49-F238E27FC236}">
                  <a16:creationId xmlns:a16="http://schemas.microsoft.com/office/drawing/2014/main" id="{28243C97-127A-43F5-A27F-45DA29BFF302}"/>
                </a:ext>
              </a:extLst>
            </p:cNvPr>
            <p:cNvSpPr>
              <a:spLocks noChangeArrowheads="1"/>
            </p:cNvSpPr>
            <p:nvPr/>
          </p:nvSpPr>
          <p:spPr bwMode="auto">
            <a:xfrm rot="21030460" flipH="1">
              <a:off x="3517846" y="-1166395"/>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5" name="Freeform 42">
              <a:extLst>
                <a:ext uri="{FF2B5EF4-FFF2-40B4-BE49-F238E27FC236}">
                  <a16:creationId xmlns:a16="http://schemas.microsoft.com/office/drawing/2014/main" id="{C4E4C119-A8B6-4503-BA97-993DD8600738}"/>
                </a:ext>
              </a:extLst>
            </p:cNvPr>
            <p:cNvSpPr>
              <a:spLocks noChangeArrowheads="1"/>
            </p:cNvSpPr>
            <p:nvPr/>
          </p:nvSpPr>
          <p:spPr bwMode="auto">
            <a:xfrm rot="21030460" flipH="1">
              <a:off x="10968557" y="1106599"/>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grpSp>
    </p:spTree>
    <p:extLst>
      <p:ext uri="{BB962C8B-B14F-4D97-AF65-F5344CB8AC3E}">
        <p14:creationId xmlns:p14="http://schemas.microsoft.com/office/powerpoint/2010/main" val="3640835855"/>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intergrund weiß">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00A1E3"/>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steht</a:t>
            </a:r>
            <a:r>
              <a:rPr lang="en-US" dirty="0"/>
              <a:t> </a:t>
            </a:r>
            <a:r>
              <a:rPr lang="en-US" dirty="0" err="1"/>
              <a:t>eine</a:t>
            </a:r>
            <a:r>
              <a:rPr lang="en-US" dirty="0"/>
              <a:t> </a:t>
            </a:r>
            <a:r>
              <a:rPr lang="en-US" dirty="0" err="1"/>
              <a:t>Überschrift</a:t>
            </a:r>
            <a:endParaRPr lang="en-IN" dirty="0"/>
          </a:p>
        </p:txBody>
      </p:sp>
      <p:sp>
        <p:nvSpPr>
          <p:cNvPr id="4"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lvl1pPr>
              <a:defRPr>
                <a:solidFill>
                  <a:schemeClr val="bg1"/>
                </a:solidFill>
              </a:defRPr>
            </a:lvl1pPr>
          </a:lstStyle>
          <a:p>
            <a:r>
              <a:rPr lang="de-DE" dirty="0"/>
              <a:t>Senatssitzung 09.11.2021 / E.M. Beck-Meuth</a:t>
            </a:r>
            <a:endParaRPr lang="en-IN" dirty="0"/>
          </a:p>
        </p:txBody>
      </p:sp>
      <p:sp>
        <p:nvSpPr>
          <p:cNvPr id="5"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lvl1pPr>
              <a:defRPr>
                <a:solidFill>
                  <a:schemeClr val="bg1"/>
                </a:solidFill>
              </a:defRPr>
            </a:lvl1pPr>
          </a:lstStyle>
          <a:p>
            <a:fld id="{9E72AEF7-1C8C-4F27-9F91-265614AC2E4C}" type="slidenum">
              <a:rPr lang="en-IN" smtClean="0"/>
              <a:pPr/>
              <a:t>‹Nr.›</a:t>
            </a:fld>
            <a:endParaRPr lang="en-IN"/>
          </a:p>
        </p:txBody>
      </p:sp>
    </p:spTree>
    <p:extLst>
      <p:ext uri="{BB962C8B-B14F-4D97-AF65-F5344CB8AC3E}">
        <p14:creationId xmlns:p14="http://schemas.microsoft.com/office/powerpoint/2010/main" val="196360804"/>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hlussfolie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0" y="1921932"/>
            <a:ext cx="12192000" cy="1283280"/>
          </a:xfrm>
          <a:prstGeom prst="rect">
            <a:avLst/>
          </a:prstGeom>
        </p:spPr>
        <p:txBody>
          <a:bodyPr>
            <a:noAutofit/>
          </a:bodyPr>
          <a:lstStyle>
            <a:lvl1pPr algn="ctr">
              <a:defRPr sz="9000" baseline="0">
                <a:solidFill>
                  <a:srgbClr val="FFFFFF"/>
                </a:solidFill>
                <a:latin typeface="Roboto Bold" panose="02000000000000000000" pitchFamily="2" charset="0"/>
                <a:ea typeface="Roboto Bold" panose="02000000000000000000" pitchFamily="2" charset="0"/>
              </a:defRPr>
            </a:lvl1pPr>
          </a:lstStyle>
          <a:p>
            <a:r>
              <a:rPr lang="en-US" dirty="0" err="1"/>
              <a:t>Danke</a:t>
            </a:r>
            <a:r>
              <a:rPr lang="en-US" dirty="0"/>
              <a:t>!</a:t>
            </a:r>
            <a:endParaRPr lang="en-IN" dirty="0"/>
          </a:p>
        </p:txBody>
      </p:sp>
      <p:sp>
        <p:nvSpPr>
          <p:cNvPr id="29" name="Textplatzhalter 28"/>
          <p:cNvSpPr>
            <a:spLocks noGrp="1"/>
          </p:cNvSpPr>
          <p:nvPr>
            <p:ph type="body" sz="quarter" idx="10" hasCustomPrompt="1"/>
          </p:nvPr>
        </p:nvSpPr>
        <p:spPr>
          <a:xfrm>
            <a:off x="0" y="4468608"/>
            <a:ext cx="12192000" cy="1350911"/>
          </a:xfrm>
          <a:prstGeom prst="rect">
            <a:avLst/>
          </a:prstGeom>
        </p:spPr>
        <p:txBody>
          <a:bodyPr/>
          <a:lstStyle>
            <a:lvl1pPr marL="0" indent="0" algn="ctr">
              <a:buFontTx/>
              <a:buNone/>
              <a:defRPr lang="de-DE" sz="24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Beantworten wir gerne.</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Stabsstelle Marketing und Kommunikation</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Sie erreichen uns über: marketing@th-ab.de</a:t>
            </a:r>
          </a:p>
        </p:txBody>
      </p:sp>
      <p:sp>
        <p:nvSpPr>
          <p:cNvPr id="3" name="Abgerundetes Rechteck 2"/>
          <p:cNvSpPr/>
          <p:nvPr userDrawn="1"/>
        </p:nvSpPr>
        <p:spPr>
          <a:xfrm>
            <a:off x="4621530" y="3442080"/>
            <a:ext cx="2948940" cy="768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0" y="3606900"/>
            <a:ext cx="12192000" cy="518160"/>
          </a:xfrm>
          <a:prstGeom prst="rect">
            <a:avLst/>
          </a:prstGeom>
        </p:spPr>
        <p:txBody>
          <a:bodyPr>
            <a:normAutofit/>
          </a:bodyPr>
          <a:lstStyle>
            <a:lvl1pPr marL="0" indent="0" algn="ctr">
              <a:buNone/>
              <a:defRPr lang="en-IN" sz="2800" kern="1200" dirty="0">
                <a:solidFill>
                  <a:schemeClr val="accent2"/>
                </a:solidFill>
                <a:latin typeface="Roboto Bold" panose="02000000000000000000" pitchFamily="2" charset="0"/>
                <a:ea typeface="Roboto Bold" panose="02000000000000000000"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Noch</a:t>
            </a:r>
            <a:r>
              <a:rPr lang="en-US" dirty="0"/>
              <a:t> </a:t>
            </a:r>
            <a:r>
              <a:rPr lang="en-US" dirty="0" err="1"/>
              <a:t>Fragen</a:t>
            </a:r>
            <a:r>
              <a:rPr lang="en-US" dirty="0"/>
              <a:t>?</a:t>
            </a:r>
            <a:endParaRPr lang="en-IN" dirty="0"/>
          </a:p>
        </p:txBody>
      </p:sp>
      <p:sp>
        <p:nvSpPr>
          <p:cNvPr id="7" name="Abgerundetes Rechteck 6">
            <a:extLst>
              <a:ext uri="{FF2B5EF4-FFF2-40B4-BE49-F238E27FC236}">
                <a16:creationId xmlns:a16="http://schemas.microsoft.com/office/drawing/2014/main" id="{93B0CCAE-23BE-4C7E-BE98-628F1B5FE181}"/>
              </a:ext>
            </a:extLst>
          </p:cNvPr>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9EE910F4-EBB5-40A1-B59C-1B459988032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spTree>
    <p:extLst>
      <p:ext uri="{BB962C8B-B14F-4D97-AF65-F5344CB8AC3E}">
        <p14:creationId xmlns:p14="http://schemas.microsoft.com/office/powerpoint/2010/main" val="397934393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hlussfolie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0" y="1921932"/>
            <a:ext cx="12192000" cy="1283280"/>
          </a:xfrm>
          <a:prstGeom prst="rect">
            <a:avLst/>
          </a:prstGeom>
        </p:spPr>
        <p:txBody>
          <a:bodyPr>
            <a:noAutofit/>
          </a:bodyPr>
          <a:lstStyle>
            <a:lvl1pPr algn="ctr">
              <a:defRPr sz="9000" baseline="0">
                <a:solidFill>
                  <a:srgbClr val="FFFFFF"/>
                </a:solidFill>
                <a:latin typeface="Roboto Bold" panose="02000000000000000000" pitchFamily="2" charset="0"/>
                <a:ea typeface="Roboto Bold" panose="02000000000000000000" pitchFamily="2" charset="0"/>
              </a:defRPr>
            </a:lvl1pPr>
          </a:lstStyle>
          <a:p>
            <a:r>
              <a:rPr lang="en-US" dirty="0" err="1"/>
              <a:t>Danke</a:t>
            </a:r>
            <a:r>
              <a:rPr lang="en-US" dirty="0"/>
              <a:t>!</a:t>
            </a:r>
            <a:endParaRPr lang="en-IN" dirty="0"/>
          </a:p>
        </p:txBody>
      </p:sp>
      <p:sp>
        <p:nvSpPr>
          <p:cNvPr id="29" name="Textplatzhalter 28"/>
          <p:cNvSpPr>
            <a:spLocks noGrp="1"/>
          </p:cNvSpPr>
          <p:nvPr>
            <p:ph type="body" sz="quarter" idx="10" hasCustomPrompt="1"/>
          </p:nvPr>
        </p:nvSpPr>
        <p:spPr>
          <a:xfrm>
            <a:off x="0" y="4468608"/>
            <a:ext cx="12192000" cy="1350911"/>
          </a:xfrm>
          <a:prstGeom prst="rect">
            <a:avLst/>
          </a:prstGeom>
        </p:spPr>
        <p:txBody>
          <a:bodyPr/>
          <a:lstStyle>
            <a:lvl1pPr marL="0" indent="0" algn="ctr">
              <a:buFontTx/>
              <a:buNone/>
              <a:defRPr lang="de-DE" sz="24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stStyle>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Beantworten wir gerne.</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Stabsstelle Marketing und Kommunikation</a:t>
            </a:r>
          </a:p>
          <a:p>
            <a:pPr>
              <a:lnSpc>
                <a:spcPts val="2400"/>
              </a:lnSpc>
            </a:pPr>
            <a:r>
              <a:rPr lang="de-DE" sz="1600" dirty="0">
                <a:solidFill>
                  <a:schemeClr val="tx1"/>
                </a:solidFill>
                <a:latin typeface="Roboto Condensed" panose="02000000000000000000" pitchFamily="2" charset="0"/>
                <a:ea typeface="Roboto Condensed" panose="02000000000000000000" pitchFamily="2" charset="0"/>
              </a:rPr>
              <a:t>Sie erreichen uns über: marketing@th-ab.de</a:t>
            </a:r>
          </a:p>
        </p:txBody>
      </p:sp>
      <p:sp>
        <p:nvSpPr>
          <p:cNvPr id="3" name="Abgerundetes Rechteck 2"/>
          <p:cNvSpPr/>
          <p:nvPr userDrawn="1"/>
        </p:nvSpPr>
        <p:spPr>
          <a:xfrm>
            <a:off x="4621530" y="3442080"/>
            <a:ext cx="2948940" cy="7688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0" y="3606900"/>
            <a:ext cx="12192000" cy="518160"/>
          </a:xfrm>
          <a:prstGeom prst="rect">
            <a:avLst/>
          </a:prstGeom>
        </p:spPr>
        <p:txBody>
          <a:bodyPr>
            <a:normAutofit/>
          </a:bodyPr>
          <a:lstStyle>
            <a:lvl1pPr marL="0" indent="0" algn="ctr">
              <a:buNone/>
              <a:defRPr lang="en-IN" sz="2800" kern="1200" dirty="0">
                <a:solidFill>
                  <a:schemeClr val="accent2"/>
                </a:solidFill>
                <a:latin typeface="Roboto Bold" panose="02000000000000000000" pitchFamily="2" charset="0"/>
                <a:ea typeface="Roboto Bold" panose="02000000000000000000"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Noch</a:t>
            </a:r>
            <a:r>
              <a:rPr lang="en-US" dirty="0"/>
              <a:t> </a:t>
            </a:r>
            <a:r>
              <a:rPr lang="en-US" dirty="0" err="1"/>
              <a:t>Fragen</a:t>
            </a:r>
            <a:r>
              <a:rPr lang="en-US" dirty="0"/>
              <a:t>?</a:t>
            </a:r>
            <a:endParaRPr lang="en-IN" dirty="0"/>
          </a:p>
        </p:txBody>
      </p:sp>
      <p:sp>
        <p:nvSpPr>
          <p:cNvPr id="7" name="Abgerundetes Rechteck 6">
            <a:extLst>
              <a:ext uri="{FF2B5EF4-FFF2-40B4-BE49-F238E27FC236}">
                <a16:creationId xmlns:a16="http://schemas.microsoft.com/office/drawing/2014/main" id="{93B0CCAE-23BE-4C7E-BE98-628F1B5FE181}"/>
              </a:ext>
            </a:extLst>
          </p:cNvPr>
          <p:cNvSpPr/>
          <p:nvPr userDrawn="1"/>
        </p:nvSpPr>
        <p:spPr>
          <a:xfrm>
            <a:off x="9266861" y="4652186"/>
            <a:ext cx="4258491" cy="18763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9EE910F4-EBB5-40A1-B59C-1B459988032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652356" y="4872116"/>
            <a:ext cx="2102613" cy="1441642"/>
          </a:xfrm>
          <a:prstGeom prst="rect">
            <a:avLst/>
          </a:prstGeom>
        </p:spPr>
      </p:pic>
      <p:grpSp>
        <p:nvGrpSpPr>
          <p:cNvPr id="9" name="Group 398">
            <a:extLst>
              <a:ext uri="{FF2B5EF4-FFF2-40B4-BE49-F238E27FC236}">
                <a16:creationId xmlns:a16="http://schemas.microsoft.com/office/drawing/2014/main" id="{026D2110-AC76-4715-BF83-B40AD1DF67BE}"/>
              </a:ext>
            </a:extLst>
          </p:cNvPr>
          <p:cNvGrpSpPr/>
          <p:nvPr userDrawn="1"/>
        </p:nvGrpSpPr>
        <p:grpSpPr>
          <a:xfrm rot="10800000" flipH="1">
            <a:off x="-3344845" y="-2433663"/>
            <a:ext cx="14922466" cy="4506760"/>
            <a:chOff x="-2422178" y="5261733"/>
            <a:chExt cx="14922466" cy="4506760"/>
          </a:xfrm>
        </p:grpSpPr>
        <p:sp>
          <p:nvSpPr>
            <p:cNvPr id="11" name="Freeform 30">
              <a:extLst>
                <a:ext uri="{FF2B5EF4-FFF2-40B4-BE49-F238E27FC236}">
                  <a16:creationId xmlns:a16="http://schemas.microsoft.com/office/drawing/2014/main" id="{88D7F089-9463-4B22-A2CB-A87CBBD2FC56}"/>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2" name="Freeform 31">
              <a:extLst>
                <a:ext uri="{FF2B5EF4-FFF2-40B4-BE49-F238E27FC236}">
                  <a16:creationId xmlns:a16="http://schemas.microsoft.com/office/drawing/2014/main" id="{A50D1127-9CE6-4BC0-B2E8-1874C6BCD62B}"/>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3" name="Freeform 32">
              <a:extLst>
                <a:ext uri="{FF2B5EF4-FFF2-40B4-BE49-F238E27FC236}">
                  <a16:creationId xmlns:a16="http://schemas.microsoft.com/office/drawing/2014/main" id="{4CB51C9A-059C-4226-BD7A-3FC9B9C6A809}"/>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4" name="Freeform 33">
              <a:extLst>
                <a:ext uri="{FF2B5EF4-FFF2-40B4-BE49-F238E27FC236}">
                  <a16:creationId xmlns:a16="http://schemas.microsoft.com/office/drawing/2014/main" id="{BE3939B3-67C3-48C3-9D31-F57E60785C57}"/>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5" name="Freeform 34">
              <a:extLst>
                <a:ext uri="{FF2B5EF4-FFF2-40B4-BE49-F238E27FC236}">
                  <a16:creationId xmlns:a16="http://schemas.microsoft.com/office/drawing/2014/main" id="{EC5E2B3D-C41A-49A2-B630-67EC30995174}"/>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6" name="Freeform 35">
              <a:extLst>
                <a:ext uri="{FF2B5EF4-FFF2-40B4-BE49-F238E27FC236}">
                  <a16:creationId xmlns:a16="http://schemas.microsoft.com/office/drawing/2014/main" id="{A00B6B8A-C9CC-43AE-9E75-007B74022EAE}"/>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7" name="Freeform 36">
              <a:extLst>
                <a:ext uri="{FF2B5EF4-FFF2-40B4-BE49-F238E27FC236}">
                  <a16:creationId xmlns:a16="http://schemas.microsoft.com/office/drawing/2014/main" id="{F42837EC-E867-4C5A-92D2-5FA669A41F69}"/>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8" name="Freeform 37">
              <a:extLst>
                <a:ext uri="{FF2B5EF4-FFF2-40B4-BE49-F238E27FC236}">
                  <a16:creationId xmlns:a16="http://schemas.microsoft.com/office/drawing/2014/main" id="{8DEAEE0E-98D3-413E-80F6-E6DF5130BA46}"/>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9" name="Freeform 38">
              <a:extLst>
                <a:ext uri="{FF2B5EF4-FFF2-40B4-BE49-F238E27FC236}">
                  <a16:creationId xmlns:a16="http://schemas.microsoft.com/office/drawing/2014/main" id="{C48848FD-AE6B-4123-8D48-35EB26378CC8}"/>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20" name="Freeform 39">
              <a:extLst>
                <a:ext uri="{FF2B5EF4-FFF2-40B4-BE49-F238E27FC236}">
                  <a16:creationId xmlns:a16="http://schemas.microsoft.com/office/drawing/2014/main" id="{547C278D-65E2-4AC0-B77B-4CD18A67660E}"/>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1" name="Freeform 40">
              <a:extLst>
                <a:ext uri="{FF2B5EF4-FFF2-40B4-BE49-F238E27FC236}">
                  <a16:creationId xmlns:a16="http://schemas.microsoft.com/office/drawing/2014/main" id="{C5391069-39ED-4242-96F9-7FA18E234ACE}"/>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2" name="Freeform 41">
              <a:extLst>
                <a:ext uri="{FF2B5EF4-FFF2-40B4-BE49-F238E27FC236}">
                  <a16:creationId xmlns:a16="http://schemas.microsoft.com/office/drawing/2014/main" id="{9396F293-66AB-4D06-AFEB-1C67E7AC8CC1}"/>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3" name="Freeform 42">
              <a:extLst>
                <a:ext uri="{FF2B5EF4-FFF2-40B4-BE49-F238E27FC236}">
                  <a16:creationId xmlns:a16="http://schemas.microsoft.com/office/drawing/2014/main" id="{F925C8DA-460A-4E05-9980-30BAB18AE377}"/>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4" name="Freeform 43">
              <a:extLst>
                <a:ext uri="{FF2B5EF4-FFF2-40B4-BE49-F238E27FC236}">
                  <a16:creationId xmlns:a16="http://schemas.microsoft.com/office/drawing/2014/main" id="{3FAD494D-BEEB-48FB-9EB2-10E2FD1ECFAD}"/>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5" name="Freeform 44">
              <a:extLst>
                <a:ext uri="{FF2B5EF4-FFF2-40B4-BE49-F238E27FC236}">
                  <a16:creationId xmlns:a16="http://schemas.microsoft.com/office/drawing/2014/main" id="{A8E9DD77-D022-4677-8325-00DDF6BEBADE}"/>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6" name="Freeform 45">
              <a:extLst>
                <a:ext uri="{FF2B5EF4-FFF2-40B4-BE49-F238E27FC236}">
                  <a16:creationId xmlns:a16="http://schemas.microsoft.com/office/drawing/2014/main" id="{154063E7-47BB-4035-9BBD-924BBACD7656}"/>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7" name="Freeform 46">
              <a:extLst>
                <a:ext uri="{FF2B5EF4-FFF2-40B4-BE49-F238E27FC236}">
                  <a16:creationId xmlns:a16="http://schemas.microsoft.com/office/drawing/2014/main" id="{882FACE1-3D07-4BE0-AAE5-4E8B1EC212DC}"/>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8" name="Freeform 47">
              <a:extLst>
                <a:ext uri="{FF2B5EF4-FFF2-40B4-BE49-F238E27FC236}">
                  <a16:creationId xmlns:a16="http://schemas.microsoft.com/office/drawing/2014/main" id="{8AABDEDB-1C78-4AA9-8725-78FBC73285D4}"/>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30" name="Freeform 48">
              <a:extLst>
                <a:ext uri="{FF2B5EF4-FFF2-40B4-BE49-F238E27FC236}">
                  <a16:creationId xmlns:a16="http://schemas.microsoft.com/office/drawing/2014/main" id="{929358BD-69D7-4F26-B02B-E29783D8231F}"/>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31" name="Freeform 49">
              <a:extLst>
                <a:ext uri="{FF2B5EF4-FFF2-40B4-BE49-F238E27FC236}">
                  <a16:creationId xmlns:a16="http://schemas.microsoft.com/office/drawing/2014/main" id="{6A1BCCF6-4714-456D-9A65-9B9EA7BEC722}"/>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2" name="Freeform 50">
              <a:extLst>
                <a:ext uri="{FF2B5EF4-FFF2-40B4-BE49-F238E27FC236}">
                  <a16:creationId xmlns:a16="http://schemas.microsoft.com/office/drawing/2014/main" id="{BC34DD16-228C-4A14-A339-719189FF0EE1}"/>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3" name="Freeform 51">
              <a:extLst>
                <a:ext uri="{FF2B5EF4-FFF2-40B4-BE49-F238E27FC236}">
                  <a16:creationId xmlns:a16="http://schemas.microsoft.com/office/drawing/2014/main" id="{634549CA-B563-4BBF-9284-7FD1C236B9CD}"/>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4" name="Freeform 52">
              <a:extLst>
                <a:ext uri="{FF2B5EF4-FFF2-40B4-BE49-F238E27FC236}">
                  <a16:creationId xmlns:a16="http://schemas.microsoft.com/office/drawing/2014/main" id="{C71CA5D7-6257-4981-9584-F5EA1072301B}"/>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5" name="Freeform 53">
              <a:extLst>
                <a:ext uri="{FF2B5EF4-FFF2-40B4-BE49-F238E27FC236}">
                  <a16:creationId xmlns:a16="http://schemas.microsoft.com/office/drawing/2014/main" id="{7D074C46-9311-498E-A953-BD30B2961C96}"/>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6" name="Freeform 54">
              <a:extLst>
                <a:ext uri="{FF2B5EF4-FFF2-40B4-BE49-F238E27FC236}">
                  <a16:creationId xmlns:a16="http://schemas.microsoft.com/office/drawing/2014/main" id="{1B417211-4AA8-439E-ADB4-05AF744D5077}"/>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7" name="Freeform 55">
              <a:extLst>
                <a:ext uri="{FF2B5EF4-FFF2-40B4-BE49-F238E27FC236}">
                  <a16:creationId xmlns:a16="http://schemas.microsoft.com/office/drawing/2014/main" id="{7BC8E87D-21AD-483C-B058-6B259B70CFAB}"/>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8" name="Freeform 56">
              <a:extLst>
                <a:ext uri="{FF2B5EF4-FFF2-40B4-BE49-F238E27FC236}">
                  <a16:creationId xmlns:a16="http://schemas.microsoft.com/office/drawing/2014/main" id="{E93D002C-224B-435A-8003-35727AD1A03C}"/>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9" name="Freeform 45">
              <a:extLst>
                <a:ext uri="{FF2B5EF4-FFF2-40B4-BE49-F238E27FC236}">
                  <a16:creationId xmlns:a16="http://schemas.microsoft.com/office/drawing/2014/main" id="{C2459BB3-5F8B-4E39-AC65-54057EFD94BE}"/>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40" name="Freeform 31">
              <a:extLst>
                <a:ext uri="{FF2B5EF4-FFF2-40B4-BE49-F238E27FC236}">
                  <a16:creationId xmlns:a16="http://schemas.microsoft.com/office/drawing/2014/main" id="{E49902D4-857A-47BA-8801-19EED45332EE}"/>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41" name="Footer Placeholder 4">
            <a:extLst>
              <a:ext uri="{FF2B5EF4-FFF2-40B4-BE49-F238E27FC236}">
                <a16:creationId xmlns:a16="http://schemas.microsoft.com/office/drawing/2014/main" id="{A4B34EB5-5905-4004-9361-2CA7FD681584}"/>
              </a:ext>
            </a:extLst>
          </p:cNvPr>
          <p:cNvSpPr>
            <a:spLocks noGrp="1"/>
          </p:cNvSpPr>
          <p:nvPr>
            <p:ph type="ftr" sz="quarter" idx="11"/>
          </p:nvPr>
        </p:nvSpPr>
        <p:spPr>
          <a:xfrm>
            <a:off x="1830374" y="6412955"/>
            <a:ext cx="5673520" cy="365125"/>
          </a:xfrm>
        </p:spPr>
        <p:txBody>
          <a:bodyPr/>
          <a:lstStyle/>
          <a:p>
            <a:r>
              <a:rPr lang="de-DE"/>
              <a:t>Senatssitzung 27.10..2021 / E.M. Beck-Meuth</a:t>
            </a:r>
            <a:endParaRPr lang="en-IN" dirty="0"/>
          </a:p>
        </p:txBody>
      </p:sp>
      <p:sp>
        <p:nvSpPr>
          <p:cNvPr id="42" name="Slide Number Placeholder 5">
            <a:extLst>
              <a:ext uri="{FF2B5EF4-FFF2-40B4-BE49-F238E27FC236}">
                <a16:creationId xmlns:a16="http://schemas.microsoft.com/office/drawing/2014/main" id="{51482FF6-A66B-48BE-88D8-FC37E170B75B}"/>
              </a:ext>
            </a:extLst>
          </p:cNvPr>
          <p:cNvSpPr>
            <a:spLocks noGrp="1"/>
          </p:cNvSpPr>
          <p:nvPr>
            <p:ph type="sldNum" sz="quarter" idx="12"/>
          </p:nvPr>
        </p:nvSpPr>
        <p:spPr>
          <a:xfrm>
            <a:off x="7552748" y="6412954"/>
            <a:ext cx="1435817" cy="365125"/>
          </a:xfrm>
        </p:spPr>
        <p:txBody>
          <a:bodyPr/>
          <a:lstStyle/>
          <a:p>
            <a:fld id="{9E72AEF7-1C8C-4F27-9F91-265614AC2E4C}" type="slidenum">
              <a:rPr lang="en-IN" smtClean="0"/>
              <a:t>‹Nr.›</a:t>
            </a:fld>
            <a:endParaRPr lang="en-IN"/>
          </a:p>
        </p:txBody>
      </p:sp>
    </p:spTree>
    <p:extLst>
      <p:ext uri="{BB962C8B-B14F-4D97-AF65-F5344CB8AC3E}">
        <p14:creationId xmlns:p14="http://schemas.microsoft.com/office/powerpoint/2010/main" val="382403050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Überschrift und drei Textblöck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2969554" cy="330864"/>
          </a:xfrm>
          <a:prstGeom prst="rect">
            <a:avLst/>
          </a:prstGeom>
        </p:spPr>
        <p:txBody>
          <a:bodyPr>
            <a:normAutofit/>
          </a:bodyPr>
          <a:lstStyle>
            <a:lvl1pPr marL="0" indent="0" algn="l">
              <a:buNone/>
              <a:defRPr lang="en-IN" sz="2000" kern="1200" baseline="0" dirty="0">
                <a:solidFill>
                  <a:schemeClr val="accent5"/>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Überschrift</a:t>
            </a:r>
            <a:r>
              <a:rPr lang="en-US" dirty="0"/>
              <a:t> 01</a:t>
            </a:r>
            <a:endParaRPr lang="en-IN" dirty="0"/>
          </a:p>
        </p:txBody>
      </p:sp>
      <p:cxnSp>
        <p:nvCxnSpPr>
          <p:cNvPr id="12" name="Gerader Verbinder 11"/>
          <p:cNvCxnSpPr/>
          <p:nvPr userDrawn="1"/>
        </p:nvCxnSpPr>
        <p:spPr>
          <a:xfrm>
            <a:off x="695325"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4" name="Gerader Verbinder 13"/>
          <p:cNvCxnSpPr/>
          <p:nvPr userDrawn="1"/>
        </p:nvCxnSpPr>
        <p:spPr>
          <a:xfrm>
            <a:off x="7528319"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cxnSp>
        <p:nvCxnSpPr>
          <p:cNvPr id="11" name="Gerader Verbinder 10"/>
          <p:cNvCxnSpPr/>
          <p:nvPr userDrawn="1"/>
        </p:nvCxnSpPr>
        <p:spPr>
          <a:xfrm>
            <a:off x="4110679" y="2160000"/>
            <a:ext cx="2880000" cy="0"/>
          </a:xfrm>
          <a:prstGeom prst="line">
            <a:avLst/>
          </a:prstGeom>
          <a:ln w="19050">
            <a:solidFill>
              <a:schemeClr val="accent5"/>
            </a:solidFill>
          </a:ln>
        </p:spPr>
        <p:style>
          <a:lnRef idx="1">
            <a:schemeClr val="accent3"/>
          </a:lnRef>
          <a:fillRef idx="0">
            <a:schemeClr val="accent3"/>
          </a:fillRef>
          <a:effectRef idx="0">
            <a:schemeClr val="accent3"/>
          </a:effectRef>
          <a:fontRef idx="minor">
            <a:schemeClr val="tx1"/>
          </a:fontRef>
        </p:style>
      </p:cxnSp>
      <p:sp>
        <p:nvSpPr>
          <p:cNvPr id="6" name="Textplatzhalter 5"/>
          <p:cNvSpPr>
            <a:spLocks noGrp="1"/>
          </p:cNvSpPr>
          <p:nvPr>
            <p:ph type="body" sz="quarter" idx="10" hasCustomPrompt="1"/>
          </p:nvPr>
        </p:nvSpPr>
        <p:spPr>
          <a:xfrm>
            <a:off x="604893" y="2340000"/>
            <a:ext cx="2970157" cy="3556819"/>
          </a:xfrm>
          <a:prstGeom prst="rect">
            <a:avLst/>
          </a:prstGeom>
        </p:spPr>
        <p:txBody>
          <a:bodyPr/>
          <a:lstStyle>
            <a:lvl1pPr marL="0" indent="0">
              <a:lnSpc>
                <a:spcPts val="2400"/>
              </a:lnSpc>
              <a:buFontTx/>
              <a:buNone/>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8" name="Textplatzhalter 7"/>
          <p:cNvSpPr>
            <a:spLocks noGrp="1"/>
          </p:cNvSpPr>
          <p:nvPr>
            <p:ph type="body" sz="quarter" idx="11" hasCustomPrompt="1"/>
          </p:nvPr>
        </p:nvSpPr>
        <p:spPr>
          <a:xfrm>
            <a:off x="4019606" y="1728209"/>
            <a:ext cx="2971073" cy="411039"/>
          </a:xfrm>
          <a:prstGeom prst="rect">
            <a:avLst/>
          </a:prstGeom>
        </p:spPr>
        <p:txBody>
          <a:bodyPr/>
          <a:lstStyle>
            <a:lvl1pPr marL="0" indent="0">
              <a:buFontTx/>
              <a:buNone/>
              <a:defRPr lang="de-DE" sz="2000" kern="1200" baseline="0" dirty="0" smtClean="0">
                <a:solidFill>
                  <a:schemeClr val="accent5"/>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Überschrift 02</a:t>
            </a:r>
          </a:p>
        </p:txBody>
      </p:sp>
      <p:sp>
        <p:nvSpPr>
          <p:cNvPr id="18" name="Textplatzhalter 17"/>
          <p:cNvSpPr>
            <a:spLocks noGrp="1"/>
          </p:cNvSpPr>
          <p:nvPr>
            <p:ph type="body" sz="quarter" idx="12" hasCustomPrompt="1"/>
          </p:nvPr>
        </p:nvSpPr>
        <p:spPr>
          <a:xfrm>
            <a:off x="4116388" y="2339976"/>
            <a:ext cx="2874962"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20" name="Textplatzhalter 19"/>
          <p:cNvSpPr>
            <a:spLocks noGrp="1"/>
          </p:cNvSpPr>
          <p:nvPr>
            <p:ph type="body" sz="quarter" idx="13" hasCustomPrompt="1"/>
          </p:nvPr>
        </p:nvSpPr>
        <p:spPr>
          <a:xfrm>
            <a:off x="7435235" y="1728000"/>
            <a:ext cx="2973084" cy="411248"/>
          </a:xfrm>
          <a:prstGeom prst="rect">
            <a:avLst/>
          </a:prstGeom>
        </p:spPr>
        <p:txBody>
          <a:bodyPr/>
          <a:lstStyle>
            <a:lvl1pPr>
              <a:defRPr lang="de-DE" sz="2000" kern="1200" baseline="0" dirty="0" smtClean="0">
                <a:solidFill>
                  <a:schemeClr val="accent5"/>
                </a:solidFill>
                <a:latin typeface="Roboto Cn" pitchFamily="2" charset="0"/>
                <a:ea typeface="Roboto Cn" pitchFamily="2" charset="0"/>
                <a:cs typeface="+mn-cs"/>
              </a:defRPr>
            </a:lvl1pPr>
          </a:lstStyle>
          <a:p>
            <a:pPr marL="0" lvl="0" indent="0" algn="l" defTabSz="914400" rtl="0" eaLnBrk="1" latinLnBrk="0" hangingPunct="1">
              <a:lnSpc>
                <a:spcPct val="90000"/>
              </a:lnSpc>
              <a:spcBef>
                <a:spcPts val="1000"/>
              </a:spcBef>
              <a:buFontTx/>
              <a:buNone/>
            </a:pPr>
            <a:r>
              <a:rPr lang="de-DE" dirty="0"/>
              <a:t>Überschrift 03</a:t>
            </a:r>
          </a:p>
        </p:txBody>
      </p:sp>
      <p:sp>
        <p:nvSpPr>
          <p:cNvPr id="22" name="Textplatzhalter 21"/>
          <p:cNvSpPr>
            <a:spLocks noGrp="1"/>
          </p:cNvSpPr>
          <p:nvPr>
            <p:ph type="body" sz="quarter" idx="14" hasCustomPrompt="1"/>
          </p:nvPr>
        </p:nvSpPr>
        <p:spPr>
          <a:xfrm>
            <a:off x="7435850" y="2339976"/>
            <a:ext cx="2971800"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Tree>
    <p:extLst>
      <p:ext uri="{BB962C8B-B14F-4D97-AF65-F5344CB8AC3E}">
        <p14:creationId xmlns:p14="http://schemas.microsoft.com/office/powerpoint/2010/main" val="290938369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Überschrift und drei Icons mi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6" name="Textplatzhalter 5"/>
          <p:cNvSpPr>
            <a:spLocks noGrp="1"/>
          </p:cNvSpPr>
          <p:nvPr>
            <p:ph type="body" sz="quarter" idx="10" hasCustomPrompt="1"/>
          </p:nvPr>
        </p:nvSpPr>
        <p:spPr>
          <a:xfrm>
            <a:off x="604893" y="2340000"/>
            <a:ext cx="2970432" cy="3556819"/>
          </a:xfrm>
          <a:prstGeom prst="rect">
            <a:avLst/>
          </a:prstGeom>
        </p:spPr>
        <p:txBody>
          <a:bodyPr/>
          <a:lstStyle>
            <a:lvl1pPr marL="0" indent="0">
              <a:lnSpc>
                <a:spcPts val="2400"/>
              </a:lnSpc>
              <a:buFontTx/>
              <a:buNone/>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18" name="Textplatzhalter 17"/>
          <p:cNvSpPr>
            <a:spLocks noGrp="1"/>
          </p:cNvSpPr>
          <p:nvPr>
            <p:ph type="body" sz="quarter" idx="12" hasCustomPrompt="1"/>
          </p:nvPr>
        </p:nvSpPr>
        <p:spPr>
          <a:xfrm>
            <a:off x="4116388" y="2339976"/>
            <a:ext cx="2874962"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22" name="Textplatzhalter 21"/>
          <p:cNvSpPr>
            <a:spLocks noGrp="1"/>
          </p:cNvSpPr>
          <p:nvPr>
            <p:ph type="body" sz="quarter" idx="14" hasCustomPrompt="1"/>
          </p:nvPr>
        </p:nvSpPr>
        <p:spPr>
          <a:xfrm>
            <a:off x="7435850" y="2339976"/>
            <a:ext cx="2971800" cy="3556844"/>
          </a:xfrm>
          <a:prstGeom prst="rect">
            <a:avLst/>
          </a:prstGeom>
        </p:spPr>
        <p:txBody>
          <a:bodyPr/>
          <a:lstStyle>
            <a:lvl1pPr marL="0" indent="0">
              <a:lnSpc>
                <a:spcPts val="2400"/>
              </a:lnSpc>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 At </a:t>
            </a:r>
            <a:r>
              <a:rPr lang="de-DE" sz="1600" dirty="0" err="1">
                <a:solidFill>
                  <a:schemeClr val="tx1"/>
                </a:solidFill>
                <a:latin typeface="Roboto Condensed" panose="02000000000000000000" pitchFamily="2" charset="0"/>
                <a:ea typeface="Roboto Condensed" panose="02000000000000000000" pitchFamily="2" charset="0"/>
              </a:rPr>
              <a:t>vero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eos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accusam</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justo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duo</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dolores</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ea</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rebum</a:t>
            </a:r>
            <a:r>
              <a:rPr lang="de-DE" sz="1600" dirty="0">
                <a:solidFill>
                  <a:schemeClr val="tx1"/>
                </a:solidFill>
                <a:latin typeface="Roboto Condensed" panose="02000000000000000000" pitchFamily="2" charset="0"/>
                <a:ea typeface="Roboto Condensed" panose="02000000000000000000" pitchFamily="2" charset="0"/>
              </a:rPr>
              <a:t>.</a:t>
            </a:r>
            <a:r>
              <a:rPr lang="de-DE" sz="1600" baseline="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consetetur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sadipscing</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elitr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magna </a:t>
            </a:r>
            <a:r>
              <a:rPr lang="de-DE" sz="1600" dirty="0" err="1">
                <a:solidFill>
                  <a:schemeClr val="tx1"/>
                </a:solidFill>
                <a:latin typeface="Roboto Condensed" panose="02000000000000000000" pitchFamily="2" charset="0"/>
                <a:ea typeface="Roboto Condensed" panose="02000000000000000000" pitchFamily="2" charset="0"/>
              </a:rPr>
              <a:t>aliquyam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erat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voluptua</a:t>
            </a:r>
            <a:r>
              <a:rPr lang="de-DE" sz="1600" dirty="0">
                <a:solidFill>
                  <a:schemeClr val="tx1"/>
                </a:solidFill>
                <a:latin typeface="Roboto Condensed" panose="02000000000000000000" pitchFamily="2" charset="0"/>
                <a:ea typeface="Roboto Condensed" panose="02000000000000000000" pitchFamily="2" charset="0"/>
              </a:rPr>
              <a:t>.</a:t>
            </a:r>
            <a:endParaRPr lang="de-DE" dirty="0"/>
          </a:p>
        </p:txBody>
      </p:sp>
      <p:sp>
        <p:nvSpPr>
          <p:cNvPr id="16" name="Bildplatzhalter 15"/>
          <p:cNvSpPr>
            <a:spLocks noGrp="1"/>
          </p:cNvSpPr>
          <p:nvPr>
            <p:ph type="pic" sz="quarter" idx="15" hasCustomPrompt="1"/>
          </p:nvPr>
        </p:nvSpPr>
        <p:spPr>
          <a:xfrm>
            <a:off x="1550109" y="1366577"/>
            <a:ext cx="1080000" cy="900000"/>
          </a:xfrm>
          <a:prstGeom prst="rect">
            <a:avLst/>
          </a:prstGeom>
        </p:spPr>
        <p:txBody>
          <a:bodyPr/>
          <a:lstStyle>
            <a:lvl1pPr marL="0" indent="0" algn="ctr">
              <a:buFontTx/>
              <a:buNone/>
              <a:defRPr sz="1200" baseline="0"/>
            </a:lvl1pPr>
          </a:lstStyle>
          <a:p>
            <a:r>
              <a:rPr lang="de-DE" dirty="0"/>
              <a:t>hier Icon einfügen</a:t>
            </a:r>
          </a:p>
        </p:txBody>
      </p:sp>
      <p:sp>
        <p:nvSpPr>
          <p:cNvPr id="19" name="Bildplatzhalter 18"/>
          <p:cNvSpPr>
            <a:spLocks noGrp="1"/>
          </p:cNvSpPr>
          <p:nvPr>
            <p:ph type="pic" sz="quarter" idx="16" hasCustomPrompt="1"/>
          </p:nvPr>
        </p:nvSpPr>
        <p:spPr>
          <a:xfrm>
            <a:off x="5103798" y="1366578"/>
            <a:ext cx="1080000" cy="900000"/>
          </a:xfrm>
          <a:prstGeom prst="rect">
            <a:avLst/>
          </a:prstGeom>
        </p:spPr>
        <p:txBody>
          <a:bodyPr/>
          <a:lstStyle>
            <a:lvl1pPr marL="0" indent="0" algn="ctr">
              <a:buFontTx/>
              <a:buNone/>
              <a:defRPr lang="de-DE" sz="1200" kern="1200" baseline="0" dirty="0">
                <a:solidFill>
                  <a:srgbClr val="FFFFFF"/>
                </a:solidFill>
                <a:latin typeface="Roboto Condensed" panose="02000000000000000000" pitchFamily="2" charset="0"/>
                <a:ea typeface="Roboto Condensed" panose="02000000000000000000" pitchFamily="2" charset="0"/>
                <a:cs typeface="+mn-cs"/>
              </a:defRPr>
            </a:lvl1pPr>
          </a:lstStyle>
          <a:p>
            <a:r>
              <a:rPr lang="de-DE" dirty="0"/>
              <a:t>hier Icon einfügen</a:t>
            </a:r>
          </a:p>
        </p:txBody>
      </p:sp>
      <p:sp>
        <p:nvSpPr>
          <p:cNvPr id="23" name="Bildplatzhalter 22"/>
          <p:cNvSpPr>
            <a:spLocks noGrp="1"/>
          </p:cNvSpPr>
          <p:nvPr>
            <p:ph type="pic" sz="quarter" idx="17" hasCustomPrompt="1"/>
          </p:nvPr>
        </p:nvSpPr>
        <p:spPr>
          <a:xfrm>
            <a:off x="8381750" y="1366577"/>
            <a:ext cx="1080000" cy="900000"/>
          </a:xfrm>
          <a:prstGeom prst="rect">
            <a:avLst/>
          </a:prstGeom>
        </p:spPr>
        <p:txBody>
          <a:bodyPr/>
          <a:lstStyle>
            <a:lvl1pPr marL="0" indent="0" algn="ctr">
              <a:buFontTx/>
              <a:buNone/>
              <a:defRPr lang="de-DE" sz="1200" kern="1200" baseline="0" dirty="0">
                <a:solidFill>
                  <a:srgbClr val="FFFFFF"/>
                </a:solidFill>
                <a:latin typeface="Roboto Condensed" panose="02000000000000000000" pitchFamily="2" charset="0"/>
                <a:ea typeface="Roboto Condensed" panose="02000000000000000000" pitchFamily="2" charset="0"/>
                <a:cs typeface="+mn-cs"/>
              </a:defRPr>
            </a:lvl1pPr>
          </a:lstStyle>
          <a:p>
            <a:r>
              <a:rPr lang="de-DE" dirty="0"/>
              <a:t>hier Icon einfügen</a:t>
            </a:r>
          </a:p>
        </p:txBody>
      </p:sp>
    </p:spTree>
    <p:extLst>
      <p:ext uri="{BB962C8B-B14F-4D97-AF65-F5344CB8AC3E}">
        <p14:creationId xmlns:p14="http://schemas.microsoft.com/office/powerpoint/2010/main" val="1740621332"/>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Überschrift und drei Kästen mit Stichpunkt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605496" y="1728000"/>
            <a:ext cx="2969554" cy="330864"/>
          </a:xfrm>
          <a:prstGeom prst="rect">
            <a:avLst/>
          </a:prstGeom>
        </p:spPr>
        <p:txBody>
          <a:bodyPr>
            <a:normAutofit/>
          </a:bodyPr>
          <a:lstStyle>
            <a:lvl1pPr marL="0" indent="0" algn="ctr">
              <a:buNone/>
              <a:defRPr lang="en-IN" sz="2000" b="1" kern="1200" baseline="0" dirty="0">
                <a:solidFill>
                  <a:srgbClr val="002B6A"/>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Überschrift</a:t>
            </a:r>
            <a:r>
              <a:rPr lang="en-US" dirty="0"/>
              <a:t> 01</a:t>
            </a:r>
            <a:endParaRPr lang="en-IN" dirty="0"/>
          </a:p>
        </p:txBody>
      </p:sp>
      <p:sp>
        <p:nvSpPr>
          <p:cNvPr id="6" name="Textplatzhalter 5"/>
          <p:cNvSpPr>
            <a:spLocks noGrp="1"/>
          </p:cNvSpPr>
          <p:nvPr>
            <p:ph type="body" sz="quarter" idx="10" hasCustomPrompt="1"/>
          </p:nvPr>
        </p:nvSpPr>
        <p:spPr>
          <a:xfrm>
            <a:off x="823965" y="2340000"/>
            <a:ext cx="2612571" cy="3556819"/>
          </a:xfrm>
          <a:prstGeom prst="rect">
            <a:avLst/>
          </a:prstGeom>
        </p:spPr>
        <p:txBody>
          <a:bodyPr/>
          <a:lstStyle>
            <a:lvl1pPr marL="285750" indent="-285750" algn="ctr">
              <a:lnSpc>
                <a:spcPts val="2400"/>
              </a:lnSpc>
              <a:buSzPct val="65000"/>
              <a:buFontTx/>
              <a:buBlip>
                <a:blip r:embed="rId2"/>
              </a:buBlip>
              <a:tabLst>
                <a:tab pos="1704975" algn="l"/>
              </a:tabLst>
              <a:defRPr lang="de-DE" sz="1600" kern="120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8" name="Textplatzhalter 7"/>
          <p:cNvSpPr>
            <a:spLocks noGrp="1"/>
          </p:cNvSpPr>
          <p:nvPr>
            <p:ph type="body" sz="quarter" idx="11" hasCustomPrompt="1"/>
          </p:nvPr>
        </p:nvSpPr>
        <p:spPr>
          <a:xfrm>
            <a:off x="4116388" y="1728209"/>
            <a:ext cx="2874291"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Überschrift 02</a:t>
            </a:r>
          </a:p>
        </p:txBody>
      </p:sp>
      <p:sp>
        <p:nvSpPr>
          <p:cNvPr id="18" name="Textplatzhalter 17"/>
          <p:cNvSpPr>
            <a:spLocks noGrp="1"/>
          </p:cNvSpPr>
          <p:nvPr>
            <p:ph type="body" sz="quarter" idx="12" hasCustomPrompt="1"/>
          </p:nvPr>
        </p:nvSpPr>
        <p:spPr>
          <a:xfrm>
            <a:off x="4248130" y="2339976"/>
            <a:ext cx="2624943" cy="3556844"/>
          </a:xfrm>
          <a:prstGeom prst="rect">
            <a:avLst/>
          </a:prstGeom>
        </p:spPr>
        <p:txBody>
          <a:bodyPr/>
          <a:lstStyle>
            <a:lvl1pPr marL="285750" indent="-285750" algn="ctr">
              <a:lnSpc>
                <a:spcPts val="2400"/>
              </a:lnSpc>
              <a:buSzPct val="65000"/>
              <a:buFontTx/>
              <a:buBlip>
                <a:blip r:embed="rId2"/>
              </a:buBlip>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22" name="Textplatzhalter 21"/>
          <p:cNvSpPr>
            <a:spLocks noGrp="1"/>
          </p:cNvSpPr>
          <p:nvPr>
            <p:ph type="body" sz="quarter" idx="14" hasCustomPrompt="1"/>
          </p:nvPr>
        </p:nvSpPr>
        <p:spPr>
          <a:xfrm>
            <a:off x="7671202" y="2339976"/>
            <a:ext cx="2588165" cy="3556844"/>
          </a:xfrm>
          <a:prstGeom prst="rect">
            <a:avLst/>
          </a:prstGeom>
        </p:spPr>
        <p:txBody>
          <a:bodyPr/>
          <a:lstStyle>
            <a:lvl1pPr marL="285750" indent="-285750" algn="ctr">
              <a:lnSpc>
                <a:spcPts val="2400"/>
              </a:lnSpc>
              <a:buSzPct val="65000"/>
              <a:buFontTx/>
              <a:buBlip>
                <a:blip r:embed="rId2"/>
              </a:buBlip>
              <a:defRPr lang="de-DE" sz="1600" kern="1200" dirty="0"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endParaRPr lang="de-DE" sz="1600" dirty="0">
              <a:solidFill>
                <a:schemeClr val="tx1"/>
              </a:solidFill>
              <a:latin typeface="Roboto Condensed" panose="02000000000000000000" pitchFamily="2" charset="0"/>
              <a:ea typeface="Roboto Condensed" panose="02000000000000000000" pitchFamily="2" charset="0"/>
            </a:endParaRPr>
          </a:p>
          <a:p>
            <a:pPr lvl="0"/>
            <a:r>
              <a:rPr lang="de-DE" sz="1600" dirty="0" err="1">
                <a:solidFill>
                  <a:schemeClr val="tx1"/>
                </a:solidFill>
                <a:latin typeface="Roboto Condensed" panose="02000000000000000000" pitchFamily="2" charset="0"/>
                <a:ea typeface="Roboto Condensed" panose="02000000000000000000" pitchFamily="2" charset="0"/>
              </a:rPr>
              <a:t>dolore</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Lorem</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ipsum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dolor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sed</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diam</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nonumy</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eirmod</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tempor</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invidunt</a:t>
            </a:r>
            <a:r>
              <a:rPr lang="de-DE" sz="1600" dirty="0">
                <a:solidFill>
                  <a:schemeClr val="tx1"/>
                </a:solidFill>
                <a:latin typeface="Roboto Condensed" panose="02000000000000000000" pitchFamily="2" charset="0"/>
                <a:ea typeface="Roboto Condensed" panose="02000000000000000000" pitchFamily="2" charset="0"/>
              </a:rPr>
              <a:t> </a:t>
            </a:r>
          </a:p>
          <a:p>
            <a:pPr lvl="0"/>
            <a:r>
              <a:rPr lang="de-DE" sz="1600" dirty="0" err="1">
                <a:solidFill>
                  <a:schemeClr val="tx1"/>
                </a:solidFill>
                <a:latin typeface="Roboto Condensed" panose="02000000000000000000" pitchFamily="2" charset="0"/>
                <a:ea typeface="Roboto Condensed" panose="02000000000000000000" pitchFamily="2" charset="0"/>
              </a:rPr>
              <a:t>ut</a:t>
            </a:r>
            <a:r>
              <a:rPr lang="de-DE" sz="1600" dirty="0">
                <a:solidFill>
                  <a:schemeClr val="tx1"/>
                </a:solidFill>
                <a:latin typeface="Roboto Condensed" panose="02000000000000000000" pitchFamily="2" charset="0"/>
                <a:ea typeface="Roboto Condensed" panose="02000000000000000000" pitchFamily="2" charset="0"/>
              </a:rPr>
              <a:t> </a:t>
            </a:r>
            <a:r>
              <a:rPr lang="de-DE" sz="1600" dirty="0" err="1">
                <a:solidFill>
                  <a:schemeClr val="tx1"/>
                </a:solidFill>
                <a:latin typeface="Roboto Condensed" panose="02000000000000000000" pitchFamily="2" charset="0"/>
                <a:ea typeface="Roboto Condensed" panose="02000000000000000000" pitchFamily="2" charset="0"/>
              </a:rPr>
              <a:t>labore</a:t>
            </a:r>
            <a:r>
              <a:rPr lang="de-DE" sz="1600" dirty="0">
                <a:solidFill>
                  <a:schemeClr val="tx1"/>
                </a:solidFill>
                <a:latin typeface="Roboto Condensed" panose="02000000000000000000" pitchFamily="2" charset="0"/>
                <a:ea typeface="Roboto Condensed" panose="02000000000000000000" pitchFamily="2" charset="0"/>
              </a:rPr>
              <a:t> et </a:t>
            </a:r>
            <a:r>
              <a:rPr lang="de-DE" sz="1600" dirty="0" err="1">
                <a:solidFill>
                  <a:schemeClr val="tx1"/>
                </a:solidFill>
                <a:latin typeface="Roboto Condensed" panose="02000000000000000000" pitchFamily="2" charset="0"/>
                <a:ea typeface="Roboto Condensed" panose="02000000000000000000" pitchFamily="2" charset="0"/>
              </a:rPr>
              <a:t>dolore</a:t>
            </a: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15" name="Rectangle: Rounded Corners 50">
            <a:extLst>
              <a:ext uri="{FF2B5EF4-FFF2-40B4-BE49-F238E27FC236}">
                <a16:creationId xmlns:a16="http://schemas.microsoft.com/office/drawing/2014/main" id="{D5ED310C-ECB9-48AC-9865-26A22CCF9245}"/>
              </a:ext>
            </a:extLst>
          </p:cNvPr>
          <p:cNvSpPr/>
          <p:nvPr/>
        </p:nvSpPr>
        <p:spPr>
          <a:xfrm>
            <a:off x="695326"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Rectangle: Rounded Corners 50">
            <a:extLst>
              <a:ext uri="{FF2B5EF4-FFF2-40B4-BE49-F238E27FC236}">
                <a16:creationId xmlns:a16="http://schemas.microsoft.com/office/drawing/2014/main" id="{D5ED310C-ECB9-48AC-9865-26A22CCF9245}"/>
              </a:ext>
            </a:extLst>
          </p:cNvPr>
          <p:cNvSpPr/>
          <p:nvPr userDrawn="1"/>
        </p:nvSpPr>
        <p:spPr>
          <a:xfrm>
            <a:off x="4118398"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Rectangle: Rounded Corners 50">
            <a:extLst>
              <a:ext uri="{FF2B5EF4-FFF2-40B4-BE49-F238E27FC236}">
                <a16:creationId xmlns:a16="http://schemas.microsoft.com/office/drawing/2014/main" id="{D5ED310C-ECB9-48AC-9865-26A22CCF9245}"/>
              </a:ext>
            </a:extLst>
          </p:cNvPr>
          <p:cNvSpPr/>
          <p:nvPr userDrawn="1"/>
        </p:nvSpPr>
        <p:spPr>
          <a:xfrm>
            <a:off x="7529462" y="1577819"/>
            <a:ext cx="2877714" cy="4319000"/>
          </a:xfrm>
          <a:prstGeom prst="roundRect">
            <a:avLst>
              <a:gd name="adj" fmla="val 9599"/>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platzhalter 3"/>
          <p:cNvSpPr>
            <a:spLocks noGrp="1"/>
          </p:cNvSpPr>
          <p:nvPr>
            <p:ph type="body" sz="quarter" idx="15" hasCustomPrompt="1"/>
          </p:nvPr>
        </p:nvSpPr>
        <p:spPr>
          <a:xfrm>
            <a:off x="7527925" y="1728000"/>
            <a:ext cx="2879725" cy="330864"/>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stStyle>
          <a:p>
            <a:pPr lvl="0"/>
            <a:r>
              <a:rPr lang="de-DE" dirty="0"/>
              <a:t>Überschrift 03</a:t>
            </a:r>
          </a:p>
        </p:txBody>
      </p:sp>
    </p:spTree>
    <p:extLst>
      <p:ext uri="{BB962C8B-B14F-4D97-AF65-F5344CB8AC3E}">
        <p14:creationId xmlns:p14="http://schemas.microsoft.com/office/powerpoint/2010/main" val="1471547953"/>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fik und Stichpunkte">
    <p:spTree>
      <p:nvGrpSpPr>
        <p:cNvPr id="1" name=""/>
        <p:cNvGrpSpPr/>
        <p:nvPr/>
      </p:nvGrpSpPr>
      <p:grpSpPr>
        <a:xfrm>
          <a:off x="0" y="0"/>
          <a:ext cx="0" cy="0"/>
          <a:chOff x="0" y="0"/>
          <a:chExt cx="0" cy="0"/>
        </a:xfrm>
      </p:grpSpPr>
      <p:grpSp>
        <p:nvGrpSpPr>
          <p:cNvPr id="9" name="Group 398">
            <a:extLst>
              <a:ext uri="{FF2B5EF4-FFF2-40B4-BE49-F238E27FC236}">
                <a16:creationId xmlns:a16="http://schemas.microsoft.com/office/drawing/2014/main" id="{477229A3-9E76-BB41-9771-27F74F13C79A}"/>
              </a:ext>
            </a:extLst>
          </p:cNvPr>
          <p:cNvGrpSpPr/>
          <p:nvPr userDrawn="1"/>
        </p:nvGrpSpPr>
        <p:grpSpPr>
          <a:xfrm rot="10800000" flipH="1">
            <a:off x="-3344845" y="-2433663"/>
            <a:ext cx="14922466" cy="4506760"/>
            <a:chOff x="-2422178" y="5261733"/>
            <a:chExt cx="14922466" cy="4506760"/>
          </a:xfrm>
        </p:grpSpPr>
        <p:sp>
          <p:nvSpPr>
            <p:cNvPr id="10" name="Freeform 30">
              <a:extLst>
                <a:ext uri="{FF2B5EF4-FFF2-40B4-BE49-F238E27FC236}">
                  <a16:creationId xmlns:a16="http://schemas.microsoft.com/office/drawing/2014/main" id="{314C21F7-27E6-7043-AC62-772F4FA1BDCE}"/>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11" name="Freeform 31">
              <a:extLst>
                <a:ext uri="{FF2B5EF4-FFF2-40B4-BE49-F238E27FC236}">
                  <a16:creationId xmlns:a16="http://schemas.microsoft.com/office/drawing/2014/main" id="{BAC78CA0-0A9B-C542-9870-908F8588CD23}"/>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12" name="Freeform 32">
              <a:extLst>
                <a:ext uri="{FF2B5EF4-FFF2-40B4-BE49-F238E27FC236}">
                  <a16:creationId xmlns:a16="http://schemas.microsoft.com/office/drawing/2014/main" id="{E49983F3-35C9-374C-980E-C025B62D63BB}"/>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13" name="Freeform 33">
              <a:extLst>
                <a:ext uri="{FF2B5EF4-FFF2-40B4-BE49-F238E27FC236}">
                  <a16:creationId xmlns:a16="http://schemas.microsoft.com/office/drawing/2014/main" id="{CC868B2E-AF95-484D-8FC3-B01EB4DB262A}"/>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4" name="Freeform 34">
              <a:extLst>
                <a:ext uri="{FF2B5EF4-FFF2-40B4-BE49-F238E27FC236}">
                  <a16:creationId xmlns:a16="http://schemas.microsoft.com/office/drawing/2014/main" id="{75A62955-FB4E-754A-8E23-8E3745D346B6}"/>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5" name="Freeform 35">
              <a:extLst>
                <a:ext uri="{FF2B5EF4-FFF2-40B4-BE49-F238E27FC236}">
                  <a16:creationId xmlns:a16="http://schemas.microsoft.com/office/drawing/2014/main" id="{E37B1423-A1F5-9043-9F2B-E465197C3322}"/>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7" name="Freeform 36">
              <a:extLst>
                <a:ext uri="{FF2B5EF4-FFF2-40B4-BE49-F238E27FC236}">
                  <a16:creationId xmlns:a16="http://schemas.microsoft.com/office/drawing/2014/main" id="{CE82EDE7-7279-2447-BDF6-601B815F8127}"/>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20" name="Freeform 37">
              <a:extLst>
                <a:ext uri="{FF2B5EF4-FFF2-40B4-BE49-F238E27FC236}">
                  <a16:creationId xmlns:a16="http://schemas.microsoft.com/office/drawing/2014/main" id="{1A4DEC4B-3129-6947-865E-97EFA4467E9B}"/>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21" name="Freeform 38">
              <a:extLst>
                <a:ext uri="{FF2B5EF4-FFF2-40B4-BE49-F238E27FC236}">
                  <a16:creationId xmlns:a16="http://schemas.microsoft.com/office/drawing/2014/main" id="{AB90BC07-9FCA-E04E-8B9A-C898B1F79464}"/>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24" name="Freeform 39">
              <a:extLst>
                <a:ext uri="{FF2B5EF4-FFF2-40B4-BE49-F238E27FC236}">
                  <a16:creationId xmlns:a16="http://schemas.microsoft.com/office/drawing/2014/main" id="{94214701-70A7-0345-84B8-960F0F6BF0F2}"/>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25" name="Freeform 40">
              <a:extLst>
                <a:ext uri="{FF2B5EF4-FFF2-40B4-BE49-F238E27FC236}">
                  <a16:creationId xmlns:a16="http://schemas.microsoft.com/office/drawing/2014/main" id="{41B6DBD1-D1BC-BB46-A349-2F3EC98D435A}"/>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26" name="Freeform 41">
              <a:extLst>
                <a:ext uri="{FF2B5EF4-FFF2-40B4-BE49-F238E27FC236}">
                  <a16:creationId xmlns:a16="http://schemas.microsoft.com/office/drawing/2014/main" id="{8A7D4422-8675-9341-82C0-8398B0F4E0AB}"/>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27" name="Freeform 42">
              <a:extLst>
                <a:ext uri="{FF2B5EF4-FFF2-40B4-BE49-F238E27FC236}">
                  <a16:creationId xmlns:a16="http://schemas.microsoft.com/office/drawing/2014/main" id="{8DEDB9C3-1413-5E44-BC8F-115F147479B7}"/>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28" name="Freeform 43">
              <a:extLst>
                <a:ext uri="{FF2B5EF4-FFF2-40B4-BE49-F238E27FC236}">
                  <a16:creationId xmlns:a16="http://schemas.microsoft.com/office/drawing/2014/main" id="{0A6E8A97-AC91-164F-BDD0-22E7079CA671}"/>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9" name="Freeform 44">
              <a:extLst>
                <a:ext uri="{FF2B5EF4-FFF2-40B4-BE49-F238E27FC236}">
                  <a16:creationId xmlns:a16="http://schemas.microsoft.com/office/drawing/2014/main" id="{BC627C2E-F04D-BC44-9059-B6E8EE4226AA}"/>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30" name="Freeform 45">
              <a:extLst>
                <a:ext uri="{FF2B5EF4-FFF2-40B4-BE49-F238E27FC236}">
                  <a16:creationId xmlns:a16="http://schemas.microsoft.com/office/drawing/2014/main" id="{5D053E5A-4181-274D-9162-DC847CC14C95}"/>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31" name="Freeform 46">
              <a:extLst>
                <a:ext uri="{FF2B5EF4-FFF2-40B4-BE49-F238E27FC236}">
                  <a16:creationId xmlns:a16="http://schemas.microsoft.com/office/drawing/2014/main" id="{3FFCBEE2-9822-A54C-86E9-1FFEA97A52E0}"/>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32" name="Freeform 47">
              <a:extLst>
                <a:ext uri="{FF2B5EF4-FFF2-40B4-BE49-F238E27FC236}">
                  <a16:creationId xmlns:a16="http://schemas.microsoft.com/office/drawing/2014/main" id="{3C4212A5-F0D0-1844-A3B4-0389EFF64D74}"/>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33" name="Freeform 48">
              <a:extLst>
                <a:ext uri="{FF2B5EF4-FFF2-40B4-BE49-F238E27FC236}">
                  <a16:creationId xmlns:a16="http://schemas.microsoft.com/office/drawing/2014/main" id="{53BE6F74-1A8B-1647-B3DE-683710C6CFA9}"/>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34" name="Freeform 49">
              <a:extLst>
                <a:ext uri="{FF2B5EF4-FFF2-40B4-BE49-F238E27FC236}">
                  <a16:creationId xmlns:a16="http://schemas.microsoft.com/office/drawing/2014/main" id="{48CC0194-0522-9C4D-9BA7-8E494E9BA261}"/>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35" name="Freeform 50">
              <a:extLst>
                <a:ext uri="{FF2B5EF4-FFF2-40B4-BE49-F238E27FC236}">
                  <a16:creationId xmlns:a16="http://schemas.microsoft.com/office/drawing/2014/main" id="{BB5AC2AA-DB50-CB4C-93A8-E15FCF252CEA}"/>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36" name="Freeform 51">
              <a:extLst>
                <a:ext uri="{FF2B5EF4-FFF2-40B4-BE49-F238E27FC236}">
                  <a16:creationId xmlns:a16="http://schemas.microsoft.com/office/drawing/2014/main" id="{D754E386-5447-B34F-A2A3-0C35AAE4B8B8}"/>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37" name="Freeform 52">
              <a:extLst>
                <a:ext uri="{FF2B5EF4-FFF2-40B4-BE49-F238E27FC236}">
                  <a16:creationId xmlns:a16="http://schemas.microsoft.com/office/drawing/2014/main" id="{05DFB958-C769-924C-93E3-BF0F257CCA1D}"/>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38" name="Freeform 53">
              <a:extLst>
                <a:ext uri="{FF2B5EF4-FFF2-40B4-BE49-F238E27FC236}">
                  <a16:creationId xmlns:a16="http://schemas.microsoft.com/office/drawing/2014/main" id="{AD787F73-B71A-A548-AFE7-D917E9CEDCD7}"/>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9" name="Freeform 54">
              <a:extLst>
                <a:ext uri="{FF2B5EF4-FFF2-40B4-BE49-F238E27FC236}">
                  <a16:creationId xmlns:a16="http://schemas.microsoft.com/office/drawing/2014/main" id="{3EE90314-4BE7-D542-B82E-F9AB99AD230E}"/>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40" name="Freeform 55">
              <a:extLst>
                <a:ext uri="{FF2B5EF4-FFF2-40B4-BE49-F238E27FC236}">
                  <a16:creationId xmlns:a16="http://schemas.microsoft.com/office/drawing/2014/main" id="{D7F90983-5C09-C14C-A8D5-5DB20A25E89C}"/>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41" name="Freeform 56">
              <a:extLst>
                <a:ext uri="{FF2B5EF4-FFF2-40B4-BE49-F238E27FC236}">
                  <a16:creationId xmlns:a16="http://schemas.microsoft.com/office/drawing/2014/main" id="{49BA8D29-0CB1-1240-918D-D4DD05448D39}"/>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42" name="Freeform 45">
              <a:extLst>
                <a:ext uri="{FF2B5EF4-FFF2-40B4-BE49-F238E27FC236}">
                  <a16:creationId xmlns:a16="http://schemas.microsoft.com/office/drawing/2014/main" id="{EB72D185-DE48-E745-9883-CBEC2A8F4FAD}"/>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43" name="Freeform 31">
              <a:extLst>
                <a:ext uri="{FF2B5EF4-FFF2-40B4-BE49-F238E27FC236}">
                  <a16:creationId xmlns:a16="http://schemas.microsoft.com/office/drawing/2014/main" id="{E15D5F49-AE8E-B540-A2BC-CFBAF989017C}"/>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4" name="Textplatzhalter 3"/>
          <p:cNvSpPr>
            <a:spLocks noGrp="1"/>
          </p:cNvSpPr>
          <p:nvPr>
            <p:ph type="body" sz="quarter" idx="11"/>
          </p:nvPr>
        </p:nvSpPr>
        <p:spPr>
          <a:xfrm>
            <a:off x="572493" y="1952317"/>
            <a:ext cx="9840749" cy="3656913"/>
          </a:xfrm>
          <a:prstGeom prst="rect">
            <a:avLst/>
          </a:prstGeom>
        </p:spPr>
        <p:txBody>
          <a:bodyPr/>
          <a:lstStyle>
            <a:lvl1pPr marL="228600" indent="-228600">
              <a:buFontTx/>
              <a:buBlip>
                <a:blip r:embed="rId2"/>
              </a:buBlip>
              <a:defRPr sz="1600"/>
            </a:lvl1pPr>
            <a:lvl2pPr marL="685800" indent="-228600">
              <a:buFontTx/>
              <a:buBlip>
                <a:blip r:embed="rId2"/>
              </a:buBlip>
              <a:defRPr sz="1600"/>
            </a:lvl2pPr>
            <a:lvl3pPr marL="1200150" indent="-285750">
              <a:buFontTx/>
              <a:buBlip>
                <a:blip r:embed="rId2"/>
              </a:buBlip>
              <a:defRPr sz="1600"/>
            </a:lvl3pPr>
            <a:lvl4pPr marL="1600200" indent="-228600">
              <a:buFontTx/>
              <a:buBlip>
                <a:blip r:embed="rId2"/>
              </a:buBlip>
              <a:defRPr sz="1600"/>
            </a:lvl4pPr>
            <a:lvl5pPr marL="2057400" indent="-228600">
              <a:buFontTx/>
              <a:buBlip>
                <a:blip r:embed="rId2"/>
              </a:buBlip>
              <a:defRPr sz="16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66236121"/>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12" name="Freeform: Shape 7696"/>
          <p:cNvSpPr/>
          <p:nvPr userDrawn="1"/>
        </p:nvSpPr>
        <p:spPr>
          <a:xfrm rot="4800">
            <a:off x="704463" y="1834296"/>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3" name="Freeform: Shape 7697"/>
          <p:cNvSpPr/>
          <p:nvPr userDrawn="1"/>
        </p:nvSpPr>
        <p:spPr>
          <a:xfrm rot="4800">
            <a:off x="2502595" y="3405244"/>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4" name="Freeform: Shape 7698"/>
          <p:cNvSpPr/>
          <p:nvPr userDrawn="1"/>
        </p:nvSpPr>
        <p:spPr>
          <a:xfrm rot="4800">
            <a:off x="4275693" y="182992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6" name="Freeform: Shape 7699"/>
          <p:cNvSpPr/>
          <p:nvPr userDrawn="1"/>
        </p:nvSpPr>
        <p:spPr>
          <a:xfrm rot="4800">
            <a:off x="6041457" y="3400830"/>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7" name="Freeform: Shape 7700"/>
          <p:cNvSpPr/>
          <p:nvPr userDrawn="1"/>
        </p:nvSpPr>
        <p:spPr>
          <a:xfrm rot="4800">
            <a:off x="7814555" y="1822556"/>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10" name="Subtitle 2">
            <a:extLst>
              <a:ext uri="{FF2B5EF4-FFF2-40B4-BE49-F238E27FC236}">
                <a16:creationId xmlns:a16="http://schemas.microsoft.com/office/drawing/2014/main" id="{A446D049-F822-4B92-BFB6-EE0B8087C4CC}"/>
              </a:ext>
            </a:extLst>
          </p:cNvPr>
          <p:cNvSpPr>
            <a:spLocks noGrp="1"/>
          </p:cNvSpPr>
          <p:nvPr>
            <p:ph type="subTitle" idx="1" hasCustomPrompt="1"/>
          </p:nvPr>
        </p:nvSpPr>
        <p:spPr>
          <a:xfrm>
            <a:off x="904875" y="2277457"/>
            <a:ext cx="1753899" cy="330864"/>
          </a:xfrm>
          <a:prstGeom prst="rect">
            <a:avLst/>
          </a:prstGeom>
        </p:spPr>
        <p:txBody>
          <a:bodyPr>
            <a:normAutofit/>
          </a:bodyPr>
          <a:lstStyle>
            <a:lvl1pPr marL="0" indent="0" algn="ctr">
              <a:buNone/>
              <a:defRPr lang="en-IN" sz="2000" b="1" kern="1200" baseline="0" dirty="0">
                <a:solidFill>
                  <a:schemeClr val="tx1"/>
                </a:solidFill>
                <a:latin typeface="Roboto Cn" pitchFamily="2" charset="0"/>
                <a:ea typeface="Roboto Cn" pitchFamily="2" charset="0"/>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a:t>Punkt</a:t>
            </a:r>
            <a:r>
              <a:rPr lang="en-US" dirty="0"/>
              <a:t> 01</a:t>
            </a:r>
            <a:endParaRPr lang="en-IN" dirty="0"/>
          </a:p>
        </p:txBody>
      </p:sp>
      <p:sp>
        <p:nvSpPr>
          <p:cNvPr id="8" name="Textplatzhalter 7"/>
          <p:cNvSpPr>
            <a:spLocks noGrp="1"/>
          </p:cNvSpPr>
          <p:nvPr>
            <p:ph type="body" sz="quarter" idx="11" hasCustomPrompt="1"/>
          </p:nvPr>
        </p:nvSpPr>
        <p:spPr>
          <a:xfrm>
            <a:off x="4404595" y="2277457"/>
            <a:ext cx="1918767" cy="330655"/>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vl2pPr marL="457200" indent="0">
              <a:buFontTx/>
              <a:buNone/>
              <a:defRPr lang="de-DE" sz="2000" kern="1200" baseline="0" dirty="0" smtClean="0">
                <a:solidFill>
                  <a:schemeClr val="accent5"/>
                </a:solidFill>
                <a:latin typeface="Roboto Cn" pitchFamily="2" charset="0"/>
                <a:ea typeface="Roboto Cn" pitchFamily="2" charset="0"/>
                <a:cs typeface="+mn-cs"/>
              </a:defRPr>
            </a:lvl2pPr>
            <a:lvl3pPr>
              <a:buFontTx/>
              <a:buNone/>
              <a:defRPr lang="de-DE" sz="2000" kern="1200" baseline="0" dirty="0" smtClean="0">
                <a:solidFill>
                  <a:schemeClr val="accent5"/>
                </a:solidFill>
                <a:latin typeface="Roboto Cn" pitchFamily="2" charset="0"/>
                <a:ea typeface="Roboto Cn" pitchFamily="2" charset="0"/>
                <a:cs typeface="+mn-cs"/>
              </a:defRPr>
            </a:lvl3pPr>
            <a:lvl4pPr marL="1371600" indent="0">
              <a:buFontTx/>
              <a:buNone/>
              <a:defRPr lang="de-DE" sz="2000" kern="1200" baseline="0" dirty="0" smtClean="0">
                <a:solidFill>
                  <a:schemeClr val="accent5"/>
                </a:solidFill>
                <a:latin typeface="Roboto Cn" pitchFamily="2" charset="0"/>
                <a:ea typeface="Roboto Cn" pitchFamily="2" charset="0"/>
                <a:cs typeface="+mn-cs"/>
              </a:defRPr>
            </a:lvl4pPr>
            <a:lvl5pPr marL="1828800" indent="0">
              <a:buFontTx/>
              <a:buNone/>
              <a:defRPr lang="de-DE" sz="2000" kern="1200" baseline="0" dirty="0">
                <a:solidFill>
                  <a:schemeClr val="accent5"/>
                </a:solidFill>
                <a:latin typeface="Roboto Cn" pitchFamily="2" charset="0"/>
                <a:ea typeface="Roboto Cn" pitchFamily="2" charset="0"/>
                <a:cs typeface="+mn-cs"/>
              </a:defRPr>
            </a:lvl5pPr>
          </a:lstStyle>
          <a:p>
            <a:pPr lvl="0"/>
            <a:r>
              <a:rPr lang="de-DE" dirty="0"/>
              <a:t>Punkt 03</a:t>
            </a:r>
          </a:p>
        </p:txBody>
      </p:sp>
      <p:sp>
        <p:nvSpPr>
          <p:cNvPr id="6" name="Textplatzhalter 5"/>
          <p:cNvSpPr>
            <a:spLocks noGrp="1"/>
          </p:cNvSpPr>
          <p:nvPr>
            <p:ph type="body" sz="quarter" idx="10" hasCustomPrompt="1"/>
          </p:nvPr>
        </p:nvSpPr>
        <p:spPr>
          <a:xfrm>
            <a:off x="709200" y="2694227"/>
            <a:ext cx="2160000" cy="1080000"/>
          </a:xfrm>
          <a:prstGeom prst="rect">
            <a:avLst/>
          </a:prstGeom>
        </p:spPr>
        <p:txBody>
          <a:bodyPr/>
          <a:lstStyle>
            <a:lvl1pPr marL="0" indent="0" algn="ctr">
              <a:lnSpc>
                <a:spcPts val="2400"/>
              </a:lnSpc>
              <a:buSzPct val="65000"/>
              <a:buFontTx/>
              <a:buNone/>
              <a:tabLst>
                <a:tab pos="1704975" algn="l"/>
              </a:tabLst>
              <a:defRPr lang="de-DE" sz="1600" kern="1200" baseline="0" dirty="0" err="1" smtClean="0">
                <a:solidFill>
                  <a:schemeClr val="tx1"/>
                </a:solidFill>
                <a:latin typeface="Roboto Condensed" panose="02000000000000000000" pitchFamily="2" charset="0"/>
                <a:ea typeface="Roboto Condensed" panose="02000000000000000000" pitchFamily="2" charset="0"/>
                <a:cs typeface="+mn-cs"/>
              </a:defRPr>
            </a:lvl1pPr>
            <a:lvl2pPr marL="4572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2pPr>
            <a:lvl3pPr>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3pPr>
            <a:lvl4pPr marL="1371600" indent="0">
              <a:buFontTx/>
              <a:buNone/>
              <a:defRPr lang="de-DE" sz="1600" kern="1200" dirty="0" smtClean="0">
                <a:solidFill>
                  <a:schemeClr val="tx1"/>
                </a:solidFill>
                <a:latin typeface="Roboto Condensed" panose="02000000000000000000" pitchFamily="2" charset="0"/>
                <a:ea typeface="Roboto Condensed" panose="02000000000000000000" pitchFamily="2" charset="0"/>
                <a:cs typeface="+mn-cs"/>
              </a:defRPr>
            </a:lvl4pPr>
            <a:lvl5pPr marL="1828800" indent="0">
              <a:buFontTx/>
              <a:buNone/>
              <a:defRPr lang="de-DE" sz="1600" kern="1200" dirty="0">
                <a:solidFill>
                  <a:schemeClr val="tx1"/>
                </a:solidFill>
                <a:latin typeface="Roboto Condensed" panose="02000000000000000000" pitchFamily="2" charset="0"/>
                <a:ea typeface="Roboto Condensed" panose="02000000000000000000" pitchFamily="2" charset="0"/>
                <a:cs typeface="+mn-cs"/>
              </a:defRPr>
            </a:lvl5pPr>
          </a:lstStyle>
          <a:p>
            <a:pPr lvl="0"/>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4" name="Textplatzhalter 3"/>
          <p:cNvSpPr>
            <a:spLocks noGrp="1"/>
          </p:cNvSpPr>
          <p:nvPr>
            <p:ph type="body" sz="quarter" idx="15" hasCustomPrompt="1"/>
          </p:nvPr>
        </p:nvSpPr>
        <p:spPr>
          <a:xfrm>
            <a:off x="7943849" y="2277457"/>
            <a:ext cx="1924051" cy="330864"/>
          </a:xfrm>
          <a:prstGeom prst="rect">
            <a:avLst/>
          </a:prstGeom>
        </p:spPr>
        <p:txBody>
          <a:bodyPr/>
          <a:lstStyle>
            <a:lvl1pPr marL="0" indent="0" algn="ctr">
              <a:buFontTx/>
              <a:buNone/>
              <a:defRPr lang="de-DE" sz="2000" b="1" kern="1200" baseline="0" dirty="0" smtClean="0">
                <a:solidFill>
                  <a:srgbClr val="002B6A"/>
                </a:solidFill>
                <a:latin typeface="Roboto Cn" pitchFamily="2" charset="0"/>
                <a:ea typeface="Roboto Cn" pitchFamily="2" charset="0"/>
                <a:cs typeface="+mn-cs"/>
              </a:defRPr>
            </a:lvl1pPr>
          </a:lstStyle>
          <a:p>
            <a:pPr lvl="0"/>
            <a:r>
              <a:rPr lang="de-DE" dirty="0"/>
              <a:t>Punkt 05</a:t>
            </a:r>
          </a:p>
        </p:txBody>
      </p:sp>
      <p:sp>
        <p:nvSpPr>
          <p:cNvPr id="5" name="Textplatzhalter 4"/>
          <p:cNvSpPr>
            <a:spLocks noGrp="1"/>
          </p:cNvSpPr>
          <p:nvPr>
            <p:ph type="body" sz="quarter" idx="16" hasCustomPrompt="1"/>
          </p:nvPr>
        </p:nvSpPr>
        <p:spPr>
          <a:xfrm>
            <a:off x="2640112" y="3802958"/>
            <a:ext cx="1878659" cy="333279"/>
          </a:xfrm>
          <a:prstGeom prst="rect">
            <a:avLst/>
          </a:prstGeom>
        </p:spPr>
        <p:txBody>
          <a:bodyPr/>
          <a:lstStyle>
            <a:lvl1pPr marL="0" indent="0" algn="ctr">
              <a:buFontTx/>
              <a:buNone/>
              <a:defRPr lang="en-IN" sz="2000" b="1" kern="1200" baseline="0" dirty="0">
                <a:solidFill>
                  <a:schemeClr val="tx1"/>
                </a:solidFill>
                <a:latin typeface="Roboto Cn" pitchFamily="2" charset="0"/>
                <a:ea typeface="Roboto Cn" pitchFamily="2" charset="0"/>
                <a:cs typeface="+mn-cs"/>
              </a:defRPr>
            </a:lvl1pPr>
          </a:lstStyle>
          <a:p>
            <a:r>
              <a:rPr lang="en-US" dirty="0" err="1"/>
              <a:t>Punkt</a:t>
            </a:r>
            <a:r>
              <a:rPr lang="en-US" dirty="0"/>
              <a:t> 02</a:t>
            </a:r>
            <a:endParaRPr lang="en-IN" dirty="0"/>
          </a:p>
        </p:txBody>
      </p:sp>
      <p:sp>
        <p:nvSpPr>
          <p:cNvPr id="20" name="Textplatzhalter 19"/>
          <p:cNvSpPr>
            <a:spLocks noGrp="1"/>
          </p:cNvSpPr>
          <p:nvPr>
            <p:ph type="body" sz="quarter" idx="17" hasCustomPrompt="1"/>
          </p:nvPr>
        </p:nvSpPr>
        <p:spPr>
          <a:xfrm>
            <a:off x="2501071" y="4276575"/>
            <a:ext cx="2160000" cy="1080000"/>
          </a:xfrm>
          <a:prstGeom prst="rect">
            <a:avLst/>
          </a:prstGeom>
        </p:spPr>
        <p:txBody>
          <a:bodyPr/>
          <a:lstStyle>
            <a:lvl1pPr marL="0" indent="0" algn="ctr">
              <a:buFontTx/>
              <a:buNone/>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vl2pPr algn="ctr">
              <a:defRPr sz="1600"/>
            </a:lvl2pPr>
            <a:lvl3pPr algn="ctr">
              <a:defRPr sz="1600"/>
            </a:lvl3pPr>
            <a:lvl4pPr algn="ctr">
              <a:defRPr sz="1600"/>
            </a:lvl4pPr>
            <a:lvl5pPr algn="ctr">
              <a:defRPr sz="1600"/>
            </a:lvl5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a:t>
            </a:r>
          </a:p>
        </p:txBody>
      </p:sp>
      <p:sp>
        <p:nvSpPr>
          <p:cNvPr id="25" name="Textplatzhalter 24"/>
          <p:cNvSpPr>
            <a:spLocks noGrp="1"/>
          </p:cNvSpPr>
          <p:nvPr>
            <p:ph type="body" sz="quarter" idx="18" hasCustomPrompt="1"/>
          </p:nvPr>
        </p:nvSpPr>
        <p:spPr>
          <a:xfrm>
            <a:off x="6203574" y="3804046"/>
            <a:ext cx="1869142" cy="419459"/>
          </a:xfrm>
          <a:prstGeom prst="rect">
            <a:avLst/>
          </a:prstGeom>
        </p:spPr>
        <p:txBody>
          <a:bodyPr/>
          <a:lstStyle>
            <a:lvl1pPr marL="0" indent="0" algn="ctr">
              <a:buFontTx/>
              <a:buNone/>
              <a:defRPr lang="de-DE" sz="2000" b="1" kern="1200" baseline="0" dirty="0">
                <a:solidFill>
                  <a:schemeClr val="tx1"/>
                </a:solidFill>
                <a:latin typeface="Roboto Cn" pitchFamily="2" charset="0"/>
                <a:ea typeface="Roboto Cn" pitchFamily="2" charset="0"/>
                <a:cs typeface="+mn-cs"/>
              </a:defRPr>
            </a:lvl1pPr>
          </a:lstStyle>
          <a:p>
            <a:pPr lvl="0"/>
            <a:r>
              <a:rPr lang="de-DE" dirty="0"/>
              <a:t>Punkt 04</a:t>
            </a:r>
          </a:p>
        </p:txBody>
      </p:sp>
      <p:sp>
        <p:nvSpPr>
          <p:cNvPr id="29" name="Textplatzhalter 28"/>
          <p:cNvSpPr>
            <a:spLocks noGrp="1"/>
          </p:cNvSpPr>
          <p:nvPr>
            <p:ph type="body" sz="quarter" idx="19" hasCustomPrompt="1"/>
          </p:nvPr>
        </p:nvSpPr>
        <p:spPr>
          <a:xfrm>
            <a:off x="6039934" y="4276800"/>
            <a:ext cx="2160000" cy="1080000"/>
          </a:xfrm>
          <a:prstGeom prst="rect">
            <a:avLst/>
          </a:prstGeom>
        </p:spPr>
        <p:txBody>
          <a:bodyPr/>
          <a:lstStyle>
            <a:lvl1pPr marL="0" indent="0" algn="ctr" defTabSz="914400" rtl="0" eaLnBrk="1" latinLnBrk="0" hangingPunct="1">
              <a:lnSpc>
                <a:spcPts val="2400"/>
              </a:lnSpc>
              <a:spcBef>
                <a:spcPts val="1000"/>
              </a:spcBef>
              <a:buSzPct val="65000"/>
              <a:buFontTx/>
              <a:buNone/>
              <a:tabLst>
                <a:tab pos="1704975" algn="l"/>
              </a:tabLst>
              <a:defRPr lang="de-DE" sz="1600" kern="1200" baseline="0" dirty="0" smtClean="0">
                <a:solidFill>
                  <a:schemeClr val="tx1"/>
                </a:solidFill>
                <a:latin typeface="Roboto Condensed" panose="02000000000000000000" pitchFamily="2" charset="0"/>
                <a:ea typeface="Roboto Condensed" panose="02000000000000000000" pitchFamily="2" charset="0"/>
                <a:cs typeface="+mn-cs"/>
              </a:defRPr>
            </a:lvl1pPr>
          </a:lstStyle>
          <a:p>
            <a:pPr marL="0" lvl="0" indent="0" algn="ctr" defTabSz="914400" rtl="0" eaLnBrk="1" latinLnBrk="0" hangingPunct="1">
              <a:lnSpc>
                <a:spcPts val="2400"/>
              </a:lnSpc>
              <a:spcBef>
                <a:spcPts val="1000"/>
              </a:spcBef>
              <a:buSzPct val="65000"/>
              <a:buFontTx/>
              <a:buNone/>
              <a:tabLst>
                <a:tab pos="1704975" algn="l"/>
              </a:tabLst>
            </a:pPr>
            <a:r>
              <a:rPr lang="de-DE" sz="1600" dirty="0">
                <a:solidFill>
                  <a:schemeClr val="tx1"/>
                </a:solidFill>
                <a:latin typeface="Roboto Condensed" panose="02000000000000000000" pitchFamily="2" charset="0"/>
                <a:ea typeface="Roboto Condensed" panose="02000000000000000000" pitchFamily="2" charset="0"/>
              </a:rPr>
              <a:t>Zwei- oder dreizeiliger Beispieltext für</a:t>
            </a:r>
            <a:br>
              <a:rPr lang="de-DE" sz="1600" dirty="0">
                <a:solidFill>
                  <a:schemeClr val="tx1"/>
                </a:solidFill>
                <a:latin typeface="Roboto Condensed" panose="02000000000000000000" pitchFamily="2" charset="0"/>
                <a:ea typeface="Roboto Condensed" panose="02000000000000000000" pitchFamily="2" charset="0"/>
              </a:rPr>
            </a:br>
            <a:r>
              <a:rPr lang="de-DE" sz="1600" dirty="0">
                <a:solidFill>
                  <a:schemeClr val="tx1"/>
                </a:solidFill>
                <a:latin typeface="Roboto Condensed" panose="02000000000000000000" pitchFamily="2" charset="0"/>
                <a:ea typeface="Roboto Condensed" panose="02000000000000000000" pitchFamily="2" charset="0"/>
              </a:rPr>
              <a:t>Information im Kreis8</a:t>
            </a:r>
          </a:p>
          <a:p>
            <a:pPr marL="0" lvl="0" indent="0" algn="ctr" defTabSz="914400" rtl="0" eaLnBrk="1" latinLnBrk="0" hangingPunct="1">
              <a:lnSpc>
                <a:spcPts val="2400"/>
              </a:lnSpc>
              <a:spcBef>
                <a:spcPts val="1000"/>
              </a:spcBef>
              <a:buSzPct val="65000"/>
              <a:buFontTx/>
              <a:buNone/>
              <a:tabLst>
                <a:tab pos="1704975" algn="l"/>
              </a:tabLst>
            </a:pPr>
            <a:endParaRPr lang="de-DE" sz="1600" dirty="0">
              <a:solidFill>
                <a:schemeClr val="tx1"/>
              </a:solidFill>
              <a:latin typeface="Roboto Condensed" panose="02000000000000000000" pitchFamily="2" charset="0"/>
              <a:ea typeface="Roboto Condensed" panose="02000000000000000000" pitchFamily="2" charset="0"/>
            </a:endParaRPr>
          </a:p>
        </p:txBody>
      </p:sp>
      <p:sp>
        <p:nvSpPr>
          <p:cNvPr id="33" name="Textplatzhalter 32"/>
          <p:cNvSpPr>
            <a:spLocks noGrp="1"/>
          </p:cNvSpPr>
          <p:nvPr>
            <p:ph type="body" sz="quarter" idx="20" hasCustomPrompt="1"/>
          </p:nvPr>
        </p:nvSpPr>
        <p:spPr>
          <a:xfrm>
            <a:off x="7859053" y="2692800"/>
            <a:ext cx="2160000" cy="1080000"/>
          </a:xfrm>
          <a:prstGeom prst="rect">
            <a:avLst/>
          </a:prstGeom>
        </p:spPr>
        <p:txBody>
          <a:bodyPr/>
          <a:lstStyle>
            <a:lvl1pPr marL="0" indent="0" algn="ctr">
              <a:lnSpc>
                <a:spcPts val="2400"/>
              </a:lnSpc>
              <a:buFontTx/>
              <a:buNone/>
              <a:defRPr sz="1600" baseline="0">
                <a:solidFill>
                  <a:srgbClr val="002B6A"/>
                </a:solidFill>
              </a:defRPr>
            </a:lvl1pPr>
            <a:lvl2pPr>
              <a:defRPr sz="1600">
                <a:solidFill>
                  <a:srgbClr val="002B6A"/>
                </a:solidFill>
              </a:defRPr>
            </a:lvl2pPr>
            <a:lvl3pPr>
              <a:defRPr sz="1600">
                <a:solidFill>
                  <a:srgbClr val="002B6A"/>
                </a:solidFill>
              </a:defRPr>
            </a:lvl3pPr>
            <a:lvl4pPr>
              <a:defRPr sz="1600">
                <a:solidFill>
                  <a:srgbClr val="002B6A"/>
                </a:solidFill>
              </a:defRPr>
            </a:lvl4pPr>
            <a:lvl5pPr>
              <a:defRPr sz="1600">
                <a:solidFill>
                  <a:srgbClr val="002B6A"/>
                </a:solidFill>
              </a:defRPr>
            </a:lvl5pPr>
          </a:lstStyle>
          <a:p>
            <a:pPr lvl="0"/>
            <a:r>
              <a:rPr lang="de-DE" dirty="0"/>
              <a:t>Zwei- oder dreizeiliger Beispieltext für</a:t>
            </a:r>
            <a:br>
              <a:rPr lang="de-DE" dirty="0"/>
            </a:br>
            <a:r>
              <a:rPr lang="de-DE" dirty="0"/>
              <a:t>Information im Kreis</a:t>
            </a:r>
          </a:p>
        </p:txBody>
      </p:sp>
      <p:sp>
        <p:nvSpPr>
          <p:cNvPr id="35" name="Textplatzhalter 34"/>
          <p:cNvSpPr>
            <a:spLocks noGrp="1"/>
          </p:cNvSpPr>
          <p:nvPr>
            <p:ph type="body" sz="quarter" idx="21" hasCustomPrompt="1"/>
          </p:nvPr>
        </p:nvSpPr>
        <p:spPr>
          <a:xfrm>
            <a:off x="4274168" y="2692800"/>
            <a:ext cx="2160000" cy="1080000"/>
          </a:xfrm>
          <a:prstGeom prst="rect">
            <a:avLst/>
          </a:prstGeom>
        </p:spPr>
        <p:txBody>
          <a:bodyPr/>
          <a:lstStyle>
            <a:lvl1pPr marL="0" indent="0" algn="ctr">
              <a:lnSpc>
                <a:spcPts val="2400"/>
              </a:lnSpc>
              <a:buFontTx/>
              <a:buNone/>
              <a:defRPr lang="de-DE" sz="1600" kern="1200" baseline="0" dirty="0">
                <a:solidFill>
                  <a:srgbClr val="002B6A"/>
                </a:solidFill>
                <a:latin typeface="Roboto Condensed" panose="02000000000000000000" pitchFamily="2" charset="0"/>
                <a:ea typeface="Roboto Condensed" panose="02000000000000000000" pitchFamily="2" charset="0"/>
                <a:cs typeface="+mn-cs"/>
              </a:defRPr>
            </a:lvl1pPr>
          </a:lstStyle>
          <a:p>
            <a:pPr lvl="0"/>
            <a:r>
              <a:rPr lang="de-DE" dirty="0"/>
              <a:t>Zwei- oder dreizeiliger Beispieltext für</a:t>
            </a:r>
            <a:br>
              <a:rPr lang="de-DE" dirty="0"/>
            </a:br>
            <a:r>
              <a:rPr lang="de-DE" dirty="0"/>
              <a:t>Information im Kreis</a:t>
            </a:r>
          </a:p>
        </p:txBody>
      </p:sp>
    </p:spTree>
    <p:extLst>
      <p:ext uri="{BB962C8B-B14F-4D97-AF65-F5344CB8AC3E}">
        <p14:creationId xmlns:p14="http://schemas.microsoft.com/office/powerpoint/2010/main" val="372155307"/>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userDrawn="1">
          <p15:clr>
            <a:srgbClr val="FBAE40"/>
          </p15:clr>
        </p15:guide>
        <p15:guide id="7" orient="horz" pos="2568" userDrawn="1">
          <p15:clr>
            <a:srgbClr val="FBAE40"/>
          </p15:clr>
        </p15:guide>
        <p15:guide id="8" pos="449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Überschrift und Kreise mit Text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331-C93C-4A62-8706-E5CDAF2B3556}"/>
              </a:ext>
            </a:extLst>
          </p:cNvPr>
          <p:cNvSpPr>
            <a:spLocks noGrp="1"/>
          </p:cNvSpPr>
          <p:nvPr>
            <p:ph type="title" hasCustomPrompt="1"/>
          </p:nvPr>
        </p:nvSpPr>
        <p:spPr>
          <a:xfrm>
            <a:off x="576000" y="576000"/>
            <a:ext cx="10515600" cy="427877"/>
          </a:xfrm>
          <a:prstGeom prst="rect">
            <a:avLst/>
          </a:prstGeom>
        </p:spPr>
        <p:txBody>
          <a:bodyPr>
            <a:normAutofit/>
          </a:bodyPr>
          <a:lstStyle>
            <a:lvl1pPr>
              <a:defRPr sz="3200" baseline="0">
                <a:solidFill>
                  <a:srgbClr val="FFFFFF"/>
                </a:solidFill>
                <a:latin typeface="Roboto Medium" panose="02000000000000000000" pitchFamily="2" charset="0"/>
                <a:ea typeface="Roboto Medium" panose="02000000000000000000" pitchFamily="2" charset="0"/>
              </a:defRPr>
            </a:lvl1pPr>
          </a:lstStyle>
          <a:p>
            <a:r>
              <a:rPr lang="en-US" dirty="0" err="1"/>
              <a:t>Hier</a:t>
            </a:r>
            <a:r>
              <a:rPr lang="en-US" dirty="0"/>
              <a:t> </a:t>
            </a:r>
            <a:r>
              <a:rPr lang="en-US" dirty="0" err="1"/>
              <a:t>könnte</a:t>
            </a:r>
            <a:r>
              <a:rPr lang="en-US" dirty="0"/>
              <a:t> </a:t>
            </a:r>
            <a:r>
              <a:rPr lang="en-US" dirty="0" err="1"/>
              <a:t>Ihre</a:t>
            </a:r>
            <a:r>
              <a:rPr lang="en-US" dirty="0"/>
              <a:t> </a:t>
            </a:r>
            <a:r>
              <a:rPr lang="en-US" dirty="0" err="1"/>
              <a:t>Überschrift</a:t>
            </a:r>
            <a:r>
              <a:rPr lang="en-US" dirty="0"/>
              <a:t> </a:t>
            </a:r>
            <a:r>
              <a:rPr lang="en-US" dirty="0" err="1"/>
              <a:t>stehen</a:t>
            </a:r>
            <a:endParaRPr lang="en-IN" dirty="0"/>
          </a:p>
        </p:txBody>
      </p:sp>
      <p:sp>
        <p:nvSpPr>
          <p:cNvPr id="30" name="Freeform: Shape 7696">
            <a:extLst>
              <a:ext uri="{FF2B5EF4-FFF2-40B4-BE49-F238E27FC236}">
                <a16:creationId xmlns:a16="http://schemas.microsoft.com/office/drawing/2014/main" id="{AED0A2A9-C0FF-425A-85E7-C473D81E753E}"/>
              </a:ext>
            </a:extLst>
          </p:cNvPr>
          <p:cNvSpPr/>
          <p:nvPr userDrawn="1"/>
        </p:nvSpPr>
        <p:spPr>
          <a:xfrm rot="4800">
            <a:off x="1475988" y="1390812"/>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chemeClr val="accent1"/>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39" name="Freeform: Shape 7697">
            <a:extLst>
              <a:ext uri="{FF2B5EF4-FFF2-40B4-BE49-F238E27FC236}">
                <a16:creationId xmlns:a16="http://schemas.microsoft.com/office/drawing/2014/main" id="{1B42B810-7961-498C-AC7E-4889B1F69F81}"/>
              </a:ext>
            </a:extLst>
          </p:cNvPr>
          <p:cNvSpPr/>
          <p:nvPr userDrawn="1"/>
        </p:nvSpPr>
        <p:spPr>
          <a:xfrm rot="4800">
            <a:off x="3274120" y="2866510"/>
            <a:ext cx="2183908" cy="2183910"/>
          </a:xfrm>
          <a:custGeom>
            <a:avLst/>
            <a:gdLst/>
            <a:ahLst/>
            <a:cxnLst>
              <a:cxn ang="3cd4">
                <a:pos x="hc" y="t"/>
              </a:cxn>
              <a:cxn ang="cd2">
                <a:pos x="l" y="vc"/>
              </a:cxn>
              <a:cxn ang="cd4">
                <a:pos x="hc" y="b"/>
              </a:cxn>
              <a:cxn ang="0">
                <a:pos x="r" y="vc"/>
              </a:cxn>
            </a:cxnLst>
            <a:rect l="l" t="t" r="r" b="b"/>
            <a:pathLst>
              <a:path w="743" h="743">
                <a:moveTo>
                  <a:pt x="743" y="372"/>
                </a:moveTo>
                <a:cubicBezTo>
                  <a:pt x="743" y="577"/>
                  <a:pt x="576" y="743"/>
                  <a:pt x="371" y="743"/>
                </a:cubicBezTo>
                <a:cubicBezTo>
                  <a:pt x="166" y="743"/>
                  <a:pt x="0" y="577"/>
                  <a:pt x="0" y="372"/>
                </a:cubicBezTo>
                <a:cubicBezTo>
                  <a:pt x="0" y="167"/>
                  <a:pt x="166" y="0"/>
                  <a:pt x="371" y="0"/>
                </a:cubicBezTo>
                <a:cubicBezTo>
                  <a:pt x="576" y="0"/>
                  <a:pt x="743" y="167"/>
                  <a:pt x="743" y="372"/>
                </a:cubicBezTo>
                <a:close/>
              </a:path>
            </a:pathLst>
          </a:custGeom>
          <a:solidFill>
            <a:schemeClr val="accent2"/>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0" name="Freeform: Shape 7698">
            <a:extLst>
              <a:ext uri="{FF2B5EF4-FFF2-40B4-BE49-F238E27FC236}">
                <a16:creationId xmlns:a16="http://schemas.microsoft.com/office/drawing/2014/main" id="{61127368-4AD3-43B8-A22F-223254E28EAB}"/>
              </a:ext>
            </a:extLst>
          </p:cNvPr>
          <p:cNvSpPr/>
          <p:nvPr userDrawn="1"/>
        </p:nvSpPr>
        <p:spPr>
          <a:xfrm rot="4800">
            <a:off x="5047218" y="1386438"/>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chemeClr val="accent3"/>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1" name="Freeform: Shape 7699">
            <a:extLst>
              <a:ext uri="{FF2B5EF4-FFF2-40B4-BE49-F238E27FC236}">
                <a16:creationId xmlns:a16="http://schemas.microsoft.com/office/drawing/2014/main" id="{D0B4A9D3-CF8E-4E24-85A6-D88E5209581F}"/>
              </a:ext>
            </a:extLst>
          </p:cNvPr>
          <p:cNvSpPr/>
          <p:nvPr userDrawn="1"/>
        </p:nvSpPr>
        <p:spPr>
          <a:xfrm rot="4800">
            <a:off x="6812982" y="2862096"/>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7" y="743"/>
                  <a:pt x="372" y="743"/>
                </a:cubicBezTo>
                <a:cubicBezTo>
                  <a:pt x="166" y="743"/>
                  <a:pt x="0" y="576"/>
                  <a:pt x="0" y="371"/>
                </a:cubicBezTo>
                <a:cubicBezTo>
                  <a:pt x="0" y="166"/>
                  <a:pt x="166" y="0"/>
                  <a:pt x="372" y="0"/>
                </a:cubicBezTo>
                <a:cubicBezTo>
                  <a:pt x="577" y="0"/>
                  <a:pt x="743" y="166"/>
                  <a:pt x="743" y="371"/>
                </a:cubicBezTo>
                <a:close/>
              </a:path>
            </a:pathLst>
          </a:custGeom>
          <a:solidFill>
            <a:schemeClr val="accent4"/>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42" name="Freeform: Shape 7700">
            <a:extLst>
              <a:ext uri="{FF2B5EF4-FFF2-40B4-BE49-F238E27FC236}">
                <a16:creationId xmlns:a16="http://schemas.microsoft.com/office/drawing/2014/main" id="{19001E2D-86C3-4FEE-A0C4-A201ED67C57E}"/>
              </a:ext>
            </a:extLst>
          </p:cNvPr>
          <p:cNvSpPr/>
          <p:nvPr userDrawn="1"/>
        </p:nvSpPr>
        <p:spPr>
          <a:xfrm rot="4800">
            <a:off x="8586080" y="137907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chemeClr val="accent5"/>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3" name="Freeform: Shape 7696">
            <a:extLst>
              <a:ext uri="{FF2B5EF4-FFF2-40B4-BE49-F238E27FC236}">
                <a16:creationId xmlns:a16="http://schemas.microsoft.com/office/drawing/2014/main" id="{9E7F71B6-D4E1-4228-912E-3E199AA8C52F}"/>
              </a:ext>
            </a:extLst>
          </p:cNvPr>
          <p:cNvSpPr/>
          <p:nvPr userDrawn="1"/>
        </p:nvSpPr>
        <p:spPr>
          <a:xfrm rot="4800">
            <a:off x="1473834" y="4341022"/>
            <a:ext cx="2180965" cy="2183910"/>
          </a:xfrm>
          <a:custGeom>
            <a:avLst/>
            <a:gdLst/>
            <a:ahLst/>
            <a:cxnLst>
              <a:cxn ang="3cd4">
                <a:pos x="hc" y="t"/>
              </a:cxn>
              <a:cxn ang="cd2">
                <a:pos x="l" y="vc"/>
              </a:cxn>
              <a:cxn ang="cd4">
                <a:pos x="hc" y="b"/>
              </a:cxn>
              <a:cxn ang="0">
                <a:pos x="r" y="vc"/>
              </a:cxn>
            </a:cxnLst>
            <a:rect l="l" t="t" r="r" b="b"/>
            <a:pathLst>
              <a:path w="742" h="743">
                <a:moveTo>
                  <a:pt x="742" y="372"/>
                </a:moveTo>
                <a:cubicBezTo>
                  <a:pt x="742" y="577"/>
                  <a:pt x="576" y="743"/>
                  <a:pt x="371" y="743"/>
                </a:cubicBezTo>
                <a:cubicBezTo>
                  <a:pt x="166" y="743"/>
                  <a:pt x="0" y="577"/>
                  <a:pt x="0" y="372"/>
                </a:cubicBezTo>
                <a:cubicBezTo>
                  <a:pt x="0" y="166"/>
                  <a:pt x="166" y="0"/>
                  <a:pt x="371" y="0"/>
                </a:cubicBezTo>
                <a:cubicBezTo>
                  <a:pt x="576" y="0"/>
                  <a:pt x="742" y="166"/>
                  <a:pt x="742" y="372"/>
                </a:cubicBezTo>
                <a:close/>
              </a:path>
            </a:pathLst>
          </a:custGeom>
          <a:solidFill>
            <a:srgbClr val="CCECF9"/>
          </a:solidFill>
          <a:ln cap="flat">
            <a:noFill/>
            <a:prstDash val="solid"/>
          </a:ln>
        </p:spPr>
        <p:txBody>
          <a:bodyPr vert="horz" wrap="none" lIns="45000" tIns="22500" rIns="45000" bIns="22500" anchor="ctr" anchorCtr="1" compatLnSpc="0"/>
          <a:lstStyle/>
          <a:p>
            <a:pPr hangingPunct="0"/>
            <a:endParaRPr lang="en-US" sz="900" dirty="0">
              <a:latin typeface="Arial" pitchFamily="18"/>
              <a:ea typeface="Arial Unicode MS" pitchFamily="2"/>
              <a:cs typeface="Arial Unicode MS" pitchFamily="2"/>
            </a:endParaRPr>
          </a:p>
        </p:txBody>
      </p:sp>
      <p:sp>
        <p:nvSpPr>
          <p:cNvPr id="54" name="Freeform: Shape 7698">
            <a:extLst>
              <a:ext uri="{FF2B5EF4-FFF2-40B4-BE49-F238E27FC236}">
                <a16:creationId xmlns:a16="http://schemas.microsoft.com/office/drawing/2014/main" id="{ED77EC34-271B-42AF-9525-6152F78CBB42}"/>
              </a:ext>
            </a:extLst>
          </p:cNvPr>
          <p:cNvSpPr/>
          <p:nvPr userDrawn="1"/>
        </p:nvSpPr>
        <p:spPr>
          <a:xfrm rot="4800">
            <a:off x="5045064" y="4336648"/>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6"/>
                  <a:pt x="576" y="743"/>
                  <a:pt x="371" y="743"/>
                </a:cubicBezTo>
                <a:cubicBezTo>
                  <a:pt x="166" y="743"/>
                  <a:pt x="0" y="576"/>
                  <a:pt x="0" y="371"/>
                </a:cubicBezTo>
                <a:cubicBezTo>
                  <a:pt x="0" y="166"/>
                  <a:pt x="166" y="0"/>
                  <a:pt x="371" y="0"/>
                </a:cubicBezTo>
                <a:cubicBezTo>
                  <a:pt x="576" y="0"/>
                  <a:pt x="743" y="166"/>
                  <a:pt x="743" y="371"/>
                </a:cubicBezTo>
                <a:close/>
              </a:path>
            </a:pathLst>
          </a:custGeom>
          <a:solidFill>
            <a:srgbClr val="142F4E"/>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
        <p:nvSpPr>
          <p:cNvPr id="55" name="Freeform: Shape 7700">
            <a:extLst>
              <a:ext uri="{FF2B5EF4-FFF2-40B4-BE49-F238E27FC236}">
                <a16:creationId xmlns:a16="http://schemas.microsoft.com/office/drawing/2014/main" id="{70A31753-C7F5-4A9F-AF88-47CE52C9AA2B}"/>
              </a:ext>
            </a:extLst>
          </p:cNvPr>
          <p:cNvSpPr/>
          <p:nvPr userDrawn="1"/>
        </p:nvSpPr>
        <p:spPr>
          <a:xfrm rot="4800">
            <a:off x="8583926" y="4329282"/>
            <a:ext cx="2183908" cy="2183910"/>
          </a:xfrm>
          <a:custGeom>
            <a:avLst/>
            <a:gdLst/>
            <a:ahLst/>
            <a:cxnLst>
              <a:cxn ang="3cd4">
                <a:pos x="hc" y="t"/>
              </a:cxn>
              <a:cxn ang="cd2">
                <a:pos x="l" y="vc"/>
              </a:cxn>
              <a:cxn ang="cd4">
                <a:pos x="hc" y="b"/>
              </a:cxn>
              <a:cxn ang="0">
                <a:pos x="r" y="vc"/>
              </a:cxn>
            </a:cxnLst>
            <a:rect l="l" t="t" r="r" b="b"/>
            <a:pathLst>
              <a:path w="743" h="743">
                <a:moveTo>
                  <a:pt x="743" y="371"/>
                </a:moveTo>
                <a:cubicBezTo>
                  <a:pt x="743" y="577"/>
                  <a:pt x="576" y="743"/>
                  <a:pt x="371" y="743"/>
                </a:cubicBezTo>
                <a:cubicBezTo>
                  <a:pt x="166" y="743"/>
                  <a:pt x="0" y="577"/>
                  <a:pt x="0" y="371"/>
                </a:cubicBezTo>
                <a:cubicBezTo>
                  <a:pt x="0" y="166"/>
                  <a:pt x="166" y="0"/>
                  <a:pt x="371" y="0"/>
                </a:cubicBezTo>
                <a:cubicBezTo>
                  <a:pt x="576" y="0"/>
                  <a:pt x="743" y="166"/>
                  <a:pt x="743" y="371"/>
                </a:cubicBezTo>
                <a:close/>
              </a:path>
            </a:pathLst>
          </a:custGeom>
          <a:solidFill>
            <a:srgbClr val="E1D6BC"/>
          </a:solidFill>
          <a:ln cap="flat">
            <a:noFill/>
            <a:prstDash val="solid"/>
          </a:ln>
        </p:spPr>
        <p:txBody>
          <a:bodyPr vert="horz" wrap="none" lIns="45000" tIns="22500" rIns="45000" bIns="22500" anchor="ctr" anchorCtr="1" compatLnSpc="0"/>
          <a:lstStyle/>
          <a:p>
            <a:pPr hangingPunct="0"/>
            <a:endParaRPr lang="en-US" sz="900">
              <a:latin typeface="Arial" pitchFamily="18"/>
              <a:ea typeface="Arial Unicode MS" pitchFamily="2"/>
              <a:cs typeface="Arial Unicode MS" pitchFamily="2"/>
            </a:endParaRPr>
          </a:p>
        </p:txBody>
      </p:sp>
    </p:spTree>
    <p:extLst>
      <p:ext uri="{BB962C8B-B14F-4D97-AF65-F5344CB8AC3E}">
        <p14:creationId xmlns:p14="http://schemas.microsoft.com/office/powerpoint/2010/main" val="2151107548"/>
      </p:ext>
    </p:extLst>
  </p:cSld>
  <p:clrMapOvr>
    <a:masterClrMapping/>
  </p:clrMapOvr>
  <p:extLst>
    <p:ext uri="{DCECCB84-F9BA-43D5-87BE-67443E8EF086}">
      <p15:sldGuideLst xmlns:p15="http://schemas.microsoft.com/office/powerpoint/2012/main">
        <p15:guide id="1" orient="horz" pos="391">
          <p15:clr>
            <a:srgbClr val="FBAE40"/>
          </p15:clr>
        </p15:guide>
        <p15:guide id="3" pos="3840">
          <p15:clr>
            <a:srgbClr val="FBAE40"/>
          </p15:clr>
        </p15:guide>
        <p15:guide id="4" pos="438">
          <p15:clr>
            <a:srgbClr val="FBAE40"/>
          </p15:clr>
        </p15:guide>
        <p15:guide id="5" pos="2593">
          <p15:clr>
            <a:srgbClr val="FBAE40"/>
          </p15:clr>
        </p15:guide>
        <p15:guide id="6" orient="horz" pos="2840">
          <p15:clr>
            <a:srgbClr val="FBAE40"/>
          </p15:clr>
        </p15:guide>
        <p15:guide id="7" orient="horz" pos="2568">
          <p15:clr>
            <a:srgbClr val="FBAE40"/>
          </p15:clr>
        </p15:guide>
        <p15:guide id="8" pos="4498">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A1E3"/>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1433B3-2284-4207-BA6D-EED46F1A8A8A}"/>
              </a:ext>
            </a:extLst>
          </p:cNvPr>
          <p:cNvSpPr>
            <a:spLocks noGrp="1"/>
          </p:cNvSpPr>
          <p:nvPr>
            <p:ph type="dt" sz="half" idx="2"/>
          </p:nvPr>
        </p:nvSpPr>
        <p:spPr>
          <a:xfrm>
            <a:off x="597545" y="6412956"/>
            <a:ext cx="1183975" cy="365125"/>
          </a:xfrm>
          <a:prstGeom prst="rect">
            <a:avLst/>
          </a:prstGeom>
        </p:spPr>
        <p:txBody>
          <a:bodyPr vert="horz" lIns="91440" tIns="45720" rIns="91440" bIns="45720" rtlCol="0" anchor="ctr"/>
          <a:lstStyle>
            <a:lvl1pPr algn="l">
              <a:defRPr sz="1200">
                <a:solidFill>
                  <a:schemeClr val="tx1">
                    <a:tint val="75000"/>
                  </a:schemeClr>
                </a:solidFill>
                <a:latin typeface="Roboto Condensed" panose="02000000000000000000" pitchFamily="2" charset="0"/>
                <a:ea typeface="Roboto Condensed" panose="02000000000000000000" pitchFamily="2" charset="0"/>
              </a:defRPr>
            </a:lvl1pPr>
          </a:lstStyle>
          <a:p>
            <a:endParaRPr lang="en-IN" dirty="0"/>
          </a:p>
        </p:txBody>
      </p:sp>
      <p:sp>
        <p:nvSpPr>
          <p:cNvPr id="5" name="Footer Placeholder 4">
            <a:extLst>
              <a:ext uri="{FF2B5EF4-FFF2-40B4-BE49-F238E27FC236}">
                <a16:creationId xmlns:a16="http://schemas.microsoft.com/office/drawing/2014/main" id="{F96705ED-A37F-4FB2-9113-3C897B2E2B38}"/>
              </a:ext>
            </a:extLst>
          </p:cNvPr>
          <p:cNvSpPr>
            <a:spLocks noGrp="1"/>
          </p:cNvSpPr>
          <p:nvPr>
            <p:ph type="ftr" sz="quarter" idx="3"/>
          </p:nvPr>
        </p:nvSpPr>
        <p:spPr>
          <a:xfrm>
            <a:off x="1830374" y="6412955"/>
            <a:ext cx="5673520" cy="365125"/>
          </a:xfrm>
          <a:prstGeom prst="rect">
            <a:avLst/>
          </a:prstGeom>
        </p:spPr>
        <p:txBody>
          <a:bodyPr vert="horz" lIns="91440" tIns="45720" rIns="91440" bIns="45720" rtlCol="0" anchor="ctr"/>
          <a:lstStyle>
            <a:lvl1pPr algn="ctr">
              <a:defRPr sz="1200">
                <a:solidFill>
                  <a:schemeClr val="tx1">
                    <a:tint val="75000"/>
                  </a:schemeClr>
                </a:solidFill>
                <a:latin typeface="Roboto Condensed" panose="02000000000000000000" pitchFamily="2" charset="0"/>
                <a:ea typeface="Roboto Condensed" panose="02000000000000000000" pitchFamily="2" charset="0"/>
              </a:defRPr>
            </a:lvl1pPr>
          </a:lstStyle>
          <a:p>
            <a:r>
              <a:rPr lang="de-DE" dirty="0"/>
              <a:t>Senatssitzung 09.11.2022 / E.M. Beck-Meuth</a:t>
            </a:r>
            <a:endParaRPr lang="en-IN" dirty="0"/>
          </a:p>
        </p:txBody>
      </p:sp>
      <p:sp>
        <p:nvSpPr>
          <p:cNvPr id="6" name="Slide Number Placeholder 5">
            <a:extLst>
              <a:ext uri="{FF2B5EF4-FFF2-40B4-BE49-F238E27FC236}">
                <a16:creationId xmlns:a16="http://schemas.microsoft.com/office/drawing/2014/main" id="{BB3A24B2-ADB8-40DD-85BF-4078676B523D}"/>
              </a:ext>
            </a:extLst>
          </p:cNvPr>
          <p:cNvSpPr>
            <a:spLocks noGrp="1"/>
          </p:cNvSpPr>
          <p:nvPr>
            <p:ph type="sldNum" sz="quarter" idx="4"/>
          </p:nvPr>
        </p:nvSpPr>
        <p:spPr>
          <a:xfrm>
            <a:off x="7552748" y="6412954"/>
            <a:ext cx="1435817" cy="365125"/>
          </a:xfrm>
          <a:prstGeom prst="rect">
            <a:avLst/>
          </a:prstGeom>
        </p:spPr>
        <p:txBody>
          <a:bodyPr vert="horz" lIns="91440" tIns="45720" rIns="91440" bIns="45720" rtlCol="0" anchor="ctr"/>
          <a:lstStyle>
            <a:lvl1pPr algn="r">
              <a:defRPr sz="1200">
                <a:solidFill>
                  <a:schemeClr val="tx1">
                    <a:tint val="75000"/>
                  </a:schemeClr>
                </a:solidFill>
                <a:latin typeface="Roboto Condensed" panose="02000000000000000000" pitchFamily="2" charset="0"/>
                <a:ea typeface="Roboto Condensed" panose="02000000000000000000" pitchFamily="2" charset="0"/>
              </a:defRPr>
            </a:lvl1pPr>
          </a:lstStyle>
          <a:p>
            <a:fld id="{9E72AEF7-1C8C-4F27-9F91-265614AC2E4C}" type="slidenum">
              <a:rPr lang="en-IN" smtClean="0"/>
              <a:pPr/>
              <a:t>‹Nr.›</a:t>
            </a:fld>
            <a:endParaRPr lang="en-IN" dirty="0"/>
          </a:p>
        </p:txBody>
      </p:sp>
      <p:pic>
        <p:nvPicPr>
          <p:cNvPr id="8" name="Grafik 7"/>
          <p:cNvPicPr>
            <a:picLocks noChangeAspect="1"/>
          </p:cNvPicPr>
          <p:nvPr userDrawn="1"/>
        </p:nvPicPr>
        <p:blipFill>
          <a:blip r:embed="rId37" cstate="hqprint">
            <a:extLst>
              <a:ext uri="{28A0092B-C50C-407E-A947-70E740481C1C}">
                <a14:useLocalDpi xmlns:a14="http://schemas.microsoft.com/office/drawing/2010/main" val="0"/>
              </a:ext>
            </a:extLst>
          </a:blip>
          <a:stretch>
            <a:fillRect/>
          </a:stretch>
        </p:blipFill>
        <p:spPr>
          <a:xfrm>
            <a:off x="10784092" y="5834819"/>
            <a:ext cx="1026908" cy="704093"/>
          </a:xfrm>
          <a:prstGeom prst="rect">
            <a:avLst/>
          </a:prstGeom>
        </p:spPr>
      </p:pic>
    </p:spTree>
    <p:extLst>
      <p:ext uri="{BB962C8B-B14F-4D97-AF65-F5344CB8AC3E}">
        <p14:creationId xmlns:p14="http://schemas.microsoft.com/office/powerpoint/2010/main" val="2006824195"/>
      </p:ext>
    </p:extLst>
  </p:cSld>
  <p:clrMap bg1="dk1" tx1="lt1" bg2="dk2" tx2="lt2" accent1="accent1" accent2="accent2" accent3="accent3" accent4="accent4" accent5="accent5" accent6="accent6" hlink="hlink" folHlink="folHlink"/>
  <p:sldLayoutIdLst>
    <p:sldLayoutId id="2147483649" r:id="rId1"/>
    <p:sldLayoutId id="2147483671" r:id="rId2"/>
    <p:sldLayoutId id="2147483650" r:id="rId3"/>
    <p:sldLayoutId id="2147483655" r:id="rId4"/>
    <p:sldLayoutId id="2147483656" r:id="rId5"/>
    <p:sldLayoutId id="2147483657" r:id="rId6"/>
    <p:sldLayoutId id="2147483664" r:id="rId7"/>
    <p:sldLayoutId id="2147483661" r:id="rId8"/>
    <p:sldLayoutId id="2147483672" r:id="rId9"/>
    <p:sldLayoutId id="2147483667" r:id="rId10"/>
    <p:sldLayoutId id="2147483680" r:id="rId11"/>
    <p:sldLayoutId id="2147483663" r:id="rId12"/>
    <p:sldLayoutId id="2147483679" r:id="rId13"/>
    <p:sldLayoutId id="2147483681" r:id="rId14"/>
    <p:sldLayoutId id="2147483673" r:id="rId15"/>
    <p:sldLayoutId id="2147483665" r:id="rId16"/>
    <p:sldLayoutId id="2147483666" r:id="rId17"/>
    <p:sldLayoutId id="2147483659" r:id="rId18"/>
    <p:sldLayoutId id="2147483662" r:id="rId19"/>
    <p:sldLayoutId id="2147483682" r:id="rId20"/>
    <p:sldLayoutId id="2147483683" r:id="rId21"/>
    <p:sldLayoutId id="2147483684" r:id="rId22"/>
    <p:sldLayoutId id="2147483670" r:id="rId23"/>
    <p:sldLayoutId id="2147483686" r:id="rId24"/>
    <p:sldLayoutId id="2147483687" r:id="rId25"/>
    <p:sldLayoutId id="2147483653" r:id="rId26"/>
    <p:sldLayoutId id="2147483674" r:id="rId27"/>
    <p:sldLayoutId id="2147483675" r:id="rId28"/>
    <p:sldLayoutId id="2147483676" r:id="rId29"/>
    <p:sldLayoutId id="2147483654" r:id="rId30"/>
    <p:sldLayoutId id="2147483677" r:id="rId31"/>
    <p:sldLayoutId id="2147483678" r:id="rId32"/>
    <p:sldLayoutId id="2147483658" r:id="rId33"/>
    <p:sldLayoutId id="2147483660" r:id="rId34"/>
    <p:sldLayoutId id="2147483685" r:id="rId35"/>
  </p:sldLayoutIdLst>
  <p:hf hdr="0" dt="0"/>
  <p:txStyles>
    <p:titleStyle>
      <a:lvl1pPr algn="l" defTabSz="914400" rtl="0" eaLnBrk="1" latinLnBrk="0" hangingPunct="1">
        <a:lnSpc>
          <a:spcPct val="90000"/>
        </a:lnSpc>
        <a:spcBef>
          <a:spcPct val="0"/>
        </a:spcBef>
        <a:buNone/>
        <a:defRPr sz="4400" kern="1200" baseline="0">
          <a:solidFill>
            <a:srgbClr val="FFFFFF"/>
          </a:solidFill>
          <a:latin typeface="Roboto Condensed" panose="02000000000000000000" pitchFamily="2" charset="0"/>
          <a:ea typeface="Roboto Condensed"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FFFFF"/>
          </a:solidFill>
          <a:latin typeface="Roboto Condensed" panose="02000000000000000000" pitchFamily="2" charset="0"/>
          <a:ea typeface="Roboto Condensed" panose="02000000000000000000" pitchFamily="2"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FFFFF"/>
          </a:solidFill>
          <a:latin typeface="Roboto Condensed" panose="02000000000000000000" pitchFamily="2" charset="0"/>
          <a:ea typeface="Roboto Condensed" panose="02000000000000000000" pitchFamily="2" charset="0"/>
          <a:cs typeface="+mn-cs"/>
        </a:defRPr>
      </a:lvl2pPr>
      <a:lvl3pPr marL="91440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sz="2000" kern="1200">
          <a:solidFill>
            <a:srgbClr val="FFFFFF"/>
          </a:solidFill>
          <a:latin typeface="Roboto Condensed" panose="02000000000000000000" pitchFamily="2" charset="0"/>
          <a:ea typeface="Roboto Condensed"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Roboto Condensed" panose="02000000000000000000" pitchFamily="2" charset="0"/>
          <a:ea typeface="Roboto Condensed"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Roboto Condensed" panose="02000000000000000000" pitchFamily="2" charset="0"/>
          <a:ea typeface="Roboto Condensed"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438" userDrawn="1">
          <p15:clr>
            <a:srgbClr val="F26B43"/>
          </p15:clr>
        </p15:guide>
        <p15:guide id="3" orient="horz" pos="411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BD01C-43B9-44CE-B37B-7F7101DD3BC0}"/>
              </a:ext>
            </a:extLst>
          </p:cNvPr>
          <p:cNvSpPr>
            <a:spLocks noGrp="1"/>
          </p:cNvSpPr>
          <p:nvPr>
            <p:ph type="ctrTitle"/>
          </p:nvPr>
        </p:nvSpPr>
        <p:spPr>
          <a:xfrm>
            <a:off x="1054377" y="1428921"/>
            <a:ext cx="9144000" cy="2387600"/>
          </a:xfrm>
        </p:spPr>
        <p:txBody>
          <a:bodyPr>
            <a:normAutofit/>
          </a:bodyPr>
          <a:lstStyle/>
          <a:p>
            <a:r>
              <a:rPr lang="en-IN" sz="4000" dirty="0">
                <a:latin typeface="Roboto Medium" panose="02000000000000000000" pitchFamily="2" charset="0"/>
                <a:ea typeface="Roboto Medium" panose="02000000000000000000" pitchFamily="2" charset="0"/>
              </a:rPr>
              <a:t>Debt Crowd Funding</a:t>
            </a:r>
            <a:br>
              <a:rPr lang="en-IN" sz="4000" dirty="0">
                <a:latin typeface="Roboto Medium" panose="02000000000000000000" pitchFamily="2" charset="0"/>
                <a:ea typeface="Roboto Medium" panose="02000000000000000000" pitchFamily="2" charset="0"/>
              </a:rPr>
            </a:br>
            <a:br>
              <a:rPr lang="en-IN" sz="4000" dirty="0">
                <a:latin typeface="Roboto Medium" panose="02000000000000000000" pitchFamily="2" charset="0"/>
                <a:ea typeface="Roboto Medium" panose="02000000000000000000" pitchFamily="2" charset="0"/>
              </a:rPr>
            </a:br>
            <a:endParaRPr lang="en-IN" sz="4000" dirty="0">
              <a:latin typeface="Roboto Medium" panose="02000000000000000000" pitchFamily="2" charset="0"/>
              <a:ea typeface="Roboto Medium" panose="02000000000000000000" pitchFamily="2" charset="0"/>
            </a:endParaRPr>
          </a:p>
        </p:txBody>
      </p:sp>
      <p:sp>
        <p:nvSpPr>
          <p:cNvPr id="3" name="Untertitel 2"/>
          <p:cNvSpPr>
            <a:spLocks noGrp="1"/>
          </p:cNvSpPr>
          <p:nvPr>
            <p:ph type="subTitle" idx="1"/>
          </p:nvPr>
        </p:nvSpPr>
        <p:spPr>
          <a:xfrm>
            <a:off x="1092495" y="3983574"/>
            <a:ext cx="9144000" cy="1655762"/>
          </a:xfrm>
        </p:spPr>
        <p:txBody>
          <a:bodyPr/>
          <a:lstStyle/>
          <a:p>
            <a:br>
              <a:rPr lang="de-DE" dirty="0"/>
            </a:br>
            <a:r>
              <a:rPr lang="de-DE" dirty="0"/>
              <a:t>Holger Paschedag</a:t>
            </a:r>
          </a:p>
        </p:txBody>
      </p:sp>
      <p:grpSp>
        <p:nvGrpSpPr>
          <p:cNvPr id="5" name="Group 398">
            <a:extLst>
              <a:ext uri="{FF2B5EF4-FFF2-40B4-BE49-F238E27FC236}">
                <a16:creationId xmlns:a16="http://schemas.microsoft.com/office/drawing/2014/main" id="{F175539B-4ECD-48D6-826C-F93DA5F24015}"/>
              </a:ext>
            </a:extLst>
          </p:cNvPr>
          <p:cNvGrpSpPr/>
          <p:nvPr/>
        </p:nvGrpSpPr>
        <p:grpSpPr>
          <a:xfrm rot="10800000" flipH="1">
            <a:off x="-3344845" y="-2433663"/>
            <a:ext cx="14922466" cy="4506760"/>
            <a:chOff x="-2422178" y="5261733"/>
            <a:chExt cx="14922466" cy="4506760"/>
          </a:xfrm>
        </p:grpSpPr>
        <p:sp>
          <p:nvSpPr>
            <p:cNvPr id="6" name="Freeform 30">
              <a:extLst>
                <a:ext uri="{FF2B5EF4-FFF2-40B4-BE49-F238E27FC236}">
                  <a16:creationId xmlns:a16="http://schemas.microsoft.com/office/drawing/2014/main" id="{1530D972-1E31-4499-8EEA-9B2D679491A4}"/>
                </a:ext>
              </a:extLst>
            </p:cNvPr>
            <p:cNvSpPr>
              <a:spLocks noChangeArrowheads="1"/>
            </p:cNvSpPr>
            <p:nvPr/>
          </p:nvSpPr>
          <p:spPr bwMode="auto">
            <a:xfrm rot="11369540">
              <a:off x="4650590" y="6327328"/>
              <a:ext cx="5899454" cy="3076040"/>
            </a:xfrm>
            <a:custGeom>
              <a:avLst/>
              <a:gdLst>
                <a:gd name="T0" fmla="*/ 42 w 8085"/>
                <a:gd name="T1" fmla="*/ 4120 h 4240"/>
                <a:gd name="T2" fmla="*/ 42 w 8085"/>
                <a:gd name="T3" fmla="*/ 4120 h 4240"/>
                <a:gd name="T4" fmla="*/ 271 w 8085"/>
                <a:gd name="T5" fmla="*/ 4197 h 4240"/>
                <a:gd name="T6" fmla="*/ 7966 w 8085"/>
                <a:gd name="T7" fmla="*/ 348 h 4240"/>
                <a:gd name="T8" fmla="*/ 7966 w 8085"/>
                <a:gd name="T9" fmla="*/ 348 h 4240"/>
                <a:gd name="T10" fmla="*/ 8042 w 8085"/>
                <a:gd name="T11" fmla="*/ 119 h 4240"/>
                <a:gd name="T12" fmla="*/ 8042 w 8085"/>
                <a:gd name="T13" fmla="*/ 119 h 4240"/>
                <a:gd name="T14" fmla="*/ 7813 w 8085"/>
                <a:gd name="T15" fmla="*/ 42 h 4240"/>
                <a:gd name="T16" fmla="*/ 119 w 8085"/>
                <a:gd name="T17" fmla="*/ 3891 h 4240"/>
                <a:gd name="T18" fmla="*/ 119 w 8085"/>
                <a:gd name="T19" fmla="*/ 3891 h 4240"/>
                <a:gd name="T20" fmla="*/ 42 w 8085"/>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42" y="4120"/>
                  </a:moveTo>
                  <a:lnTo>
                    <a:pt x="42" y="4120"/>
                  </a:lnTo>
                  <a:cubicBezTo>
                    <a:pt x="85" y="4205"/>
                    <a:pt x="187" y="4239"/>
                    <a:pt x="271" y="4197"/>
                  </a:cubicBezTo>
                  <a:lnTo>
                    <a:pt x="7966" y="348"/>
                  </a:lnTo>
                  <a:lnTo>
                    <a:pt x="7966" y="348"/>
                  </a:lnTo>
                  <a:cubicBezTo>
                    <a:pt x="8051" y="306"/>
                    <a:pt x="8084" y="203"/>
                    <a:pt x="8042" y="119"/>
                  </a:cubicBezTo>
                  <a:lnTo>
                    <a:pt x="8042" y="119"/>
                  </a:lnTo>
                  <a:cubicBezTo>
                    <a:pt x="8000" y="35"/>
                    <a:pt x="7897" y="0"/>
                    <a:pt x="7813" y="42"/>
                  </a:cubicBezTo>
                  <a:lnTo>
                    <a:pt x="119" y="3891"/>
                  </a:lnTo>
                  <a:lnTo>
                    <a:pt x="119" y="3891"/>
                  </a:lnTo>
                  <a:cubicBezTo>
                    <a:pt x="34" y="3933"/>
                    <a:pt x="0" y="4036"/>
                    <a:pt x="42" y="4120"/>
                  </a:cubicBezTo>
                </a:path>
              </a:pathLst>
            </a:custGeom>
            <a:solidFill>
              <a:schemeClr val="accent3"/>
            </a:solidFill>
            <a:ln>
              <a:noFill/>
            </a:ln>
            <a:effectLst/>
          </p:spPr>
          <p:txBody>
            <a:bodyPr wrap="none" anchor="ctr"/>
            <a:lstStyle/>
            <a:p>
              <a:endParaRPr lang="es-ES_tradnl"/>
            </a:p>
          </p:txBody>
        </p:sp>
        <p:sp>
          <p:nvSpPr>
            <p:cNvPr id="7" name="Freeform 31">
              <a:extLst>
                <a:ext uri="{FF2B5EF4-FFF2-40B4-BE49-F238E27FC236}">
                  <a16:creationId xmlns:a16="http://schemas.microsoft.com/office/drawing/2014/main" id="{369D820E-29B9-4E44-B515-FAFC64A0C766}"/>
                </a:ext>
              </a:extLst>
            </p:cNvPr>
            <p:cNvSpPr>
              <a:spLocks noChangeArrowheads="1"/>
            </p:cNvSpPr>
            <p:nvPr/>
          </p:nvSpPr>
          <p:spPr bwMode="auto">
            <a:xfrm rot="11369540">
              <a:off x="10881397" y="6141214"/>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sp>
          <p:nvSpPr>
            <p:cNvPr id="8" name="Freeform 32">
              <a:extLst>
                <a:ext uri="{FF2B5EF4-FFF2-40B4-BE49-F238E27FC236}">
                  <a16:creationId xmlns:a16="http://schemas.microsoft.com/office/drawing/2014/main" id="{9C02D634-6A41-4272-94B7-617BEC8CD523}"/>
                </a:ext>
              </a:extLst>
            </p:cNvPr>
            <p:cNvSpPr>
              <a:spLocks noChangeArrowheads="1"/>
            </p:cNvSpPr>
            <p:nvPr/>
          </p:nvSpPr>
          <p:spPr bwMode="auto">
            <a:xfrm rot="11369540">
              <a:off x="5431363" y="6515404"/>
              <a:ext cx="5902672" cy="3076040"/>
            </a:xfrm>
            <a:custGeom>
              <a:avLst/>
              <a:gdLst>
                <a:gd name="T0" fmla="*/ 42 w 8086"/>
                <a:gd name="T1" fmla="*/ 4120 h 4240"/>
                <a:gd name="T2" fmla="*/ 42 w 8086"/>
                <a:gd name="T3" fmla="*/ 4120 h 4240"/>
                <a:gd name="T4" fmla="*/ 271 w 8086"/>
                <a:gd name="T5" fmla="*/ 4196 h 4240"/>
                <a:gd name="T6" fmla="*/ 7966 w 8086"/>
                <a:gd name="T7" fmla="*/ 348 h 4240"/>
                <a:gd name="T8" fmla="*/ 7966 w 8086"/>
                <a:gd name="T9" fmla="*/ 348 h 4240"/>
                <a:gd name="T10" fmla="*/ 8043 w 8086"/>
                <a:gd name="T11" fmla="*/ 119 h 4240"/>
                <a:gd name="T12" fmla="*/ 8043 w 8086"/>
                <a:gd name="T13" fmla="*/ 119 h 4240"/>
                <a:gd name="T14" fmla="*/ 7814 w 8086"/>
                <a:gd name="T15" fmla="*/ 42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4"/>
                    <a:pt x="187" y="4239"/>
                    <a:pt x="271" y="4196"/>
                  </a:cubicBezTo>
                  <a:lnTo>
                    <a:pt x="7966" y="348"/>
                  </a:lnTo>
                  <a:lnTo>
                    <a:pt x="7966" y="348"/>
                  </a:lnTo>
                  <a:cubicBezTo>
                    <a:pt x="8051" y="305"/>
                    <a:pt x="8085" y="203"/>
                    <a:pt x="8043" y="119"/>
                  </a:cubicBezTo>
                  <a:lnTo>
                    <a:pt x="8043" y="119"/>
                  </a:lnTo>
                  <a:cubicBezTo>
                    <a:pt x="8001" y="34"/>
                    <a:pt x="7898" y="0"/>
                    <a:pt x="7814" y="42"/>
                  </a:cubicBezTo>
                  <a:lnTo>
                    <a:pt x="118" y="3891"/>
                  </a:lnTo>
                  <a:lnTo>
                    <a:pt x="118" y="3891"/>
                  </a:lnTo>
                  <a:cubicBezTo>
                    <a:pt x="34" y="3933"/>
                    <a:pt x="0" y="4036"/>
                    <a:pt x="42" y="4120"/>
                  </a:cubicBezTo>
                </a:path>
              </a:pathLst>
            </a:custGeom>
            <a:solidFill>
              <a:schemeClr val="accent4"/>
            </a:solidFill>
            <a:ln>
              <a:noFill/>
            </a:ln>
            <a:effectLst/>
          </p:spPr>
          <p:txBody>
            <a:bodyPr wrap="none" anchor="ctr"/>
            <a:lstStyle/>
            <a:p>
              <a:endParaRPr lang="es-ES_tradnl"/>
            </a:p>
          </p:txBody>
        </p:sp>
        <p:sp>
          <p:nvSpPr>
            <p:cNvPr id="9" name="Freeform 33">
              <a:extLst>
                <a:ext uri="{FF2B5EF4-FFF2-40B4-BE49-F238E27FC236}">
                  <a16:creationId xmlns:a16="http://schemas.microsoft.com/office/drawing/2014/main" id="{D94285C8-E856-41EB-8585-4EDD524C775B}"/>
                </a:ext>
              </a:extLst>
            </p:cNvPr>
            <p:cNvSpPr>
              <a:spLocks noChangeArrowheads="1"/>
            </p:cNvSpPr>
            <p:nvPr/>
          </p:nvSpPr>
          <p:spPr bwMode="auto">
            <a:xfrm rot="11369540">
              <a:off x="11606436" y="6832104"/>
              <a:ext cx="418401" cy="348532"/>
            </a:xfrm>
            <a:custGeom>
              <a:avLst/>
              <a:gdLst>
                <a:gd name="T0" fmla="*/ 42 w 574"/>
                <a:gd name="T1" fmla="*/ 362 h 482"/>
                <a:gd name="T2" fmla="*/ 42 w 574"/>
                <a:gd name="T3" fmla="*/ 362 h 482"/>
                <a:gd name="T4" fmla="*/ 272 w 574"/>
                <a:gd name="T5" fmla="*/ 439 h 482"/>
                <a:gd name="T6" fmla="*/ 455 w 574"/>
                <a:gd name="T7" fmla="*/ 348 h 482"/>
                <a:gd name="T8" fmla="*/ 455 w 574"/>
                <a:gd name="T9" fmla="*/ 348 h 482"/>
                <a:gd name="T10" fmla="*/ 531 w 574"/>
                <a:gd name="T11" fmla="*/ 119 h 482"/>
                <a:gd name="T12" fmla="*/ 531 w 574"/>
                <a:gd name="T13" fmla="*/ 119 h 482"/>
                <a:gd name="T14" fmla="*/ 301 w 574"/>
                <a:gd name="T15" fmla="*/ 42 h 482"/>
                <a:gd name="T16" fmla="*/ 119 w 574"/>
                <a:gd name="T17" fmla="*/ 133 h 482"/>
                <a:gd name="T18" fmla="*/ 119 w 574"/>
                <a:gd name="T19" fmla="*/ 133 h 482"/>
                <a:gd name="T20" fmla="*/ 42 w 574"/>
                <a:gd name="T21" fmla="*/ 362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4" h="482">
                  <a:moveTo>
                    <a:pt x="42" y="362"/>
                  </a:moveTo>
                  <a:lnTo>
                    <a:pt x="42" y="362"/>
                  </a:lnTo>
                  <a:cubicBezTo>
                    <a:pt x="84" y="447"/>
                    <a:pt x="187" y="481"/>
                    <a:pt x="272" y="439"/>
                  </a:cubicBezTo>
                  <a:lnTo>
                    <a:pt x="455" y="348"/>
                  </a:lnTo>
                  <a:lnTo>
                    <a:pt x="455" y="348"/>
                  </a:lnTo>
                  <a:cubicBezTo>
                    <a:pt x="539" y="306"/>
                    <a:pt x="573" y="203"/>
                    <a:pt x="531" y="119"/>
                  </a:cubicBezTo>
                  <a:lnTo>
                    <a:pt x="531" y="119"/>
                  </a:lnTo>
                  <a:cubicBezTo>
                    <a:pt x="488" y="34"/>
                    <a:pt x="386" y="0"/>
                    <a:pt x="301" y="42"/>
                  </a:cubicBezTo>
                  <a:lnTo>
                    <a:pt x="119" y="133"/>
                  </a:lnTo>
                  <a:lnTo>
                    <a:pt x="119" y="133"/>
                  </a:lnTo>
                  <a:cubicBezTo>
                    <a:pt x="34" y="176"/>
                    <a:pt x="0" y="278"/>
                    <a:pt x="42" y="362"/>
                  </a:cubicBezTo>
                </a:path>
              </a:pathLst>
            </a:custGeom>
            <a:solidFill>
              <a:schemeClr val="accent4"/>
            </a:solidFill>
            <a:ln>
              <a:noFill/>
            </a:ln>
            <a:effectLst/>
          </p:spPr>
          <p:txBody>
            <a:bodyPr wrap="none" anchor="ctr"/>
            <a:lstStyle/>
            <a:p>
              <a:endParaRPr lang="es-ES_tradnl"/>
            </a:p>
          </p:txBody>
        </p:sp>
        <p:sp>
          <p:nvSpPr>
            <p:cNvPr id="10" name="Freeform 34">
              <a:extLst>
                <a:ext uri="{FF2B5EF4-FFF2-40B4-BE49-F238E27FC236}">
                  <a16:creationId xmlns:a16="http://schemas.microsoft.com/office/drawing/2014/main" id="{09B406DF-B904-4663-B93C-9E152573BCDA}"/>
                </a:ext>
              </a:extLst>
            </p:cNvPr>
            <p:cNvSpPr>
              <a:spLocks noChangeArrowheads="1"/>
            </p:cNvSpPr>
            <p:nvPr/>
          </p:nvSpPr>
          <p:spPr bwMode="auto">
            <a:xfrm rot="11369540">
              <a:off x="12128624" y="6722491"/>
              <a:ext cx="286444" cy="284583"/>
            </a:xfrm>
            <a:custGeom>
              <a:avLst/>
              <a:gdLst>
                <a:gd name="T0" fmla="*/ 43 w 392"/>
                <a:gd name="T1" fmla="*/ 272 h 392"/>
                <a:gd name="T2" fmla="*/ 43 w 392"/>
                <a:gd name="T3" fmla="*/ 272 h 392"/>
                <a:gd name="T4" fmla="*/ 272 w 392"/>
                <a:gd name="T5" fmla="*/ 349 h 392"/>
                <a:gd name="T6" fmla="*/ 272 w 392"/>
                <a:gd name="T7" fmla="*/ 349 h 392"/>
                <a:gd name="T8" fmla="*/ 349 w 392"/>
                <a:gd name="T9" fmla="*/ 119 h 392"/>
                <a:gd name="T10" fmla="*/ 349 w 392"/>
                <a:gd name="T11" fmla="*/ 119 h 392"/>
                <a:gd name="T12" fmla="*/ 120 w 392"/>
                <a:gd name="T13" fmla="*/ 43 h 392"/>
                <a:gd name="T14" fmla="*/ 120 w 392"/>
                <a:gd name="T15" fmla="*/ 43 h 392"/>
                <a:gd name="T16" fmla="*/ 43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3" y="272"/>
                  </a:moveTo>
                  <a:lnTo>
                    <a:pt x="43" y="272"/>
                  </a:lnTo>
                  <a:cubicBezTo>
                    <a:pt x="85" y="356"/>
                    <a:pt x="188" y="391"/>
                    <a:pt x="272" y="349"/>
                  </a:cubicBezTo>
                  <a:lnTo>
                    <a:pt x="272" y="349"/>
                  </a:lnTo>
                  <a:cubicBezTo>
                    <a:pt x="357" y="306"/>
                    <a:pt x="391" y="204"/>
                    <a:pt x="349" y="119"/>
                  </a:cubicBezTo>
                  <a:lnTo>
                    <a:pt x="349" y="119"/>
                  </a:lnTo>
                  <a:cubicBezTo>
                    <a:pt x="306" y="34"/>
                    <a:pt x="203" y="0"/>
                    <a:pt x="120" y="43"/>
                  </a:cubicBezTo>
                  <a:lnTo>
                    <a:pt x="120" y="43"/>
                  </a:lnTo>
                  <a:cubicBezTo>
                    <a:pt x="35" y="85"/>
                    <a:pt x="0" y="188"/>
                    <a:pt x="43" y="272"/>
                  </a:cubicBezTo>
                </a:path>
              </a:pathLst>
            </a:custGeom>
            <a:solidFill>
              <a:schemeClr val="accent4"/>
            </a:solidFill>
            <a:ln>
              <a:noFill/>
            </a:ln>
            <a:effectLst/>
          </p:spPr>
          <p:txBody>
            <a:bodyPr wrap="none" anchor="ctr"/>
            <a:lstStyle/>
            <a:p>
              <a:endParaRPr lang="es-ES_tradnl"/>
            </a:p>
          </p:txBody>
        </p:sp>
        <p:sp>
          <p:nvSpPr>
            <p:cNvPr id="11" name="Freeform 35">
              <a:extLst>
                <a:ext uri="{FF2B5EF4-FFF2-40B4-BE49-F238E27FC236}">
                  <a16:creationId xmlns:a16="http://schemas.microsoft.com/office/drawing/2014/main" id="{A691D2A8-5B08-479C-AC14-68E89DB6AA64}"/>
                </a:ext>
              </a:extLst>
            </p:cNvPr>
            <p:cNvSpPr>
              <a:spLocks noChangeArrowheads="1"/>
            </p:cNvSpPr>
            <p:nvPr/>
          </p:nvSpPr>
          <p:spPr bwMode="auto">
            <a:xfrm rot="11369540">
              <a:off x="4897036" y="8934284"/>
              <a:ext cx="286444" cy="284583"/>
            </a:xfrm>
            <a:custGeom>
              <a:avLst/>
              <a:gdLst>
                <a:gd name="T0" fmla="*/ 42 w 392"/>
                <a:gd name="T1" fmla="*/ 272 h 392"/>
                <a:gd name="T2" fmla="*/ 42 w 392"/>
                <a:gd name="T3" fmla="*/ 272 h 392"/>
                <a:gd name="T4" fmla="*/ 272 w 392"/>
                <a:gd name="T5" fmla="*/ 349 h 392"/>
                <a:gd name="T6" fmla="*/ 272 w 392"/>
                <a:gd name="T7" fmla="*/ 349 h 392"/>
                <a:gd name="T8" fmla="*/ 348 w 392"/>
                <a:gd name="T9" fmla="*/ 119 h 392"/>
                <a:gd name="T10" fmla="*/ 348 w 392"/>
                <a:gd name="T11" fmla="*/ 119 h 392"/>
                <a:gd name="T12" fmla="*/ 119 w 392"/>
                <a:gd name="T13" fmla="*/ 43 h 392"/>
                <a:gd name="T14" fmla="*/ 119 w 392"/>
                <a:gd name="T15" fmla="*/ 43 h 392"/>
                <a:gd name="T16" fmla="*/ 42 w 392"/>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2">
                  <a:moveTo>
                    <a:pt x="42" y="272"/>
                  </a:moveTo>
                  <a:lnTo>
                    <a:pt x="42" y="272"/>
                  </a:lnTo>
                  <a:cubicBezTo>
                    <a:pt x="85" y="357"/>
                    <a:pt x="188" y="391"/>
                    <a:pt x="272" y="349"/>
                  </a:cubicBezTo>
                  <a:lnTo>
                    <a:pt x="272" y="349"/>
                  </a:lnTo>
                  <a:cubicBezTo>
                    <a:pt x="356" y="306"/>
                    <a:pt x="391" y="204"/>
                    <a:pt x="348" y="119"/>
                  </a:cubicBezTo>
                  <a:lnTo>
                    <a:pt x="348" y="119"/>
                  </a:lnTo>
                  <a:cubicBezTo>
                    <a:pt x="306" y="35"/>
                    <a:pt x="203" y="0"/>
                    <a:pt x="119" y="43"/>
                  </a:cubicBezTo>
                  <a:lnTo>
                    <a:pt x="119" y="43"/>
                  </a:lnTo>
                  <a:cubicBezTo>
                    <a:pt x="34" y="85"/>
                    <a:pt x="0" y="188"/>
                    <a:pt x="42" y="272"/>
                  </a:cubicBezTo>
                </a:path>
              </a:pathLst>
            </a:custGeom>
            <a:solidFill>
              <a:schemeClr val="accent4"/>
            </a:solidFill>
            <a:ln>
              <a:noFill/>
            </a:ln>
            <a:effectLst/>
          </p:spPr>
          <p:txBody>
            <a:bodyPr wrap="none" anchor="ctr"/>
            <a:lstStyle/>
            <a:p>
              <a:endParaRPr lang="es-ES_tradnl"/>
            </a:p>
          </p:txBody>
        </p:sp>
        <p:sp>
          <p:nvSpPr>
            <p:cNvPr id="12" name="Freeform 36">
              <a:extLst>
                <a:ext uri="{FF2B5EF4-FFF2-40B4-BE49-F238E27FC236}">
                  <a16:creationId xmlns:a16="http://schemas.microsoft.com/office/drawing/2014/main" id="{5FA702C2-385E-439D-BFE9-28C63331EC29}"/>
                </a:ext>
              </a:extLst>
            </p:cNvPr>
            <p:cNvSpPr>
              <a:spLocks noChangeArrowheads="1"/>
            </p:cNvSpPr>
            <p:nvPr/>
          </p:nvSpPr>
          <p:spPr bwMode="auto">
            <a:xfrm rot="11369540">
              <a:off x="4950087" y="5384855"/>
              <a:ext cx="5899452" cy="3072842"/>
            </a:xfrm>
            <a:custGeom>
              <a:avLst/>
              <a:gdLst>
                <a:gd name="T0" fmla="*/ 42 w 8085"/>
                <a:gd name="T1" fmla="*/ 4120 h 4239"/>
                <a:gd name="T2" fmla="*/ 42 w 8085"/>
                <a:gd name="T3" fmla="*/ 4120 h 4239"/>
                <a:gd name="T4" fmla="*/ 272 w 8085"/>
                <a:gd name="T5" fmla="*/ 4197 h 4239"/>
                <a:gd name="T6" fmla="*/ 7966 w 8085"/>
                <a:gd name="T7" fmla="*/ 348 h 4239"/>
                <a:gd name="T8" fmla="*/ 7966 w 8085"/>
                <a:gd name="T9" fmla="*/ 348 h 4239"/>
                <a:gd name="T10" fmla="*/ 8042 w 8085"/>
                <a:gd name="T11" fmla="*/ 119 h 4239"/>
                <a:gd name="T12" fmla="*/ 8042 w 8085"/>
                <a:gd name="T13" fmla="*/ 119 h 4239"/>
                <a:gd name="T14" fmla="*/ 7813 w 8085"/>
                <a:gd name="T15" fmla="*/ 42 h 4239"/>
                <a:gd name="T16" fmla="*/ 119 w 8085"/>
                <a:gd name="T17" fmla="*/ 3891 h 4239"/>
                <a:gd name="T18" fmla="*/ 119 w 8085"/>
                <a:gd name="T19" fmla="*/ 3891 h 4239"/>
                <a:gd name="T20" fmla="*/ 42 w 8085"/>
                <a:gd name="T21" fmla="*/ 4120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39">
                  <a:moveTo>
                    <a:pt x="42" y="4120"/>
                  </a:moveTo>
                  <a:lnTo>
                    <a:pt x="42" y="4120"/>
                  </a:lnTo>
                  <a:cubicBezTo>
                    <a:pt x="85" y="4204"/>
                    <a:pt x="187" y="4238"/>
                    <a:pt x="272" y="4197"/>
                  </a:cubicBezTo>
                  <a:lnTo>
                    <a:pt x="7966" y="348"/>
                  </a:lnTo>
                  <a:lnTo>
                    <a:pt x="7966" y="348"/>
                  </a:lnTo>
                  <a:cubicBezTo>
                    <a:pt x="8051" y="306"/>
                    <a:pt x="8084" y="203"/>
                    <a:pt x="8042" y="119"/>
                  </a:cubicBezTo>
                  <a:lnTo>
                    <a:pt x="8042" y="119"/>
                  </a:lnTo>
                  <a:cubicBezTo>
                    <a:pt x="8000" y="34"/>
                    <a:pt x="7898" y="0"/>
                    <a:pt x="7813" y="42"/>
                  </a:cubicBezTo>
                  <a:lnTo>
                    <a:pt x="119" y="3891"/>
                  </a:lnTo>
                  <a:lnTo>
                    <a:pt x="119" y="3891"/>
                  </a:lnTo>
                  <a:cubicBezTo>
                    <a:pt x="34" y="3933"/>
                    <a:pt x="0" y="4036"/>
                    <a:pt x="42" y="4120"/>
                  </a:cubicBezTo>
                </a:path>
              </a:pathLst>
            </a:custGeom>
            <a:solidFill>
              <a:schemeClr val="accent6"/>
            </a:solidFill>
            <a:ln>
              <a:noFill/>
            </a:ln>
            <a:effectLst/>
          </p:spPr>
          <p:txBody>
            <a:bodyPr wrap="none" anchor="ctr"/>
            <a:lstStyle/>
            <a:p>
              <a:endParaRPr lang="es-ES_tradnl"/>
            </a:p>
          </p:txBody>
        </p:sp>
        <p:sp>
          <p:nvSpPr>
            <p:cNvPr id="13" name="Freeform 37">
              <a:extLst>
                <a:ext uri="{FF2B5EF4-FFF2-40B4-BE49-F238E27FC236}">
                  <a16:creationId xmlns:a16="http://schemas.microsoft.com/office/drawing/2014/main" id="{691C0499-D038-4E73-998D-0467F24D53AA}"/>
                </a:ext>
              </a:extLst>
            </p:cNvPr>
            <p:cNvSpPr>
              <a:spLocks noChangeArrowheads="1"/>
            </p:cNvSpPr>
            <p:nvPr/>
          </p:nvSpPr>
          <p:spPr bwMode="auto">
            <a:xfrm rot="11369540">
              <a:off x="6276581" y="6249359"/>
              <a:ext cx="621163" cy="450856"/>
            </a:xfrm>
            <a:custGeom>
              <a:avLst/>
              <a:gdLst>
                <a:gd name="T0" fmla="*/ 42 w 849"/>
                <a:gd name="T1" fmla="*/ 501 h 620"/>
                <a:gd name="T2" fmla="*/ 42 w 849"/>
                <a:gd name="T3" fmla="*/ 501 h 620"/>
                <a:gd name="T4" fmla="*/ 271 w 849"/>
                <a:gd name="T5" fmla="*/ 577 h 620"/>
                <a:gd name="T6" fmla="*/ 729 w 849"/>
                <a:gd name="T7" fmla="*/ 348 h 620"/>
                <a:gd name="T8" fmla="*/ 729 w 849"/>
                <a:gd name="T9" fmla="*/ 348 h 620"/>
                <a:gd name="T10" fmla="*/ 805 w 849"/>
                <a:gd name="T11" fmla="*/ 118 h 620"/>
                <a:gd name="T12" fmla="*/ 805 w 849"/>
                <a:gd name="T13" fmla="*/ 118 h 620"/>
                <a:gd name="T14" fmla="*/ 576 w 849"/>
                <a:gd name="T15" fmla="*/ 42 h 620"/>
                <a:gd name="T16" fmla="*/ 118 w 849"/>
                <a:gd name="T17" fmla="*/ 271 h 620"/>
                <a:gd name="T18" fmla="*/ 118 w 849"/>
                <a:gd name="T19" fmla="*/ 271 h 620"/>
                <a:gd name="T20" fmla="*/ 42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2" y="501"/>
                  </a:moveTo>
                  <a:lnTo>
                    <a:pt x="42" y="501"/>
                  </a:lnTo>
                  <a:cubicBezTo>
                    <a:pt x="84" y="584"/>
                    <a:pt x="187" y="619"/>
                    <a:pt x="271" y="577"/>
                  </a:cubicBezTo>
                  <a:lnTo>
                    <a:pt x="729" y="348"/>
                  </a:lnTo>
                  <a:lnTo>
                    <a:pt x="729" y="348"/>
                  </a:lnTo>
                  <a:cubicBezTo>
                    <a:pt x="813" y="306"/>
                    <a:pt x="848" y="203"/>
                    <a:pt x="805" y="118"/>
                  </a:cubicBezTo>
                  <a:lnTo>
                    <a:pt x="805" y="118"/>
                  </a:lnTo>
                  <a:cubicBezTo>
                    <a:pt x="763" y="34"/>
                    <a:pt x="660" y="0"/>
                    <a:pt x="576" y="42"/>
                  </a:cubicBezTo>
                  <a:lnTo>
                    <a:pt x="118" y="271"/>
                  </a:lnTo>
                  <a:lnTo>
                    <a:pt x="118" y="271"/>
                  </a:lnTo>
                  <a:cubicBezTo>
                    <a:pt x="33" y="313"/>
                    <a:pt x="0" y="416"/>
                    <a:pt x="42" y="501"/>
                  </a:cubicBezTo>
                </a:path>
              </a:pathLst>
            </a:custGeom>
            <a:solidFill>
              <a:schemeClr val="accent3"/>
            </a:solidFill>
            <a:ln>
              <a:noFill/>
            </a:ln>
            <a:effectLst/>
          </p:spPr>
          <p:txBody>
            <a:bodyPr wrap="none" anchor="ctr"/>
            <a:lstStyle/>
            <a:p>
              <a:endParaRPr lang="es-ES_tradnl"/>
            </a:p>
          </p:txBody>
        </p:sp>
        <p:sp>
          <p:nvSpPr>
            <p:cNvPr id="14" name="Freeform 38">
              <a:extLst>
                <a:ext uri="{FF2B5EF4-FFF2-40B4-BE49-F238E27FC236}">
                  <a16:creationId xmlns:a16="http://schemas.microsoft.com/office/drawing/2014/main" id="{FDAC4DD1-2C1D-4830-B995-17B0C98AD58F}"/>
                </a:ext>
              </a:extLst>
            </p:cNvPr>
            <p:cNvSpPr>
              <a:spLocks noChangeArrowheads="1"/>
            </p:cNvSpPr>
            <p:nvPr/>
          </p:nvSpPr>
          <p:spPr bwMode="auto">
            <a:xfrm rot="11369540">
              <a:off x="4108581" y="7789124"/>
              <a:ext cx="553576" cy="415681"/>
            </a:xfrm>
            <a:custGeom>
              <a:avLst/>
              <a:gdLst>
                <a:gd name="T0" fmla="*/ 43 w 758"/>
                <a:gd name="T1" fmla="*/ 455 h 574"/>
                <a:gd name="T2" fmla="*/ 43 w 758"/>
                <a:gd name="T3" fmla="*/ 455 h 574"/>
                <a:gd name="T4" fmla="*/ 272 w 758"/>
                <a:gd name="T5" fmla="*/ 531 h 574"/>
                <a:gd name="T6" fmla="*/ 638 w 758"/>
                <a:gd name="T7" fmla="*/ 348 h 574"/>
                <a:gd name="T8" fmla="*/ 638 w 758"/>
                <a:gd name="T9" fmla="*/ 348 h 574"/>
                <a:gd name="T10" fmla="*/ 714 w 758"/>
                <a:gd name="T11" fmla="*/ 119 h 574"/>
                <a:gd name="T12" fmla="*/ 714 w 758"/>
                <a:gd name="T13" fmla="*/ 119 h 574"/>
                <a:gd name="T14" fmla="*/ 485 w 758"/>
                <a:gd name="T15" fmla="*/ 42 h 574"/>
                <a:gd name="T16" fmla="*/ 119 w 758"/>
                <a:gd name="T17" fmla="*/ 225 h 574"/>
                <a:gd name="T18" fmla="*/ 119 w 758"/>
                <a:gd name="T19" fmla="*/ 225 h 574"/>
                <a:gd name="T20" fmla="*/ 43 w 758"/>
                <a:gd name="T21" fmla="*/ 455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8" h="574">
                  <a:moveTo>
                    <a:pt x="43" y="455"/>
                  </a:moveTo>
                  <a:lnTo>
                    <a:pt x="43" y="455"/>
                  </a:lnTo>
                  <a:cubicBezTo>
                    <a:pt x="85" y="539"/>
                    <a:pt x="188" y="573"/>
                    <a:pt x="272" y="531"/>
                  </a:cubicBezTo>
                  <a:lnTo>
                    <a:pt x="638" y="348"/>
                  </a:lnTo>
                  <a:lnTo>
                    <a:pt x="638" y="348"/>
                  </a:lnTo>
                  <a:cubicBezTo>
                    <a:pt x="723" y="305"/>
                    <a:pt x="757" y="203"/>
                    <a:pt x="714" y="119"/>
                  </a:cubicBezTo>
                  <a:lnTo>
                    <a:pt x="714" y="119"/>
                  </a:lnTo>
                  <a:cubicBezTo>
                    <a:pt x="672" y="34"/>
                    <a:pt x="569" y="0"/>
                    <a:pt x="485" y="42"/>
                  </a:cubicBezTo>
                  <a:lnTo>
                    <a:pt x="119" y="225"/>
                  </a:lnTo>
                  <a:lnTo>
                    <a:pt x="119" y="225"/>
                  </a:lnTo>
                  <a:cubicBezTo>
                    <a:pt x="34" y="267"/>
                    <a:pt x="0" y="370"/>
                    <a:pt x="43" y="455"/>
                  </a:cubicBezTo>
                </a:path>
              </a:pathLst>
            </a:custGeom>
            <a:solidFill>
              <a:schemeClr val="accent6"/>
            </a:solidFill>
            <a:ln>
              <a:noFill/>
            </a:ln>
            <a:effectLst/>
          </p:spPr>
          <p:txBody>
            <a:bodyPr wrap="none" anchor="ctr"/>
            <a:lstStyle/>
            <a:p>
              <a:endParaRPr lang="es-ES_tradnl"/>
            </a:p>
          </p:txBody>
        </p:sp>
        <p:sp>
          <p:nvSpPr>
            <p:cNvPr id="15" name="Freeform 39">
              <a:extLst>
                <a:ext uri="{FF2B5EF4-FFF2-40B4-BE49-F238E27FC236}">
                  <a16:creationId xmlns:a16="http://schemas.microsoft.com/office/drawing/2014/main" id="{638F1F02-6509-418E-BD42-E54EF567ABDF}"/>
                </a:ext>
              </a:extLst>
            </p:cNvPr>
            <p:cNvSpPr>
              <a:spLocks noChangeArrowheads="1"/>
            </p:cNvSpPr>
            <p:nvPr/>
          </p:nvSpPr>
          <p:spPr bwMode="auto">
            <a:xfrm rot="11369540">
              <a:off x="5737739" y="5570829"/>
              <a:ext cx="5902672" cy="3072844"/>
            </a:xfrm>
            <a:custGeom>
              <a:avLst/>
              <a:gdLst>
                <a:gd name="T0" fmla="*/ 8043 w 8086"/>
                <a:gd name="T1" fmla="*/ 118 h 4239"/>
                <a:gd name="T2" fmla="*/ 8043 w 8086"/>
                <a:gd name="T3" fmla="*/ 118 h 4239"/>
                <a:gd name="T4" fmla="*/ 7814 w 8086"/>
                <a:gd name="T5" fmla="*/ 42 h 4239"/>
                <a:gd name="T6" fmla="*/ 119 w 8086"/>
                <a:gd name="T7" fmla="*/ 3890 h 4239"/>
                <a:gd name="T8" fmla="*/ 119 w 8086"/>
                <a:gd name="T9" fmla="*/ 3890 h 4239"/>
                <a:gd name="T10" fmla="*/ 42 w 8086"/>
                <a:gd name="T11" fmla="*/ 4120 h 4239"/>
                <a:gd name="T12" fmla="*/ 42 w 8086"/>
                <a:gd name="T13" fmla="*/ 4120 h 4239"/>
                <a:gd name="T14" fmla="*/ 272 w 8086"/>
                <a:gd name="T15" fmla="*/ 4196 h 4239"/>
                <a:gd name="T16" fmla="*/ 7967 w 8086"/>
                <a:gd name="T17" fmla="*/ 347 h 4239"/>
                <a:gd name="T18" fmla="*/ 7967 w 8086"/>
                <a:gd name="T19" fmla="*/ 347 h 4239"/>
                <a:gd name="T20" fmla="*/ 8043 w 8086"/>
                <a:gd name="T21" fmla="*/ 118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8043" y="118"/>
                  </a:moveTo>
                  <a:lnTo>
                    <a:pt x="8043" y="118"/>
                  </a:lnTo>
                  <a:cubicBezTo>
                    <a:pt x="8001" y="34"/>
                    <a:pt x="7898" y="0"/>
                    <a:pt x="7814" y="42"/>
                  </a:cubicBezTo>
                  <a:lnTo>
                    <a:pt x="119" y="3890"/>
                  </a:lnTo>
                  <a:lnTo>
                    <a:pt x="119" y="3890"/>
                  </a:lnTo>
                  <a:cubicBezTo>
                    <a:pt x="34" y="3932"/>
                    <a:pt x="0" y="4035"/>
                    <a:pt x="42" y="4120"/>
                  </a:cubicBezTo>
                  <a:lnTo>
                    <a:pt x="42" y="4120"/>
                  </a:lnTo>
                  <a:cubicBezTo>
                    <a:pt x="84" y="4204"/>
                    <a:pt x="187" y="4238"/>
                    <a:pt x="272" y="4196"/>
                  </a:cubicBezTo>
                  <a:lnTo>
                    <a:pt x="7967" y="347"/>
                  </a:lnTo>
                  <a:lnTo>
                    <a:pt x="7967" y="347"/>
                  </a:lnTo>
                  <a:cubicBezTo>
                    <a:pt x="8051" y="305"/>
                    <a:pt x="8085" y="203"/>
                    <a:pt x="8043" y="118"/>
                  </a:cubicBezTo>
                </a:path>
              </a:pathLst>
            </a:custGeom>
            <a:solidFill>
              <a:schemeClr val="accent2"/>
            </a:solidFill>
            <a:ln>
              <a:noFill/>
            </a:ln>
            <a:effectLst/>
          </p:spPr>
          <p:txBody>
            <a:bodyPr wrap="none" anchor="ctr"/>
            <a:lstStyle/>
            <a:p>
              <a:endParaRPr lang="es-ES_tradnl"/>
            </a:p>
          </p:txBody>
        </p:sp>
        <p:sp>
          <p:nvSpPr>
            <p:cNvPr id="16" name="Freeform 40">
              <a:extLst>
                <a:ext uri="{FF2B5EF4-FFF2-40B4-BE49-F238E27FC236}">
                  <a16:creationId xmlns:a16="http://schemas.microsoft.com/office/drawing/2014/main" id="{5F46D1EA-793C-4D86-A9DE-D575E109C157}"/>
                </a:ext>
              </a:extLst>
            </p:cNvPr>
            <p:cNvSpPr>
              <a:spLocks noChangeArrowheads="1"/>
            </p:cNvSpPr>
            <p:nvPr/>
          </p:nvSpPr>
          <p:spPr bwMode="auto">
            <a:xfrm rot="11369540">
              <a:off x="4840522" y="7961449"/>
              <a:ext cx="617946" cy="450856"/>
            </a:xfrm>
            <a:custGeom>
              <a:avLst/>
              <a:gdLst>
                <a:gd name="T0" fmla="*/ 804 w 848"/>
                <a:gd name="T1" fmla="*/ 119 h 620"/>
                <a:gd name="T2" fmla="*/ 804 w 848"/>
                <a:gd name="T3" fmla="*/ 119 h 620"/>
                <a:gd name="T4" fmla="*/ 576 w 848"/>
                <a:gd name="T5" fmla="*/ 42 h 620"/>
                <a:gd name="T6" fmla="*/ 118 w 848"/>
                <a:gd name="T7" fmla="*/ 271 h 620"/>
                <a:gd name="T8" fmla="*/ 118 w 848"/>
                <a:gd name="T9" fmla="*/ 271 h 620"/>
                <a:gd name="T10" fmla="*/ 41 w 848"/>
                <a:gd name="T11" fmla="*/ 501 h 620"/>
                <a:gd name="T12" fmla="*/ 41 w 848"/>
                <a:gd name="T13" fmla="*/ 501 h 620"/>
                <a:gd name="T14" fmla="*/ 271 w 848"/>
                <a:gd name="T15" fmla="*/ 577 h 620"/>
                <a:gd name="T16" fmla="*/ 727 w 848"/>
                <a:gd name="T17" fmla="*/ 348 h 620"/>
                <a:gd name="T18" fmla="*/ 727 w 848"/>
                <a:gd name="T19" fmla="*/ 348 h 620"/>
                <a:gd name="T20" fmla="*/ 804 w 848"/>
                <a:gd name="T21" fmla="*/ 119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804" y="119"/>
                  </a:moveTo>
                  <a:lnTo>
                    <a:pt x="804" y="119"/>
                  </a:lnTo>
                  <a:cubicBezTo>
                    <a:pt x="762" y="34"/>
                    <a:pt x="659" y="0"/>
                    <a:pt x="576" y="42"/>
                  </a:cubicBezTo>
                  <a:lnTo>
                    <a:pt x="118" y="271"/>
                  </a:lnTo>
                  <a:lnTo>
                    <a:pt x="118" y="271"/>
                  </a:lnTo>
                  <a:cubicBezTo>
                    <a:pt x="33" y="313"/>
                    <a:pt x="0" y="416"/>
                    <a:pt x="41" y="501"/>
                  </a:cubicBezTo>
                  <a:lnTo>
                    <a:pt x="41" y="501"/>
                  </a:lnTo>
                  <a:cubicBezTo>
                    <a:pt x="83" y="585"/>
                    <a:pt x="186" y="619"/>
                    <a:pt x="271" y="577"/>
                  </a:cubicBezTo>
                  <a:lnTo>
                    <a:pt x="727" y="348"/>
                  </a:lnTo>
                  <a:lnTo>
                    <a:pt x="727" y="348"/>
                  </a:lnTo>
                  <a:cubicBezTo>
                    <a:pt x="812" y="306"/>
                    <a:pt x="847" y="203"/>
                    <a:pt x="804" y="119"/>
                  </a:cubicBezTo>
                </a:path>
              </a:pathLst>
            </a:custGeom>
            <a:solidFill>
              <a:schemeClr val="accent2"/>
            </a:solidFill>
            <a:ln>
              <a:noFill/>
            </a:ln>
            <a:effectLst/>
          </p:spPr>
          <p:txBody>
            <a:bodyPr wrap="none" anchor="ctr"/>
            <a:lstStyle/>
            <a:p>
              <a:endParaRPr lang="es-ES_tradnl"/>
            </a:p>
          </p:txBody>
        </p:sp>
        <p:sp>
          <p:nvSpPr>
            <p:cNvPr id="17" name="Freeform 41">
              <a:extLst>
                <a:ext uri="{FF2B5EF4-FFF2-40B4-BE49-F238E27FC236}">
                  <a16:creationId xmlns:a16="http://schemas.microsoft.com/office/drawing/2014/main" id="{7B47CC18-08CD-455C-85FE-1F5F72B5DEA5}"/>
                </a:ext>
              </a:extLst>
            </p:cNvPr>
            <p:cNvSpPr>
              <a:spLocks noChangeArrowheads="1"/>
            </p:cNvSpPr>
            <p:nvPr/>
          </p:nvSpPr>
          <p:spPr bwMode="auto">
            <a:xfrm rot="11369540">
              <a:off x="4440513" y="8216642"/>
              <a:ext cx="286442" cy="284583"/>
            </a:xfrm>
            <a:custGeom>
              <a:avLst/>
              <a:gdLst>
                <a:gd name="T0" fmla="*/ 348 w 391"/>
                <a:gd name="T1" fmla="*/ 119 h 391"/>
                <a:gd name="T2" fmla="*/ 348 w 391"/>
                <a:gd name="T3" fmla="*/ 119 h 391"/>
                <a:gd name="T4" fmla="*/ 118 w 391"/>
                <a:gd name="T5" fmla="*/ 42 h 391"/>
                <a:gd name="T6" fmla="*/ 118 w 391"/>
                <a:gd name="T7" fmla="*/ 42 h 391"/>
                <a:gd name="T8" fmla="*/ 42 w 391"/>
                <a:gd name="T9" fmla="*/ 271 h 391"/>
                <a:gd name="T10" fmla="*/ 42 w 391"/>
                <a:gd name="T11" fmla="*/ 271 h 391"/>
                <a:gd name="T12" fmla="*/ 271 w 391"/>
                <a:gd name="T13" fmla="*/ 348 h 391"/>
                <a:gd name="T14" fmla="*/ 271 w 391"/>
                <a:gd name="T15" fmla="*/ 348 h 391"/>
                <a:gd name="T16" fmla="*/ 348 w 391"/>
                <a:gd name="T17" fmla="*/ 119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1">
                  <a:moveTo>
                    <a:pt x="348" y="119"/>
                  </a:moveTo>
                  <a:lnTo>
                    <a:pt x="348" y="119"/>
                  </a:lnTo>
                  <a:cubicBezTo>
                    <a:pt x="305" y="34"/>
                    <a:pt x="203" y="0"/>
                    <a:pt x="118" y="42"/>
                  </a:cubicBezTo>
                  <a:lnTo>
                    <a:pt x="118" y="42"/>
                  </a:lnTo>
                  <a:cubicBezTo>
                    <a:pt x="33" y="84"/>
                    <a:pt x="0" y="187"/>
                    <a:pt x="42" y="271"/>
                  </a:cubicBezTo>
                  <a:lnTo>
                    <a:pt x="42" y="271"/>
                  </a:lnTo>
                  <a:cubicBezTo>
                    <a:pt x="84" y="356"/>
                    <a:pt x="187" y="390"/>
                    <a:pt x="271" y="348"/>
                  </a:cubicBezTo>
                  <a:lnTo>
                    <a:pt x="271" y="348"/>
                  </a:lnTo>
                  <a:cubicBezTo>
                    <a:pt x="355" y="305"/>
                    <a:pt x="390" y="203"/>
                    <a:pt x="348" y="119"/>
                  </a:cubicBezTo>
                </a:path>
              </a:pathLst>
            </a:custGeom>
            <a:solidFill>
              <a:schemeClr val="accent2"/>
            </a:solidFill>
            <a:ln>
              <a:noFill/>
            </a:ln>
            <a:effectLst/>
          </p:spPr>
          <p:txBody>
            <a:bodyPr wrap="none" anchor="ctr"/>
            <a:lstStyle/>
            <a:p>
              <a:endParaRPr lang="es-ES_tradnl"/>
            </a:p>
          </p:txBody>
        </p:sp>
        <p:sp>
          <p:nvSpPr>
            <p:cNvPr id="18" name="Freeform 42">
              <a:extLst>
                <a:ext uri="{FF2B5EF4-FFF2-40B4-BE49-F238E27FC236}">
                  <a16:creationId xmlns:a16="http://schemas.microsoft.com/office/drawing/2014/main" id="{500D47EC-6CF1-41AC-A4AE-AC78CDCB9992}"/>
                </a:ext>
              </a:extLst>
            </p:cNvPr>
            <p:cNvSpPr>
              <a:spLocks noChangeArrowheads="1"/>
            </p:cNvSpPr>
            <p:nvPr/>
          </p:nvSpPr>
          <p:spPr bwMode="auto">
            <a:xfrm rot="11369540">
              <a:off x="11891224" y="5943648"/>
              <a:ext cx="283226" cy="284583"/>
            </a:xfrm>
            <a:custGeom>
              <a:avLst/>
              <a:gdLst>
                <a:gd name="T0" fmla="*/ 347 w 390"/>
                <a:gd name="T1" fmla="*/ 119 h 392"/>
                <a:gd name="T2" fmla="*/ 347 w 390"/>
                <a:gd name="T3" fmla="*/ 119 h 392"/>
                <a:gd name="T4" fmla="*/ 118 w 390"/>
                <a:gd name="T5" fmla="*/ 42 h 392"/>
                <a:gd name="T6" fmla="*/ 118 w 390"/>
                <a:gd name="T7" fmla="*/ 42 h 392"/>
                <a:gd name="T8" fmla="*/ 42 w 390"/>
                <a:gd name="T9" fmla="*/ 272 h 392"/>
                <a:gd name="T10" fmla="*/ 42 w 390"/>
                <a:gd name="T11" fmla="*/ 272 h 392"/>
                <a:gd name="T12" fmla="*/ 271 w 390"/>
                <a:gd name="T13" fmla="*/ 348 h 392"/>
                <a:gd name="T14" fmla="*/ 271 w 390"/>
                <a:gd name="T15" fmla="*/ 348 h 392"/>
                <a:gd name="T16" fmla="*/ 347 w 390"/>
                <a:gd name="T17" fmla="*/ 119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2">
                  <a:moveTo>
                    <a:pt x="347" y="119"/>
                  </a:moveTo>
                  <a:lnTo>
                    <a:pt x="347" y="119"/>
                  </a:lnTo>
                  <a:cubicBezTo>
                    <a:pt x="305" y="35"/>
                    <a:pt x="203" y="0"/>
                    <a:pt x="118" y="42"/>
                  </a:cubicBezTo>
                  <a:lnTo>
                    <a:pt x="118" y="42"/>
                  </a:lnTo>
                  <a:cubicBezTo>
                    <a:pt x="34" y="84"/>
                    <a:pt x="0" y="187"/>
                    <a:pt x="42" y="272"/>
                  </a:cubicBezTo>
                  <a:lnTo>
                    <a:pt x="42" y="272"/>
                  </a:lnTo>
                  <a:cubicBezTo>
                    <a:pt x="84" y="356"/>
                    <a:pt x="186" y="391"/>
                    <a:pt x="271" y="348"/>
                  </a:cubicBezTo>
                  <a:lnTo>
                    <a:pt x="271" y="348"/>
                  </a:lnTo>
                  <a:cubicBezTo>
                    <a:pt x="356" y="306"/>
                    <a:pt x="389" y="203"/>
                    <a:pt x="347" y="119"/>
                  </a:cubicBezTo>
                </a:path>
              </a:pathLst>
            </a:custGeom>
            <a:solidFill>
              <a:schemeClr val="accent2"/>
            </a:solidFill>
            <a:ln>
              <a:noFill/>
            </a:ln>
            <a:effectLst/>
          </p:spPr>
          <p:txBody>
            <a:bodyPr wrap="none" anchor="ctr"/>
            <a:lstStyle/>
            <a:p>
              <a:endParaRPr lang="es-ES_tradnl"/>
            </a:p>
          </p:txBody>
        </p:sp>
        <p:sp>
          <p:nvSpPr>
            <p:cNvPr id="19" name="Freeform 43">
              <a:extLst>
                <a:ext uri="{FF2B5EF4-FFF2-40B4-BE49-F238E27FC236}">
                  <a16:creationId xmlns:a16="http://schemas.microsoft.com/office/drawing/2014/main" id="{3603B5BF-2760-4D8F-B59C-9D60AB42263B}"/>
                </a:ext>
              </a:extLst>
            </p:cNvPr>
            <p:cNvSpPr>
              <a:spLocks noChangeArrowheads="1"/>
            </p:cNvSpPr>
            <p:nvPr/>
          </p:nvSpPr>
          <p:spPr bwMode="auto">
            <a:xfrm rot="11369540">
              <a:off x="-2422178" y="5388390"/>
              <a:ext cx="5139894" cy="2695531"/>
            </a:xfrm>
            <a:custGeom>
              <a:avLst/>
              <a:gdLst>
                <a:gd name="T0" fmla="*/ 43 w 7042"/>
                <a:gd name="T1" fmla="*/ 3598 h 3717"/>
                <a:gd name="T2" fmla="*/ 43 w 7042"/>
                <a:gd name="T3" fmla="*/ 3598 h 3717"/>
                <a:gd name="T4" fmla="*/ 271 w 7042"/>
                <a:gd name="T5" fmla="*/ 3674 h 3717"/>
                <a:gd name="T6" fmla="*/ 6923 w 7042"/>
                <a:gd name="T7" fmla="*/ 348 h 3717"/>
                <a:gd name="T8" fmla="*/ 6923 w 7042"/>
                <a:gd name="T9" fmla="*/ 348 h 3717"/>
                <a:gd name="T10" fmla="*/ 6999 w 7042"/>
                <a:gd name="T11" fmla="*/ 119 h 3717"/>
                <a:gd name="T12" fmla="*/ 6999 w 7042"/>
                <a:gd name="T13" fmla="*/ 119 h 3717"/>
                <a:gd name="T14" fmla="*/ 6770 w 7042"/>
                <a:gd name="T15" fmla="*/ 43 h 3717"/>
                <a:gd name="T16" fmla="*/ 119 w 7042"/>
                <a:gd name="T17" fmla="*/ 3369 h 3717"/>
                <a:gd name="T18" fmla="*/ 119 w 7042"/>
                <a:gd name="T19" fmla="*/ 3369 h 3717"/>
                <a:gd name="T20" fmla="*/ 43 w 7042"/>
                <a:gd name="T21" fmla="*/ 3598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3" y="3598"/>
                  </a:moveTo>
                  <a:lnTo>
                    <a:pt x="43" y="3598"/>
                  </a:lnTo>
                  <a:cubicBezTo>
                    <a:pt x="85" y="3682"/>
                    <a:pt x="187" y="3716"/>
                    <a:pt x="271" y="3674"/>
                  </a:cubicBezTo>
                  <a:lnTo>
                    <a:pt x="6923" y="348"/>
                  </a:lnTo>
                  <a:lnTo>
                    <a:pt x="6923" y="348"/>
                  </a:lnTo>
                  <a:cubicBezTo>
                    <a:pt x="7007" y="306"/>
                    <a:pt x="7041" y="203"/>
                    <a:pt x="6999" y="119"/>
                  </a:cubicBezTo>
                  <a:lnTo>
                    <a:pt x="6999" y="119"/>
                  </a:lnTo>
                  <a:cubicBezTo>
                    <a:pt x="6957" y="34"/>
                    <a:pt x="6854" y="0"/>
                    <a:pt x="6770" y="43"/>
                  </a:cubicBezTo>
                  <a:lnTo>
                    <a:pt x="119" y="3369"/>
                  </a:lnTo>
                  <a:lnTo>
                    <a:pt x="119" y="3369"/>
                  </a:lnTo>
                  <a:cubicBezTo>
                    <a:pt x="34" y="3411"/>
                    <a:pt x="0" y="3513"/>
                    <a:pt x="43" y="3598"/>
                  </a:cubicBezTo>
                </a:path>
              </a:pathLst>
            </a:custGeom>
            <a:solidFill>
              <a:srgbClr val="002B6A"/>
            </a:solidFill>
            <a:ln>
              <a:noFill/>
            </a:ln>
            <a:effectLst/>
          </p:spPr>
          <p:txBody>
            <a:bodyPr wrap="none" anchor="ctr"/>
            <a:lstStyle/>
            <a:p>
              <a:endParaRPr lang="es-ES_tradnl"/>
            </a:p>
          </p:txBody>
        </p:sp>
        <p:sp>
          <p:nvSpPr>
            <p:cNvPr id="20" name="Freeform 44">
              <a:extLst>
                <a:ext uri="{FF2B5EF4-FFF2-40B4-BE49-F238E27FC236}">
                  <a16:creationId xmlns:a16="http://schemas.microsoft.com/office/drawing/2014/main" id="{AABF9745-A166-48CD-A229-A0ABE84607AB}"/>
                </a:ext>
              </a:extLst>
            </p:cNvPr>
            <p:cNvSpPr>
              <a:spLocks noChangeArrowheads="1"/>
            </p:cNvSpPr>
            <p:nvPr/>
          </p:nvSpPr>
          <p:spPr bwMode="auto">
            <a:xfrm rot="11369540">
              <a:off x="79403" y="6016859"/>
              <a:ext cx="5899452" cy="3076040"/>
            </a:xfrm>
            <a:custGeom>
              <a:avLst/>
              <a:gdLst>
                <a:gd name="T0" fmla="*/ 8042 w 8085"/>
                <a:gd name="T1" fmla="*/ 119 h 4240"/>
                <a:gd name="T2" fmla="*/ 8042 w 8085"/>
                <a:gd name="T3" fmla="*/ 119 h 4240"/>
                <a:gd name="T4" fmla="*/ 7813 w 8085"/>
                <a:gd name="T5" fmla="*/ 43 h 4240"/>
                <a:gd name="T6" fmla="*/ 118 w 8085"/>
                <a:gd name="T7" fmla="*/ 3891 h 4240"/>
                <a:gd name="T8" fmla="*/ 118 w 8085"/>
                <a:gd name="T9" fmla="*/ 3891 h 4240"/>
                <a:gd name="T10" fmla="*/ 42 w 8085"/>
                <a:gd name="T11" fmla="*/ 4121 h 4240"/>
                <a:gd name="T12" fmla="*/ 42 w 8085"/>
                <a:gd name="T13" fmla="*/ 4121 h 4240"/>
                <a:gd name="T14" fmla="*/ 271 w 8085"/>
                <a:gd name="T15" fmla="*/ 4197 h 4240"/>
                <a:gd name="T16" fmla="*/ 7966 w 8085"/>
                <a:gd name="T17" fmla="*/ 348 h 4240"/>
                <a:gd name="T18" fmla="*/ 7966 w 8085"/>
                <a:gd name="T19" fmla="*/ 348 h 4240"/>
                <a:gd name="T20" fmla="*/ 8042 w 8085"/>
                <a:gd name="T21" fmla="*/ 119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5" h="4240">
                  <a:moveTo>
                    <a:pt x="8042" y="119"/>
                  </a:moveTo>
                  <a:lnTo>
                    <a:pt x="8042" y="119"/>
                  </a:lnTo>
                  <a:cubicBezTo>
                    <a:pt x="7999" y="35"/>
                    <a:pt x="7897" y="0"/>
                    <a:pt x="7813" y="43"/>
                  </a:cubicBezTo>
                  <a:lnTo>
                    <a:pt x="118" y="3891"/>
                  </a:lnTo>
                  <a:lnTo>
                    <a:pt x="118" y="3891"/>
                  </a:lnTo>
                  <a:cubicBezTo>
                    <a:pt x="34" y="3933"/>
                    <a:pt x="0" y="4036"/>
                    <a:pt x="42" y="4121"/>
                  </a:cubicBezTo>
                  <a:lnTo>
                    <a:pt x="42" y="4121"/>
                  </a:lnTo>
                  <a:cubicBezTo>
                    <a:pt x="84" y="4204"/>
                    <a:pt x="187" y="4239"/>
                    <a:pt x="271" y="4197"/>
                  </a:cubicBezTo>
                  <a:lnTo>
                    <a:pt x="7966" y="348"/>
                  </a:lnTo>
                  <a:lnTo>
                    <a:pt x="7966" y="348"/>
                  </a:lnTo>
                  <a:cubicBezTo>
                    <a:pt x="8050" y="306"/>
                    <a:pt x="8084" y="204"/>
                    <a:pt x="8042" y="119"/>
                  </a:cubicBezTo>
                </a:path>
              </a:pathLst>
            </a:custGeom>
            <a:solidFill>
              <a:schemeClr val="accent3"/>
            </a:solidFill>
            <a:ln>
              <a:noFill/>
            </a:ln>
            <a:effectLst/>
          </p:spPr>
          <p:txBody>
            <a:bodyPr wrap="none" anchor="ctr"/>
            <a:lstStyle/>
            <a:p>
              <a:endParaRPr lang="es-ES_tradnl"/>
            </a:p>
          </p:txBody>
        </p:sp>
        <p:sp>
          <p:nvSpPr>
            <p:cNvPr id="21" name="Freeform 45">
              <a:extLst>
                <a:ext uri="{FF2B5EF4-FFF2-40B4-BE49-F238E27FC236}">
                  <a16:creationId xmlns:a16="http://schemas.microsoft.com/office/drawing/2014/main" id="{D22EE56E-9C78-4AB9-9A61-233998285137}"/>
                </a:ext>
              </a:extLst>
            </p:cNvPr>
            <p:cNvSpPr>
              <a:spLocks noChangeArrowheads="1"/>
            </p:cNvSpPr>
            <p:nvPr/>
          </p:nvSpPr>
          <p:spPr bwMode="auto">
            <a:xfrm rot="11369540">
              <a:off x="-1874015" y="833201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3"/>
            </a:solidFill>
            <a:ln>
              <a:noFill/>
            </a:ln>
            <a:effectLst/>
          </p:spPr>
          <p:txBody>
            <a:bodyPr wrap="none" anchor="ctr"/>
            <a:lstStyle/>
            <a:p>
              <a:endParaRPr lang="es-ES_tradnl"/>
            </a:p>
          </p:txBody>
        </p:sp>
        <p:sp>
          <p:nvSpPr>
            <p:cNvPr id="22" name="Freeform 46">
              <a:extLst>
                <a:ext uri="{FF2B5EF4-FFF2-40B4-BE49-F238E27FC236}">
                  <a16:creationId xmlns:a16="http://schemas.microsoft.com/office/drawing/2014/main" id="{A4751DF4-CC6C-4DD0-82D5-0EB60E43838F}"/>
                </a:ext>
              </a:extLst>
            </p:cNvPr>
            <p:cNvSpPr>
              <a:spLocks noChangeArrowheads="1"/>
            </p:cNvSpPr>
            <p:nvPr/>
          </p:nvSpPr>
          <p:spPr bwMode="auto">
            <a:xfrm rot="11369540">
              <a:off x="-736290" y="6695649"/>
              <a:ext cx="5902672" cy="3072844"/>
            </a:xfrm>
            <a:custGeom>
              <a:avLst/>
              <a:gdLst>
                <a:gd name="T0" fmla="*/ 42 w 8086"/>
                <a:gd name="T1" fmla="*/ 4119 h 4239"/>
                <a:gd name="T2" fmla="*/ 42 w 8086"/>
                <a:gd name="T3" fmla="*/ 4119 h 4239"/>
                <a:gd name="T4" fmla="*/ 271 w 8086"/>
                <a:gd name="T5" fmla="*/ 4196 h 4239"/>
                <a:gd name="T6" fmla="*/ 7966 w 8086"/>
                <a:gd name="T7" fmla="*/ 348 h 4239"/>
                <a:gd name="T8" fmla="*/ 7966 w 8086"/>
                <a:gd name="T9" fmla="*/ 348 h 4239"/>
                <a:gd name="T10" fmla="*/ 8042 w 8086"/>
                <a:gd name="T11" fmla="*/ 119 h 4239"/>
                <a:gd name="T12" fmla="*/ 8042 w 8086"/>
                <a:gd name="T13" fmla="*/ 119 h 4239"/>
                <a:gd name="T14" fmla="*/ 7813 w 8086"/>
                <a:gd name="T15" fmla="*/ 42 h 4239"/>
                <a:gd name="T16" fmla="*/ 119 w 8086"/>
                <a:gd name="T17" fmla="*/ 3891 h 4239"/>
                <a:gd name="T18" fmla="*/ 119 w 8086"/>
                <a:gd name="T19" fmla="*/ 3891 h 4239"/>
                <a:gd name="T20" fmla="*/ 42 w 8086"/>
                <a:gd name="T21" fmla="*/ 4119 h 4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39">
                  <a:moveTo>
                    <a:pt x="42" y="4119"/>
                  </a:moveTo>
                  <a:lnTo>
                    <a:pt x="42" y="4119"/>
                  </a:lnTo>
                  <a:cubicBezTo>
                    <a:pt x="85" y="4204"/>
                    <a:pt x="187" y="4238"/>
                    <a:pt x="271" y="4196"/>
                  </a:cubicBezTo>
                  <a:lnTo>
                    <a:pt x="7966" y="348"/>
                  </a:lnTo>
                  <a:lnTo>
                    <a:pt x="7966" y="348"/>
                  </a:lnTo>
                  <a:cubicBezTo>
                    <a:pt x="8050" y="305"/>
                    <a:pt x="8085" y="203"/>
                    <a:pt x="8042" y="119"/>
                  </a:cubicBezTo>
                  <a:lnTo>
                    <a:pt x="8042" y="119"/>
                  </a:lnTo>
                  <a:cubicBezTo>
                    <a:pt x="8000" y="34"/>
                    <a:pt x="7898" y="0"/>
                    <a:pt x="7813" y="42"/>
                  </a:cubicBezTo>
                  <a:lnTo>
                    <a:pt x="119" y="3891"/>
                  </a:lnTo>
                  <a:lnTo>
                    <a:pt x="119" y="3891"/>
                  </a:lnTo>
                  <a:cubicBezTo>
                    <a:pt x="34" y="3933"/>
                    <a:pt x="0" y="4035"/>
                    <a:pt x="42" y="4119"/>
                  </a:cubicBezTo>
                </a:path>
              </a:pathLst>
            </a:custGeom>
            <a:solidFill>
              <a:schemeClr val="accent5"/>
            </a:solidFill>
            <a:ln>
              <a:noFill/>
            </a:ln>
            <a:effectLst/>
          </p:spPr>
          <p:txBody>
            <a:bodyPr wrap="none" anchor="ctr"/>
            <a:lstStyle/>
            <a:p>
              <a:endParaRPr lang="es-ES_tradnl"/>
            </a:p>
          </p:txBody>
        </p:sp>
        <p:sp>
          <p:nvSpPr>
            <p:cNvPr id="23" name="Freeform 47">
              <a:extLst>
                <a:ext uri="{FF2B5EF4-FFF2-40B4-BE49-F238E27FC236}">
                  <a16:creationId xmlns:a16="http://schemas.microsoft.com/office/drawing/2014/main" id="{17995381-7B41-465A-8714-32727AB8EE2F}"/>
                </a:ext>
              </a:extLst>
            </p:cNvPr>
            <p:cNvSpPr>
              <a:spLocks noChangeArrowheads="1"/>
            </p:cNvSpPr>
            <p:nvPr/>
          </p:nvSpPr>
          <p:spPr bwMode="auto">
            <a:xfrm rot="11369540">
              <a:off x="5450840" y="6868223"/>
              <a:ext cx="753122" cy="518002"/>
            </a:xfrm>
            <a:custGeom>
              <a:avLst/>
              <a:gdLst>
                <a:gd name="T0" fmla="*/ 42 w 1033"/>
                <a:gd name="T1" fmla="*/ 593 h 713"/>
                <a:gd name="T2" fmla="*/ 42 w 1033"/>
                <a:gd name="T3" fmla="*/ 593 h 713"/>
                <a:gd name="T4" fmla="*/ 272 w 1033"/>
                <a:gd name="T5" fmla="*/ 669 h 713"/>
                <a:gd name="T6" fmla="*/ 913 w 1033"/>
                <a:gd name="T7" fmla="*/ 349 h 713"/>
                <a:gd name="T8" fmla="*/ 913 w 1033"/>
                <a:gd name="T9" fmla="*/ 349 h 713"/>
                <a:gd name="T10" fmla="*/ 989 w 1033"/>
                <a:gd name="T11" fmla="*/ 120 h 713"/>
                <a:gd name="T12" fmla="*/ 989 w 1033"/>
                <a:gd name="T13" fmla="*/ 120 h 713"/>
                <a:gd name="T14" fmla="*/ 760 w 1033"/>
                <a:gd name="T15" fmla="*/ 43 h 713"/>
                <a:gd name="T16" fmla="*/ 119 w 1033"/>
                <a:gd name="T17" fmla="*/ 363 h 713"/>
                <a:gd name="T18" fmla="*/ 119 w 1033"/>
                <a:gd name="T19" fmla="*/ 363 h 713"/>
                <a:gd name="T20" fmla="*/ 42 w 1033"/>
                <a:gd name="T21" fmla="*/ 593 h 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33" h="713">
                  <a:moveTo>
                    <a:pt x="42" y="593"/>
                  </a:moveTo>
                  <a:lnTo>
                    <a:pt x="42" y="593"/>
                  </a:lnTo>
                  <a:cubicBezTo>
                    <a:pt x="84" y="678"/>
                    <a:pt x="187" y="712"/>
                    <a:pt x="272" y="669"/>
                  </a:cubicBezTo>
                  <a:lnTo>
                    <a:pt x="913" y="349"/>
                  </a:lnTo>
                  <a:lnTo>
                    <a:pt x="913" y="349"/>
                  </a:lnTo>
                  <a:cubicBezTo>
                    <a:pt x="997" y="306"/>
                    <a:pt x="1032" y="204"/>
                    <a:pt x="989" y="120"/>
                  </a:cubicBezTo>
                  <a:lnTo>
                    <a:pt x="989" y="120"/>
                  </a:lnTo>
                  <a:cubicBezTo>
                    <a:pt x="947" y="35"/>
                    <a:pt x="844" y="0"/>
                    <a:pt x="760" y="43"/>
                  </a:cubicBezTo>
                  <a:lnTo>
                    <a:pt x="119" y="363"/>
                  </a:lnTo>
                  <a:lnTo>
                    <a:pt x="119" y="363"/>
                  </a:lnTo>
                  <a:cubicBezTo>
                    <a:pt x="34" y="406"/>
                    <a:pt x="0" y="508"/>
                    <a:pt x="42" y="593"/>
                  </a:cubicBezTo>
                </a:path>
              </a:pathLst>
            </a:custGeom>
            <a:solidFill>
              <a:schemeClr val="accent5"/>
            </a:solidFill>
            <a:ln>
              <a:noFill/>
            </a:ln>
            <a:effectLst/>
          </p:spPr>
          <p:txBody>
            <a:bodyPr wrap="none" anchor="ctr"/>
            <a:lstStyle/>
            <a:p>
              <a:endParaRPr lang="es-ES_tradnl"/>
            </a:p>
          </p:txBody>
        </p:sp>
        <p:sp>
          <p:nvSpPr>
            <p:cNvPr id="24" name="Freeform 48">
              <a:extLst>
                <a:ext uri="{FF2B5EF4-FFF2-40B4-BE49-F238E27FC236}">
                  <a16:creationId xmlns:a16="http://schemas.microsoft.com/office/drawing/2014/main" id="{C1755F02-1D25-40FC-BB5D-7532ED391C23}"/>
                </a:ext>
              </a:extLst>
            </p:cNvPr>
            <p:cNvSpPr>
              <a:spLocks noChangeArrowheads="1"/>
            </p:cNvSpPr>
            <p:nvPr/>
          </p:nvSpPr>
          <p:spPr bwMode="auto">
            <a:xfrm rot="11369540">
              <a:off x="-1269817" y="9108201"/>
              <a:ext cx="286442" cy="284581"/>
            </a:xfrm>
            <a:custGeom>
              <a:avLst/>
              <a:gdLst>
                <a:gd name="T0" fmla="*/ 42 w 391"/>
                <a:gd name="T1" fmla="*/ 272 h 392"/>
                <a:gd name="T2" fmla="*/ 42 w 391"/>
                <a:gd name="T3" fmla="*/ 272 h 392"/>
                <a:gd name="T4" fmla="*/ 272 w 391"/>
                <a:gd name="T5" fmla="*/ 349 h 392"/>
                <a:gd name="T6" fmla="*/ 272 w 391"/>
                <a:gd name="T7" fmla="*/ 349 h 392"/>
                <a:gd name="T8" fmla="*/ 348 w 391"/>
                <a:gd name="T9" fmla="*/ 119 h 392"/>
                <a:gd name="T10" fmla="*/ 348 w 391"/>
                <a:gd name="T11" fmla="*/ 119 h 392"/>
                <a:gd name="T12" fmla="*/ 118 w 391"/>
                <a:gd name="T13" fmla="*/ 43 h 392"/>
                <a:gd name="T14" fmla="*/ 118 w 391"/>
                <a:gd name="T15" fmla="*/ 43 h 392"/>
                <a:gd name="T16" fmla="*/ 42 w 391"/>
                <a:gd name="T17" fmla="*/ 272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1" h="392">
                  <a:moveTo>
                    <a:pt x="42" y="272"/>
                  </a:moveTo>
                  <a:lnTo>
                    <a:pt x="42" y="272"/>
                  </a:lnTo>
                  <a:cubicBezTo>
                    <a:pt x="84" y="357"/>
                    <a:pt x="187" y="391"/>
                    <a:pt x="272" y="349"/>
                  </a:cubicBezTo>
                  <a:lnTo>
                    <a:pt x="272" y="349"/>
                  </a:lnTo>
                  <a:cubicBezTo>
                    <a:pt x="356" y="306"/>
                    <a:pt x="390" y="203"/>
                    <a:pt x="348" y="119"/>
                  </a:cubicBezTo>
                  <a:lnTo>
                    <a:pt x="348" y="119"/>
                  </a:lnTo>
                  <a:cubicBezTo>
                    <a:pt x="306" y="35"/>
                    <a:pt x="203" y="0"/>
                    <a:pt x="118" y="43"/>
                  </a:cubicBezTo>
                  <a:lnTo>
                    <a:pt x="118" y="43"/>
                  </a:lnTo>
                  <a:cubicBezTo>
                    <a:pt x="34" y="85"/>
                    <a:pt x="0" y="188"/>
                    <a:pt x="42" y="272"/>
                  </a:cubicBezTo>
                </a:path>
              </a:pathLst>
            </a:custGeom>
            <a:solidFill>
              <a:schemeClr val="accent5"/>
            </a:solidFill>
            <a:ln>
              <a:noFill/>
            </a:ln>
            <a:effectLst/>
          </p:spPr>
          <p:txBody>
            <a:bodyPr wrap="none" anchor="ctr"/>
            <a:lstStyle/>
            <a:p>
              <a:endParaRPr lang="es-ES_tradnl"/>
            </a:p>
          </p:txBody>
        </p:sp>
        <p:sp>
          <p:nvSpPr>
            <p:cNvPr id="25" name="Freeform 49">
              <a:extLst>
                <a:ext uri="{FF2B5EF4-FFF2-40B4-BE49-F238E27FC236}">
                  <a16:creationId xmlns:a16="http://schemas.microsoft.com/office/drawing/2014/main" id="{AB3F257B-B424-4AA8-B09F-715E9BFB8D35}"/>
                </a:ext>
              </a:extLst>
            </p:cNvPr>
            <p:cNvSpPr>
              <a:spLocks noChangeArrowheads="1"/>
            </p:cNvSpPr>
            <p:nvPr/>
          </p:nvSpPr>
          <p:spPr bwMode="auto">
            <a:xfrm rot="11369540">
              <a:off x="-517326" y="5651286"/>
              <a:ext cx="5139894" cy="2695531"/>
            </a:xfrm>
            <a:custGeom>
              <a:avLst/>
              <a:gdLst>
                <a:gd name="T0" fmla="*/ 42 w 7042"/>
                <a:gd name="T1" fmla="*/ 3597 h 3717"/>
                <a:gd name="T2" fmla="*/ 42 w 7042"/>
                <a:gd name="T3" fmla="*/ 3597 h 3717"/>
                <a:gd name="T4" fmla="*/ 272 w 7042"/>
                <a:gd name="T5" fmla="*/ 3674 h 3717"/>
                <a:gd name="T6" fmla="*/ 6922 w 7042"/>
                <a:gd name="T7" fmla="*/ 348 h 3717"/>
                <a:gd name="T8" fmla="*/ 6922 w 7042"/>
                <a:gd name="T9" fmla="*/ 348 h 3717"/>
                <a:gd name="T10" fmla="*/ 6998 w 7042"/>
                <a:gd name="T11" fmla="*/ 118 h 3717"/>
                <a:gd name="T12" fmla="*/ 6998 w 7042"/>
                <a:gd name="T13" fmla="*/ 118 h 3717"/>
                <a:gd name="T14" fmla="*/ 6770 w 7042"/>
                <a:gd name="T15" fmla="*/ 42 h 3717"/>
                <a:gd name="T16" fmla="*/ 119 w 7042"/>
                <a:gd name="T17" fmla="*/ 3368 h 3717"/>
                <a:gd name="T18" fmla="*/ 119 w 7042"/>
                <a:gd name="T19" fmla="*/ 3368 h 3717"/>
                <a:gd name="T20" fmla="*/ 42 w 7042"/>
                <a:gd name="T21" fmla="*/ 3597 h 3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7">
                  <a:moveTo>
                    <a:pt x="42" y="3597"/>
                  </a:moveTo>
                  <a:lnTo>
                    <a:pt x="42" y="3597"/>
                  </a:lnTo>
                  <a:cubicBezTo>
                    <a:pt x="84" y="3682"/>
                    <a:pt x="187" y="3716"/>
                    <a:pt x="272" y="3674"/>
                  </a:cubicBezTo>
                  <a:lnTo>
                    <a:pt x="6922" y="348"/>
                  </a:lnTo>
                  <a:lnTo>
                    <a:pt x="6922" y="348"/>
                  </a:lnTo>
                  <a:cubicBezTo>
                    <a:pt x="7007" y="305"/>
                    <a:pt x="7041" y="203"/>
                    <a:pt x="6998" y="118"/>
                  </a:cubicBezTo>
                  <a:lnTo>
                    <a:pt x="6998" y="118"/>
                  </a:lnTo>
                  <a:cubicBezTo>
                    <a:pt x="6957" y="33"/>
                    <a:pt x="6854" y="0"/>
                    <a:pt x="6770" y="42"/>
                  </a:cubicBezTo>
                  <a:lnTo>
                    <a:pt x="119" y="3368"/>
                  </a:lnTo>
                  <a:lnTo>
                    <a:pt x="119" y="3368"/>
                  </a:lnTo>
                  <a:cubicBezTo>
                    <a:pt x="34" y="3410"/>
                    <a:pt x="0" y="3513"/>
                    <a:pt x="42" y="3597"/>
                  </a:cubicBezTo>
                </a:path>
              </a:pathLst>
            </a:custGeom>
            <a:solidFill>
              <a:schemeClr val="accent4"/>
            </a:solidFill>
            <a:ln>
              <a:noFill/>
            </a:ln>
            <a:effectLst/>
          </p:spPr>
          <p:txBody>
            <a:bodyPr wrap="none" anchor="ctr"/>
            <a:lstStyle/>
            <a:p>
              <a:endParaRPr lang="es-ES_tradnl"/>
            </a:p>
          </p:txBody>
        </p:sp>
        <p:sp>
          <p:nvSpPr>
            <p:cNvPr id="26" name="Freeform 50">
              <a:extLst>
                <a:ext uri="{FF2B5EF4-FFF2-40B4-BE49-F238E27FC236}">
                  <a16:creationId xmlns:a16="http://schemas.microsoft.com/office/drawing/2014/main" id="{02B075C4-0E80-4C75-A533-293820C2DECC}"/>
                </a:ext>
              </a:extLst>
            </p:cNvPr>
            <p:cNvSpPr>
              <a:spLocks noChangeArrowheads="1"/>
            </p:cNvSpPr>
            <p:nvPr/>
          </p:nvSpPr>
          <p:spPr bwMode="auto">
            <a:xfrm rot="11369540">
              <a:off x="4878885" y="5818248"/>
              <a:ext cx="617946" cy="450853"/>
            </a:xfrm>
            <a:custGeom>
              <a:avLst/>
              <a:gdLst>
                <a:gd name="T0" fmla="*/ 42 w 848"/>
                <a:gd name="T1" fmla="*/ 501 h 620"/>
                <a:gd name="T2" fmla="*/ 42 w 848"/>
                <a:gd name="T3" fmla="*/ 501 h 620"/>
                <a:gd name="T4" fmla="*/ 271 w 848"/>
                <a:gd name="T5" fmla="*/ 577 h 620"/>
                <a:gd name="T6" fmla="*/ 728 w 848"/>
                <a:gd name="T7" fmla="*/ 348 h 620"/>
                <a:gd name="T8" fmla="*/ 728 w 848"/>
                <a:gd name="T9" fmla="*/ 348 h 620"/>
                <a:gd name="T10" fmla="*/ 805 w 848"/>
                <a:gd name="T11" fmla="*/ 119 h 620"/>
                <a:gd name="T12" fmla="*/ 805 w 848"/>
                <a:gd name="T13" fmla="*/ 119 h 620"/>
                <a:gd name="T14" fmla="*/ 576 w 848"/>
                <a:gd name="T15" fmla="*/ 43 h 620"/>
                <a:gd name="T16" fmla="*/ 119 w 848"/>
                <a:gd name="T17" fmla="*/ 272 h 620"/>
                <a:gd name="T18" fmla="*/ 119 w 848"/>
                <a:gd name="T19" fmla="*/ 272 h 620"/>
                <a:gd name="T20" fmla="*/ 42 w 848"/>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8" h="620">
                  <a:moveTo>
                    <a:pt x="42" y="501"/>
                  </a:moveTo>
                  <a:lnTo>
                    <a:pt x="42" y="501"/>
                  </a:lnTo>
                  <a:cubicBezTo>
                    <a:pt x="84" y="585"/>
                    <a:pt x="186" y="619"/>
                    <a:pt x="271" y="577"/>
                  </a:cubicBezTo>
                  <a:lnTo>
                    <a:pt x="728" y="348"/>
                  </a:lnTo>
                  <a:lnTo>
                    <a:pt x="728" y="348"/>
                  </a:lnTo>
                  <a:cubicBezTo>
                    <a:pt x="813" y="306"/>
                    <a:pt x="847" y="204"/>
                    <a:pt x="805" y="119"/>
                  </a:cubicBezTo>
                  <a:lnTo>
                    <a:pt x="805" y="119"/>
                  </a:lnTo>
                  <a:cubicBezTo>
                    <a:pt x="762" y="34"/>
                    <a:pt x="660" y="0"/>
                    <a:pt x="576" y="43"/>
                  </a:cubicBezTo>
                  <a:lnTo>
                    <a:pt x="119" y="272"/>
                  </a:lnTo>
                  <a:lnTo>
                    <a:pt x="119" y="272"/>
                  </a:lnTo>
                  <a:cubicBezTo>
                    <a:pt x="34" y="313"/>
                    <a:pt x="0" y="416"/>
                    <a:pt x="42" y="501"/>
                  </a:cubicBezTo>
                </a:path>
              </a:pathLst>
            </a:custGeom>
            <a:solidFill>
              <a:schemeClr val="accent4"/>
            </a:solidFill>
            <a:ln>
              <a:noFill/>
            </a:ln>
            <a:effectLst/>
          </p:spPr>
          <p:txBody>
            <a:bodyPr wrap="none" anchor="ctr"/>
            <a:lstStyle/>
            <a:p>
              <a:endParaRPr lang="es-ES_tradnl"/>
            </a:p>
          </p:txBody>
        </p:sp>
        <p:sp>
          <p:nvSpPr>
            <p:cNvPr id="27" name="Freeform 51">
              <a:extLst>
                <a:ext uri="{FF2B5EF4-FFF2-40B4-BE49-F238E27FC236}">
                  <a16:creationId xmlns:a16="http://schemas.microsoft.com/office/drawing/2014/main" id="{FC5F528F-6664-41A1-B8F3-6CC8EEF28D0B}"/>
                </a:ext>
              </a:extLst>
            </p:cNvPr>
            <p:cNvSpPr>
              <a:spLocks noChangeArrowheads="1"/>
            </p:cNvSpPr>
            <p:nvPr/>
          </p:nvSpPr>
          <p:spPr bwMode="auto">
            <a:xfrm rot="11369540">
              <a:off x="6324691" y="6684569"/>
              <a:ext cx="553576" cy="415681"/>
            </a:xfrm>
            <a:custGeom>
              <a:avLst/>
              <a:gdLst>
                <a:gd name="T0" fmla="*/ 42 w 757"/>
                <a:gd name="T1" fmla="*/ 455 h 575"/>
                <a:gd name="T2" fmla="*/ 42 w 757"/>
                <a:gd name="T3" fmla="*/ 455 h 575"/>
                <a:gd name="T4" fmla="*/ 272 w 757"/>
                <a:gd name="T5" fmla="*/ 531 h 575"/>
                <a:gd name="T6" fmla="*/ 637 w 757"/>
                <a:gd name="T7" fmla="*/ 349 h 575"/>
                <a:gd name="T8" fmla="*/ 637 w 757"/>
                <a:gd name="T9" fmla="*/ 349 h 575"/>
                <a:gd name="T10" fmla="*/ 714 w 757"/>
                <a:gd name="T11" fmla="*/ 119 h 575"/>
                <a:gd name="T12" fmla="*/ 714 w 757"/>
                <a:gd name="T13" fmla="*/ 119 h 575"/>
                <a:gd name="T14" fmla="*/ 485 w 757"/>
                <a:gd name="T15" fmla="*/ 43 h 575"/>
                <a:gd name="T16" fmla="*/ 118 w 757"/>
                <a:gd name="T17" fmla="*/ 226 h 575"/>
                <a:gd name="T18" fmla="*/ 118 w 757"/>
                <a:gd name="T19" fmla="*/ 226 h 575"/>
                <a:gd name="T20" fmla="*/ 42 w 757"/>
                <a:gd name="T21" fmla="*/ 455 h 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57" h="575">
                  <a:moveTo>
                    <a:pt x="42" y="455"/>
                  </a:moveTo>
                  <a:lnTo>
                    <a:pt x="42" y="455"/>
                  </a:lnTo>
                  <a:cubicBezTo>
                    <a:pt x="84" y="540"/>
                    <a:pt x="187" y="574"/>
                    <a:pt x="272" y="531"/>
                  </a:cubicBezTo>
                  <a:lnTo>
                    <a:pt x="637" y="349"/>
                  </a:lnTo>
                  <a:lnTo>
                    <a:pt x="637" y="349"/>
                  </a:lnTo>
                  <a:cubicBezTo>
                    <a:pt x="722" y="306"/>
                    <a:pt x="756" y="204"/>
                    <a:pt x="714" y="119"/>
                  </a:cubicBezTo>
                  <a:lnTo>
                    <a:pt x="714" y="119"/>
                  </a:lnTo>
                  <a:cubicBezTo>
                    <a:pt x="671" y="35"/>
                    <a:pt x="569" y="0"/>
                    <a:pt x="485" y="43"/>
                  </a:cubicBezTo>
                  <a:lnTo>
                    <a:pt x="118" y="226"/>
                  </a:lnTo>
                  <a:lnTo>
                    <a:pt x="118" y="226"/>
                  </a:lnTo>
                  <a:cubicBezTo>
                    <a:pt x="34" y="268"/>
                    <a:pt x="0" y="370"/>
                    <a:pt x="42" y="455"/>
                  </a:cubicBezTo>
                </a:path>
              </a:pathLst>
            </a:custGeom>
            <a:solidFill>
              <a:schemeClr val="accent5"/>
            </a:solidFill>
            <a:ln>
              <a:noFill/>
            </a:ln>
            <a:effectLst/>
          </p:spPr>
          <p:txBody>
            <a:bodyPr wrap="none" anchor="ctr"/>
            <a:lstStyle/>
            <a:p>
              <a:endParaRPr lang="es-ES_tradnl"/>
            </a:p>
          </p:txBody>
        </p:sp>
        <p:sp>
          <p:nvSpPr>
            <p:cNvPr id="28" name="Freeform 52">
              <a:extLst>
                <a:ext uri="{FF2B5EF4-FFF2-40B4-BE49-F238E27FC236}">
                  <a16:creationId xmlns:a16="http://schemas.microsoft.com/office/drawing/2014/main" id="{C042F8B4-E257-42E7-BE82-9811BD835078}"/>
                </a:ext>
              </a:extLst>
            </p:cNvPr>
            <p:cNvSpPr>
              <a:spLocks noChangeArrowheads="1"/>
            </p:cNvSpPr>
            <p:nvPr/>
          </p:nvSpPr>
          <p:spPr bwMode="auto">
            <a:xfrm rot="11369540">
              <a:off x="-637625" y="5261733"/>
              <a:ext cx="5139895" cy="2695531"/>
            </a:xfrm>
            <a:custGeom>
              <a:avLst/>
              <a:gdLst>
                <a:gd name="T0" fmla="*/ 41 w 7042"/>
                <a:gd name="T1" fmla="*/ 3598 h 3718"/>
                <a:gd name="T2" fmla="*/ 41 w 7042"/>
                <a:gd name="T3" fmla="*/ 3598 h 3718"/>
                <a:gd name="T4" fmla="*/ 271 w 7042"/>
                <a:gd name="T5" fmla="*/ 3674 h 3718"/>
                <a:gd name="T6" fmla="*/ 6922 w 7042"/>
                <a:gd name="T7" fmla="*/ 349 h 3718"/>
                <a:gd name="T8" fmla="*/ 6922 w 7042"/>
                <a:gd name="T9" fmla="*/ 349 h 3718"/>
                <a:gd name="T10" fmla="*/ 6998 w 7042"/>
                <a:gd name="T11" fmla="*/ 119 h 3718"/>
                <a:gd name="T12" fmla="*/ 6998 w 7042"/>
                <a:gd name="T13" fmla="*/ 119 h 3718"/>
                <a:gd name="T14" fmla="*/ 6769 w 7042"/>
                <a:gd name="T15" fmla="*/ 43 h 3718"/>
                <a:gd name="T16" fmla="*/ 118 w 7042"/>
                <a:gd name="T17" fmla="*/ 3369 h 3718"/>
                <a:gd name="T18" fmla="*/ 118 w 7042"/>
                <a:gd name="T19" fmla="*/ 3369 h 3718"/>
                <a:gd name="T20" fmla="*/ 41 w 7042"/>
                <a:gd name="T21" fmla="*/ 3598 h 3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42" h="3718">
                  <a:moveTo>
                    <a:pt x="41" y="3598"/>
                  </a:moveTo>
                  <a:lnTo>
                    <a:pt x="41" y="3598"/>
                  </a:lnTo>
                  <a:cubicBezTo>
                    <a:pt x="83" y="3683"/>
                    <a:pt x="186" y="3717"/>
                    <a:pt x="271" y="3674"/>
                  </a:cubicBezTo>
                  <a:lnTo>
                    <a:pt x="6922" y="349"/>
                  </a:lnTo>
                  <a:lnTo>
                    <a:pt x="6922" y="349"/>
                  </a:lnTo>
                  <a:cubicBezTo>
                    <a:pt x="7006" y="306"/>
                    <a:pt x="7041" y="204"/>
                    <a:pt x="6998" y="119"/>
                  </a:cubicBezTo>
                  <a:lnTo>
                    <a:pt x="6998" y="119"/>
                  </a:lnTo>
                  <a:cubicBezTo>
                    <a:pt x="6956" y="35"/>
                    <a:pt x="6854" y="0"/>
                    <a:pt x="6769" y="43"/>
                  </a:cubicBezTo>
                  <a:lnTo>
                    <a:pt x="118" y="3369"/>
                  </a:lnTo>
                  <a:lnTo>
                    <a:pt x="118" y="3369"/>
                  </a:lnTo>
                  <a:cubicBezTo>
                    <a:pt x="34" y="3411"/>
                    <a:pt x="0" y="3514"/>
                    <a:pt x="41" y="3598"/>
                  </a:cubicBezTo>
                </a:path>
              </a:pathLst>
            </a:custGeom>
            <a:solidFill>
              <a:schemeClr val="accent6"/>
            </a:solidFill>
            <a:ln>
              <a:noFill/>
            </a:ln>
            <a:effectLst/>
          </p:spPr>
          <p:txBody>
            <a:bodyPr wrap="none" anchor="ctr"/>
            <a:lstStyle/>
            <a:p>
              <a:endParaRPr lang="es-ES_tradnl"/>
            </a:p>
          </p:txBody>
        </p:sp>
        <p:sp>
          <p:nvSpPr>
            <p:cNvPr id="29" name="Freeform 53">
              <a:extLst>
                <a:ext uri="{FF2B5EF4-FFF2-40B4-BE49-F238E27FC236}">
                  <a16:creationId xmlns:a16="http://schemas.microsoft.com/office/drawing/2014/main" id="{2A8AFBBE-DD00-4724-B444-9D85635826AC}"/>
                </a:ext>
              </a:extLst>
            </p:cNvPr>
            <p:cNvSpPr>
              <a:spLocks noChangeArrowheads="1"/>
            </p:cNvSpPr>
            <p:nvPr/>
          </p:nvSpPr>
          <p:spPr bwMode="auto">
            <a:xfrm rot="11369540">
              <a:off x="-1740319" y="6146629"/>
              <a:ext cx="5902672" cy="3076040"/>
            </a:xfrm>
            <a:custGeom>
              <a:avLst/>
              <a:gdLst>
                <a:gd name="T0" fmla="*/ 42 w 8086"/>
                <a:gd name="T1" fmla="*/ 4120 h 4240"/>
                <a:gd name="T2" fmla="*/ 42 w 8086"/>
                <a:gd name="T3" fmla="*/ 4120 h 4240"/>
                <a:gd name="T4" fmla="*/ 272 w 8086"/>
                <a:gd name="T5" fmla="*/ 4197 h 4240"/>
                <a:gd name="T6" fmla="*/ 7967 w 8086"/>
                <a:gd name="T7" fmla="*/ 349 h 4240"/>
                <a:gd name="T8" fmla="*/ 7967 w 8086"/>
                <a:gd name="T9" fmla="*/ 349 h 4240"/>
                <a:gd name="T10" fmla="*/ 8043 w 8086"/>
                <a:gd name="T11" fmla="*/ 119 h 4240"/>
                <a:gd name="T12" fmla="*/ 8043 w 8086"/>
                <a:gd name="T13" fmla="*/ 119 h 4240"/>
                <a:gd name="T14" fmla="*/ 7814 w 8086"/>
                <a:gd name="T15" fmla="*/ 43 h 4240"/>
                <a:gd name="T16" fmla="*/ 118 w 8086"/>
                <a:gd name="T17" fmla="*/ 3891 h 4240"/>
                <a:gd name="T18" fmla="*/ 118 w 8086"/>
                <a:gd name="T19" fmla="*/ 3891 h 4240"/>
                <a:gd name="T20" fmla="*/ 42 w 8086"/>
                <a:gd name="T21" fmla="*/ 4120 h 4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86" h="4240">
                  <a:moveTo>
                    <a:pt x="42" y="4120"/>
                  </a:moveTo>
                  <a:lnTo>
                    <a:pt x="42" y="4120"/>
                  </a:lnTo>
                  <a:cubicBezTo>
                    <a:pt x="84" y="4205"/>
                    <a:pt x="187" y="4239"/>
                    <a:pt x="272" y="4197"/>
                  </a:cubicBezTo>
                  <a:lnTo>
                    <a:pt x="7967" y="349"/>
                  </a:lnTo>
                  <a:lnTo>
                    <a:pt x="7967" y="349"/>
                  </a:lnTo>
                  <a:cubicBezTo>
                    <a:pt x="8051" y="307"/>
                    <a:pt x="8085" y="204"/>
                    <a:pt x="8043" y="119"/>
                  </a:cubicBezTo>
                  <a:lnTo>
                    <a:pt x="8043" y="119"/>
                  </a:lnTo>
                  <a:cubicBezTo>
                    <a:pt x="8001" y="35"/>
                    <a:pt x="7899" y="0"/>
                    <a:pt x="7814" y="43"/>
                  </a:cubicBezTo>
                  <a:lnTo>
                    <a:pt x="118" y="3891"/>
                  </a:lnTo>
                  <a:lnTo>
                    <a:pt x="118" y="3891"/>
                  </a:lnTo>
                  <a:cubicBezTo>
                    <a:pt x="34" y="3933"/>
                    <a:pt x="0" y="4036"/>
                    <a:pt x="42" y="4120"/>
                  </a:cubicBezTo>
                </a:path>
              </a:pathLst>
            </a:custGeom>
            <a:solidFill>
              <a:schemeClr val="accent2"/>
            </a:solidFill>
            <a:ln>
              <a:noFill/>
            </a:ln>
            <a:effectLst/>
          </p:spPr>
          <p:txBody>
            <a:bodyPr wrap="none" anchor="ctr"/>
            <a:lstStyle/>
            <a:p>
              <a:endParaRPr lang="es-ES_tradnl"/>
            </a:p>
          </p:txBody>
        </p:sp>
        <p:sp>
          <p:nvSpPr>
            <p:cNvPr id="30" name="Freeform 54">
              <a:extLst>
                <a:ext uri="{FF2B5EF4-FFF2-40B4-BE49-F238E27FC236}">
                  <a16:creationId xmlns:a16="http://schemas.microsoft.com/office/drawing/2014/main" id="{D04779C4-BF90-4B8D-9838-794AAAC4D505}"/>
                </a:ext>
              </a:extLst>
            </p:cNvPr>
            <p:cNvSpPr>
              <a:spLocks noChangeArrowheads="1"/>
            </p:cNvSpPr>
            <p:nvPr/>
          </p:nvSpPr>
          <p:spPr bwMode="auto">
            <a:xfrm rot="11369540">
              <a:off x="4438694" y="6377756"/>
              <a:ext cx="621163" cy="450856"/>
            </a:xfrm>
            <a:custGeom>
              <a:avLst/>
              <a:gdLst>
                <a:gd name="T0" fmla="*/ 43 w 849"/>
                <a:gd name="T1" fmla="*/ 501 h 620"/>
                <a:gd name="T2" fmla="*/ 43 w 849"/>
                <a:gd name="T3" fmla="*/ 501 h 620"/>
                <a:gd name="T4" fmla="*/ 271 w 849"/>
                <a:gd name="T5" fmla="*/ 577 h 620"/>
                <a:gd name="T6" fmla="*/ 730 w 849"/>
                <a:gd name="T7" fmla="*/ 348 h 620"/>
                <a:gd name="T8" fmla="*/ 730 w 849"/>
                <a:gd name="T9" fmla="*/ 348 h 620"/>
                <a:gd name="T10" fmla="*/ 806 w 849"/>
                <a:gd name="T11" fmla="*/ 119 h 620"/>
                <a:gd name="T12" fmla="*/ 806 w 849"/>
                <a:gd name="T13" fmla="*/ 119 h 620"/>
                <a:gd name="T14" fmla="*/ 577 w 849"/>
                <a:gd name="T15" fmla="*/ 43 h 620"/>
                <a:gd name="T16" fmla="*/ 119 w 849"/>
                <a:gd name="T17" fmla="*/ 272 h 620"/>
                <a:gd name="T18" fmla="*/ 119 w 849"/>
                <a:gd name="T19" fmla="*/ 272 h 620"/>
                <a:gd name="T20" fmla="*/ 43 w 849"/>
                <a:gd name="T21" fmla="*/ 501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9" h="620">
                  <a:moveTo>
                    <a:pt x="43" y="501"/>
                  </a:moveTo>
                  <a:lnTo>
                    <a:pt x="43" y="501"/>
                  </a:lnTo>
                  <a:cubicBezTo>
                    <a:pt x="85" y="586"/>
                    <a:pt x="187" y="619"/>
                    <a:pt x="271" y="577"/>
                  </a:cubicBezTo>
                  <a:lnTo>
                    <a:pt x="730" y="348"/>
                  </a:lnTo>
                  <a:lnTo>
                    <a:pt x="730" y="348"/>
                  </a:lnTo>
                  <a:cubicBezTo>
                    <a:pt x="814" y="306"/>
                    <a:pt x="848" y="204"/>
                    <a:pt x="806" y="119"/>
                  </a:cubicBezTo>
                  <a:lnTo>
                    <a:pt x="806" y="119"/>
                  </a:lnTo>
                  <a:cubicBezTo>
                    <a:pt x="764" y="35"/>
                    <a:pt x="661" y="0"/>
                    <a:pt x="577" y="43"/>
                  </a:cubicBezTo>
                  <a:lnTo>
                    <a:pt x="119" y="272"/>
                  </a:lnTo>
                  <a:lnTo>
                    <a:pt x="119" y="272"/>
                  </a:lnTo>
                  <a:cubicBezTo>
                    <a:pt x="34" y="314"/>
                    <a:pt x="0" y="416"/>
                    <a:pt x="43" y="501"/>
                  </a:cubicBezTo>
                </a:path>
              </a:pathLst>
            </a:custGeom>
            <a:solidFill>
              <a:schemeClr val="accent2"/>
            </a:solidFill>
            <a:ln>
              <a:noFill/>
            </a:ln>
            <a:effectLst/>
          </p:spPr>
          <p:txBody>
            <a:bodyPr wrap="none" anchor="ctr"/>
            <a:lstStyle/>
            <a:p>
              <a:endParaRPr lang="es-ES_tradnl"/>
            </a:p>
          </p:txBody>
        </p:sp>
        <p:sp>
          <p:nvSpPr>
            <p:cNvPr id="31" name="Freeform 55">
              <a:extLst>
                <a:ext uri="{FF2B5EF4-FFF2-40B4-BE49-F238E27FC236}">
                  <a16:creationId xmlns:a16="http://schemas.microsoft.com/office/drawing/2014/main" id="{E86280D6-F5A3-4C5B-A9C4-A213E0441AF2}"/>
                </a:ext>
              </a:extLst>
            </p:cNvPr>
            <p:cNvSpPr>
              <a:spLocks noChangeArrowheads="1"/>
            </p:cNvSpPr>
            <p:nvPr/>
          </p:nvSpPr>
          <p:spPr bwMode="auto">
            <a:xfrm rot="11369540">
              <a:off x="5173424" y="6288835"/>
              <a:ext cx="283226" cy="284583"/>
            </a:xfrm>
            <a:custGeom>
              <a:avLst/>
              <a:gdLst>
                <a:gd name="T0" fmla="*/ 42 w 390"/>
                <a:gd name="T1" fmla="*/ 271 h 391"/>
                <a:gd name="T2" fmla="*/ 42 w 390"/>
                <a:gd name="T3" fmla="*/ 271 h 391"/>
                <a:gd name="T4" fmla="*/ 270 w 390"/>
                <a:gd name="T5" fmla="*/ 348 h 391"/>
                <a:gd name="T6" fmla="*/ 270 w 390"/>
                <a:gd name="T7" fmla="*/ 348 h 391"/>
                <a:gd name="T8" fmla="*/ 347 w 390"/>
                <a:gd name="T9" fmla="*/ 119 h 391"/>
                <a:gd name="T10" fmla="*/ 347 w 390"/>
                <a:gd name="T11" fmla="*/ 119 h 391"/>
                <a:gd name="T12" fmla="*/ 118 w 390"/>
                <a:gd name="T13" fmla="*/ 42 h 391"/>
                <a:gd name="T14" fmla="*/ 118 w 390"/>
                <a:gd name="T15" fmla="*/ 42 h 391"/>
                <a:gd name="T16" fmla="*/ 42 w 390"/>
                <a:gd name="T17" fmla="*/ 271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0" h="391">
                  <a:moveTo>
                    <a:pt x="42" y="271"/>
                  </a:moveTo>
                  <a:lnTo>
                    <a:pt x="42" y="271"/>
                  </a:lnTo>
                  <a:cubicBezTo>
                    <a:pt x="84" y="356"/>
                    <a:pt x="187" y="390"/>
                    <a:pt x="270" y="348"/>
                  </a:cubicBezTo>
                  <a:lnTo>
                    <a:pt x="270" y="348"/>
                  </a:lnTo>
                  <a:cubicBezTo>
                    <a:pt x="355" y="306"/>
                    <a:pt x="389" y="203"/>
                    <a:pt x="347" y="119"/>
                  </a:cubicBezTo>
                  <a:lnTo>
                    <a:pt x="347" y="119"/>
                  </a:lnTo>
                  <a:cubicBezTo>
                    <a:pt x="305" y="34"/>
                    <a:pt x="202" y="0"/>
                    <a:pt x="118" y="42"/>
                  </a:cubicBezTo>
                  <a:lnTo>
                    <a:pt x="118" y="42"/>
                  </a:lnTo>
                  <a:cubicBezTo>
                    <a:pt x="34" y="84"/>
                    <a:pt x="0" y="187"/>
                    <a:pt x="42" y="271"/>
                  </a:cubicBezTo>
                </a:path>
              </a:pathLst>
            </a:custGeom>
            <a:solidFill>
              <a:schemeClr val="accent2"/>
            </a:solidFill>
            <a:ln>
              <a:noFill/>
            </a:ln>
            <a:effectLst/>
          </p:spPr>
          <p:txBody>
            <a:bodyPr wrap="none" anchor="ctr"/>
            <a:lstStyle/>
            <a:p>
              <a:endParaRPr lang="es-ES_tradnl"/>
            </a:p>
          </p:txBody>
        </p:sp>
        <p:sp>
          <p:nvSpPr>
            <p:cNvPr id="32" name="Freeform 56">
              <a:extLst>
                <a:ext uri="{FF2B5EF4-FFF2-40B4-BE49-F238E27FC236}">
                  <a16:creationId xmlns:a16="http://schemas.microsoft.com/office/drawing/2014/main" id="{01C19F31-0B67-4F39-964C-67255DA059FC}"/>
                </a:ext>
              </a:extLst>
            </p:cNvPr>
            <p:cNvSpPr>
              <a:spLocks noChangeArrowheads="1"/>
            </p:cNvSpPr>
            <p:nvPr/>
          </p:nvSpPr>
          <p:spPr bwMode="auto">
            <a:xfrm rot="11369540">
              <a:off x="-2277819" y="8564985"/>
              <a:ext cx="286444" cy="284581"/>
            </a:xfrm>
            <a:custGeom>
              <a:avLst/>
              <a:gdLst>
                <a:gd name="T0" fmla="*/ 43 w 392"/>
                <a:gd name="T1" fmla="*/ 272 h 391"/>
                <a:gd name="T2" fmla="*/ 43 w 392"/>
                <a:gd name="T3" fmla="*/ 272 h 391"/>
                <a:gd name="T4" fmla="*/ 272 w 392"/>
                <a:gd name="T5" fmla="*/ 348 h 391"/>
                <a:gd name="T6" fmla="*/ 272 w 392"/>
                <a:gd name="T7" fmla="*/ 348 h 391"/>
                <a:gd name="T8" fmla="*/ 349 w 392"/>
                <a:gd name="T9" fmla="*/ 119 h 391"/>
                <a:gd name="T10" fmla="*/ 349 w 392"/>
                <a:gd name="T11" fmla="*/ 119 h 391"/>
                <a:gd name="T12" fmla="*/ 119 w 392"/>
                <a:gd name="T13" fmla="*/ 43 h 391"/>
                <a:gd name="T14" fmla="*/ 119 w 392"/>
                <a:gd name="T15" fmla="*/ 43 h 391"/>
                <a:gd name="T16" fmla="*/ 43 w 392"/>
                <a:gd name="T17" fmla="*/ 272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2" h="391">
                  <a:moveTo>
                    <a:pt x="43" y="272"/>
                  </a:moveTo>
                  <a:lnTo>
                    <a:pt x="43" y="272"/>
                  </a:lnTo>
                  <a:cubicBezTo>
                    <a:pt x="85" y="356"/>
                    <a:pt x="188" y="390"/>
                    <a:pt x="272" y="348"/>
                  </a:cubicBezTo>
                  <a:lnTo>
                    <a:pt x="272" y="348"/>
                  </a:lnTo>
                  <a:cubicBezTo>
                    <a:pt x="356" y="306"/>
                    <a:pt x="391" y="204"/>
                    <a:pt x="349" y="119"/>
                  </a:cubicBezTo>
                  <a:lnTo>
                    <a:pt x="349" y="119"/>
                  </a:lnTo>
                  <a:cubicBezTo>
                    <a:pt x="306" y="34"/>
                    <a:pt x="204" y="0"/>
                    <a:pt x="119" y="43"/>
                  </a:cubicBezTo>
                  <a:lnTo>
                    <a:pt x="119" y="43"/>
                  </a:lnTo>
                  <a:cubicBezTo>
                    <a:pt x="35" y="85"/>
                    <a:pt x="0" y="187"/>
                    <a:pt x="43" y="272"/>
                  </a:cubicBezTo>
                </a:path>
              </a:pathLst>
            </a:custGeom>
            <a:solidFill>
              <a:schemeClr val="accent2"/>
            </a:solidFill>
            <a:ln>
              <a:noFill/>
            </a:ln>
            <a:effectLst/>
          </p:spPr>
          <p:txBody>
            <a:bodyPr wrap="none" anchor="ctr"/>
            <a:lstStyle/>
            <a:p>
              <a:endParaRPr lang="es-ES_tradnl"/>
            </a:p>
          </p:txBody>
        </p:sp>
        <p:sp>
          <p:nvSpPr>
            <p:cNvPr id="33" name="Freeform 45">
              <a:extLst>
                <a:ext uri="{FF2B5EF4-FFF2-40B4-BE49-F238E27FC236}">
                  <a16:creationId xmlns:a16="http://schemas.microsoft.com/office/drawing/2014/main" id="{7C73A20D-9169-4D67-870D-07E8BC605E2C}"/>
                </a:ext>
              </a:extLst>
            </p:cNvPr>
            <p:cNvSpPr>
              <a:spLocks noChangeArrowheads="1"/>
            </p:cNvSpPr>
            <p:nvPr/>
          </p:nvSpPr>
          <p:spPr bwMode="auto">
            <a:xfrm rot="11369540">
              <a:off x="7014175" y="6035122"/>
              <a:ext cx="1618891" cy="946474"/>
            </a:xfrm>
            <a:custGeom>
              <a:avLst/>
              <a:gdLst>
                <a:gd name="T0" fmla="*/ 2174 w 2217"/>
                <a:gd name="T1" fmla="*/ 119 h 1304"/>
                <a:gd name="T2" fmla="*/ 2174 w 2217"/>
                <a:gd name="T3" fmla="*/ 119 h 1304"/>
                <a:gd name="T4" fmla="*/ 1944 w 2217"/>
                <a:gd name="T5" fmla="*/ 42 h 1304"/>
                <a:gd name="T6" fmla="*/ 119 w 2217"/>
                <a:gd name="T7" fmla="*/ 956 h 1304"/>
                <a:gd name="T8" fmla="*/ 119 w 2217"/>
                <a:gd name="T9" fmla="*/ 956 h 1304"/>
                <a:gd name="T10" fmla="*/ 42 w 2217"/>
                <a:gd name="T11" fmla="*/ 1185 h 1304"/>
                <a:gd name="T12" fmla="*/ 42 w 2217"/>
                <a:gd name="T13" fmla="*/ 1185 h 1304"/>
                <a:gd name="T14" fmla="*/ 271 w 2217"/>
                <a:gd name="T15" fmla="*/ 1262 h 1304"/>
                <a:gd name="T16" fmla="*/ 2098 w 2217"/>
                <a:gd name="T17" fmla="*/ 348 h 1304"/>
                <a:gd name="T18" fmla="*/ 2098 w 2217"/>
                <a:gd name="T19" fmla="*/ 348 h 1304"/>
                <a:gd name="T20" fmla="*/ 2174 w 2217"/>
                <a:gd name="T21" fmla="*/ 119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2174" y="119"/>
                  </a:moveTo>
                  <a:lnTo>
                    <a:pt x="2174" y="119"/>
                  </a:lnTo>
                  <a:cubicBezTo>
                    <a:pt x="2132" y="34"/>
                    <a:pt x="2029" y="0"/>
                    <a:pt x="1944" y="42"/>
                  </a:cubicBezTo>
                  <a:lnTo>
                    <a:pt x="119" y="956"/>
                  </a:lnTo>
                  <a:lnTo>
                    <a:pt x="119" y="956"/>
                  </a:lnTo>
                  <a:cubicBezTo>
                    <a:pt x="34" y="998"/>
                    <a:pt x="0" y="1101"/>
                    <a:pt x="42" y="1185"/>
                  </a:cubicBezTo>
                  <a:lnTo>
                    <a:pt x="42" y="1185"/>
                  </a:lnTo>
                  <a:cubicBezTo>
                    <a:pt x="84" y="1269"/>
                    <a:pt x="187" y="1303"/>
                    <a:pt x="271" y="1262"/>
                  </a:cubicBezTo>
                  <a:lnTo>
                    <a:pt x="2098" y="348"/>
                  </a:lnTo>
                  <a:lnTo>
                    <a:pt x="2098" y="348"/>
                  </a:lnTo>
                  <a:cubicBezTo>
                    <a:pt x="2182" y="306"/>
                    <a:pt x="2216" y="203"/>
                    <a:pt x="2174" y="119"/>
                  </a:cubicBezTo>
                </a:path>
              </a:pathLst>
            </a:custGeom>
            <a:solidFill>
              <a:schemeClr val="accent5"/>
            </a:solidFill>
            <a:ln>
              <a:noFill/>
            </a:ln>
            <a:effectLst/>
          </p:spPr>
          <p:txBody>
            <a:bodyPr wrap="none" anchor="ctr"/>
            <a:lstStyle/>
            <a:p>
              <a:endParaRPr lang="es-ES_tradnl"/>
            </a:p>
          </p:txBody>
        </p:sp>
        <p:sp>
          <p:nvSpPr>
            <p:cNvPr id="34" name="Freeform 31">
              <a:extLst>
                <a:ext uri="{FF2B5EF4-FFF2-40B4-BE49-F238E27FC236}">
                  <a16:creationId xmlns:a16="http://schemas.microsoft.com/office/drawing/2014/main" id="{D38103BE-C404-445C-BE4E-6B7009507CBC}"/>
                </a:ext>
              </a:extLst>
            </p:cNvPr>
            <p:cNvSpPr>
              <a:spLocks noChangeArrowheads="1"/>
            </p:cNvSpPr>
            <p:nvPr/>
          </p:nvSpPr>
          <p:spPr bwMode="auto">
            <a:xfrm rot="11369540">
              <a:off x="73104" y="5622045"/>
              <a:ext cx="1618891" cy="946474"/>
            </a:xfrm>
            <a:custGeom>
              <a:avLst/>
              <a:gdLst>
                <a:gd name="T0" fmla="*/ 42 w 2217"/>
                <a:gd name="T1" fmla="*/ 1184 h 1304"/>
                <a:gd name="T2" fmla="*/ 42 w 2217"/>
                <a:gd name="T3" fmla="*/ 1184 h 1304"/>
                <a:gd name="T4" fmla="*/ 272 w 2217"/>
                <a:gd name="T5" fmla="*/ 1261 h 1304"/>
                <a:gd name="T6" fmla="*/ 2097 w 2217"/>
                <a:gd name="T7" fmla="*/ 348 h 1304"/>
                <a:gd name="T8" fmla="*/ 2097 w 2217"/>
                <a:gd name="T9" fmla="*/ 348 h 1304"/>
                <a:gd name="T10" fmla="*/ 2174 w 2217"/>
                <a:gd name="T11" fmla="*/ 119 h 1304"/>
                <a:gd name="T12" fmla="*/ 2174 w 2217"/>
                <a:gd name="T13" fmla="*/ 119 h 1304"/>
                <a:gd name="T14" fmla="*/ 1945 w 2217"/>
                <a:gd name="T15" fmla="*/ 42 h 1304"/>
                <a:gd name="T16" fmla="*/ 118 w 2217"/>
                <a:gd name="T17" fmla="*/ 955 h 1304"/>
                <a:gd name="T18" fmla="*/ 118 w 2217"/>
                <a:gd name="T19" fmla="*/ 955 h 1304"/>
                <a:gd name="T20" fmla="*/ 42 w 2217"/>
                <a:gd name="T21" fmla="*/ 1184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17" h="1304">
                  <a:moveTo>
                    <a:pt x="42" y="1184"/>
                  </a:moveTo>
                  <a:lnTo>
                    <a:pt x="42" y="1184"/>
                  </a:lnTo>
                  <a:cubicBezTo>
                    <a:pt x="84" y="1269"/>
                    <a:pt x="187" y="1303"/>
                    <a:pt x="272" y="1261"/>
                  </a:cubicBezTo>
                  <a:lnTo>
                    <a:pt x="2097" y="348"/>
                  </a:lnTo>
                  <a:lnTo>
                    <a:pt x="2097" y="348"/>
                  </a:lnTo>
                  <a:cubicBezTo>
                    <a:pt x="2182" y="305"/>
                    <a:pt x="2216" y="202"/>
                    <a:pt x="2174" y="119"/>
                  </a:cubicBezTo>
                  <a:lnTo>
                    <a:pt x="2174" y="119"/>
                  </a:lnTo>
                  <a:cubicBezTo>
                    <a:pt x="2132" y="34"/>
                    <a:pt x="2029" y="0"/>
                    <a:pt x="1945" y="42"/>
                  </a:cubicBezTo>
                  <a:lnTo>
                    <a:pt x="118" y="955"/>
                  </a:lnTo>
                  <a:lnTo>
                    <a:pt x="118" y="955"/>
                  </a:lnTo>
                  <a:cubicBezTo>
                    <a:pt x="34" y="997"/>
                    <a:pt x="0" y="1100"/>
                    <a:pt x="42" y="1184"/>
                  </a:cubicBezTo>
                </a:path>
              </a:pathLst>
            </a:custGeom>
            <a:solidFill>
              <a:schemeClr val="accent3"/>
            </a:solidFill>
            <a:ln>
              <a:noFill/>
            </a:ln>
            <a:effectLst/>
          </p:spPr>
          <p:txBody>
            <a:bodyPr wrap="none" anchor="ctr"/>
            <a:lstStyle/>
            <a:p>
              <a:endParaRPr lang="es-ES_tradnl"/>
            </a:p>
          </p:txBody>
        </p:sp>
      </p:grpSp>
      <p:sp>
        <p:nvSpPr>
          <p:cNvPr id="35" name="Foliennummernplatzhalter 34"/>
          <p:cNvSpPr>
            <a:spLocks noGrp="1"/>
          </p:cNvSpPr>
          <p:nvPr>
            <p:ph type="sldNum" sz="quarter" idx="12"/>
          </p:nvPr>
        </p:nvSpPr>
        <p:spPr/>
        <p:txBody>
          <a:bodyPr/>
          <a:lstStyle/>
          <a:p>
            <a:r>
              <a:rPr lang="en-IN" dirty="0"/>
              <a:t>        </a:t>
            </a:r>
          </a:p>
        </p:txBody>
      </p:sp>
    </p:spTree>
    <p:extLst>
      <p:ext uri="{BB962C8B-B14F-4D97-AF65-F5344CB8AC3E}">
        <p14:creationId xmlns:p14="http://schemas.microsoft.com/office/powerpoint/2010/main" val="173835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gn="l"/>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Vorteile aus Schuldnersicht</a:t>
            </a:r>
            <a:br>
              <a:rPr lang="de-DE" sz="2700" dirty="0">
                <a:sym typeface="Wingdings" panose="05000000000000000000" pitchFamily="2" charset="2"/>
              </a:rPr>
            </a:br>
            <a:br>
              <a:rPr lang="de-DE" sz="2700" dirty="0">
                <a:sym typeface="Wingdings" panose="05000000000000000000" pitchFamily="2" charset="2"/>
              </a:rPr>
            </a:br>
            <a:r>
              <a:rPr lang="de-DE" sz="2700" dirty="0">
                <a:solidFill>
                  <a:srgbClr val="FF0000"/>
                </a:solidFill>
                <a:sym typeface="Wingdings" panose="05000000000000000000" pitchFamily="2" charset="2"/>
              </a:rPr>
              <a:t>1. </a:t>
            </a:r>
            <a:r>
              <a:rPr lang="de-DE" sz="2700" dirty="0">
                <a:solidFill>
                  <a:srgbClr val="FF0000"/>
                </a:solidFill>
              </a:rPr>
              <a:t>Einfacher Zugang zu Finanzierung: </a:t>
            </a:r>
            <a:r>
              <a:rPr lang="de-DE" sz="2200" dirty="0"/>
              <a:t>Sie können ihr Finanzierungsprojekt auf einer Crowdfunding-Plattform präsentieren und eine breite Investorenbasis außerhalb des </a:t>
            </a:r>
            <a:r>
              <a:rPr lang="de-DE" sz="2200" dirty="0" err="1"/>
              <a:t>Basnkensystems</a:t>
            </a:r>
            <a:r>
              <a:rPr lang="de-DE" sz="2200" dirty="0"/>
              <a:t> erreichen.</a:t>
            </a:r>
            <a:br>
              <a:rPr lang="de-DE" sz="2200" dirty="0"/>
            </a:br>
            <a:br>
              <a:rPr lang="de-DE" sz="2700" dirty="0"/>
            </a:br>
            <a:r>
              <a:rPr lang="de-DE" sz="2700" dirty="0">
                <a:solidFill>
                  <a:srgbClr val="FF0000"/>
                </a:solidFill>
              </a:rPr>
              <a:t>2. Streuung des Finanzierungsrisikos:</a:t>
            </a:r>
            <a:br>
              <a:rPr lang="de-DE" sz="2700" dirty="0">
                <a:solidFill>
                  <a:srgbClr val="FF0000"/>
                </a:solidFill>
              </a:rPr>
            </a:br>
            <a:br>
              <a:rPr lang="de-DE" sz="2700" dirty="0"/>
            </a:br>
            <a:r>
              <a:rPr lang="de-DE" sz="2700" dirty="0">
                <a:solidFill>
                  <a:srgbClr val="FF0000"/>
                </a:solidFill>
              </a:rPr>
              <a:t>3. Zusätzliche Marketingmöglichkeit:</a:t>
            </a:r>
            <a:br>
              <a:rPr lang="de-DE" sz="2700" dirty="0"/>
            </a:br>
            <a:br>
              <a:rPr lang="de-DE" sz="2700" dirty="0"/>
            </a:br>
            <a:r>
              <a:rPr lang="de-DE" sz="2700" dirty="0">
                <a:solidFill>
                  <a:srgbClr val="FF0000"/>
                </a:solidFill>
              </a:rPr>
              <a:t>4. Flexibilität bei den Konditionen:</a:t>
            </a:r>
            <a:br>
              <a:rPr lang="de-DE" sz="2700" dirty="0">
                <a:sym typeface="Wingdings" panose="05000000000000000000" pitchFamily="2" charset="2"/>
              </a:rPr>
            </a:br>
            <a:br>
              <a:rPr lang="de-DE" sz="2700" dirty="0"/>
            </a:br>
            <a:endParaRPr lang="de-DE" sz="27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10</a:t>
            </a:fld>
            <a:endParaRPr lang="en-IN"/>
          </a:p>
        </p:txBody>
      </p:sp>
    </p:spTree>
    <p:extLst>
      <p:ext uri="{BB962C8B-B14F-4D97-AF65-F5344CB8AC3E}">
        <p14:creationId xmlns:p14="http://schemas.microsoft.com/office/powerpoint/2010/main" val="583137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gn="l"/>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Nachteile aus Schuldnersicht</a:t>
            </a:r>
            <a:br>
              <a:rPr lang="de-DE" sz="2700" dirty="0">
                <a:sym typeface="Wingdings" panose="05000000000000000000" pitchFamily="2" charset="2"/>
              </a:rPr>
            </a:br>
            <a:br>
              <a:rPr lang="de-DE" sz="2700" dirty="0">
                <a:sym typeface="Wingdings" panose="05000000000000000000" pitchFamily="2" charset="2"/>
              </a:rPr>
            </a:br>
            <a:r>
              <a:rPr lang="de-DE" sz="2700" dirty="0">
                <a:solidFill>
                  <a:srgbClr val="FF0000"/>
                </a:solidFill>
                <a:sym typeface="Wingdings" panose="05000000000000000000" pitchFamily="2" charset="2"/>
              </a:rPr>
              <a:t>1. </a:t>
            </a:r>
            <a:r>
              <a:rPr lang="de-DE" sz="2700" dirty="0">
                <a:solidFill>
                  <a:srgbClr val="FF0000"/>
                </a:solidFill>
              </a:rPr>
              <a:t>Öffentliche Offenlegung:</a:t>
            </a:r>
            <a:br>
              <a:rPr lang="de-DE" sz="2700" dirty="0">
                <a:solidFill>
                  <a:srgbClr val="FF0000"/>
                </a:solidFill>
              </a:rPr>
            </a:br>
            <a:br>
              <a:rPr lang="de-DE" sz="2200" dirty="0"/>
            </a:br>
            <a:r>
              <a:rPr lang="de-DE" sz="2700" dirty="0">
                <a:solidFill>
                  <a:srgbClr val="FF0000"/>
                </a:solidFill>
              </a:rPr>
              <a:t>2. Risiko der </a:t>
            </a:r>
            <a:r>
              <a:rPr lang="de-DE" sz="2700" dirty="0" err="1">
                <a:solidFill>
                  <a:srgbClr val="FF0000"/>
                </a:solidFill>
              </a:rPr>
              <a:t>Ablehung</a:t>
            </a:r>
            <a:r>
              <a:rPr lang="de-DE" sz="2700" dirty="0">
                <a:solidFill>
                  <a:srgbClr val="FF0000"/>
                </a:solidFill>
              </a:rPr>
              <a:t>:</a:t>
            </a:r>
            <a:br>
              <a:rPr lang="de-DE" sz="2700" dirty="0">
                <a:solidFill>
                  <a:srgbClr val="FF0000"/>
                </a:solidFill>
              </a:rPr>
            </a:br>
            <a:br>
              <a:rPr lang="de-DE" sz="2200" dirty="0"/>
            </a:br>
            <a:r>
              <a:rPr lang="de-DE" sz="2700" dirty="0">
                <a:solidFill>
                  <a:srgbClr val="FF0000"/>
                </a:solidFill>
              </a:rPr>
              <a:t>3. Zusätzliche Verwaltungsaufgaben:</a:t>
            </a:r>
            <a:br>
              <a:rPr lang="de-DE" sz="2200" dirty="0"/>
            </a:br>
            <a:br>
              <a:rPr lang="de-DE" sz="2200" dirty="0"/>
            </a:br>
            <a:r>
              <a:rPr lang="de-DE" sz="2700" dirty="0">
                <a:solidFill>
                  <a:srgbClr val="FF0000"/>
                </a:solidFill>
              </a:rPr>
              <a:t>4. Möglicherweise höhere Kosten:</a:t>
            </a:r>
            <a:br>
              <a:rPr lang="de-DE" sz="2200" dirty="0">
                <a:sym typeface="Wingdings" panose="05000000000000000000" pitchFamily="2" charset="2"/>
              </a:rPr>
            </a:br>
            <a:br>
              <a:rPr lang="de-DE" sz="2200" dirty="0"/>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11</a:t>
            </a:fld>
            <a:endParaRPr lang="en-IN"/>
          </a:p>
        </p:txBody>
      </p:sp>
    </p:spTree>
    <p:extLst>
      <p:ext uri="{BB962C8B-B14F-4D97-AF65-F5344CB8AC3E}">
        <p14:creationId xmlns:p14="http://schemas.microsoft.com/office/powerpoint/2010/main" val="218903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err="1"/>
              <a:t>Debt</a:t>
            </a:r>
            <a:r>
              <a:rPr lang="de-DE" dirty="0"/>
              <a:t> Crowdfunding</a:t>
            </a:r>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2</a:t>
            </a:fld>
            <a:endParaRPr lang="en-IN"/>
          </a:p>
        </p:txBody>
      </p:sp>
      <p:sp>
        <p:nvSpPr>
          <p:cNvPr id="5" name="Textfeld 4">
            <a:extLst>
              <a:ext uri="{FF2B5EF4-FFF2-40B4-BE49-F238E27FC236}">
                <a16:creationId xmlns:a16="http://schemas.microsoft.com/office/drawing/2014/main" id="{70CF9D7A-6441-4093-A6AC-75A270EC0D6C}"/>
              </a:ext>
            </a:extLst>
          </p:cNvPr>
          <p:cNvSpPr txBox="1"/>
          <p:nvPr/>
        </p:nvSpPr>
        <p:spPr>
          <a:xfrm>
            <a:off x="576000" y="1550084"/>
            <a:ext cx="10515600" cy="623247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1. Definition Crowdfunding</a:t>
            </a:r>
          </a:p>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2. Funktionsweise des </a:t>
            </a:r>
            <a:r>
              <a:rPr lang="de-DE" sz="2800" dirty="0" err="1">
                <a:latin typeface="Roboto" panose="02000000000000000000" pitchFamily="2" charset="0"/>
                <a:ea typeface="Roboto" panose="02000000000000000000" pitchFamily="2" charset="0"/>
              </a:rPr>
              <a:t>Debt</a:t>
            </a:r>
            <a:r>
              <a:rPr lang="de-DE" sz="2800" dirty="0">
                <a:latin typeface="Roboto" panose="02000000000000000000" pitchFamily="2" charset="0"/>
                <a:ea typeface="Roboto" panose="02000000000000000000" pitchFamily="2" charset="0"/>
              </a:rPr>
              <a:t> Crowdfunding</a:t>
            </a:r>
          </a:p>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3. Merkmale des </a:t>
            </a:r>
            <a:r>
              <a:rPr lang="de-DE" sz="2800" dirty="0" err="1">
                <a:latin typeface="Roboto" panose="02000000000000000000" pitchFamily="2" charset="0"/>
                <a:ea typeface="Roboto" panose="02000000000000000000" pitchFamily="2" charset="0"/>
              </a:rPr>
              <a:t>Debt</a:t>
            </a:r>
            <a:r>
              <a:rPr lang="de-DE" sz="2800" dirty="0">
                <a:latin typeface="Roboto" panose="02000000000000000000" pitchFamily="2" charset="0"/>
                <a:ea typeface="Roboto" panose="02000000000000000000" pitchFamily="2" charset="0"/>
              </a:rPr>
              <a:t> Crowdfunding</a:t>
            </a:r>
          </a:p>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4. Prozess des </a:t>
            </a:r>
            <a:r>
              <a:rPr lang="de-DE" sz="2800" dirty="0" err="1">
                <a:latin typeface="Roboto" panose="02000000000000000000" pitchFamily="2" charset="0"/>
                <a:ea typeface="Roboto" panose="02000000000000000000" pitchFamily="2" charset="0"/>
              </a:rPr>
              <a:t>Debt</a:t>
            </a:r>
            <a:r>
              <a:rPr lang="de-DE" sz="2800" dirty="0">
                <a:latin typeface="Roboto" panose="02000000000000000000" pitchFamily="2" charset="0"/>
                <a:ea typeface="Roboto" panose="02000000000000000000" pitchFamily="2" charset="0"/>
              </a:rPr>
              <a:t> Crowdfunding</a:t>
            </a:r>
          </a:p>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5. Vor- und Nachteile des </a:t>
            </a:r>
            <a:r>
              <a:rPr lang="de-DE" sz="2800" dirty="0" err="1">
                <a:latin typeface="Roboto" panose="02000000000000000000" pitchFamily="2" charset="0"/>
                <a:ea typeface="Roboto" panose="02000000000000000000" pitchFamily="2" charset="0"/>
              </a:rPr>
              <a:t>Debt</a:t>
            </a:r>
            <a:r>
              <a:rPr lang="de-DE" sz="2800" dirty="0">
                <a:latin typeface="Roboto" panose="02000000000000000000" pitchFamily="2" charset="0"/>
                <a:ea typeface="Roboto" panose="02000000000000000000" pitchFamily="2" charset="0"/>
              </a:rPr>
              <a:t> Crowdfundings aus Schuldnersicht</a:t>
            </a:r>
          </a:p>
          <a:p>
            <a:pPr marL="285750" indent="-285750">
              <a:spcBef>
                <a:spcPts val="600"/>
              </a:spcBef>
              <a:buFont typeface="Arial" panose="020B0604020202020204" pitchFamily="34" charset="0"/>
              <a:buChar char="•"/>
            </a:pPr>
            <a:r>
              <a:rPr lang="de-DE" sz="2800" dirty="0">
                <a:latin typeface="Roboto" panose="02000000000000000000" pitchFamily="2" charset="0"/>
                <a:ea typeface="Roboto" panose="02000000000000000000" pitchFamily="2" charset="0"/>
              </a:rPr>
              <a:t>6. Vor- und Nachteile des </a:t>
            </a:r>
            <a:r>
              <a:rPr lang="de-DE" sz="2800" dirty="0" err="1">
                <a:latin typeface="Roboto" panose="02000000000000000000" pitchFamily="2" charset="0"/>
                <a:ea typeface="Roboto" panose="02000000000000000000" pitchFamily="2" charset="0"/>
              </a:rPr>
              <a:t>Debt</a:t>
            </a:r>
            <a:r>
              <a:rPr lang="de-DE" sz="2800" dirty="0">
                <a:latin typeface="Roboto" panose="02000000000000000000" pitchFamily="2" charset="0"/>
                <a:ea typeface="Roboto" panose="02000000000000000000" pitchFamily="2" charset="0"/>
              </a:rPr>
              <a:t> Crowdfundings aus Gläubigersicht</a:t>
            </a:r>
          </a:p>
          <a:p>
            <a:pPr>
              <a:spcBef>
                <a:spcPts val="600"/>
              </a:spcBef>
            </a:pPr>
            <a:endParaRPr lang="de-DE" sz="28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16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16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a:p>
            <a:pPr>
              <a:spcBef>
                <a:spcPts val="600"/>
              </a:spcBef>
            </a:pPr>
            <a:endParaRPr lang="de-DE" sz="2000" dirty="0">
              <a:latin typeface="Roboto" panose="02000000000000000000" pitchFamily="2" charset="0"/>
              <a:ea typeface="Roboto" panose="02000000000000000000" pitchFamily="2" charset="0"/>
            </a:endParaRPr>
          </a:p>
          <a:p>
            <a:pPr marL="285750" indent="-285750">
              <a:spcBef>
                <a:spcPts val="600"/>
              </a:spcBef>
              <a:buFont typeface="Arial" panose="020B0604020202020204" pitchFamily="34" charset="0"/>
              <a:buChar char="•"/>
            </a:pPr>
            <a:endParaRPr lang="de-DE" sz="20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72331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Definition</a:t>
            </a:r>
            <a:br>
              <a:rPr lang="de-DE" sz="2700" dirty="0">
                <a:sym typeface="Wingdings" panose="05000000000000000000" pitchFamily="2" charset="2"/>
              </a:rPr>
            </a:br>
            <a:br>
              <a:rPr lang="de-DE" sz="2700" dirty="0">
                <a:sym typeface="Wingdings" panose="05000000000000000000" pitchFamily="2" charset="2"/>
              </a:rPr>
            </a:br>
            <a:r>
              <a:rPr lang="de-DE" sz="2700" dirty="0" err="1"/>
              <a:t>Debt</a:t>
            </a:r>
            <a:r>
              <a:rPr lang="de-DE" sz="2700" dirty="0"/>
              <a:t> Crowdfunding: Kreditnehmer erhält Darlehen von einer Gruppe von Investoren, die über eine Online-Plattform verbunden sind. </a:t>
            </a:r>
            <a:br>
              <a:rPr lang="de-DE" sz="2700" dirty="0">
                <a:sym typeface="Wingdings" panose="05000000000000000000" pitchFamily="2" charset="2"/>
              </a:rPr>
            </a:br>
            <a:br>
              <a:rPr lang="de-DE" sz="2700" dirty="0"/>
            </a:br>
            <a:endParaRPr lang="de-DE" sz="27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3</a:t>
            </a:fld>
            <a:endParaRPr lang="en-IN"/>
          </a:p>
        </p:txBody>
      </p:sp>
    </p:spTree>
    <p:extLst>
      <p:ext uri="{BB962C8B-B14F-4D97-AF65-F5344CB8AC3E}">
        <p14:creationId xmlns:p14="http://schemas.microsoft.com/office/powerpoint/2010/main" val="850685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nSpc>
                <a:spcPct val="107000"/>
              </a:lnSpc>
              <a:spcBef>
                <a:spcPts val="1500"/>
              </a:spcBef>
              <a:spcAft>
                <a:spcPts val="1500"/>
              </a:spcAft>
            </a:pPr>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Funktionsweise</a:t>
            </a:r>
            <a:br>
              <a:rPr lang="de-DE" sz="2700" dirty="0">
                <a:sym typeface="Wingdings" panose="05000000000000000000" pitchFamily="2" charset="2"/>
              </a:rPr>
            </a:br>
            <a:br>
              <a:rPr lang="de-DE" sz="2700" dirty="0">
                <a:sym typeface="Wingdings" panose="05000000000000000000" pitchFamily="2" charset="2"/>
              </a:rPr>
            </a:br>
            <a:r>
              <a:rPr lang="de-DE" sz="2700" dirty="0">
                <a:sym typeface="Wingdings" panose="05000000000000000000" pitchFamily="2" charset="2"/>
              </a:rPr>
              <a:t>1</a:t>
            </a:r>
            <a:r>
              <a:rPr lang="de-DE" sz="2200" dirty="0">
                <a:sym typeface="Wingdings" panose="05000000000000000000" pitchFamily="2" charset="2"/>
              </a:rPr>
              <a:t>. E</a:t>
            </a:r>
            <a:r>
              <a:rPr lang="de-DE" sz="2200" dirty="0"/>
              <a:t>rstellung eines Profils durch den Kreditnehmer ein auf einer spezialisierten Plattform für Crowdlending. </a:t>
            </a:r>
            <a:br>
              <a:rPr lang="de-DE" sz="2200" dirty="0"/>
            </a:br>
            <a:br>
              <a:rPr lang="de-DE" sz="2200" dirty="0"/>
            </a:br>
            <a:r>
              <a:rPr lang="de-DE" sz="2200" dirty="0"/>
              <a:t>2. Dieses Profil enthält Informationen über das Unternehmen oder das Projekt sowie Details zum beantragten Kreditbetrag, zur Laufzeit und zu den angebotenen Zinsen.</a:t>
            </a:r>
            <a:br>
              <a:rPr lang="de-DE" sz="2200" dirty="0"/>
            </a:br>
            <a:br>
              <a:rPr lang="de-DE" sz="2200" dirty="0"/>
            </a:br>
            <a:r>
              <a:rPr lang="de-DE" sz="2200" dirty="0"/>
              <a:t>3. Investoren, die an dem Projekt interessiert sind, können das Profil des Kreditnehmers einsehen und entscheiden, ob sie in das Projekt investieren möchten. Sie können dann den gewünschten Betrag angeben, den sie bereit sind zu investieren. </a:t>
            </a:r>
            <a:br>
              <a:rPr lang="de-DE" sz="2200" dirty="0"/>
            </a:br>
            <a:br>
              <a:rPr lang="de-DE" sz="2200" dirty="0"/>
            </a:br>
            <a:r>
              <a:rPr lang="de-DE" sz="2200" dirty="0"/>
              <a:t>4. Sobald genügend Investoren ihren Teilbetrag beigetragen haben, wird das Darlehen gewährt und die Kreditmittel werden an den Kreditnehmer überwiesen.</a:t>
            </a:r>
            <a:br>
              <a:rPr lang="de-DE" sz="2200" dirty="0"/>
            </a:br>
            <a:br>
              <a:rPr lang="de-DE" sz="2200" dirty="0">
                <a:sym typeface="Wingdings" panose="05000000000000000000" pitchFamily="2" charset="2"/>
              </a:rPr>
            </a:br>
            <a:br>
              <a:rPr lang="de-DE" sz="2200" dirty="0"/>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4</a:t>
            </a:fld>
            <a:endParaRPr lang="en-IN"/>
          </a:p>
        </p:txBody>
      </p:sp>
    </p:spTree>
    <p:extLst>
      <p:ext uri="{BB962C8B-B14F-4D97-AF65-F5344CB8AC3E}">
        <p14:creationId xmlns:p14="http://schemas.microsoft.com/office/powerpoint/2010/main" val="3126273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nSpc>
                <a:spcPct val="107000"/>
              </a:lnSpc>
              <a:spcBef>
                <a:spcPts val="1500"/>
              </a:spcBef>
              <a:spcAft>
                <a:spcPts val="1500"/>
              </a:spcAft>
            </a:pPr>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Merkmale</a:t>
            </a:r>
            <a:br>
              <a:rPr lang="de-DE" sz="2700" dirty="0">
                <a:sym typeface="Wingdings" panose="05000000000000000000" pitchFamily="2" charset="2"/>
              </a:rPr>
            </a:br>
            <a:br>
              <a:rPr lang="de-DE" sz="2700" dirty="0">
                <a:sym typeface="Wingdings" panose="05000000000000000000" pitchFamily="2" charset="2"/>
              </a:rPr>
            </a:br>
            <a:r>
              <a:rPr lang="de-DE" sz="2700" dirty="0">
                <a:sym typeface="Wingdings" panose="05000000000000000000" pitchFamily="2" charset="2"/>
              </a:rPr>
              <a:t>1</a:t>
            </a:r>
            <a:r>
              <a:rPr lang="de-DE" sz="2200" dirty="0">
                <a:sym typeface="Wingdings" panose="05000000000000000000" pitchFamily="2" charset="2"/>
              </a:rPr>
              <a:t>. </a:t>
            </a:r>
            <a:r>
              <a:rPr lang="de-DE" sz="2700" dirty="0">
                <a:sym typeface="Wingdings" panose="05000000000000000000" pitchFamily="2" charset="2"/>
              </a:rPr>
              <a:t>Direkter Zugang zu Finanzmitteln</a:t>
            </a:r>
            <a:r>
              <a:rPr lang="de-DE" sz="2700" dirty="0"/>
              <a:t>.</a:t>
            </a:r>
            <a:br>
              <a:rPr lang="de-DE" sz="2700" dirty="0"/>
            </a:br>
            <a:r>
              <a:rPr lang="de-DE" sz="2700" dirty="0"/>
              <a:t> </a:t>
            </a:r>
            <a:br>
              <a:rPr lang="de-DE" sz="2700" dirty="0"/>
            </a:br>
            <a:br>
              <a:rPr lang="de-DE" sz="2700" dirty="0"/>
            </a:br>
            <a:r>
              <a:rPr lang="de-DE" sz="2700" dirty="0"/>
              <a:t>2. Diversifikation der Investoren.</a:t>
            </a:r>
            <a:br>
              <a:rPr lang="de-DE" sz="2200" dirty="0"/>
            </a:br>
            <a:br>
              <a:rPr lang="de-DE" sz="2200" dirty="0"/>
            </a:br>
            <a:br>
              <a:rPr lang="de-DE" sz="2200" dirty="0"/>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5</a:t>
            </a:fld>
            <a:endParaRPr lang="en-IN"/>
          </a:p>
        </p:txBody>
      </p:sp>
    </p:spTree>
    <p:extLst>
      <p:ext uri="{BB962C8B-B14F-4D97-AF65-F5344CB8AC3E}">
        <p14:creationId xmlns:p14="http://schemas.microsoft.com/office/powerpoint/2010/main" val="1723714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marL="342900" lvl="0" indent="-342900">
              <a:lnSpc>
                <a:spcPct val="107000"/>
              </a:lnSpc>
              <a:spcAft>
                <a:spcPts val="800"/>
              </a:spcAft>
              <a:buFont typeface="+mj-lt"/>
              <a:buAutoNum type="arabicPeriod"/>
              <a:tabLst>
                <a:tab pos="457200" algn="l"/>
              </a:tabLst>
            </a:pPr>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Prozess Crowdfunding</a:t>
            </a:r>
            <a:br>
              <a:rPr lang="de-DE" sz="2700" dirty="0">
                <a:sym typeface="Wingdings" panose="05000000000000000000" pitchFamily="2" charset="2"/>
              </a:rPr>
            </a:br>
            <a:br>
              <a:rPr lang="de-DE" sz="2700" dirty="0">
                <a:sym typeface="Wingdings" panose="05000000000000000000" pitchFamily="2" charset="2"/>
              </a:rPr>
            </a:br>
            <a:r>
              <a:rPr lang="de-DE" sz="2700" dirty="0">
                <a:solidFill>
                  <a:srgbClr val="FF0000"/>
                </a:solidFill>
                <a:sym typeface="Wingdings" panose="05000000000000000000" pitchFamily="2" charset="2"/>
              </a:rPr>
              <a:t>1. </a:t>
            </a: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Projektplanung und Vorbereitung: </a:t>
            </a: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Der Projektinitiator definiert sein Projekt oder seine Idee, erstellt einen detaillierten Plan und legt fest, wie viel Kapital benötigt wird. Es werden klare Ziele, ein Zeitrahmen und potenzielle Belohnungen oder Anreize für Unterstützer festgelegt.</a:t>
            </a:r>
            <a:br>
              <a:rPr lang="de-DE" sz="1800" dirty="0">
                <a:effectLst/>
                <a:latin typeface="Segoe UI" panose="020B0502040204020203" pitchFamily="34" charset="0"/>
                <a:ea typeface="Times New Roman" panose="02020603050405020304" pitchFamily="18"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2700" b="1" dirty="0">
                <a:solidFill>
                  <a:srgbClr val="FF0000"/>
                </a:solidFill>
                <a:latin typeface="Segoe UI" panose="020B0502040204020203" pitchFamily="34" charset="0"/>
                <a:cs typeface="Times New Roman" panose="02020603050405020304" pitchFamily="18" charset="0"/>
              </a:rPr>
              <a:t>2. </a:t>
            </a: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Auswahl einer Crowdfunding-Plattform: </a:t>
            </a:r>
            <a:br>
              <a:rPr lang="de-DE" sz="18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br>
            <a:br>
              <a:rPr lang="de-DE" sz="18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b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3. Erstellung des Kampagnenprofils: </a:t>
            </a: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Das Profil sollte das Projekt ausführlich beschreiben, Fotos, Videos oder andere Medien enthalten und Informationen über den Projektinitiator liefern.</a:t>
            </a:r>
            <a:br>
              <a:rPr lang="de-DE" sz="1800" dirty="0">
                <a:effectLst/>
                <a:latin typeface="Segoe UI" panose="020B0502040204020203" pitchFamily="34" charset="0"/>
                <a:ea typeface="Times New Roman" panose="02020603050405020304" pitchFamily="18"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27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4. </a:t>
            </a: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Festlegung des Finanzierungsziels und der Laufzeit: </a:t>
            </a:r>
            <a:b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br>
            <a:b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b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5. Marketing und Promotion: </a:t>
            </a: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Der Projektinitiator nutzt Social-Media-Kanäle, E-Mail-Marketing, Pressemitteilungen oder andere Marketinginstrumente, um das Projekt bekannt zu machen und potenzielle Unterstützer anzusprechen.</a:t>
            </a:r>
            <a:br>
              <a:rPr lang="de-DE" sz="1800" dirty="0">
                <a:effectLst/>
                <a:latin typeface="Segoe UI" panose="020B0502040204020203" pitchFamily="34" charset="0"/>
                <a:ea typeface="Times New Roman" panose="02020603050405020304" pitchFamily="18"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6</a:t>
            </a:fld>
            <a:endParaRPr lang="en-IN" dirty="0"/>
          </a:p>
        </p:txBody>
      </p:sp>
    </p:spTree>
    <p:extLst>
      <p:ext uri="{BB962C8B-B14F-4D97-AF65-F5344CB8AC3E}">
        <p14:creationId xmlns:p14="http://schemas.microsoft.com/office/powerpoint/2010/main" val="3617401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marL="342900" lvl="0" indent="-342900">
              <a:lnSpc>
                <a:spcPct val="107000"/>
              </a:lnSpc>
              <a:spcAft>
                <a:spcPts val="800"/>
              </a:spcAft>
              <a:buFont typeface="+mj-lt"/>
              <a:buAutoNum type="arabicPeriod"/>
              <a:tabLst>
                <a:tab pos="457200" algn="l"/>
              </a:tabLst>
            </a:pPr>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Prozess Crowdfunding</a:t>
            </a:r>
            <a:br>
              <a:rPr lang="de-DE" sz="2700" dirty="0">
                <a:sym typeface="Wingdings" panose="05000000000000000000" pitchFamily="2" charset="2"/>
              </a:rPr>
            </a:br>
            <a:br>
              <a:rPr lang="de-DE" sz="2700" dirty="0">
                <a:sym typeface="Wingdings" panose="05000000000000000000" pitchFamily="2" charset="2"/>
              </a:rPr>
            </a:br>
            <a:r>
              <a:rPr lang="de-DE" sz="2700" b="1" dirty="0">
                <a:solidFill>
                  <a:srgbClr val="FF0000"/>
                </a:solidFill>
                <a:latin typeface="Segoe UI" panose="020B0502040204020203" pitchFamily="34" charset="0"/>
                <a:cs typeface="Times New Roman" panose="02020603050405020304" pitchFamily="18" charset="0"/>
              </a:rPr>
              <a:t>6. Crowdfunding-Kampagne starten:</a:t>
            </a:r>
            <a:br>
              <a:rPr lang="de-DE" sz="2700" dirty="0">
                <a:sym typeface="Wingdings" panose="05000000000000000000" pitchFamily="2" charset="2"/>
              </a:rPr>
            </a:br>
            <a:br>
              <a:rPr lang="de-DE" sz="2700" dirty="0">
                <a:sym typeface="Wingdings" panose="05000000000000000000" pitchFamily="2" charset="2"/>
              </a:rPr>
            </a:br>
            <a:r>
              <a:rPr lang="de-DE" sz="2700" b="1" dirty="0">
                <a:solidFill>
                  <a:srgbClr val="FF0000"/>
                </a:solidFill>
                <a:sym typeface="Wingdings" panose="05000000000000000000" pitchFamily="2" charset="2"/>
              </a:rPr>
              <a:t>7. </a:t>
            </a: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Kommunikation und Interaktion mit Unterstützern: </a:t>
            </a: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Während der Kampagne ist es wichtig, eine kontinuierliche Kommunikation mit den Unterstützern aufrechtzuerhalten. Der Projektinitiator beantwortet Fragen, teilt Updates und hält die Unterstützer über den Fortschritt des Projekts auf dem Laufenden. </a:t>
            </a:r>
            <a:br>
              <a:rPr lang="de-DE" sz="1800" dirty="0">
                <a:effectLst/>
                <a:latin typeface="Segoe UI" panose="020B0502040204020203" pitchFamily="34" charset="0"/>
                <a:ea typeface="Times New Roman" panose="02020603050405020304" pitchFamily="18" charset="0"/>
                <a:cs typeface="Times New Roman" panose="02020603050405020304" pitchFamily="18" charset="0"/>
              </a:rPr>
            </a:br>
            <a:br>
              <a:rPr lang="de-DE" sz="1800" dirty="0">
                <a:effectLst/>
                <a:latin typeface="Segoe UI" panose="020B0502040204020203" pitchFamily="34" charset="0"/>
                <a:ea typeface="Times New Roman" panose="02020603050405020304" pitchFamily="18" charset="0"/>
                <a:cs typeface="Times New Roman" panose="02020603050405020304" pitchFamily="18" charset="0"/>
              </a:rPr>
            </a:br>
            <a:r>
              <a:rPr lang="de-DE" sz="2700" b="1" dirty="0">
                <a:solidFill>
                  <a:srgbClr val="FF0000"/>
                </a:solidFill>
                <a:effectLst/>
                <a:latin typeface="Segoe UI" panose="020B0502040204020203" pitchFamily="34" charset="0"/>
                <a:ea typeface="Times New Roman" panose="02020603050405020304" pitchFamily="18" charset="0"/>
                <a:cs typeface="Times New Roman" panose="02020603050405020304" pitchFamily="18" charset="0"/>
              </a:rPr>
              <a:t>8. Erreichen des Finanzierungsziels: </a:t>
            </a:r>
            <a:r>
              <a:rPr lang="de-DE" sz="1800" dirty="0">
                <a:effectLst/>
                <a:latin typeface="Segoe UI" panose="020B0502040204020203" pitchFamily="34" charset="0"/>
                <a:ea typeface="Times New Roman" panose="02020603050405020304" pitchFamily="18" charset="0"/>
                <a:cs typeface="Times New Roman" panose="02020603050405020304" pitchFamily="18" charset="0"/>
              </a:rPr>
              <a:t>Sobald das Ziel erreicht ist, werden die eingegangenen Beträge in der Regel an den Projektinitiator überwiesen, um das Projekt umzusetzen.</a:t>
            </a:r>
            <a:br>
              <a:rPr lang="de-DE" sz="1800" dirty="0">
                <a:effectLst/>
                <a:latin typeface="Calibri" panose="020F0502020204030204" pitchFamily="34" charset="0"/>
                <a:ea typeface="Calibri" panose="020F0502020204030204" pitchFamily="34"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br>
              <a:rPr lang="de-DE" sz="1800" dirty="0">
                <a:effectLst/>
                <a:latin typeface="Calibri" panose="020F0502020204030204" pitchFamily="34" charset="0"/>
                <a:ea typeface="Calibri" panose="020F0502020204030204" pitchFamily="34" charset="0"/>
                <a:cs typeface="Times New Roman" panose="02020603050405020304" pitchFamily="18" charset="0"/>
              </a:rPr>
            </a:br>
            <a:r>
              <a:rPr lang="de-DE" sz="2700" b="1" dirty="0">
                <a:solidFill>
                  <a:srgbClr val="FF0000"/>
                </a:solidFill>
                <a:latin typeface="Segoe UI" panose="020B0502040204020203" pitchFamily="34" charset="0"/>
                <a:cs typeface="Times New Roman" panose="02020603050405020304" pitchFamily="18" charset="0"/>
              </a:rPr>
              <a:t>9. Umsetzung des Projekts:</a:t>
            </a:r>
            <a:br>
              <a:rPr lang="de-DE" sz="2200" dirty="0">
                <a:sym typeface="Wingdings" panose="05000000000000000000" pitchFamily="2" charset="2"/>
              </a:rPr>
            </a:br>
            <a:br>
              <a:rPr lang="de-DE" sz="2200" dirty="0"/>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7</a:t>
            </a:fld>
            <a:endParaRPr lang="en-IN" dirty="0"/>
          </a:p>
        </p:txBody>
      </p:sp>
    </p:spTree>
    <p:extLst>
      <p:ext uri="{BB962C8B-B14F-4D97-AF65-F5344CB8AC3E}">
        <p14:creationId xmlns:p14="http://schemas.microsoft.com/office/powerpoint/2010/main" val="171411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gn="l"/>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Vorteile aus Gläubigersicht</a:t>
            </a:r>
            <a:br>
              <a:rPr lang="de-DE" sz="2700" dirty="0">
                <a:sym typeface="Wingdings" panose="05000000000000000000" pitchFamily="2" charset="2"/>
              </a:rPr>
            </a:br>
            <a:br>
              <a:rPr lang="de-DE" sz="2700" dirty="0">
                <a:sym typeface="Wingdings" panose="05000000000000000000" pitchFamily="2" charset="2"/>
              </a:rPr>
            </a:br>
            <a:r>
              <a:rPr lang="de-DE" sz="2700" dirty="0">
                <a:solidFill>
                  <a:srgbClr val="FF0000"/>
                </a:solidFill>
                <a:sym typeface="Wingdings" panose="05000000000000000000" pitchFamily="2" charset="2"/>
              </a:rPr>
              <a:t>1. </a:t>
            </a:r>
            <a:r>
              <a:rPr lang="de-DE" sz="2700" dirty="0">
                <a:solidFill>
                  <a:srgbClr val="FF0000"/>
                </a:solidFill>
              </a:rPr>
              <a:t>Diversifikation: </a:t>
            </a:r>
            <a:r>
              <a:rPr lang="de-DE" sz="2200" dirty="0"/>
              <a:t>Durch die Investition in verschiedene Kreditprojekte können Gläubiger ihr Risiko streuen. </a:t>
            </a:r>
            <a:br>
              <a:rPr lang="de-DE" sz="2700" dirty="0"/>
            </a:br>
            <a:br>
              <a:rPr lang="de-DE" sz="2700" dirty="0"/>
            </a:br>
            <a:r>
              <a:rPr lang="de-DE" sz="2700" dirty="0">
                <a:solidFill>
                  <a:srgbClr val="FF0000"/>
                </a:solidFill>
              </a:rPr>
              <a:t>2. Renditepotenzial: </a:t>
            </a:r>
            <a:r>
              <a:rPr lang="de-DE" sz="2200" dirty="0"/>
              <a:t>Da die Kreditzinsen oft höher sind als bei traditionellen Anlageformen, können Investoren von höheren Erträgen profitieren.</a:t>
            </a:r>
            <a:br>
              <a:rPr lang="de-DE" sz="2200" dirty="0"/>
            </a:br>
            <a:br>
              <a:rPr lang="de-DE" sz="2700" dirty="0"/>
            </a:br>
            <a:r>
              <a:rPr lang="de-DE" sz="2700" dirty="0">
                <a:solidFill>
                  <a:srgbClr val="FF0000"/>
                </a:solidFill>
              </a:rPr>
              <a:t>3. Direkte Investition: </a:t>
            </a:r>
            <a:r>
              <a:rPr lang="de-DE" sz="2200" dirty="0"/>
              <a:t>Bei </a:t>
            </a:r>
            <a:r>
              <a:rPr lang="de-DE" sz="2200" dirty="0" err="1"/>
              <a:t>Debt</a:t>
            </a:r>
            <a:r>
              <a:rPr lang="de-DE" sz="2200" dirty="0"/>
              <a:t> Crowdfunding können Gläubiger direkt in bestimmte Kreditprojekte investieren. </a:t>
            </a:r>
            <a:br>
              <a:rPr lang="de-DE" sz="2700" dirty="0"/>
            </a:br>
            <a:br>
              <a:rPr lang="de-DE" sz="2700" dirty="0"/>
            </a:br>
            <a:r>
              <a:rPr lang="de-DE" sz="2700" dirty="0">
                <a:solidFill>
                  <a:srgbClr val="FF0000"/>
                </a:solidFill>
              </a:rPr>
              <a:t>4. Transparenz: </a:t>
            </a:r>
            <a:r>
              <a:rPr lang="de-DE" sz="2200" dirty="0"/>
              <a:t>Gläubiger können Informationen über den Kreditnehmer, das Projekt und die Rückzahlungsbedingungen einsehen, um fundierte Investitionsentscheidungen zu treffen.</a:t>
            </a:r>
            <a:br>
              <a:rPr lang="de-DE" sz="2200" dirty="0"/>
            </a:br>
            <a:br>
              <a:rPr lang="de-DE" sz="2700" dirty="0">
                <a:sym typeface="Wingdings" panose="05000000000000000000" pitchFamily="2" charset="2"/>
              </a:rPr>
            </a:br>
            <a:br>
              <a:rPr lang="de-DE" sz="2700" dirty="0"/>
            </a:br>
            <a:endParaRPr lang="de-DE" sz="27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8</a:t>
            </a:fld>
            <a:endParaRPr lang="en-IN"/>
          </a:p>
        </p:txBody>
      </p:sp>
    </p:spTree>
    <p:extLst>
      <p:ext uri="{BB962C8B-B14F-4D97-AF65-F5344CB8AC3E}">
        <p14:creationId xmlns:p14="http://schemas.microsoft.com/office/powerpoint/2010/main" val="2145971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32A1E-BB56-4681-9455-809A5E3D960F}"/>
              </a:ext>
            </a:extLst>
          </p:cNvPr>
          <p:cNvSpPr>
            <a:spLocks noGrp="1"/>
          </p:cNvSpPr>
          <p:nvPr>
            <p:ph type="title"/>
          </p:nvPr>
        </p:nvSpPr>
        <p:spPr>
          <a:xfrm>
            <a:off x="576000" y="262484"/>
            <a:ext cx="10515600" cy="427877"/>
          </a:xfrm>
        </p:spPr>
        <p:txBody>
          <a:bodyPr>
            <a:normAutofit fontScale="90000"/>
          </a:bodyPr>
          <a:lstStyle/>
          <a:p>
            <a:pPr algn="l"/>
            <a:r>
              <a:rPr lang="de-DE" dirty="0" err="1"/>
              <a:t>Debt</a:t>
            </a:r>
            <a:r>
              <a:rPr lang="de-DE" dirty="0"/>
              <a:t> Crowdfunding</a:t>
            </a:r>
            <a:r>
              <a:rPr lang="de-DE" sz="2700" dirty="0"/>
              <a:t>:</a:t>
            </a:r>
            <a:br>
              <a:rPr lang="de-DE" sz="2700" dirty="0"/>
            </a:br>
            <a:br>
              <a:rPr lang="de-DE" sz="2700" dirty="0"/>
            </a:br>
            <a:r>
              <a:rPr lang="de-DE" sz="2700" dirty="0">
                <a:sym typeface="Wingdings" panose="05000000000000000000" pitchFamily="2" charset="2"/>
              </a:rPr>
              <a:t> Nachteile aus Gläubigersicht</a:t>
            </a:r>
            <a:br>
              <a:rPr lang="de-DE" sz="2700" dirty="0">
                <a:sym typeface="Wingdings" panose="05000000000000000000" pitchFamily="2" charset="2"/>
              </a:rPr>
            </a:br>
            <a:br>
              <a:rPr lang="de-DE" sz="2700" dirty="0">
                <a:sym typeface="Wingdings" panose="05000000000000000000" pitchFamily="2" charset="2"/>
              </a:rPr>
            </a:br>
            <a:r>
              <a:rPr lang="de-DE" sz="2700" dirty="0">
                <a:solidFill>
                  <a:srgbClr val="FF0000"/>
                </a:solidFill>
                <a:sym typeface="Wingdings" panose="05000000000000000000" pitchFamily="2" charset="2"/>
              </a:rPr>
              <a:t>1. </a:t>
            </a:r>
            <a:r>
              <a:rPr lang="de-DE" sz="2700" dirty="0">
                <a:solidFill>
                  <a:srgbClr val="FF0000"/>
                </a:solidFill>
              </a:rPr>
              <a:t>Ausfallrisiko: </a:t>
            </a:r>
            <a:r>
              <a:rPr lang="de-DE" sz="2200" dirty="0"/>
              <a:t>Es ist wichtig, das Ausfallrisiko zu berücksichtigen und eine angemessene Risikobewertung durchzuführen.</a:t>
            </a:r>
            <a:br>
              <a:rPr lang="de-DE" sz="2200" dirty="0"/>
            </a:br>
            <a:br>
              <a:rPr lang="de-DE" sz="2200" dirty="0"/>
            </a:br>
            <a:r>
              <a:rPr lang="de-DE" sz="2700" dirty="0">
                <a:solidFill>
                  <a:srgbClr val="FF0000"/>
                </a:solidFill>
              </a:rPr>
              <a:t>2. Eingeschränkte Liquidität: </a:t>
            </a:r>
            <a:r>
              <a:rPr lang="de-DE" sz="2200" dirty="0"/>
              <a:t>Gläubiger müssen oft die gesamte Laufzeit des Kredits abwarten, um ihr Geld zurückzuerhalten, es sei denn, es gibt einen Sekundärmarkt für die Kredite.</a:t>
            </a:r>
            <a:br>
              <a:rPr lang="de-DE" sz="2200" dirty="0"/>
            </a:br>
            <a:br>
              <a:rPr lang="de-DE" sz="2200" dirty="0"/>
            </a:br>
            <a:r>
              <a:rPr lang="de-DE" sz="2700" dirty="0">
                <a:solidFill>
                  <a:srgbClr val="FF0000"/>
                </a:solidFill>
              </a:rPr>
              <a:t>3. Plattformrisiko: </a:t>
            </a:r>
            <a:r>
              <a:rPr lang="de-DE" sz="2200" dirty="0"/>
              <a:t>Wenn die Plattform insolvent wird oder aus anderen Gründen nicht mehr in der Lage ist, ihre Dienstleistungen anzubieten, kann dies Auswirkungen auf die Investitionen der Gläubiger haben.</a:t>
            </a:r>
            <a:br>
              <a:rPr lang="de-DE" sz="2200" dirty="0"/>
            </a:br>
            <a:br>
              <a:rPr lang="de-DE" sz="2200" dirty="0"/>
            </a:br>
            <a:r>
              <a:rPr lang="de-DE" sz="2700" dirty="0">
                <a:solidFill>
                  <a:srgbClr val="FF0000"/>
                </a:solidFill>
              </a:rPr>
              <a:t>4. Mangelnde Kontrolle: </a:t>
            </a:r>
            <a:r>
              <a:rPr lang="de-DE" sz="2200" dirty="0"/>
              <a:t>Die Umsetzung von Sicherheiten oder die Durchsetzung der Rückzahlung kann kompliziert sein und erfordert oft die Zusammenarbeit mit der Crowdfunding-Plattform.</a:t>
            </a:r>
            <a:br>
              <a:rPr lang="de-DE" sz="2200" dirty="0">
                <a:sym typeface="Wingdings" panose="05000000000000000000" pitchFamily="2" charset="2"/>
              </a:rPr>
            </a:br>
            <a:br>
              <a:rPr lang="de-DE" sz="2200" dirty="0"/>
            </a:br>
            <a:endParaRPr lang="de-DE" sz="2200" dirty="0"/>
          </a:p>
        </p:txBody>
      </p:sp>
      <p:sp>
        <p:nvSpPr>
          <p:cNvPr id="3" name="Fußzeilenplatzhalter 2">
            <a:extLst>
              <a:ext uri="{FF2B5EF4-FFF2-40B4-BE49-F238E27FC236}">
                <a16:creationId xmlns:a16="http://schemas.microsoft.com/office/drawing/2014/main" id="{A894C5F4-9A30-48B4-962B-9D43F90F3EC2}"/>
              </a:ext>
            </a:extLst>
          </p:cNvPr>
          <p:cNvSpPr>
            <a:spLocks noGrp="1"/>
          </p:cNvSpPr>
          <p:nvPr>
            <p:ph type="ftr" sz="quarter" idx="11"/>
          </p:nvPr>
        </p:nvSpPr>
        <p:spPr/>
        <p:txBody>
          <a:bodyPr/>
          <a:lstStyle/>
          <a:p>
            <a:r>
              <a:rPr lang="de-DE" dirty="0"/>
              <a:t> H. Paschedag</a:t>
            </a:r>
            <a:endParaRPr lang="en-IN" dirty="0"/>
          </a:p>
        </p:txBody>
      </p:sp>
      <p:sp>
        <p:nvSpPr>
          <p:cNvPr id="4" name="Foliennummernplatzhalter 3">
            <a:extLst>
              <a:ext uri="{FF2B5EF4-FFF2-40B4-BE49-F238E27FC236}">
                <a16:creationId xmlns:a16="http://schemas.microsoft.com/office/drawing/2014/main" id="{E53622E6-37F2-4275-B8F0-B9538C89EABA}"/>
              </a:ext>
            </a:extLst>
          </p:cNvPr>
          <p:cNvSpPr>
            <a:spLocks noGrp="1"/>
          </p:cNvSpPr>
          <p:nvPr>
            <p:ph type="sldNum" sz="quarter" idx="12"/>
          </p:nvPr>
        </p:nvSpPr>
        <p:spPr/>
        <p:txBody>
          <a:bodyPr/>
          <a:lstStyle/>
          <a:p>
            <a:fld id="{9E72AEF7-1C8C-4F27-9F91-265614AC2E4C}" type="slidenum">
              <a:rPr lang="en-IN" smtClean="0"/>
              <a:t>9</a:t>
            </a:fld>
            <a:endParaRPr lang="en-IN"/>
          </a:p>
        </p:txBody>
      </p:sp>
    </p:spTree>
    <p:extLst>
      <p:ext uri="{BB962C8B-B14F-4D97-AF65-F5344CB8AC3E}">
        <p14:creationId xmlns:p14="http://schemas.microsoft.com/office/powerpoint/2010/main" val="3172676991"/>
      </p:ext>
    </p:extLst>
  </p:cSld>
  <p:clrMapOvr>
    <a:masterClrMapping/>
  </p:clrMapOvr>
</p:sld>
</file>

<file path=ppt/theme/theme1.xml><?xml version="1.0" encoding="utf-8"?>
<a:theme xmlns:a="http://schemas.openxmlformats.org/drawingml/2006/main" name="TH AB">
  <a:themeElements>
    <a:clrScheme name="TH Aschaffenburg">
      <a:dk1>
        <a:srgbClr val="5E5E5E"/>
      </a:dk1>
      <a:lt1>
        <a:srgbClr val="FFFFFF"/>
      </a:lt1>
      <a:dk2>
        <a:srgbClr val="00A1E3"/>
      </a:dk2>
      <a:lt2>
        <a:srgbClr val="99D9F4"/>
      </a:lt2>
      <a:accent1>
        <a:srgbClr val="142F4E"/>
      </a:accent1>
      <a:accent2>
        <a:srgbClr val="E1D6BC"/>
      </a:accent2>
      <a:accent3>
        <a:srgbClr val="66C7EE"/>
      </a:accent3>
      <a:accent4>
        <a:srgbClr val="9E9E9E"/>
      </a:accent4>
      <a:accent5>
        <a:srgbClr val="CCECF9"/>
      </a:accent5>
      <a:accent6>
        <a:srgbClr val="E9E9E9"/>
      </a:accent6>
      <a:hlink>
        <a:srgbClr val="7E7E7E"/>
      </a:hlink>
      <a:folHlink>
        <a:srgbClr val="33B4E9"/>
      </a:folHlink>
    </a:clrScheme>
    <a:fontScheme name="Custom 5">
      <a:majorFont>
        <a:latin typeface="Viga"/>
        <a:ea typeface=""/>
        <a:cs typeface=""/>
      </a:majorFont>
      <a:minorFont>
        <a:latin typeface="Signika Negativ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867</Words>
  <Application>Microsoft Office PowerPoint</Application>
  <PresentationFormat>Breitbild</PresentationFormat>
  <Paragraphs>54</Paragraphs>
  <Slides>11</Slides>
  <Notes>11</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11</vt:i4>
      </vt:variant>
    </vt:vector>
  </HeadingPairs>
  <TitlesOfParts>
    <vt:vector size="21" baseType="lpstr">
      <vt:lpstr>Arial</vt:lpstr>
      <vt:lpstr>Calibri</vt:lpstr>
      <vt:lpstr>Roboto</vt:lpstr>
      <vt:lpstr>Roboto Bold</vt:lpstr>
      <vt:lpstr>Roboto Cn</vt:lpstr>
      <vt:lpstr>Roboto Condensed</vt:lpstr>
      <vt:lpstr>Roboto Medium</vt:lpstr>
      <vt:lpstr>Segoe UI</vt:lpstr>
      <vt:lpstr>Signika Negative</vt:lpstr>
      <vt:lpstr>TH AB</vt:lpstr>
      <vt:lpstr>Debt Crowd Funding  </vt:lpstr>
      <vt:lpstr>Debt Crowdfunding</vt:lpstr>
      <vt:lpstr>Debt Crowdfunding:   Definition  Debt Crowdfunding: Kreditnehmer erhält Darlehen von einer Gruppe von Investoren, die über eine Online-Plattform verbunden sind.   </vt:lpstr>
      <vt:lpstr>Debt Crowdfunding:   Funktionsweise  1. Erstellung eines Profils durch den Kreditnehmer ein auf einer spezialisierten Plattform für Crowdlending.   2. Dieses Profil enthält Informationen über das Unternehmen oder das Projekt sowie Details zum beantragten Kreditbetrag, zur Laufzeit und zu den angebotenen Zinsen.  3. Investoren, die an dem Projekt interessiert sind, können das Profil des Kreditnehmers einsehen und entscheiden, ob sie in das Projekt investieren möchten. Sie können dann den gewünschten Betrag angeben, den sie bereit sind zu investieren.   4. Sobald genügend Investoren ihren Teilbetrag beigetragen haben, wird das Darlehen gewährt und die Kreditmittel werden an den Kreditnehmer überwiesen.   </vt:lpstr>
      <vt:lpstr>Debt Crowdfunding:   Merkmale  1. Direkter Zugang zu Finanzmitteln.    2. Diversifikation der Investoren.   </vt:lpstr>
      <vt:lpstr>Debt Crowdfunding:   Prozess Crowdfunding  1. Projektplanung und Vorbereitung: Der Projektinitiator definiert sein Projekt oder seine Idee, erstellt einen detaillierten Plan und legt fest, wie viel Kapital benötigt wird. Es werden klare Ziele, ein Zeitrahmen und potenzielle Belohnungen oder Anreize für Unterstützer festgelegt.  2. Auswahl einer Crowdfunding-Plattform:   3. Erstellung des Kampagnenprofils: Das Profil sollte das Projekt ausführlich beschreiben, Fotos, Videos oder andere Medien enthalten und Informationen über den Projektinitiator liefern.  4. Festlegung des Finanzierungsziels und der Laufzeit:   5. Marketing und Promotion: Der Projektinitiator nutzt Social-Media-Kanäle, E-Mail-Marketing, Pressemitteilungen oder andere Marketinginstrumente, um das Projekt bekannt zu machen und potenzielle Unterstützer anzusprechen.  </vt:lpstr>
      <vt:lpstr>Debt Crowdfunding:   Prozess Crowdfunding  6. Crowdfunding-Kampagne starten:  7. Kommunikation und Interaktion mit Unterstützern: Während der Kampagne ist es wichtig, eine kontinuierliche Kommunikation mit den Unterstützern aufrechtzuerhalten. Der Projektinitiator beantwortet Fragen, teilt Updates und hält die Unterstützer über den Fortschritt des Projekts auf dem Laufenden.   8. Erreichen des Finanzierungsziels: Sobald das Ziel erreicht ist, werden die eingegangenen Beträge in der Regel an den Projektinitiator überwiesen, um das Projekt umzusetzen.   9. Umsetzung des Projekts:  </vt:lpstr>
      <vt:lpstr>Debt Crowdfunding:   Vorteile aus Gläubigersicht  1. Diversifikation: Durch die Investition in verschiedene Kreditprojekte können Gläubiger ihr Risiko streuen.   2. Renditepotenzial: Da die Kreditzinsen oft höher sind als bei traditionellen Anlageformen, können Investoren von höheren Erträgen profitieren.  3. Direkte Investition: Bei Debt Crowdfunding können Gläubiger direkt in bestimmte Kreditprojekte investieren.   4. Transparenz: Gläubiger können Informationen über den Kreditnehmer, das Projekt und die Rückzahlungsbedingungen einsehen, um fundierte Investitionsentscheidungen zu treffen.   </vt:lpstr>
      <vt:lpstr>Debt Crowdfunding:   Nachteile aus Gläubigersicht  1. Ausfallrisiko: Es ist wichtig, das Ausfallrisiko zu berücksichtigen und eine angemessene Risikobewertung durchzuführen.  2. Eingeschränkte Liquidität: Gläubiger müssen oft die gesamte Laufzeit des Kredits abwarten, um ihr Geld zurückzuerhalten, es sei denn, es gibt einen Sekundärmarkt für die Kredite.  3. Plattformrisiko: Wenn die Plattform insolvent wird oder aus anderen Gründen nicht mehr in der Lage ist, ihre Dienstleistungen anzubieten, kann dies Auswirkungen auf die Investitionen der Gläubiger haben.  4. Mangelnde Kontrolle: Die Umsetzung von Sicherheiten oder die Durchsetzung der Rückzahlung kann kompliziert sein und erfordert oft die Zusammenarbeit mit der Crowdfunding-Plattform.  </vt:lpstr>
      <vt:lpstr>Debt Crowdfunding:   Vorteile aus Schuldnersicht  1. Einfacher Zugang zu Finanzierung: Sie können ihr Finanzierungsprojekt auf einer Crowdfunding-Plattform präsentieren und eine breite Investorenbasis außerhalb des Basnkensystems erreichen.  2. Streuung des Finanzierungsrisikos:  3. Zusätzliche Marketingmöglichkeit:  4. Flexibilität bei den Konditionen:  </vt:lpstr>
      <vt:lpstr>Debt Crowdfunding:   Nachteile aus Schuldnersicht  1. Öffentliche Offenlegung:  2. Risiko der Ablehung:  3. Zusätzliche Verwaltungsaufgaben:  4. Möglicherweise höhere Kosten: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INKPPT Adobe</dc:creator>
  <cp:lastModifiedBy>Paschedag, Holger</cp:lastModifiedBy>
  <cp:revision>806</cp:revision>
  <cp:lastPrinted>2023-05-09T12:22:43Z</cp:lastPrinted>
  <dcterms:created xsi:type="dcterms:W3CDTF">2018-09-08T07:02:11Z</dcterms:created>
  <dcterms:modified xsi:type="dcterms:W3CDTF">2023-06-05T12:29:01Z</dcterms:modified>
</cp:coreProperties>
</file>