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84" r:id="rId29"/>
    <p:sldId id="292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95" r:id="rId38"/>
    <p:sldId id="296" r:id="rId39"/>
    <p:sldId id="297" r:id="rId40"/>
    <p:sldId id="299" r:id="rId41"/>
    <p:sldId id="300" r:id="rId42"/>
    <p:sldId id="298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5:33:51.2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281955-2350-4755-9477-570FF9769305}" emma:medium="tactile" emma:mode="ink">
          <msink:context xmlns:msink="http://schemas.microsoft.com/ink/2010/main" type="writingRegion" rotatedBoundingBox="1120,440 24095,1032 23791,12852 816,12261"/>
        </emma:interpretation>
      </emma:emma>
    </inkml:annotationXML>
    <inkml:traceGroup>
      <inkml:annotationXML>
        <emma:emma xmlns:emma="http://www.w3.org/2003/04/emma" version="1.0">
          <emma:interpretation id="{A0A7773B-E046-48FA-A1B4-705646BF4E7C}" emma:medium="tactile" emma:mode="ink">
            <msink:context xmlns:msink="http://schemas.microsoft.com/ink/2010/main" type="paragraph" rotatedBoundingBox="6429,511 14844,873 14784,2262 6370,19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3AC8289-5CBB-4F1B-9AC3-06A717320544}" emma:medium="tactile" emma:mode="ink">
              <msink:context xmlns:msink="http://schemas.microsoft.com/ink/2010/main" type="line" rotatedBoundingBox="6429,511 14844,873 14784,2262 6370,1900"/>
            </emma:interpretation>
          </emma:emma>
        </inkml:annotationXML>
        <inkml:traceGroup>
          <inkml:annotationXML>
            <emma:emma xmlns:emma="http://www.w3.org/2003/04/emma" version="1.0">
              <emma:interpretation id="{4A2F1983-13B6-40C5-9575-4AD27A4BC80D}" emma:medium="tactile" emma:mode="ink">
                <msink:context xmlns:msink="http://schemas.microsoft.com/ink/2010/main" type="inkWord" rotatedBoundingBox="6420,738 9267,860 9219,1987 6371,186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 0 142 0,'4'-1'102'0,"-1"1"-41"0,3-2-23 16,4 7-38-16,2-2-37 16,-3 1 39-16,-2 0 1 15,-3 1 0-15,-2 1 2 16,-4 3 2-16,-2 2 2 15,1 4 1-15,-1 7 0 16,-1 3-1-16,-2 13 0 16,3 6-2-16,-1 19 0 15,-1 5-2-15,3 26 0 0,5 2-2 16,-4 14-1-16,1-13 0 16,1 1-1-16,-2-27 1 15,2-5-1-15,2-25 0 16,4-7-1-1,3-17 0-15,2-2 0 16,-2-12-1-16,4-6 2 16,-1-9 1-16,4-7 0 15,0-7 0-15,4-13 0 16,-1 1-1-16,1-6 0 0,-2 6 0 16,-2 1 2-16,-1 15 1 15,-4 6 4-15,1 12 4 0,-2 12 4 16,-1 10 4-16,3 16-4 15,-2 4-4-15,4 12-3 16,-1-4-5-16,0 5-6 16,0-10 3-16,5-1-1 15,-2-12 1-15,5-9 18 16,4-12 19 0,8-13-10-16,4-10 0 15,12-16-1-15,-1-6-18 16,8-23-17-16,-8 0 9 15,4-16 1-15,-10 2 0 16,2-13-1-16,-10 7 1 0,-3-11 0 16,-9 10-1-16,-4-11 1 15,-9 18-1-15,-4 2-1 16,-2 24 0-16,0 9-3 16,-3 23-5-16,-1 8-2 15,1 13-23-15,0 11-35 16,1 4-53-16,1 12-8 0,2 3-47 15,-2 0 46-15</inkml:trace>
          <inkml:trace contextRef="#ctx0" brushRef="#br0" timeOffset="451.7094">1264 823 141 0,'-9'7'130'0,"-1"4"-36"16,4-1-86-16,1 5 84 15,10-1-92-15,-2 2-1 16,0 2 0-16,-3 4 1 16,0-6 0-16,-8 3-2 15,1-5-3-15,-2 0-36 0,2-2-52 16,-7 0 1-16,4-2-137 0</inkml:trace>
          <inkml:trace contextRef="#ctx0" brushRef="#br0" timeOffset="636.7909">1336 328 335 0,'-2'1'76'0,"1"5"27"16,8 4-104-16,3 1-26 15,8 5-42-15,1 0-35 0,-3-1-13 16,-3-2-78-16</inkml:trace>
          <inkml:trace contextRef="#ctx0" brushRef="#br0" timeOffset="1208.8384">2167 172 169 0,'-6'12'50'0,"-5"10"15"15,-1 4-42-15,-4 15 0 16,-3 4 5-16,-6 15 3 16,-2 1 0-16,-5 16 3 15,1-7-7-15,-1 16-7 16,7-10-5-1,1 8-6-15,9-14-8 16,5 4-2-16,9-18-2 16,1-12-6-16,9-18-4 15,1-8-15-15,6-15-11 0,5-12-28 16,2-7-29-16,6-17-6 31,-1-6-65-31</inkml:trace>
          <inkml:trace contextRef="#ctx0" brushRef="#br0" timeOffset="1836.3533">2792 229 59 0,'-12'18'86'0,"-1"6"-17"16,-2 2-35-16,-1 11 38 15,3-1-49-15,-7 16-5 16,1 2-6-16,-6 12 3 16,2-4-1-16,-4 14 3 15,5-9-3-15,0 13-3 0,9-11-5 16,4 8-2-16,6-20-5 15,5-3-4-15,5-18-4 16,5-11-13-16,1-15-9 0,6-6-10 16,5-10-8-16,8-8-7 15,2-7 2-15,7-8-6 32,0-1 3-32,5-6-11 15</inkml:trace>
        </inkml:traceGroup>
        <inkml:traceGroup>
          <inkml:annotationXML>
            <emma:emma xmlns:emma="http://www.w3.org/2003/04/emma" version="1.0">
              <emma:interpretation id="{9CA96819-B2CB-4107-8183-E4438EFA3514}" emma:medium="tactile" emma:mode="ink">
                <msink:context xmlns:msink="http://schemas.microsoft.com/ink/2010/main" type="inkWord" rotatedBoundingBox="9912,661 14844,873 14784,2262 9853,205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872.9547">3804-67 114 0,'-12'50'92'0,"-7"0"-23"0,0 20-70 15,6 2 68-15,-5 25-70 16,-3 1-1-16,-2 24 1 15,-2-7 1-15,-4 19-3 16,2-18-3-16,-1 9-8 16,6-26-4-16,-3-6 1 15,5-30 9-15,-1-17 17 0,5-29 9 16,1-8-4-16,6-15-4 16,5-10-17-16,3-9-14 15,3-16-1-15,4-7 6 16,5-20 4-16,0 2 12 0,8-9 11 15,1 13 7-15,6-4 9 32,0 15 6-32,8-2 9 15,0 13-6-15,9 0-5 16,-1 13-10-16,10 3-4 16,-8 12-10-16,6 3-1 15,-8 8-1-15,-2 1 0 16,-12 4 1-16,-3 1 4 15,-13-2 7-15,-9 4 5 0,-9 2-1 16,-12 6 0-16,-8 2-4 0,-13 5-8 16,-2 3-5-16,-9 3 1 15,5-7 0 1,-1-1-1-16,11-5-1 16,4-3-1-16,15-5-3 0,1-2 0 15,9-1-2-15,2 3 0 16,3 2 0-16,1 7 1 0,2 5 1 15,6 8 0-15,5-1 1 16,9 6-4-16,3-3-3 0,9-2-4 31,-2-8 1-31,3-4-1 16,-5-5 6-16,-1-5 3 16,-2-2 4-16,2 2-2 15,-3-1-15-15,4 0-74 0,-4-2 16 16,4-7-197-16</inkml:trace>
          <inkml:trace contextRef="#ctx0" brushRef="#br0" timeOffset="4323.2892">4522 732 210 0,'-13'3'62'0,"-6"3"19"16,0 2-62-16,1 1-2 15,3 2-5-15,2 3-8 0,3 1-4 16,1 3-1-16,2 2 0 16,-1 5 0-16,4 2 2 15,0 6 0 1,4 0-1-16,4 2 1 15,6-7-2-15,8-3-1 16,3-9 1-16,8-10 5 16,0-11 2-16,7-11 1 15,-3-9 4-15,6-8 4 16,-7-3-1-16,-1-8 4 0,-8 2 1 16,-4-10 0-16,-8 7-5 0,-4-7-2 15,-9 10-5-15,-3 0 0 16,-7 12-2-16,-9 5-2 15,-4 11 0-15,-4 10-1 16,1 11 0-16,2 11-2 16,8 4 0-16,3 7-4 15,9 2-4-15,2 3-1 16,3-5 0-16,3 4-4 16,3-11 2-16,1 0 2 0,0-6 0 15,4-3-1-15,0-7 3 16,6 0-6-16,2-5-6 0,7-6-20 15,1-1-21-15,4-6-14 32,-2-3 9-32,5-4 8 15,-2 1 27-15,6 1 31 16,-3-1 17-16,6-1 10 16,-5 7 4-16,6-1 7 15,-7 3 3-15,2-2 13 0,-6 6-4 16,-1 0-1-16,-7 5-11 15,-3 1-9-15,-5 3-15 16,-6 6-2-16,-5 2-5 0,-7 10-1 16,-6 7-4-16,-9 14-2 15,-5 3-1-15,-5 9-1 16,2-4 2-16,1 1 0 16,5-13 1-16,4 1-1 15,8-13-2 1,0-2-4-16,4-8-3 0,3-6-12 0,0-6-2 15,4-5 1-15,2-9 4 32,2-11 3-32,1-2 12 15,6-14 3-15,-1 2-1 16,7-6 0-16,0 5 0 0,6 1 0 16,-1 9 0-16,4 1 0 15,-2 7 0-15,7 2 0 16,-4 4 1-16,6 0 1 15,-1 5 0-15,3-2 2 16,-8 2 1-16,2 1 1 0,-8 3 0 16,-2 2-1-16,-9 2-1 15,-2 3-2-15,-6 2 0 16,-4 6 0-16,-3 3 1 0,-1 8 0 16,-3 1 0-16,1 4-4 15,4-5-4-15,-1-4-7 16,6-7-5-16,-1-5-2 15,1-5 1-15,1-5 3 16,4-4 7 0,2-8-3-16,2-6-1 15,1-7-5-15,0 0-2 16,2-2 0-16,-2 3 5 16,0 4 7-16,-1 6 6 0,0 3 8 15,-1 5 5-15,6-1 6 16,-1 4 2-16,4-2 4 15,-1 4 0-15,3-2 2 16,0 3-3-16,2 2 5 16,-3 1-3-16,-2 4 0 15,-5 4-4-15,-2 5-1 0,-5 1-5 16,-2 8-3 0,-2 3-4-16,-9 11-5 15,-1-3-2-15,-7 10-2 16,-2-3 0-16,2-4-2 0,5-9 1 0,0-4-9 15,9-9-5-15,4-4-14 16,2-3-7-16,3-1-18 31,3 0-2-31,4-2-50 16,-3-1 9-16,5-4-100 16</inkml:trace>
          <inkml:trace contextRef="#ctx0" brushRef="#br0" timeOffset="6394.0237">6162 901 183 0,'14'-15'57'0,"1"-1"15"0,6 1-51 0,-2 3-2 16,3 5 0-16,-3 6-9 16,0 2 0-16,-3 5-1 15,0 3 0-15,-4 4-2 16,0 5-2 0,-3 4-1-16,-3 6 0 15,-3 0 0-15,-3 4 1 16,-3-3 1-16,1-2 1 15,-1-5 0-15,2 0-1 16,1-9-4-16,0 0-3 0,-2-5-4 16,1-3-7-16,1-8 1 15,0-10 2 1,3-4 2-16,1-13 3 16,3-5 7-16,5-5 1 0,3 8-3 0,4 0 1 15,2 8-2-15,4-1 1 16,-2 6 0-16,4-1 0 31,-1 3 0-31,0 4-1 16,-2 6 1-16,-1 5-2 0,-5 5 0 15,-2 5 1-15,-7 0 0 16,0 3 0-16,-5 2 1 16,-2 0-3-16,-5 0-2 15,-2 6-5-15,-2 1 0 16,-3 3-1-16,-1-1 3 0,1 3 2 15,1-6 3-15,1 0 3 16,0-4 0-16,2 1 2 16,2-6 0-16,1-4-3 15,1-3-1-15,4-4 0 16,1-8 0-16,4-6 0 0,2-2 3 16,7-10 2-16,-1 1-1 15,7-5-2 1,0 3 0-16,6-3-1 15,-3 6 1-15,4-1 1 16,-1 7 0-16,3 0 1 16,-3 2 0-16,3 3 0 15,-3 3-1-15,1 3-1 16,-5 2 0-16,-2 4 0 16,-8 5 3-16,0 6 6 15,-9 7 1-15,-5 5 2 0,-1 2-2 16,-3 8-1-16,-1 0-7 15,-1 4-2-15,5 2 0 16,-2 6 0-16,-2-7 0 0,3 5 0 16,-1-7 0-16,-2-2 0 15,4-5-1 1,-1-2-1-16,1-6-3 0,1-4-6 16,0-5-6-16,1-4-5 15,4-8 2-15,3-6 2 16,4-7 7-16,3-9 5 15,1-1 4-15,3-4 2 16,-3 4-2 0,5-1 1-16,-5 5 0 0,6-5 1 15,-1 6 1-15,4-3 2 16,-5 4 2-16,5-3 2 16,-1 4 1-16,2-2 0 15,-4 3-1-15,5-3 3 16,-7 2 2-16,2-2 4 15,-6-1 0-15,-2-1 1 16,-9 4-6-16,-2-1-2 16,-3 5-1-16,-4 2 6 0,-3 0 3 0,-5 2 4 15,-6 4-1-15,-5 3-1 32,-1 2-8-32,-5 4-3 15,4 1-5-15,-2 6-3 0,8 1-1 16,-1 5 0-16,4 1-1 0,-2 8 1 31,5 3 0-31,-5 9 1 16,3-2 0-16,2 9 0 0,3-3 0 15,3 5 0-15,4-8-1 16,6 2 1-16,2-8-1 16,6-1 0-16,2-13 1 0,10-2 1 15,1-12 2-15,13-7 1 16,1-10 0-16,12-13 0 15,-2-5-3-15,7-15 1 16,-8 2-2-16,1-4 0 16,-11 8 0-16,0-1 0 15,-9 11 0-15,-1 5-1 16,-3 8 1-16,1 5-1 0,-6 8 0 16,0 4-1-16,-6 1 1 0,-1 6 0 31,-3-1 0-31,-3 8 2 15,-3 0-1-15,-2 4 1 16,-1 0 0-16,-3 4-1 16,0-3-1-16,-1 3 0 15,1-5 0-15,-3 1 0 16,5-3-1-16,-2-4 0 16,3-3-1-16,1-5-1 0,2-3-2 15,4-5 1-15,2-1 0 16,3-10 1-16,4-3 3 15,6-13-1 1,2-5 1-16,10-10 0 0,-2 2 0 0,10-5 0 16,-3 7 1-16,9-4 3 15,-7 10 0 1,6 3 2-16,-10 9 1 16,3 9-1-16,-14 9-1 0,4 8-1 0,-8 10-2 15,-3 8 0 1,-5 6-1-1,-2 9 1-15,-6-1-1 16,-2 14 1-16,-2-3 0 0,-5 9-1 16,-1-1 0-16,-4 12 0 15,1-9 0-15,-1 8 0 16,4-9-1-16,-2 1-2 16,3-19-2-16,-1 0-4 15,2-14-3-15,4-5-11 0,4-8-6 16,13-3-50-16,6-5-60 15,9-8-3-15,5-3-159 16</inkml:trace>
        </inkml:traceGroup>
      </inkml:traceGroup>
    </inkml:traceGroup>
    <inkml:traceGroup>
      <inkml:annotationXML>
        <emma:emma xmlns:emma="http://www.w3.org/2003/04/emma" version="1.0">
          <emma:interpretation id="{586F778A-02E6-4A54-9D15-67B2F19415C8}" emma:medium="tactile" emma:mode="ink">
            <msink:context xmlns:msink="http://schemas.microsoft.com/ink/2010/main" type="paragraph" rotatedBoundingBox="1675,3305 23611,3592 23569,6812 1633,6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736E17-5F12-4F10-9E17-9E1A8649C305}" emma:medium="tactile" emma:mode="ink">
              <msink:context xmlns:msink="http://schemas.microsoft.com/ink/2010/main" type="line" rotatedBoundingBox="1675,3305 23611,3592 23569,6812 1633,6525"/>
            </emma:interpretation>
          </emma:emma>
        </inkml:annotationXML>
        <inkml:traceGroup>
          <inkml:annotationXML>
            <emma:emma xmlns:emma="http://www.w3.org/2003/04/emma" version="1.0">
              <emma:interpretation id="{818662B7-C462-4391-8673-0C6F90DAC42D}" emma:medium="tactile" emma:mode="ink">
                <msink:context xmlns:msink="http://schemas.microsoft.com/ink/2010/main" type="inkWord" rotatedBoundingBox="1675,3305 5257,3352 5215,6572 1633,6525">
                  <msink:destinationLink direction="with" ref="{35BC28C0-A392-4CAB-83E7-C971E824082E}"/>
                  <msink:destinationLink direction="with" ref="{B7FA6367-22CA-4FD6-8C6C-2F7600D11E21}"/>
                  <msink:destinationLink direction="with" ref="{34BDCC0A-F1B0-48AF-A0DC-94D966C168B5}"/>
                  <msink:destinationLink direction="with" ref="{9EB7917D-AC32-4C49-8D2F-195D2BFAAF5C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8.06883E6">-3072 4062 157 0,'3'-1'0'0,"-6"2"204"16,0 8-169-16,0 4 92 15,-3 11-140-15,1 4 132 16,-10 11-139-16,-3-2 4 16,-5 7 6-16,-2-6 9 15,-10 8 12-15,2-5 8 0,-9 12 7 16,-1-2 3-16,-10 14-4 16,3 0-9-1,-12 16-1-15,10-5-5 0,-4 12-7 16,12-12 1-16,3 4-3 15,14-20-2-15,5-4-2 16,10-15 0-16,3 0 1 16,7-10 0-16,3 0 0 15,3-8 1-15,11 4 0 16,6-8 0-16,15 0 1 16,6-6 0-16,18-2 0 15,0-4 0-15,15-3 1 16,-3-1-1-16,18-1 1 15,-8-2-1-15,21-3 1 16,-6-6-1-16,14-4 1 16,-14-5-1-16,6-1 2 15,-22-2-1-15,3 1 1 0,-20 4-1 16,5 0 1-16,-11 2-1 16,-1 1 0-16,-17 4 0 15,-7 2-1-15,-16 0 1 16,-7 1 0-16,-10 1 0 15,-6-2-1-15,0 3-4 16,-4-4-7-16,-1 2-4 0,-3-3-5 16,-2 2 0-16,-6-6 0 15,-3 0 7-15,-8-2 2 16,1 2 1-16,-8-3-29 16,4 1-38-16,-10-6-47 15,3-1-29-15,-8-13-72 16</inkml:trace>
          <inkml:trace contextRef="#ctx0" brushRef="#br0" timeOffset="8.06514E6">-3001 3675 348 0,'-11'8'112'0,"-3"-2"11"0,-1-3-97 16,8 4-18-16,4 4-18 0,3 9 6 15,0 5-4-15,-2 6 1 16,-2 1 2-16,-5 5 4 15,-1-4 5-15,-8 3 8 16,1-3 3-16,-8 8 6 16,0-3-1-16,-8 7 1 15,5-3-7-15,-4 8-2 16,4-6-5-16,-3 6-2 16,5-6-4-16,-5 6 0 15,3-2-1-15,-7 3 1 16,2-5-1-16,0 1 0 15,5-10 1-15,1-9-1 16,11-9 0-16,6-7 0 0,5-7-1 16,7-3 0-16,5-1 1 15,11-2 1-15,5-2 1 16,14-3 0-16,3-1 0 16,14-5 0-16,-2 0-2 15,8-4 0-15,-7 3 1 16,14-6 0-16,-5 1-1 15,10 0 0-15,-9-4 0 16,12-1 0-16,-13 2 0 16,2-1 0-16,-12 5 0 15,1 2 1-15,-16 6-1 0,-4 2 1 16,-8 5-1-16,-1 4-1 16,-10 2 0-16,0 2-1 15,-7 0 0-15,-1-5-2 16,-3 1-1-16,-2-2-4 15,1 0-6-15,-2 0-31 16,0-3-18-16,0-4-77 16,-3-9-6-16,-3-9-143 15</inkml:trace>
          <inkml:trace contextRef="#ctx0" brushRef="#br0" timeOffset="8.06913E6">-3038 4510 135 0,'-50'-66'144'16,"12"12"-31"-16,3 3-1 16,16 15-76-16,8 5-13 15,10 15-16-15,4 5-7 16,3 5-2-16,5 6 12 15,-2 4 4-15,3 9 5 16,4 5 3-16,6 10 3 0,2 4-10 16,9 6 3-16,7-1-2 15,9 3 1 1,2-5-2-16,18 6 0 0,-4-3-8 16,13 6-2-16,-9-5-2 15,7 5-1-15,-16-5-1 16,3 5-2-16,-16-7-2 15,-1 7-8-15,-14-4-8 16,-5 5-52-16,-11-5-82 0,-12 3 4 16,-15-11-215-16</inkml:trace>
          <inkml:trace contextRef="#ctx0" brushRef="#br0" timeOffset="8.06547E6">-2781 3685 342 0,'-10'-3'94'0,"2"1"24"16,7 4-95-16,1 2-12 15,1 7-2-15,-2 0-3 16,4 11 3-16,0 0-2 15,1 6 1-15,1-3-1 16,1 11 3-16,-1-6 3 0,4 10-1 16,0 0-1-16,7 10 0 15,5-3-6 1,8 8-4-16,-2-6-5 0,4 1-4 16,-4-9-7-16,0 2-35 15,-7-11-51-15,-2 5-35 16,-9-8-34-16,-9-8-42 15</inkml:trace>
          <inkml:trace contextRef="#ctx0" brushRef="#br0" timeOffset="8.07655E6">-1866 3860 532 0,'-36'8'128'0,"-7"6"44"16,3 2-158-16,5 18-22 16,6 8-9-16,-12 21-10 15,-3-1-2-15,-15 14 4 16,0-8 10-16,-10 6 9 15,7-11 11-15,-5 4 7 16,9-12 6-16,-6 5 5 0,8-10-1 16,-4 1 2-16,8-5-7 15,2 5-5-15,12-5-6 16,7 8-3-16,14-4-6 16,6 10-4-16,10-5 1 15,8 5-3-15,6-9 0 16,11 1 2-16,2-13 3 15,16 0 1-15,2-16 3 16,14-1 1-16,1-7 2 16,18-3 1-16,-4-7 0 0,20 0-1 15,-8-4-1-15,18 2 0 16,-12-4-1 0,10-2 0-16,-13-2-1 0,8-3 0 15,-17-1 0-15,9 3 0 16,-13 0 0-16,3 3-3 15,-16 2-2-15,4-2-5 16,-18-3-4-16,-2-2-10 16,-15-5-3-16,-8-6-25 15,-11-4-19-15,-6-8-82 16,-12-6 3-16,-7-14-174 16</inkml:trace>
          <inkml:trace contextRef="#ctx0" brushRef="#br0" timeOffset="8.07284E6">-1954 4562 114 0,'0'-24'139'0,"-4"-8"-35"0,1 4-62 16,-3-3 84-16,0 9-85 16,-6-1 7-16,-1 8-8 15,-6 2-3-15,1 7-15 16,-7 3-4-16,2 6-9 15,-8 6 1-15,2 3-3 16,-12 5 1-16,2 2 0 16,-11 11 0-16,6 0-1 15,-11 12 0 1,3 0-1-16,-7 10 0 0,9-4 1 0,-4 8 1 16,9-6-3-16,-4 7 0 15,12-5-1-15,1 2-3 16,6-7-1-16,7 4 0 15,11-7 0-15,6 5-1 16,8-6 2-16,6 5-1 16,6-8 0-16,8 5 0 15,3-5 0-15,10 4 0 16,0-6 0-16,12 3 1 16,-1-4 0-16,12-2 0 15,-3-8-1-15,14 1 0 16,-6-6 1-16,13 0-1 15,-10-5 1-15,8 2-1 0,-12-1 1 16,4 1-1 0,-13-3 1-16,2 1-1 15,-10-1 0-15,2-5 0 0,-8-2 0 16,1-4-1-16,-5-4 1 16,3-5 0-16,-7-2 1 15,2-4-1-15,-8 1 1 16,-1-4-1-16,-7-2 1 15,-3-6 0-15,-5-2 1 16,-6-11 0-16,-4-1 0 16,-7-14 0-16,-2 4 2 15,-8-10 4-15,-1 4 1 0,-10-11 2 16,1 6 0-16,-10-16 0 16,4 6-5-16,-7-13-2 15,7 11-2-15,-6-11-1 16,8 14 1-16,-5-7 0 15,5 14 1-15,-6-10 0 16,4 14 0-16,-7-5-1 16,4 9 0-16,-5 0-2 15,5 12-3-15,-4-3-7 16,8 8-5-16,-3 5-10 16,6 8-4-16,1 2-15 15,5 9-5-15,-2 9-124 16,4 8 32-16,-6 9-308 15</inkml:trace>
          <inkml:trace contextRef="#ctx0" brushRef="#br0" timeOffset="8.07685E6">-1584 3548 484 0,'-10'-4'118'0,"-5"11"38"0,5 14-141 16,4 23-9-16,2 16-6 0,0 33 0 15,-1 5 0 1,-1 28 0-16,3-7 1 16,0 22 0-16,2-11 0 15,4 19 4-15,1-13-1 0,5 18 1 16,3-19-1-16,7 19-1 16,4-19-12-16,10 21-34 15,2-19-118-15,6 17 18 16,-3-20-303-16</inkml:trace>
          <inkml:trace contextRef="#ctx0" brushRef="#br0" timeOffset="7.87275E6">-4736 3448 273 0,'-9'-4'83'0,"3"1"20"16,3-1-85-16,5 2-7 16,5 5-9-16,3 1-5 15,0 2-6-15,4 3 7 16,-3 0 1-16,9-3 1 16,0 1 0-16,14 0 0 15,3-2 0-15,17-2-1 16,0-2 0-16,14-4-7 15,-5-3-13-15,11-2-68 16,-14-3-5-16,1 0-34 16,-14 0-4-16</inkml:trace>
          <inkml:trace contextRef="#ctx0" brushRef="#br0" timeOffset="7.87232E6">-4341 2570 95 0,'-9'0'56'0,"3"1"-7"16,-1-2-14-16,4 1-29 15,0 0-2-15,0-2-3 0,-1 4 0 16,-4-4 1-16,-1 4 4 15,1-1 4-15,-1 1 6 16,3-1 3-16,0 1 2 16,3-2-4-16,0 0-3 15,0-2-7-15,2 2-3 16,-2 0-1-16,0 2 0 16,0-2 0-16,-1 3-1 15,-1 2 0-15,1 7 2 16,-4 1 3-16,-2 9 3 15,0 0 6-15,-3 5 3 16,1 1-1-16,0 4 0 16,2-2-1-16,0 8-1 15,1-3 0-15,0 11-3 16,3-4-5-16,-3 12-2 16,2-1-4-16,-2 11-2 15,0-9 2-15,-4 11 0 16,3-7 0-16,-2 4-1 0,2-13 0 15,1 8 1-15,3-11 0 16,3 4 1-16,2-5 1 16,2 9-2-16,5-6 1 15,3 7-2-15,1-6 0 16,8 1 0-16,1-8 0 16,6-7-1-16,1-9 0 0,11-5 1 15,0-9 0-15,14 0 1 16,-1-5-1-16,18-4 0 15,-7-4 0-15,11-3 0 16,-13-10 0-16,4-2-1 16,-16 1-1-16,2-4-1 15,-14-3-2-15,3 1-8 16,-7-4-12-16,1-4-71 16,-8 3-20-16,-2-4-27 15,-7 0-45-15</inkml:trace>
          <inkml:trace contextRef="#ctx0" brushRef="#br0" timeOffset="7.87384E6">-3543 3968 224 0,'-18'-3'55'15,"3"0"19"-15,8 2-68 16,4 2-2-16,2 2-2 15,-2 0-3-15,0 6 0 0,0-2 1 16,-3 5 0-16,0 1 0 16,0 4 0-16,-1-3 1 15,-4 7 0-15,4-3 0 16,-2 5 2-16,1 2 1 16,-3 3 10-16,4-3 11 0,1 1-1 15,2-4 0 1,4 0-2-16,3-1-10 0,2 0-11 15,4-4-1-15,2 4 0 16,-3-7-1-16,4 1 0 16,-2-5-2-16,5 1 0 15,-2-7-1-15,9-1 1 16,-1-6 2-16,7-7 0 16,-5-8 2-16,4-5 0 15,-5-4-1-15,0-4 3 16,-6 2 0-16,3 0 0 15,-6 1 1-15,-2-5 1 16,-6 5-2-16,-6-5 1 16,-6 0 0-16,-4-6-2 15,-5 3-3-15,-3-5-5 16,-1 8-1-16,-5 0-2 16,1 13-1-16,1 5 1 0,2 11-2 15,3 14-6 1,4 7-77-16,-5 13 20 0,2 5-198 15</inkml:trace>
        </inkml:traceGroup>
        <inkml:traceGroup>
          <inkml:annotationXML>
            <emma:emma xmlns:emma="http://www.w3.org/2003/04/emma" version="1.0">
              <emma:interpretation id="{DB5BC726-6FA3-4E66-98A1-052719CA51E1}" emma:medium="tactile" emma:mode="ink">
                <msink:context xmlns:msink="http://schemas.microsoft.com/ink/2010/main" type="inkWord" rotatedBoundingBox="6269,3463 7890,3484 7868,5199 6246,5178">
                  <msink:destinationLink direction="with" ref="{35BC28C0-A392-4CAB-83E7-C971E824082E}"/>
                  <msink:destinationLink direction="with" ref="{34BDCC0A-F1B0-48AF-A0DC-94D966C168B5}"/>
                  <msink:destinationLink direction="with" ref="{B7FA6367-22CA-4FD6-8C6C-2F7600D11E21}"/>
                  <msink:destinationLink direction="with" ref="{9EB7917D-AC32-4C49-8D2F-195D2BFAAF5C}"/>
                </msink:context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7.87578E6">-109 3576 262 0,'-19'3'68'0,"3"-3"22"15,6-3-74-15,4 3-15 16,6-1 0-16,3 1-1 16,4-2-3-16,10 1 2 0,3-2 1 15,8 0 0-15,6 0-2 16,11-2-1-16,-2 0-2 15,8-6 1-15,-2 0 1 16,11-4 1-16,-3-1-1 16,12-3-59-16,-4 5-21 15,10 0-15-15,-9 3-70 16</inkml:trace>
          <inkml:trace contextRef="#ctx0" brushRef="#br0" timeOffset="7.87541E6">391 2740 217 0,'-9'-6'55'0,"3"2"17"16,3 2-65-16,2 4 0 0,1-2-5 16,0 1-2-16,1 2-1 15,2-1 1-15,-1-1 0 16,2 2 0-16,-1 2 0 16,-3-1 2-16,0 3 3 15,-6 1 9-15,-4 2 2 16,-5 5 3-16,-2 1-3 15,-7 6-2-15,4 4-8 0,-7 8-3 16,2 0-3 0,-3 10 0-16,2-3 0 0,-7 10 0 15,3-4-1-15,-4 11 1 16,3-8 1-16,-6 7-1 16,8-11 0-16,-1 5 0 15,7-4-1-15,-1 4 0 16,7-4 0-16,2 11 1 15,6-10 0-15,1 2 5 16,6-9 2-16,6 3 1 16,5-8 0-16,7 2 0 15,2-9-5-15,7 5-3 16,3-6 0-16,6 0-1 16,-2-8 1-16,9-1-1 15,-4-8 2-15,8-10 3 0,-2-8 0 16,10-11 0-16,-5-1 1 15,10-7-2-15,-11 1-3 16,3-6-7-16,-11 3-10 16,0-4-59-16,-13 1-26 15,-2-2-19-15,-10 4-64 16</inkml:trace>
          <inkml:trace contextRef="#ctx0" brushRef="#br0" timeOffset="7.87643E6">804 4234 315 0,'12'-7'91'0,"1"-6"19"0,4-3-81 16,5 2-26-16,6 1-2 15,-6 6-6-15,6-1-9 16,-3 3-5-16,6-7-5 15,-1-1 0-15,8-8 4 16,-6-3 9-16,8-9 11 16,-1-1 12-16,3-7 9 15,-9 3 2-15,7-1 0 16,-8 10-6-16,-1 3-7 16,-7 8-8-16,1 6-8 15,-8 9-11-15,-1 8-19 16,-5 9-7-16,-5 10 0 15,-8 7 8-15,-4 11 14 16,-1 1 22-16,-5 8 7 16,-3-1 0-16,-5 9 4 0,-1-5-4 15,-5 7-1-15,1-9-6 16,-2 9-75-16,4-10 20 16,-5-2-201-16</inkml:trace>
        </inkml:traceGroup>
        <inkml:traceGroup>
          <inkml:annotationXML>
            <emma:emma xmlns:emma="http://www.w3.org/2003/04/emma" version="1.0">
              <emma:interpretation id="{63BF180D-2391-4802-B3E0-E31B2B577A2B}" emma:medium="tactile" emma:mode="ink">
                <msink:context xmlns:msink="http://schemas.microsoft.com/ink/2010/main" type="inkWord" rotatedBoundingBox="11017,3548 12843,3572 12815,5697 10990,5673">
                  <msink:destinationLink direction="with" ref="{35BC28C0-A392-4CAB-83E7-C971E824082E}"/>
                  <msink:destinationLink direction="with" ref="{34BDCC0A-F1B0-48AF-A0DC-94D966C168B5}"/>
                  <msink:destinationLink direction="with" ref="{9EB7917D-AC32-4C49-8D2F-195D2BFAAF5C}"/>
                </msink:context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7.87902E6">6021 4240 323 0,'-9'-1'83'0,"-1"-2"22"0,7 0-94 0,-2-3-11 16,4 1-4-16,-1-3 0 15,5-3 3-15,0 0 3 16,6-3 3-16,3 0 2 16,0 2 0-16,5 0-1 15,-1 2 1-15,1 3 4 16,0 2-2-16,4 4 1 15,-7 2-2-15,6 5-1 16,-1 1-5-16,-2 5 0 16,-1 3-2-16,1 4-1 15,-7-1-1-15,-3 7-1 16,-5-2 2-16,-10 5 0 16,-5-3 3-16,-7 9 1 15,-7-2 0-15,-7 6-4 16,-1-1 0-16,-9 4 0 15,1-4 1-15,-2 1 1 0,7-6 4 16,-2-1 2-16,13-6 0 16,-2-3 4-16,10-3-2 15,3 0-1-15,6-4-2 16,5 4-2-16,7-1-4 16,6 2-1-16,7 1 0 15,12 1 0-15,5-1 0 16,15-1-1-16,0-4-3 0,12 0-6 15,-6-1-5 1,8 3 2-16,-9-5 4 0,8-1-46 16,-10-5-63-16,6-7 15 15,-14-7-205-15</inkml:trace>
          <inkml:trace contextRef="#ctx0" brushRef="#br0" timeOffset="7.87797E6">4641 3801 429 0,'-28'4'83'16,"9"-5"32"-16,12-4-139 15,8-2-26-15,10 1-14 16,8-4-19-16,4 0 13 16,12-2 21-16,4 0 22 15,9 2 16-15,-1 2 21 0,12 7-2 16,-5 2-18-16,18 10-44 16,0 0 12-16,22 1-118 31</inkml:trace>
          <inkml:trace contextRef="#ctx0" brushRef="#br0" timeOffset="7.8776E6">5556 2819 305 0,'-5'3'76'16,"0"-3"23"-16,4 0-93 0,-2 5-10 16,0 1-5-16,-3 4-2 15,-3 2 4-15,-4 1 8 16,-2-3 9-16,-5 3 5 16,1 1 1-16,-6 5 3 15,0 1-2-15,-8 8 2 16,1 2-2-16,-8 9 1 15,1 1-6-15,-7 13-3 16,5 0-3-16,-9 8-1 16,6-2-3-16,-7 12-1 15,6-8 1-15,-4 9 1 16,9-6 2-16,-3 12 2 16,7-8 0-16,-3 11 1 0,6-9-2 15,0 6-2-15,5-16-1 16,8 4 0-16,8-16-1 15,9 1-1-15,10-8 0 16,12 1 1-16,8-12 0 16,16 1 0-16,4-13-1 15,11-4 0-15,3-8-2 16,11-10-7-16,-9-7-8 16,7-10-3-16,-7-6-8 15,9-11-22-15,-8-1-4 0,6-9-16 16,-13 2-25-16,4-7-16 15,-20 2-1-15,-3-5-13 16</inkml:trace>
        </inkml:traceGroup>
        <inkml:traceGroup>
          <inkml:annotationXML>
            <emma:emma xmlns:emma="http://www.w3.org/2003/04/emma" version="1.0">
              <emma:interpretation id="{55D7D9BC-F3C9-47A3-B2C9-D6B267450999}" emma:medium="tactile" emma:mode="ink">
                <msink:context xmlns:msink="http://schemas.microsoft.com/ink/2010/main" type="inkWord" rotatedBoundingBox="16644,3652 18383,3675 18351,6115 16612,6092">
                  <msink:destinationLink direction="with" ref="{35BC28C0-A392-4CAB-83E7-C971E824082E}"/>
                  <msink:destinationLink direction="with" ref="{9EB7917D-AC32-4C49-8D2F-195D2BFAAF5C}"/>
                </msink:context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7.88122E6">10215 3811 299 0,'7'7'72'0,"2"-7"27"15,5 3-77-15,0-1-23 16,4 4 7-16,-2-3-1 16,6 1-1-16,2-4-2 15,9-6 0-15,4-6-1 16,14-4-2-16,4-4-1 16,17-5-5-16,-2 1-4 15,20-5-25-15,-8 4-39 0,11-3-25 16,-15 4-25-16,2 5-28 15</inkml:trace>
          <inkml:trace contextRef="#ctx0" brushRef="#br0" timeOffset="7.8808E6">10963 2943 324 0,'-10'0'104'15,"4"-3"14"-15,-2-1-78 0,5 1-40 16,-1 3-1-16,1-2 1 16,-6-1 0-16,1 0 0 15,-4 0 2-15,3 2 1 16,-4-1-1-16,1 4-1 16,-4 2 0-16,0 2-1 15,-6 4 1-15,-2 2 1 16,-8 4 1-16,2 2-1 0,-5 5 0 15,3 4-2 1,-8 7-2-16,9-1-2 0,-5 10 0 16,3-3 1-16,2 5-1 15,5-4 2-15,0 9-2 16,6-8-2-16,0 10-4 16,5-3-2-16,0 10-7 15,4-2-1-15,-3 21 0 16,6-3 6-16,-3 19 2 15,3-6 8-15,3 9 5 16,2-22 3-16,5-6 0 16,5-21-1-16,6-2 0 15,0-14-2-15,7 1-2 16,-1-4 0-16,1 2 0 16,1-3 1-16,7 4 4 15,0-6 1-15,10 4 0 16,4-7 1-16,13 7-3 15,-4-10-7-15,11 7-2 0,-6-5-1 16,10-5-1-16,-10-8 4 16,8-6 0-16,-11-9 0 15,5-8-25-15,-13-3-28 16,-4-5-36-16,-13 2-23 16,-7-5-51-16</inkml:trace>
          <inkml:trace contextRef="#ctx0" brushRef="#br0" timeOffset="7.88198E6">11427 4505 241 0,'19'-5'106'0,"-7"-2"2"0,7-2-51 16,2 2-44-16,4 2-4 16,-3 4-10-16,1 5-7 15,-5 1-1-15,-2 2-2 16,-4-3 0-16,-2 4 2 16,-4-7 3-16,-2 7 3 15,-2 0 3-15,-2 4 14 16,-5 0 6-16,0 3 6 15,-4-4 0-15,-2 0-1 16,4-4-14-16,1 5-8 16,2-4-8-16,2 4-5 15,2-1-2-15,0 3-1 16,2-1 3-16,2 2 2 0,2 0 6 16,7 8 1-16,5-1 1 15,11 9 1-15,2 2 0 16,13 6 0-16,-3 1 0 15,6 2 0-15,-10-8-1 16,-2 3 1-16,-11-11 2 16,-8 1 3-16,-12-5 0 15,-12 4 0-15,-13-2 0 16,-19 1-1-16,-10-2-2 0,-20-1 3 16,-2-5-2-16,-21 2-1 15,8-5-5-15,-6 4-17 16,16-2-19-16,2 5-31 15,26 2-49-15,0 5-7 16,16-1-97-16</inkml:trace>
        </inkml:traceGroup>
        <inkml:traceGroup>
          <inkml:annotationXML>
            <emma:emma xmlns:emma="http://www.w3.org/2003/04/emma" version="1.0">
              <emma:interpretation id="{E8005784-2654-4839-95AD-763583CFC5FF}" emma:medium="tactile" emma:mode="ink">
                <msink:context xmlns:msink="http://schemas.microsoft.com/ink/2010/main" type="inkWord" rotatedBoundingBox="21137,3641 22088,3654 22060,5756 21109,5744">
                  <msink:destinationLink direction="with" ref="{9EB7917D-AC32-4C49-8D2F-195D2BFAAF5C}"/>
                </msink:context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.88366E6">14706 3911 340 0,'21'-1'123'0,"14"-5"7"0,5-3-75 15,24 0-53-15,10 8-8 16,14 6-35-16,-4 9-35 15,11 6-55-15,-9 5-28 16,15 8-77-16</inkml:trace>
          <inkml:trace contextRef="#ctx0" brushRef="#br0" timeOffset="7.88325E6">15670 2912 265 0,'-9'21'62'16,"-1"9"23"-16,-2 4-77 0,-4 12-5 15,-2 1 4-15,-2 10 14 16,-2-4 6-16,-6 4 10 16,1-7 4-16,-3 6-2 15,-1-9-14-15,-7 9-5 16,4-5-10-16,-7 14-1 16,1-3-2-16,-1 17-1 15,3-7-1-15,-5 13-1 16,6-7-3-16,-4 12-1 15,3-17-1-15,1 17 1 16,6-12-1-16,1 11-1 16,8-12 0-16,-3 11-3 15,4-12-3-15,3 2-3 16,8-12 0-16,6 0-3 16,8-17 2-16,15-5-4 15,6-10 0-15,15-6-1 0,1-14 4 16,15-5-2-16,-3-10-13 15,11-8-35-15,-2-6-12 16,11-4-32-16,-11-2-28 16,7-7 6-16</inkml:trace>
        </inkml:traceGroup>
        <inkml:traceGroup>
          <inkml:annotationXML>
            <emma:emma xmlns:emma="http://www.w3.org/2003/04/emma" version="1.0">
              <emma:interpretation id="{338A0309-793E-429D-B733-556466B4C549}" emma:medium="tactile" emma:mode="ink">
                <msink:context xmlns:msink="http://schemas.microsoft.com/ink/2010/main" type="inkWord" rotatedBoundingBox="22024,5224 23590,5245 23575,6375 22009,6355"/>
              </emma:interpretation>
              <emma:one-of disjunction-type="recognition" id="oneOf7">
                <emma:interpretation id="interp7" emma:lang="" emma:confidence="0">
                  <emma:literal>5</emma:literal>
                </emma:interpretation>
                <emma:interpretation id="interp8" emma:lang="" emma:confidence="0">
                  <emma:literal>4</emma:literal>
                </emma:interpretation>
                <emma:interpretation id="interp9" emma:lang="" emma:confidence="0">
                  <emma:literal>3-</emma:literal>
                </emma:interpretation>
                <emma:interpretation id="interp10" emma:lang="" emma:confidence="0">
                  <emma:literal>s-</emma:literal>
                </emma:interpretation>
                <emma:interpretation id="interp11" emma:lang="" emma:confidence="0">
                  <emma:literal>3</emma:literal>
                </emma:interpretation>
              </emma:one-of>
            </emma:emma>
          </inkml:annotationXML>
          <inkml:trace contextRef="#ctx0" brushRef="#br0" timeOffset="9.33603E6">16412 4653 105 0,'-4'4'14'0,"-4"5"14"0,1-3-31 15,0 0-2-15,-1-2 4 16,2-1 4-16,2-3-1 16,1 0 2-16,0-3 6 15,0-1 17-15,0-2 19 16,-1-3 11-16,2-1 2 0,-1-3 0 15,3 1-17-15,2 0-17 16,1 5-10-16,1-2 1 16,1 6-2-16,0 0 1 15,1 2 0-15,2 1-2 16,-1 2-5-16,-3 1-2 16,1-1 0-16,-5 5 5 15,-6 2 0-15,-6 9 3 16,-2 4 0-16,-9 6 0 15,3 0-4-15,-7 5-1 16,5-3-4-16,-3 2-1 16,6-4-2-16,2 4-2 15,2-5 1-15,3 2 0 16,3-7-1-16,5 3-1 16,3-9 1-16,6 0 0 15,4-5-1-15,7 0 1 16,1-3 0-16,5 4 1 0,-2-2 0 15,4 3 0-15,-5 0-1 16,6 5 1-16,-5 0 0 16,4 2 1-16,-5-1 0 15,2 5 1-15,-7-5 0 16,1 1 0-16,-3-3 0 16,-2-1 1-16,-4-5 0 15,1 3 2-15,-2-8-1 0,-4 4 3 16,-4 0-1-16,-6 3 0 15,-4 1-2-15,-10 9 0 16,-8-1-4-16,-16 6 1 16,-6 0 1-16,-19 0 4 15,0-5 0-15,-15 2 0 16,11-7 0-16,-2 3-2 16,16-5-3-16,5-2-3 15,14 0-2-15,4-3-5 16,9-3-1-16,1-4-4 15,7-2-3-15,3-4-12 16,5-5-17-16,7-4-104 16,4-2 19-16,8 0-254 15</inkml:trace>
          <inkml:trace contextRef="#ctx0" brushRef="#br0" timeOffset="9.33647E6">16500 4535 135 0,'10'-3'118'15,"5"3"-18"-15,6-1-6 16,4-1-48-16,10-1-13 16,6 2-15-16,15-6-5 15,0 1-6-15,17 1-7 0,-2 1 3 16,11 2-35-16,-9 8-82 16,-5 5 15-16,-22-1-222 15</inkml:trace>
        </inkml:traceGroup>
      </inkml:traceGroup>
    </inkml:traceGroup>
    <inkml:traceGroup>
      <inkml:annotationXML>
        <emma:emma xmlns:emma="http://www.w3.org/2003/04/emma" version="1.0">
          <emma:interpretation id="{759D0258-A9FD-4DED-B9CA-1CC9A88F4E36}" emma:medium="tactile" emma:mode="ink">
            <msink:context xmlns:msink="http://schemas.microsoft.com/ink/2010/main" type="paragraph" rotatedBoundingBox="974,6233 23945,6888 23898,8542 927,78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425065-9908-4401-BB89-CFEB90E02827}" emma:medium="tactile" emma:mode="ink">
              <msink:context xmlns:msink="http://schemas.microsoft.com/ink/2010/main" type="inkBullet" rotatedBoundingBox="950,7080 1775,7103 1770,7287 945,7263"/>
            </emma:interpretation>
            <emma:one-of disjunction-type="recognition" id="oneOf8">
              <emma:interpretation id="interp12" emma:lang="" emma:confidence="0">
                <emma:literal>-</emma:literal>
              </emma:interpretation>
            </emma:one-of>
          </emma:emma>
        </inkml:annotationXML>
        <inkml:trace contextRef="#ctx0" brushRef="#br0" timeOffset="7.90367E6">-5461 6451 212 0,'-4'0'63'0,"3"2"12"0,-1-2-59 16,1 0-8-16,-1 0-7 0,4 3 0 16,-2-3-3-16,1 1-1 15,1 1 1 1,-1-1 0-16,6 2 0 0,4-2 4 15,2 1 2-15,9-2 1 16,3-5 1-16,9-5-1 16,-2-3-2-16,14-3 0 15,-4-3 1-15,11 3 9 16,-5 1 1-16,10 5 2 16,-7 2 0-16,7 7 0 15,-9 2-8-15,6 7-3 16,-13 2 0-16,2 3-1 15,-11 2 0-15,-1 8-2 16,-10-2 1-16,-1 4-8 16,-8-2-6-16,-6-1-6 15,-8-8-17-15,-5-3-67 16,-1-5 17-16,-7-7-166 0</inkml:trace>
      </inkml:traceGroup>
      <inkml:traceGroup>
        <inkml:annotationXML>
          <emma:emma xmlns:emma="http://www.w3.org/2003/04/emma" version="1.0">
            <emma:interpretation id="{28E83752-202F-4D46-9376-67E4C8B0BF61}" emma:medium="tactile" emma:mode="ink">
              <msink:context xmlns:msink="http://schemas.microsoft.com/ink/2010/main" type="line" rotatedBoundingBox="2088,6264 23945,6888 23898,8542 2041,7919"/>
            </emma:interpretation>
          </emma:emma>
        </inkml:annotationXML>
        <inkml:traceGroup>
          <inkml:annotationXML>
            <emma:emma xmlns:emma="http://www.w3.org/2003/04/emma" version="1.0">
              <emma:interpretation id="{216AF57B-4A2E-47EC-946C-7FA160534805}" emma:medium="tactile" emma:mode="ink">
                <msink:context xmlns:msink="http://schemas.microsoft.com/ink/2010/main" type="inkWord" rotatedBoundingBox="2084,6396 4181,6456 4139,7926 2042,7866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7.90523E6">-3414 5928 333 0,'-6'-1'83'0,"-4"1"25"0,4 3-99 15,-3 4-10-15,0 5-11 16,-1 5-8-16,-2 4-2 15,-5 5-3-15,-1-2 6 0,-6 8 5 16,-1-2 7-16,-7 8 3 16,4-1 5-16,-7 8 2 15,4-2 2-15,-6 10 6 16,4-3 1 0,-1 13 0-16,4-2-2 0,1 13-2 15,6-7-6-15,2 8-2 16,6-13-1-16,1-3 0 15,6-15-1-15,4-6-2 16,5-14-1-16,5-7-3 16,6-12 1-16,7-11 5 15,3-7 4-15,12-12 6 16,-2-5 5-16,9-8 0 16,0 0-2-16,8-8-3 15,-5-1-4-15,13-13-2 16,-8-2-2-16,4-14-1 0,-6 4-3 15,0-12 1-15,-14 9 0 16,3-7 1-16,-11 14 5 16,-3-2 6-16,-9 13 2 15,-3 1 5-15,-5 13-1 16,-7 3 1-16,-4 14-7 16,-5 11-2-16,-6 12-7 0,-8 21-13 15,-1 11-15-15,-9 20-31 16,-2 4-33-16,-6 13-22 15,5-10-23-15,-7 7 4 16</inkml:trace>
          <inkml:trace contextRef="#ctx0" brushRef="#br0" timeOffset="7.9045E6">-4250 6146 48 0,'19'-11'81'16,"2"-8"-19"-16,4-4-25 0,4-4 37 16,0 2-43-16,4-7-3 15,-2 3-9-15,5-5-4 16,-5-1-8-16,3-5-3 15,-5 5-3-15,1-2-1 16,-10 10 1-16,2 4-3 16,-6 11-2-16,-2 3-10 15,-7 9 0-15,-3 6-1 16,-4 7 1-16,-3 10 5 16,-2 4 10-16,-7 13 3 15,-3 3 3-15,-7 10 4 16,-3-1 1-16,-7 15 2 15,0-7 1-15,-8 13 0 16,3-2-5-16,-5 8 1 16,5-10-3-16,-1 8-2 15,7-14-2-15,-2 4 1 0,6-14-3 16,-1 2 0-16,7-13 0 16,0 1-1-16,4-12 0 15,4-2-1-15,4-11-4 16,3-4-14-16,3-8-15 15,3-4-23-15,3-5-29 0,3-5-5 16,1-3-16-16,6-6 32 16</inkml:trace>
          <inkml:trace contextRef="#ctx0" brushRef="#br0" timeOffset="7.90594E6">-2674 5821 384 0,'0'3'74'0,"5"3"19"16,1 7-136-16,-2 2-9 0,-2 5 2 16,-2 1 3-16,-5-2 36 15,-1-3 35-15,-6 3 16 16,1-3 5-16,-10 8 3 15,1 1-14-15,-5 10-15 16,1 2-6-16,-8 13-6 16,7 1-11-16,-9 17-10 15,8 1-1-15,-7 13-1 16,10-6 1-16,-1 13 5 16,8-13 9-16,3 5 2 15,6-11 0-15,2 7 0 16,5-14 1-16,3 3 2 15,1-13 1-15,7-6 3 16,0-18 1-16,9-8 1 16,3-14-1-16,9-17 5 15,7-11-1-15,9-18 1 0,2-8-1 16,7-19-2-16,-5-2-5 16,5-16-3-16,-8 6-1 15,3-19 3-15,-6 6-1 16,2-14 1-16,-11 12 0 15,3-13 1-15,-12 21-3 16,-2-6-1-16,-7 17 0 16,-4-6-3-16,-6 15 0 0,-5 3-2 15,-4 20-2-15,-7 8-14 16,-5 21-30-16,-13 19-82 16,-6 20 5-16,-20 33-199 15</inkml:trace>
        </inkml:traceGroup>
        <inkml:traceGroup>
          <inkml:annotationXML>
            <emma:emma xmlns:emma="http://www.w3.org/2003/04/emma" version="1.0">
              <emma:interpretation id="{F29C22F8-B18B-455E-B997-E1E13A19BCA5}" emma:medium="tactile" emma:mode="ink">
                <msink:context xmlns:msink="http://schemas.microsoft.com/ink/2010/main" type="inkWord" rotatedBoundingBox="6623,6394 7944,6431 7909,7655 6588,7617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7.9102E6">1315 5975 247 0,'6'-1'79'0,"-6"1"11"0,0 0-63 16,1 4-21-16,-2 5-3 15,-2 6-2-15,-1 8-9 16,-5 5-4-16,-9 9-6 16,-2-2-1-16,-11 11 1 15,-2-5 9-15,-8 10 7 16,8-4 9-16,-3 12 12 16,10-8 1-16,5 10 1 15,15-10-3-15,6 5-6 16,9-14-12-16,3 2-5 0,6-14-3 15,4-5-13 1,3-12-18-16,7-9-45 0,2-8-3 16,4-14-30-16,-3-7 15 15</inkml:trace>
          <inkml:trace contextRef="#ctx0" brushRef="#br0" timeOffset="7.91034E6">1433 6426 163 0,'23'-63'94'0,"-2"-10"3"0,-8 14-35 16,-1-3-18-16,-4 15-18 15,-3 3-6-15,-7 16-17 16,-5 5-33-16,-3 14-35 0,-11 10-38 16,-1 11-27-16,-7 12-50 15</inkml:trace>
          <inkml:trace contextRef="#ctx0" brushRef="#br0" timeOffset="7.90965E6">210 6287 162 0,'-6'-6'76'0,"1"1"5"0,-1 1-39 16,3 2-10-16,1 1-7 15,2 0-14-15,2 1-5 16,1 1-2-16,3-2-1 16,1-1 2-16,6-1 2 15,6-6 0-15,8-5 0 16,5-7-1-16,9-8-1 16,5-4-2-16,9-8-1 15,-2 0 0-15,9-3-1 16,-9 4 0-16,4-7-1 15,-8 6 1-15,1-3-1 16,-11 3 0-16,1-2 0 16,-9 11 0-16,-5 3-1 15,-8 8 0-15,-5 8 0 16,-8 6 1-16,-7 8-2 0,-4 8 2 16,-6 7-1-16,-4 6 1 15,-3 10 6-15,-1 5 3 16,-2 9 5-16,0 1 4 15,-5 8 0-15,1 0-4 16,-7 11 0-16,1-4-5 16,-12 10-3-16,3-6-1 15,-8 7 0-15,7-8-2 16,-8 2 0-16,10-8-1 0,-2 1-1 16,8-16 0-16,-2-1-1 15,10-12 0-15,1 0 1 16,4-11-1-16,5 5-1 15,3-9 0-15,1 4-6 16,6-6-8-16,2 2-34 16,6-4-43-16,0-2-30 15,4-2-31-15,6-4-18 16</inkml:trace>
        </inkml:traceGroup>
        <inkml:traceGroup>
          <inkml:annotationXML>
            <emma:emma xmlns:emma="http://www.w3.org/2003/04/emma" version="1.0">
              <emma:interpretation id="{75F9C2C6-1FD2-41DF-92B9-F73C5E350AF5}" emma:medium="tactile" emma:mode="ink">
                <msink:context xmlns:msink="http://schemas.microsoft.com/ink/2010/main" type="inkWord" rotatedBoundingBox="10642,6745 12529,6799 12502,7752 10614,7698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7.91222E6">5648 6260 84 0,'3'3'22'0,"-1"2"9"16,-3-4-21-16,0 6-10 15,-1 1-1-15,-4-1-3 16,0 0 6-16,-3 2 14 15,1 1 14-15,-7 4 11 0,2-1 6 16,-6 9-3-16,0 0-11 16,-5 7-5-16,5 2-10 15,-5 10 2-15,4-5-2 16,1 9 0 0,6-5-4-16,-1 5 0 0,6-5-6 15,2 7-3-15,3-7-5 16,3 4-1-16,1-9 0 15,7 2-4-15,-1-11-3 16,6-1-12-16,2-7-5 16,7-6-5-16,1-7-1 0,7-7-2 15,-1-9 5-15,8-11-11 16,-5-10 4-16,11-14 2 16,-5-2 0-16,9-17-4 15,-4-1 21-15,7-13 31 16,-6 7 10-16,4-10 22 15,-8 11 14-15,2-2-2 16,-9 17-31-16,-1 0-12 16,-14 15-21-16,-7 3-10 15,-11 10-4-15,-6 6-32 16,-4 8-17-16,-12 10 1 16,0 11-32-16,-13 11 50 15</inkml:trace>
          <inkml:trace contextRef="#ctx0" brushRef="#br0" timeOffset="7.9114E6">4203 6742 315 0,'2'6'164'0,"5"-6"-43"15,2-4-69-15,12-4-51 16,1-4-51-16,9-4 47 16,2 0-3-16,8-7-2 15,-4-4 0-15,10-5 0 16,-4-5 4-16,5-10 2 15,-4-1 2-15,8-7 1 16,-8 4 1-16,3-2 4 16,-6 12 0-16,2-3 0 15,-10 11-1-15,4-2-1 0,-8 9-4 16,5-1-9-16,-7 10-7 16,-1 0-15-16,-5 7-2 15,1 1-2-15,-6 4 3 16,2 0-6-16,-7 2 14 15,0 5 4-15,-4 1 13 16,-7 7 23-16,-6 5 17 16,-7 15 8-16,-8 4 1 15,-11 18-8-15,-5 2-16 0,-10 16-6 16,3-2-7-16,-4 8-1 16,5-9-4-16,-1 2 0 15,6-15 0-15,-3-3 1 16,7-12-1-16,-3 2 1 15,8-9 0-15,-2 0-1 16,7-4-2-16,2 0-27 16,6-7-37-16,3-2-46 15,3-7-23-15,-1-2-77 16</inkml:trace>
        </inkml:traceGroup>
        <inkml:traceGroup>
          <inkml:annotationXML>
            <emma:emma xmlns:emma="http://www.w3.org/2003/04/emma" version="1.0">
              <emma:interpretation id="{CD08764E-F1FF-4F07-BBDD-17BCBBC8A617}" emma:medium="tactile" emma:mode="ink">
                <msink:context xmlns:msink="http://schemas.microsoft.com/ink/2010/main" type="inkWord" rotatedBoundingBox="16618,6712 18360,6762 18324,8050 16581,8000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7.9824E6">10221 6563 284 0,'22'-21'75'0,"5"-7"26"15,-1 6-83-15,9-3-5 16,0 5-3-16,10-8-8 15,-1 0-2-15,10-6 0 16,-3 0 0-16,11-5-1 16,-6 5 1-16,4-6 0 15,-8 4 2-15,2-3 4 16,-13 7 1-16,-1-3 2 16,-8 10 0-16,-5 3-1 15,-10 7-5-15,-4 5-2 16,-8 8 0-16,-7 7 1 15,-5 5 0-15,-9 12 0 0,-2 4 2 16,-10 14-1 0,-1 1-2-16,-8 15 0 0,0 1 0 15,-11 18 2-15,1-3 0 16,-7 18 2-16,4-9 4 16,-11 10 6-16,10-16 5 15,-3 8-3-15,5-15-3 16,-2 3-3-16,11-10-6 15,-1 1-8-15,7-16 0 16,2-1-8-16,10-13-5 0,0-8-15 16,8-9-18-16,6-4-80 15,5-6 13-15,3-4-191 16</inkml:trace>
          <inkml:trace contextRef="#ctx0" brushRef="#br0" timeOffset="7.98304E6">11561 6304 437 0,'0'-6'83'16,"3"-2"46"-16,4 2-134 16,3 3-13-16,-1 1-9 15,-4 5 5-15,-7 5-1 16,-5 6 2-16,-6 4 12 0,-6 8 12 15,-3 4-3-15,-11 8 9 16,-2 0 5-16,-11 12 9 16,4-1 2-16,-5 9 3 15,7-5-7-15,8 10-4 16,10-5-9-16,7 5-3 16,8-10-4-16,7 1-3 15,3-14 0-15,4-2-2 16,3-13 0-16,5-6 1 15,1-9 2-15,9-7 2 16,2-10 2-16,9-11 1 16,4-4 1-16,13-17-1 15,-2-5-2-15,11-18 1 16,-6 2-1-16,4-24 1 0,-9 6 0 16,4-19-2-1,-13 9 0-15,1-15 0 16,-9 19-1-16,-8 2 1 0,-14 25-1 15,-9 13-2-15,-13 25-2 16,-15 17-7-16,-8 17-10 16,-9 17-30-16,2 6-23 15,-4 9-61-15,10-3-11 16,3 3-105-16</inkml:trace>
        </inkml:traceGroup>
        <inkml:traceGroup>
          <inkml:annotationXML>
            <emma:emma xmlns:emma="http://www.w3.org/2003/04/emma" version="1.0">
              <emma:interpretation id="{C1EA7449-D8C9-44F4-B0D1-C5B75400C61E}" emma:medium="tactile" emma:mode="ink">
                <msink:context xmlns:msink="http://schemas.microsoft.com/ink/2010/main" type="inkWord" rotatedBoundingBox="20446,6938 23941,7038 23898,8542 20404,8442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7.98449E6">14008 6930 343 0,'6'6'144'0,"8"-9"-2"0,-6-6-73 16,13 2-61-16,4 1-8 15,7-3 1-15,-4 5-1 16,7-2-1-16,-2-3-2 0,9-4-2 16,-1-5 0-16,9-8 1 15,-4-2 0-15,7-9 3 16,-5 2 2-16,5-9 0 16,-4 4 0-16,8-7 1 15,-7 5-2-15,7-5-2 16,-7 8-2-16,3-5-12 15,-12 12-6-15,0 1-12 16,-11 11-3-16,-7 5-7 16,-10 7 6-16,-4 6 1 15,-7 9 11-15,-7 5 14 16,-5 5 15-16,-9 16 16 16,-5 3 14-16,-11 13 12 15,0 5-3-15,-11 14-1 16,1-4-11-16,-8 13-7 0,6-5-11 15,-10 9-3-15,8-8-4 16,-8 12 2-16,5-10 1 16,-3 10 2-16,8-13-2 15,-5 5 0-15,8-17-4 16,0 0-2-16,6-11-3 16,0-5-3-16,10-13-2 15,1-3-8-15,11-14-8 16,6-6-34-16,10-10-37 15,9-7-46-15,5-7-25 0,17-12-62 16</inkml:trace>
          <inkml:trace contextRef="#ctx0" brushRef="#br0" timeOffset="7.98525E6">15400 6951 354 0,'-18'17'81'16,"2"1"31"-16,6-8-103 16,2-1-13-16,7-5-1 15,1-1 2-15,0-3 3 0,6-3 5 16,3-4 4-16,7-8 3 15,7-2-4-15,11-10 2 16,3-2-3-16,10-8 3 16,-3 1 0-16,10-9 0 15,-2 4-3-15,6-6-1 16,-6 6-3-16,9-6-1 16,-8 6-1-16,6-5 0 15,-7 7-2-15,5-4-3 16,-9 11-1-16,-4-2 0 15,-11 12 1-15,-8 4 2 16,-12 11 4-16,-12 6 3 16,-4 9 1-16,-11 13 1 15,-7 7-2-15,-10 13-1 16,-1 2-3-16,-12 11-1 0,1-4 0 16,-10 13 0-16,5-7 0 15,-12 12 1-15,5-8 0 16,-9 9 1-16,6-7-1 15,-11 11 0-15,9-7 0 16,-6 10 2-16,7-9 1 16,-4 6 3-16,10-13 4 15,2 5-3-15,8-14-2 16,2 4-1-16,10-11-4 16,0-2-2-16,9-9 0 15,2-4-1-15,8-10-1 0,5-6-8 16,7-8-4-16,7-4-14 15,5-8-19-15,8-8-90 16,4-5 17-16,8-16-215 16</inkml:trace>
          <inkml:trace contextRef="#ctx0" brushRef="#br0" timeOffset="7.98598E6">16781 6551 469 0,'-3'7'97'0,"-7"2"42"0,-2 0-144 16,-3 4-13-16,2 3-4 15,-9 6-4-15,1 2 1 0,-4 7 2 16,0-3 9-16,-7 7 10 16,3-1 14-16,-11 5 8 15,5 0 7-15,-8 11 6 16,6-3-9-16,-4 11-8 15,6 4-7 1,1 14-8-16,6-5-7 0,2 16-1 16,8-9-2-16,6 10-1 15,5-16 2-15,9 1 3 16,6-18 2-16,10-10 4 16,0-21 5-16,15-14 6 15,4-19 1-15,15-20-1 16,-3-14 0-16,21-20-4 15,-3-3-3-15,17-17 1 16,-2 4 0-16,14-16 1 16,-10 7-1-16,11-14 1 0,-14 13 0 15,5-10 5-15,-18 18 0 16,2-8 4-16,-14 17-2 16,-4-12-1-16,-14 15-7 15,-13-3-6-15,-15 18-4 16,-19 4-4-1,-18 23 0-15,-21 11-3 0,-7 19-1 0,-20 16-20 16,1 13-31-16,-19 21-80 16,3 7-2-16,-28 26-179 15</inkml:trace>
        </inkml:traceGroup>
      </inkml:traceGroup>
    </inkml:traceGroup>
    <inkml:traceGroup>
      <inkml:annotationXML>
        <emma:emma xmlns:emma="http://www.w3.org/2003/04/emma" version="1.0">
          <emma:interpretation id="{6398D0BE-7909-4C1B-8201-8A3B6188A6BA}" emma:medium="tactile" emma:mode="ink">
            <msink:context xmlns:msink="http://schemas.microsoft.com/ink/2010/main" type="paragraph" rotatedBoundingBox="2113,9787 21100,10275 21036,12781 2048,122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6A8CB1-CB90-4480-94F1-66A7F152BBB2}" emma:medium="tactile" emma:mode="ink">
              <msink:context xmlns:msink="http://schemas.microsoft.com/ink/2010/main" type="line" rotatedBoundingBox="2113,9787 21100,10275 21036,12781 2048,12293"/>
            </emma:interpretation>
          </emma:emma>
        </inkml:annotationXML>
        <inkml:traceGroup>
          <inkml:annotationXML>
            <emma:emma xmlns:emma="http://www.w3.org/2003/04/emma" version="1.0">
              <emma:interpretation id="{9E625B98-6446-4FCF-9308-FF58F8DE2752}" emma:medium="tactile" emma:mode="ink">
                <msink:context xmlns:msink="http://schemas.microsoft.com/ink/2010/main" type="inkWord" rotatedBoundingBox="2105,10093 5556,10182 5512,11897 2061,11808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8.1306E6">-2202 9685 266 0,'4'1'153'0,"-12"-5"-12"0,-6 1-38 16,6 1-77-16,-4 1-5 16,1 4-13-16,-5 4-5 15,0 6-3-15,-6 8-1 16,2 5-2-16,-10 10-1 16,-2 2-2-16,-11 15 1 15,-2 0 0-15,-13 11 2 16,1 0 1-16,-12 10 3 15,3-6 0-15,-6 11 2 16,13-8-1-16,-4 14 0 16,17-9 0-16,2 13-1 15,11-12-1-15,-1 9 1 16,12-17-1-16,9-2-1 16,10-17 0-16,4-1-1 15,9-17-2-15,7-5 0 0,-1-10 0 16,7-7 0-16,4-12 2 15,8-12 2-15,3-6 1 16,11-18 2-16,1-8 1 16,10-16 1-16,-1 1 0 15,5-22-2-15,-7 5 1 16,8-16-3-16,-9 11 0 0,9-17-1 16,-10 13 0-16,9-10 1 15,-13 12-1-15,3-12 0 16,-14 15 0-16,-2-9-1 15,-16 16-1-15,-4-2 1 16,-12 19-2-16,-8-1 1 16,-8 18 0-16,-9 8 1 15,-8 14-1-15,-9 13-1 16,-1 15 1-16,-7 16-1 16,4 12-7-16,-1 19-18 15,7 4-18-15,-2 16-75 16,8-5-16-16,0 10-31 15,6-12-10-15</inkml:trace>
          <inkml:trace contextRef="#ctx0" brushRef="#br0" timeOffset="8.13124E6">-1296 9783 390 0,'-4'0'108'0,"-3"-6"29"16,-1-1-112-16,2-5-7 16,-2 2-8-16,-4 0-6 15,-3 1-2-15,-7 3-3 16,0 7 0-16,-10 8-1 16,-1 7 0-16,-9 15 0 15,1 6 1-15,-9 17 0 16,4 2 2-16,-7 18 0 15,6-5 1-15,-4 22-1 16,8-7 0-16,2 20-1 16,7-9 1-16,5 14-1 0,10-15 0 15,4 7 0-15,6-24 0 16,12-8-1-16,6-22 0 16,13-13-2-16,6-24 1 15,16-14-1-15,3-14 1 16,12-19-2-16,1-7 3 15,14-13-1-15,-4 1 2 16,11-16-1-16,-11 7 3 16,8-17 0-16,-14 6 2 0,3-20 1 15,-11 11 1-15,6-15 0 16,-11 9-1-16,3-10-1 16,-11 15-1-16,-6-3-1 15,-14 15 0-15,-8 5-6 16,-14 19-8-16,-15 8-130 15,-16 20 35-15,-30 19-339 16</inkml:trace>
          <inkml:trace contextRef="#ctx0" brushRef="#br0" timeOffset="8.12982E6">-4288 10553 318 0,'-11'-4'118'0,"-5"-2"12"0,5 1-89 15,0 1-11-15,8 1-19 16,0 0-7-16,3 2-5 0,2-2 0 16,1 3 0-16,1-3 0 15,5-2 1-15,6-5-1 16,4-5 0-16,13-7 1 16,5-6-1-16,14-11 1 15,4-1-1 1,12-11 1-16,-1 1 0 0,15-14 0 15,-6 9 0-15,16-16-1 16,-6 11-3-16,14-12-16 16,-13 9-12-16,13-8-32 15,-18 11-22-15,7-8-26 16,-12 13 14-16,7-6 13 16,-16 16 33-16,4 1 39 15,-20 13 50-15,-5 6 28 16,-20 12 9-16,-7 4 28 15,-12 7-9-15,-11 7-15 16,-8 10-26-16,-11 14-8 0,-11 8-26 16,-14 18-5-16,-5 9-1 15,-13 16 2-15,1 3-2 16,-13 20-1-16,10-8-3 16,-11 12-3-16,10-10-2 15,-12 6 0-15,14-18-2 16,-8 11 0-16,12-15 1 15,-5 2-1-15,14-12-1 0,-2 2 1 16,12-15-1-16,0-1-3 16,11-13-3-16,4-1-10 15,8-11-9-15,4-3-10 16,7-8-101-16,1-2-4 16,7-7-31-16,5-6-23 15</inkml:trace>
        </inkml:traceGroup>
        <inkml:traceGroup>
          <inkml:annotationXML>
            <emma:emma xmlns:emma="http://www.w3.org/2003/04/emma" version="1.0">
              <emma:interpretation id="{B9637859-0698-4072-8E50-85ED3D5567FD}" emma:medium="tactile" emma:mode="ink">
                <msink:context xmlns:msink="http://schemas.microsoft.com/ink/2010/main" type="inkWord" rotatedBoundingBox="6531,9900 14953,10117 14889,12623 6466,12406"/>
              </emma:interpretation>
            </emma:emma>
          </inkml:annotationXML>
          <inkml:trace contextRef="#ctx0" brushRef="#br0" timeOffset="8.14389E6">3720 11057 208 0,'15'-13'85'0,"5"-5"11"0,1-2-55 16,11-3-11-16,2-3-13 15,12-6-6-15,1 1-8 16,16-6-2-16,-3 0-1 16,16-7-1-16,-2 5 1 0,20-13 0 15,-3 5-1-15,31-4 0 16,-8 8 0 0,25-4 0-16,-15 10-1 0,15-5 5 15,-23 2 4-15,4-7 3 16,-24 6 1-16,1-2 1 15,-27 11-4-15,-1 3-5 16,-19 11-8-16,-4 3-58 16,-16 10-45-16,-9 3-10 15,-18 6-126-15</inkml:trace>
          <inkml:trace contextRef="#ctx0" brushRef="#br0" timeOffset="8.14453E6">3971 11280 407 0,'5'-7'85'0,"-1"-2"44"15,6 0-115-15,7 5-8 16,0-5 0-16,5 8-1 15,-1 1-8-15,2 0-11 16,-2-3-1-16,5-5-17 16,1-6-8-16,7-11-3 15,-2-8 7-15,0-11 5 16,-1 2 23-16,1-7 18 16,-7 7 11-16,-1-4 8 15,-4 12 1-15,-6 3-2 16,-4 11-11-16,-4 5-4 15,-3 11-6-15,-5 7-2 16,-2 7-2-16,-3 12 1 0,-4 7 2 16,-5 14 0-16,0 2 2 15,-5 14 0-15,2-1-2 16,-6 6 0-16,2-2-2 16,-7 8 0-16,4-8-1 15,-6 3-1-15,2-9 0 16,-4-2-2-16,2-10-2 15,-3 0-2-15,5-9-4 16,-2-1-13-16,6-9-5 0,-1-3-17 16,8-9-14-16,3-2-65 15,6-8 11-15,4-11-146 16</inkml:trace>
          <inkml:trace contextRef="#ctx0" brushRef="#br0" timeOffset="8.14321E6">4353 10143 326 0,'-1'2'88'0,"-1"-2"24"15,4-2-88-15,5-2-8 16,3-1-6-16,7-2 1 16,0-5-3-16,8-4-5 15,0-3-3-15,9-7-5 16,-2-7-5-16,14-8-4 0,-1-3 0 15,10-12-2-15,-5 2 2 16,10-14-1-16,-9 5 5 16,5-9 1-16,-9 7 3 15,3-4 1-15,-10 15 6 16,-3 1 0-16,-10 15 1 16,-3 7 0-16,-9 15-2 15,-4 7-3-15,-5 12 0 16,-3 10 0-16,-6 9 1 15,-4 14 1-15,-3 2 4 0,-8 15 6 16,-6-3 4-16,-2 8 4 16,-2-3 4-16,-6 6 3 15,1-8-4-15,-6 13-6 16,7-10-5-16,-8 6-7 16,7-9-14-16,-3 1-60 15,7-14-50-15,-11-2-12 16,6-9-131-16</inkml:trace>
          <inkml:trace contextRef="#ctx0" brushRef="#br0" timeOffset="8.14511E6">4656 11083 349 0,'4'-17'95'0,"-1"1"23"16,-1 1-102-16,-2 2-9 0,0 7-11 15,0 0-9-15,-3 3-9 16,-3 2-26-16,0 3-8 16,-1 3-2-16,-2 2 8 15,-4 11 12-15,-1 4 30 16,-5 12 19-16,-1 4 7 0,-2 15 0 15,3-2-2 1,-2 15-4-16,6-4-10 0,4 6-1 16,3-14-3-16,4 2-2 15,4-21-1-15,6-9-9 16,4-15-1-16,6-11 0 16,3-12 2-16,8-14 2 15,1-7 11-15,4-14 0 16,2-3 1-16,4-11 2 15,-6 2 1-15,1-6 9 16,-5 9 6-16,-4-4 10 16,-4 9 3-16,-6-2 5 15,-2 12-5-15,-3 1 1 16,-6 11-6-16,-9 4 3 16,-1 8-7-16,-8 6-4 0,-3 3-8 15,1 5-15 1,2 6-27-16,0 3-91 0,3 3 14 15,1 7-226-15</inkml:trace>
          <inkml:trace contextRef="#ctx0" brushRef="#br0" timeOffset="8.14564E6">5241 10891 145 0,'1'4'205'16,"-11"4"-74"-16,0 2-90 15,4 2 84-15,-3 11-139 16,1 7-7-16,-3 8-19 16,2 4-4-16,-3 11-3 15,3-3 7-15,-2 12 5 16,0-6 21-16,1 8 13 0,3-8 14 16,1-1 17-16,4-13 5 15,8-5 1 1,2-15-6-16,5-6-6 0,1-6-16 15,7-8-5-15,-2-8 1 16,3-12 0-16,0-10 0 16,3-17 1-16,-4-5 0 15,2-19 1-15,-4 0 1 16,-1-12 2-16,-5 9 3 0,-8-3 7 16,-7 19 1-16,-13 3 2 15,-5 20-2-15,-11 8-3 16,0 13-8-16,-6 15-17 15,4 14-21-15,-6 20-95 16,4 9-24-16,-2 13-40 16,7-2-47-16</inkml:trace>
          <inkml:trace contextRef="#ctx0" brushRef="#br0" timeOffset="8.14658E6">6231 10468 489 0,'-12'13'105'0,"5"-4"38"0,8-5-149 15,8 2-27-15,1 1-34 16,1 7-80-16,-4-1 2 16,-4 5-193-16</inkml:trace>
          <inkml:trace contextRef="#ctx0" brushRef="#br0" timeOffset="8.14738E6">6945 10458 388 0,'3'8'93'0,"6"-9"33"16,2-6-110-16,8-8-13 16,8-3-2-16,5-5-4 15,-1-2-6-15,4-6-16 16,-2 0-9-16,2-9-9 16,-3 2 3-16,3-9 6 15,-4 0 15-15,6-6 12 16,-8 6 13-16,-1-6 6 15,-6 9 2-15,-3 6 4 16,-8 9-2-16,-2 7 4 16,-6 11 1-16,-3 5-4 15,-8 11-10-15,-5 14-4 16,-9 9-19-16,-10 20-8 16,-5 11 2-16,-12 19 5 0,2 0 10 15,-7 19 19-15,6-5 3 16,-5 23-1-16,7-5-1 15,-5 24-11-15,10-12-13 16,-8 17-14-16,9-20 1 16,-2 2 2-16,8-30 4 15,0-12-40-15,9-30-22 0,3-17-5 16,6-20-108 0</inkml:trace>
          <inkml:trace contextRef="#ctx0" brushRef="#br0" timeOffset="8.1481E6">7659 10178 415 0,'-8'3'101'0,"-5"3"35"0,0 3-121 16,1 6-8-16,-1 2-4 15,-3 11-6-15,1 2-3 16,-4 8-1-16,0 0 0 15,-3 9 0-15,-2-4 1 0,-3 10 2 16,-3-4 1-16,-5 13 1 16,3-5 1-16,-5 17-2 15,6-9-1 1,3 12-4-16,8-5-3 0,3 8-4 16,12-13-4-16,6 5-12 15,6-17 4-15,8-7-9 16,3-17-1-16,8-13 5 15,-1-20 14-15,9-21 11 16,-2-17 18-16,9-25 10 16,-2-8 2-16,6-18-1 15,-2 3-10-15,4-14 7 16,-11 8 7-16,3-14 1 16,-11 14 0-16,-4-8 4 15,-10 18-11-15,-4 8-10 16,-6 22 2-16,-8 7 2 15,-6 19-2-15,-8 10 0 16,-1 11-4-16,-6 7-2 16,1 9-6-16,1 16-9 0,2 8-10 15,-2 19-20-15,2 5-19 16,-2 17-80-16,1-5 8 16,3 10-172-16</inkml:trace>
          <inkml:trace contextRef="#ctx0" brushRef="#br0" timeOffset="8.14848E6">8327 10134 423 0,'3'8'97'0,"-4"5"36"15,-4 5-122-15,-1 12-14 16,-2 6-1-16,-8 14-2 16,-1 2-6-16,-3 15-31 15,1-1-18-15,-3 16-29 16,1-4-1-16,1 16-6 0,2-12 42 15,2 12 39 1,4-13 35-16,9 0 3 0,4-18 10 16,10-6-10-16,5-23-16 15,6-12-2-15,3-16 0 16,6-13 13-16,-5-13 13 16,8-15 16-16,-2-7 2 15,2-19 8-15,-4-5-6 0,3-19-4 16,-5 1-16-16,-1-16 0 15,-10 9-9 1,-5 0-4-16,-10 21-8 0,-10-1-2 16,-6 21-2-16,-11 0-2 15,0 9-1-15,-5 2-1 16,4 11 0-16,-5 11-1 16,4 14-2-16,-5 15-4 15,1 10-8-15,-4 21-77 16,-2 4-52-16,-8 19-15 15,-4 9-141-15</inkml:trace>
          <inkml:trace contextRef="#ctx0" brushRef="#br0" timeOffset="8.1359E6">163 10343 236 0,'-6'-10'94'0,"2"-2"11"16,0 2-65-16,-4-1-6 0,2 4-16 15,-1 0-5-15,1 2-7 16,-1 2-2-16,2 2 0 16,0-1 1-16,2 1 0 15,-2-1 7-15,2 1 2 16,0-1 3-16,0 1 1 16,0 0-3-16,3-1-6 15,2 2-3-15,-1 0-5 0,7 0-1 16,1 3-1-16,7 1 1 15,3 1 1-15,12 2-1 16,-3-1 1-16,11-3 0 16,2 0 0-16,9-5 1 15,-1-3 0-15,11-1 2 16,-3 0-1-16,8-3 2 16,-11 3-2-16,4 0-1 15,-13-1 0-15,-4 1-1 16,-14 2-1-16,-2 1 0 15,-12 1 0-15,-1 4-5 16,-5-1-6-16,-4 1-15 16,-2-1-15-16,-2 2-67 15,-3 0-24-15,-7-2-21 16,0 1-53-16</inkml:trace>
          <inkml:trace contextRef="#ctx0" brushRef="#br0" timeOffset="8.13629E6">439 9993 356 0,'-4'12'104'0,"-3"1"28"15,2 5-103-15,1 11-6 16,0 7-9-16,-1 11-7 16,2-2-4-16,-3 14 1 15,2-8-1-15,-2 8 1 16,2-10-2-16,1 9 0 15,1-8-1-15,-4 12 0 16,0-8-1-16,-5 12-1 16,-3-7-3-16,-2 4-18 15,5-14-29-15,-6-2-86 16,7-18 3-16,-3-11-201 0</inkml:trace>
          <inkml:trace contextRef="#ctx0" brushRef="#br0" timeOffset="8.13854E6">1538 10358 70 0,'2'1'75'0,"2"-2"-16"16,1-4-1-16,2 1-40 15,2-4-4-15,3-2-10 0,1 0-2 16,0-2-1-16,3-1 0 16,3 0 0-16,2-5-2 15,-1 0 1-15,10-5-1 16,-2-2 1-16,8-9 0 15,3 2 1-15,8-5 0 16,-5 2-1-16,5-3 1 16,-9 5-1-16,2 0 0 15,-9-1 0-15,0 3 1 16,-8 3-1-16,1 3 1 16,-9 7 0-16,-5 8 8 15,-4 4 9-15,-5 5 11 16,-5 7-1-16,-5 10 0 15,-4 6-6-15,-9 13-1 16,-5 6 0-16,-9 12 6 16,-7 0 2-16,-8 12 6 15,2-4-8-15,-10 16-6 0,8-7-5 16,-6 23-1-16,4-5-3 16,-9 16-2-16,6-8-1 15,-7 10-2-15,9-18-2 16,-2 4-2-16,9-17-3 15,0 2-3-15,11-20-3 16,6-3-9-16,8-17-5 16,4-8-33-16,9-12-54 0,5-9-26 15,7-9-36-15,10-12-23 16</inkml:trace>
          <inkml:trace contextRef="#ctx0" brushRef="#br0" timeOffset="8.13922E6">2803 9695 435 0,'0'0'102'0,"-6"-1"42"0,-1 2-128 15,-2 6-7-15,0 10-3 16,-7 10-6-16,-4 7-4 16,-8 19-4-16,-3 0 0 15,-9 15-3-15,2-8 1 16,-9 13 3-16,4-10 2 15,-9 14 4-15,6-7 2 16,-4 23 2-16,6-2 0 16,-3 25 1-16,10-1-2 0,1 24 0 15,6-11-3-15,5 12-1 16,9-26-2-16,3-7 0 16,8-35 0-16,4-14-1 15,7-33 0-15,6-13 1 16,4-18 1-16,9-18-1 15,6-14 2-15,13-22 1 16,1-9-2-16,14-22-1 16,-2-2 1-16,12-16 0 15,-3 6 2-15,8-17 5 16,-12 11 2-16,5-17 4 16,-14 13 0-16,1-17 2 15,-11 22-2-15,0-16-2 16,-13 24-1-16,-2 2-2 15,-14 25-1-15,-11 9 0 0,-8 28-1 16,-14 12-2-16,-7 18-3 16,-13 20-16-16,0 12-18 15,-17 22-31-15,2 11-15 16,-10 16-35-16,7-3-5 16,-3 6-5-16,11-10-5 15</inkml:trace>
          <inkml:trace contextRef="#ctx0" brushRef="#br0" timeOffset="8.13961E6">3147 10725 377 0,'-7'10'84'0,"1"-2"34"0,3-6-108 16,7 3-9-16,4-2-2 0,3 4-29 15,1 2-60-15,-2 0-29 16,-1 1-39-16,-10 0-33 15</inkml:trace>
        </inkml:traceGroup>
        <inkml:traceGroup>
          <inkml:annotationXML>
            <emma:emma xmlns:emma="http://www.w3.org/2003/04/emma" version="1.0">
              <emma:interpretation id="{92F27339-D482-4295-8F94-9D57BF139B00}" emma:medium="tactile" emma:mode="ink">
                <msink:context xmlns:msink="http://schemas.microsoft.com/ink/2010/main" type="inkWord" rotatedBoundingBox="16052,10749 21085,10879 21049,12269 16016,12139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8.14982E6">9623 10441 349 0,'6'11'84'15,"1"-5"30"-15,4 1-98 16,5-1-11-16,6 1 4 15,-2-2-1-15,5-4 1 16,0-2 1-16,2-4-1 16,-4 1-3-16,4 1 0 15,-5 0-4-15,6 1-1 16,-3 4-3-16,8 2-3 16,-2-1-5-16,5 0-29 15,-7 0-24-15,-1 1-61 16,-9-2-13-16,-7-1-110 15</inkml:trace>
          <inkml:trace contextRef="#ctx0" brushRef="#br0" timeOffset="8.15001E6">9613 11011 369 0,'26'-4'104'0,"18"-11"28"15,5-5-106-15,21-7-11 16,-2-1-17-16,16-1-46 15,-6 4-60-15,10 4-24 16,-12 14-50-16,2 7 9 16</inkml:trace>
          <inkml:trace contextRef="#ctx0" brushRef="#br0" timeOffset="8.15629E6">11136 10768 398 0,'-1'0'99'16,"1"-3"30"-16,3 0-109 15,3-3-19-15,4-2-1 16,3-5 2-16,3 0 1 0,-1 0-1 15,4 1 0-15,-1 0-1 16,5-2 0-16,4-1-1 16,11-10 0-16,2-3 0 15,14-13-1-15,-1 1 1 16,10-10 0-16,-4 6 0 16,8-6 0-16,-8 8 0 15,6-7 0-15,-11 9 0 16,3-1 1-16,-11 8-1 0,-1 0 0 15,-9 13 0-15,-7 2-1 16,-11 8-2-16,-5 5-4 16,-10 7 3-16,-8 7 1 15,-5 8 2-15,-9 18 6 16,-7 7 4-16,-10 21 4 16,-2 3 0-16,-9 22 3 15,5-1-2-15,-13 21 0 16,5-5-5-16,-7 13-1 15,6-19-3-15,-4 11-1 16,8-23-2-16,0-1-4 16,12-17-5-16,1-4-14 15,9-20-16-15,8-6-114 16,5-15 23-16,3-8-276 16</inkml:trace>
          <inkml:trace contextRef="#ctx0" brushRef="#br0" timeOffset="8.15695E6">12341 10828 458 0,'-6'10'117'15,"2"-6"32"-15,7 1-126 16,10-5-29-16,12-3-7 15,3-3-1-15,10-6-7 16,-3-2-6-16,12-10-8 16,-4-4 5-16,11-13 2 0,-1-3 9 15,12-18 7 1,-9-1 14-16,7-12 6 16,-9 6 3-16,2-4 6 0,-12 14 0 15,3 0 1-15,-12 15-6 16,-1 6-3-16,-10 16-5 15,-5 10-2-15,-8 12-2 16,-6 16-3-16,-7 12-3 16,-5 16-2-16,-8 6 1 15,-7 16 2-15,0 0 5 0,-7 17 7 16,1-7 3-16,-6 15 5 16,2-9-1-16,-8 9 0 15,3-16-3-15,-7 8-2 16,3-19-5-16,-3 5-11 15,4-16-13-15,2-1-87 16,7-14-33-16,-1-4-28 16,7-14-86-16</inkml:trace>
          <inkml:trace contextRef="#ctx0" brushRef="#br0" timeOffset="8.15743E6">14039 10366 402 0,'21'-4'136'0,"-17"4"13"0,-2 2-96 15,-1-1-49-15,-2 5-7 16,-2 6-5-16,-3 11-11 16,-1 8-5-16,-5 13-17 15,-1 5 0-15,-5 5 7 16,-3-4 13-16,-4 7 15 15,0-5 22-15,-4 6 6 16,7-5 0-16,0 3-5 16,10-7-8-16,15 3-9 15,13-8-9-15,17-1-19 16,6-11-6-16,19-7-9 16,-3-19 1-16,16-19 7 15,-6-16 18-15,10-27 15 16,-14-9 15-16,10-23 9 15,-17-2 3-15,5-20 1 16,-14 10-7-16,1-8-3 0,-17 18-7 16,-5 5 2-16,-15 26-4 15,-12 16-6-15,-18 24-24 16,-20 24-90-16,-16 26 14 16,-33 23-237-16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1:49.86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588 116 211 0,'-24'16'108'0,"4"-4"1"0,-2 0-46 0,5-6-24 15,1-3-9-15,3-2-17 16,1 4-5-16,3-5-5 15,2 3-2-15,1 2-2 16,8 3-3-16,5-2-2 0,12 2 2 16,6-3 0-1,15-4 1-15,5-4 2 0,20-7 2 32,1 0 0-32,22-5 3 15,3 2 1-15,21-3 3 16,-6 5-1-16,20-2-1 15,-11 3-2-15,15-2-3 0,-13 0-2 16,3-7 0-16,-22 5 0 16,-2 0-1-16,-28 4 2 0,-10 3 0 15,-20 8 0 1,-10 1 3-16,-13-1 3 0,-13 2 12 16,-16 2 0-16,-11-2 0 15,-11-1-2-15,-20-2-3 16,-9-1-11-16,-26-5 0 0,-4-1 1 15,-30-2 0-15,3 2 0 16,-28 2 1-16,13 5-2 16,-20 6-1-1,19 4 0-15,-15 8 0 0,22-2-1 16,-7 8 2-16,28-2 0 16,1 3 2-16,27-2 0 15,9 7 0-15,26-7-1 16,9 5-1-16,17-2-2 15,14 5-1-15,15-3-1 16,22 3 0-16,14-5 1 0,25 1-1 16,9-9 1-16,26-1 0 15,-3 1 1-15,18 5 0 16,-10-1 0-16,22 5 1 16,-15-5-1-16,18 1 1 15,-17-4 0-15,12 3 0 16,-26-2 1-16,0 5-1 15,-26-2-1-15,-7 6 3 16,-27-2 2-16,-14 8 4 16,-22 0 3-16,-18 12 3 15,-17-2-2-15,-25 4-1 16,-9-7-4-16,-26 3-2 16,0-10-2-16,-27 5-2 15,5-9-2-15,-21 3-5 0,14-9-1 16,-11-2-5-1,24-11-3-15,1 1-1 0,26-3 0 16,7 1-2-16,26-1 2 16,17 3 0-16,24 0-6 15,27 1-4-15,22 0 4 16,21 0 1-16,12-4 0 16,24-1 11-16,2-3 5 15,30 2 1-15,-7 3 1 0,20 2 1 16,-11 0 1-1,15-1 0-15,-27-5 2 0,7-2 4 16,-27-2 1-16,-2 1 4 16,-34 0 1-16,-8 7 4 15,-22-3 1-15,-14 1 6 16,-17 0-1-16,-16 3 1 16,-16-2-7-16,-23 2-2 15,-12 0-10-15,-32 1-1 16,-6-6-3-16,-25-4 0 15,5-6 0-15,-18-11-2 16,17-7-1-16,-16-11-5 16,21-4-2-16,-4-5-7 15,24 7-4-15,-1-1-10 16,27 9-9-16,9-1-40 16,19 5-14-16,8 2-34 0,20 5-26 15,13 0-9-15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01.0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7438B8-2F2B-427D-AD47-3599AF73C41E}" emma:medium="tactile" emma:mode="ink">
          <msink:context xmlns:msink="http://schemas.microsoft.com/ink/2010/main" type="writingRegion" rotatedBoundingBox="9728,15896 9666,11830 9828,11828 9890,15893"/>
        </emma:interpretation>
      </emma:emma>
    </inkml:annotationXML>
    <inkml:traceGroup>
      <inkml:annotationXML>
        <emma:emma xmlns:emma="http://www.w3.org/2003/04/emma" version="1.0">
          <emma:interpretation id="{32508F36-D66F-4292-9987-508A5E001BDD}" emma:medium="tactile" emma:mode="ink">
            <msink:context xmlns:msink="http://schemas.microsoft.com/ink/2010/main" type="paragraph" rotatedBoundingBox="9728,15896 9666,11830 9828,11828 9890,158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A2C634-6CFF-4AC3-9416-175E3EA36353}" emma:medium="tactile" emma:mode="ink">
              <msink:context xmlns:msink="http://schemas.microsoft.com/ink/2010/main" type="line" rotatedBoundingBox="9728,15896 9666,11830 9828,11827 9890,15893"/>
            </emma:interpretation>
          </emma:emma>
        </inkml:annotationXML>
        <inkml:traceGroup>
          <inkml:annotationXML>
            <emma:emma xmlns:emma="http://www.w3.org/2003/04/emma" version="1.0">
              <emma:interpretation id="{6104E8EB-2A31-499B-BE17-DB03B72320D0}" emma:medium="tactile" emma:mode="ink">
                <msink:context xmlns:msink="http://schemas.microsoft.com/ink/2010/main" type="inkWord" rotatedBoundingBox="9777,15895 9776,15829 9814,15828 9816,15895">
                  <msink:destinationLink direction="with" ref="{A6E618A6-5195-418C-AC6D-90078AF5B39F}"/>
                </msink:context>
              </emma:interpretation>
            </emma:emma>
          </inkml:annotationXML>
          <inkml:trace contextRef="#ctx0" brushRef="#br0">39 66 230 0,'-3'-2'122'0,"1"1"-3"16,-1-1-54-16,-1-1-25 16,1 1-21-16,1-3-5 15,1 0-9-15,-2 0-2 16,3 0-1-16,-2 0-1 16,-1 0 0-16,-1 2-1 15,3 0-1-15,-3-1-14 16,1 1-14-16,3 1-96 0,0-1 15 15,-2-5-230-15</inkml:trace>
        </inkml:traceGroup>
        <inkml:traceGroup>
          <inkml:annotationXML>
            <emma:emma xmlns:emma="http://www.w3.org/2003/04/emma" version="1.0">
              <emma:interpretation id="{19E20C63-DBDC-45D2-B36D-4A8E05BFD1EA}" emma:medium="tactile" emma:mode="ink">
                <msink:context xmlns:msink="http://schemas.microsoft.com/ink/2010/main" type="inkWord" rotatedBoundingBox="9803,15435 9803,15392 9863,15391 9864,15434"/>
              </emma:interpretation>
            </emma:emma>
          </inkml:annotationXML>
          <inkml:trace contextRef="#ctx0" brushRef="#br0" timeOffset="315.1642">87-422 332 0,'-8'10'115'0,"-4"-5"20"15,1 0-88-15,2-2-20 16,6-1-11-16,0 1-7 16,1-3-10-16,0-1-9 15,1-1-8-15,1 0-32 16,-2-3-23-16,2-3-61 15,-3-2-11-15,-2-5-104 16</inkml:trace>
        </inkml:traceGroup>
        <inkml:traceGroup>
          <inkml:annotationXML>
            <emma:emma xmlns:emma="http://www.w3.org/2003/04/emma" version="1.0">
              <emma:interpretation id="{1314FD4F-4811-4B06-89CC-8A92329ABD68}" emma:medium="tactile" emma:mode="ink">
                <msink:context xmlns:msink="http://schemas.microsoft.com/ink/2010/main" type="inkWord" rotatedBoundingBox="9773,14884 9772,14848 9805,14847 9806,14883"/>
              </emma:interpretation>
              <emma:one-of disjunction-type="recognition" id="oneOf0">
                <emma:interpretation id="interp0" emma:lang="" emma:confidence="0">
                  <emma:literal>:</emma:literal>
                </emma:interpretation>
                <emma:interpretation id="interp1" emma:lang="" emma:confidence="0">
                  <emma:literal>;</emma:literal>
                </emma:interpretation>
                <emma:interpretation id="interp2" emma:lang="" emma:confidence="0">
                  <emma:literal>i</emma:literal>
                </emma:interpretation>
                <emma:interpretation id="interp3" emma:lang="" emma:confidence="0">
                  <emma:literal>I</emma:literal>
                </emma:interpretation>
                <emma:interpretation id="interp4" emma:lang="" emma:confidence="0">
                  <emma:literal>!</emma:literal>
                </emma:interpretation>
              </emma:one-of>
            </emma:emma>
          </inkml:annotationXML>
          <inkml:trace contextRef="#ctx0" brushRef="#br0" timeOffset="531.6003">29-947 341 0,'-7'0'110'16,"-2"2"19"-16,2-2-97 0,0 0-13 15,6 0-16-15,-1-3-22 16,2 3-22-16,2-5-88 15,-1-5 7-15,1-8-200 16</inkml:trace>
        </inkml:traceGroup>
        <inkml:traceGroup>
          <inkml:annotationXML>
            <emma:emma xmlns:emma="http://www.w3.org/2003/04/emma" version="1.0">
              <emma:interpretation id="{4D9C70BF-48B8-407C-88BB-D144FC63A033}" emma:medium="tactile" emma:mode="ink">
                <msink:context xmlns:msink="http://schemas.microsoft.com/ink/2010/main" type="inkWord" rotatedBoundingBox="9757,14504 9754,14303 9789,14302 9792,14504"/>
              </emma:interpretation>
            </emma:emma>
          </inkml:annotationXML>
          <inkml:trace contextRef="#ctx0" brushRef="#br0" timeOffset="751.0171">16-1325 217 0,'-7'0'116'0,"2"0"-6"0,-1-2-51 0,1-1-27 15,1 1-20-15,3-3-5 0,1 0-7 16,0-3 0-16,0-2-1 16,-2 0 0-16,0-2 0 15,1-1-5-15,-1 2-3 16,0-6-16-16,2-1-14 15,0-7-70-15,2-2 8 16,-2-6-159-16</inkml:trace>
        </inkml:traceGroup>
        <inkml:traceGroup>
          <inkml:annotationXML>
            <emma:emma xmlns:emma="http://www.w3.org/2003/04/emma" version="1.0">
              <emma:interpretation id="{76DED45A-782C-4873-8F0A-78AB6635D0FC}" emma:medium="tactile" emma:mode="ink">
                <msink:context xmlns:msink="http://schemas.microsoft.com/ink/2010/main" type="inkWord" rotatedBoundingBox="9740,13941 9733,13446 9800,13444 9808,13940"/>
              </emma:interpretation>
            </emma:emma>
          </inkml:annotationXML>
          <inkml:trace contextRef="#ctx0" brushRef="#br0" timeOffset="1003.9176">27-1888 169 0,'4'-15'114'16,"-4"7"-7"-16,-4 1-11 15,3 2-51-15,-3 4-1 16,1 1-12-16,0-4-10 16,0 3-12-16,-1 1-4 15,3-4-5-15,1-1-9 16,-2 2-8-16,2-5-20 16,-3-1-9-16,-1-4-18 15,-2 0-1-15,1-5-11 16,-2-1-14-16,0-2 5 15,-1-1-10-15,3-3 23 16</inkml:trace>
          <inkml:trace contextRef="#ctx0" brushRef="#br0" timeOffset="1257.7779">-36-2263 213 0,'2'-2'72'0,"0"1"13"0,-4-1-58 16,0-1-7-16,2-1-9 15,0 1 1-15,0 0-8 16,0-2-3-16,2 1-7 0,-2-2-21 16,2-4-22-16,-4-3-3 15,2 1-1-15,-2-5-30 16,-1 2 27-16,-2-5-62 16</inkml:trace>
        </inkml:traceGroup>
        <inkml:traceGroup>
          <inkml:annotationXML>
            <emma:emma xmlns:emma="http://www.w3.org/2003/04/emma" version="1.0">
              <emma:interpretation id="{9D33E269-EB2F-41E7-A326-3AD59F87BCF0}" emma:medium="tactile" emma:mode="ink">
                <msink:context xmlns:msink="http://schemas.microsoft.com/ink/2010/main" type="inkWord" rotatedBoundingBox="9730,13104 9729,13071 9758,13071 9758,13103"/>
              </emma:interpretation>
            </emma:emma>
          </inkml:annotationXML>
          <inkml:trace contextRef="#ctx0" brushRef="#br0" timeOffset="1436.3022">-22-2741 346 0,'-5'0'118'0,"-5"0"15"15,5 1-98-15,0-1-12 16,6 5-18-16,1-1-13 15,1-3-13-15,2 3-33 0,2-3-25 16,-4-7-52-16,1-4-15 16,-1-7-74-16</inkml:trace>
        </inkml:traceGroup>
        <inkml:traceGroup>
          <inkml:annotationXML>
            <emma:emma xmlns:emma="http://www.w3.org/2003/04/emma" version="1.0">
              <emma:interpretation id="{A8E1DCAA-5DE5-481A-954E-C5175BC86E33}" emma:medium="tactile" emma:mode="ink">
                <msink:context xmlns:msink="http://schemas.microsoft.com/ink/2010/main" type="inkWord" rotatedBoundingBox="9680,12752 9666,11830 9828,11827 9842,12750"/>
              </emma:interpretation>
            </emma:emma>
          </inkml:annotationXML>
          <inkml:trace contextRef="#ctx0" brushRef="#br0" timeOffset="1719.2877">-56-3077 227 0,'-8'-3'99'0,"-5"2"11"0,5 1-61 0,1-2-10 15,2 0-17-15,5 2-9 16,3 0-12-16,1-3-5 16,-1 0-1-16,0-2-6 15,-1-4-5-15,0-2-14 16,-2 1-5-16,0-5-6 15,1 1-31-15,-1-2-24 16,0-1 3-16,0-3-63 16</inkml:trace>
          <inkml:trace contextRef="#ctx0" brushRef="#br0" timeOffset="1792.4908">-31-3387 150 0,'5'0'49'0,"-3"-2"15"0,0-1-40 16,1 0-13-16,0-6-18 16,1-4-49-16,-3 0 0 15,6-9-122-15</inkml:trace>
          <inkml:trace contextRef="#ctx0" brushRef="#br0" timeOffset="1965.0328">13-3726 250 0,'-7'7'98'15,"2"0"12"-15,0-1-69 0,2 1-13 16,3 0-16-16,1-1-19 16,3 1-23-16,2-2-62 15,-1-3-18-15,-1-7-29 16,-1-2-21-16</inkml:trace>
          <inkml:trace contextRef="#ctx0" brushRef="#br0" timeOffset="2252.3506">6-3961 219 0,'-5'18'59'0,"3"-13"13"15,6-2-68-15,4-8-25 16,3-10-53-16,1-1 5 16,5-14-120-16</inkml:trace>
        </inkml:traceGroup>
      </inkml:traceGroup>
    </inkml:traceGroup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06.28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534F65-B544-4709-A8AA-893CEB33F7EE}" emma:medium="tactile" emma:mode="ink">
          <msink:context xmlns:msink="http://schemas.microsoft.com/ink/2010/main" type="writingRegion" rotatedBoundingBox="6888,11232 9880,11697 9615,13401 6622,12935"/>
        </emma:interpretation>
      </emma:emma>
    </inkml:annotationXML>
    <inkml:traceGroup>
      <inkml:annotationXML>
        <emma:emma xmlns:emma="http://www.w3.org/2003/04/emma" version="1.0">
          <emma:interpretation id="{7385B2EE-5382-46F2-81B2-D2FB429A6BFD}" emma:medium="tactile" emma:mode="ink">
            <msink:context xmlns:msink="http://schemas.microsoft.com/ink/2010/main" type="paragraph" rotatedBoundingBox="6888,11232 9880,11697 9848,11901 6856,114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718A88-EBB6-4C90-9328-1D4FC749F0BD}" emma:medium="tactile" emma:mode="ink">
              <msink:context xmlns:msink="http://schemas.microsoft.com/ink/2010/main" type="line" rotatedBoundingBox="6888,11232 9880,11697 9848,11901 6856,11435"/>
            </emma:interpretation>
          </emma:emma>
        </inkml:annotationXML>
        <inkml:traceGroup>
          <inkml:annotationXML>
            <emma:emma xmlns:emma="http://www.w3.org/2003/04/emma" version="1.0">
              <emma:interpretation id="{4D8170F3-34AA-4467-A130-8F61DF81EC72}" emma:medium="tactile" emma:mode="ink">
                <msink:context xmlns:msink="http://schemas.microsoft.com/ink/2010/main" type="inkWord" rotatedBoundingBox="6888,11232 7000,11249 6986,11343 6873,11325">
                  <msink:destinationLink direction="with" ref="{7805FAAA-ED4E-4B11-A45B-D11F4FC890D7}"/>
                  <msink:destinationLink direction="with" ref="{3CA922C0-DB83-40CB-9D82-2C9C1109AAE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3341-89 67 0,'23'18'18'16,"-5"0"-1"-16,4 9-37 15,-6-4 3-15,3 2-47 16</inkml:trace>
        </inkml:traceGroup>
        <inkml:traceGroup>
          <inkml:annotationXML>
            <emma:emma xmlns:emma="http://www.w3.org/2003/04/emma" version="1.0">
              <emma:interpretation id="{2EB1304F-E490-45F0-A7A7-0384AFBD63C6}" emma:medium="tactile" emma:mode="ink">
                <msink:context xmlns:msink="http://schemas.microsoft.com/ink/2010/main" type="inkWord" rotatedBoundingBox="7512,11428 7619,11444 7603,11552 7495,11535"/>
              </emma:interpretation>
              <emma:one-of disjunction-type="recognition" id="oneOf1">
                <emma:interpretation id="interp1" emma:lang="" emma:confidence="0">
                  <emma:literal>\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l</emma:literal>
                </emma:interpretation>
                <emma:interpretation id="interp5" emma:lang="" emma:confidence="0">
                  <emma:literal>/</emma:literal>
                </emma:interpretation>
              </emma:one-of>
            </emma:emma>
          </inkml:annotationXML>
          <inkml:trace contextRef="#ctx0" brushRef="#br0" timeOffset="267.1073">3965 107 161 0,'0'15'126'16,"-2"0"-22"-16,4-5-16 16,4 3-63-16,4 0-15 0,2 2-17 15,3 0-29-15,0 0-68 16,-2-7 1-16,7-3-160 15</inkml:trace>
        </inkml:traceGroup>
        <inkml:traceGroup>
          <inkml:annotationXML>
            <emma:emma xmlns:emma="http://www.w3.org/2003/04/emma" version="1.0">
              <emma:interpretation id="{F3DF002C-40D7-4209-BBB8-E9F4C00BF4D8}" emma:medium="tactile" emma:mode="ink">
                <msink:context xmlns:msink="http://schemas.microsoft.com/ink/2010/main" type="inkWord" rotatedBoundingBox="8310,11478 8473,11504 8466,11543 8304,11517"/>
              </emma:interpretation>
              <emma:one-of disjunction-type="recognition" id="oneOf2">
                <emma:interpretation id="interp6" emma:lang="" emma:confidence="0">
                  <emma:literal>i</emma:literal>
                </emma:interpretation>
                <emma:interpretation id="interp7" emma:lang="" emma:confidence="0">
                  <emma:literal>:</emma:literal>
                </emma:interpretation>
                <emma:interpretation id="interp8" emma:lang="" emma:confidence="0">
                  <emma:literal>I</emma:literal>
                </emma:interpretation>
                <emma:interpretation id="interp9" emma:lang="" emma:confidence="0">
                  <emma:literal>"</emma:literal>
                </emma:interpretation>
                <emma:interpretation id="interp10" emma:lang="" emma:confidence="0">
                  <emma:literal>;</emma:literal>
                </emma:interpretation>
              </emma:one-of>
            </emma:emma>
          </inkml:annotationXML>
          <inkml:trace contextRef="#ctx0" brushRef="#br0" timeOffset="703.8221">4758 196 225 0,'20'4'76'0,"5"-6"10"0,-2 0-67 16,6-1-52-16,-4 0-49 15,1-1-7-15,-6 1-112 16</inkml:trace>
        </inkml:traceGroup>
        <inkml:traceGroup>
          <inkml:annotationXML>
            <emma:emma xmlns:emma="http://www.w3.org/2003/04/emma" version="1.0">
              <emma:interpretation id="{7E4D725F-35D0-4ECB-BE9C-9F0BEE56CD03}" emma:medium="tactile" emma:mode="ink">
                <msink:context xmlns:msink="http://schemas.microsoft.com/ink/2010/main" type="inkWord" rotatedBoundingBox="8938,11727 9179,11765 9175,11789 8934,11752"/>
              </emma:interpretation>
            </emma:emma>
          </inkml:annotationXML>
          <inkml:trace contextRef="#ctx0" brushRef="#br0" timeOffset="784.6033">5389 420 220 0,'13'10'92'0,"9"-3"3"16,3-7-57-16,10 2-33 15,-2-2-51-15,7 3-46 16,-4-3-16-16,3 2-95 0</inkml:trace>
        </inkml:traceGroup>
        <inkml:traceGroup>
          <inkml:annotationXML>
            <emma:emma xmlns:emma="http://www.w3.org/2003/04/emma" version="1.0">
              <emma:interpretation id="{55348411-BB9B-4A85-901C-161C28387ED9}" emma:medium="tactile" emma:mode="ink">
                <msink:context xmlns:msink="http://schemas.microsoft.com/ink/2010/main" type="inkWord" rotatedBoundingBox="9678,11696 9876,11727 9872,11748 9675,11718"/>
              </emma:interpretation>
            </emma:emma>
          </inkml:annotationXML>
          <inkml:trace contextRef="#ctx0" brushRef="#br0" timeOffset="1039.3315">6128 397 180 0,'36'0'37'0,"-1"-3"-2"0,10 5-86 15,-7 1-5-15,9 4-88 16</inkml:trace>
        </inkml:traceGroup>
      </inkml:traceGroup>
    </inkml:traceGroup>
    <inkml:traceGroup>
      <inkml:annotationXML>
        <emma:emma xmlns:emma="http://www.w3.org/2003/04/emma" version="1.0">
          <emma:interpretation id="{CA3D2888-4746-453C-8CF3-D3AEEFDD6BD0}" emma:medium="tactile" emma:mode="ink">
            <msink:context xmlns:msink="http://schemas.microsoft.com/ink/2010/main" type="paragraph" rotatedBoundingBox="9456,13123 6890,13090 6894,12829 9460,128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1B27BCD-7FEA-4D5C-857D-159D5BCE4C54}" emma:medium="tactile" emma:mode="ink">
              <msink:context xmlns:msink="http://schemas.microsoft.com/ink/2010/main" type="inkBullet" rotatedBoundingBox="7109,12899 6893,12896 6894,12828 7110,12831"/>
            </emma:interpretation>
            <emma:one-of disjunction-type="recognition" id="oneOf3">
              <emma:interpretation id="interp11" emma:lang="" emma:confidence="0">
                <emma:literal>-</emma:literal>
              </emma:interpretation>
            </emma:one-of>
          </emma:emma>
        </inkml:annotationXML>
        <inkml:trace contextRef="#ctx0" brushRef="#br0" timeOffset="10958.448">3563 1571 229 0,'-26'5'158'0,"-6"-3"-24"0,2-4-30 15,4-5-80-15,7 1-19 16,1-4-29-16,5 1-41 16,-6-2-69-16,3-1-10 15,-1-1-142-15</inkml:trace>
      </inkml:traceGroup>
      <inkml:traceGroup>
        <inkml:annotationXML>
          <emma:emma xmlns:emma="http://www.w3.org/2003/04/emma" version="1.0">
            <emma:interpretation id="{7499BCC5-DED4-4E8A-A61F-15AA8F1B93D5}" emma:medium="tactile" emma:mode="ink">
              <msink:context xmlns:msink="http://schemas.microsoft.com/ink/2010/main" type="line" rotatedBoundingBox="9456,13123 7650,13100 7653,12926 9459,12950"/>
            </emma:interpretation>
          </emma:emma>
        </inkml:annotationXML>
        <inkml:traceGroup>
          <inkml:annotationXML>
            <emma:emma xmlns:emma="http://www.w3.org/2003/04/emma" version="1.0">
              <emma:interpretation id="{F157C0F2-FB2F-4849-8F27-788F2A47BE02}" emma:medium="tactile" emma:mode="ink">
                <msink:context xmlns:msink="http://schemas.microsoft.com/ink/2010/main" type="inkWord" rotatedBoundingBox="7828,13102 7650,13100 7651,13047 7829,13050"/>
              </emma:interpretation>
            </emma:emma>
          </inkml:annotationXML>
          <inkml:trace contextRef="#ctx0" brushRef="#br0" timeOffset="10687.428">4282 1729 223 0,'-25'15'123'0,"-3"-2"-10"15,5-5-54 1,-1 0-44-16,6-3-40 0,-4-3-83 16,4-4-3-16,-2-8-177 15</inkml:trace>
        </inkml:traceGroup>
        <inkml:traceGroup>
          <inkml:annotationXML>
            <emma:emma xmlns:emma="http://www.w3.org/2003/04/emma" version="1.0">
              <emma:interpretation id="{983C671E-1BF4-412E-9C47-63682C411BC2}" emma:medium="tactile" emma:mode="ink">
                <msink:context xmlns:msink="http://schemas.microsoft.com/ink/2010/main" type="inkWord" rotatedBoundingBox="9459,12963 9392,12962 9393,12949 9459,12950"/>
              </emma:interpretation>
            </emma:emma>
          </inkml:annotationXML>
          <inkml:trace contextRef="#ctx0" brushRef="#br0" timeOffset="10236.0757">5912 1642 365 0,'-3'-1'116'15,"0"-1"24"-15,-2-1-98 0,5 1-22 16,0 0-8-16,-2 2-11 16,2 0-5-16,2 0-3 15,-2-1-5-15,-2 1-1 16,-1 0-2-16,-2-2-59 16,-7 4-59-16,-1 3 0 15,-7-2-171-15</inkml:trace>
        </inkml:traceGroup>
      </inkml:traceGroup>
    </inkml:traceGroup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8.9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459A606-50B6-4AC9-9A4F-8082778D3F50}" emma:medium="tactile" emma:mode="ink">
          <msink:context xmlns:msink="http://schemas.microsoft.com/ink/2010/main" type="inkDrawing" rotatedBoundingBox="362,2400 887,378 1502,538 976,2559" semanticType="callout" shapeName="Other">
            <msink:sourceLink direction="with" ref="{7E9713EB-4BC4-473F-B922-87C52AC1F2B1}"/>
          </msink:context>
        </emma:interpretation>
      </emma:emma>
    </inkml:annotationXML>
    <inkml:trace contextRef="#ctx0" brushRef="#br0">-177-2133 349 0,'-5'8'74'0,"0"2"32"16,0 3-103-16,1 10-3 0,1 4-1 15,-5 9 2 1,-6 4 0-16,-7 0 0 0,-2-2 0 16,-14 4 2-16,-3-6 1 15,-13 4 7-15,0-5 0 16,-15 6 4-16,10-4-1 16,-9 13 2-16,13 0-9 15,1 13 0-15,16-4-6 16,0 21-5-16,18-3-5 0,2 15-3 15,7 0-3-15,5 24-3 16,8-13 2-16,7 16-4 16,2-12-3-16,8 7-7 15,1-19 2-15,6 1-2 16,-2-23 5-16,8 0-2 16,0-23 1-16,9-10-31 15,-1-14-16-15,11-7-13 16,-1-14-38-16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9.4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9713EB-4BC4-473F-B922-87C52AC1F2B1}" emma:medium="tactile" emma:mode="ink">
          <msink:context xmlns:msink="http://schemas.microsoft.com/ink/2010/main" type="inkDrawing" rotatedBoundingBox="1599,2578 1825,2762 1637,2993 1411,2810" shapeName="Other">
            <msink:destinationLink direction="with" ref="{7DE6627A-48E3-47F3-817A-8177C71DD9E0}"/>
            <msink:destinationLink direction="with" ref="{D459A606-50B6-4AC9-9A4F-8082778D3F50}"/>
          </msink:context>
        </emma:interpretation>
      </emma:emma>
    </inkml:annotationXML>
    <inkml:trace contextRef="#ctx0" brushRef="#br0">126 33 341 0,'-8'-10'115'0,"-5"0"17"0,5 3-92 16,3 2-18-16,3 4-9 16,-1 1-16-16,1 1-11 15,-3 3-11-15,0 6 2 16,-2 3 2-16,-6 9 3 15,1-1 12-15,-4 9 13 16,4-3-2-16,-1 6 1 16,11 0-2-16,2 2-1 15,15-10-3-15,7-2 0 16,1-8-1-16,10-10-5 16,2-7-3-16,-2-3-5 0,-1-8-7 15,4-7-1-15,-4-1 5 16,-4-6 9-16,-8 0 8 15,-7 2 18-15,-9 7 2 16,-9 3-7-16,-9 9-32 16,-9 11-84-16,-5 11 2 15,-10 14-206-15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7.8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DE6627A-48E3-47F3-817A-8177C71DD9E0}" emma:medium="tactile" emma:mode="ink">
          <msink:context xmlns:msink="http://schemas.microsoft.com/ink/2010/main" type="inkDrawing" rotatedBoundingBox="1587,2452 3073,799 3296,1000 1811,2653" semanticType="callout" shapeName="Other">
            <msink:sourceLink direction="with" ref="{7E9713EB-4BC4-473F-B922-87C52AC1F2B1}"/>
          </msink:context>
        </emma:interpretation>
      </emma:emma>
    </inkml:annotationXML>
    <inkml:trace contextRef="#ctx0" brushRef="#br0">1798-1601 177 0,'-11'-26'94'0,"-6"1"-2"16,0 7-33-16,4 1-34 15,5 10-11-15,-6 6-9 16,1 4-8-16,-5 5-3 0,-4 7 1 16,-8 2 9-16,1 1 8 15,-13 7 9-15,1 0 3 16,-9 10 6-16,-3 0-6 15,-12 11 1-15,3 1-5 16,-19 17 1-16,3 0-4 16,-12 22 0-16,11-3-4 15,-9 26-3-15,16-7-4 16,-6 14-2-16,17-10-3 0,-5 10-1 16,11-21-3-16,-3 10-3 15,10-21-2-15,-4 1-6 16,11-20-2-16,2-11-21 15,18-22-15-15,3-10-81 16,11-17 6-16,9-22-177 16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47.1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12C1DFB-6614-40C6-9DD0-C5F585CBECE7}" emma:medium="tactile" emma:mode="ink">
          <msink:context xmlns:msink="http://schemas.microsoft.com/ink/2010/main" type="inkDrawing" rotatedBoundingBox="3901,5363 5227,5333 5229,5411 3903,5441" shapeName="Other">
            <msink:destinationLink direction="with" ref="{00FD32E3-1205-45A1-8387-7B1CD1A9478A}"/>
          </msink:context>
        </emma:interpretation>
      </emma:emma>
    </inkml:annotationXML>
    <inkml:trace contextRef="#ctx0" brushRef="#br0">2494 2742 275 0,'-28'28'109'15,"6"-13"12"-15,5-2-72 16,11-6-24-16,9-1-7 0,5-2-11 16,11-3-3-16,7 3 2 15,17-6 0-15,9-1-1 16,22-7-1-16,0-2-2 15,17-3-1-15,-10 3-1 16,19 1-1 0,-16 6 0-16,21 8-5 0,-7 4-12 0,15 3-36 15,-14 1-38 1,4-2-34-16,-25-9-33 0,-3-10-15 16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8.1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6E0084D-D027-4A8D-9FA8-4394C5F18847}" emma:medium="tactile" emma:mode="ink">
          <msink:context xmlns:msink="http://schemas.microsoft.com/ink/2010/main" type="inkDrawing" rotatedBoundingBox="3397,743 3916,2700 3850,2717 3330,760" semanticType="callout" shapeName="Other">
            <msink:sourceLink direction="with" ref="{3B6B0A24-5204-4864-8648-02241FE9D7EC}"/>
          </msink:context>
        </emma:interpretation>
      </emma:emma>
    </inkml:annotationXML>
    <inkml:trace contextRef="#ctx0" brushRef="#br0">1893-1871 431 0,'15'23'98'0,"-7"10"37"0,-8-1-124 16,12 24-10-16,4 14-1 15,9 28 0-15,-3 5 0 16,8 33 0-16,-2-5 0 16,5 30-1-1,-1-13 0-15,7 15 0 16,-4-27-1-16,5-2 1 0,-8-33 0 16,1-6 0-16,-7-30 0 0,1-4-3 15,-4-14-4-15,0-1-47 16,-4-8-79-16,-4 4 7 15,-9-9-211-15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46.7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0FD32E3-1205-45A1-8387-7B1CD1A9478A}" emma:medium="tactile" emma:mode="ink">
          <msink:context xmlns:msink="http://schemas.microsoft.com/ink/2010/main" type="inkDrawing" rotatedBoundingBox="4281,5409 4594,3811 4762,3844 4449,5442" semanticType="callout" shapeName="Other">
            <msink:sourceLink direction="with" ref="{212C1DFB-6614-40C6-9DD0-C5F585CBECE7}"/>
          </msink:context>
        </emma:interpretation>
      </emma:emma>
    </inkml:annotationXML>
    <inkml:trace contextRef="#ctx0" brushRef="#br0">3261 1221 218 0,'1'5'154'0,"-7"-3"-40"16,-8-4-36-16,8 4-53 15,3-1-52-15,1-1 32 16,2 0-8-16,0 2-6 16,0-2 8-16,-5 10 7 0,-3 6-5 15,-7 14 4-15,-7 10 3 16,-8 23 3-16,-1 4 0 15,-8 21 3 1,5 3-2-16,-3 27-3 0,7-4-3 16,5 39-2-16,7-10-3 15,6 21-2-15,6-19-3 16,6-6-6-16,5-48-6 16,3-19-26-16,2-37-29 0,3-25-54 15,-4-19-12-15,1-14-98 16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47.5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0CBDF5-6896-4108-9ED3-66A82899E81A}" emma:medium="tactile" emma:mode="ink">
          <msink:context xmlns:msink="http://schemas.microsoft.com/ink/2010/main" type="inkDrawing" rotatedBoundingBox="4336,4036 5333,3399 5373,3462 4377,4100" semanticType="callout" shapeName="Other"/>
        </emma:interpretation>
      </emma:emma>
    </inkml:annotationXML>
    <inkml:trace contextRef="#ctx0" brushRef="#br0">2895 1480 317 0,'-1'-5'91'0,"2"-12"18"15,14-14-83-15,17-7-26 16,19-9-2-16,1 4 2 15,9 0 0-15,-6 10-3 16,5-2-3-16,-9 8-3 16,7-4-1-16,-6 6 1 0,6-5 1 15,-3 2 5-15,8-9-4 16,-5 2-9 0,13-11-58-16,-8 6-24 0,7-2-23 15,-12 16-55-15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48.0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F12127D-D067-490D-98F8-FAE548D14885}" emma:medium="tactile" emma:mode="ink">
          <msink:context xmlns:msink="http://schemas.microsoft.com/ink/2010/main" type="inkDrawing" rotatedBoundingBox="5697,5576 5939,4593 6369,4698 6127,5682" semanticType="callout" shapeName="Other"/>
        </emma:interpretation>
      </emma:emma>
    </inkml:annotationXML>
    <inkml:trace contextRef="#ctx0" brushRef="#br0">4305 2592 232 0,'22'-18'48'0,"14"-15"22"16,6-10-75-16,12-11-14 15,-4 1-7-15,7-11-3 16,-11 5 1-16,2 1 6 16,-11 10 18-16,-2 3 8 15,-14 17 11-15,-3 7 12 16,-8 11 8-16,-5 6 14 16,-5 11 0-16,-6 19 1 15,-3 13-6-15,-2 27-5 0,-4 10-16 16,-3 29-1-1,4 0-10-15,1 16-6 0,3-17-13 16,0 11-54-16,2-25-58 16,-5-2-6-16,-1-22-154 15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1:50.11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1202 139 0,'120'-10'119'0,"17"-15"-11"15,-18-9-30-15,7-8-2 0,-19-2-27 16,5-8-1 0,-24 7-11-16,0-7-1 15,-20 5-10-15,-4-4-5 16,-12 7-10-16,1-13-1 0,-14-1-5 15,3-14-1-15,-10-3-1 16,-3-19-1-16,-8 5-1 0,-8-7 0 16,-12 17-5-16,-9 11-3 15,-8 27-4-15,-15 15-46 16,0 21-98 0,-10 17 17-16,-9 13-263 15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51.0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1908939-0EBA-4D1F-8F69-5F1EF8119BD1}" emma:medium="tactile" emma:mode="ink">
          <msink:context xmlns:msink="http://schemas.microsoft.com/ink/2010/main" type="inkDrawing" rotatedBoundingBox="23842,16600 24873,16310 24912,16446 23880,16736" shapeName="Other">
            <msink:destinationLink direction="with" ref="{F0A23753-F396-4D6C-A1D7-FB601E0CE5E4}"/>
          </msink:context>
        </emma:interpretation>
      </emma:emma>
    </inkml:annotationXML>
    <inkml:trace contextRef="#ctx0" brushRef="#br0">-1720 1654 346 0,'0'-6'111'0,"-3"-4"18"0,1-2-93 16,7-5-12-16,7-1-12 15,9-5 1-15,7 1-4 0,16-9-3 16,5 4-3-16,20-3-1 16,-3 5-3-1,15 4-2-15,-4 8-3 0,11-1-10 16,-9 8-10-16,14-3-26 31,-10 3-30-31,9 2-50 0,-18 6-11 16,3 6-86-16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50.5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C4CBEA4-DA02-45D1-87D4-09C7EDFF7D80}" emma:medium="tactile" emma:mode="ink">
          <msink:context xmlns:msink="http://schemas.microsoft.com/ink/2010/main" type="inkDrawing" rotatedBoundingBox="23689,17844 25216,17294 25251,17392 23724,17941" shapeName="Other">
            <msink:destinationLink direction="with" ref="{3A3BB49D-42D0-4A9A-BDAD-B2084A30DD90}"/>
            <msink:destinationLink direction="with" ref="{F0A23753-F396-4D6C-A1D7-FB601E0CE5E4}"/>
          </msink:context>
        </emma:interpretation>
      </emma:emma>
    </inkml:annotationXML>
    <inkml:trace contextRef="#ctx0" brushRef="#br0">-1864 2808 434 0,'-12'7'108'0,"0"-2"33"15,9-5-126-15,15-5-8 0,6-4-7 16,18-2 0-16,9-6 1 15,27-3-2-15,4-5 0 16,25-10-2-16,1 4-1 16,20-6-7-16,-10 2-4 15,12 1-7-15,-19 5 0 16,8-5-3 0,-24-1 7-16,1-4 4 0,-22 5 7 15,-3-8-2-15,-17 7-9 0,0 0-94 16,-13 4 24-16,-7 3-247 15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49.8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0A23753-F396-4D6C-A1D7-FB601E0CE5E4}" emma:medium="tactile" emma:mode="ink">
          <msink:context xmlns:msink="http://schemas.microsoft.com/ink/2010/main" type="inkDrawing" rotatedBoundingBox="24144,17778 24282,16723 24324,16728 24185,17784" semanticType="callout" shapeName="Other">
            <msink:sourceLink direction="with" ref="{7C4CBEA4-DA02-45D1-87D4-09C7EDFF7D80}"/>
            <msink:sourceLink direction="with" ref="{71908939-0EBA-4D1F-8F69-5F1EF8119BD1}"/>
          </msink:context>
        </emma:interpretation>
      </emma:emma>
    </inkml:annotationXML>
    <inkml:trace contextRef="#ctx0" brushRef="#br0">-1275 1653 283 0,'-13'19'106'0,"-1"1"13"16,1 5-71-16,5 2-20 15,1 4-5-15,2 3-11 16,-1 10-2-16,1 1-3 0,-2 17-1 15,-1-1-4-15,-4 15 0 16,2-6-1-16,-2 16 0 16,2-16-3-16,1 10-8 15,4-15-13 1,1 8-46-16,3-15-60 0,1 3-7 16,1-14-142-16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50.1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A3BB49D-42D0-4A9A-BDAD-B2084A30DD90}" emma:medium="tactile" emma:mode="ink">
          <msink:context xmlns:msink="http://schemas.microsoft.com/ink/2010/main" type="inkDrawing" rotatedBoundingBox="24644,17835 24651,16907 24674,16908 24667,17836" semanticType="callout" shapeName="Other">
            <msink:sourceLink direction="with" ref="{7C4CBEA4-DA02-45D1-87D4-09C7EDFF7D80}"/>
          </msink:context>
        </emma:interpretation>
      </emma:emma>
    </inkml:annotationXML>
    <inkml:trace contextRef="#ctx0" brushRef="#br0">-940 1832 407 0,'14'1'117'0,"-18"1"28"15,1 6-108-15,5 12-25 16,-4 17-2-16,2 9-6 16,0 26-2-16,-2 2-2 15,2 13-5-15,0-11-4 16,2 15-14-16,0-11-17 16,-1 8-39-16,-1-13-15 15,-3 0-44 1,-5-24-17-16,-6-6-35 0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51.5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6A0CC6-B72A-4DA3-9BC1-7D352217230F}" emma:medium="tactile" emma:mode="ink">
          <msink:context xmlns:msink="http://schemas.microsoft.com/ink/2010/main" type="inkDrawing" rotatedBoundingBox="25260,18343 25265,17281 25956,17285 25951,18346" semanticType="callout" shapeName="Other">
            <msink:sourceLink direction="with" ref="{5A6D2627-0036-463F-89C8-10B20991B2E6}"/>
          </msink:context>
        </emma:interpretation>
      </emma:emma>
    </inkml:annotationXML>
    <inkml:trace contextRef="#ctx0" brushRef="#br0">-110 2219 330 0,'15'-9'137'0,"-13"6"1"0,-2 3-71 16,5 2-58-16,3-2-5 15,4 1-3-15,4 9-1 16,3 0 1-16,-6 8-1 16,-1 4-2-16,-7 8-3 15,-9 3-5-15,-9 14-8 16,-7-3 1-16,-13 13 0 16,-4-1 5-16,-7 9 11 15,2-5 13-15,-1 3 6 16,10-10 2-16,3-1 1 15,12-16-5-15,6 1-5 16,7-14-5-16,10 3-2 0,3-6-2 16,12 5-1-16,7-5-2 15,19 8 2-15,7-4-1 16,29 10-7-16,2-4-10 16,24 10-89-16,-10-5-37 15,-5 2-27-15,-28-11-102 16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3.6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A6D2627-0036-463F-89C8-10B20991B2E6}" emma:medium="tactile" emma:mode="ink">
          <msink:context xmlns:msink="http://schemas.microsoft.com/ink/2010/main" type="inkDrawing" rotatedBoundingBox="27714,14926 27900,17061 25607,17261 25421,15126" shapeName="Other">
            <msink:destinationLink direction="with" ref="{086A0CC6-B72A-4DA3-9BC1-7D352217230F}"/>
          </msink:context>
        </emma:interpretation>
      </emma:emma>
    </inkml:annotationXML>
    <inkml:trace contextRef="#ctx0" brushRef="#br0">400 5 370 0,'22'-7'143'0,"-11"7"13"0,8 2-74 0,7-2-67 15,14 5 0 1,3 3-1-16,17 7-9 0,3 3-4 16,17 9-1-16,-4-1-1 15,17 9-2-15,-8-5 1 16,13 5 0-16,-9-2 0 16,17 9 1-16,-11-6 1 15,15 11 1-15,-16-4 0 16,8 5 0-16,-19-2 1 15,10 8 1-15,-20-5-2 0,1 8 1 16,-16-4-1-16,-3 10 0 16,-20-2 1-1,-10 16 1-15,-20 1-1 0,-17 16 3 16,-16-4 2-16,-22 16 5 16,-8-11 0-16,-22 11 2 15,-3-13-2-15,-29 10-3 16,0-17-4-16,-29 9-2 15,8-20-3-15,-24-4-2 16,17-19-3-16,-24-9-9 16,19-22-3-16,-11-7-13 15,20-14-7-15,-8-5-59 16,24-5-68-16,-11-5-2 16,20 0-191-16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6.0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868046A-7E4E-4CAA-B7CA-1ABB7777AB7B}" emma:medium="tactile" emma:mode="ink">
          <msink:context xmlns:msink="http://schemas.microsoft.com/ink/2010/main" type="inkDrawing" rotatedBoundingBox="27916,18410 28152,17035 28257,17053 28020,18428" semanticType="callout" shapeName="Other">
            <msink:sourceLink direction="with" ref="{0C56CD05-AAFD-4FCA-9628-7F18EDD35352}"/>
          </msink:context>
        </emma:interpretation>
      </emma:emma>
    </inkml:annotationXML>
    <inkml:trace contextRef="#ctx0" brushRef="#br0">2588 1965 203 0,'-7'45'196'16,"-3"5"-48"-16,6-4-121 0,0 16 122 15,1-2-136-15,0 16-5 16,-1 0-6 0,-2 21-1-16,-3-8-1 0,-1 13-4 15,0-11-1 1,-3 7-3-16,1-17-1 0,-6 4-2 16,2-15 3-16,-8-1 0 15,4-14 2-15,-3-3-6 16,5-18-3-16,1-7-30 15,7-17-27-15,0-15-63 16,4-13-13-16,2-20-112 16</inkml:trace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6.4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C56CD05-AAFD-4FCA-9628-7F18EDD35352}" emma:medium="tactile" emma:mode="ink">
          <msink:context xmlns:msink="http://schemas.microsoft.com/ink/2010/main" type="inkDrawing" rotatedBoundingBox="27729,17271 28795,16346 29175,16784 28109,17709" semanticType="enclosure" shapeName="Other">
            <msink:destinationLink direction="with" ref="{C868046A-7E4E-4CAA-B7CA-1ABB7777AB7B}"/>
          </msink:context>
        </emma:interpretation>
      </emma:emma>
    </inkml:annotationXML>
    <inkml:trace contextRef="#ctx0" brushRef="#br0">2419 2302 207 0,'26'-103'223'0,"-1"15"-88"15,13-13-16-15,7 13-74 16,13-8-70-16,2 16 50 16,13-3-2-16,0 22-7 15,14 1-3-15,-4 19-6 16,13 11-1 0,-10 18-4-16,9 17-1 0,-21 17-1 15,-5 14 0-15,-26 4 1 0,-8 6 6 16,-25-4 4-16,-14 4 4 15,-14-2 1-15,-15 9 0 16,-9 1-6-16,-21 15-3 16,-7-6 0-16,-24 8 1 15,4-8-1-15,-16 3-1 16,15-12-1-16,-6 0-13 16,23-9-8-16,-3 5-16 15,19-10-9-15,3 3-142 16,11-3 39-16,-1 0-344 15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08.3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2E2FA0B-B058-4858-89EE-6FF524245B4C}" emma:medium="tactile" emma:mode="ink">
          <msink:context xmlns:msink="http://schemas.microsoft.com/ink/2010/main" type="inkDrawing" rotatedBoundingBox="694,11517 1495,9823 2058,10089 1257,11783" semanticType="callout" shapeName="Other">
            <msink:sourceLink direction="with" ref="{80A6ACF3-278E-4201-BD5A-7EDB37242EC3}"/>
            <msink:sourceLink direction="with" ref="{C41DA80B-77E5-4C41-807F-FFE84938792A}"/>
            <msink:sourceLink direction="with" ref="{3B6B0A24-5204-4864-8648-02241FE9D7EC}"/>
          </msink:context>
        </emma:interpretation>
      </emma:emma>
    </inkml:annotationXML>
    <inkml:trace contextRef="#ctx0" brushRef="#br0">844 301 175 0,'19'-43'97'0,"-3"1"-14"0,1-3-40 16,-4 9-20-16,-5 3-16 16,-4 8 7-16,-4 3 10 15,-5 7 0-15,-7 2 4 16,-1 3-6-16,-5 3-4 16,-2 2-8-16,-5 2 2 15,-2 1 0-15,-6 7 1 16,2 2 2-16,-9 6 2 15,1 4-5-15,-5 13-1 16,5 3-2-16,-9 17-2 16,0 5-2-16,-7 18 0 15,2 5-1-15,-8 18 2 16,6-6-2-16,-3 18 1 16,10-4-1-16,1 17 0 15,12-11-2-15,6 14 0 0,12-17-1 16,5 7-1-16,9-24 0 15,6-2-1-15,9-23-2 16,10-4-7-16,6-19-7 16,15-4-18-16,3-13-19 15,18-4-87-15,-6-14 11 16,16-2-196-16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2.14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E618A6-5195-418C-AC6D-90078AF5B39F}" emma:medium="tactile" emma:mode="ink">
          <msink:context xmlns:msink="http://schemas.microsoft.com/ink/2010/main" type="inkDrawing" rotatedBoundingBox="9250,18246 9526,16779 9657,16804 9382,18271" semanticType="callout" shapeName="Other">
            <msink:sourceLink direction="with" ref="{2CA588DD-2F80-4CB6-A3A0-8D0B10A84517}"/>
            <msink:sourceLink direction="with" ref="{6104E8EB-2A31-499B-BE17-DB03B72320D0}"/>
          </msink:context>
        </emma:interpretation>
      </emma:emma>
    </inkml:annotationXML>
    <inkml:trace contextRef="#ctx0" brushRef="#br0">299 0 423 0,'-10'26'121'0,"2"-6"25"0,0 0-109 16,8-5-29-16,-5 6-3 16,1-1-1-16,-6 10 0 15,0 0-3-15,-5 13-1 16,1-1 0-16,-8 9 1 16,2 2-1-16,-5 16 0 15,4-5 1-15,-4 16 3 16,5-2 1-16,-2 15 1 15,9-12 1-15,-4 16 0 16,7-13-4-16,0 4 0 16,5-13-3-16,2 0-1 15,0-19-1-15,4-4-4 16,3-14-3-16,2-5-7 16,3-11-8-16,4-9-71 0,-1-12-56 15,2-11-11-15,-4-11-157 16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1:59.21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379 468 397 0,'-25'-8'98'0,"-2"-3"41"16,5 4-117-16,3-2-2 15,11 6-6-15,2 2-13 0,7-1-9 16,8 4-1-1,6 1 1-15,11-3 0 0,3 0 8 16,11-3 1-16,1-2 1 16,14-8 4-16,-4-2-1 15,18-7 4-15,2-1 0 16,30-12-1-16,2-4-1 16,28-9-1-1,1 2-3 1,26-7-2-16,-18 8 0 0,13 5 1 15,-27 15-2-15,11 8 0 16,-27 15-2-16,12 12-4 0,-16 12-1 16,10 18-5-16,-21 6 1 0,7 14-1 15,-27-4 5-15,-2 4 1 16,-23-14 4-16,-10-7 7 16,-20-17 7-16,-14-4 8 15,-19-11 5-15,-19-1 3 16,-13-7-3-16,-21-2-5 15,-4-2-7-15,-33 1-5 16,-1 4 0-16,-36 4 1 16,-1 8-1-16,-38 1-1 15,10 2-1-15,-25 8-6 16,25 1-6-16,-18 7-9 16,35 0-1-16,-6 8-1 0,31-5 4 15,-9 3 3 1,32-8 8-16,1 8 2 0,25-6 2 15,9 0 0 1,30-5 0-16,18 2-3 0,27-9-2 16,29 2 0-16,18-5-2 15,28 0-4-15,12-1-1 16,34-2 0-16,6-6 0 16,31 1-45-16,-2-3 28 0,33 1 8 15,-16 2 2-15,17 2 10 16,-26 2 51-16,18 1-20 15,-36-3-2-15,3 1 2 16,-30-3-8-16,-3-3-1 16,-34-1-4-1,-8-5 0-15,-28-2-1 0,-9-3 0 16,-22-3 0-16,-20-9 1 16,-16-2-2-16,-26-14-3 15,-13-1-2-15,-36-9-2 16,-11 4-3-16,-39 3 0 15,8 12 2-15,-40 12-2 16,18 15-1-16,-22 21-1 16,33 15-1-16,-17 25-1 15,43 9 2-15,-4 12 1 0,31-4 0 16,4 8-3-16,26-12 1 16,5 8-3-16,26-12-2 15,18 6-3-15,20-15 2 16,21 0 0-16,9-14 3 15,20-1 1-15,3-13 2 16,20-4-2-16,0-6-1 16,27 0-7-16,-3-4-4 15,16 2-8-15,-12-2 0 0,6-4 2 16,-23-6 9-16,-7-11 13 16,-20-9 14-16,-10-9 11 15,-21-1 7-15,-14-7 11 16,-15 4-3-16,-24-6-1 15,-11 0-9-15,-28-7-5 16,-11 5-13 0,-38-1-4-16,-10 11-4 15,-44 9-3-15,1 14-2 16,-33 11-6-16,17 12-7 16,-11 20 4-16,36 4 0 0,-5 14-4 15,36 1 5-15,2 5 4 16,29-14-3-16,3 1 2 15,24-14 4-15,10 3 2 16,20-11 2-16,16 0-1 16,21-8-1-16,25-4 1 15,20-10-1-15,39-10 0 16,13-10 0-16,41-15-2 0,7-10-1 16,40-14-3-16,-10 2-1 15,35-6-6-15,-24 12-7 16,18 0-1-16,-33 8 5 15,17-4 8-15,-36 6 9 16,11 2 14-16,-28 1 6 0,8 3-2 16,-30 7-6-16,3 4-2 15,-28 5-4-15,-5 7-3 16,-24 7-1 0,-15-3 0-16,-27 1 1 15,-5 0 11-15,-17-4 2 0,-9 1 0 16,-7 5 0-16,-17 3-2 15,-14-1-9-15,-24 6 2 16,-10-4 3-16,-28 1 5 16,-1-1 3-16,-34 1 1 15,4-4-4-15,-35 3-4 16,7-4-6-16,-34 6-6 16,18-3-5-16,-15 4-2 15,31-2 1-15,-5-1-1 16,41-3 4-16,13-3 2 15,39-5 1-15,17-4-2 0,33-3-1 16,13-2-3 0,13-1 0-16,13-4 0 0,12 2 1 15,27 1 2 1,14 1 4-16,29 0-4 0,7-1-3 16,27-13-11-16,-2-10-8 15,28-9-14-15,-3-5-1 16,23 0-7-16,-11 13 10 15,23 10 7-15,-28 17 15 0,10 11 5 16,-25 13 12-16,4 3 3 16,-30-4 1-16,-11-5 11 15,-28-10 3-15,-11-5 4 16,-31-4 3 0,-14 1 19-16,-14 1-6 0,-20-4-3 15,-19-5-4 1,-28-7-2-16,-19 0-19 0,-37-4-4 15,-10 2-1-15,-37 1 0 16,5-1-2-16,-23-1-1 16,23 0 0-16,-10 0-1 15,36 5-2-15,-2 5-3 16,33 8-2-16,2 9-1 16,27 9-1-16,10 11 1 15,24 3 3-15,15 3-5 16,22-2-3-16,21 2-8 0,18-9-2 15,25-1 1 1,14-11 5-16,34-16 5 0,3-11 6 16,33-18-8-16,-8-10-3 15,28-6-1-15,-19 9 2 16,16 1 3-16,-25 13 14 16,16 4 6-16,-26 7 1 15,6-2 1-15,-26 4-2 16,6-3-5-16,-29 1-2 15,-9-4-1-15,-24 5 3 16,-17-4 22-16,-25 4 7 16,-26-5 9-16,-24 8 4 0,-32-3 2 15,-11 3-18-15,-39 4-5 16,-3 6-9-16,-28 6-3 16,12 6-8-16,-18 3-7 15,27-2-6-15,-3 0-9 16,31-5-2-16,5-5-2 15,30-4 5-15,12-2 4 16,23 0 7-16,15-3-2 16,16 2 0-16,19-5-3 15,16 1-2-15,33-4-1 16,13 0 4-16,34-1-4 16,-1-3-2-16,21-9-10 0,-15-4 1 15,13-18 1-15,-22-1 5 16,13-14 9-16,-18 5 13 15,7-6 3-15,-20 13 2 16,1 2 2-16,-22 14-1 16,-4 6 3-16,-24 15-1 15,-9 10 9-15,-18 9 5 16,-19 12 3-16,-14 7-3 16,-18 9 2-16,-11 5-10 15,-21 5 0-15,-5-7-2 16,-23 4 2-16,2-9-2 15,-18 1-4 1,14-7-8-16,-1-2-14 16,25-9-10-16,12-3-37 15,25-6-110-15,6-3 21 16,7-3-281-16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2.62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CA588DD-2F80-4CB6-A3A0-8D0B10A84517}" emma:medium="tactile" emma:mode="ink">
          <msink:context xmlns:msink="http://schemas.microsoft.com/ink/2010/main" type="inkDrawing" rotatedBoundingBox="10059,16141 10196,16837 9726,16929 9589,16234" shapeName="Other">
            <msink:destinationLink direction="with" ref="{A6E618A6-5195-418C-AC6D-90078AF5B39F}"/>
            <msink:destinationLink direction="with" ref="{3AC1B20E-8453-4C9C-B334-2181EC084032}"/>
          </msink:context>
        </emma:interpretation>
      </emma:emma>
    </inkml:annotationXML>
    <inkml:trace contextRef="#ctx0" brushRef="#br0">0 1 288 0,'10'6'161'0,"0"3"-16"15,5-3-51-15,7 1-72 16,6-2-14-16,7-2-2 15,-4-1-6-15,8-2-2 16,-8-3-4-16,6-2-13 16,-4-2-13-16,3-1-32 15,-4 1-7-15,-1 2-7 0,-4 5 13 16,-4 7 23-16,-4 4 40 16,-3 4 16-16,-4 2 11 15,-1 8-4-15,-1 0-15 16,-5 10-9-16,-5-1-8 15,-5 11 3-15,-6 0 8 16,-9 8 24-16,-5-5 11 16,-3 7 7-16,-4-8-3 15,-4 1-5-15,1-8-39 16,-3 1-57-16,1-9-55 0,2 3-19 16,5-9-104-16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3.6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AC1B20E-8453-4C9C-B334-2181EC084032}" emma:medium="tactile" emma:mode="ink">
          <msink:context xmlns:msink="http://schemas.microsoft.com/ink/2010/main" type="inkDrawing" rotatedBoundingBox="10299,17094 10724,16353 10838,16418 10412,17159" semanticType="callout" shapeName="Other">
            <msink:sourceLink direction="with" ref="{1E7511F7-7C06-4E92-B84C-36FB15FBD1CC}"/>
            <msink:sourceLink direction="with" ref="{2CA588DD-2F80-4CB6-A3A0-8D0B10A84517}"/>
          </msink:context>
        </emma:interpretation>
      </emma:emma>
    </inkml:annotationXML>
    <inkml:trace contextRef="#ctx0" brushRef="#br0">0 724 304 0,'18'-17'114'0,"9"-11"7"15,-5-4-83-15,6-7-16 16,-2 0-16-16,4-5-1 16,-5 2 0-16,7-9 1 15,-4 4-1-15,7-11 0 16,-7 5-3-16,5-7 2 16,-5 7-2-16,1 3 1 15,-11 10 1-15,3 4 0 0,-9 16-2 16,-2 10 2-16,-5 5 1 15,-7 20 0-15,-4 5-1 16,-8 21-13-16,0 7-6 16,-11 20-6-16,0-1-3 15,-5 14-18-15,0-9-14 16,-8 11-63-16,3-10 2 16,-8 10-149-16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9.3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43CB84-3417-49BE-B748-9E7F5EFE229F}" emma:medium="tactile" emma:mode="ink">
          <msink:context xmlns:msink="http://schemas.microsoft.com/ink/2010/main" type="inkDrawing" rotatedBoundingBox="624,13796 1059,11960 1383,12037 948,13873" semanticType="callout" shapeName="Other">
            <msink:sourceLink direction="with" ref="{80A6ACF3-278E-4201-BD5A-7EDB37242EC3}"/>
            <msink:sourceLink direction="with" ref="{6C5150E0-F316-4BE4-BF3E-B14B92013D59}"/>
            <msink:sourceLink direction="with" ref="{C41DA80B-77E5-4C41-807F-FFE84938792A}"/>
          </msink:context>
        </emma:interpretation>
      </emma:emma>
    </inkml:annotationXML>
    <inkml:trace contextRef="#ctx0" brushRef="#br0">557 5 349 0,'-19'-7'103'0,"-4"7"26"16,3 2-100-16,-1 13-10 15,1 6-9-15,-7 17-4 16,1 7-6-16,-8 18 0 16,1 2 0-16,-7 20-1 15,5-1 1-15,-6 24 0 16,4-3 0-16,-4 23 1 16,6-7 2-16,-3 23 2 15,8-16 2-15,5 15-1 0,13-23 0 16,12-4-2-16,14-28-5 15,11-5-17-15,5-25-14 16,11-10-104-16,1-17 15 16,16-9-246-16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9.92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8888EC1-39D8-45EB-9330-F6D6A2A197A0}" emma:medium="tactile" emma:mode="ink">
          <msink:context xmlns:msink="http://schemas.microsoft.com/ink/2010/main" type="inkDrawing" rotatedBoundingBox="1385,13628 1533,12753 1832,12804 1684,13678" semanticType="callout" shapeName="Other">
            <msink:sourceLink direction="with" ref="{DC1AA66B-4EF2-487A-BBB3-E39907841D05}"/>
          </msink:context>
        </emma:interpretation>
      </emma:emma>
    </inkml:annotationXML>
    <inkml:trace contextRef="#ctx0" brushRef="#br0">33 366 421 0,'-16'16'101'0,"-1"-6"35"0,14-7-126 16,6-3-2-16,4-3-5 16,1-2-6-16,0-3-2 15,7-10-9-15,-2-4-6 16,4-6-16-16,-2 0-3 0,3-7 0 16,-4 5 10-16,0-7 6 15,1 6 17-15,4-6 7 16,1 6 2-16,3-1 1 15,-2 11-2-15,3 2 0 16,-4 11-4-16,1 10-10 16,-6 8-9-16,0 16-7 15,-5 7-6-15,-5 21-1 16,-8 4 13-16,-4 21 17 16,-8-1 12-16,-5 15 11 15,0-6 2-15,-3 7-8 16,6-16-24-16,-4-1-63 15,3-19 5-15,-1-3-147 16</inkml:trace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20.47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C1AA66B-4EF2-487A-BBB3-E39907841D05}" emma:medium="tactile" emma:mode="ink">
          <msink:context xmlns:msink="http://schemas.microsoft.com/ink/2010/main" type="inkDrawing" rotatedBoundingBox="1686,14126 1832,12897 2444,12970 2297,14198" semanticType="verticalRange" shapeName="Other">
            <msink:sourceLink direction="with" ref="{48036FC1-8183-4A62-B0CA-93D1EF46F210}"/>
            <msink:destinationLink direction="with" ref="{78888EC1-39D8-45EB-9330-F6D6A2A197A0}"/>
          </msink:context>
        </emma:interpretation>
      </emma:emma>
    </inkml:annotationXML>
    <inkml:trace contextRef="#ctx0" brushRef="#br0">97 64 368 0,'11'-14'103'0,"6"-2"27"16,4 1-108-16,8 3-3 15,-3 7-10-15,9 4-6 16,-5 4-2-16,0 7-2 16,-5 1-1-16,-2 11-6 15,-6 5-1-15,-3 12-2 16,-9 6 1-16,-6 22 1 15,-9-3 7-15,-8 19 3 16,-6-5 3-16,-11 14 2 16,-1-14 0-16,-7 11-1 0,1-14-2 15,-1 8-1-15,8-13-2 16,0 5-6-16,10-16-3 16,6-4-13-16,7-15-10 15,5-9-5-15,11-16 3 16,7-8 4-16,7-12 11 15,14-13 13-15,8-4 5 16,13-6 2-16,3 0 0 0,16-2 0 16,-4 5-12-16,15 0-76 15,-5 5 20-15,18 2-204 16</inkml:trace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08.9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DC3D7E-C790-41AF-9A97-B6E6E877C8CB}" emma:medium="tactile" emma:mode="ink">
          <msink:context xmlns:msink="http://schemas.microsoft.com/ink/2010/main" type="inkDrawing" rotatedBoundingBox="1830,11501 2327,11140 2535,11427 2039,11788" semanticType="callout" shapeName="Other">
            <msink:sourceLink direction="from" ref="{C41DA80B-77E5-4C41-807F-FFE84938792A}"/>
            <msink:sourceLink direction="to" ref="{C41DA80B-77E5-4C41-807F-FFE84938792A}"/>
          </msink:context>
        </emma:interpretation>
      </emma:emma>
    </inkml:annotationXML>
    <inkml:trace contextRef="#ctx0" brushRef="#br0">47 358 244 0,'-15'2'98'16,"-2"-2"13"-16,9 0-68 0,-1 0-11 16,11 0-17-16,0 2-7 15,6-1-11-15,0 1-3 16,4-2-1-16,8-5 0 15,2-3-1-15,4-9 0 16,1-3 4-16,3-8 1 16,-4 0 3-16,6-10-1 15,-1 4 1-15,4-6 1 16,-2 7-1-16,2-2-1 16,-8 11 1-16,4-1-1 15,-6 10-3-15,0 3-4 16,-5 9-16-16,0 4-11 15,-10 11 0-15,-5 10 5 16,-7 3 9-16,-8 14 30 16,-3 3 15-16,-10 13 8 15,-1-4-1-15,-2 11-8 16,3-8-21-16,1 6-92 0,5-15 18 16,2 6-232-16</inkml:trace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4.92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A60EB97-35C1-4DE5-A3B1-F7389F7B5CAC}" emma:medium="tactile" emma:mode="ink">
          <msink:context xmlns:msink="http://schemas.microsoft.com/ink/2010/main" type="inkDrawing" rotatedBoundingBox="2276,11595 2702,11020 3108,11320 2683,11896" semanticType="callout" shapeName="Other">
            <msink:sourceLink direction="with" ref="{3B6B0A24-5204-4864-8648-02241FE9D7EC}"/>
          </msink:context>
        </emma:interpretation>
      </emma:emma>
    </inkml:annotationXML>
    <inkml:trace contextRef="#ctx0" brushRef="#br0">565 393 258 0,'-12'0'108'16,"2"-1"9"-16,3-1-68 16,2 0-14-16,2 1-17 0,3 1-7 15,-2 0-8-15,2 0-2 16,0 0 1-16,0-2 0 16,2 0 0-16,0-4 2 15,-2-4 1-15,1-5-1 16,-1-2 2-16,4-3 2 15,-3 4 1-15,6-4-1 16,3 3-1-16,8-3-1 16,2 0-5-16,10-6 0 15,3-1-1-15,9-6 1 16,-2 3-1-16,4-3 0 16,-4 5 0-16,2-1 1 15,-11 9-1-15,-3 1 0 16,-4 7 1-16,-4 0 0 15,-10 9-1-15,-2 5 2 16,-6 3-1-16,-6 11 1 0,-4 7-1 16,-4 12 1-16,-4 3 0 15,-1 11-1-15,-1-1 0 16,0 10-2-16,3-7-1 16,-2 9-7-16,5-3-6 15,2 6-20-15,6-5-18 16,-3 8-57-16,9-13-17 15,-2 4-23-15,5-14-28 16</inkml:trace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3.3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50821E-2016-4BC4-8970-E04C209E6D9E}" emma:medium="tactile" emma:mode="ink">
          <msink:context xmlns:msink="http://schemas.microsoft.com/ink/2010/main" type="inkDrawing" rotatedBoundingBox="5972,14890 6605,15078 6599,15099 5966,14911" semanticType="callout" shapeName="Other">
            <msink:sourceLink direction="with" ref="{466875E2-3B07-422B-9A7E-84E6EEF6C54D}"/>
            <msink:sourceLink direction="with" ref="{1E7511F7-7C06-4E92-B84C-36FB15FBD1CC}"/>
            <msink:sourceLink direction="with" ref="{EE04B250-0FEA-4148-8ADB-7D9B5837F6E7}"/>
          </msink:context>
        </emma:interpretation>
      </emma:emma>
    </inkml:annotationXML>
    <inkml:trace contextRef="#ctx0" brushRef="#br0">0 0 197 0,'47'5'101'15,"6"3"0"-15,-8 0-50 0,4 7-14 16,-2 2-20-1,6 3-5-15,-8-2-9 0,10 0-15 16,-6-3-13-16,6 2-43 16,-5-6-37-16,0 1-13 15,-10-4-72-15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3.67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571E38-45FA-4265-AFBF-5EF0285DA48D}" emma:medium="tactile" emma:mode="ink">
          <msink:context xmlns:msink="http://schemas.microsoft.com/ink/2010/main" type="inkDrawing" rotatedBoundingBox="8171,15031 9009,15174 9008,15178 8170,15035" semanticType="callout" shapeName="Other">
            <msink:sourceLink direction="with" ref="{FFE2FA92-F8F8-4707-B244-7CFC6CB3DE6A}"/>
          </msink:context>
        </emma:interpretation>
      </emma:emma>
    </inkml:annotationXML>
    <inkml:trace contextRef="#ctx0" brushRef="#br0">0 0 258 0,'40'7'83'16,"6"1"13"-16,4-1-74 15,8 3-13-15,-5-2-12 16,12 2-6-16,-7 2-4 0,10 1-6 16,-5-2-3-16,9 1-23 15,-8-2-13-15,9 2-25 16,-11-2-13-16,4 3-23 15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4.0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DFFFABF-EEB5-40F5-8B84-9275243465A8}" emma:medium="tactile" emma:mode="ink">
          <msink:context xmlns:msink="http://schemas.microsoft.com/ink/2010/main" type="inkDrawing" rotatedBoundingBox="11143,15371 11765,15439 11764,15448 11142,15381" semanticType="strikethrough" shapeName="Other">
            <msink:destinationLink direction="with" ref="{851A58A5-0655-4E37-A913-FC5E429EB8A9}"/>
          </msink:context>
        </emma:interpretation>
      </emma:emma>
    </inkml:annotationXML>
    <inkml:trace contextRef="#ctx0" brushRef="#br0">0 0 230 0,'53'12'103'0,"-2"-4"9"0,-9-3-54 16,7-2-15-16,-2 1-30 15,6-3 1-15,-3 6-14 16,8-2-32-16,-8 3-12 16,10 1-63-16,-9-3-12 0,7-1-151 15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0:07.3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DEB2DDE-9668-4874-AAF1-A8CEED5DFB98}" emma:medium="tactile" emma:mode="ink">
          <msink:context xmlns:msink="http://schemas.microsoft.com/ink/2010/main" type="writingRegion" rotatedBoundingBox="1902,13424 17549,12667 17856,19016 2209,19773"/>
        </emma:interpretation>
      </emma:emma>
    </inkml:annotationXML>
    <inkml:traceGroup>
      <inkml:annotationXML>
        <emma:emma xmlns:emma="http://www.w3.org/2003/04/emma" version="1.0">
          <emma:interpretation id="{A7AEE16D-2B35-4845-814A-ED66B5FAD717}" emma:medium="tactile" emma:mode="ink">
            <msink:context xmlns:msink="http://schemas.microsoft.com/ink/2010/main" type="paragraph" rotatedBoundingBox="1902,13424 11367,12967 11487,15453 2022,159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A33DB45-B075-4A74-8C65-87EBCEDFE9FB}" emma:medium="tactile" emma:mode="ink">
              <msink:context xmlns:msink="http://schemas.microsoft.com/ink/2010/main" type="line" rotatedBoundingBox="1902,13424 11367,12967 11487,15453 2022,15911"/>
            </emma:interpretation>
          </emma:emma>
        </inkml:annotationXML>
        <inkml:traceGroup>
          <inkml:annotationXML>
            <emma:emma xmlns:emma="http://www.w3.org/2003/04/emma" version="1.0">
              <emma:interpretation id="{811DB624-E830-4D98-8AF2-AFF3E00AED9C}" emma:medium="tactile" emma:mode="ink">
                <msink:context xmlns:msink="http://schemas.microsoft.com/ink/2010/main" type="inkWord" rotatedBoundingBox="1902,13424 8284,13116 8404,15602 2022,15911"/>
              </emma:interpretation>
            </emma:emma>
          </inkml:annotationXML>
          <inkml:trace contextRef="#ctx0" brushRef="#br0">6089-2278 323 0,'-10'0'102'0,"1"0"20"16,4-3-91-16,4 1-3 15,1 2-11-15,1 0-4 16,-1 0-4-16,0 2-2 16,2-1-5-16,5-1-2 15,4-1-1-15,6-4 1 16,7 0 3-16,7-10 1 16,1-3 0-16,9-7 1 15,-4 0-1-15,7-8 0 16,-4 0-2-16,8-4 1 15,-2 2-2-15,5-9-3 0,-4 6-4 16,4-6-4-16,-9 6-2 16,3-5-1-16,-11 6 2 15,1-4 3-15,-7 9 5 16,0-3 2-16,-7 10 1 16,-4 3 2-16,-7 10-1 15,-2 3 1-15,-5 5-3 16,-3 4-3-16,-2 1 2 15,-1 6 8-15,-1 5 5 0,-8 9 9 16,-1 4 7-16,-8 10 0 16,-4 0-6-16,-4 11-3 15,0 2-7-15,-8 15-2 16,3-2-3-16,-7 8-3 16,6-9-3-16,-6 8-1 15,8-16-3-15,-2 0-2 16,7-14-2-16,2-1-2 15,7-17 0-15,4-5-4 16,6-8 1-16,3-2-12 16,5-7-16-16,4-4-102 15,1-2 20-15,5-11-252 16</inkml:trace>
          <inkml:trace contextRef="#ctx0" brushRef="#br0" timeOffset="1150.1802">5977-1917 410 0,'-6'6'106'0,"4"-1"32"15,3-3-116-15,5 1-14 16,3 0-3-16,7 3-2 16,4 0-2-16,11-4 1 15,5-1 0-15,18-4-1 16,6-3 1-16,25 0 2 16,9 0 3-16,30-1 1 15,-1 4 2-15,30-4 3 16,-8-3 1-16,29-10 2 15,-17-2-1-15,21-6-1 16,-24 6-5-16,12 5-2 16,-35 11-6-16,0 9-5 15,-33 7-5-15,-8 2-15 0,-30 0-29 16,-13-4-111-16,-24-5 18 16,-15-6-271-16</inkml:trace>
          <inkml:trace contextRef="#ctx0" brushRef="#br0" timeOffset="863.8695">7473-2911 204 0,'-2'8'114'0,"-2"7"-2"15,-5 0-46-15,-3 4-18 16,-2 3-22-16,-5 7-4 15,-2-2-12-15,-7 5-6 16,-3 2-6-16,-1 6-11 16,3-4-4-16,-2 7-1 15,6-5 2-15,1 3 5 16,4-7 14-16,1-2 14 16,7-7 2-16,2 3 0 15,2-7-3-15,10 2-5 0,1-2-9 16,7 1-3-16,6-4-2 15,8-4-7-15,2-5 0 16,14-7-1-16,-4-11 2 16,11-13 2-16,-2-9 6 15,5-19 4-15,-11-3 2 16,8-20 2-16,-9 1 1 0,1-11 2 16,-7 8 1-1,0-5 1-15,-7 13 1 16,-1-2-3-16,-10 16-6 0,-2-1 1 15,-12 16-3-15,-9 7-3 16,-7 12 2-16,-16 10-2 16,-9 16-5-16,-15 14-29 15,-1 6-51-15,-18 17-46 16,6 6-27-16,-12 10-75 16</inkml:trace>
          <inkml:trace contextRef="#ctx0" brushRef="#br0" timeOffset="-4964.0101">-964-2018 232 0,'-14'-2'99'0,"0"-2"-1"16,1 1-62-16,1-3-15 0,4 0-13 15,0-1-7-15,2 1 7 16,0 0 10-16,1 2 5 16,0-1 9-16,3 4-3 15,-1-1-3-15,2 1-14 16,4-1-6-16,4 0-9 16,6-7-1-16,5 0 1 0,11-10 3 15,6-2 2 1,15-10 0-16,-1-1-1 0,13-12 1 15,-10 0-1-15,10-15 0 16,-10 3 1-16,9-10 1 16,-8 6 0-16,7-5 0 15,-7 12 0-15,6 2-1 16,-12 10 0-16,3 4 0 16,-12 12 0-16,-4 3 2 15,-13 7 0-15,-5 8 6 16,-13 7 2-16,-12 13 1 15,-9 9 0-15,-14 18 0 16,-8 11-3-16,-10 20 1 16,2 0-1-16,-11 15 3 15,9-8-3-15,-6 10-1 16,8-8-4-16,-8 14-1 16,6-8-3-16,-9 17 0 0,5-10 0 15,-11 7-1-15,9-18-1 16,-1 0 0-16,9-20-1 15,4-5-3-15,13-16-1 16,4-7-4-16,14-15-1 16,4-7-9-16,8-11-1 15,7-9-5-15,2-9-4 16,13-8-41-16,4-4-37 16,9-12-29-16,3 0-42 0,10-12-6 15</inkml:trace>
          <inkml:trace contextRef="#ctx0" brushRef="#br0" timeOffset="-4247.0588">41-2494 444 0,'-17'26'112'0,"0"-4"39"0,6-6-134 16,1 11-5-16,0 1-9 16,-8 12-6-16,-2-1-5 15,-11 10-1 1,1-5-2-16,-8 13-3 0,3-8 2 15,-8 14 1-15,7 0 4 16,-5 10 7-16,7-8 5 16,0 11 4-1,12-12 1-15,4-1 0 0,9-12-3 16,8 1-3-16,8-14-4 0,7-6-3 16,5-8-4-16,9-11-4 15,1-16-2-15,12-13 0 16,3-11 2-16,12-20 2 15,-5-12 5-15,11-24 3 16,-8-2 1-16,5-21 2 16,-12 7 1-16,6-11 6 15,-15 18 2-15,-2-10 5 16,-8 17 1-16,-6 0 0 16,-14 19-5-16,-5 10-2 15,-11 24-6-15,-15 17-1 16,-7 16-2-16,-7 20-3 15,0 10-1-15,-4 16-5 16,10 1-4-16,-1 14-12 0,8-5-8 16,1 6-27-16,7-10-21 15,1 0-57-15,8-10-3 16,4-5-104-16</inkml:trace>
          <inkml:trace contextRef="#ctx0" brushRef="#br0" timeOffset="-3862.9483">1031-2634 428 0,'12'-1'144'0,"-8"-2"22"15,-7 0-118-15,2 9-21 16,-7 4-17-16,-5 15-15 16,-5 6-8-16,-11 16-3 15,-2 1-1-15,-6 16 3 16,2-7 7-16,-3 10 3 16,3-2 4-16,-4 16 3 15,9-6 3-15,-1 23 1 16,6-5-1-16,10 11 1 15,12-17-2-15,13 4-2 0,11-24-2 16,13-6-2-16,2-22 0 16,12-9 0-16,-6-23 0 15,10-22 0-15,-5-17 0 16,10-30 1-16,-9-15 0 16,10-31 0-16,-10 3 0 15,1-17 0-15,-13 11 0 16,1-8 3-16,-15 21-1 15,-6-9 2-15,-11 20-1 0,-14 2 0 16,-12 23-2-16,-11 14-11 16,-8 23-7-16,-13 20-45 15,0 26-98-15,-13 33 12 16,5 17-249-16</inkml:trace>
          <inkml:trace contextRef="#ctx0" brushRef="#br0" timeOffset="-3120.8399">2625-3295 450 0,'-16'3'165'0,"1"-1"13"15,3-4-124-15,6 2-21 16,3 3-23-16,-10 7-9 16,-7 5-4-16,-14 16-2 0,-4 6-3 15,-15 14-6-15,0 3-2 16,-13 23-1-16,7-7 3 15,-12 23 10-15,13-1 13 16,-6 30 14 0,13-6 6-16,-3 33 5 0,15-7-3 15,1 39-12-15,16-12-14 16,6 18-2-16,12-27-6 0,8 10-17 16,6-41-6-16,9 2-3 15,4-34-10-15,7-4-20 16,0-33-19-16,8-15-89 15,-6-23 8-15,9-11-223 16</inkml:trace>
        </inkml:traceGroup>
        <inkml:traceGroup>
          <inkml:annotationXML>
            <emma:emma xmlns:emma="http://www.w3.org/2003/04/emma" version="1.0">
              <emma:interpretation id="{49FBA51B-6230-417B-BF10-CC37648380A3}" emma:medium="tactile" emma:mode="ink">
                <msink:context xmlns:msink="http://schemas.microsoft.com/ink/2010/main" type="inkWord" rotatedBoundingBox="9012,13468 11385,13354 11443,14542 9070,14657"/>
              </emma:interpretation>
            </emma:emma>
          </inkml:annotationXML>
          <inkml:trace contextRef="#ctx0" brushRef="#br0" timeOffset="-1910.3508">3102-2095 184 0,'-17'17'286'0,"-7"-3"-134"15,1-3 1-15,-1-1-108 16,8-4-111-16,-2 0 82 15,5 0-13-15,0-1-2 16,1 0-1-16,6-2 0 0,2-2-2 16,4-1-1-16,1-1 0 15,7-7 1-15,2 0 3 16,12-9 5-16,3-5 3 16,15-10 1-16,7-2 0 15,16-8-1-15,1 1-5 16,16-8-1-16,-8 3-4 0,9-8-1 15,-14 6-1 1,8-8-1-16,-13 7-1 0,2-2 0 16,-12 11 2-16,1-2 1 15,-12 11 1-15,-1 7 1 16,-14 10 0-16,-5 3-2 16,-11 10-1-16,-12 13 1 15,-8 2 0-15,-9 17 2 16,-6 9 5-16,-7 20 4 15,-1 3 0-15,-8 25 3 16,2 1-2-16,-13 22-2 16,2-2-3-16,-12 25-2 15,4-12-1-15,-7 14-2 16,6-21-2-16,-2 4-1 16,9-28-3-16,-2-2-4 15,8-19-2-15,1-1-3 16,8-21-3-16,3-7-3 0,11-20 0 15,5-10-55-15,11-18-76 16,7-16 6-16,10-11-215 16</inkml:trace>
          <inkml:trace contextRef="#ctx0" brushRef="#br0" timeOffset="-1495.8255">4417-1976 345 0,'-9'25'108'0,"3"-3"19"16,8-5-97-16,8-3-12 15,6-2-8-15,3 3 2 16,-1-3 1-16,6 5 2 16,1 1 1-16,10 4-5 0,3-3-8 15,15 0-4-15,0-4-3 16,14-4-2-16,-5-5 2 15,12-3 3-15,-7-3 1 16,10-1 1-16,-13-1-3 16,1 1-22-16,-17-2-45 15,-12-4-70-15,-26-4-12 16,-19-20-156-16</inkml:trace>
          <inkml:trace contextRef="#ctx0" brushRef="#br0" timeOffset="-1236.9797">4834-2162 301 0,'-19'19'183'15,"-1"6"-13"-15,-4 15-53 16,9 4-96-16,1 22-12 15,-2 3-17-15,-2 19-20 16,2-7 3-16,-2 17-29 16,2-8-17-16,4 19-29 15,3-8-19-15,-1 15-15 16,0-19-7-16,3-6 21 16</inkml:trace>
        </inkml:traceGroup>
      </inkml:traceGroup>
    </inkml:traceGroup>
    <inkml:traceGroup>
      <inkml:annotationXML>
        <emma:emma xmlns:emma="http://www.w3.org/2003/04/emma" version="1.0">
          <emma:interpretation id="{C29F5207-E45A-4F2B-BED6-88FB32AED12D}" emma:medium="tactile" emma:mode="ink">
            <msink:context xmlns:msink="http://schemas.microsoft.com/ink/2010/main" type="paragraph" rotatedBoundingBox="8632,13658 17304,12139 17851,15263 9180,167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51E4887-8853-442C-BE95-0B1B595F24D6}" emma:medium="tactile" emma:mode="ink">
              <msink:context xmlns:msink="http://schemas.microsoft.com/ink/2010/main" type="line" rotatedBoundingBox="8632,13658 17304,12139 17851,15263 9180,16782"/>
            </emma:interpretation>
          </emma:emma>
        </inkml:annotationXML>
        <inkml:traceGroup>
          <inkml:annotationXML>
            <emma:emma xmlns:emma="http://www.w3.org/2003/04/emma" version="1.0">
              <emma:interpretation id="{325E99DE-3240-421E-B52F-FCC47D6C27F1}" emma:medium="tactile" emma:mode="ink">
                <msink:context xmlns:msink="http://schemas.microsoft.com/ink/2010/main" type="inkWord" rotatedBoundingBox="8632,13658 13361,12829 13909,15954 9180,16782"/>
              </emma:interpretation>
            </emma:emma>
          </inkml:annotationXML>
          <inkml:trace contextRef="#ctx0" brushRef="#br0" timeOffset="15601.9284">19701-4115 293 0,'-2'12'86'0,"2"-2"22"15,2 2-81-15,9 1-10 16,7 4-9-16,8 3 2 15,1 1-8-15,10 2-2 16,-4-1-2-16,10 6-3 16,-2 0-6-16,11 9-12 15,-8 1-12-15,1 5 13 16,-10-8 10-16,-10-1 22 16,-16-8 20-16,-15 1 24 15,-11 0-8-15,-17 12-4 16,-9 2-17-16,-10 13-8 15,1 1-15-15,-10 8-17 0,7-7-30 16,-2 1-90-16,9-13 8 16,-2-6-217-16</inkml:trace>
          <inkml:trace contextRef="#ctx0" brushRef="#br0" timeOffset="16990.5288">20513-4187 312 0,'-4'2'99'0,"4"-4"19"0,3-3-84 16,7-3-11-16,3-2-11 15,3-2 0-15,0 2-5 16,6-2-2-16,0 2-4 16,6 2-1-16,0 3-4 15,2 5-2-15,-4 5-3 16,1 10 1-16,-8 4 0 0,-2 15-2 16,-5 6 1-16,-10 13 1 15,-7-2 1 1,-13 6 5-16,-5-2 5 0,-14 5 9 15,2-9 4-15,-9 13 2 16,4-9-4-16,-5 10-2 16,8-8-8-16,-3 8-2 15,12-11-3-15,2 5 0 16,10-12 0-16,8 2-1 16,11-13 0-16,8 0-5 15,5-10 0-15,10-7-2 16,5-15 1-16,19-15 1 15,3-14 3-15,16-19-3 16,0-5-4-16,5-8-28 16,-14 1-26-16,-1-1-52 15,-17 10-13-15,-7-5-84 16</inkml:trace>
          <inkml:trace contextRef="#ctx0" brushRef="#br0" timeOffset="17251.7396">20587-3903 429 0,'4'4'92'0,"3"-2"41"15,11 1-127-15,11 4-7 16,1 6-4-16,5 3-26 15,-3 5-26-15,3 1-76 16,-5-3-5-16,2-3-156 16</inkml:trace>
          <inkml:trace contextRef="#ctx0" brushRef="#br0" timeOffset="17573.7777">21073-3759 281 0,'-2'15'118'0,"-2"10"7"16,1 0-79-16,-1 10-8 0,-2 3-21 15,-2 6-12-15,0-4-8 16,-4 5-12-16,0-11-9 15,-1 3-11-15,0-12-29 16,-2-5-58-16,2-9 12 16,-2-11-146-16</inkml:trace>
          <inkml:trace contextRef="#ctx0" brushRef="#br0" timeOffset="18436.3153">21259-3743 378 0,'-3'13'104'0,"-1"8"28"16,0 4-110 0,-4 12-5-16,-1-1-10 0,-2 4-4 15,-1-3-4-15,-1 1 1 16,2-12 0-16,1-4-1 16,4-7-1-16,2-6-6 15,5-8-2-15,2-2-2 16,5-5 1-16,-1-10 3 15,3-3 7-15,5-14 3 16,3-2 2-16,5-4 1 16,1 6 0-16,4-1-1 15,-4 12-3-15,3 2 0 16,-5 8-1-16,1 5-2 16,-5 4-2-16,-2 6 1 15,-3 3 0-15,-1 4 5 16,-1-1 3-16,0 4 3 15,1-1-1-15,3 5 1 0,-2 1-4 16,0 7-2-16,-1 1-1 16,1 4 0-16,-4-2 0 15,4-2 0-15,2-2 0 16,4-2 0-16,0-5-1 16,5-4-1-16,-4-5-1 15,4-8 0-15,-5-10-1 0,3-13 1 16,-5-6 1-16,4-9 2 15,-5-2 2 1,-1-4 4-16,-5 4 0 0,-1 1 0 16,-6 9-1-16,0 7 0 15,-5 11-4-15,-2 12-3 16,-3 12 0-16,-2 13 0 16,-2 3 0-16,3 7 1 15,0 2 1-15,4 1 1 16,1-3 0-16,4 5 2 15,4-5-1-15,-1 5 1 16,-1-8 0-16,-1 1 1 16,-2-7-2-16,-5-1 0 15,-2-7 0-15,-3 2-4 16,-2-7-1-16,-10-5-3 16,-3-5-3-16,-5-6-13 15,0-6-15-15,-4-1-50 0,9-1-53 16,0 1-12-16,7 4-118 15</inkml:trace>
          <inkml:trace contextRef="#ctx0" brushRef="#br0" timeOffset="17656.5563">21071-4160 291 0,'6'12'66'15,"-1"1"16"-15,5 3-164 16,5-1 13-16,-1 4-218 16</inkml:trace>
        </inkml:traceGroup>
        <inkml:traceGroup>
          <inkml:annotationXML>
            <emma:emma xmlns:emma="http://www.w3.org/2003/04/emma" version="1.0">
              <emma:interpretation id="{1907A861-C3D5-4AA9-BC96-17C20E184560}" emma:medium="tactile" emma:mode="ink">
                <msink:context xmlns:msink="http://schemas.microsoft.com/ink/2010/main" type="inkWord" rotatedBoundingBox="14403,14025 17538,13476 17797,14951 14661,15501"/>
              </emma:interpretation>
            </emma:emma>
          </inkml:annotationXML>
          <inkml:trace contextRef="#ctx0" brushRef="#br0" timeOffset="19001.2957">22364-3596 354 0,'-19'-10'120'0,"-7"-2"16"16,2 2-103-16,-2-1-8 15,2 6-19-15,1 0-8 16,4 7-4-16,-1 5-2 16,6 3-1-16,-1 3 0 0,3 1 3 15,-1 5 3-15,1-3 3 16,4 6 3-16,2-1 2 15,4 5 1-15,10-1-1 16,3 7-1-16,4 1-2 16,3 2 0-16,-5-7-2 15,-4 0 1-15,-5-8 0 0,-2-1 0 16,-4-4-1-16,-4 1 0 16,-3-4 1-16,-10-2 1 15,-4-4 1-15,-13-3 3 16,0-3 0-16,-5-1 0 15,7-2-3-15,6 0-4 16,13-2-8-16,3 2-34 16,11 0-26-16,2-4-69 15,5 0-15-15,5-7-121 16</inkml:trace>
          <inkml:trace contextRef="#ctx0" brushRef="#br0" timeOffset="19704.4989">22565-3498 157 0,'-10'-7'200'16,"-7"0"-62"-16,-1 5-89 15,-1-1 91-15,1 3-129 16,2 5-11-16,4 1-11 0,0 4-24 16,5 3-7-16,1 9-9 15,3 2 6-15,0 7 6 16,3-5 20-16,3 0 14 16,-1-8 11-16,2-5 8 15,-1-7 3-15,4-7 6 16,1-7-1-16,5-3-3 15,2-7-8-15,4-4-10 16,-2-2-12-16,3 4-5 16,-6 5 1-16,-1 6 2 15,-4 9 11-15,2 8 7 16,-3 3 5-16,4 6 0 16,0-1-2-16,3 6-4 15,-2-3-2-15,3 4 0 16,-1-2 0-16,4 1-1 15,-2-7-4-15,11-7-21 16,-3-9-51-16,3-12-35 0,-4-12-25 16,-1-18-65-16</inkml:trace>
          <inkml:trace contextRef="#ctx0" brushRef="#br0" timeOffset="19763.8684">22987-4428 428 0,'-12'23'94'0,"-1"19"40"15,4 8-125-15,2 26-8 16,-2 10-3-16,-6 27-7 16,-2-2-2-16,-2 22-15 15,3-14-13-15,4 6-31 16,7-31 4-16,-2-20 23 15,1-34 20-15,-3-22 23 16,-2-27 35-16,-4-17-1 16,3-8-20-16,2-12-8 15,1 1-14-15,5-7-76 16,-1 8-10-16,5 2-29 16,2 12-33-16</inkml:trace>
        </inkml:traceGroup>
      </inkml:traceGroup>
    </inkml:traceGroup>
    <inkml:traceGroup>
      <inkml:annotationXML>
        <emma:emma xmlns:emma="http://www.w3.org/2003/04/emma" version="1.0">
          <emma:interpretation id="{15AA69BF-F185-4AFD-940E-2ECAE69CF288}" emma:medium="tactile" emma:mode="ink">
            <msink:context xmlns:msink="http://schemas.microsoft.com/ink/2010/main" type="paragraph" rotatedBoundingBox="3093,16541 8828,16488 8843,18120 3108,181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DF8D0F-EB09-4E7C-A5EA-734F6206563E}" emma:medium="tactile" emma:mode="ink">
              <msink:context xmlns:msink="http://schemas.microsoft.com/ink/2010/main" type="line" rotatedBoundingBox="3093,16541 8828,16488 8843,18120 3108,18173"/>
            </emma:interpretation>
          </emma:emma>
        </inkml:annotationXML>
        <inkml:traceGroup>
          <inkml:annotationXML>
            <emma:emma xmlns:emma="http://www.w3.org/2003/04/emma" version="1.0">
              <emma:interpretation id="{04489969-D929-4218-847F-5218FF31847F}" emma:medium="tactile" emma:mode="ink">
                <msink:context xmlns:msink="http://schemas.microsoft.com/ink/2010/main" type="inkWord" rotatedBoundingBox="3093,16541 5525,16519 5534,17479 3102,17501"/>
              </emma:interpretation>
              <emma:one-of disjunction-type="recognition" id="oneOf0">
                <emma:interpretation id="interp0" emma:lang="" emma:confidence="0">
                  <emma:literal>100-9=110</emma:literal>
                </emma:interpretation>
                <emma:interpretation id="interp1" emma:lang="" emma:confidence="0">
                  <emma:literal>100. q = f 10</emma:literal>
                </emma:interpretation>
                <emma:interpretation id="interp2" emma:lang="" emma:confidence="0">
                  <emma:literal>100. 9 = f 10</emma:literal>
                </emma:interpretation>
                <emma:interpretation id="interp3" emma:lang="" emma:confidence="0">
                  <emma:literal>100. q = 1 10</emma:literal>
                </emma:interpretation>
                <emma:interpretation id="interp4" emma:lang="" emma:confidence="0">
                  <emma:literal>1009=110</emma:literal>
                </emma:interpretation>
              </emma:one-of>
            </emma:emma>
          </inkml:annotationXML>
          <inkml:trace contextRef="#ctx0" brushRef="#br0" timeOffset="137221.4252">110 739 188 0,'-11'-3'91'0,"1"-1"15"0,0-4-55 16,-1 4-13-16,0-3-7 15,0 1-13-15,1 0-9 16,1 0 10-16,1-4 3 0,-1 1-1 15,4-6 1-15,1 0-6 16,2-5-5-16,8 1-6 16,8-8-2-16,2 2-3 15,10-6-1-15,2 1 2 16,6-6 0 0,-2 6 2-16,8-9 5 0,-2 6 0 15,10-9 2-15,-2 9 0 16,11-7-2-16,-2 5-5 15,8-4 0-15,-7 7-2 16,4-5 0-16,-12 11 0 0,-1 0-1 16,-13 6 1-16,-3 6-1 15,-13 6 0-15,-5 3 3 16,-7 5 2 0,-9 5 4-16,-6 10 0 0,-7 13 2 15,-9 9-3-15,-10 16-2 16,-2 5-3-16,-13 13 1 15,0-8 2-15,-10 13 3 16,2-6 1 0,-8 12 1-16,11-9-1 15,-1 10-1-15,13-16-5 0,5-1-1 16,16-22-2-16,6-6-1 16,7-18-1-16,7-9-2 15,5-11-2-15,9-11 0 0,1-11-3 16,9-9-11-16,3-6-8 15,8-4-135 1,-5 3 32-16,4-2-339 16</inkml:trace>
          <inkml:trace contextRef="#ctx0" brushRef="#br0" timeOffset="137804.4054">1122 225 265 0,'-6'12'147'0,"-10"-2"-11"0,-8 7-43 15,4 5-70-15,-7 6-5 16,4 3-14-16,-5 10-2 16,3-2-1-16,-4 8 0 15,4-2-1-15,-2 9 0 16,5-2 0-16,1 8-1 16,8-7 0-16,2 4 0 15,6-10 0-15,2-3 0 16,6-13 1-16,4-6 1 0,4-10-1 15,6-11 1-15,2-5 1 16,5-12 1-16,2-5-1 16,7-16 1-16,-5-1-2 15,5-14 0-15,-3 2 0 16,-1-13 0-16,-2 7 0 16,-1-10 0-16,-4 7-1 15,-7-7 1-15,-8 15 0 0,-11-1 1 16,-11 17 3-16,-13 7 0 15,-1 13-1-15,-6 12 1 16,2 8-3-16,4 8-1 16,7 6-1-16,3 9-2 15,8-4-2-15,6 7-13 16,7-4-10-16,4-1-50 16,5-11-67-16,5-7-1 15,4-9-167-15</inkml:trace>
          <inkml:trace contextRef="#ctx0" brushRef="#br0" timeOffset="138351.6273">1626 269 431 0,'-6'15'140'0,"-7"-14"35"0,-2 2-127 0,9 0-28 16,-3 4-10-16,3 6-15 16,-2 14-16-16,-1 4 11 0,-7 16-2 15,-1 3 3-15,-2 13 1 16,2-3 3-16,-1 11 2 15,5-10 1-15,3 1 2 32,7-16 0-32,7-5 0 0,3-19 1 15,10-8 0-15,3-9 0 16,7-10 1 0,-1-9-1-16,8-16 1 0,1-3-1 15,5-17 0-15,-4-3-1 16,9-9 1-16,-6 3-1 0,1-11 0 15,-8 8 1-15,-2-8 0 16,-16 8 0-16,-5-1 2 16,-12 16 3-16,-12 4 2 15,-8 20 0-15,-11 12-1 16,-6 17-2-16,-9 16-5 0,4 9-6 16,-2 17-3-16,8 1-2 15,2 7-7-15,12-9-2 16,6-3-14-16,12-16-13 15,5-6-61-15,10-12-34 16,2-10-20-16,6-9-80 0</inkml:trace>
          <inkml:trace contextRef="#ctx0" brushRef="#br0" timeOffset="139024.6059">2431 544 517 0,'-12'10'136'0,"-4"-3"39"0,7-5-152 0,8-2-9 15,2 0-17-15,4 1-16 16,-4-1-7-16,3-4-16 15,1-4-14-15,-1-2-109 16,-4 0 28-16,0 2-279 16</inkml:trace>
        </inkml:traceGroup>
        <inkml:traceGroup>
          <inkml:annotationXML>
            <emma:emma xmlns:emma="http://www.w3.org/2003/04/emma" version="1.0">
              <emma:interpretation id="{DDFE94C3-B5E1-47FA-9895-320E437FD502}" emma:medium="tactile" emma:mode="ink">
                <msink:context xmlns:msink="http://schemas.microsoft.com/ink/2010/main" type="inkWord" rotatedBoundingBox="6010,16553 8828,16527 8843,18120 6024,18146"/>
              </emma:interpretation>
            </emma:emma>
          </inkml:annotationXML>
          <inkml:trace contextRef="#ctx0" brushRef="#br0" timeOffset="139837.9799">3240 463 428 0,'-29'1'123'0,"-8"-1"30"0,6-3-124 15,-2 3-8-15,6 0-13 16,-2 5-5-16,7 2-4 16,-2 8-2-16,8-2-1 0,-3 6-1 15,4 2 0-15,-1 2 1 16,6-1 2-1,0 3 2-15,5-1 0 0,4 2 2 16,4 1-1-16,5 0 2 16,3-3 0-1,3-3-1-15,5-7 1 16,5-3-1 0,-3-9-1-16,5-4 0 0,-4-7 0 15,2-7 1-15,-5-7 0 0,1-6-1 16,-4-2 0-16,1-5-1 15,-4 2-2-15,-4-3 0 16,-4 9-1-16,-3 5 1 16,-5 8 1-16,-3 6 3 15,0 8 0-15,-1 4 1 16,0 1 0-16,-1 8 1 16,1 4 2-16,2 16 6 0,1 11 2 15,1 29 1 1,3 6 0-16,2 30-5 15,-2-2-5-15,-2 19-2 0,-1-13-1 16,-3 1-1-16,-1-28 1 16,1-7 2-16,-1-28 0 15,-2-10 1-15,3-20 1 16,-1-5-2-16,-1-11-4 16,-2-8-6-16,3-8-8 15,-2-7-10-15,2-5-11 0,1-1-24 16,3 5-52-16,1 2-52 15,2 5-15-15,8 3-109 16</inkml:trace>
          <inkml:trace contextRef="#ctx0" brushRef="#br0" timeOffset="140313.4685">3666 392 337 0,'-8'-6'130'0,"2"2"12"0,3 1-84 15,4 2-30-15,1 3-8 16,1 1-12-16,5 5-1 15,1 2-3-15,7 6-1 16,2 0-1-16,7 3-1 16,-1-1-1-16,3-2 0 15,0-4 0-15,5-2 0 16,-5-4 0-16,-1-3-5 16,-1 0-5-1,-4-3-35-15,-5 0-59 16,-6 0-44-16,-3 2-36 0,-9 0-59 15</inkml:trace>
          <inkml:trace contextRef="#ctx0" brushRef="#br0" timeOffset="140570.642">3741 648 143 0,'-10'9'180'0,"1"-6"-51"0,5-2-84 16,4 2 86-16,4-1-115 15,4 0-7-15,0 1-6 16,7 2 0-16,3-2-1 0,4-2-1 16,0-2-2-16,12-4-1 15,-1 1-1-15,7-2-7 16,0 2-6-16,7 2-116 16,-9 5 32-16,3 2-297 31</inkml:trace>
          <inkml:trace contextRef="#ctx0" brushRef="#br0" timeOffset="141211.8422">4469 557 454 0,'-12'4'140'0,"-1"-2"27"0,4-4-124 0,10 2-26 0,7-6-7 15,3 3-10-15,7-8-1 16,3-3 0-16,8-5-1 16,-3-1 1-16,7-10 0 15,-2 4 0-15,5-9 1 16,-3-1 0-16,2-9 0 15,-4 1 1-15,0-5 1 16,-9 7 0 0,1-2 1-16,-5 7-1 0,-2 5-1 15,-4 7-1-15,-2 4-1 16,-3 11-1-16,-2 1 1 16,-2 6-1-16,-8 7 2 15,-2 10 1-15,-8 14 2 16,-1 10 4-16,-9 18 3 0,3 7-1 15,-9 16 1-15,3-5-3 16,-9 17-3-16,5-9-3 16,-6 7-2-16,6-12 1 15,-1-1-3-15,10-21-3 16,-1-13-3-16,10-18-1 16,3-10-8-16,8-16-1 15,5-16-9-15,5-9-8 0,9-18-122 16,3-5 0-16,8-9-45 15,4 5-28-15</inkml:trace>
          <inkml:trace contextRef="#ctx0" brushRef="#br0" timeOffset="141766.6846">5052 457 344 0,'12'-17'145'0,"-5"1"4"0,6-5-78 0,5 2-50 15,7-5-8-15,-2 4-12 16,11-5-4-16,-2 3-4 16,1-2-1-16,-5 5 0 15,-2 3-1-15,-8 4 3 16,-7 3 2-16,-3 7 1 0,-5 0 2 16,-6 1 2-1,-5 5 1-15,0 0 2 0,-7 8 4 16,-3 0 0-16,1 10 1 15,-2 1 0-15,-4 13-1 16,1-1-3 0,-4 16-1-16,-2 1 0 15,-3 14-1-15,2-1-2 16,-1 10-1-16,6-9-3 0,0 10-4 16,9-17 0-16,2 0-1 15,6-17 0-15,1-5 0 16,4-19 1-16,4-11-4 15,4-14-1-15,7-18-18 16,5-11-32-16,5-11-76 16,-1-4 1-16,10-12-185 15</inkml:trace>
          <inkml:trace contextRef="#ctx0" brushRef="#br0" timeOffset="142227.819">5509 416 337 0,'1'5'142'0,"1"-2"6"0,-4-2-75 0,2 2-48 16,-1 0-11-16,-1 1-18 16,-2 1-16-16,-2 2-8 0,-1 6-4 15,-2 3 4-15,-2 6 10 16,3 8 17-16,0 10 13 15,5 1 6-15,8 13 1 16,4-3-6-16,5 4-1 16,1-14-5-16,4-3 2 15,-1-16 0-15,1-9-1 16,1-8-1-16,1-10-3 16,-3-6-3-16,4-11 1 15,-5-3-1-15,1-14 0 16,-3 0 2-16,1-13 4 15,-5 4 2-15,0-11 7 16,-2 6 4-16,-4-8 6 16,-6 6-2-16,-9-9 0 15,-9 8-8-15,-12-2-5 0,-3 16-11 16,-9 4-3-16,4 18-11 16,-1 18-5-16,6 12-2 15,0 15-6-15,11 9-5 16,-1 11-30-16,5-2-97 15,2 4 16-15,3-12-263 16</inkml:trace>
        </inkml:traceGroup>
      </inkml:traceGroup>
    </inkml:traceGroup>
    <inkml:traceGroup>
      <inkml:annotationXML>
        <emma:emma xmlns:emma="http://www.w3.org/2003/04/emma" version="1.0">
          <emma:interpretation id="{B69DA30A-4411-4BA1-A1E6-B50C42508D24}" emma:medium="tactile" emma:mode="ink">
            <msink:context xmlns:msink="http://schemas.microsoft.com/ink/2010/main" type="paragraph" rotatedBoundingBox="2125,17443 11895,17097 11974,19319 2204,196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468F27-DA76-4F12-BB7A-646FE6307F2D}" emma:medium="tactile" emma:mode="ink">
              <msink:context xmlns:msink="http://schemas.microsoft.com/ink/2010/main" type="line" rotatedBoundingBox="2125,17443 11895,17097 11974,19319 2204,19666"/>
            </emma:interpretation>
          </emma:emma>
        </inkml:annotationXML>
        <inkml:traceGroup>
          <inkml:annotationXML>
            <emma:emma xmlns:emma="http://www.w3.org/2003/04/emma" version="1.0">
              <emma:interpretation id="{A5FDBAAC-9111-4E3A-B52B-442D2CEBFA34}" emma:medium="tactile" emma:mode="ink">
                <msink:context xmlns:msink="http://schemas.microsoft.com/ink/2010/main" type="inkWord" rotatedBoundingBox="2142,17931 3047,17899 3074,18667 2169,18699"/>
              </emma:interpretation>
            </emma:emma>
          </inkml:annotationXML>
          <inkml:trace contextRef="#ctx0" brushRef="#br0" timeOffset="144713.1649">-751 1747 267 0,'-11'8'90'0,"0"0"12"16,-3 3-72-16,1 3-16 16,0 0-8-16,-5 2-2 15,1-2 0-15,-2 3 4 16,1-4 1-16,0 4 1 15,7-5-2-15,-1 0-2 0,6-3-6 16,2-5 10 0,2-2 2-16,1-1 5 15,2-1 3-15,5 2 5 0,1-4-6 16,9-1 1-16,4-1-4 16,7-2-2-16,1-3-6 15,11 0-2-15,-6 2-4 16,9 1 0-16,-6 5-2 0,5-1 1 15,-5 5 0-15,2 3-1 16,-4 0 1-16,2 3 0 16,-8 1-1-16,3 5 0 15,-6-4-2-15,-1 4-3 16,-5-5-2-16,3-1-5 16,-5-6-4-16,5-4-13 15,-2-8-23 1,2-7-88-16,-5-5 13 0,4-11-215 15</inkml:trace>
          <inkml:trace contextRef="#ctx0" brushRef="#br0" timeOffset="144270.4648">-748 1602 282 0,'-30'6'112'0,"2"-3"10"16,8-5-75-16,1 1-14 15,5-4-17-15,4 7-7 16,3-1-7-16,-3 4-1 16,4 3-1-16,0 4 1 15,0 0-2-15,6 3 1 16,3-4-1-16,7 1 2 0,8-3 5 16,11-2 8-16,5-2 1 15,17-5 2 1,2-5-3-16,12-6-4 15,-5-4-8-15,9-9-8 0,-12-1-5 16,1-3-20-16,-16 5-32 16,-2-1-77-16,-15 5 2 15,-7 3-174-15</inkml:trace>
          <inkml:trace contextRef="#ctx0" brushRef="#br0" timeOffset="145200.4795">-556 1383 432 0,'13'0'105'0,"8"-2"38"0,7 2-131 15,10 0 2-15,-1 3-9 0,10 2-2 16,-5-2-2-16,4 1-1 15,-5 2 1-15,2 3-2 16,-11 1 1-16,0 6 0 16,-8 3 0-16,-7 11 0 15,-3 2 4-15,-4 12 4 16,-4 0 2-16,0 8 2 16,-3-11 1-16,2 3-1 15,1-10-1-15,0-1 3 16,-3-9 0-16,-3 1 5 15,-3-7-1-15,-7 1-2 16,-3-3-6-16,-12 0-1 16,-6-3-6-16,-15 2-2 15,-1-2-2-15,-13 2-11 16,4-2-7-16,2 3-10 0,7-1-5 16,6 5-11-16,14 1-5 15,10 5-110-15,5 1 33 16,8 1-284-16</inkml:trace>
        </inkml:traceGroup>
        <inkml:traceGroup>
          <inkml:annotationXML>
            <emma:emma xmlns:emma="http://www.w3.org/2003/04/emma" version="1.0">
              <emma:interpretation id="{A237352A-D13A-4F34-AA25-8745CA90EBDC}" emma:medium="tactile" emma:mode="ink">
                <msink:context xmlns:msink="http://schemas.microsoft.com/ink/2010/main" type="inkWord" rotatedBoundingBox="4072,17853 6025,17559 6174,18548 4221,18843"/>
              </emma:interpretation>
              <emma:one-of disjunction-type="recognition" id="oneOf1">
                <emma:interpretation id="interp5" emma:lang="" emma:confidence="0">
                  <emma:literal>100=190.</emma:literal>
                </emma:interpretation>
                <emma:interpretation id="interp6" emma:lang="" emma:confidence="0">
                  <emma:literal>100 =11_09</emma:literal>
                </emma:interpretation>
                <emma:interpretation id="interp7" emma:lang="" emma:confidence="0">
                  <emma:literal>100 = säen-</emma:literal>
                </emma:interpretation>
                <emma:interpretation id="interp8" emma:lang="" emma:confidence="0">
                  <emma:literal>100 .=11,09</emma:literal>
                </emma:interpretation>
                <emma:interpretation id="interp9" emma:lang="" emma:confidence="0">
                  <emma:literal>100 = sä.</emma:literal>
                </emma:interpretation>
              </emma:one-of>
            </emma:emma>
          </inkml:annotationXML>
          <inkml:trace contextRef="#ctx0" brushRef="#br0" timeOffset="146986.5546">1091 1794 200 0,'-6'-1'153'16,"0"1"-25"-16,-1 0-14 0,0 3-84 15,1 0-5 1,1 0-11-16,2 1-4 0,0-1-3 15,2 0 0-15,4 1-4 16,1 1 1-16,7-1-2 16,8-2 1-16,6-5 0 15,14-6-1-15,2-9 1 16,11-10-1 0,-2-8 0-16,11-14 1 15,-9-3-1-15,10-13 2 0,-7 5 0 16,7-5 0-16,-9 12 0 0,4 0 0 15,-10 11 0-15,2 3-2 16,-14 12 0 0,-7 5-1-16,-10 11 0 0,-8 11 5 15,-13 9 0-15,-10 19 0 16,-6 5 0-16,-15 18 0 16,-3 6-4-16,-10 13 1 15,6-6 0-15,-5 9 2 16,10-10-2-16,2 1 1 15,9-11-2-15,0-1-1 16,7-10-1-16,2-6 1 16,7-4-1-16,-1-6 0 15,6-9 0-15,2-4-1 16,4-2-1-16,1-8-2 16,0-1 0-16,2-1-4 15,3-3-3-15,-2 0-8 0,1-2-9 16,2-6-94-16,-2 0-29 15,5-6-27-15,-2-3-94 16</inkml:trace>
          <inkml:trace contextRef="#ctx0" brushRef="#br0" timeOffset="147583.8748">2105 1386 274 0,'6'9'161'0,"-3"-9"-20"0,1 0-33 0,3-5-96 0,4 2-1 15,0 0-7-15,4 0-3 16,-5 2-4-16,-2 4-2 15,-7 3-1-15,-1 8-1 16,-9 7 2-16,-4 10 0 16,-3 4 5-16,-3 12 2 15,-3-1 4-15,1 11 1 32,5-6 0-32,4 7-1 0,5-11-2 15,4 0-2-15,4-9-2 16,5-3 1-16,2-11-2 0,3-7 1 15,3-5 1 1,5-12 0-16,0-6 0 0,6-11 1 16,-3-5 0-16,6-11 0 15,-3-2-1-15,3-12-1 0,-5 1 1 16,7-11 0-16,-10 4 0 0,2-11 0 16,-6 3-1-16,0-5 1 15,-8 10-1-15,-5-2 2 16,-8 17 0-16,-8 5 3 15,-6 14 2-15,-7 10-1 16,-2 15 1-16,-5 15-2 16,4 10-4-16,0 15-2 15,8-1-2-15,3 10-5 16,10-8 0-16,0-3-2 16,7-13-2-16,4-5-7 15,4-14-4-15,9-13-46 16,2-10-73-16,8-8 4 15,2-6-193-15</inkml:trace>
          <inkml:trace contextRef="#ctx0" brushRef="#br0" timeOffset="148123.6124">2776 1433 435 0,'-9'13'112'0,"-2"-4"35"0,-1-3-130 0,1 0-4 15,1 1-9 1,-4 2-4-16,-1 1-2 0,-1 6 0 16,1 0 1-16,-1 5 1 15,1 3 0-15,2 5 0 16,1 2 0-16,2 8 0 15,4 1 0-15,2 9 0 16,2-4 1 0,7 8 0-16,2-7 0 15,6 3-1-15,0-12 0 0,3-2 1 16,1-12-1-16,2-6 1 16,-2-10-1-16,7-9 1 15,-2-10 2-15,4-15-1 16,-2-6 0-16,7-16 0 15,-6-2-1-15,1-15 0 0,-1 2 0 16,-1-13 1 0,-5 3 1-16,-5-13 1 0,-2 12 0 15,-6-4 0-15,-7 16-1 16,-10 6 1-16,-2 20-2 16,-9 12 1-16,-3 19 0 15,-9 24 0-15,2 14-1 16,-11 21-2-16,10 7-2 0,-4 18-3 15,10-12-12-15,7 3-42 16,7-17-96 0,8-7 8-16,8-20-245 0</inkml:trace>
        </inkml:traceGroup>
        <inkml:traceGroup>
          <inkml:annotationXML>
            <emma:emma xmlns:emma="http://www.w3.org/2003/04/emma" version="1.0">
              <emma:interpretation id="{BB5FCB0D-A2C6-41F9-A232-0AAA31F18DF7}" emma:medium="tactile" emma:mode="ink">
                <msink:context xmlns:msink="http://schemas.microsoft.com/ink/2010/main" type="inkWord" rotatedBoundingBox="7050,17949 7643,17928 7655,18260 7062,18281"/>
              </emma:interpretation>
            </emma:emma>
          </inkml:annotationXML>
          <inkml:trace contextRef="#ctx0" brushRef="#br0" timeOffset="148727.9392">3962 1414 402 0,'-6'9'92'0,"1"-2"36"15,7-4-118-15,4 3-6 16,0-2-1-16,5 4-4 16,3-4 0-16,5 3-1 15,-5-2 0-15,10 1 0 16,-4-1 0-16,7-2-3 16,-1-3-2-16,8-1-1 0,-3-2 0 15,4-1-1-15,-2-1-1 16,3 1-96-1,-5 1-12-15,1 1-33 0,-4 2-55 16</inkml:trace>
          <inkml:trace contextRef="#ctx0" brushRef="#br0" timeOffset="148996.9891">4088 1733 358 0,'12'3'126'0,"4"-2"16"16,10-1-95-16,4 0-21 0,9-1-11 16,1-1-13-16,9-1-5 15,-4 0-9-15,14 0-66 16,-9 0-66-16,6 3-8 15,-11 3-174-15</inkml:trace>
        </inkml:traceGroup>
        <inkml:traceGroup>
          <inkml:annotationXML>
            <emma:emma xmlns:emma="http://www.w3.org/2003/04/emma" version="1.0">
              <emma:interpretation id="{08085ED3-9C93-4263-A80F-971ECDF67F65}" emma:medium="tactile" emma:mode="ink">
                <msink:context xmlns:msink="http://schemas.microsoft.com/ink/2010/main" type="inkWord" rotatedBoundingBox="9082,17196 11895,17097 11974,19319 9161,19419"/>
              </emma:interpretation>
            </emma:emma>
          </inkml:annotationXML>
          <inkml:trace contextRef="#ctx0" brushRef="#br0" timeOffset="152156.7488">6042 1840 374 0,'-10'-3'134'0,"4"-2"12"16,4-6-96-16,10-7-28 16,6 0-14-16,4-2-3 15,-2 1-2-15,5 3 0 16,-4 5 0-16,5 3 0 15,0 5-1-15,12 3-1 16,3 0 0-16,17 3 0 0,7 1 0 16,24-1 6-1,3-3 2-15,25 0 3 16,-4-3 1 0,24-3 7-16,-8-3 3 15,28-4 11-15,-15 1-1 0,22-2 2 0,-19-1-5 16,15 2-5-16,-27 4-11 0,11-3-4 15,-25 2-3-15,7-2-3 16,-26-1-3-16,7-3 0 16,-22 0 0-16,-2 1 0 15,-20 5 0-15,-4 2 2 16,-22 5 0-16,0 8 1 16,-16 1 0-16,-2 2-2 15,-11 3-2-15,-8 8-9 16,-11-3-9-16,-10 4-7 15,-6 3-1-15,-7-1-2 16,2-8 8-16,0-1 0 16,8-2 1-16,5-4-15 15,7-5-8-15,1-2-139 16,6-5 33-16,-4-4-335 16</inkml:trace>
          <inkml:trace contextRef="#ctx0" brushRef="#br0" timeOffset="150096.6351">6365 1321 410 0,'0'2'118'0,"0"-5"28"15,3-2-112-15,6-2-17 16,4-3-6-16,5-4-1 0,2 1-4 16,8-7-2-16,-1-2-3 15,9-6-1-15,0 1-2 16,6-6 0-16,-2 0 0 0,7-6-1 15,-6 2 2 1,3-6 1-16,-7 4 0 0,3 0 0 31,-11 8 1-31,3 4-1 16,-4 7 0-16,-3 4 1 16,-9 7-1-16,-2 5-1 15,-9 1-1-15,-3 6 1 0,-4 1-1 16,1 5 2-16,-5 2 0 0,2 5 3 15,-4 3 3-15,-2 10 5 16,0 2 1-16,-6 12 3 16,-2-1-2-16,-8 13-1 15,-2-4-5-15,-5 11-2 16,2-9-2-16,1 1-2 16,5-11-2-16,3-4-2 15,7-14-1-15,3-1-5 16,5-10-5-1,4-6-10-15,6-11-7 0,9-12-75 16,5-10-52-16,11-13-10 0,3-5-144 16</inkml:trace>
          <inkml:trace contextRef="#ctx0" brushRef="#br0" timeOffset="153093.854">7565 2013 57 0,'-1'2'219'0,"0"-2"-90"0,-2-2-32 16,0 1 35-16,0-2-115 0,-3-2-8 16,-1 1 3-16,-4-2 3 15,-3 3 2-15,-4 0 0 16,-4 3 0-16,-2 2-7 15,-2-1-4-15,2 4-3 16,-5-1-2-16,6 0-1 16,-2 4-1-16,1 3 1 15,-1 9-1 1,5 2-1-16,-4 13-1 16,6 2 0-1,4 5 1-15,5-7 1 0,6 2 0 16,6-12 4-16,10-1 2 0,3-8 2 15,9-3 2-15,2-9-1 16,8-2 0-16,-3-5-3 16,5-6-2-16,-5-1-1 0,4-3-2 15,-9-1 0-15,0-8 0 16,-7 0 0-16,-2-8 0 16,-5 0 1-16,-1-5 0 15,-6 1 2-15,0-1 1 16,-2 5 0-16,-2 4 3 15,-1 10 0-15,-2 3 3 16,1 8-1-16,-3 8 0 16,-2 4-3-16,-1 11 0 0,1 9-4 15,-4 11 2-15,0 4 0 16,0 7 5-16,2-8 4 16,1 3 7-16,2-6 0 15,1 0 1-15,-2-7-5 16,4 5-4-16,-2-7-7 15,1 3-2-15,-1-7-3 16,2 8 0-16,-2-7 0 16,2 11 0-16,-1-3 0 0,1 7-6 15,-1-2-5-15,1 0-15 16,-1-9-8 0,1 0-17-16,-1-11-3 0,1-4-7 15,-1-10 3-15,1-6-27 16,1-8-14-16,-2-7-39 15,2-2-17-15,6-7-56 16</inkml:trace>
          <inkml:trace contextRef="#ctx0" brushRef="#br0" timeOffset="150719.6924">7263 1073 441 0,'4'1'109'0,"2"-1"36"15,-1 0-125-15,3-1-11 16,3-2-4-16,5-4-1 16,3-1-1-16,4-5-2 0,-1 0 0 15,6-6 0 1,-3 0 0-16,5-11-1 0,-2 4 0 15,4-11 0-15,-3 2 1 16,8-8-1-16,-5 7 0 16,2-6 2-1,-6 10 1 1,-1 1 2-16,-10 12 0 0,-4 3 0 16,-5 9-1-16,-4 5-2 0,-7 5-1 15,-4 12-1-15,-5 5 1 0,-8 17 1 16,-4 6 3-16,-4 20 2 15,0 0 0-15,-6 13 1 16,4-4-3-16,-1 6 0 16,0-12-4-16,0 2 0 15,6-15-1-15,2-5-1 16,3-11 1-16,4-8 0 16,6-12-1-16,3-7-3 15,4-10-1-15,7-10-3 16,6-8-3-16,5-7-12 15,4-3-7-15,3-3-127 16,-6 3 31-16,8-3-317 16</inkml:trace>
          <inkml:trace contextRef="#ctx0" brushRef="#br0" timeOffset="151364.5987">8309 659 240 0,'3'-5'232'0,"-2"2"-69"0,1 0-147 0,-5 2 135 15,-3-1-167-15,-6 7-2 16,-3 1 0-16,-5 7 5 16,-1 6 11-16,-1 9 7 15,3 3 2-15,-4 11 1 16,2 7-1-16,-1 16-2 15,3-2-3-15,3 17-1 16,6-6-1-16,2 1 1 16,5-19 0-16,6-6 1 0,3-21 1 15,9-8 2-15,2-14 2 16,11-10 5-16,2-6 2 16,9-17 8-16,3-10-2 15,10-18 0-15,-2-6-7 16,9-15-1-16,-6 3-9 15,0-6-1-15,-13 11-2 16,-7-4-3-16,-15 14-2 16,-11 1-2-16,-13 13-1 0,-11 5 1 15,-8 15 2 1,-15 8 4-16,-2 13 3 16,-16 14 6-16,2 9 3 0,-10 10 1 15,8 2-1-15,-9 7-6 16,15-6-9-16,-7 6-20 15,10-5-15-15,-2 7-147 16,13-2 29-16,-5 3-352 16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7.3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51A58A5-0655-4E37-A913-FC5E429EB8A9}" emma:medium="tactile" emma:mode="ink">
          <msink:context xmlns:msink="http://schemas.microsoft.com/ink/2010/main" type="inkDrawing" rotatedBoundingBox="11553,15465 12447,15641 12443,15665 11549,15490" semanticType="callout" shapeName="Other">
            <msink:sourceLink direction="with" ref="{1E7511F7-7C06-4E92-B84C-36FB15FBD1CC}"/>
            <msink:sourceLink direction="with" ref="{CDFFFABF-EEB5-40F5-8B84-9275243465A8}"/>
          </msink:context>
        </emma:interpretation>
      </emma:emma>
    </inkml:annotationXML>
    <inkml:trace contextRef="#ctx0" brushRef="#br0">0 0 169 0,'38'2'81'0,"7"6"2"15,-8-1-46-15,16 1-7 16,-5 0-17-16,10 1-7 16,-6-6-5-16,4 4-1 15,-11 1 0-15,6 2-1 16,-9 3 1-16,6 4-4 15,-2-6-6-15,8 3-18 16,-6-1-24-16,10-2-32 16,-5-2-11-16,10 4-50 15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39.7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020A390-95D4-4002-8FA9-718DC24CBE4C}" emma:medium="tactile" emma:mode="ink">
          <msink:context xmlns:msink="http://schemas.microsoft.com/ink/2010/main" type="writingRegion" rotatedBoundingBox="13672,15253 15070,15796 14908,16213 13510,15670"/>
        </emma:interpretation>
      </emma:emma>
    </inkml:annotationXML>
    <inkml:traceGroup>
      <inkml:annotationXML>
        <emma:emma xmlns:emma="http://www.w3.org/2003/04/emma" version="1.0">
          <emma:interpretation id="{9AAC11FC-8AAB-49A5-A6AE-D4C7AA914139}" emma:medium="tactile" emma:mode="ink">
            <msink:context xmlns:msink="http://schemas.microsoft.com/ink/2010/main" type="paragraph" rotatedBoundingBox="13672,15253 15070,15796 14908,16213 13510,156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8F317A-2550-4989-81AB-64F5D0F7BA9F}" emma:medium="tactile" emma:mode="ink">
              <msink:context xmlns:msink="http://schemas.microsoft.com/ink/2010/main" type="line" rotatedBoundingBox="13672,15253 15070,15796 14908,16213 13510,15670"/>
            </emma:interpretation>
          </emma:emma>
        </inkml:annotationXML>
        <inkml:traceGroup>
          <inkml:annotationXML>
            <emma:emma xmlns:emma="http://www.w3.org/2003/04/emma" version="1.0">
              <emma:interpretation id="{7CAE9240-566C-4D24-B380-CF6C01703FF5}" emma:medium="tactile" emma:mode="ink">
                <msink:context xmlns:msink="http://schemas.microsoft.com/ink/2010/main" type="inkWord" rotatedBoundingBox="13672,15253 14489,15570 14327,15987 13510,15670"/>
              </emma:interpretation>
            </emma:emma>
          </inkml:annotationXML>
          <inkml:trace contextRef="#ctx0" brushRef="#br0">10785 4654 62 0,'-2'6'35'16,"0"-4"16"-16,1 0-8 0,1-1 13 16,-4-1-5-1,4-3-2-15,-1 3-15 0,-1-2-1 16,0 2-14-16,4 0 1 15,-2 0-7-15,0 0-19 16,0 0-25-16,0-3-60 16,2-2-6-16,-2-1-35 15,0-6 24-15</inkml:trace>
          <inkml:trace contextRef="#ctx0" brushRef="#br0" timeOffset="7738.8996">10404 4254 142 0,'40'-5'43'15,"0"1"5"-15,8-2-55 16,-1-3-32-16,4 6-10 16,-8 3-22-16,4 2 5 15</inkml:trace>
          <inkml:trace contextRef="#ctx0" brushRef="#br0" timeOffset="4684.3047">9993 4274 112 0,'40'-5'46'0,"6"1"1"0,-4-1-31 15,6-1-6-15,-2 2-14 16,11 4-43-16,-8-1 11 0,10 1-107 16</inkml:trace>
          <inkml:trace contextRef="#ctx0" brushRef="#br0" timeOffset="8926.8279">10144 4289 172 0,'16'-14'89'0,"1"-1"5"16,-4 0-41-16,2 0-3 15,0 2-18-15,3-3-4 16,1 1-10-16,6 0-6 16,0-2-7-16,4 2-2 15,0 2-3-15,2 1-5 16,-4 6-5-16,4 1-12 16,-3 3-7-16,7 4-31 15,-3 1-21-15,4 4-20 0,-4 3-20 16,8 6-5-16</inkml:trace>
          <inkml:trace contextRef="#ctx0" brushRef="#br0" timeOffset="232.2154">10790 4476 284 0,'-4'0'91'0,"1"0"28"0,3 0-91 16,-2 0-6-16,2 0-9 15,4 0-21-15,-1-3-22 16,-1-2-56-16,3-3-25 16,-2-6-23-16,-1 1-53 15</inkml:trace>
        </inkml:traceGroup>
        <inkml:traceGroup>
          <inkml:annotationXML>
            <emma:emma xmlns:emma="http://www.w3.org/2003/04/emma" version="1.0">
              <emma:interpretation id="{77721643-47E3-44CA-8940-4F2BEB4CFBAE}" emma:medium="tactile" emma:mode="ink">
                <msink:context xmlns:msink="http://schemas.microsoft.com/ink/2010/main" type="inkWord" rotatedBoundingBox="14805,15780 15041,15872 15022,15918 14786,15826">
                  <msink:destinationLink direction="with" ref="{6F668B78-464D-49DE-AEBC-099E74E4296F}"/>
                </msink:context>
              </emma:interpretation>
            </emma:emma>
          </inkml:annotationXML>
          <inkml:trace contextRef="#ctx0" brushRef="#br0" timeOffset="9244.5694">11243 4498 235 0,'11'8'63'0,"6"4"17"15,3-6-67-15,8 1-15 16,0-4-12-16,6 2-27 16,-6-3-16-16,3 3-23 15,-7-3-16-15,6 1-4 16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6.7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A9FCCE2-75C4-4CCC-AD8E-B5873F30DC94}" emma:medium="tactile" emma:mode="ink">
          <msink:context xmlns:msink="http://schemas.microsoft.com/ink/2010/main" type="inkDrawing" rotatedBoundingBox="8395,13136 8868,13077 8876,13142 8403,13201" semanticType="underline" shapeName="Other"/>
        </emma:interpretation>
      </emma:emma>
    </inkml:annotationXML>
    <inkml:trace contextRef="#ctx0" brushRef="#br0">5323 1770 325 0,'-43'22'123'0,"-4"-4"12"15,4-1-87-15,-3-6-20 16,9-4-15-16,-1 1-6 16,3-3-6-16,0-2-9 15,5-1-10-15,-5-7-71 16,9-1-47-16,-6-11-17 16,4-3-122-16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0.4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50A4EE7-E088-4ADD-B3A9-A57344C6D651}" emma:medium="tactile" emma:mode="ink">
          <msink:context xmlns:msink="http://schemas.microsoft.com/ink/2010/main" type="inkDrawing" rotatedBoundingBox="14369,15378 14370,15331 14388,15332 14387,15379" shapeName="Other"/>
        </emma:interpretation>
      </emma:emma>
    </inkml:annotationXML>
    <inkml:trace contextRef="#ctx0" brushRef="#br0">10834 4011 330 0,'0'5'92'0,"-3"0"24"0,-2 0-92 16,2 5-17-16,3-3-8 15,1 0-47-15,3-3-58 16,1 0-10-16,-2-8-55 16,2-5 45-16</inkml:trace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6.9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3DE1254-85BA-4047-8A1C-9F9761CFEDDC}" emma:medium="tactile" emma:mode="ink">
          <msink:context xmlns:msink="http://schemas.microsoft.com/ink/2010/main" type="inkDrawing" rotatedBoundingBox="10787,15701 11125,15677 11126,15693 10788,15717" shapeName="Other"/>
        </emma:interpretation>
      </emma:emma>
    </inkml:annotationXML>
    <inkml:trace contextRef="#ctx0" brushRef="#br0">7240 4380 198 0,'33'5'84'0,"4"-3"-5"0,-4-2-55 16,10-2-15-16,-4 0-19 16,4-4-64-16,-3 1-6 15,-1-2-18-15,-7 0-33 16</inkml:trace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53.33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93416D-1EB2-4EB8-ACFB-8288EC11D3E1}" emma:medium="tactile" emma:mode="ink">
          <msink:context xmlns:msink="http://schemas.microsoft.com/ink/2010/main" type="writingRegion" rotatedBoundingBox="815,14444 2565,14549 2447,16498 697,16393"/>
        </emma:interpretation>
      </emma:emma>
    </inkml:annotationXML>
    <inkml:traceGroup>
      <inkml:annotationXML>
        <emma:emma xmlns:emma="http://www.w3.org/2003/04/emma" version="1.0">
          <emma:interpretation id="{91F73C3E-6EAF-49BC-910F-5329C040BBEB}" emma:medium="tactile" emma:mode="ink">
            <msink:context xmlns:msink="http://schemas.microsoft.com/ink/2010/main" type="paragraph" rotatedBoundingBox="837,14440 2431,14563 2369,15375 774,152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8872F5-D217-4257-8906-00809990E085}" emma:medium="tactile" emma:mode="ink">
              <msink:context xmlns:msink="http://schemas.microsoft.com/ink/2010/main" type="line" rotatedBoundingBox="837,14440 2431,14563 2369,15375 774,15252"/>
            </emma:interpretation>
          </emma:emma>
        </inkml:annotationXML>
        <inkml:traceGroup>
          <inkml:annotationXML>
            <emma:emma xmlns:emma="http://www.w3.org/2003/04/emma" version="1.0">
              <emma:interpretation id="{6C5150E0-F316-4BE4-BF3E-B14B92013D59}" emma:medium="tactile" emma:mode="ink">
                <msink:context xmlns:msink="http://schemas.microsoft.com/ink/2010/main" type="inkWord" rotatedBoundingBox="837,14440 1786,14513 1723,15325 774,15252">
                  <msink:destinationLink direction="with" ref="{2943CB84-3417-49BE-B748-9E7F5EFE229F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521 107 252 0,'0'-10'77'0,"0"1"13"0,0 1-67 16,-2 0-18-16,1 4-5 16,-1 3-1-16,-1-1 0 15,-6 1-1-15,-1 1 10 16,0-2 6-16,-1 2 2 15,1 2 7-15,2-1 2 16,-2-2-2-16,-2-1-3 16,0-3 5-16,1-5-3 15,-4 0 1-15,3 0-4 0,-3-2 2 16,2 4-2-16,-4 3-7 16,4 3-2-16,-9 4 2 15,3 3-1-15,-8 7-1 16,0 1 5-16,1 10-2 15,3 4-5-15,-2 8-2 16,6 3-4-16,0 12-1 16,0-2 0-16,-1 15-1 15,4-5 0-15,-3 7 1 16,5-14-1-16,0 2 0 16,6-15 0-16,1 2 0 15,6-10-2-15,1-2-5 16,3-4-3-16,4-6-9 15,3-8-3-15,6-3-15 16,4-7-17-16,10-9-96 0,0-1 17 16,11-5-235-16</inkml:trace>
          <inkml:trace contextRef="#ctx0" brushRef="#br0" timeOffset="835.3723">715 505 338 0,'-10'2'109'0,"5"-4"17"15,0 2-92-15,4 0-29 0,1-2-3 16,3-1-6-16,2 3 0 16,6-7 4-16,3-4 0 15,1-1 1-15,3-1-1 16,-1 1-2-16,-1 2-2 15,-1 4-2-15,2 2-3 16,-2 3 0-16,-2 2-1 16,-5 6 3-16,-1 5-1 15,-7 1 4-15,-5 4 7 16,-3 2 8-16,-4 5 5 16,-1-1 5-16,-6 7 5 15,4-4-4-15,-1 8-4 0,1-1-4 16,-2 2-3-16,4-4-6 15,1 2-1-15,2-9-4 16,2-4 0-16,7-4-1 16,1-4-1-16,3-7 0 15,2 1-1-15,3-4 1 16,4-4 0-16,3-1 0 16,6-2 1-16,1 0-3 15,3 0-12-15,0 0-12 16,3 4-67-16,-3 1-41 15,0 3-19-15,-4 5-94 16</inkml:trace>
        </inkml:traceGroup>
        <inkml:traceGroup>
          <inkml:annotationXML>
            <emma:emma xmlns:emma="http://www.w3.org/2003/04/emma" version="1.0">
              <emma:interpretation id="{881B3F99-AA58-40EC-9D73-3D6744B6957D}" emma:medium="tactile" emma:mode="ink">
                <msink:context xmlns:msink="http://schemas.microsoft.com/ink/2010/main" type="inkWord" rotatedBoundingBox="2118,14667 2422,14690 2384,15173 2081,15149"/>
              </emma:interpretation>
              <emma:one-of disjunction-type="recognition" id="oneOf1">
                <emma:interpretation id="interp1" emma:lang="" emma:confidence="0">
                  <emma:literal>2</emma:literal>
                </emma:interpretation>
                <emma:interpretation id="interp2" emma:lang="" emma:confidence="0">
                  <emma:literal>3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Z</emma:literal>
                </emma:interpretation>
                <emma:interpretation id="interp5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2524.2162">1323 425 117 0,'-2'4'96'0,"-1"-4"-6"16,1 1-26-16,0-2-20 0,4-1-20 15,-2-3-11-15,2-2-11 16,1-1-1-16,0 0 2 16,-1-4-1-16,1 4 2 15,2 0 2-15,0-1 4 16,2-2 9-16,1 4 2 15,4-5 4-15,0 1-2 16,1-6-1-16,2 2-8 0,3-3-3 16,-1 5-3-16,3-2-2 15,-4 7-3 1,2-1 0-16,-4 4-2 0,-1 4 0 16,-6 2 0-16,-1 3 2 15,-2 2 1-15,-3 1 2 16,-4 3 1-16,0 6 1 15,-2 3-2-15,-7 7 1 16,-3 6-4-16,-3 1 0 16,0 2 0-16,-7 0 2 15,3-4 0-15,-3 1-1 16,7-6 1-16,0 1-1 16,4-7-3-16,4 0 0 15,7-7-1-15,1-1-1 16,6-6-1-16,1 1 1 15,3-2-1-15,5 0 0 0,4-2 0 16,8-1 1-16,5 1-2 16,6-1-8-16,-1 6-11 15,3 5-118-15,-8 2 28 16,-2 2-297-16</inkml:trace>
        </inkml:traceGroup>
      </inkml:traceGroup>
    </inkml:traceGroup>
    <inkml:traceGroup>
      <inkml:annotationXML>
        <emma:emma xmlns:emma="http://www.w3.org/2003/04/emma" version="1.0">
          <emma:interpretation id="{D9D185D6-B4B9-4175-BD23-983FF4ADCEE2}" emma:medium="tactile" emma:mode="ink">
            <msink:context xmlns:msink="http://schemas.microsoft.com/ink/2010/main" type="paragraph" rotatedBoundingBox="742,15646 2492,15752 2447,16498 697,163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EC3E04-AC6D-4F27-878C-481D8B2658E9}" emma:medium="tactile" emma:mode="ink">
              <msink:context xmlns:msink="http://schemas.microsoft.com/ink/2010/main" type="line" rotatedBoundingBox="742,15646 2492,15752 2447,16498 697,16393"/>
            </emma:interpretation>
          </emma:emma>
        </inkml:annotationXML>
        <inkml:traceGroup>
          <inkml:annotationXML>
            <emma:emma xmlns:emma="http://www.w3.org/2003/04/emma" version="1.0">
              <emma:interpretation id="{C9BC4D99-DCBD-46FB-8544-328CCBC90D4F}" emma:medium="tactile" emma:mode="ink">
                <msink:context xmlns:msink="http://schemas.microsoft.com/ink/2010/main" type="inkWord" rotatedBoundingBox="1573,15735 2490,15790 2448,16489 1531,16434"/>
              </emma:interpretation>
              <emma:one-of disjunction-type="recognition" id="oneOf2">
                <emma:interpretation id="interp6" emma:lang="" emma:confidence="0">
                  <emma:literal>(21</emma:literal>
                </emma:interpretation>
                <emma:interpretation id="interp7" emma:lang="" emma:confidence="0">
                  <emma:literal>421</emma:literal>
                </emma:interpretation>
                <emma:interpretation id="interp8" emma:lang="" emma:confidence="0">
                  <emma:literal>L21</emma:literal>
                </emma:interpretation>
                <emma:interpretation id="interp9" emma:lang="" emma:confidence="0">
                  <emma:literal>[21</emma:literal>
                </emma:interpretation>
                <emma:interpretation id="interp10" emma:lang="" emma:confidence="0">
                  <emma:literal>4221</emma:literal>
                </emma:interpretation>
              </emma:one-of>
            </emma:emma>
          </inkml:annotationXML>
          <inkml:trace contextRef="#ctx0" brushRef="#br0" timeOffset="4364.0216">800 1519 389 0,'-7'0'127'0,"-1"-1"25"0,3-1-107 16,2 0-19-16,1 2-12 16,4-1-12-16,1-1-11 0,4-3 1 15,2 0 1-15,5 0-4 16,2-1 5-16,3 1 4 16,-4 3-2-16,0 2-2 15,-4 3 4-15,-3 2 0 16,-3 4 1-16,-3 4 0 15,-4 3 0-15,-4 8 3 16,-1 1 1-16,-4 6 1 16,-3-1-1-1,-1 6 1-15,2-1-2 0,-5 7-2 16,3-7 1-16,0 5-1 16,3-11 1-16,1 5-1 15,4-11-1-15,0 0 0 16,7-10 1-16,-3-1 0 15,5-5-1-15,4-2 1 16,3-9 0-16,7 3 0 16,7-3 0-16,4-1-4 15,1 0-3-15,2 7-18 0,-2 0-15 16,1-1-64-16,-8 3-34 16,2-1-22-16,-1-1-73 15</inkml:trace>
          <inkml:trace contextRef="#ctx0" brushRef="#br0" timeOffset="4456.2039">1319 1661 476 0,'-3'14'128'0,"0"-7"33"0,6 3-133 16,5-2-21-16,7 2-7 16,4-5-8-16,6-3-5 15,-2-12-5-15,2-7-4 16,0-6 3-16,-2-8 2 15,-2 2 9-15,-1-5 6 0,-3 0 9 16,-2-4 4-16,0 3 0 16,1-5 1-16,-2 11-3 15,-1 0-1-15,-1 13-4 16,3 1-1-16,-6 8-1 16,5 4-1-16,-3 3-1 15,-2 8 0-15,-3 9 0 16,-1 14-2-16,-3 9-3 15,-2 15-9-15,-2 3-11 0,-4 10-16 16,1-5-20-16,-7 9-86 16,2-11 16-16,0 9-203 15</inkml:trace>
          <inkml:trace contextRef="#ctx0" brushRef="#br0" timeOffset="3347.0965">61 1310 290 0,'8'-16'108'0,"1"2"13"0,2-4-66 15,-1 2-33-15,4-1-5 16,-3 7-7-16,-1 0-4 16,-3 5-5-16,-2 2 3 15,-4-1 1-15,-4 3 0 16,0 1 0-16,-6 0-2 15,-2 3 0-15,-2 2 1 16,-1-2 4-16,-2 6 0 16,1 1 0-16,-2 6 0 15,4 4-3-15,-2 10-3 16,0 0-2-16,-3 11 0 16,3 1-1-16,0 9 1 0,3-2 0 15,2 12 0-15,10-5 0 16,2 14-1-16,1-13-1 15,7-1 0-15,0-16 1 16,5-5-1-16,3-14 1 16,4-1-2-16,-1-8-2 15,13-4-10-15,2-8-13 0,14-13-70 16,1-4-37-16,13-9-20 16,-8-3-93-1</inkml:trace>
        </inkml:traceGroup>
      </inkml:traceGroup>
    </inkml:traceGroup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05.1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79501EF-9B60-48DC-B7C0-45D7D45D8FDD}" emma:medium="tactile" emma:mode="ink">
          <msink:context xmlns:msink="http://schemas.microsoft.com/ink/2010/main" type="writingRegion" rotatedBoundingBox="3173,11316 6235,11342 6232,11655 3170,11629"/>
        </emma:interpretation>
      </emma:emma>
    </inkml:annotationXML>
    <inkml:traceGroup>
      <inkml:annotationXML>
        <emma:emma xmlns:emma="http://www.w3.org/2003/04/emma" version="1.0">
          <emma:interpretation id="{3E8E9319-00A7-40F3-A897-9A79E17E0EE8}" emma:medium="tactile" emma:mode="ink">
            <msink:context xmlns:msink="http://schemas.microsoft.com/ink/2010/main" type="paragraph" rotatedBoundingBox="3173,11316 6235,11342 6232,11655 3170,116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EB471C-6DA3-4FA9-846E-F59B74599189}" emma:medium="tactile" emma:mode="ink">
              <msink:context xmlns:msink="http://schemas.microsoft.com/ink/2010/main" type="line" rotatedBoundingBox="3173,11316 6235,11342 6232,11655 3170,11629"/>
            </emma:interpretation>
          </emma:emma>
        </inkml:annotationXML>
        <inkml:traceGroup>
          <inkml:annotationXML>
            <emma:emma xmlns:emma="http://www.w3.org/2003/04/emma" version="1.0">
              <emma:interpretation id="{C41DA80B-77E5-4C41-807F-FFE84938792A}" emma:medium="tactile" emma:mode="ink">
                <msink:context xmlns:msink="http://schemas.microsoft.com/ink/2010/main" type="inkWord" rotatedBoundingBox="3173,11316 4138,11324 4136,11638 3170,11629">
                  <msink:destinationLink direction="with" ref="{2943CB84-3417-49BE-B748-9E7F5EFE229F}"/>
                  <msink:destinationLink direction="with" ref="{92E2FA0B-B058-4858-89EE-6FF524245B4C}"/>
                  <msink:destinationLink direction="from" ref="{6DDC3D7E-C790-41AF-9A97-B6E6E877C8CB}"/>
                  <msink:destinationLink direction="to" ref="{6DDC3D7E-C790-41AF-9A97-B6E6E877C8C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10 328 0,'9'4'80'0,"-6"-3"30"15,5 1-90-15,6 0-15 16,1-1 2-16,1 1-8 16,4-2-41-16,-2 0-65 15,2-3-4-15,0-4-59 0,3-5 52 16</inkml:trace>
          <inkml:trace contextRef="#ctx0" brushRef="#br0" timeOffset="-272.1827">-342 215 218 0,'-1'1'72'16,"-3"3"8"-16,1 2-61 0,0 4-9 15,0 2-7-15,-1 3-6 16,-1 0 3-16,2-4-8 15,0-1-8-15,1-3-37 16,2-4-26-16,0-3-1 16,-2-1-37-16,1-4 72 15</inkml:trace>
          <inkml:trace contextRef="#ctx0" brushRef="#br0" timeOffset="266.0822">493 216 134 0,'12'4'32'0,"6"-3"-22"15,-1-2-49-15,10-8-9 16,-4 1-40-16</inkml:trace>
        </inkml:traceGroup>
        <inkml:traceGroup>
          <inkml:annotationXML>
            <emma:emma xmlns:emma="http://www.w3.org/2003/04/emma" version="1.0">
              <emma:interpretation id="{2ACA243C-F7E9-4A5D-B02D-04D5C90A4500}" emma:medium="tactile" emma:mode="ink">
                <msink:context xmlns:msink="http://schemas.microsoft.com/ink/2010/main" type="inkWord" rotatedBoundingBox="4623,11403 4758,11404 4757,11423 4622,1142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92.7073">1076 82 268 0,'5'8'92'16,"-2"-5"14"-16,1-1-69 15,2-2-20-15,6 3-6 16,0-1-11-16,3 0-6 16,3-2-47-16,0-2-54 15,-1-3 1-15,8-5-152 16</inkml:trace>
        </inkml:traceGroup>
        <inkml:traceGroup>
          <inkml:annotationXML>
            <emma:emma xmlns:emma="http://www.w3.org/2003/04/emma" version="1.0">
              <emma:interpretation id="{269074B0-E2CD-4A63-BDF3-2159850C37D9}" emma:medium="tactile" emma:mode="ink">
                <msink:context xmlns:msink="http://schemas.microsoft.com/ink/2010/main" type="inkWord" rotatedBoundingBox="5555,11429 6234,11434 6233,11590 5553,1158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91.058">2452 266 277 0,'7'2'87'0,"3"-6"16"16,8 1-81-16,4-2-4 0,4-3-22 16,11-2-74-16,-2 0-26 15,6-8-24-15,-2-2-64 16</inkml:trace>
          <inkml:trace contextRef="#ctx0" brushRef="#br0" timeOffset="742.7924">2008 108 123 0,'13'17'28'16,"2"1"3"-16,0-4-47 0,3-1-23 16,-3-3-5-16,6-2-38 15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17.69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8036FC1-8183-4A62-B0CA-93D1EF46F210}" emma:medium="tactile" emma:mode="ink">
          <msink:context xmlns:msink="http://schemas.microsoft.com/ink/2010/main" type="writingRegion" rotatedBoundingBox="2945,12757 6227,12757 6227,13206 2945,13206">
            <msink:destinationLink direction="with" ref="{DC1AA66B-4EF2-487A-BBB3-E39907841D05}"/>
          </msink:context>
        </emma:interpretation>
      </emma:emma>
    </inkml:annotationXML>
    <inkml:traceGroup>
      <inkml:annotationXML>
        <emma:emma xmlns:emma="http://www.w3.org/2003/04/emma" version="1.0">
          <emma:interpretation id="{669353F4-60C1-4EC7-B946-BA253576262B}" emma:medium="tactile" emma:mode="ink">
            <msink:context xmlns:msink="http://schemas.microsoft.com/ink/2010/main" type="paragraph" rotatedBoundingBox="2945,12757 6227,12757 6227,13206 2945,13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CD10DF-4E5B-4B2F-A630-3D6C2E09C330}" emma:medium="tactile" emma:mode="ink">
              <msink:context xmlns:msink="http://schemas.microsoft.com/ink/2010/main" type="line" rotatedBoundingBox="2945,12757 6227,12757 6227,13206 2945,13206"/>
            </emma:interpretation>
          </emma:emma>
        </inkml:annotationXML>
        <inkml:traceGroup>
          <inkml:annotationXML>
            <emma:emma xmlns:emma="http://www.w3.org/2003/04/emma" version="1.0">
              <emma:interpretation id="{AEAEB9D3-B3DB-4DFF-A835-EF4DA905E26F}" emma:medium="tactile" emma:mode="ink">
                <msink:context xmlns:msink="http://schemas.microsoft.com/ink/2010/main" type="inkWord" rotatedBoundingBox="5443,12902 6227,12902 6227,13206 5443,13206"/>
              </emma:interpretation>
            </emma:emma>
          </inkml:annotationXML>
          <inkml:trace contextRef="#ctx0" brushRef="#br0">2115 1611 407 0,'-34'6'112'16,"-3"-1"28"-16,10-5-118 16,4-1-14-16,3-1-18 0,2-3-103 15,1-2-27-15,-6-7-34 16,3 2-77-16</inkml:trace>
          <inkml:trace contextRef="#ctx0" brushRef="#br0" timeOffset="-218.779">2680 1832 219 0,'-35'24'83'16,"7"-12"8"-16,-2-2-65 15,10-7-45-15,-3 1-62 16,6-8-8-16,-1-9-140 16</inkml:trace>
        </inkml:traceGroup>
        <inkml:traceGroup>
          <inkml:annotationXML>
            <emma:emma xmlns:emma="http://www.w3.org/2003/04/emma" version="1.0">
              <emma:interpretation id="{4416BC4B-2B3D-402F-95F6-DDAA3A38B325}" emma:medium="tactile" emma:mode="ink">
                <msink:context xmlns:msink="http://schemas.microsoft.com/ink/2010/main" type="inkWord" rotatedBoundingBox="2945,12757 5038,12757 5038,13181 2945,13181"/>
              </emma:interpretation>
            </emma:emma>
          </inkml:annotationXML>
          <inkml:trace contextRef="#ctx0" brushRef="#br0" timeOffset="643.2304">309 1436 204 0,'-16'4'106'0,"-4"1"6"0,0 3-52 15,-2 4-10-15,2-2-18 16,-3 3-9-16,3 0-13 16,-3-1-3-16,3-2-4 15,-3 0-5-15,1-4-3 16,-1-2-13-16,1-3-15 15,-1-1-88-15,-2-3 13 0,2-4-211 16</inkml:trace>
          <inkml:trace contextRef="#ctx0" brushRef="#br0" timeOffset="451.1643">897 1729 254 0,'-20'13'128'0,"-3"4"-2"15,-1-6-66-15,1 1-18 16,3-4-26-16,0-6-8 15,0-4-9-15,-1-1-7 16,1-2-8-16,-3-7-45 16,0 1-43-16,-2-6-21 15,0-1-45-15,-5-9 22 16</inkml:trace>
          <inkml:trace contextRef="#ctx0" brushRef="#br0" timeOffset="223.4347">1491 1514 232 0,'-28'22'126'16,"1"-7"-4"-16,-1 5-48 16,5-3-37-16,0 1-12 15,-1-2-16-15,5 3-10 16,-1-4-7-16,-2 0-28 0,4-5-19 16,-5-1-71-16,1-2-5 15,-3-2-136-15</inkml:trace>
          <inkml:trace contextRef="#ctx0" brushRef="#br0" timeOffset="845.2253">-416 1652 369 0,'-22'37'143'16,"-3"-11"-17"-16,2 1-83 15,8-5-27-15,2-1-29 16,1-4 8-16,-1 1-5 16,5-3-40-16,-9 0-90 15,-1-9 5-15,-2-2-208 16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3.03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E4D2FF8-AD2B-499C-BBEA-481E30A9EE1B}" emma:medium="tactile" emma:mode="ink">
          <msink:context xmlns:msink="http://schemas.microsoft.com/ink/2010/main" type="writingRegion" rotatedBoundingBox="3291,14775 5444,14708 5466,15419 3313,15485"/>
        </emma:interpretation>
      </emma:emma>
    </inkml:annotationXML>
    <inkml:traceGroup>
      <inkml:annotationXML>
        <emma:emma xmlns:emma="http://www.w3.org/2003/04/emma" version="1.0">
          <emma:interpretation id="{02710435-6783-484F-8AB6-D53E269C8105}" emma:medium="tactile" emma:mode="ink">
            <msink:context xmlns:msink="http://schemas.microsoft.com/ink/2010/main" type="paragraph" rotatedBoundingBox="4397,14738 5121,14971 5119,14975 4396,1474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8C36EF1-382A-481E-9009-1AF9F8882B15}" emma:medium="tactile" emma:mode="ink">
              <msink:context xmlns:msink="http://schemas.microsoft.com/ink/2010/main" type="line" rotatedBoundingBox="4397,14738 5121,14971 5119,14975 4396,14742"/>
            </emma:interpretation>
          </emma:emma>
        </inkml:annotationXML>
        <inkml:traceGroup>
          <inkml:annotationXML>
            <emma:emma xmlns:emma="http://www.w3.org/2003/04/emma" version="1.0">
              <emma:interpretation id="{42DC6F4F-CF2A-40CD-BFA3-047FE11C4E0E}" emma:medium="tactile" emma:mode="ink">
                <msink:context xmlns:msink="http://schemas.microsoft.com/ink/2010/main" type="inkWord" rotatedBoundingBox="4397,14738 5121,14971 5119,14975 4396,14742"/>
              </emma:interpretation>
            </emma:emma>
          </inkml:annotationXML>
          <inkml:trace contextRef="#ctx0" brushRef="#br0">850 3420 194 0,'39'10'127'0,"5"4"-7"16,-10-3-50-16,7 4-12 16,2-3-30-16,5 6-12 15,-3-3-12-15,12 5-7 16,-3-4-11-16,11 6-46 16,-2-5-44-16,4 4-21 15,-8-1-47-15,6 0 34 0</inkml:trace>
        </inkml:traceGroup>
      </inkml:traceGroup>
    </inkml:traceGroup>
    <inkml:traceGroup>
      <inkml:annotationXML>
        <emma:emma xmlns:emma="http://www.w3.org/2003/04/emma" version="1.0">
          <emma:interpretation id="{2C032873-CFD0-4481-9E99-F99D89B69275}" emma:medium="tactile" emma:mode="ink">
            <msink:context xmlns:msink="http://schemas.microsoft.com/ink/2010/main" type="paragraph" rotatedBoundingBox="3308,15334 5462,15268 5466,15419 3313,154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A55CA9-F0F2-4D5E-8DDE-812BC5E80FBF}" emma:medium="tactile" emma:mode="ink">
              <msink:context xmlns:msink="http://schemas.microsoft.com/ink/2010/main" type="line" rotatedBoundingBox="3308,15334 5462,15268 5467,15418 3313,15485"/>
            </emma:interpretation>
          </emma:emma>
        </inkml:annotationXML>
        <inkml:traceGroup>
          <inkml:annotationXML>
            <emma:emma xmlns:emma="http://www.w3.org/2003/04/emma" version="1.0">
              <emma:interpretation id="{A2B9D820-12FD-4244-A223-4CCCFEB4D7E7}" emma:medium="tactile" emma:mode="ink">
                <msink:context xmlns:msink="http://schemas.microsoft.com/ink/2010/main" type="inkWord" rotatedBoundingBox="3309,15353 3666,15342 3670,15447 3312,15458">
                  <msink:destinationLink direction="with" ref="{3B6B0A24-5204-4864-8648-02241FE9D7EC}"/>
                </msink:context>
              </emma:interpretation>
            </emma:emma>
          </inkml:annotationXML>
          <inkml:trace contextRef="#ctx0" brushRef="#br0" timeOffset="2515.9157">-202 4031 335 0,'-7'5'135'0,"-4"0"15"16,2-1-92-16,3 1-17 15,4-2-22-15,7 2-8 0,8 6-11 16,9 1-6-16,6 3-4 16,12-2-17-16,-2-3-20 15,7-3-45-15,-2-4-40 16,4-3-8-16,-9-1-39 15,3-1 64-15</inkml:trace>
        </inkml:traceGroup>
        <inkml:traceGroup>
          <inkml:annotationXML>
            <emma:emma xmlns:emma="http://www.w3.org/2003/04/emma" version="1.0">
              <emma:interpretation id="{EE04B250-0FEA-4148-8ADB-7D9B5837F6E7}" emma:medium="tactile" emma:mode="ink">
                <msink:context xmlns:msink="http://schemas.microsoft.com/ink/2010/main" type="inkWord" rotatedBoundingBox="5045,15281 5462,15268 5467,15419 5049,15431">
                  <msink:destinationLink direction="with" ref="{2F50821E-2016-4BC4-8970-E04C209E6D9E}"/>
                </msink:context>
              </emma:interpretation>
            </emma:emma>
          </inkml:annotationXML>
          <inkml:trace contextRef="#ctx0" brushRef="#br0" timeOffset="3017.112">1498 3960 262 0,'26'7'136'0,"1"1"-2"16,-7-3-68-16,10 3-15 15,-4 0-30-15,11 4-9 16,-4 0-14-16,12 1-37 15,-4-1-52-15,8 6-46 16,-6-2-37-16,2 3-64 16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6.4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72008D-A3A3-4DD4-BE28-55B27B4BC3AF}" emma:medium="tactile" emma:mode="ink">
          <msink:context xmlns:msink="http://schemas.microsoft.com/ink/2010/main" type="writingRegion" rotatedBoundingBox="7463,15149 9562,15285 9552,15440 7453,15304"/>
        </emma:interpretation>
      </emma:emma>
    </inkml:annotationXML>
    <inkml:traceGroup>
      <inkml:annotationXML>
        <emma:emma xmlns:emma="http://www.w3.org/2003/04/emma" version="1.0">
          <emma:interpretation id="{B6D40030-E44B-4822-A682-D7AE6C2DE47F}" emma:medium="tactile" emma:mode="ink">
            <msink:context xmlns:msink="http://schemas.microsoft.com/ink/2010/main" type="paragraph" rotatedBoundingBox="7463,15149 9562,15285 9552,15440 7453,153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987B0A-9E23-4785-B21F-1B3F6EF9A8B8}" emma:medium="tactile" emma:mode="ink">
              <msink:context xmlns:msink="http://schemas.microsoft.com/ink/2010/main" type="line" rotatedBoundingBox="7463,15149 9562,15285 9552,15440 7453,15304"/>
            </emma:interpretation>
          </emma:emma>
        </inkml:annotationXML>
        <inkml:traceGroup>
          <inkml:annotationXML>
            <emma:emma xmlns:emma="http://www.w3.org/2003/04/emma" version="1.0">
              <emma:interpretation id="{9C33A07E-F5C9-469B-A778-FEE7E6B9B9DD}" emma:medium="tactile" emma:mode="ink">
                <msink:context xmlns:msink="http://schemas.microsoft.com/ink/2010/main" type="inkWord" rotatedBoundingBox="7458,15230 7656,15243 7651,15311 7454,15299"/>
              </emma:interpretation>
              <emma:one-of disjunction-type="recognition" id="oneOf0">
                <emma:interpretation id="interp0" emma:lang="" emma:confidence="0">
                  <emma:literal>-1.-</emma:literal>
                </emma:interpretation>
                <emma:interpretation id="interp1" emma:lang="" emma:confidence="0">
                  <emma:literal>-1..</emma:literal>
                </emma:interpretation>
                <emma:interpretation id="interp2" emma:lang="" emma:confidence="0">
                  <emma:literal>----</emma:literal>
                </emma:interpretation>
                <emma:interpretation id="interp3" emma:lang="" emma:confidence="0">
                  <emma:literal>-2.-</emma:literal>
                </emma:interpretation>
                <emma:interpretation id="interp4" emma:lang="" emma:confidence="0">
                  <emma:literal>-2..</emma:literal>
                </emma:interpretation>
              </emma:one-of>
            </emma:emma>
          </inkml:annotationXML>
          <inkml:trace contextRef="#ctx0" brushRef="#br0">3907 3978 50 0,'33'-8'49'0,"3"-4"-15"16,-4 2-2-16,5 0-62 0,-6 2 5 15,2 0-84-15</inkml:trace>
        </inkml:traceGroup>
        <inkml:traceGroup>
          <inkml:annotationXML>
            <emma:emma xmlns:emma="http://www.w3.org/2003/04/emma" version="1.0">
              <emma:interpretation id="{FFE2FA92-F8F8-4707-B244-7CFC6CB3DE6A}" emma:medium="tactile" emma:mode="ink">
                <msink:context xmlns:msink="http://schemas.microsoft.com/ink/2010/main" type="inkWord" rotatedBoundingBox="8320,15205 8626,15224 8616,15380 8309,15360">
                  <msink:destinationLink direction="with" ref="{10571E38-45FA-4265-AFBF-5EF0285DA48D}"/>
                </msink:context>
              </emma:interpretation>
            </emma:emma>
          </inkml:annotationXML>
          <inkml:trace contextRef="#ctx0" brushRef="#br0" timeOffset="20.9433">4773 3884 229 0,'14'19'95'0,"4"3"11"16,-3-4-61-16,8 4-14 15,2-4-16-15,6 0-13 16,1-1-20-16,5-2-80 16,-6-5-9-16,7 0-34 15,-6-4-17-15</inkml:trace>
        </inkml:traceGroup>
        <inkml:traceGroup>
          <inkml:annotationXML>
            <emma:emma xmlns:emma="http://www.w3.org/2003/04/emma" version="1.0">
              <emma:interpretation id="{0C24E638-E408-4F08-B34C-C350AF267FB0}" emma:medium="tactile" emma:mode="ink">
                <msink:context xmlns:msink="http://schemas.microsoft.com/ink/2010/main" type="inkWord" rotatedBoundingBox="9305,15355 9557,15372 9554,15408 9303,15392"/>
              </emma:interpretation>
            </emma:emma>
          </inkml:annotationXML>
          <inkml:trace contextRef="#ctx0" brushRef="#br0" timeOffset="510.51">5756 4071 133 0,'25'-5'76'0,"-3"3"-6"16,2 1-27-16,1-1-27 0,5 2-27 15,-2 0-53-15,6-2-6 16,-3-1-33 0,4-2 14-16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8:15.6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FA6367-22CA-4FD6-8C6C-2F7600D11E21}" emma:medium="tactile" emma:mode="ink">
          <msink:context xmlns:msink="http://schemas.microsoft.com/ink/2010/main" type="inkDrawing" rotatedBoundingBox="3345,4050 7397,4698 7197,5943 3145,5295" semanticType="strikethrough" shapeName="Other">
            <msink:sourceLink direction="with" ref="{818662B7-C462-4391-8673-0C6F90DAC42D}"/>
            <msink:sourceLink direction="with" ref="{DB5BC726-6FA3-4E66-98A1-052719CA51E1}"/>
          </msink:context>
        </emma:interpretation>
      </emma:emma>
    </inkml:annotationXML>
    <inkml:trace contextRef="#ctx0" brushRef="#br0">794 5113 317 0,'0'-3'76'0,"-2"0"25"15,2 0-90-15,0 2-13 16,2-1-1-16,-2 2 1 0,0 0 2 15,-2-1 2 1,-1-4 3-16,0-4 6 0,-3-1 6 16,-1 1 7-16,-2-4 0 15,0 3-1-15,-1-2-4 16,1 2-6-16,-1-4-8 16,1 3-1-16,0-2-2 15,-1-2-1-15,-3-1 0 16,1 1 0-16,-7-3 2 15,1 2 1-15,-4-4-1 16,0 2 0-16,-3-4 1 16,2-2-1-16,-5-3-1 15,4 0 1-15,-5-7 1 16,4 5 1-16,-4-5 0 16,2 3 1-16,-7-4-1 15,8 0-2-15,-8-6-1 16,0-1-1-16,-4-3 1 15,3 4 0-15,-11-2 2 0,7 5 2 16,-10-5 1-16,4 4-1 16,-8-5 0-16,6 1-2 15,-12-4-1-15,6 4-2 16,-10-2 0-16,6 5 0 16,-11-4 2-16,8 6 0 15,-12-5 1-15,12 2-1 0,-15-1-1 16,7 6-1-16,-14 0 0 15,7 9 0-15,-16 5 1 16,10 7-1-16,-13 2 1 16,10 7-1-16,-17 0-1 15,14 4 1-15,-14-3-1 16,13 5-1-16,-11 2 0 16,17 1 0-16,-14 4 0 15,13 2 0-15,-14 4 1 16,15 2-1-16,-8 5 1 15,13-1-1-15,-2 9 1 16,15-3 0-16,-3 6 0 16,12-3 0-16,-6 4-1 15,13-2 1-15,-7 2 0 16,10-4 0-16,-4 7 1 16,11-3-1-16,-4 7 1 15,11-3-1-15,-3 8 1 16,8-7 0-16,-1 7 0 0,8-9 0 15,0 4 0-15,3-6-1 16,-3 3 1-16,4-5-1 16,0 1 1-16,1-6 0 15,2-1-1-15,2-6 1 16,-1-1 0-16,1-3-1 16,0-1 0-16,1-5 0 15,0 3-1-15,2-3-1 0,2-2-4 16,-1-4-1-16,2 2-3 15,-2-5-3-15,3 0-9 16,-1-2-7-16,2-2-32 16,1-2-21-16,2-3-60 15,1-3-9-15,4-8-100 16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2:42.7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19A9D30-1C0D-47AA-8B4A-FA9C064A254E}" emma:medium="tactile" emma:mode="ink">
          <msink:context xmlns:msink="http://schemas.microsoft.com/ink/2010/main" type="writingRegion" rotatedBoundingBox="2923,14864 3136,14864 3136,14997 2923,14997"/>
        </emma:interpretation>
      </emma:emma>
    </inkml:annotationXML>
    <inkml:traceGroup>
      <inkml:annotationXML>
        <emma:emma xmlns:emma="http://www.w3.org/2003/04/emma" version="1.0">
          <emma:interpretation id="{BCE7BD46-3D21-4555-BD16-F7F2982EE716}" emma:medium="tactile" emma:mode="ink">
            <msink:context xmlns:msink="http://schemas.microsoft.com/ink/2010/main" type="paragraph" rotatedBoundingBox="2923,14864 3136,14864 3136,14997 2923,149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C245C1-F7AA-4DCC-851F-C1A8CABB05DF}" emma:medium="tactile" emma:mode="ink">
              <msink:context xmlns:msink="http://schemas.microsoft.com/ink/2010/main" type="line" rotatedBoundingBox="2923,14864 3136,14864 3136,14997 2923,14997"/>
            </emma:interpretation>
          </emma:emma>
        </inkml:annotationXML>
        <inkml:traceGroup>
          <inkml:annotationXML>
            <emma:emma xmlns:emma="http://www.w3.org/2003/04/emma" version="1.0">
              <emma:interpretation id="{DAFFA88F-A7B2-4541-8BEF-CD23228FA51E}" emma:medium="tactile" emma:mode="ink">
                <msink:context xmlns:msink="http://schemas.microsoft.com/ink/2010/main" type="inkWord" rotatedBoundingBox="2923,14864 3136,14864 3136,14997 2923,14997"/>
              </emma:interpretation>
            </emma:emma>
          </inkml:annotationXML>
          <inkml:trace contextRef="#ctx0" brushRef="#br0">-576 3543 314 0,'-13'25'134'16,"-2"-8"9"-16,2-4-78 15,8-6-26-15,3 1-13 0,4-1-19 16,5 1-4-16,4 2-4 16,6 1-5-16,4-1-10 15,9-3-43-15,-2-2-51 16,6-2-35-16,-4-1-44 16,3-7-15-16</inkml:trace>
        </inkml:traceGroup>
      </inkml:traceGroup>
    </inkml:traceGroup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3:03.92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7B16405-1BD4-4880-AF9D-D8E89012EA5B}" emma:medium="tactile" emma:mode="ink">
          <msink:context xmlns:msink="http://schemas.microsoft.com/ink/2010/main" type="inkDrawing" rotatedBoundingBox="14265,17663 15026,16714 15473,17073 14711,18021" semanticType="callout" shapeName="Other">
            <msink:sourceLink direction="with" ref="{6A92527F-1BF5-4A2C-B6B5-DD2DD7D8AF89}"/>
            <msink:sourceLink direction="with" ref="{1E7511F7-7C06-4E92-B84C-36FB15FBD1CC}"/>
          </msink:context>
        </emma:interpretation>
      </emma:emma>
    </inkml:annotationXML>
    <inkml:trace contextRef="#ctx0" brushRef="#br0">11 715 219 0,'-8'-3'202'16,"1"-4"-51"-16,5 0 0 0,6-11-124 16,9-3-15-16,13-14-1 15,9-3-5-15,12-19 2 0,4 4 0 16,14-15 4-16,-7 6 0 16,12-7 3-16,-5 12-1 15,4-1 0-15,-7 13-2 16,7 4 0-16,-10 13-3 15,0 1 0-15,-7 14-3 16,1 5-1 0,-17 11-1-16,1 8 1 15,-9 11 1-15,-6 11 2 0,-12 7 1 16,-9 26 1-16,-14 4-2 16,-18 15-1-16,-9-2-2 0,-17 8 1 15,-6-18-2-15,-13 5-1 16,3-15-1-16,-14 4-3 15,14-14-3-15,0-2-11 16,19-11-5-16,5-2-9 16,20-16-3-16,9-4-9 15,11-9 6-15,11-1 3 16,6-3 8-16,9 1 1 16,1 1 7-1,10 5-33-15,1-6-97 0,7 1 16 16,2-5-264-16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3:03.4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F668B78-464D-49DE-AEBC-099E74E4296F}" emma:medium="tactile" emma:mode="ink">
          <msink:context xmlns:msink="http://schemas.microsoft.com/ink/2010/main" type="inkDrawing" rotatedBoundingBox="14388,18973 14528,17340 14597,17346 14457,18979" semanticType="callout" shapeName="Other">
            <msink:sourceLink direction="with" ref="{6A92527F-1BF5-4A2C-B6B5-DD2DD7D8AF89}"/>
            <msink:sourceLink direction="with" ref="{77721643-47E3-44CA-8940-4F2BEB4CFBAE}"/>
          </msink:context>
        </emma:interpretation>
      </emma:emma>
    </inkml:annotationXML>
    <inkml:trace contextRef="#ctx0" brushRef="#br0">188 45 159 0,'3'-3'225'0,"-6"-1"-77"0,1 3-93 16,0-1 96-16,-1-1-143 15,-2 1-2-15,-3-3-2 16,-1 0-2-16,1-2 2 15,0 2 1-15,1 0 2 16,4 4 0-16,-2-1 2 16,3 2 1-16,2 0-4 0,-1 0-1 15,1 0-2-15,1 2-3 16,-2 4-2-16,1 9 6 16,0 14-1-16,-2 7 1 15,0 27 1 1,1 10-3-16,-1 42-4 0,-1 11-2 15,-2 42-4-15,-5-9-1 0,-5 20 1 16,0-29 2 0,-4-1 3-16,3-38 4 0,3-9 0 15,3-34-1 1,1-19-2-16,6-25-3 16,3-14-9-16,3-15-6 0,4-19-19 15,1-5-25 1,4-21-51-16,-2-5-29 0,-2-21-26 15,-3 3-48-15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3:05.2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5A109DB-43C2-444C-9BF7-F250BCC944BE}" emma:medium="tactile" emma:mode="ink">
          <msink:context xmlns:msink="http://schemas.microsoft.com/ink/2010/main" type="writingRegion" rotatedBoundingBox="15422,17783 16146,17783 16146,18344 15422,18344"/>
        </emma:interpretation>
      </emma:emma>
    </inkml:annotationXML>
    <inkml:traceGroup>
      <inkml:annotationXML>
        <emma:emma xmlns:emma="http://www.w3.org/2003/04/emma" version="1.0">
          <emma:interpretation id="{5923DFB2-0414-4A42-9526-A3C5C54541FD}" emma:medium="tactile" emma:mode="ink">
            <msink:context xmlns:msink="http://schemas.microsoft.com/ink/2010/main" type="paragraph" rotatedBoundingBox="15422,17783 16146,17783 16146,18344 15422,183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9568D6-647E-4331-9B46-8F2B73B652DE}" emma:medium="tactile" emma:mode="ink">
              <msink:context xmlns:msink="http://schemas.microsoft.com/ink/2010/main" type="line" rotatedBoundingBox="15422,17783 16146,17783 16146,18344 15422,18344"/>
            </emma:interpretation>
          </emma:emma>
        </inkml:annotationXML>
        <inkml:traceGroup>
          <inkml:annotationXML>
            <emma:emma xmlns:emma="http://www.w3.org/2003/04/emma" version="1.0">
              <emma:interpretation id="{6A92527F-1BF5-4A2C-B6B5-DD2DD7D8AF89}" emma:medium="tactile" emma:mode="ink">
                <msink:context xmlns:msink="http://schemas.microsoft.com/ink/2010/main" type="inkWord" rotatedBoundingBox="15422,17783 16146,17783 16146,18344 15422,18344">
                  <msink:destinationLink direction="with" ref="{6F668B78-464D-49DE-AEBC-099E74E4296F}"/>
                  <msink:destinationLink direction="with" ref="{67B16405-1BD4-4880-AF9D-D8E89012EA5B}"/>
                  <msink:destinationLink direction="with" ref="{3CA922C0-DB83-40CB-9D82-2C9C1109AAEB}"/>
                </msink:context>
              </emma:interpretation>
              <emma:one-of disjunction-type="recognition" id="oneOf0">
                <emma:interpretation id="interp0" emma:lang="" emma:confidence="0">
                  <emma:literal>2</emma:literal>
                </emma:interpretation>
                <emma:interpretation id="interp1" emma:lang="" emma:confidence="0">
                  <emma:literal>z</emma:literal>
                </emma:interpretation>
                <emma:interpretation id="interp2" emma:lang="" emma:confidence="0">
                  <emma:literal>Z</emma:literal>
                </emma:interpretation>
                <emma:interpretation id="interp3" emma:lang="" emma:confidence="0">
                  <emma:literal>3</emma:literal>
                </emma:interpretation>
                <emma:interpretation id="interp4" emma:lang="" emma:confidence="0">
                  <emma:literal>L</emma:literal>
                </emma:interpretation>
              </emma:one-of>
            </emma:emma>
          </inkml:annotationXML>
          <inkml:trace contextRef="#ctx0" brushRef="#br0">58 104 157 0,'9'-7'211'0,"-3"-5"-59"0,8-3-95 16,1-1 97-16,0-1-128 15,-1 2-10-15,0 7-7 16,-4 0 5-16,3 4-5 15,2 3-1-15,5 2-1 16,1-1-1-16,8 4-2 16,1-3 2-16,-1 4 1 15,-2 0-1-15,-2 4 0 16,-5-4 0-16,-7 0 2 0,-5 1 0 31,-6 4 2-31,-7 2-1 0,-7 13-1 16,-4 3-4-16,-11 10-2 0,-1 0-1 15,-12 5-3-15,0-4 2 16,-11 4-3-16,8-10-1 16,-5 5 0-16,13-10 0 15,5-4-1-15,13-11 2 0,6-5-1 16,7-4 0-16,4-6 1 16,2-1 1-16,8-1 2 15,0-2 1-15,7-1 2 16,-1 2-1-16,4 0 1 15,-2 0-1-15,2 2-1 16,-3-1 0-16,-2-1-1 16,-2 5 0-16,-3-1 0 15,-2 1 0-15,1 3 0 16,-3 2 0-16,4 7 1 16,5 1-1-16,7 2 0 15,6 5 1-15,10 3 0 16,0-5-1-16,10-3 0 15,-6-1 0-15,6-8-2 16,-6-4-4-16,1-4-12 16,-3-3-9-16,1-1-81 0,-8-3-68 15,-4 1-9-15,-13 3-181 16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48:57.4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443D800-67EE-4911-B3A0-83D7CF67B585}" emma:medium="tactile" emma:mode="ink">
          <msink:context xmlns:msink="http://schemas.microsoft.com/ink/2010/main" type="writingRegion" rotatedBoundingBox="19735,1793 26059,550 27291,6821 20968,8064"/>
        </emma:interpretation>
      </emma:emma>
    </inkml:annotationXML>
    <inkml:traceGroup>
      <inkml:annotationXML>
        <emma:emma xmlns:emma="http://www.w3.org/2003/04/emma" version="1.0">
          <emma:interpretation id="{D4BB95C6-32D1-4921-B267-F57F06E6BCC3}" emma:medium="tactile" emma:mode="ink">
            <msink:context xmlns:msink="http://schemas.microsoft.com/ink/2010/main" type="paragraph" rotatedBoundingBox="19719,1831 24707,730 25102,2524 20115,36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70BC14-A80E-4AD4-95DD-E4EFC8ACC91B}" emma:medium="tactile" emma:mode="ink">
              <msink:context xmlns:msink="http://schemas.microsoft.com/ink/2010/main" type="line" rotatedBoundingBox="19719,1831 24707,730 25102,2524 20115,3624"/>
            </emma:interpretation>
          </emma:emma>
        </inkml:annotationXML>
        <inkml:traceGroup>
          <inkml:annotationXML>
            <emma:emma xmlns:emma="http://www.w3.org/2003/04/emma" version="1.0">
              <emma:interpretation id="{779D45A4-B7BF-4EDE-B108-43DF7D11C02B}" emma:medium="tactile" emma:mode="ink">
                <msink:context xmlns:msink="http://schemas.microsoft.com/ink/2010/main" type="inkWord" rotatedBoundingBox="19719,1831 24707,730 25102,2524 20115,362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21199 934 445 0,'-3'6'94'0,"6"4"42"16,9-2-130-16,16 6-7 15,5-3 0-15,19 1-1 16,-1-5-3-16,17 1-13 15,-5-6-17-15,10-1-35 16,-8 1-13-16,6 1 4 16,-9-3 16-16,6 0 19 15,-3-6 37-15,9-4 5 16,-7-5-50-16,4-7 10 16,-11-4-134-16</inkml:trace>
          <inkml:trace contextRef="#ctx0" brushRef="#br0" timeOffset="-580.8268">19551 1055 333 0,'-2'1'80'0,"4"1"26"15,3 0-95-15,5-2-11 16,3 0-1-16,8-5 10 15,1-4 4-15,6-4 5 16,2-2-1-16,13-10 0 16,0-1-7-16,17-14 1 15,-2 0-1-15,12-15 3 16,-10 2 5-16,11-18 4 16,-13 4-2-16,14-17-2 15,-9 6-3-15,20-15-7 16,-7 8-4-16,10-11-2 0,-9 11-2 15,-3-5 0-15,-22 17-1 16,-9 5 2-16,-18 20-1 16,-12 10 1-16,-8 16-1 15,-10 11 0-15,-5 9-1 16,-11 12-1-16,-4 8 1 16,-15 21 0-16,-1 9 0 15,-13 25 1-15,5 8 1 0,-10 34-1 16,10 1 0-16,-8 40 0 15,7-3 0-15,-6 29-1 16,9-17 1-16,-2 17 0 16,7-32 0-16,-3 1 0 15,7-37 0-15,0-7-1 16,6-39-3-16,-1-10-11 16,7-22-12-16,1-6-123 15,3-12 27-15,-1-4-305 16</inkml:trace>
          <inkml:trace contextRef="#ctx0" brushRef="#br0" timeOffset="496.672">22919 500 407 0,'43'2'102'15,"-5"-9"35"-15,17-1-117 16,5 0-15-16,10-6-3 16,-7 1-9-16,10-13 2 15,-7-4 1-15,15-18 2 16,-6-6 3-16,15-19 4 0,-9 0 1 16,10-21 0-1,-12 7 0-15,4-7 0 0,-14 12-1 16,6-1-1-16,-12 20-2 15,2 4 0-15,-12 17-1 0,-2 7-1 16,-16 15-1-16,-7 7-3 16,-11 10-2-16,-9 9 0 15,-11 9 1-15,-9 22 2 16,-9 9 4-16,-12 29 3 16,-4 5 0-16,-11 29-1 15,1-4-1-15,-6 18 0 16,4-10-1-16,-8 14-2 15,6-19-2-15,-7 8-4 16,6-21-3-16,-6 1-12 16,5-19-11-16,-7-6-96 15,7-18-2-15,-8-3-40 16,7-17-12-16</inkml:trace>
        </inkml:traceGroup>
      </inkml:traceGroup>
    </inkml:traceGroup>
    <inkml:traceGroup>
      <inkml:annotationXML>
        <emma:emma xmlns:emma="http://www.w3.org/2003/04/emma" version="1.0">
          <emma:interpretation id="{1532577E-F324-4049-A8C7-049C07D4DEFC}" emma:medium="tactile" emma:mode="ink">
            <msink:context xmlns:msink="http://schemas.microsoft.com/ink/2010/main" type="paragraph" rotatedBoundingBox="22398,3501 26481,2698 26716,3893 22633,469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CA34F4-4D38-4FAC-8599-6C50A2F791A5}" emma:medium="tactile" emma:mode="ink">
              <msink:context xmlns:msink="http://schemas.microsoft.com/ink/2010/main" type="line" rotatedBoundingBox="22398,3501 26481,2698 26716,3893 22633,4696"/>
            </emma:interpretation>
          </emma:emma>
        </inkml:annotationXML>
        <inkml:traceGroup>
          <inkml:annotationXML>
            <emma:emma xmlns:emma="http://www.w3.org/2003/04/emma" version="1.0">
              <emma:interpretation id="{DC2E0415-B605-43C3-A7F2-ABC99392040A}" emma:medium="tactile" emma:mode="ink">
                <msink:context xmlns:msink="http://schemas.microsoft.com/ink/2010/main" type="inkWord" rotatedBoundingBox="22398,3501 26481,2698 26716,3893 22633,4696"/>
              </emma:interpretation>
              <emma:one-of disjunction-type="recognition" id="oneOf1">
                <emma:interpretation id="interp1" emma:lang="" emma:confidence="0">
                  <emma:literal>10</emma:literal>
                </emma:interpretation>
                <emma:interpretation id="interp2" emma:lang="" emma:confidence="0">
                  <emma:literal>00</emma:literal>
                </emma:interpretation>
                <emma:interpretation id="interp3" emma:lang="" emma:confidence="0">
                  <emma:literal>so</emma:literal>
                </emma:interpretation>
                <emma:interpretation id="interp4" emma:lang="" emma:confidence="0">
                  <emma:literal>Wo</emma:literal>
                </emma:interpretation>
                <emma:interpretation id="interp5" emma:lang="" emma:confidence="0">
                  <emma:literal>Do</emma:literal>
                </emma:interpretation>
              </emma:one-of>
            </emma:emma>
          </inkml:annotationXML>
          <inkml:trace contextRef="#ctx0" brushRef="#br0" timeOffset="6137.602">24851 1867 385 0,'2'3'82'0,"0"-5"33"0,-1 1-135 16,4 1-15-16,-1 1-7 15,1 1-8-15,0 3 12 16,0-2 32-16,0-1 25 15,1-4 14-15,4-1 17 16,2-5-7-16,4-4-6 16,6-3-17-16,6-10-7 15,0 0-9-15,7-3-9 16,-3 0-6-16,-2-2-7 16,-5 7 0-16,-4-1 3 15,-4 8 7-15,-1-1 8 16,-6 6 7-16,2 1 0 15,-5 5-1-15,-2-2-3 16,-5 7-4-16,1 5-2 0,-4 2-2 16,-7 9 0-16,-2 7 4 15,-4 9 2-15,-6 0 3 16,-3 11 0-16,4-2-1 16,-6 6 0-16,6-6-3 15,-6 6 1-15,5-11 0 16,-1 1-1-16,5-9 1 0,1 0-3 15,2-6-3 1,5-1-9-16,0-6-8 16,5-3-38-16,4-5-35 15,2-6-12-15,4-7-37 0,5-9 33 16</inkml:trace>
          <inkml:trace contextRef="#ctx0" brushRef="#br0" timeOffset="6704.3818">25585 1744 328 0,'8'3'132'0,"-4"4"0"0,-1-1-73 15,-1 4-57 1,-2 0-10-16,0 5-6 0,-5-3-1 16,0 3 1-1,-4-4 8-15,-2 4 9 0,-2 0 9 16,-7 5 7-16,-2-2 1 16,-1 7 1-16,3-1-6 15,-3 0-4-15,6-2-7 0,0 3-6 16,4-3-4-16,0 1-1 15,3-5 0 1,2-1 0-16,4-4 4 16,3-3 1-16,4-5 3 15,4-2 1-15,4-1 1 0,6-9 2 16,4 1 0-16,8-13 1 16,1-2 1-16,11-14 1 15,-1-3-2-15,5-9 0 16,-4 7-3-16,1-1-2 15,-14 9-1-15,-1 4-1 16,-14 8-1-16,-8 0 1 16,-7 5 2-16,-8-3 2 15,-3 6 1-15,-5-3-3 16,-1 6-2-16,-4-1-10 16,3 6-9-16,-8-1-42 15,0 2-57-15,-4 1-23 0,2 1-45 16,-8 1 5-16</inkml:trace>
          <inkml:trace contextRef="#ctx0" brushRef="#br0" timeOffset="1237.2347">22014 1760 232 0,'33'4'179'0,"19"-6"-36"15,3-8-13-15,29-5-109 16,6-2-15-16,21 3-8 16,-6 2-4-16,24-1-5 15,-11 3 6-15,35-5 10 16,-7-4 6 0,37-5 3-16,-7 2-1 15,31-5 3-15,-21 6-6 0,33-1 2 16,-25 2-3-16,22-3 1 15,-25 5-4-15,25-4-2 0,-33 1-4 16,12 1-5-16,-34 1-3 16,2 5-1-16,-37 4 0 15,1 5 1-15,-36 3 5 16,-3 4 2-16,-27 1 0 16,-9 4-2-16,-22 3 0 15,-9 1-8-15,-13 7-4 0,-13 2-13 16,-11-1-21-16,-11 5-98 15,-4 1 18-15,-17 0-238 16</inkml:trace>
          <inkml:trace contextRef="#ctx0" brushRef="#br0" timeOffset="3624.6458">22265 2514 315 0,'-13'8'87'15,"-2"-3"24"-15,6-3-88 16,3-2-11-16,-1-3-5 0,2-1 6 16,0-2 0-16,3-4 4 15,1 1-1-15,6-4 0 16,5-2-9-16,8-3-2 15,4-2-4-15,9-5 1 16,4-1 1-16,8-9 1 16,0 0 1-16,9-5 1 15,-7 3-1 1,6-2-1-16,-4 7-2 16,2 1 0-16,-7 6-1 0,4 0-3 15,-11 3 1-15,7-3 0 16,-12 5 0-16,1-3-1 15,-6 6 0-15,-2 1-2 16,-9 4 1-16,-3 2-1 16,-4 4 1-16,-9 4 0 0,-1 2 1 15,-9 7-1-15,-3 1 1 16,-6 14 1-16,-1-3 1 16,-6 15 2-16,6 0 0 15,-1 15-1-15,1-5-5 16,-6 11-12-16,3-3-4 15,-6 4-2-15,1-6 0 16,-2 3 3-16,4-11-22 16,0-1-25-16,6-13-23 15,-3-3-18-15,6-8-29 0,-3-1 31 16</inkml:trace>
          <inkml:trace contextRef="#ctx0" brushRef="#br0" timeOffset="4282.3868">22980 2431 446 0,'-3'17'91'0,"3"4"43"0,5-1-135 15,2 3-1-15,-1-1-1 0,1 3-1 16,-5-5 0 0,-6 3-3-16,-4-5 1 0,-7 9-2 15,-5-4 1-15,-10 7 3 16,-1 0 4-16,-6 1 2 16,6-6 1-16,-1 2-8 15,11-9-48-15,-1-1-74 16,9-6-1-16,-2-9-188 15</inkml:trace>
          <inkml:trace contextRef="#ctx0" brushRef="#br0" timeOffset="4740.7048">23817 1971 363 0,'-5'-5'86'0,"2"2"29"15,-1 0-109-15,1 1-12 16,2 2-4-16,-3 3-2 16,-2-1 0-16,-8 6 2 15,-2 2 9-15,-9 7 4 16,-5 1 0-16,-8 7 1 15,-2 0 0-15,-3 8-4 16,1-5-2-16,-1 10 2 16,8-3 2-16,-3 3-2 15,8-4-1 1,4 4-5-16,4-5-3 0,5-3-8 16,7-5-2-16,2 0-4 15,5-9 1-15,4-1-1 16,6-5 11-16,6 0 6 15,7-3 8-15,5-4 3 0,2-1 2 16,6-2-5-16,-5-5-2 16,4-8 5-16,-2-6 4 15,4-16 5-15,0-4 4 16,9-23 4-16,-2-1-4 16,6-12-1-16,-7 11-4 15,-4-8-3-15,-13 19-6 0,-6 3-3 16,-12 17-3-16,-3 2-5 15,-6 14-10-15,-2 2-45 16,-4 5-19-16,-4 7-25 16,-5 6 3-16,-6 5-17 15,-2 6 77-15</inkml:trace>
          <inkml:trace contextRef="#ctx0" brushRef="#br0" timeOffset="5372.8358">24430 1770 336 0,'13'9'130'16,"-5"-1"3"-16,-4 0-77 0,-1 7-73 15,-5 0-37-15,-6 7-22 16,-9-2 1-16,-6 1 33 15,-7-1 50-15,-1 5 37 16,1-3 28-16,-5 1 2 16,5-3-30-16,-8 8-32 15,6-3-7-15,-7 8-15 16,5 2-6-16,-6 5-5 16,9-5-1-1,-1 4-2-15,7-7 5 0,2 1 3 16,8-3 3-16,4 0-3 15,4-5 2-15,4 1 2 16,3-7-3-16,6-1 2 16,4-8 6-16,7 2 1 15,1-7 3-15,9-5 1 16,-2-5 0-16,5-7 1 0,-1-5 0 16,5-8 0-16,-5 2 1 15,8-7 0-15,-7 4 0 16,0-6 1-16,-7 9 0 15,-1-4 2-15,-12 9 2 16,-5 2 5-16,-12 6-2 16,-5 0-17-16,-6 3-30 15,-9 5-58-15,-1 4-13 16,-7 5-119-16</inkml:trace>
        </inkml:traceGroup>
      </inkml:traceGroup>
    </inkml:traceGroup>
    <inkml:traceGroup>
      <inkml:annotationXML>
        <emma:emma xmlns:emma="http://www.w3.org/2003/04/emma" version="1.0">
          <emma:interpretation id="{8AB7A779-B0A3-4C00-A287-BAB8BA744571}" emma:medium="tactile" emma:mode="ink">
            <msink:context xmlns:msink="http://schemas.microsoft.com/ink/2010/main" type="paragraph" rotatedBoundingBox="21153,6159 24706,5815 24875,7560 21322,79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5E550D-AE27-48C6-BC50-72FF4A0379DD}" emma:medium="tactile" emma:mode="ink">
              <msink:context xmlns:msink="http://schemas.microsoft.com/ink/2010/main" type="line" rotatedBoundingBox="21153,6159 24706,5815 24875,7560 21322,7905"/>
            </emma:interpretation>
          </emma:emma>
        </inkml:annotationXML>
        <inkml:traceGroup>
          <inkml:annotationXML>
            <emma:emma xmlns:emma="http://www.w3.org/2003/04/emma" version="1.0">
              <emma:interpretation id="{148036CC-9203-47A7-9F32-A4564EE72AF5}" emma:medium="tactile" emma:mode="ink">
                <msink:context xmlns:msink="http://schemas.microsoft.com/ink/2010/main" type="inkWord" rotatedBoundingBox="21153,6159 24706,5815 24875,7560 21322,7905"/>
              </emma:interpretation>
              <emma:one-of disjunction-type="recognition" id="oneOf2">
                <emma:interpretation id="interp6" emma:lang="" emma:confidence="0">
                  <emma:literal>1-1</emma:literal>
                </emma:interpretation>
                <emma:interpretation id="interp7" emma:lang="" emma:confidence="0">
                  <emma:literal>1 -1</emma:literal>
                </emma:interpretation>
                <emma:interpretation id="interp8" emma:lang="" emma:confidence="0">
                  <emma:literal>&gt; -1</emma:literal>
                </emma:interpretation>
                <emma:interpretation id="interp9" emma:lang="" emma:confidence="0">
                  <emma:literal>„ 1</emma:literal>
                </emma:interpretation>
                <emma:interpretation id="interp10" emma:lang="" emma:confidence="0">
                  <emma:literal>11</emma:literal>
                </emma:interpretation>
              </emma:one-of>
            </emma:emma>
          </inkml:annotationXML>
          <inkml:trace contextRef="#ctx0" brushRef="#br0" timeOffset="14517.5676">21772 4468 380 0,'-7'-12'104'0,"-3"-4"28"0,2 1-104 16,6 3-20-16,1 2 0 15,-1 4-5-15,-1-1-1 16,-2 2-1-16,-5 0 2 16,-4 2-1-16,-4-1 2 15,-3 4 2-15,-9 2 2 16,-4-2 1-16,-9 3-1 16,0 2-1-16,-13 7-2 15,3 1-3-15,-10 10 0 0,4 6-2 16,-7 16 0-16,6 3 0 15,-5 16-1-15,7 3 1 16,2 9-1-16,9-6 0 16,9 11 1-16,15-9 0 15,6 17 0-15,9-4 0 0,8 16-1 16,7-13 1 0,11 4 0-16,7-21-1 0,16-13 0 15,6-28 1-15,21-19 2 16,5-19 0-16,20-27 1 15,0-13 0-15,10-25 0 16,-12-5-2-16,5-18 0 16,-19 5 0-16,3-16-1 15,-16 14 1-15,3-8 0 16,-16 13 0-16,-8-8-1 16,-14 19 1-16,-15-2 1 15,-15 17-1-15,-17 9 0 16,-11 20 0-16,-15 13 0 15,-3 20 0-15,-13 15-1 16,4 10-1-16,-6 15-6 16,11 3-4-16,-2 7-16 15,13-4-16-15,3 6-94 0,11-9-5 16,-1 2-41-16,9-9-8 16</inkml:trace>
          <inkml:trace contextRef="#ctx0" brushRef="#br0" timeOffset="15059.2899">22308 5147 405 0,'-23'15'89'0,"0"0"36"0,1 6-118 16,12 4-10-16,-2 9 0 15,1 0-2-15,-6 10 0 16,-3 0 1-16,-8 15 0 16,-2 0 3-16,-10 18-2 0,2-4-1 15,-3 13-20-15,2-5-9 16,0 6-27 0,9-16-28-16,3-10-28 0,12-26-6 15,12-26-28-15</inkml:trace>
          <inkml:trace contextRef="#ctx0" brushRef="#br0" timeOffset="15540.9628">23322 4594 411 0,'14'-28'98'0,"-6"-9"38"16,-1 8-114-16,1 0-16 16,0 11-2-16,-4 0-4 15,-4 8-6-15,-9 2-17 16,-1 1-4-16,-8 5-13 15,-2 6 3-15,-8 7 4 0,-4 9 13 16,-11 15 20 0,-2 8 20-16,-9 19 10 0,2 6 8 15,-3 20-8-15,10 1-13 16,4 24-10-16,13-3-15 16,0 16-14-16,11-17 2 15,5 1-8-15,9-30-3 16,3-14 8-16,7-28 4 15,3-13 7-15,1-17 11 0,6-11 18 16,-1-10 2-16,9-15 5 16,4-16 3-16,12-19 1 15,2-11-9-15,12-23-3 16,-5 3-4-16,5-22 2 16,-12 8-2-16,-2-14 4 15,-13 16-1-15,-3-5 1 16,-13 25-4-16,-5 6-2 15,-7 29-3-15,-9 12-2 16,-7 24-3-16,-12 20-7 16,-4 15-3-16,-11 14-4 15,1 7-3-15,-3 5-2 16,14-6-3-16,4 2-45 16,12-11-50-16,7-2-19 15,8-4-54-15,3 1 28 0</inkml:trace>
          <inkml:trace contextRef="#ctx0" brushRef="#br0" timeOffset="16041.936">24317 4088 468 0,'6'-5'111'0,"-6"0"42"0,-6 2-137 0,-2 9-15 16,-1 7-6-16,-12 17-8 16,-9 14-25-16,-17 17-19 15,-1 7 4-15,-12 20 6 16,6-3 10-16,-11 14 34 15,10-4 25-15,-8 14 11 16,11-16 2-16,3 9-4 16,14-21-11-16,8 4-6 15,21-21-13-15,11 8-15 16,6-14-10-16,11-2-12 0,-2-16-1 16,6-10 3-1,1-22 11-15,6-14 16 0,-1-12 16 16,7-19 10-16,-4-6 5 15,2-15 8-15,-11 0-5 16,-1-7-2-16,-10 10-7 16,-6-3-4-16,-11 13-6 15,-6 2-5-15,-6 13-3 16,-11 4-15-16,0 14-33 0,-11 10-85 16,-1 11 5-16,-12 10-203 15</inkml:trace>
        </inkml:traceGroup>
      </inkml:traceGroup>
    </inkml:traceGroup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47:34.8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0BB7057-D3D0-46B1-95B6-F3F129D2491F}" emma:medium="tactile" emma:mode="ink">
          <msink:context xmlns:msink="http://schemas.microsoft.com/ink/2010/main" type="inkDrawing" rotatedBoundingBox="93,4871 1771,1424 2971,2008 1293,5455" semanticType="callout" shapeName="Other">
            <msink:sourceLink direction="with" ref="{539B25FD-64F8-4378-819C-F9061DA4A8FB}"/>
            <msink:sourceLink direction="with" ref="{C8D06366-55AD-453E-8F74-069BA9DE455E}"/>
          </msink:context>
        </emma:interpretation>
      </emma:emma>
    </inkml:annotationXML>
    <inkml:trace contextRef="#ctx0" brushRef="#br0">2025 69 387 0,'5'-17'108'0,"-2"0"25"16,-5 1-106-16,4 4-19 0,1 7-6 15,-4 2 1-15,-6 0-1 16,-6 4-1-16,-4 1 1 16,-8 5 3-16,-6-1 2 15,-11 12 2-15,-3 4 2 0,-15 11 5 16,-3 5-1-16,-18 17 1 16,-2 5 0-1,-22 26 0-15,4 7-6 0,-22 37-1 16,10 4-4-16,-21 31-2 15,11-4-1-15,-21 39-1 16,16-14 1-16,-12 35 0 16,28-10 0-16,0 33 1 15,28-35-1-15,9 24-1 16,30-36 1-16,19 1-1 16,29-49 0-16,28-11 3 15,18-53 1-15,24-16 0 16,5-29-3-16,16-8-10 15,-4-16-7-15,26-9-3 0,-10-12-5 16,19-15-49 0,-11-11-87-16,14-14 15 0,-26 2-262 15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47:35.5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28D8A80-4FB2-4E5B-9C5E-D9DF79CF4C82}" emma:medium="tactile" emma:mode="ink">
          <msink:context xmlns:msink="http://schemas.microsoft.com/ink/2010/main" type="writingRegion" rotatedBoundingBox="2239,3073 18820,3272 18792,5617 2211,5417"/>
        </emma:interpretation>
      </emma:emma>
    </inkml:annotationXML>
    <inkml:traceGroup>
      <inkml:annotationXML>
        <emma:emma xmlns:emma="http://www.w3.org/2003/04/emma" version="1.0">
          <emma:interpretation id="{6425DC8C-0CF3-4976-A23A-972AB19528F4}" emma:medium="tactile" emma:mode="ink">
            <msink:context xmlns:msink="http://schemas.microsoft.com/ink/2010/main" type="paragraph" rotatedBoundingBox="2239,3073 18820,3272 18792,5617 2211,54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8385C2-2EFB-47E7-BD24-2A600336DB97}" emma:medium="tactile" emma:mode="ink">
              <msink:context xmlns:msink="http://schemas.microsoft.com/ink/2010/main" type="line" rotatedBoundingBox="2239,3073 18820,3272 18792,5617 2211,5417"/>
            </emma:interpretation>
          </emma:emma>
        </inkml:annotationXML>
        <inkml:traceGroup>
          <inkml:annotationXML>
            <emma:emma xmlns:emma="http://www.w3.org/2003/04/emma" version="1.0">
              <emma:interpretation id="{C8D06366-55AD-453E-8F74-069BA9DE455E}" emma:medium="tactile" emma:mode="ink">
                <msink:context xmlns:msink="http://schemas.microsoft.com/ink/2010/main" type="inkWord" rotatedBoundingBox="2235,3405 4261,3429 4237,5441 2211,5417">
                  <msink:destinationLink direction="with" ref="{D0BB7057-D3D0-46B1-95B6-F3F129D2491F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2220 3118 480 0,'-18'-5'115'0,"-2"2"42"0,7 1-141 16,-4 1-13-16,2 4-7 16,1 5-6-16,-5-1-3 15,-6 8 0-15,-1 3 6 0,-6 10 3 16,1 2 3-16,-7 17 0 15,4-4 2 1,1 13 0-16,5-4 2 16,6 4 1-16,16-9 0 15,7 3 0-15,11-14-2 16,8-1 0-16,6-13-2 0,9-8 1 16,-1-10 0-16,12-16 1 15,-3-13 0-15,10-16 0 16,-3-7 0-16,2-15 0 15,-13 8-2-15,-5-8 1 16,-21 10 0-16,-15-4 1 16,-14 12-1-16,-18-3 0 15,-2 12-1-15,-6-1-6 16,9 12-7-16,3 5-29 16,10 7-110-16,4 6 20 0,4 6-279 15</inkml:trace>
          <inkml:trace contextRef="#ctx0" brushRef="#br0" timeOffset="501.4673">3250 1681 466 0,'-5'1'97'0,"8"1"45"0,5 6-139 0,4 2-6 15,6 2-1-15,4-2 0 16,9 1 0-16,1-6 1 15,11 2 2-15,-1-4 3 16,9 2-1-16,-6-1 1 16,8 1-1-16,-10-2-1 15,5-3-5-15,-9-2-4 16,-5 1-51 0,-10-4-19-16,-6 1-60 0,-13 1-31 0,-12 1-62 15</inkml:trace>
          <inkml:trace contextRef="#ctx0" brushRef="#br0" timeOffset="756.7763">3324 2131 452 0,'24'9'112'0,"7"-7"38"0,21 3-131 15,7 2-17-15,16 3-18 0,-2 3-26 16,9 2-108-16,-9-2 15 16,5-3-256-16</inkml:trace>
        </inkml:traceGroup>
        <inkml:traceGroup>
          <inkml:annotationXML>
            <emma:emma xmlns:emma="http://www.w3.org/2003/04/emma" version="1.0">
              <emma:interpretation id="{FF3B6A80-E846-450A-BE9E-9F11F742A21A}" emma:medium="tactile" emma:mode="ink">
                <msink:context xmlns:msink="http://schemas.microsoft.com/ink/2010/main" type="inkWord" rotatedBoundingBox="5149,3108 11211,3181 11189,5018 5127,4945"/>
              </emma:interpretation>
            </emma:emma>
          </inkml:annotationXML>
          <inkml:trace contextRef="#ctx0" brushRef="#br0" timeOffset="55899.7184">4760 1805 366 0,'5'0'65'0,"2"2"44"15,1-2-110-15,7 0 0 16,-1 3 3-16,-1 0 2 16,0 1-4-16,-1 2 1 15,-4 1 0-15,2-2 3 0,0 0 1 16,-2 0 2-16,4 0 7 15,1-2 3-15,2 4 0 16,7-2-2-16,3 5 0 16,8-2-8-16,-2 2-4 15,14-2-1-15,-7-1-2 16,7 1 0-16,-8-1-4 0,4 1-12 16,-11-1-7-16,0-2-22 15,-7-3-20-15,-6-4-62 16,-9-5 5-16,-5-8-127 15</inkml:trace>
          <inkml:trace contextRef="#ctx0" brushRef="#br0" timeOffset="56655.9602">5697 1405 205 0,'-7'12'177'0,"1"-6"-48"15,2-6-5-15,6 5-115 16,6-1-10-16,4-3-1 16,6 6 1-16,9-4 1 15,-1-3 0-15,11-5 0 16,-1-1 2-16,7-6 0 16,-1 0 0-16,3 1 1 15,-5 1 0-15,-1 8 1 16,-9 0-1-16,-5 6 3 15,-8 4 1-15,-11 14 2 16,-7 3 1-16,-19 21-1 16,-8 10-3-16,-26 26-1 0,-4 4-4 15,-21 27-3-15,-1 0-1 16,-20 25-1-16,12-14 0 16,-8 12 0-16,13-26 4 15,2 0 2-15,21-32 2 16,7 0 2-16,20-25 1 15,4 1 0-15,15-14 0 16,7 5-2-16,9-5-2 0,11 6 0 16,7-7-1-16,15-1-1 15,4-10 1-15,13-1-3 16,-1-7-2-16,11-6-10 16,-11-5-10-16,6-9-24 15,-11-10-7-15,-3-8-16 16,-8-7-8-16,0-12-48 15,-10 1 19-15,3-13-114 16</inkml:trace>
          <inkml:trace contextRef="#ctx0" brushRef="#br0" timeOffset="57280.5527">6719 1827 439 0,'-3'-19'122'0,"-7"5"35"0,-8 2-122 16,1 12-23-16,1 7-9 15,-13 12-9-15,-5 8-9 16,-15 13-5-16,3 1 1 0,-5 9 3 15,6-8 3-15,-2 11 5 16,6-2 6-16,-11 17 3 16,4 2 3-16,-3 23 2 15,6-5-1 1,7 22-3-16,14-9-4 16,16 12-12-16,13-24-3 0,10-4-2 15,8-35 0-15,12-15 3 16,-3-32 11-16,11-21 4 15,-2-17 4-15,9-25 3 16,-2-16 5-16,15-25 1 16,-3 1-2-16,11-25-1 15,-2 9-4-15,4-23-1 16,-14 14-2-16,1-14 4 16,-15 24 3-16,-9 2 6 15,-11 30 3-15,-8 15 3 16,-12 27-2-16,-12 13-3 0,-9 19-10 15,-22 21-12-15,-7 11-13 16,-18 20-2-16,0 10-1 16,-4 9-16-1,16-7-6-15,8 4-82 0,18-12-8 16,5-1-43 0,15-7-1-16</inkml:trace>
          <inkml:trace contextRef="#ctx0" brushRef="#br0" timeOffset="57738.7165">7388 1701 474 0,'-1'-4'106'0,"-9"6"42"16,-3 6-141-16,-2 17-10 16,-4 8-5-16,-12 19-7 15,-4 8-3-15,-10 23-7 0,2-2-3 16,-10 22 7 0,6-7 7-16,-6 15 6 15,8-18 10-15,-1 14 14 16,14-16 0-16,6 3 0 0,16-19-3 15,17 3-1-15,9-26-5 16,17-8-5-16,5-17-1 16,12-14-1-16,-3-21 1 0,13-27 3 15,-6-20 3-15,16-28 5 16,-5-16 2-16,13-29 1 16,-8 3-3-16,3-22-2 15,-19 9-5 1,-7-8-1-16,-24 23-2 0,-15-3 1 15,-18 29 1-15,-13 8 0 16,-5 31 0-16,-12 13-2 16,2 27-2-16,-7 13-4 15,5 20-6-15,-5 16-16 16,6 14-18-16,-5 18-111 16,6 0 18-16,2 20-269 15</inkml:trace>
          <inkml:trace contextRef="#ctx0" brushRef="#br0" timeOffset="58174.5768">7724 3014 515 0,'-10'38'105'16,"8"2"34"-16,10-2-182 0,4 5-114 15,0-8 12-15,1-2-268 16</inkml:trace>
          <inkml:trace contextRef="#ctx0" brushRef="#br0" timeOffset="58718.7897">8650 1684 493 0,'-16'2'114'0,"-3"-1"41"0,4 1-146 16,12 0-18-16,-4 6-21 16,-3 2-16-16,-8 8-28 15,0 7-1-15,-10 10 6 16,-1 0 26-16,-5 13 28 15,2 3 35-15,-6 19 16 16,5 5 3-16,4 31-3 16,8 4-13-1,6 16-6-15,10-15-11 0,7-1-4 16,4-32-1-16,9-12-2 16,5-26 0-16,8-9-2 15,2-17-1-15,8-11 0 16,-3-11 1-16,10-19 2 15,-2-6 0-15,10-20 2 16,-4-7 1-16,10-16-1 0,-9 1 6 16,7-21 17-16,-16 6 7 15,-1-20 8-15,-15 9 1 16,-5-15-3-16,-14 20-17 16,-6-4-6-16,-6 27-9 15,-9 12-2-15,-5 22-4 16,-8 15 0-16,-6 15 0 0,-4 14-1 15,0 8 2 1,2 12-3-16,6 2-3 0,3 9-10 16,9-1-7-16,3 8-46 15,7-4-86-15,6 4 10 16,7-5-228-16</inkml:trace>
          <inkml:trace contextRef="#ctx0" brushRef="#br0" timeOffset="59252.7868">9562 1757 482 0,'-30'43'111'0,"-5"4"40"16,-5 22-139-16,8 9-34 15,-9 27-24 1,1 0-15-16,-10 21-6 0,7-15 2 16,-2 7 36-1,10-20 28-15,9-4 31 0,11-26 15 16,7-6 6-16,11-26-11 0,9-12 0 15,3-18-14-15,16-19-3 16,2-14-6-16,15-24-5 16,2-9-6-16,8-21-8 15,-6 3-3-15,3-13 0 16,-14 9 2-16,1-9 7 16,-14 13 4-16,-3-8 5 15,-10 13-1-15,-7-6 0 16,-10 16-3-16,-9-1-2 15,-11 12-3-15,-9-3-2 16,-6 11-2-16,-9-8 0 16,1 11-2-16,2 2-3 15,9 16-1-15,4 10-7 16,9 20-5-16,4 19-18 16,4 16-31-16,3 22-89 0,7 8 7 15,13 11-209 1</inkml:trace>
          <inkml:trace contextRef="#ctx0" brushRef="#br0" timeOffset="59841.6482">10496 1563 458 0,'9'13'137'0,"-8"5"22"16,-9 4-125-16,-5 14-43 16,1 6-16-16,-13 8-13 15,-3 0-4-15,-9 11-6 16,1-5 9-16,-6 9 12 15,6-2 20-15,-7 10 9 16,6-6 13-16,-1 11 3 16,5-4-2-16,1 8-4 15,7-13-7-15,7 8-1 16,6-19-2-16,11 2-1 16,6-17-1-16,10-7 0 0,5-12-1 15,14-14 4-15,5-17 2 16,15-20 6-16,5-17 5 15,15-23 4-15,-2-8 0 16,16-21 3-16,-14 8-4 16,3-16 4-1,-19 9 1-15,-5-13-2 0,-18 13-4 16,-10-4-4-16,-14 21-9 0,-14 6-13 16,-14 24-6-16,-27 15-13 15,-11 18-9-15,-28 18-133 16,-5 17 37-16,-30 27-331 15</inkml:trace>
        </inkml:traceGroup>
        <inkml:traceGroup>
          <inkml:annotationXML>
            <emma:emma xmlns:emma="http://www.w3.org/2003/04/emma" version="1.0">
              <emma:interpretation id="{FC4F5584-048E-40E4-981E-7EF606C8D187}" emma:medium="tactile" emma:mode="ink">
                <msink:context xmlns:msink="http://schemas.microsoft.com/ink/2010/main" type="inkWord" rotatedBoundingBox="11915,3231 18820,3314 18797,5217 11892,51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6069.4647">11625 2292 313 0,'-25'6'105'0,"2"2"13"16,11-4-87-16,2-3-12 0,7 1-13 15,1 0-2-15,1-2 0 16,-3 1 3-16,-1 3 4 16,0-3 5-16,-1-1 0 15,1 2 1-15,2 1-4 16,3 4-2-16,1 1-6 0,6 9-1 15,3 6-2-15,10 9 1 16,5 1 0-16,11 3 0 16,6-6-1-1,9-5 1-15,-1-11-2 0,6-8 0 16,-3-6 0-16,2-1-3 16,-10-6 0-16,5 2-2 15,-14 0 0-15,1 2-1 16,-6 1 1-16,1 4-7 15,-9 3-6-15,2 1-24 16,-7-2-13-16,-3 1-24 16,-8-4-23-16,-5-1-22 15,-6 0-2-15,-4-1-22 16</inkml:trace>
          <inkml:trace contextRef="#ctx0" brushRef="#br0" timeOffset="66494.4161">12014 1885 473 0,'1'-2'111'0,"-6"4"38"16,7 11-135-16,5 9-16 0,-1 11-4 16,-1 7 1-16,-1 11 1 15,-3-3-1-15,-4 10 4 16,3-3 3-16,-3 17 4 16,-1-1 2-16,-4 17 2 15,-2 0-1-15,-8 25-3 16,-4-5-6-1,-8 20-9-15,-1-12-5 0,-4 8-24 16,5-27-54-16,-2-8-59 16,11-32-14-16,-4-17-130 15</inkml:trace>
          <inkml:trace contextRef="#ctx0" brushRef="#br0" timeOffset="76299.6265">13003 1717 264 0,'17'-20'75'0,"1"-1"24"0,-5 4-78 16,4 4-4-16,-4 4-5 15,4 3-8-15,-7 3-4 16,5 3 0-16,-4-2 1 16,7-1 0-16,1 1 0 15,9-3 3-15,-2-3 3 16,16-4 9-16,1-1 4 0,15-7 2 16,0 1-1-1,15 3-4-15,-5 8-9 16,7 4-3-16,-13 11-4 0,-4 10-1 15,-18 6-1-15,-11 10 1 16,-20 2 0-16,-18 15 0 16,-15 3 3-16,-23 18 0 15,-11-1 2-15,-18 24-2 16,-2-2 0-16,-17 24 0 16,10-10 0-16,-18 15 0 15,12-13 0-15,-12 14 5 16,12-23 0-16,-2 11 4 15,18-22-2-15,4-5 0 16,24-20-4-16,9-8-2 16,18-24-3-16,5-4-1 0,15-12-1 15,8-2-1-15,9-6 2 16,11 1-1-16,11-3 2 16,17 0-1-16,7-2-1 15,18 4-2-15,-3-2-12 16,10 3-10-16,-11-5-4 15,2-1-25-15,-19-4-25 16,0 1-46-16,-17-3-6 16,0 4-106-16</inkml:trace>
          <inkml:trace contextRef="#ctx0" brushRef="#br0" timeOffset="77026.1007">14442 1900 409 0,'-36'16'113'0,"-4"-7"19"15,3-3-115-15,18 1-16 16,5 1-16-16,8-3 12 16,-4 5-1-16,0 0-1 15,-5 10 0-15,-7 2 3 0,-4 16 1 16,-1 5 0-16,-9 22 2 16,-3 3-1-16,-4 30 1 15,2 0 0 1,-6 35 0-16,11-2 0 0,1 21 2 15,12-19 0-15,8 0 1 16,15-37-1-16,8-13-1 16,9-33-2-16,7-13-2 15,5-22-1-15,4-22 1 16,3-15 1-16,11-24 1 16,1-14 2-16,15-26 2 15,-1-6 0-15,11-24 2 16,0 7 0-16,8-24-1 0,-10 13 0 15,2-21-1-15,-13 13 0 16,-7-13 0-16,-15 23 0 16,-13 2-1-16,-15 35 1 15,-16 16-3-15,-18 30 0 16,-22 19-1-16,-9 21-1 16,-20 20-11-16,-1 13-11 15,-9 23-47-15,14 6-42 16,-4 14-28-16,22-8-42 0,8 2 18 15</inkml:trace>
          <inkml:trace contextRef="#ctx0" brushRef="#br0" timeOffset="77624.7434">14698 3322 333 0,'5'7'34'0,"3"-4"50"16,9-1-113-16,4 0-72 15,4-6 37-15,5-4-192 16</inkml:trace>
          <inkml:trace contextRef="#ctx0" brushRef="#br0" timeOffset="78221.8407">15624 2134 409 0,'-11'0'91'0,"-1"-5"37"0,-1 2-118 16,6 3-15-16,-4 3-4 15,-3-1-1-15,-6 3-2 16,0 1 0-16,-9 4 7 15,0 5 4-15,-6 7 1 16,4 6 2-16,-12 17 0 16,1 6-1-16,-6 19-1 15,3 5 0-15,0 26 0 16,12-2 0-16,7 28-2 0,14-13 0 16,12 4-10-16,8-27-12 15,16-8-14-15,1-31 0 16,9-17-1-16,3-20 9 15,6-14 13-15,-3-16 31 16,11-23 9-16,-4-10 5 0,9-28 2 16,1-7 2-16,6-22-13 15,-8 4-5 1,3-19 3-16,-15 17-1 0,-5-11 2 16,-15 19-3-16,-8-11-2 15,-13 21-4-15,-9 1 0 16,-4 19-2-1,-9 10-1-15,-2 23-4 0,-8 23-7 16,0 20-10-16,-9 22-19 16,2 12-4-16,1 12-10 15,7 1-10-15,6 3-59 16,15-9 25-16,11 7-159 16</inkml:trace>
          <inkml:trace contextRef="#ctx0" brushRef="#br0" timeOffset="78723.5196">16378 2152 451 0,'-28'13'92'0,"5"7"43"16,-6 25-140-16,0 12-3 0,-10 21-4 16,-1 3 0-16,-8 20-2 15,7-8 5-15,-2 18 2 16,13-8 2-16,5 9 1 31,13-21 2-31,4-3 1 0,10-30 3 16,3-15 3-16,5-25 2 0,9-14 4 15,6-18-2-15,15-22 0 16,3-11-3-16,11-22-3 16,-6-6-4-16,8-18 0 15,-11 7-1-15,-2-22 2 16,-10 12 2-16,-1-12 4 16,-17 13 2-16,-5-3 5 15,-9 23 1-15,-7 7 3 16,-8 20-4-16,-7 10-1 15,-2 15-6-15,-7 9-5 16,-3 13-3-16,-2 19-4 16,3 15-2-16,-1 19-6 0,6 6-5 15,4 21-70-15,10-5-53 16,8 9-10-16,10-10-154 16</inkml:trace>
          <inkml:trace contextRef="#ctx0" brushRef="#br0" timeOffset="79244.3869">17381 2067 349 0,'6'9'162'0,"-14"-6"-12"0,-8 9-62 16,4 9-93-16,-6 26-6 15,-6 14-2-15,-14 21-10 16,-3-1-5-16,-12 17-1 16,1-9 4-16,-4 14 3 15,8-6 10-15,-4 19 7 16,9-12 6-16,0 13 2 15,10-21 2-15,9-1 3 0,14-31-1 16,20-11 0-16,10-24-3 16,18-23-3-16,7-19-2 15,12-25 1-15,-4-19 0 16,13-29 0-16,-1-12 2 16,11-30-2-16,-3 7 0 15,15-20-1-15,-8 18 1 0,0-10 3 16,-17 22 5-16,-10-2 9 15,-25 24 10-15,-16 6-5 16,-19 26-8 0,-16 14-3-16,-10 25-16 0,-15 14-23 15,-1 18-3-15,-5 12-33 16,12 9-26-16,2 8-45 16,14-1-16-16,4 8-58 15</inkml:trace>
          <inkml:trace contextRef="#ctx0" brushRef="#br0" timeOffset="80513.5531">18188 2753 289 0,'11'-5'170'0,"4"-8"-31"16,-3-5-43-16,14-2-90 15,4 3-12-15,8 2-19 16,-6 7-6-16,-4 4-90 16,-8 3-16-16,-5 6-33 15,-7 1-39-15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49:05.0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9A16CAC-0219-4BE3-B38A-5DB96C776818}" emma:medium="tactile" emma:mode="ink">
          <msink:context xmlns:msink="http://schemas.microsoft.com/ink/2010/main" type="inkDrawing" rotatedBoundingBox="19874,4741 27187,4468 27208,5007 19894,5280" semanticType="underline" shapeName="Other"/>
        </emma:interpretation>
      </emma:emma>
    </inkml:annotationXML>
    <inkml:trace contextRef="#ctx0" brushRef="#br0">0 368 415 0,'2'-13'102'0,"3"-2"35"0,0 2-119 0,10 3-12 15,1 3-4-15,6 7-2 16,-4 5-1-16,4 5 0 15,-4 2 2-15,4-1 4 16,2-1 4-16,15 2 8 16,4 1 4-16,28 2 3 15,12-1 1-15,45 10-6 16,15 1-8-16,59 12-5 16,4 1-5-16,50 7-6 15,-14-10 2-15,47 0-1 16,-25-14 3-16,58-6 8 15,-26-10 5-15,56-10 1 16,-39-2-1-16,36-6-1 16,-57 2-7-16,20-3 2 0,-53 9 1 15,22-6 1-15,-49-1-2 16,29-13-1-16,-44-3-6 16,14-12-6-16,-42-1 0 15,19-14-1-15,-42 7 2 16,7-10 2-16,-34 6 3 15,2-3 4-15,-38 14 0 16,-5-4-1-16,-27 13-2 16,-8-2-2-16,-19 12-5 0,-11 2-11 15,-13 10-3 1,-10 2-8-16,-15 6-3 0,-12 5 2 16,-9 1 9-16,-21 6-6 15,-4 5-17-15,-19 6-95 16,-2 4 16-16,-14 7-252 15</inkml:trace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50:12.6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E2CD4A-997C-4C73-B87D-7BD0F609943E}" emma:medium="tactile" emma:mode="ink">
          <msink:context xmlns:msink="http://schemas.microsoft.com/ink/2010/main" type="writingRegion" rotatedBoundingBox="9047,12479 29522,12577 29491,19159 9015,19061"/>
        </emma:interpretation>
      </emma:emma>
    </inkml:annotationXML>
    <inkml:traceGroup>
      <inkml:annotationXML>
        <emma:emma xmlns:emma="http://www.w3.org/2003/04/emma" version="1.0">
          <emma:interpretation id="{971D4D5F-551E-4516-A6C5-982A82E04F3D}" emma:medium="tactile" emma:mode="ink">
            <msink:context xmlns:msink="http://schemas.microsoft.com/ink/2010/main" type="paragraph" rotatedBoundingBox="13590,12501 29522,12577 29510,15132 13578,150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0D60AB6-3E6B-48F0-B924-1B9F8E1FBE5E}" emma:medium="tactile" emma:mode="ink">
              <msink:context xmlns:msink="http://schemas.microsoft.com/ink/2010/main" type="line" rotatedBoundingBox="13590,12501 29522,12577 29510,15132 13578,15055"/>
            </emma:interpretation>
          </emma:emma>
        </inkml:annotationXML>
        <inkml:traceGroup>
          <inkml:annotationXML>
            <emma:emma xmlns:emma="http://www.w3.org/2003/04/emma" version="1.0">
              <emma:interpretation id="{5EE7FF6E-CB9A-4D1C-997C-7B85E26F9C45}" emma:medium="tactile" emma:mode="ink">
                <msink:context xmlns:msink="http://schemas.microsoft.com/ink/2010/main" type="inkWord" rotatedBoundingBox="13588,12892 16784,12908 16776,14574 13580,14559">
                  <msink:destinationLink direction="with" ref="{9504C746-6514-49A6-86B2-E51B7742759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14075 11412 479 0,'-34'5'131'0,"-5"-1"36"15,-7 2-126-15,8 8-33 0,-10 4-4 16,1 5-6-16,-13 14-5 15,2-1-5-15,-11 12 3 16,5 2 1-16,-5 15 2 16,7-2 1-16,-4 18 1 15,11-3 4-15,4 17 1 16,12-9 3-16,15 10-2 16,17-16 1-16,17-3-3 15,13-24-2-15,20-17-4 16,10-26 2-16,19-25 0 15,3-20 1-15,21-31 2 16,-5-15 1-16,17-29 0 16,-13-1 0-16,9-24 0 15,-17 14 2-15,4-13 3 0,-21 24 2 16,-7-4 5-16,-20 27 2 16,-17 11 2-16,-19 26-4 15,-19 17-6-15,-14 25-9 16,-22 24-9-16,-10 22-6 15,-19 29-3-15,4 11 4 16,-11 20-3-16,9-7 2 16,-5 14-33-16,15-16-68 15,-1 8-30-15,18-18-45 0,1-1-24 16</inkml:trace>
          <inkml:trace contextRef="#ctx0" brushRef="#br0" timeOffset="273.9033">14628 12390 484 0,'-6'30'138'0,"1"2"28"0,1-3-136 16,4 10-41 0,2 2-22-16,-4 16-99 0,-4-1-34 15,-14 19-32-15,-3 1-79 16</inkml:trace>
          <inkml:trace contextRef="#ctx0" brushRef="#br0" timeOffset="1133.0416">15282 11567 213 0,'10'-4'269'15,"-16"8"-92"-15,-4-1-133 16,6 9 123-16,-6 6-181 15,-4 7-3-15,-11 10-3 16,-4 6 4-16,-12 16 5 0,-2 2 6 16,-10 21 1-16,1 1 3 15,-6 27-1-15,5-10-1 16,1 15 0 0,14-13 1-16,8 1 0 0,15-26 1 15,17-9-2-15,13-26-4 16,22-18-3-16,11-27-3 15,20-29-2-15,3-19 4 0,20-30 3 16,-4-13 7-16,9-32 10 16,-11 4 6-16,6-21 7 15,-20 16 0-15,-2-11 0 16,-20 26-7-16,-9 1 0 16,-23 28-3-16,-16 17 3 15,-14 25-1-15,-20 16-1 16,-9 26-3-16,-11 17-8 15,0 14-9-15,-8 25-11 16,6 6-7-16,-6 16-18 16,7-6-30-16,-2 4-98 15,14-15 14-15,4-7-235 16</inkml:trace>
          <inkml:trace contextRef="#ctx0" brushRef="#br0" timeOffset="1321.0846">16386 11167 534 0,'10'18'139'0,"-6"-2"42"0,-6-1-155 16,-5 7-18-16,-8 0-14 0,-13 6-14 15,-7 2-3-15,-18 11-1 16,0 2 5-16,-15 12 8 16,7 3 8-16,-7 15 4 15,9-6 2-15,1 14 0 16,17-6-1-16,3 9 0 16,16-7-2-16,9 4-1 15,11-11-2-15,9 0-1 16,9-16-1-16,13-5 0 15,0-16 1-15,15-7 4 16,-1-11 3-16,8-15 8 16,-3-6 4-16,6-14 3 15,-10-9-2-15,1-14-1 16,-8-3-7-16,-4-12-2 16,-10 5-5-16,-10-6 1 0,-9 15-1 15,-13 2-1-15,-9 17-2 16,-17 12-4-16,-3 15-4 15,-22 18-12-15,1 11-7 16,-13 17-31-16,7 4-75 16,-6 14-29-16,13-5-35 15,-2 4-40-15</inkml:trace>
        </inkml:traceGroup>
        <inkml:traceGroup>
          <inkml:annotationXML>
            <emma:emma xmlns:emma="http://www.w3.org/2003/04/emma" version="1.0">
              <emma:interpretation id="{8A744DCB-1D59-4178-89F4-65F4BE9E64FC}" emma:medium="tactile" emma:mode="ink">
                <msink:context xmlns:msink="http://schemas.microsoft.com/ink/2010/main" type="inkWord" rotatedBoundingBox="21855,12541 26055,12561 26045,14626 21845,1460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4043.3424">22932 11042 327 0,'-25'7'115'0,"0"-6"19"16,4 3-83-16,11-4-19 15,3 1-8-15,2-1-15 16,4-1-6-16,4 1-7 15,2 1 1-15,5 1-1 16,11-5 0-16,8-1 3 0,17-12 3 16,4-6 0-1,20-8 1-15,-4-1 1 16,19-4 0-16,-12 5-2 16,13 5 0-16,-14 9-1 0,9 9-2 15,-18 7-2-15,-3 12-1 16,-17 4 0-16,-10 11-1 15,-20 1 1-15,-11 12 1 16,-15 0 2-16,-12 8 1 16,-8-2 0-16,-12 9 1 15,0-2-1-15,-8 9 1 16,5-8 0-16,-7 8-3 16,17-11 0-16,-2 1-1 15,15-12-1-15,3-1 0 16,16-2 2-16,4 4 2 15,10-2 0-15,14 14 1 16,6 3 0-16,14 19-1 16,-2 3-1-16,9 26-5 15,-7-1-2-15,-2 9-2 16,-15-18-1-16,-5-2 2 0,-14-28 4 16,-11-2 10-16,-8-14 5 15,-17-2 7-15,-6-7 2 16,-21 0 4-16,-6-5-1 15,-20-1 3-15,-2-10-5 16,-19-1-1-16,6-11-5 16,-10-7-8-16,15-8-9 0,-2-4-7 15,26-7-6-15,4 0-13 16,22 3-18-16,8 2-108 16,13 10 23-16,2 2-267 15</inkml:trace>
          <inkml:trace contextRef="#ctx0" brushRef="#br0" timeOffset="34761.8432">23797 11967 431 0,'-6'1'87'0,"9"-2"42"0,8-9-125 16,8-3-5-16,16-12 3 16,4-10 1-16,20-18 0 15,-1-5-2-15,11-19-2 16,-9 1 0-16,7-17 0 16,-14 8 1-16,3-14 0 15,-9 11 3-15,4-10 0 16,-9 16 0-16,-1 1 2 15,-9 20-1-15,-7 7 0 16,-9 23-1-16,-4 8 1 16,-7 14-3-16,-5 8 1 15,-9 12-1-15,-7 27-1 16,-7 16-1-16,-17 30 1 16,-3 19 0-16,-11 35 2 15,3-5 2-15,-7 25-1 0,8-16 0 16,-3 16-1-16,8-25-1 15,-3 5-2-15,13-31-3 16,4-4-9-16,7-33-10 16,9-15-49-16,9-22-67 15,2-10-2-15,6-9-168 16</inkml:trace>
          <inkml:trace contextRef="#ctx0" brushRef="#br0" timeOffset="34804.7331">24438 12737 221 0,'3'35'203'0,"-8"-23"-62"16,7-6-147-16,21-4 117 15,10-2-261-15,2 2 26 16,3-12-271-16</inkml:trace>
          <inkml:trace contextRef="#ctx0" brushRef="#br0" timeOffset="35432.9081">24996 11543 298 0,'-22'-28'90'0,"-1"-8"22"0,8 6-86 15,2-5-3 1,4 3-11-16,4-7-5 16,5 4-4-16,9-10 0 0,6 5 0 15,11-6 2-15,4 4 1 16,13-4 3-16,4 7 1 15,16-2 3-15,-5 11-1 16,17-2-1 0,-9 13-2-16,9 5-2 15,-15 13-5-15,3 16 0 0,-17 13-1 16,-3 28-4-16,-14 14-2 0,-16 36-8 16,-18 7-2-16,-17 27-6 15,-14-11 2-15,-16 22 3 16,-4-23 6-16,-16 21 4 15,4-19 7-15,-13 9 2 16,6-23 1-16,-3 1 1 16,14-34 1-16,0-7-2 15,20-23-2-15,4-8-3 16,13-20-1-16,9-5-5 16,8-12-3-16,7-3-4 15,8-10 2-15,8-5 5 16,4-5 5-16,12-6 8 0,8-1 5 15,13-3 1-15,0 4-4 16,16-1 0-16,-3 5 0 16,12 1-3-16,-9 8 0 15,4 3 0-15,-14 10-3 16,-1 6-7-16,-13 6-12 16,-3 9-103-16,-15 3 26 15,-9 4-265-15</inkml:trace>
          <inkml:trace contextRef="#ctx0" brushRef="#br0" timeOffset="31665.6372">21493 12159 349 0,'-12'12'118'0,"2"-7"7"16,4-3-95-16,14-1-21 0,10 4-12 16,15-3-2-16,11 0 5 15,17-9 2-15,2-8 1 16,18-5-1-16,-6-1 0 15,17-8 0-15,-6 8-1 16,15-1 0-16,-11 2 1 16,11 4-4-1,-16 6-11-15,11 8-94 0,-20 12-21 16,-4 15-35-16,-26 10-61 0</inkml:trace>
          <inkml:trace contextRef="#ctx0" brushRef="#br0" timeOffset="31629.7307">21832 11568 83 0,'-30'0'157'0,"-3"0"-44"15,1 2-45-15,-3 0 60 16,7 3-86-16,-5 3 1 16,6 0-12-16,1 6-5 15,7-3-8-15,3 6-6 16,11-1-10-16,5 6-3 16,6 1-2-16,11 0-1 15,8-3 0-15,10 2 2 0,3-9 0 16,18-3 1-1,-1-3 2-15,17-4 0 16,-3-5 0-16,18-1 1 0,-9-3-1 16,11-1-1-16,-11 4-1 15,5 1-3-15,-18 5-3 0,3 7-11 16,-18 2-10-16,1 4-29 16,-16 3-15-1,-5-4-64-15,-13-4-2 0,-9-2-112 16</inkml:trace>
        </inkml:traceGroup>
        <inkml:traceGroup>
          <inkml:annotationXML>
            <emma:emma xmlns:emma="http://www.w3.org/2003/04/emma" version="1.0">
              <emma:interpretation id="{3FF4DCB0-BB4F-429E-96B0-7BD16BD951B9}" emma:medium="tactile" emma:mode="ink">
                <msink:context xmlns:msink="http://schemas.microsoft.com/ink/2010/main" type="inkWord" rotatedBoundingBox="26577,12628 29522,12642 29510,15132 26566,15117"/>
              </emma:interpretation>
              <emma:one-of disjunction-type="recognition" id="oneOf2">
                <emma:interpretation id="interp2" emma:lang="" emma:confidence="0">
                  <emma:literal>19,48</emma:literal>
                </emma:interpretation>
                <emma:interpretation id="interp3" emma:lang="" emma:confidence="0">
                  <emma:literal>(9,48</emma:literal>
                </emma:interpretation>
                <emma:interpretation id="interp4" emma:lang="" emma:confidence="0">
                  <emma:literal>„9,48</emma:literal>
                </emma:interpretation>
                <emma:interpretation id="interp5" emma:lang="" emma:confidence="0">
                  <emma:literal>49,48</emma:literal>
                </emma:interpretation>
                <emma:interpretation id="interp6" emma:lang="" emma:confidence="0">
                  <emma:literal>I9,48</emma:literal>
                </emma:interpretation>
              </emma:one-of>
            </emma:emma>
          </inkml:annotationXML>
          <inkml:trace contextRef="#ctx0" brushRef="#br0" timeOffset="37288.8534">26219 11804 145 0,'-5'0'150'0,"2"-2"-31"15,0 4-5-15,1-5-66 16,2 1-20-16,2-3-3 16,1-1-10-16,4-6-2 15,-1 0-4-15,8-3-2 16,-1 0-4-16,10-6 0 16,0-2-2-16,12-9 1 15,-3-1 3-15,9-7 3 16,-4 0 1-16,3-5 0 15,-6 4 0-15,8-9-3 16,-4 4-4-16,5-3-1 0,-3 6-1 16,3 0 0-16,-9 11 0 15,-6 4 0-15,-8 8-1 16,-5 5 0-16,-9 7-1 16,1 1 1-16,-4 4-1 15,-1 3-1-15,-2 2 0 16,-12 8-1-16,-1 6 1 15,-14 18 0-15,-6 7 2 16,-12 22 1-16,2 5 2 16,-8 20 0-16,3-3-1 15,-5 14 1-15,6-7-1 0,-1 16 0 16,8-10-2-16,0 10-2 16,12-12-3-16,-2 5-7 15,7-23-5-15,1-1-9 16,6-23-4-16,1-6-12 15,5-16-7-15,5-7-76 16,3-10 18-16,2 0-181 16</inkml:trace>
          <inkml:trace contextRef="#ctx0" brushRef="#br0" timeOffset="38212.4316">27285 11394 375 0,'5'-10'105'0,"-5"-8"32"15,-3-2-105-15,3-3-14 16,0 1-6-16,1-3-4 15,-2 4-8-15,-1-1-4 16,-3 2-4-16,2 0-2 16,-4 5 1-16,-3 2 2 15,0 3 4-15,-5 3 5 16,2 4 4-16,-5 3 4 16,1 5 1-16,-1 3 0 0,3 2-3 15,-5 15-2-15,3 3-3 16,-2 19-3-16,0 6-3 15,-1 20-3-15,4-3-1 16,-3 8-1-16,5-15 2 16,4 2 1-16,5-19 3 15,6-4-1-15,4-11 1 0,7 1-1 16,-1-12 1-16,4-5-1 16,2-12 2-16,8-11 1 15,0-11-1-15,5-21 2 16,0-8-1-16,3-20 1 15,-5-5 0-15,2-20 0 16,-9 5 1-16,-2-13 3 16,-8 11 0-16,-4-1 3 15,-4 23 0-15,-6 5 1 16,-2 21-2-16,-2 13 1 16,-3 15-2-1,-3 13-2-15,-3 14-1 0,-4 23-1 16,-2 14-2-16,-1 35 0 15,1 13 1-15,2 41 1 16,7 2 0-16,0 35 0 16,4-16 0-16,3 21-1 15,1-32-1-15,-5 4 2 16,0-35-1-16,-5-2 2 16,-3-38 2-16,-7-12 2 15,0-23 1-15,-8-14 4 0,-5-21-1 16,-14-11-2-16,-4-11-2 15,-14-12-3-15,3-4-9 16,-1-2-15-16,15 4-10 16,7 5-41-16,13 8-73 15,1 10-11-15,10 7-48 16,3 8 31-16</inkml:trace>
          <inkml:trace contextRef="#ctx0" brushRef="#br0" timeOffset="38652.0012">27416 12475 332 0,'-13'76'138'0,"-14"-4"10"0,-1 12-78 15,7-2-36-15,-1 11-12 16,5-14-21 0,1 6-23-16,3-15-62 0,-6-2-69 15,1-20-14-15,-7-3-151 31</inkml:trace>
          <inkml:trace contextRef="#ctx0" brushRef="#br0" timeOffset="40182.9091">28359 10926 297 0,'-6'-13'158'0,"-6"4"-7"16,-6 4-58-16,-2 4-58 15,5 4-16-15,-5 10-7 16,0 6-9-16,-8 15-2 16,-2 6-3-16,-7 18 1 0,-1 5-1 15,-8 22 1-15,1 0 1 16,-5 21 0-16,4-3 1 15,-6 20-1 1,9-15 1-16,3 13 0 16,7-13 0-16,5 1 0 0,9-21-1 15,9-1 0-15,10-28-1 16,14-9-5-16,7-20-4 0,14-10-2 16,7-13-17-16,11-12-46 15,2-9-46-15,9-9-23 16,-6-3-51-16,11-8 21 15</inkml:trace>
          <inkml:trace contextRef="#ctx0" brushRef="#br0" timeOffset="40288.1622">28049 12193 453 0,'-27'53'118'0,"-4"-10"36"16,6 12-125-16,13 1-19 16,4 14-2-16,5 3-5 15,-2 17-8-15,-2-6-7 16,5 12-24-16,1-8-48 15,-6 2-71-15,4-19-10 16,-4 1-152 0</inkml:trace>
          <inkml:trace contextRef="#ctx0" brushRef="#br0" timeOffset="41455.7744">28914 11150 442 0,'-14'-12'120'0,"-5"7"33"16,2 7-131-16,-1 5-5 16,-1 1-12-16,-4 5-7 15,2 1-4-15,-4 4-2 16,5-2-1-16,0 4 1 0,2 0 3 16,-2 4 3-16,1-1 4 15,-6 5 6-15,2 2 2 16,-7 8 3-16,2 2-2 15,-2 16-1 1,5 2-6-16,-1 17-1 0,6 0-4 16,5 16-2-16,7-6-2 0,4 14-1 15,4-11-1-15,7 12 1 16,3-19 1-16,3 2 0 16,4-20 2-16,1 2-1 15,-3-17 1-15,3 5 0 16,-3-13 2-16,2 0-1 15,-2-12 1-15,1-8-3 16,-2-13 0-16,4-12 1 16,0-8-1-16,4-12 2 15,-4-3 2-15,7-7 1 16,-2-2 0-16,2-1-1 16,-3 6 0-16,4 3 0 15,-8 9 0-15,2 5 1 16,-5 6 0-16,2 9 0 15,-7 5 0-15,3 10 1 16,-8 5-1-16,-2 10 1 0,-3 7-1 16,-3 9 0-16,-4 6 0 15,1 12 0-15,-2-2 0 16,-2 11 0-16,0-7 0 16,-4 7 2-16,-1-13 0 15,-3 5 0-15,-2-14 1 16,-5 4 0-16,2-13 0 15,-7 1 0-15,2-10-1 0,-7-2 0 16,4-7 0-16,-11-4 1 16,6-9-1-16,-11-4 2 15,1-9 3-15,-8-8 1 16,6-5 0-16,-5-11 1 16,10-7-2-16,2-12-3 15,9-2-3-15,2-19 0 16,8 1-2-16,3-11 1 15,5 6-1-15,3-5 1 16,6 19-1-16,8-2 1 16,7 11 0-16,12-9-1 15,2 4 1-15,16-9-1 16,0 4 1-16,10-9-1 16,-2 8 0-16,10-7 0 15,-8 7 0-15,5-8 1 16,-9 9 0-16,4-7 1 15,-8 5 0-15,11-7 1 0,-3 10-1 16,8-8 1-16,-9 6-1 16,5-8 0-16,-15 8 1 15,1-10 3-15,-10 5 0 16,2-10 2-16,-2 8-1 16,1-8-1-16,-9 8-3 0,-1-1 1 15,-7 16-1-15,-11 5 0 16,-10 15 0-1,-13 7-4-15,-13 15-2 16,-20 9-5-16,-7 13-4 16,-26 16-7-16,3 8-3 0,-13 16-11 15,11 1-5-15,-8 15-131 16,17-2 36-16,-21 12-329 16</inkml:trace>
        </inkml:traceGroup>
      </inkml:traceGroup>
    </inkml:traceGroup>
    <inkml:traceGroup>
      <inkml:annotationXML>
        <emma:emma xmlns:emma="http://www.w3.org/2003/04/emma" version="1.0">
          <emma:interpretation id="{471CFA62-EE0F-4F64-ADEE-2E144A485D17}" emma:medium="tactile" emma:mode="ink">
            <msink:context xmlns:msink="http://schemas.microsoft.com/ink/2010/main" type="paragraph" rotatedBoundingBox="8871,16856 15790,15253 16374,17774 9456,193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60BE032-81D8-486D-B46A-6C13D826A956}" emma:medium="tactile" emma:mode="ink">
              <msink:context xmlns:msink="http://schemas.microsoft.com/ink/2010/main" type="inkBullet" rotatedBoundingBox="8871,16856 11021,16358 11605,18880 9456,19378"/>
            </emma:interpretation>
            <emma:one-of disjunction-type="recognition" id="oneOf3">
              <emma:interpretation id="interp7" emma:lang="" emma:confidence="0">
                <emma:literal>1,</emma:literal>
              </emma:interpretation>
              <emma:interpretation id="interp8" emma:lang="" emma:confidence="0">
                <emma:literal>1</emma:literal>
              </emma:interpretation>
              <emma:interpretation id="interp9" emma:lang="" emma:confidence="0">
                <emma:literal>3M</emma:literal>
              </emma:interpretation>
              <emma:interpretation id="interp10" emma:lang="" emma:confidence="0">
                <emma:literal>sb</emma:literal>
              </emma:interpretation>
              <emma:interpretation id="interp11" emma:lang="" emma:confidence="0">
                <emma:literal>sm</emma:literal>
              </emma:interpretation>
            </emma:one-of>
          </emma:emma>
        </inkml:annotationXML>
        <inkml:trace contextRef="#ctx0" brushRef="#br0" timeOffset="26408.5532">8639 15768 236 0,'3'4'125'15,"-3"-4"-15"-15,2-4-51 0,4-2-33 16,6-2-17-16,6-7 2 16,4-2 2-16,8-8 0 15,3 2-4-15,8-10-2 16,4-1-3-16,11-7 0 15,3 1-2-15,14-15-1 0,-5 6 0 16,11-16 0 0,-7 2 0-16,9-7 0 15,-14 7 1-15,11-8 0 0,-9 11-1 16,13-2 2-16,-9 13-1 16,15-3 0-16,-12 12-1 15,5 5 0-15,-13 10 0 16,-1 4 0-16,-19 9-1 15,0 7 1-15,-15 7 0 0,-1 8 1 16,-11 6 1-16,-2 13 2 16,-11-1 0-1,-3 17 0-15,-8-2 0 0,-7 13-1 16,-5-3-1-16,-7 16 0 16,-1-5-2-16,-12 16 1 15,4-7 0-15,-11 17 0 16,-1-9-1-16,-10 12 0 15,0-10-1-15,-9 15 1 16,4-8-1-16,-8 14 1 16,9-11 0-16,-1 10 1 15,5-17-1-15,-3 1 1 16,9-19-1-16,4 5 0 16,6-17-1-16,8 1-4 15,9-14-2-15,1-3-14 16,11-15-24-16,6-5-77 15,6-12-16-15,7-8-41 0,6-10-16 16</inkml:trace>
        <inkml:trace contextRef="#ctx0" brushRef="#br0" timeOffset="27272.7342">10964 16029 377 0,'-6'20'127'0,"-6"-7"23"16,2-4-101-16,2-1-19 15,1-3-13-15,1 3-7 16,-1 6-7-16,-3 4-5 16,-2 8-2-16,-4 14-2 15,1 5-1-15,-10 13-2 0,0-1-1 16,-8 16 0-16,-2-5 3 15,-12 23-1 1,6-6 3-16,-7 21 0 16,5-10 1-16,-4 7-5 0,12-18-1 15,2 1-22-15,13-23-26 16,7-5-77-16,6-20 0 0,6-11-171 16</inkml:trace>
      </inkml:traceGroup>
      <inkml:traceGroup>
        <inkml:annotationXML>
          <emma:emma xmlns:emma="http://www.w3.org/2003/04/emma" version="1.0">
            <emma:interpretation id="{3C2EEFFA-7DB0-4BA0-B4B9-85B782613B8B}" emma:medium="tactile" emma:mode="ink">
              <msink:context xmlns:msink="http://schemas.microsoft.com/ink/2010/main" type="line" rotatedBoundingBox="11741,16654 15892,15692 16313,17508 12162,18470"/>
            </emma:interpretation>
          </emma:emma>
        </inkml:annotationXML>
        <inkml:traceGroup>
          <inkml:annotationXML>
            <emma:emma xmlns:emma="http://www.w3.org/2003/04/emma" version="1.0">
              <emma:interpretation id="{7ABF7343-8C25-4335-9EFE-20DA5C2E5B6A}" emma:medium="tactile" emma:mode="ink">
                <msink:context xmlns:msink="http://schemas.microsoft.com/ink/2010/main" type="inkWord" rotatedBoundingBox="11741,16654 15892,15692 16313,17508 12162,18470">
                  <msink:destinationLink direction="with" ref="{9504C746-6514-49A6-86B2-E51B7742759B}"/>
                </msink:context>
              </emma:interpretation>
              <emma:one-of disjunction-type="recognition" id="oneOf4">
                <emma:interpretation id="interp12" emma:lang="" emma:confidence="0">
                  <emma:literal>0610</emma:literal>
                </emma:interpretation>
                <emma:interpretation id="interp13" emma:lang="" emma:confidence="0">
                  <emma:literal>060</emma:literal>
                </emma:interpretation>
                <emma:interpretation id="interp14" emma:lang="" emma:confidence="0">
                  <emma:literal>0600</emma:literal>
                </emma:interpretation>
                <emma:interpretation id="interp15" emma:lang="" emma:confidence="0">
                  <emma:literal>06100</emma:literal>
                </emma:interpretation>
                <emma:interpretation id="interp16" emma:lang="" emma:confidence="0">
                  <emma:literal>00610</emma:literal>
                </emma:interpretation>
              </emma:one-of>
            </emma:emma>
          </inkml:annotationXML>
          <inkml:trace contextRef="#ctx0" brushRef="#br0" timeOffset="27765.1801">12324 15066 153 0,'12'-5'90'0,"1"0"-4"0,-3-3-37 15,0 1-8-15,-2 2-17 0,-3 0 1 16,-3 2-1-16,-1 1 11 16,-1 2 0-16,-1 2 7 15,-1-2-6-15,-5 2-7 16,-2 1-13-16,-6 0-4 15,-4 2-9-15,-9 5-1 16,-2 2-1-16,-5 8 1 16,-1 0-1-16,-6 6 1 31,4 6 1-31,-5 9 2 0,3-1 0 0,-3 13 1 16,5 0-1-16,-5 9 0 15,4-6-1-15,0 16-1 16,5-8-1-16,1 13-1 15,8-6 0-15,2 19-2 16,5-9 0-16,3 12 1 16,7-11-2-16,3 7 1 15,6-19 0-15,6-4 0 16,3-16 0-16,6-2 0 0,4-15 0 16,7 1 0-16,-1-9 0 15,11-4-1-15,-2-9 2 16,10-11-1-16,-2-9 2 15,17-12 0-15,-1-8 1 16,13-20-1-16,-4-4 1 16,10-17-2-16,-10-3 1 15,3-11 0-15,-13 9 0 0,2-14-1 16,-8 10 1-16,1-15-1 16,-8 10 1-16,-2-14 0 15,-10 14 0-15,-1-11 0 16,-14 9 0-16,-7-8 0 15,-6 13-1-15,-10-11 1 16,-6 13-1-16,-9-7 0 16,-2 14-1-16,-9-5 0 15,3 16 0-15,-6 5-1 16,1 20 1-16,-8 10-1 16,4 19-2-16,-6 14-4 15,0 14-8-15,-2 21-33 16,8 8-23-16,-4 24-73 15,3-4-13-15,-4 16-132 16</inkml:trace>
          <inkml:trace contextRef="#ctx0" brushRef="#br0" timeOffset="28762.9862">14183 15129 231 0,'24'-1'120'0,"-11"-4"3"0,-3 0-53 16,-3 3-20-16,-3 4-5 15,-2-4-19-15,-4 4-1 16,-2 1-5-16,-5 2-5 15,-4 5-9-15,-9 7-4 0,-1 3-4 16,-8-1 0 0,-3 0 1-16,-9 1 0 0,2-4 2 15,-12 4 0 1,-1 2-1-16,-9 4 1 16,4 3 0-16,-11 5-1 0,7 3 1 15,-9 4-1-15,9 1 0 16,-6 9 0-16,9-6 0 15,-7 8 0-15,14-5 1 0,-1 6 0 16,10-10 0-16,0 6-1 16,9-8 1-16,1 4-1 15,6-9 0-15,0 6 1 16,8-8 1-16,5 3-1 16,9-3 1-16,6 1-1 15,9-4-1-15,13 4-1 16,0-7 1-16,11-3 0 15,-2-6-1-15,9 2 1 16,-3-7 1-16,8 0-1 16,-4-7 1-16,9-3-1 15,-5-5 1-15,6-8-1 16,-6-2 1-16,5-7-1 16,-7 0 1-16,2-4-1 15,-9 1 1-15,2-3-1 0,-8-1 1 16,0-2-1-1,-7 1 1-15,-4-2 0 0,-6 6-1 16,-6-2 1-16,-11 3 1 16,-9-4-1-16,-4 4 0 15,-17-9 1-15,-5 0-2 16,-9 1 0-16,0 8-1 16,-13 7-4-16,3 8-2 15,-9 12-5-15,6 8 0 0,-4 4-4 16,12 5-3-16,5 2-46 15,11-6-43-15,1-3-31 16,9-4-49-16,-1-5 4 16</inkml:trace>
          <inkml:trace contextRef="#ctx0" brushRef="#br0" timeOffset="29579.3108">14527 14724 220 0,'-17'2'100'0,"-1"0"6"15,5-2-56-15,5 0-17 16,8-5-15-16,1-2-3 16,6-5-6-16,6-4 6 15,4-4 3-15,6-2 2 16,4-3-4-16,7-3-2 16,1 0-8-16,8-9-1 0,-6 1-3 15,8-6-1-15,-9 3 0 16,6-5 0-1,-9 9-1-15,4-3 1 0,-8 8 0 16,1 1-1-16,-10 7 1 16,0 4 0-16,-10 9 0 15,-2 3 7-15,-6 4 4 0,-4 7 1 16,-4 3 1-16,-7 12-2 16,-6 10-6-16,-7 13-3 15,-3 4-2-15,-4 9 0 16,2-3 0-16,-4 5 0 15,5-8-1-15,-3 5 1 16,5-8-1-16,-2 1 0 16,6-5 0-16,0-2-3 15,7-6-3-15,0 2-4 16,4-6-4-16,0 1-12 16,6-6-11-16,-1 1-31 15,6-5-20-15,4-6-43 16,3-4-15-16,5-6-52 15</inkml:trace>
          <inkml:trace contextRef="#ctx0" brushRef="#br0" timeOffset="30362.1981">15553 14465 371 0,'0'-6'106'0,"-2"1"27"15,-1 0-105-15,0-2-8 16,-1-1-8-16,-1 4-4 15,0-1-5-15,-1 0-5 16,-1 4-6-16,-4 9-6 16,-1 2 0-16,-5 12-3 15,-1 6 3-15,-9 13 2 16,3 3 6-16,-6 9 1 16,3-5 2-16,-1 5 2 15,8-8 1-15,2 1 0 16,4-9-1-16,4-4 0 15,7-8-2-15,1-5-7 16,6-9-2-16,7-2 0 16,6-9 3-16,6-5 4 0,2-9 8 15,8-7 6-15,1-6-1 16,2-13 1-16,-8 4-1 16,9-12 2-16,-11 5 1 15,1-10 4-15,-7 6 0 16,-2-9 1-16,-6 7 0 15,-6-5 2-15,-7 7-2 0,-8-1 2 16,-2 13 0-16,-12-1-5 16,-1 7-5-16,-9 5-6 15,-2 9-7-15,-8 6-24 16,3 11-31-16,-15 15-90 16,1 14 2-16,-16 12-204 15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50:12.1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817F6C-3DF5-4CEF-8B7F-32189CDDD48E}" emma:medium="tactile" emma:mode="ink">
          <msink:context xmlns:msink="http://schemas.microsoft.com/ink/2010/main" type="inkDrawing" rotatedBoundingBox="11806,11934 19344,12486 19315,12889 11776,12337" semanticType="underline" shapeName="Other"/>
        </emma:interpretation>
      </emma:emma>
    </inkml:annotationXML>
    <inkml:trace contextRef="#ctx0" brushRef="#br0">0 143 410 0,'56'-7'115'0,"12"-3"32"16,-6-1-113-16,19-4-17 0,0 3-8 16,19 0-2-1,-5 3-7-15,24-1-1 0,-6 5-1 16,25-4 2 0,-15-1 1-16,28 2 4 0,-14 0 6 15,31-2 7-15,-10 0 2 16,38 3 1-16,-12-1-5 15,32 5-4-15,-19 4-8 16,41 6-1-16,-26 1-3 16,32 4 1-16,-25-2-1 15,42 1-1-15,-42-2 1 0,40 2-2 16,-30 3 1-16,19 0 0 16,-34 1 0-16,37 7 1 15,-46 1 1-15,24 5 4 16,-26-1 1-16,13 6 3 15,-37-5 0-15,14 1 0 16,-32-4-3 0,13-1-2-16,-30-5-2 0,9 4-1 15,-30 0 0-15,5 4 1 16,-33-1 0-16,-6 8 0 16,-24-3 1-16,-7 1-1 15,-21-4-1-15,-8-2-3 0,-12-7-2 16,-10-4-6-1,-7 0-3-15,-14-4-11 0,-7-1-7 16,-17-3-51-16,-7-2-89 16,-13-4 8-16,1-2-243 15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0:28.4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EB48B3-446A-42BF-9D1A-AD1722364471}" emma:medium="tactile" emma:mode="ink">
          <msink:context xmlns:msink="http://schemas.microsoft.com/ink/2010/main" type="writingRegion" rotatedBoundingBox="21123,11831 28740,12195 28403,19234 20786,18870"/>
        </emma:interpretation>
      </emma:emma>
    </inkml:annotationXML>
    <inkml:traceGroup>
      <inkml:annotationXML>
        <emma:emma xmlns:emma="http://www.w3.org/2003/04/emma" version="1.0">
          <emma:interpretation id="{282F0ABF-AF92-4018-8DF8-C3286B6E6199}" emma:medium="tactile" emma:mode="ink">
            <msink:context xmlns:msink="http://schemas.microsoft.com/ink/2010/main" type="paragraph" rotatedBoundingBox="20890,12403 28363,11977 28475,13936 21002,14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217A0A-D8B9-4DEC-8AB2-5304A80979B9}" emma:medium="tactile" emma:mode="ink">
              <msink:context xmlns:msink="http://schemas.microsoft.com/ink/2010/main" type="line" rotatedBoundingBox="20890,12403 28363,11977 28475,13936 21002,14363"/>
            </emma:interpretation>
          </emma:emma>
        </inkml:annotationXML>
        <inkml:traceGroup>
          <inkml:annotationXML>
            <emma:emma xmlns:emma="http://www.w3.org/2003/04/emma" version="1.0">
              <emma:interpretation id="{C498960B-9CEF-4740-9C65-4C201F4DF01E}" emma:medium="tactile" emma:mode="ink">
                <msink:context xmlns:msink="http://schemas.microsoft.com/ink/2010/main" type="inkWord" rotatedBoundingBox="20890,12403 26288,12095 26400,14054 21002,1436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20484 12342 331 0,'0'-2'77'15,"2"-4"29"-15,7-3-96 16,1 0-7-16,5 5-2 15,-1-1-2-15,4 1-1 16,-2 1-2-16,6 1 0 16,-1-5 1-16,-1 1-1 15,-3 3 2-15,-3 5 2 0,-3 4 2 16,-6 10 4-16,0 7 3 16,-4 7 8-16,-4-2 3 15,-1 1 2 1,0-6-4-16,-1-3-7 0,2-9-13 15,5-8-7-15,4-6-2 16,4-7-1-16,2-8 4 16,4-8 6-16,1-3 2 15,5-5 1-15,0 1 0 0,5-2 1 16,-4 10 0 0,1 5 2-16,-5 5 1 0,-1 5 0 15,-5 5-1-15,2 1 0 16,-2 2-3-16,-2 5-1 15,-2 6-2-15,2 13-11 16,-6 5-13-16,1 12-58 16,-3 2-35-16,0 8-19 15,-4-11-77-15</inkml:trace>
          <inkml:trace contextRef="#ctx0" brushRef="#br0" timeOffset="1342.3302">21879 11490 427 0,'-12'30'93'0,"-9"11"35"15,1 4-132-15,-10 16-5 16,0-3-5-16,-9 16-6 16,4-5-1-16,-10 10-5 15,3-7-1-15,-6 13-17 16,4-13 4-16,-9 12 7 15,9-13 11-15,-5 2 7 16,10-14 18-16,5 6-2 16,10-18-11-16,5-3-65 15,9-12 12-15,1-3-165 16</inkml:trace>
          <inkml:trace contextRef="#ctx0" brushRef="#br0" timeOffset="781.2918">21451 11467 351 0,'-3'0'122'15,"-6"3"15"-15,-1 7-86 16,0 3-37-16,-2 9-4 15,-1 2-8-15,-5 7-2 16,5-3-2-16,1 4-5 16,3-7-4-16,2 1-2 0,3-1 1 15,-2 2 1-15,1-4 5 16,1-1 7-16,0-7 3 16,2-3 2-16,4-12 0 15,2-9 1-15,0-9-2 16,7-5-2-16,0-7-2 0,4-3-5 15,0 2-5-15,2-7-5 16,1 5-2 0,0-2-12-16,-5 3-3 0,0 1-4 15,-3 7 4-15,-1 2 6 16,-6 6 21-16,-7 4 26 16,-7 6 13-16,-8 8 3 15,-6 5-1-15,-10 8-9 16,1 6-20-16,-4 6-7 15,6 0-10-15,2 2-100 16,13-5-18-16,1 2-34 16,8-2-62-16</inkml:trace>
          <inkml:trace contextRef="#ctx0" brushRef="#br0" timeOffset="1701.3614">21767 12489 396 0,'-6'40'94'16,"0"-6"34"-16,3 5-119 15,3-2-15-15,0 4-12 16,2-5-11-16,-1-3-22 16,4-11-7-16,3-2-3 15,1-12 11-15,5 0 14 16,-1-8 35-16,1-9 33 15,3-6 17-15,2-16 13 16,-2-7-3-16,7-18-9 16,-2 0-21-16,3-13-10 15,-3 11-13-15,0-4-2 0,-9 16-3 16,-4 5 0 0,-12 16-5-16,-9 6-27 0,-7 12-17 15,-15 11-78-15,-4 9-6 16,-6 15-155-1</inkml:trace>
          <inkml:trace contextRef="#ctx0" brushRef="#br0" timeOffset="19370.8811">12435 14260 190 0,'-10'3'151'0,"-1"-2"-28"0,1 2-9 0,4 0-93 16,0 0-5-16,3 0-11 0,1 0-3 16,2-2-2-16,-2 1 0 15,5-2 1-15,1 0 1 16,1 1 1-16,4 1 2 15,2-1 3-15,8-2 4 16,4 1-2-16,12-5 0 16,9-1-3-1,19-4-2-15,6-3-4 16,21-11-1 0,-4-4 0-16,16-7-1 0,-11-3-1 15,15 0 1-15,-12 5 0 0,11 7 0 16,-13 8 1-16,2 4 1 15,-18 5 1-15,-4 2 0 0,-19 1 1 16,-2 3 0-16,-16 10-1 16,-1 2-1-16,-13 4-2 15,-2 8-5-15,-12-1-4 16,-7 4-3-16,-7 1 0 16,-5 1 1-16,-7-5 5 15,-1-1 2-15,0-6 2 16,0-4-21-16,2-4-26 15,-1 0-75 1,0-5-6-16,-3 2-162 0</inkml:trace>
          <inkml:trace contextRef="#ctx0" brushRef="#br0" timeOffset="17981.9178">13061 13352 296 0,'0'-9'89'0,"0"0"22"16,0 2-80-16,-2 1-8 15,4 3-1-15,-2 1 1 16,0 2-6-16,0-1 0 15,0 2-6-15,1-1-7 16,-2 2-8-16,-2 8-5 16,0 2-1-16,-4 4 0 15,-2 5 4-15,-1 5 3 16,-1-2 5-16,-2 8 1 16,1 2 0-16,-1 8 2 15,1 1-1-15,4 10 1 16,2-2 0-16,1 10 2 0,4-4 0 15,-2 10 0-15,1-6 0 16,1 5-1-16,-4-12-1 16,3 0-2-16,-3-12-1 15,1-4-2-15,2-13 1 16,-2-3-1-16,-1-9 1 16,0-6-3-16,2-4-1 0,-5-4-21 15,4-4-19 1,4-11-49-16,1-4-41 15,-1-14-18-15,8-1-75 0</inkml:trace>
          <inkml:trace contextRef="#ctx0" brushRef="#br0" timeOffset="18572.2472">13117 13383 247 0,'11'-37'107'0,"0"2"5"0,0-7-54 15,1 6-36-15,0-1-3 16,-2 14-8-16,-4 5-3 16,-1 9-1-16,-4 5 0 15,-1 4-2-15,2 4-2 0,-1 0-1 16,3 4 0-16,4-2 0 15,8-3 7-15,6-8 0 16,13-1 1-16,3-2-1 16,9-3-1-16,-4 5-6 15,1 5-1-15,-9 2 0 16,-4 7 0-16,-10 5 0 16,-4 5 2-16,-8 4 0 0,-9 6 1 15,-7 2 1-15,-9 10-1 16,-3-3 0-16,-11 4-2 15,5-6 0-15,-4 0-2 16,2-11 1-16,-2-1 0 16,7-3 0-1,-4-1 1-15,4-5 1 0,-3 4 0 16,2-2 1-16,-4 0 1 16,-1 0-2-16,-5 1 0 15,2-1-2-15,-1 3-1 16,3 0-2-16,1 4-1 15,7 2-1-15,-4 5 0 16,8 1-3-16,-4 4-3 16,6-4 0-16,-1-2 0 15,7-7-2-15,5-7-16 16,6-11-3-16,5-10-21 16,8-4-39-16,5-9-36 0,4 0-3 15,4-10-65-15</inkml:trace>
          <inkml:trace contextRef="#ctx0" brushRef="#br0" timeOffset="-19151.5854">2554 14833 33 0,'-3'1'156'0,"3"1"-61"16,1-2-13-16,5 0 21 16,0-2-78-16,3-1-8 15,5-4-5-15,3-5-6 16,7-10-1-16,4-1-4 0,11-13 0 15,0 0 0-15,14-11-1 16,-1 1 0-16,9-4 0 16,-6 6 0-1,5-5 1-15,-12 8 2 0,1-1 11 16,-8 5 2-16,6-3 1 16,-9 9-1-16,0 2-2 15,-8 11-11-15,-10 10-3 16,-15 12-2-16,-17 20-1 15,-14 9-1-15,-17 23 1 16,-4 6 0-16,-13 20 3 16,5 0 3-16,-6 15 1 15,9-14-1-15,-4 11-1 16,12-18-2-16,0 0-2 16,9-15-20-16,3 0-36 15,10-16-44-15,1-4-20 16,9-15-43-16,6-10 19 15</inkml:trace>
          <inkml:trace contextRef="#ctx0" brushRef="#br0" timeOffset="-18747.6519">3670 14426 251 0,'6'4'194'0,"-10"2"-39"0,-8 7-14 15,-1 5-120-15,-6 13-10 16,-4 5-15-16,-4 14-8 15,-1 5-6-15,-2 3-7 16,7-2 1-16,-7 6 3 16,7-6 7-16,-5 7 9 15,3-6 10-15,1 5 6 16,7-11 1-16,4-2 1 16,7-14-4-16,12-5-2 15,5-14-3-15,11-12-3 0,3-10-4 16,11-16 1-16,-3-13-1 15,7-21 0-15,-2-6 0 16,5-15 3-16,-6-3-1 16,4-18 0-16,-6 8 1 15,-1-14 0-15,-9 14 0 16,-3 2 0-16,-10 23 2 0,-9 10 0 16,-11 21 1-16,-7 13 0 15,-8 18-1 1,-5 11 0-16,2 9-2 0,-1 13-4 15,4 2-4-15,4 8-23 16,4-2-26-16,0 4-85 16,1-6 0-16,0 2-183 15</inkml:trace>
          <inkml:trace contextRef="#ctx0" brushRef="#br0" timeOffset="-18188.6348">4330 14351 417 0,'7'3'124'0,"-10"0"23"16,0 3-108-16,3 1-34 16,0 6-6-16,2 6-7 15,-5 9-3-15,0 1-2 0,-5 16-2 16,3 0 0-16,-7 14 5 16,2 0 5-16,-2 7 3 15,2-10 4-15,-1 4 7 16,8-13-1-1,2-2 2-15,5-12 0 0,4-2-2 16,3-15-2-16,3-6 0 16,2-9-1-16,6-9-1 15,3-9-1-15,7-15 1 16,0-6-3-16,7-16-1 16,-7-2 1-16,5-16 2 15,-8 7 2-15,5-7 4 16,-12 8 3-16,0 0 3 15,-10 19 0-15,-8 4-2 16,-11 13-5-16,-12 9-3 16,-11 13-5-16,-15 10-5 0,-7 9-5 15,-9 11-7-15,3 2-4 16,1 2-36-16,14-3-60 16,7 3-37-16,11-3-39 15,6 3-46-15</inkml:trace>
          <inkml:trace contextRef="#ctx0" brushRef="#br0" timeOffset="-17626.1353">5665 12312 484 0,'15'11'127'15,"-8"1"34"-15,1 13-130 16,6 7-31-16,2 18 1 0,-5 9 0 16,0 13 0-16,0 0-1 15,2 19 1-15,3-4 0 16,8 25 0-16,1-1-1 16,7 40 1-16,-4-2-1 15,1 43 0-15,-10-11 0 16,-1 17 4-16,-12-32 2 15,-9 5 6-15,-7-45 3 16,-12 8 1-16,-9-27-6 0,-12 8-1 16,-2-15-6-16,-16 10-6 15,7-18-4-15,-9 10-10 16,8-16-6-16,-5 5-13 16,9-19-8-16,-8-1-43 15,9-23-15-15,0-5-52 16,12-12-21-16,3-6-61 15</inkml:trace>
          <inkml:trace contextRef="#ctx0" brushRef="#br0" timeOffset="-17189.7581">6485 13850 473 0,'-7'20'105'0,"5"4"44"15,10-4-139-15,8 7-7 16,0-8-1-16,7 2-2 15,4-7-1-15,11 2-2 16,2-2-4-16,13-3-3 16,-3-2 1-16,5-4-1 15,-6-4 4-15,1-7 2 16,-9 0 3-16,0-7-8 0,-10 3-31 16,-8-5-98-1,-12 3 14-15,-17-4-255 0</inkml:trace>
          <inkml:trace contextRef="#ctx0" brushRef="#br0" timeOffset="-16943.4064">6544 14169 398 0,'-8'26'152'16,"1"-1"15"-16,0-4-101 0,7 2-34 15,9 1-18-15,14 4-4 16,6-5-9-16,18-1-1 16,6-4-3-16,18-5 0 15,-4-10-2-15,13-2-5 16,-7-4-6-16,12-8-19 16,-11-4-51-16,5-6-78 15,-14-1-6-15,-12-10-177 16</inkml:trace>
        </inkml:traceGroup>
        <inkml:traceGroup>
          <inkml:annotationXML>
            <emma:emma xmlns:emma="http://www.w3.org/2003/04/emma" version="1.0">
              <emma:interpretation id="{B792C45C-BC28-4516-BE6E-6E7DE01AC8BE}" emma:medium="tactile" emma:mode="ink">
                <msink:context xmlns:msink="http://schemas.microsoft.com/ink/2010/main" type="inkWord" rotatedBoundingBox="26760,12217 28372,12125 28452,13535 26840,13627"/>
              </emma:interpretation>
            </emma:emma>
          </inkml:annotationXML>
          <inkml:trace contextRef="#ctx0" brushRef="#br0" timeOffset="-15662.6964">8100 13939 460 0,'11'3'104'0,"11"-3"45"0,6-3-135 15,18-5-5-15,1-9-3 16,16-10-4-16,-3-7-5 16,15-15-4-16,-4 2-2 15,12-13-1-15,-5 3 3 16,8-11 0-16,-16 11 0 15,8-15 6-15,-16 10 2 0,2-5 2 16,-12 8 0-16,1-4 4 16,-15 19-5-16,-6 2-6 15,-13 19-3-15,-6 5-8 16,-10 14-2-16,-9 11-3 16,-5 11 5-16,-11 14 3 15,-6 9 11-15,-10 24 5 16,-2 3 5-16,-9 20 0 15,1-3 0-15,-11 22 5 16,3-8 1-16,-10 20 6 16,7-12 2-16,-8 9-1 15,11-16-6-15,-4 1-6 16,13-22-8-16,0 1-10 16,12-18-6-16,-2 1-5 15,7-12-10-15,2 2-23 0,8-9-19 16,-2-1-70-16,7-11-4 15,3-3-147-15</inkml:trace>
          <inkml:trace contextRef="#ctx0" brushRef="#br0" timeOffset="-15053.5515">9484 13644 409 0,'10'5'127'16,"-1"-5"20"-16,4 0-102 15,4-2-41-15,11-1 0 16,2-1-2-16,8-5-6 16,-1-1-4-16,10-10-12 0,-3-3-7 15,12-12-1-15,-5-5 5 16,14-16 5-16,-10 2 14 15,12-14 8-15,-9 5 2 16,4-7 2-16,-12 12 0 16,4-2-2-16,-12 13-3 15,-3 0-8-15,-9 12-6 16,-7 4-12-16,-10 12-7 16,-7 11-1-16,-10 14 5 0,-12 16 9 15,-9 11 16-15,-15 21 24 16,-3 6 8-16,-14 21 13 15,1 3 1-15,-10 17-3 16,6-7-16-16,-9 12-8 16,7-12-13-16,-5 10-5 15,5-11-3-15,-4 8-1 16,10-14 0-16,-3 0-5 16,12-21-3-16,0-3-21 15,12-19-22-15,3-4-88 16,10-14 8-16,-2-7-197 15</inkml:trace>
          <inkml:trace contextRef="#ctx0" brushRef="#br0" timeOffset="-14380.8288">10951 13014 433 0,'13'-10'133'0,"-4"1"23"16,-6 4-118-16,-1 2-27 15,-2 5-11-15,-6 15-1 16,-6 7-5-16,-7 14-6 16,-6 9-2-16,-9 19-6 15,-1-1 0-15,-11 19 2 16,-1-6 8-16,-4 19 12 16,2-6 7-16,-2 14 4 15,10-12 1-15,6 8 3 16,10-15-7-16,6 3-2 15,11-17-2-15,8-1-1 16,8-18-5-16,11-6 0 16,4-22-1-16,12-14 0 0,5-18 0 15,13-22 1-15,-2-18 0 16,14-33 1-16,-5-8 1 16,9-28 3-16,-8 7 4 15,-1-17 8-15,-12 20 4 16,-2-8 6-16,-14 18-3 15,-7-8-2-15,-12 20-10 16,-5 3-11-16,-14 21-13 16,-15 14-26-16,-11 26-90 0,-28 20-52 15,-14 16-29-15,-43 21-115 16</inkml:trace>
          <inkml:trace contextRef="#ctx0" brushRef="#br0" timeOffset="-6956.2413">14952 12193 71 0,'-5'3'0'0,"1"-1"140"16,-3 4-140-1,-1-1 71-15,4 2-24 0,-2 0 77 16,3 4-92-16,1-2 96 16,1 4-111-16,0-1-7 15,1 5 1-15,-2 4-1 16,1 8 4-16,-1 2 0 15,-2 14 1-15,-1 5 1 16,-2 21-3-16,-3 1-6 16,-4 22-1-16,0-1-3 0,-4 14-3 15,-2-12 1-15,-4 11 0 16,-2-18-1-16,-4 8 1 16,2-21 0-16,-4 1-1 15,4-17 1-15,3-6-2 16,9-22 0-16,3-4-6 15,7-15-10-15,4-7-19 16,5-7-3-16,3-8-10 16,3-5-2-16,3-10-7 15,1-4 16-15,2-15-18 16,2 0-18-16,2-18-14 16,-2 2-9-16,8-18-20 15</inkml:trace>
          <inkml:trace contextRef="#ctx0" brushRef="#br0" timeOffset="-6483.5133">15135 12143 149 0,'12'-21'63'0,"0"5"2"16,0 0-30-16,-1 0-16 15,4 1 2-15,-2 2-3 16,2 1 2-16,0 2-2 0,2 4-2 16,1 1-4-16,5 5 0 15,1 2-3-15,7 4-1 16,-2 3-2-16,5 7-1 16,-5 1-2-16,2 5 4 15,-7 2 1-15,-4 1 9 16,-7-6 2-16,-5 1 6 15,-5 0 0-15,-11 5 1 16,-3 0-7-16,-11 11-4 16,-3 2-5-16,-9 8-4 15,-1-2-4-15,-8 8 0 16,5-7-2-16,-12 9 1 16,3-5-1-16,-8 5 0 15,5-8 0-15,-8 4 1 16,8-11-2-16,-3 0-4 0,10-14-4 15,1 2-14 1,9-7-10-16,3-3-28 16,10-4-31-16,6-4-31 0,5-3-16 15,6-10-36-15</inkml:trace>
          <inkml:trace contextRef="#ctx0" brushRef="#br0" timeOffset="-5787.1304">15899 12221 210 0,'11'-20'77'15,"8"-5"9"-15,3 0-56 0,9-5-11 16,-2 3-8-16,5 2-1 15,-6 8-3-15,2 3 0 16,-5 11 0-16,3 6-2 16,-3 6-2-16,3 6-3 15,-4 1-1-15,2 0-2 16,-2-4 1-16,7-5-4 16,-2-4-2-16,8-7-17 15,-2-5-14-15,5-9-50 16,-8-2 0-16,0-8-26 15,-8 1 21-15</inkml:trace>
        </inkml:traceGroup>
      </inkml:traceGroup>
    </inkml:traceGroup>
    <inkml:traceGroup>
      <inkml:annotationXML>
        <emma:emma xmlns:emma="http://www.w3.org/2003/04/emma" version="1.0">
          <emma:interpretation id="{209A4B94-EBF5-49F2-826F-23EE250500E4}" emma:medium="tactile" emma:mode="ink">
            <msink:context xmlns:msink="http://schemas.microsoft.com/ink/2010/main" type="paragraph" rotatedBoundingBox="21317,14039 27227,14322 27151,15908 21241,156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5186DF-7520-44AD-83B6-C3834B714A62}" emma:medium="tactile" emma:mode="ink">
              <msink:context xmlns:msink="http://schemas.microsoft.com/ink/2010/main" type="line" rotatedBoundingBox="21317,14039 27227,14322 27151,15908 21241,15625"/>
            </emma:interpretation>
          </emma:emma>
        </inkml:annotationXML>
        <inkml:traceGroup>
          <inkml:annotationXML>
            <emma:emma xmlns:emma="http://www.w3.org/2003/04/emma" version="1.0">
              <emma:interpretation id="{FFBB81F3-8AE3-484E-BE29-9131916ED4E4}" emma:medium="tactile" emma:mode="ink">
                <msink:context xmlns:msink="http://schemas.microsoft.com/ink/2010/main" type="inkWord" rotatedBoundingBox="21317,14039 27227,14322 27151,15908 21241,1562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885.1721">16725 14266 422 0,'12'-3'93'0,"4"-5"41"0,7 1-124 15,14 1-3-15,1 0-2 16,9 3-7-16,-3 2-9 16,6 2-31-16,-10 1-39 0,-3 2-54 15,-9 3-21-15,-6 7-87 16</inkml:trace>
          <inkml:trace contextRef="#ctx0" brushRef="#br0" timeOffset="10335.622">17348 14210 228 0,'-3'-55'149'0,"1"8"-13"0,-1 21-55 0,6 7-29 16,6 10-41-16,7 8-42 16,1 3-41-16,6 6-64 15,-2 2-20-15,-5 6-105 16</inkml:trace>
          <inkml:trace contextRef="#ctx0" brushRef="#br0" timeOffset="10232.882">17429 14476 446 0,'0'7'124'0,"-11"-4"30"16,-2 9-123-16,4 7-29 15,1 22-11-15,-4 9-14 16,-4 16-36-16,2-4-40 0,-2-1-49 15,3-17-24 1,3-11-74-16</inkml:trace>
          <inkml:trace contextRef="#ctx0" brushRef="#br0" timeOffset="11291.3004">17407 14578 308 0,'7'37'128'0,"-6"-16"8"0,4 1-62 0,1-2-49 0,1 5-1 15,3 2-13-15,-1 2-5 16,0-4-5-16,1 0-3 16,2-7-1-16,-5-6-4 15,2-10-1-15,-1-4 2 16,-4-10 1-16,2-10 1 16,3-8 4-16,1-9 1 15,0-1-1 1,6-7 0-16,0 1 0 0,7-1 0 15,-1 8 0-15,3-1 0 16,-3 8 0-16,1-1-3 16,-5 10-3-16,-1 4-5 15,-3 9-4-15,-4 4-6 16,-4 9 4-16,-3 8 3 16,-5 6 8-16,-1 9 8 15,-4 3 9-15,-2 4 5 0,2 0 1 16,1 3-1-16,-1-7-5 15,2-1-3-15,2-3-6 16,2-7-1-16,-1-8-2 16,5-7 1-16,3-8 0 15,6-5-1-15,0-3 1 16,5-3-1-16,-2-5-2 16,1 4 0-16,-4 3-1 15,1 0 0-15,-3 5 2 16,1 3 2-16,-4 2 0 15,0 1 3-15,-1 3 1 0,0 8 3 16,-2 6 0-16,4 11 1 16,-1 3-2-16,2 8-1 15,3-3-3-15,2-3-2 16,4-6 1-16,4-1-1 16,0-8-1-16,3-3 1 15,0-3-1-15,1-8 0 16,-6-7 0-16,3-8 1 15,-4-4 0-15,-1-14 1 16,-2-5 0-16,2-9 1 16,-4 2-1-16,2-1 0 15,-4 8 0-15,-1 3 0 16,-4 12-1-16,0 5 0 16,-4 5 1-16,2 3-1 0,-3 5-1 15,4 5 3-15,0 4 1 16,3 14 3-16,0 6 2 15,3 19 2-15,-1 6-1 16,7 16 2-16,-2-6-2 16,2 6 1-16,-4-14 0 15,-3-7 5-15,-7-16 1 0,-5-5 3 16,-11-11 2-16,-16-7 0 16,-7-7-6-16,-21-10-10 15,-4-2-12 1,-11-6-25-16,11 3-14 0,1 3-10 15,17 4 4 1,6 6-13-16,16 6 8 0,8 4-39 16,9 3-28-16,7 2-16 15,10 0-72-15</inkml:trace>
          <inkml:trace contextRef="#ctx0" brushRef="#br0" timeOffset="11834.4266">18892 14324 458 0,'6'5'125'16,"-9"-7"32"-16,-2 7-129 0,-3 1-21 15,-9 5-9-15,0 3-7 16,-13 5-7-16,1 1-5 0,-3 5-11 16,2-1 0-16,-2 5-1 15,10-3 8-15,1 7 17 16,11-1 19-16,7 11 11 15,9-4 6-15,10 4 4 16,5-9-9 15,10 3-4-31,2-14-7 0,7-2-4 0,-3-8-6 16,3 2-3-16,-11-5-2 0,-4-3-2 16,-9-2 0-16,-4-1-2 15,-6-3 3-15,-11-1 3 16,-6 5 2-16,-20 4 3 15,-9-1 4-15,-16 4 5 16,-1 0-2-16,-9-3 0 16,17-3-4-16,-2 0-6 0,16-1-10 15,2 6-9-15,13 2-6 16,-4 6-19 0,11 0-20-16,3-1-86 0,5-6 12 15,10-8-203-15</inkml:trace>
          <inkml:trace contextRef="#ctx0" brushRef="#br0" timeOffset="12313.6727">19309 14467 344 0,'5'4'169'0,"-11"-2"-5"16,-10-2-71-16,-7 3-62 16,-4 1-17-16,-7 8-8 15,1 1-9-15,-3 8-6 16,5 7-3-16,1 13-4 16,11 0 3-16,-1 10 2 15,8-5 4-15,3 2 4 0,6-11 4 16,6 1 1-16,6-13 1 15,7-4 5-15,5-12 1 16,7-12 1 0,3-14-2-16,5-13 0 0,-2-6-5 15,3-12-1-15,-5-1-1 16,-1-4-2-16,-8 9-1 16,0 2-2-16,-10 15-2 15,-2 11-3-15,-3 12 1 16,-1 18 3-16,-2 13 3 15,2 21 4-15,-1 2 3 16,6 11-2-16,1-11-2 0,3-5-3 16,2-16-4-16,1-7-6 15,-3-14-5-15,1-14-47 16,1-15-83-16,0-18-3 16,-1-14-69-16,4-22 61 15</inkml:trace>
          <inkml:trace contextRef="#ctx0" brushRef="#br0" timeOffset="13160.6544">19934 13600 539 0,'-3'-23'132'0,"-2"3"43"15,4 7-161-15,-2 7-11 0,0 18-10 16,-5 26-1-16,1 20-1 15,-3 39 2-15,0 17 5 16,2 30 3 0,4-4 0-16,5 21-2 15,4-21 0-15,-1-11 0 0,1-30-1 16,-4-22 3 0,-2-38 5-16,-4-20 0 0,-1-16-4 15,-3-27-4-15,1-11-7 16,-7-24-16-16,0-7-4 0,-2-12 0 15,0 12 4-15,1 3 5 16,3 16 12 0,6 3 6-16,8 11 1 0,7 7 0 15,5 7 0-15,1 6 5 16,1 5 3-16,3 0 5 16,1 2 1-16,3-3 3 15,4 0-3-15,8-3 1 16,-2 1-4-16,8-4-1 15,-2 2-2-15,6-2-2 16,-5 2-4-16,8-1 0 16,-11 4 0-16,10 3 0 15,-6 2-1-15,2 10 0 16,-7 2-2-16,-2 12 0 16,-11 0 0-16,-9 9 1 0,-9-3 2 15,-7 6 3-15,-4-7 1 16,-11 2 0-16,-2-4-1 15,-12 5-2 1,-5-5 1-16,-10 6-1 0,1-4 0 16,-8 4-1-16,7-4 0 15,-4 2-3-15,9-5 0 16,3-1 0-16,11-2 0 16,7-3 0-16,11-3 2 0,4 1 1 15,8 0 0-15,8 8 4 16,7 1 0-1,11 4 2-15,6 1-2 0,15 3 0 16,1-5-2-16,13 2-2 16,-3-5 1-16,12-2 1 15,-9-6-1-15,6-1 1 16,-14-3 0-16,3-3-1 16,-12-1 0-16,-4 3-1 15,-14-4 0-15,0 0-2 16,-12 1-2-16,-2 0-5 15,-7-3-5-15,-3-1-18 16,-4-1-26-16,-7 3-114 16,-6 5 17-16,-15 3-276 0</inkml:trace>
          <inkml:trace contextRef="#ctx0" brushRef="#br0" timeOffset="20709.8195">13294 14293 455 0,'-4'3'114'0,"-5"2"42"16,-1-5-131-16,4 3-14 0,5 0-4 15,-4 13-8-15,1 7-7 16,-6 17-1-16,-2 9 2 16,-6 15 0-16,2-2 2 15,-3 13 1-15,1-8 3 16,1 7-1-16,0-12 3 16,3-2 1-16,5-15 1 15,0-8-1-15,6-12 0 16,5-7-1-16,5-7-2 15,2-2-1-15,4-3-1 16,5-4 0-16,1-5 1 0,7-14 0 16,4-5 2-16,5-13 0 15,-3-3-1-15,3-9 1 16,-5 4-1-16,-2-11 3 16,-6 4 2-16,0-4 3 15,-9 4 2-15,-1-5 5 16,-6 17-2-16,-5 1 1 15,-8 7-3-15,-5 2-1 16,-4 4-4-16,-6-2-3 0,0 5-3 16,3 4-4-16,3 2-1 15,4 5-5-15,6 4-1 16,2 3-4-16,1 6-2 16,-2 13-9-16,1 4-4 15,-1 16-25-15,1 5-19 16,0 7-64-16,1-5-1 15,1-1-129-15</inkml:trace>
          <inkml:trace contextRef="#ctx0" brushRef="#br0" timeOffset="21149.0837">13823 14385 236 0,'15'-24'137'0,"-2"3"-12"0,-1 1-35 0,0 2-73 0,0 5-9 16,-7 9-11-16,-3 11-3 15,-4 9 0-15,-5 15 0 16,-6 6 6-16,-3 16 0 15,-2-3 0-15,0 14 1 16,5-5 3-16,6 4 5 16,5-14 3-16,7-2 2 15,5-18 1-15,9-3-2 16,5-8-4-16,7-2-1 16,-2-7-2-16,6-5-1 15,-5-6 0-15,3-16 1 16,-3-6-1-16,-1-18 0 15,-4-5-2-15,-3-10-3 0,-6 5-1 16,-7-2-1-16,-9 17 0 0,-12 5-7 16,-8 16-4-16,-14 10-91 15,-4 12-37 1,-18 13-23-16,2 7-111 0</inkml:trace>
          <inkml:trace contextRef="#ctx0" brushRef="#br0" timeOffset="6550.8735">15125 14219 167 0,'-7'0'126'0,"-2"0"-13"0,3 0-20 16,0-2-45-16,3 1-27 15,2-1-8-15,-2-2-13 0,1 1-12 16,-1-2 11-16,3 1 2 16,-1 0 4-16,1 2 2 15,0 1 3-15,-3-1-4 16,-1 2-3 0,-5 3-1-16,-3-1-4 0,-6 2-2 15,4 0 3-15,-7 8 3 16,2 0 1-16,-2 4 3 15,2 3 0-15,-4 5 2 32,4 1-2-32,1 5 0 0,3 0-3 15,5 5-1-15,3-1-1 0,1 4 0 16,1-3 0-16,5 9 0 16,0-4 1-16,3 4 0 15,5-7 1 1,2-3-1-16,2-8 1 0,2-2 0 15,4-13 0-15,4 1 0 16,-1-4 0-16,7-6-1 16,-2-2 0-16,6-2-1 0,-1-7-3 15,7-2-8-15,-4 1-12 16,6-5-75-16,-8 1-36 16,-1-4-23-16,-10-1-93 15</inkml:trace>
          <inkml:trace contextRef="#ctx0" brushRef="#br0" timeOffset="6910.3805">14990 13995 331 0,'1'-1'85'0,"2"-7"19"16,5 4-98-16,5 0-67 16,3-2-51-16,0 1-2 0,-4-2-124 15</inkml:trace>
          <inkml:trace contextRef="#ctx0" brushRef="#br0" timeOffset="7709.2121">15724 14258 362 0,'-4'-7'139'16,"0"2"-3"-16,-2 1-94 0,4 3-28 0,2 1-25 0,2 0 13 16,-2 1-4-16,0-1-1 15,-2 0-6-15,4 0-1 16,1 0-4-16,3 3 5 15,4 1 2-15,5 4 4 16,4-1 4-16,4 0 3 16,8 1-2-16,1-8 1 15,9 1-1 1,-1-2-2-16,7-7 0 0,-6 1-12 16,3 0-32-16,-7-2-35 15,-3 0-48-15,-11 3-26 0,-5 2-70 16</inkml:trace>
        </inkml:traceGroup>
      </inkml:traceGroup>
    </inkml:traceGroup>
    <inkml:traceGroup>
      <inkml:annotationXML>
        <emma:emma xmlns:emma="http://www.w3.org/2003/04/emma" version="1.0">
          <emma:interpretation id="{8F30A783-62D1-4C0B-A9E6-8BD181E735B4}" emma:medium="tactile" emma:mode="ink">
            <msink:context xmlns:msink="http://schemas.microsoft.com/ink/2010/main" type="paragraph" rotatedBoundingBox="21806,15772 28556,16703 28135,19755 21385,188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0FBACA-7C2B-4599-AD08-0F26F1661B4E}" emma:medium="tactile" emma:mode="ink">
              <msink:context xmlns:msink="http://schemas.microsoft.com/ink/2010/main" type="line" rotatedBoundingBox="21806,15772 28556,16703 28323,18393 21573,17462"/>
            </emma:interpretation>
          </emma:emma>
        </inkml:annotationXML>
        <inkml:traceGroup>
          <inkml:annotationXML>
            <emma:emma xmlns:emma="http://www.w3.org/2003/04/emma" version="1.0">
              <emma:interpretation id="{26314BA9-F140-4E56-8D8A-B236766AAFD2}" emma:medium="tactile" emma:mode="ink">
                <msink:context xmlns:msink="http://schemas.microsoft.com/ink/2010/main" type="inkWord" rotatedBoundingBox="21806,15772 28556,16703 28323,18393 21573,1746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0430.3806">14772 16105 358 0,'-1'-15'103'0,"-2"1"27"0,2-7-93 16,2-3-22-16,0-2 0 16,-1 7-5-16,2-3-3 15,-2 9-3-15,1-2-1 16,-2 3-2-16,-3-1 3 0,-2 3 0 16,-3-4 5-16,-3 3 2 15,-6-1 2 1,1 3-1-16,-10 2 1 0,2 5-4 15,-7 4-2-15,1 2-3 16,-4 8-1-16,3 1-2 16,-8 2-1-16,8 0 0 15,-7 7 1-15,7-5-1 16,-3 5 0-16,6-1 0 0,-1 2 0 16,7-1 0-16,1 3 0 15,7-1-1 1,3 5 1-16,3-4-1 0,6 5 1 15,5-5-1-15,7 1 1 16,1-4-1-16,11 2 1 16,-1-5 0-16,5 0 0 15,-1-3 0-15,5 0 0 16,-4-7 0-16,3-2 0 16,-5-4-1-16,5-3 1 15,-4-3 0-15,2 0 0 16,-2-3 0-16,1-4 1 15,-6-5 0-15,6-8 1 16,-6-2-1-16,6-10 1 16,-2-2-1-16,4-4-1 15,-2 1 1-15,1-5 0 0,-5 8-1 16,1-3 1-16,-6 5 0 16,2 0-1-16,-2 5 1 15,3-3-1-15,-6 9 1 16,5 2-1-16,-5 7 0 15,-3 4-1-15,-4 6 1 16,-1 7 6-16,-7 5 2 16,-5 12 2-16,-2 9 3 0,-7 18 1 15,-2 3-5 1,-8 23-1-16,1-1-3 16,-3 14 1-16,1-3 0 0,-4 13 2 15,8-16 3-15,-3 9 3 16,2-12 0-16,-1 11 1 15,4-12-3-15,-5 10-2 16,4-11-5-16,-3 6-2 16,4-12-2-16,-4 4 0 15,5-16-2-15,-2 6 1 16,1-15-1-16,-1 4 0 16,3-10-1-16,0-1 1 15,1-9 1-15,2-5-1 16,3-11 1-16,3-3 0 0,2-5-2 15,3-3-3 1,2-4-2-16,1 2-7 0,-1-4-3 16,5 1-7-16,-1-1-1 15,4 1-6-15,2-1 1 16,6-1-15-16,2-2-11 16,5-3-106-16,-2 1 20 15,6-6-251-15</inkml:trace>
          <inkml:trace contextRef="#ctx0" brushRef="#br0" timeOffset="32197.5139">15704 15460 436 0,'-3'0'91'0,"1"0"43"15,2 1-131-15,3 8 0 16,2 0-1-16,-1 7 0 15,2 0 0-15,3 6 0 16,4-1-1-16,3 0 0 16,2-5-1-16,4 0 1 15,-3-7 0-15,5 1 2 0,-5-6 1 16,4 2 2-16,-4-1 2 16,6 6-2-16,-4 0-2 15,1 5-1-15,-6 1-1 16,2 6-2-16,-4-4 1 15,-5-2 0-15,-3-4 0 16,-5 1 2-16,-2-4 1 16,-5 3 2-16,-4 2 1 0,-6 4 0 15,-5 0-1 1,-8 8-1-16,-4-1-3 16,-12 9-1-16,1-1 0 0,-11 7-1 15,4-1-3-15,-6 0-9 16,13-7-11-16,1-3-130 15,15-10 32-15,2-2-326 16</inkml:trace>
          <inkml:trace contextRef="#ctx0" brushRef="#br0" timeOffset="32153.63">15315 15840 266 0,'-8'-4'125'0,"-4"0"-3"15,5 2-54-15,1-2-47 16,3 4-12-16,2 3 1 16,2 1-7-16,4 3 0 15,-1 2 3-15,6 3 6 16,2-2 6-16,7-1-4 15,0-2-2-15,9 1-3 16,-1-5-6-16,6-2-6 16,-3-4 2-16,5 2 0 31,-5-4 0-31,3 0-2 0,-6-1 0 0,5 0-5 16,-5-3-5-16,-1-1-12 15,-5 2-23-15,-1 1-78 0,-7 3-5 16,-5-1-41-16,-8 5 7 15</inkml:trace>
          <inkml:trace contextRef="#ctx0" brushRef="#br0" timeOffset="39534.754">16928 15243 229 0,'0'1'108'0,"-5"0"-4"15,-5 7-49-15,0 1-36 0,-5 2-11 16,0 4-5-16,-2 6-2 16,1-5-4-16,-1 0-1 15,3-1 0-15,-4 4-1 16,2-5 3-16,-5 8 4 15,-1-1 4-15,-3 7 7 16,0-5 1-16,-3 8 3 16,2-1-4-1,-5 8-2-15,3-1-6 0,-6 8-3 16,4-2 0-16,-9 10 3 16,6-6 2-16,-9 11 5 15,4-6 3-15,-4 8 2 16,3-6 0-16,-5 8-2 15,9-9-5-15,0 3-3 16,7-11-2-16,0 1-4 16,7-14-1-16,-1 4 0 0,6-11 1 15,0 2 2 1,1-6 2-16,1 5 0 0,3-5 0 16,3 0 0-16,3-5-4 15,2-3-2-15,2-7-3 16,1 0-3-16,0-5-4 15,3-1-3-15,0-4 0 0,8-5-13 16,3-7-7 0,6-12-29-16,4-3-24 0,8-10-43 15,-4 1-14-15,4-5-49 16</inkml:trace>
          <inkml:trace contextRef="#ctx0" brushRef="#br0" timeOffset="40166.395">16378 15979 271 0,'0'11'131'0,"-1"7"-1"0,-2 3-64 0,1 3-28 16,2-3-22-16,5 3-4 16,2-5-8-16,2-2-1 15,3-6-1-15,2 0 0 16,0-5 0-16,5-1-1 0,0-4-1 15,4-2-11 1,2-2-19-16,6-2-106 0,-6 1 19 16,3-2-266-16</inkml:trace>
          <inkml:trace contextRef="#ctx0" brushRef="#br0" timeOffset="39918.321">16640 15563 252 0,'26'-46'94'0,"-5"10"16"0,4-7-62 16,0 6-31-16,0-1 5 16,-2 10-4-16,-4 5-2 15,-8 9 6-15,-4 7 6 16,-6 10-3-16,-2 13-4 0,-5 8-5 15,-4 14-4 1,-5 7-6-16,-8 13-4 0,0-4-1 31,-1 5 0-31,3-8 0 16,-1 9-1-16,9-10 0 16,-5 8 1-16,5-8-1 0,-2 7 1 15,5-10-1-15,-5 1-2 0,3-12-1 16,5 0-7-16,-2-12-4 15,-1-2-13-15,4-6-9 0,0-3-20 16,-1-4-7-16,-2-4-45 16,3-7-8-16,-4-5-12 15,0-4-22-15</inkml:trace>
          <inkml:trace contextRef="#ctx0" brushRef="#br0" timeOffset="40875.3539">17050 15482 328 0,'1'10'136'0,"-2"2"-3"16,-4-3-71-16,7 3-55 0,2-4-9 15,2 4 0 1,-2-2 0-16,2 7-1 0,-1-3 2 15,1 8 0-15,-2 0 1 16,0 6 0-16,-1 0 0 16,-3 6 1-16,-3 0-1 15,-4 4 0-15,-2-3 0 16,-6 8-2 0,1-8-2-16,-2 3-3 0,1-5 0 15,-3-3 1-15,9-7 3 0,2-3 1 16,4-11 2-16,2 0-1 15,4-6 0-15,1 0 4 16,0-5 2-16,7-1 3 16,2-3 1-16,8-3-1 15,1-2-3-15,6 0-2 16,-4 3-2-16,3 2 0 16,-5 4-1-16,1 4-1 15,-3 4 0-15,0 8 1 16,-5 2-1-16,-2 9 1 15,-4 3 1-15,-8 6 3 16,-5-3 2-16,-6 6 4 16,-4-6 2-16,-5 5 2 15,-1-8 2-15,-5 3 3 16,0-6-4-16,-9-3 2 0,5-6-5 16,-7-1-3-16,7-6-6 15,-3-3-8-15,7-5-6 16,3-1-10-16,8-1-9 15,1 1-89-15,9 1-35 16,1 4-20-16,4-4-112 16</inkml:trace>
          <inkml:trace contextRef="#ctx0" brushRef="#br0" timeOffset="41747.2661">17455 16012 324 0,'-6'3'107'0,"0"-3"16"0,3-1-89 16,8-1-19-16,1-2-8 15,2 1-9-15,4 0-1 16,1-1 1-16,1 1 1 15,5 0 1-15,0 0 1 16,4 0 0-16,-2 0 0 16,2-1 2-16,0-1 1 0,0 1 3 15,-4-1 2 1,0 7 3-16,-7 1 2 0,-5 9 2 16,-5 4-1-16,-11 12-3 15,-6 4-3-15,-10 15-4 16,-6 1-4-16,-14 13-1 15,1-10-1 1,-5 2 2-16,8-12 1 16,2-1 0-16,14-15 1 15,4-2-1-15,9-4-1 0,5-3 1 16,5-2 1-16,7 0 0 16,1-2 0-16,10 0-1 15,3-5-1-15,6-1-2 16,3-4-2-16,7-7-3 0,-1-1-3 15,7-5-5-15,-4-3-2 16,4-2-1-16,-6 1-1 16,2-5 3-16,-8-1 4 15,2-5 3-15,-6-2 7 16,2-12 5-16,-5 4 4 16,0-8 4-16,-5 5 2 15,-1 3 1-15,-5 9-1 16,-2 2-1-16,-4 12-4 15,0 3-3-15,-4 7-4 16,1 1-4-16,-2 8-1 0,-3 10 0 16,-2 5 1-16,1 13 1 15,1 2 2-15,0 8 0 16,5-7 1-16,2 3-1 16,3-11 0-16,1-1-2 15,0-12-2-15,4-4-8 16,0-13-5-16,0-13-40 15,0-8-66-15,-2-10-17 16,-4-8-48-16,-5-5 14 16</inkml:trace>
          <inkml:trace contextRef="#ctx0" brushRef="#br0" timeOffset="41946.8691">17875 15533 224 0,'-6'14'231'0,"1"3"-71"16,-1 7-140-16,10 4 118 0,11 0-178 15,2 5-120-15,-2-2 17 16,1 5-286-16</inkml:trace>
          <inkml:trace contextRef="#ctx0" brushRef="#br0" timeOffset="43612.6856">19142 16208 175 0,'7'1'153'16,"-3"5"-24"-16,-5 1-9 0,-1 5-76 16,-2 4-15-16,-2 9-4 15,-4-1-14-15,-2 10-4 16,2-2-3-16,1 9-2 15,2-3-2-15,4 6 1 16,1-5-2-16,4 0 1 16,1-8 1-16,1-4-1 15,1-8 0-15,3-9 1 16,3-10-1-16,3-13 2 16,2-6-1-16,8-12 1 15,-3-2 1-15,5-3 0 16,-3 6 1-16,5 1 1 15,-4 8 0-15,2 2 0 16,-7 9-2-16,2 6 1 0,-5 8 0 16,-1 9 2-16,-5 3 1 15,2 8 1-15,-5-1-1 16,1-1-2-16,-3-4-1 16,3 0-1-16,1-7 0 0,1 0 1 15,5-4 0-15,8 2 1 16,2-5-1-1,10-4-1-15,2-3-2 0,6-3 0 16,-8-2-2 0,5-4 1-16,-11 2 0 0,8-2 0 15,-3 2 1-15,4-1 0 16,-3 2 0-16,5-2-1 16,-7 0 2-16,1-3-1 15,-6 2 0-15,-1-1-1 16,-7 2 0-16,1 3-1 15,-10 2-1-15,0 0 0 16,-4 4 1-16,-2 2-1 16,-4 6 0-16,2 8 1 15,-3 6-3-15,1 14 3 16,-1 7-1-16,2 10 1 16,-1 1-2-16,2 1-1 15,0-11-3-15,0-8-7 16,0-15-5-16,0-7-14 15,-2-12-6-15,1-12-54 16,-1-10-51-16,2-13-5 0,0-5-139 16</inkml:trace>
          <inkml:trace contextRef="#ctx0" brushRef="#br0" timeOffset="44426.0992">20755 16330 473 0,'13'-3'130'0,"-10"-2"43"0,0-1-142 16,0 1-22-16,-6-1-10 15,-6 3-15-15,-7 4-19 0,-6 8 9 16,-5 10 4 0,0 8 9-16,2 9 8 0,8 4 10 15,7 1 2-15,6-7 0 16,5-5 1-16,5-8 0 15,3-6 2-15,0-11 0 16,5-4-1-16,3-4-5 16,7-10-3-16,3 0-5 15,5-13-4 1,-1 1-2-16,4-12 0 16,-2-1 1-16,0-9 3 15,-3 2 3-15,2-5 2 0,-4 7 1 16,-3 3 3-16,-4 11 2 15,-5 10 1-15,-4 14 0 16,-2 19 1-16,2 15-4 16,-1 29-10-1,3 17-5-15,-3 34-12 16,-3 9-19-16,-5 22-26 16,-5-11 9-16,-7 13 25 0,-2-25 20 15,-6 3 42-15,-3-28 38 0,-7-3 13 16,1-26-18-16,-12-12 4 15,-3-25-16-15,-15-9-5 16,-2-17-12-16,-14-11-4 16,5-12-11-16,-2-12-11 15,16-6-11-15,0-15-12 16,21 3-7-16,7-2-2 0,12 9 3 16,5 4 5-16,10 14 11 15,11 1 3-15,7 9 3 16,19 1-3-16,6 7-3 15,18-3-4-15,-1 6 0 16,12-7 3-16,-11 0 3 16,4-4 3-16,-11 3 4 0,1-3-7 15,-12 6-15-15,2-1-131 16,-12 7 32-16,-3 4-337 16</inkml:trace>
          <inkml:trace contextRef="#ctx0" brushRef="#br0" timeOffset="46470.0025">21530 16106 378 0,'-7'6'123'0,"-3"0"20"0,-2-3-99 16,-4 4-24-16,0-1-11 16,-8 2 0-16,1 2-3 0,-4 2-5 15,5-2 4-15,-4 0-7 16,5 1-7-16,-1 0 1 16,6 0 0-16,1 2 1 15,8-1 6-15,3 5 7 16,11 1-2-16,11 5 3 15,5-1-1-15,11 6 1 16,4-3-2-16,3 2 0 16,-6-10-2-16,5 5-1 15,-9-4-1-15,-5 1 1 16,-6-1-1-16,-6-1 7 16,-9-3 0-16,-1 2 2 15,-4-6-1-15,-10 3 0 0,-5-2-5 16,-10 0 3-16,-6 0 1 15,-13-3 4-15,3-5-2 16,-4-4-3-16,3-2-7 16,0-4-16-16,9 2-11 15,0 1-57-15,9 5-84 16,2-1 4-16,6 0-220 16</inkml:trace>
          <inkml:trace contextRef="#ctx0" brushRef="#br0" timeOffset="46523.8604">21744 16249 355 0,'0'4'136'0,"1"2"9"0,2-3-92 16,6-1-25-16,0-4-16 16,5-1-4-16,5-1-4 15,5-4-2-15,-4 4-4 16,10 3-6-16,-4 1-9 16,9 4-8-16,1 6-5 0,6 6-117 15,-3 1 36 1,0 5-291-16</inkml:trace>
        </inkml:traceGroup>
      </inkml:traceGroup>
      <inkml:traceGroup>
        <inkml:annotationXML>
          <emma:emma xmlns:emma="http://www.w3.org/2003/04/emma" version="1.0">
            <emma:interpretation id="{CF9D03ED-FE7E-4E37-BECF-6D00EE50F8C0}" emma:medium="tactile" emma:mode="ink">
              <msink:context xmlns:msink="http://schemas.microsoft.com/ink/2010/main" type="line" rotatedBoundingBox="22110,17294 25566,17238 25593,18883 22137,18939"/>
            </emma:interpretation>
          </emma:emma>
        </inkml:annotationXML>
        <inkml:traceGroup>
          <inkml:annotationXML>
            <emma:emma xmlns:emma="http://www.w3.org/2003/04/emma" version="1.0">
              <emma:interpretation id="{129A4C84-C34E-4A5F-AF5B-B9726FC7AA5D}" emma:medium="tactile" emma:mode="ink">
                <msink:context xmlns:msink="http://schemas.microsoft.com/ink/2010/main" type="inkWord" rotatedBoundingBox="22110,17294 25566,17238 25593,18883 22137,18939"/>
              </emma:interpretation>
              <emma:one-of disjunction-type="recognition" id="oneOf3">
                <emma:interpretation id="interp3" emma:lang="" emma:confidence="0">
                  <emma:literal>faktor</emma:literal>
                </emma:interpretation>
                <emma:interpretation id="interp4" emma:lang="" emma:confidence="0">
                  <emma:literal>Faktor</emma:literal>
                </emma:interpretation>
                <emma:interpretation id="interp5" emma:lang="" emma:confidence="0">
                  <emma:literal>fakton</emma:literal>
                </emma:interpretation>
                <emma:interpretation id="interp6" emma:lang="" emma:confidence="0">
                  <emma:literal>taktor</emma:literal>
                </emma:interpretation>
                <emma:interpretation id="interp7" emma:lang="" emma:confidence="0">
                  <emma:literal>faktom</emma:literal>
                </emma:interpretation>
              </emma:one-of>
            </emma:emma>
          </inkml:annotationXML>
          <inkml:trace contextRef="#ctx0" brushRef="#br0" timeOffset="47089.159">16225 16797 355 0,'-10'6'102'0,"1"0"25"16,-1 4-98-16,0 0-18 16,2 2-4-16,1 6 4 15,-3-1 1-15,1-1 7 16,2-1 2-16,-5 6 3 15,5-2-6-15,-5 7-2 16,0 7-5-16,-4 14-3 16,0 4-3-16,-8 25-2 15,2 5-3 1,-7 22-2-16,2 1 1 16,-4 20 0-16,5-16 0 15,3 11 3 1,3-20 1-16,6-7 0 0,0-27-1 15,4-9-1-15,-2-24-2 16,4-10-4-16,-1-11-3 16,-3-11-6-16,3-11-3 0,-4-17-20 15,3-8-14-15,-5-20-36 0,5-3-15 0,-1-14 10 16,6 9 30-16,2-8 34 16,6 12 55-16,5-5 34 15,6 14 10-15,3-2-6 16,-1 15-10-1,5 0-9-15,-5 8-11 0,2-2-8 16,-4 10-3-16,0 3-3 16,-3 4-6-16,0 5-2 15,-1 10-3-15,0 6-2 16,4 4-4-16,3 12-7 16,5 5-10-16,11 6-27 15,0 0-26-15,11 2-87 16,-2-7-1-16,9-2-179 15</inkml:trace>
          <inkml:trace contextRef="#ctx0" brushRef="#br0" timeOffset="47675.807">16631 17267 297 0,'4'-10'184'15,"-7"1"-19"-15,-7 0-50 0,-3 0-74 16,-3 0-21-16,-6 2-7 16,-5 4-11-16,-7 3-10 15,2 5-3-15,-2 6-2 16,6 4 1-16,2 7-2 15,8 0 4-15,1 6 1 16,5-2 2-16,0 11 1 16,5-2 6-16,4 5 5 47,4-5 1-47,8-2 2 15,3-13-2-15,4-5-1 0,2-6-3 0,2-8-3 0,-1-5 0 0,5-11-3 16,-2-7 0-16,3-18-2 15,-6-1 0-15,3-16 0 0,-4 3 1 16,-1-7 2-16,-1 16 2 16,-2 2 4-16,-5 20 4 15,-2 10 2-15,-1 11 4 16,-2 14-1-16,2 8-3 0,3 16-2 16,4 5-2-1,6 10-7-15,2-4-3 0,5-1-9 16,4-11-6-16,2-9-38 15,-1-11-42-15,4-13-57 16,-7-13-23-16,1-18-90 16</inkml:trace>
          <inkml:trace contextRef="#ctx0" brushRef="#br0" timeOffset="48333.8809">17205 16528 542 0,'-7'9'116'0,"-3"7"49"16,4 3-163-16,3 21-3 0,-2 8-2 15,0 26-5-15,2 4 2 16,0 19-1-16,1-9 1 15,-1 6 1-15,0-18 3 16,-4 1 1 0,-3-23 2-16,-3-4 0 15,1-16 0-15,-3-6 1 16,3-18 0-16,-1-3-1 16,1-8 0-16,-1-13 0 0,3-2-1 15,7-10 0-15,4-8 0 16,10-7 2-16,9 6 0 15,10-4 1-15,2 10 1 16,12 6 0-16,-1 6 0 16,7 4-1-16,-8 6-2 0,2 1 0 15,-11 5-1-15,-7-1-1 16,-11 2 1-16,-8 2 3 16,-11 3 0-16,-11 4 1 15,-9 3 1-15,-12 4 0 16,-7-1-2-16,-5-1 3 15,4 0 0-15,-2-1-1 16,11-3-2-16,2 2-2 16,10-2-5-16,2 5 0 15,10 3-1-15,0 2 0 16,7-2 0-16,5 4 0 0,4-5-1 16,4 3 1-16,2-6 2 15,7 4 3-15,0-5 3 16,4 2 2-16,0-6 1 15,7 2-1-15,0-3-1 16,7 5-2-16,-1-1-2 0,6 2-3 16,0 0-1-1,6 0-6-15,-3-1-3 16,6-2-5-16,-7-4-14 16,-1 2-35-16,-8-2-21 15,3 4-46-15,-11-1-18 16,-2 0-18-16,-5-3 16 15</inkml:trace>
          <inkml:trace contextRef="#ctx0" brushRef="#br0" timeOffset="48903.7923">17805 16606 303 0,'-2'9'202'16,"-2"5"-36"-16,-3 19-26 0,4 6-128 15,0 23-8-15,-2 6-8 0,2 24-8 16,2 1-1-16,-1 24 1 16,-1-6 3-1,3 9 3-15,0-20 7 16,-4-3 3-16,0-33 2 16,-1-11 3-16,1-22 1 0,-1-10 0 15,2-15-4-15,-2-14-4 16,-1-12-3-1,0-16-4-15,0-9-3 0,0-15-3 16,2 2-1-16,2-6-1 16,1 11 0-16,5-1-1 15,3 9 3-15,7 1-2 16,0 14 1-16,7-4 3 16,-3 6 6-16,1 3 9 0,0 7 8 15,4 1 4 1,1 5 0-16,4 7-2 15,3 5-8-15,4 5-10 16,0 5-5-16,5 6-9 16,-6 2-10-16,2 2-71 0,-6-2-53 15,-4-2-10 1,-10-5-155-16</inkml:trace>
          <inkml:trace contextRef="#ctx0" brushRef="#br0" timeOffset="49619.073">18162 17260 416 0,'-13'0'110'16,"-1"0"33"-16,3 0-121 0,-3 10-15 16,6 6-7-16,-3 18-12 15,1 9-8-15,3 15 1 16,2 1 5-16,2 12 3 15,5-11 9-15,4-1 12 16,1-15 3-16,2-6 1 16,4-13-2-16,5-5 0 15,-1-8-5-15,8-7 1 16,-1-8 0-16,4-8 2 0,-5-6 0 31,2-11-1-31,-4-2-2 0,-4-11-2 16,-6-1-2-16,-6-8 2 0,-7 4 1 15,-7-2 2-15,-5 5 2 16,-9 0 4-16,-3 11 0 16,-8 3 1-16,1 8-2 15,0 6-2-15,9 7-6 16,4 3-5-16,8 5-5 16,3 2-4-16,3-1 1 15,5 5 0-15,2 1 2 0,6 4 3 16,4-1 4-16,14 2 1 15,3-5 1-15,10-2 0 16,3-3-1-16,13-3-1 16,-4-2 0-16,11-1-1 15,-3-2 0-15,7 4 0 16,-9 2 0-16,1 5 0 16,-10 4 1-16,-1 10-1 15,-13 3 3-15,-9 7 1 16,-11 3 1-16,-10 7 2 15,-9-7 1-15,-6 0 0 16,-1-7-1-16,1-6 5 16,5-11-1-16,3-3-2 15,1-3-1-15,4-4-1 0,2-3-5 16,6-3-1-16,4-3 0 16,11-7 0-16,5 0-1 15,14-2-11-15,1-1-7 16,10 1-20-16,0 3-22 15,7 0-122-15,-10 4 23 16,-5 5-290-16</inkml:trace>
        </inkml:traceGroup>
      </inkml:traceGroup>
    </inkml:traceGroup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50:25.6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04C746-6514-49A6-86B2-E51B7742759B}" emma:medium="tactile" emma:mode="ink">
          <msink:context xmlns:msink="http://schemas.microsoft.com/ink/2010/main" type="inkDrawing" rotatedBoundingBox="3725,7091 22381,7621 22103,17433 3446,16903" hotPoints="22538,12874 12826,17731 3098,12903 12811,8046" semanticType="enclosure" shapeName="Ellipse">
            <msink:sourceLink direction="with" ref="{7394A2E1-FC7E-49EC-A699-38E508D516F9}"/>
            <msink:sourceLink direction="with" ref="{7ABF7343-8C25-4335-9EFE-20DA5C2E5B6A}"/>
            <msink:sourceLink direction="with" ref="{5EE7FF6E-CB9A-4D1C-997C-7B85E26F9C45}"/>
            <msink:sourceLink direction="with" ref="{0363FAAA-85FE-4DB3-A252-06723D2217F7}"/>
          </msink:context>
        </emma:interpretation>
      </emma:emma>
    </inkml:annotationXML>
    <inkml:trace contextRef="#ctx0" brushRef="#br0">1735 1888 489 0,'-140'26'107'0,"14"19"43"15,17 6-143-15,-1 18-7 0,12 4-2 16,-10 21-1 0,15-1 1-16,-16 28 0 15,14-3 1-15,-11 30 0 16,13-10 0-16,-8 39 1 16,19-7 0-1,-4 37 1-15,20-11-2 0,-1 55 1 16,19-19 0-16,12 47-1 0,14-18-1 15,10 33-6-15,19-39-2 16,16 34-3-16,7-55-2 16,25 27 1-16,8-34 6 15,27 22 1-15,9-41 2 0,36 36 4 16,-3-40-1-16,36 19 1 16,-3-38 1-16,42 21 1 15,-21-36 2-15,55 9 2 16,-12-31 1-16,46 11 1 15,-21-33 0-15,50 17-1 16,-23-18-1-16,51 12-1 16,-30-20-1-16,53 5 0 15,-31-29-2-15,49-3 1 0,-52-24 0 16,64 4 0 0,-53-15-1-16,71 3 1 15,-62-8-1-15,84-4 0 0,-62-13 0 16,69-4 0-16,-65-13 0 15,69-4 0-15,-69-4 0 16,57-3 1-16,-62 0 1 16,54-3 1-16,-59 0 1 15,55-7 1-15,-57-4 0 16,57-7 4-16,-59-3-2 16,58-12 1-16,-61-2-2 0,55-11 0 15,-61-2-2 1,47-17-2-16,-62 3 0 0,41-18 0 15,-63-2 1-15,29-21 5 16,-52-2 2-16,21-28 5 16,-39 2 1-16,31-27 0 15,-41 9-4-15,16-29-1 16,-33 14-5-16,10-31 0 16,-50 16-1-16,14-33 1 15,-37 18-3-15,8-39 0 16,-41 20-2-16,-2-41-1 15,-40 24-1-15,-11-44 1 16,-36 28 0-16,-15-43 0 16,-26 28 0-16,-21-42 0 0,-22 39 0 15,-32-37 0-15,-16 40 1 16,-38-26 1 0,-10 41 2-16,-42-32 1 15,4 39 1-15,-49-37 0 0,19 33-2 16,-53-33-1-16,4 34-3 15,-49-31-1-15,18 40 0 16,-69-18-1-16,29 43 1 16,-63-8 0-16,27 45 1 15,-69-4 0-15,38 39 2 16,-76-2-2-16,42 24 1 0,-71 9-1 16,47 24 0-16,-60 6-2 15,45 26-1-15,-67 14-3 16,55 18-3-16,-76 20 0 15,51 20 0-15,-65 21 0 16,64 9 1-16,-70 31-2 16,67 7-3-16,-73 35-12 15,70 2-3-15,-65 42-11 16,72-2-5-16,-57 37-82 16,78-11-42-16,-54 48-15 15,84-25-138-15</inkml:trace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49:33.8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8A2BB1-40E1-4A5A-AF5B-1C47A5BF0C3E}" emma:medium="tactile" emma:mode="ink">
          <msink:context xmlns:msink="http://schemas.microsoft.com/ink/2010/main" type="writingRegion" rotatedBoundingBox="1445,11550 9842,11608 9826,13977 1429,13920"/>
        </emma:interpretation>
      </emma:emma>
    </inkml:annotationXML>
    <inkml:traceGroup>
      <inkml:annotationXML>
        <emma:emma xmlns:emma="http://www.w3.org/2003/04/emma" version="1.0">
          <emma:interpretation id="{F5A3BE60-491A-47D4-BC89-65373FA071EE}" emma:medium="tactile" emma:mode="ink">
            <msink:context xmlns:msink="http://schemas.microsoft.com/ink/2010/main" type="paragraph" rotatedBoundingBox="1445,11550 9842,11608 9826,13977 1429,13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E59909E-AA23-4A08-9C8A-D00D9F685323}" emma:medium="tactile" emma:mode="ink">
              <msink:context xmlns:msink="http://schemas.microsoft.com/ink/2010/main" type="line" rotatedBoundingBox="1445,11550 9842,11608 9826,13977 1429,13920"/>
            </emma:interpretation>
          </emma:emma>
        </inkml:annotationXML>
        <inkml:traceGroup>
          <inkml:annotationXML>
            <emma:emma xmlns:emma="http://www.w3.org/2003/04/emma" version="1.0">
              <emma:interpretation id="{18959E29-68C7-4EC5-A193-D2F25107B1B1}" emma:medium="tactile" emma:mode="ink">
                <msink:context xmlns:msink="http://schemas.microsoft.com/ink/2010/main" type="inkWord" rotatedBoundingBox="1445,11550 3131,11562 3115,13931 1429,1392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2118 9817 463 0,'-20'18'126'0,"-9"-1"37"0,3-7-138 16,3 10-2-16,11 5-12 15,-3 28-8-15,2 13-5 16,-7 32-2-16,3 5-1 15,-11 31-4-15,0-4 0 16,-9 28-5-16,2-11 1 16,-6 38-3-16,4-14-1 0,-4 33-5 15,9-15-5-15,7 32-119 16,6-22 34-16,14 19-305 16</inkml:trace>
          <inkml:trace contextRef="#ctx0" brushRef="#br0" timeOffset="-399.8532">1102 10987 371 0,'-14'15'108'0,"-6"-5"30"16,14-3-107-16,-1 0-8 16,7-7-10-16,-2 1-7 15,4 2-6-15,-2 1 0 16,2 1-1-16,3 6 0 16,1-1 0-16,3 4 0 15,1-4 0-15,8 3-1 16,0-6 1-16,9 2 0 15,3 0 1-15,16-3 0 16,1-2 0-16,14-4 0 16,5-4 0-16,16 1 0 15,-6-4-1-15,12 4 0 16,-8 3-1-16,9 0 0 16,-14 5-2-16,15 3-4 0,-11 1-1 15,13 4-7-15,-14 2-4 16,6 5-2-16,-17-4-3 15,3 4 0-15,-14-1 2 16,-1-3-29-16,-7-7-26 16,2-4-25-16,-10-9-32 15,-1-12-19-15</inkml:trace>
        </inkml:traceGroup>
        <inkml:traceGroup>
          <inkml:annotationXML>
            <emma:emma xmlns:emma="http://www.w3.org/2003/04/emma" version="1.0">
              <emma:interpretation id="{7394A2E1-FC7E-49EC-A699-38E508D516F9}" emma:medium="tactile" emma:mode="ink">
                <msink:context xmlns:msink="http://schemas.microsoft.com/ink/2010/main" type="inkWord" rotatedBoundingBox="4443,11835 9841,11872 9827,13922 4429,13885">
                  <msink:destinationLink direction="with" ref="{9504C746-6514-49A6-86B2-E51B7742759B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6320.6488">4264 10994 411 0,'0'23'118'16,"-3"0"28"-16,-4-6-114 0,5 0-18 15,2-6-8-15,2-1-3 16,1-3-4-16,6-4-1 16,-3-3-1-16,9-8 0 15,4-4 1-15,9-14 0 16,5-9 2-16,14-17 3 16,4-2 3-16,12-19 6 15,-2 3 1-15,11-17 4 16,-7 8-3-16,8-11-1 15,-14 12-6-15,11-5-3 16,-13 22-2-16,1-1-2 16,-17 19-1-16,2 3 1 15,-14 15-1-15,-9 7-1 0,-11 11 0 16,-12 16 2-16,-13 9-1 16,-18 22 1-16,-7 13 1 15,-19 27-1-15,-1 8 1 16,-19 28-1-16,4-5-1 15,-19 25 1-15,4-11-1 16,-12 16 0-16,15-13-1 16,-5 14 1-16,18-17 0 15,4 4-1-15,19-26 0 0,6-6-3 16,18-31-4-16,9-11-6 16,13-24-3-16,11-9-4 15,5-17-17-15,9-12-37 16,6-11-39-16,9-13-25 15,-1-8-41-15,13-15 10 16</inkml:trace>
          <inkml:trace contextRef="#ctx0" brushRef="#br0" timeOffset="26870.6385">5587 10421 502 0,'10'-3'128'0,"-10"1"43"16,2 2-145-16,-2 4-11 15,-3 6-4-15,-4 3-13 16,-10 12-7-16,-6 8-4 15,-10 13-5-15,-5 4-1 16,-15 17 1-16,-1-4 6 0,-15 20 4 16,-1-5 5-16,-10 21 1 15,11-2 3-15,-5 25 2 16,16-7 1 0,7 19 0-16,19-16-1 0,6 13-1 15,16-26-2-15,8 0-2 16,9-26 0-16,8-11-2 15,5-24 1-15,8-24 0 16,3-24 3-16,11-31 4 16,1-18 1-16,12-31 1 15,0-11 2-15,13-33 0 16,-8 4-2-16,9-28 1 16,-11 13 1-16,4-17 0 15,-14 22-2-15,-3-11-1 16,-17 31-2-16,-8 4-2 15,-13 34-2-15,-17 18-3 16,-10 38-3-16,-22 31-8 0,-11 32-4 16,-22 30-25-16,2 12-36 15,-15 20-79-15,14-7-3 16,1 5-173-16</inkml:trace>
          <inkml:trace contextRef="#ctx0" brushRef="#br0" timeOffset="27207.7003">5443 12042 479 0,'-10'39'117'16,"0"-15"34"-16,7-4-157 15,14-7-149-15,9-2 31 16,0-6-337-16</inkml:trace>
          <inkml:trace contextRef="#ctx0" brushRef="#br0" timeOffset="27717.9873">6278 10957 488 0,'-3'-1'133'0,"-7"-4"43"15,1 0-139-15,1-3-14 16,0 1-10-16,-6 4-9 16,-2 4-12-16,-12 6-8 15,-1 6-5-15,-9 9-4 16,0 4-2-16,-10 17-10 15,6 6 3-15,-7 19 3 16,4 6 7-16,-3 29 6 16,11-5 14-16,2 22 5 15,14-14 0-15,7 7 3 16,11-25-1-16,11-5 1 0,6-25 0 16,9-12 2-16,3-19 0 15,16-22-1-15,-1-17 0 16,16-27 1-16,-2-16-2 15,13-28 1-15,-7-7 2 16,7-29 4-16,-10 1 1 16,2-23 5-16,-17 14 0 15,0-15 2-15,-16 22-3 16,-9-6 0-16,-13 30-5 0,-10 1-2 16,-11 35-5-16,-18 14-1 15,-4 34-3 1,-15 27-4-16,-3 22-5 0,-14 21-17 15,8 8-20-15,-1 14-118 16,14-9 20-16,2 12-287 16</inkml:trace>
          <inkml:trace contextRef="#ctx0" brushRef="#br0" timeOffset="28331.2303">6960 10828 491 0,'2'-5'127'0,"-10"5"42"0,-4 5-142 15,-6 13-14-15,-7 9-7 16,-15 16-13-16,-5 10-8 16,-13 17-13-16,2 1-6 0,-4 22-17 15,8-3-13-15,4 16 29 16,12-8 40-16,11 8-4 16,16-16 6-16,23 1 42 15,14-23-22-15,23-15-20 16,6-23 13-16,23-26 16 15,-2-26-22-15,10-33-1 16,-9-16-6-16,11-35 0 16,-20-7-2-16,3-25-2 15,-17 13-1-15,-3-14-1 16,-18 28 1-16,-15-2 2 16,-17 25-1-16,-18 2 1 15,-13 24-1-15,-17 6 1 16,0 21-3-16,-11 15 1 0,6 20-2 15,-5 21-3 1,11 16-6-16,-9 21-12 16,9 8-8-16,-2 19-32 0,9-4-44 15,2 14-52-15,16-14-16 16,4 7-94-16</inkml:trace>
          <inkml:trace contextRef="#ctx0" brushRef="#br0" timeOffset="28874.4046">7955 10659 474 0,'34'-50'144'0,"-15"18"31"0,-4 4-129 16,-7 16-25-16,-10 16-10 15,-14 19-19-15,-21 27-13 16,-9 13-8-16,-17 27-21 16,-5-1-5-16,-14 19 1 15,12-7 15-15,1 19 20 16,17-14 23-16,12 22 11 16,25-17 5-16,15 2-2 15,15-27-7-15,17-9 1 16,8-34 1-16,16-21 5 0,4-29-1 15,15-28 1-15,-6-25-5 16,18-39 0 0,-13-18-5-16,14-35-1 0,-11 4-3 15,7-21 3-15,-19 21 1 16,-5-8 3-16,-18 28 0 16,-19-6 1-16,-18 29-4 15,-19 9-4-15,-10 33-6 16,-18 16-12-16,-8 35-13 15,-19 27-144-15,-1 25 36 0,-18 27-363 16</inkml:trace>
          <inkml:trace contextRef="#ctx0" brushRef="#br0" timeOffset="30761.602">9384 11236 456 0,'2'-1'126'0,"1"-11"35"16,0-1-125-16,6-4-18 15,1 2-5-15,-1 2-3 16,0 5-6-16,-1 3-4 15,-3 3-2-15,0 2-4 16,-3 3-3-16,-1 4-8 16,-2 1-4-16,-3 1-19 15,1 1-19-15,1-1-97 0,2-2 14 16,5-2-229 0</inkml:trace>
        </inkml:traceGroup>
      </inkml:traceGroup>
    </inkml:traceGroup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50:37.4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08B59CC-757D-4EA6-8FDF-2DF418B9997D}" emma:medium="tactile" emma:mode="ink">
          <msink:context xmlns:msink="http://schemas.microsoft.com/ink/2010/main" type="inkDrawing" rotatedBoundingBox="3822,15209 20940,15136 20943,15827 3825,15900" shapeName="Other"/>
        </emma:interpretation>
      </emma:emma>
    </inkml:annotationXML>
    <inkml:trace contextRef="#ctx0" brushRef="#br0">80 4 238 0,'-24'10'91'0,"3"-1"10"0,8-5-63 0,3-1-5 15,3 0-11-15,4-3 4 16,1 0-5-16,2 2 0 15,0-4-3-15,0 2-8 16,3 4-12-16,4 1 3 16,0 0 3-16,6 1-7 15,5 1 4-15,4-4 6 16,-1-3-3-16,11-1-3 16,-2-3 5-16,13 1 1 15,-3 0-2-15,18-1 0 16,0 3-1-16,12 1 0 15,-4 0-1-15,14 5 1 16,-9-2-1-16,15 5 0 16,-6 1 0-16,21 4-1 15,-4-1 1-15,16 4 1 16,-9 2 1-16,16 6 0 0,-14-1 2 16,20 7 1-16,-6-2-1 15,24 5 3-15,-9-1-2 16,19 4 1-16,-13-1-1 15,27 3-1-15,-16-6-1 0,28-1-1 16,-16-7 0 0,35-3 0-16,-23-8-1 0,27 2 1 15,-19-3-1-15,37 0 1 16,-28-2 0-16,29 1 0 16,-15-1 0-16,33 0 0 15,-33-2 0-15,37 4 0 16,-23-5-2-16,26 3 1 15,-29-2-2-15,41-3 0 16,-34-2 1-16,36-1 0 16,-25-2-1-16,33-5 2 15,-37 2 0-15,42-4 1 16,-31 2 1-16,30 0-1 16,-25 0 1-16,32 2 1 15,-36 1-1-15,40-6 1 16,-36-2 0-16,34-5-2 15,-30-5-1-15,32-7-1 16,-38 2-1-16,38-6 1 16,-44 1 0-16,38-1 2 0,-34 6 4 15,26-4 2-15,-32 8-1 16,36-1 2-16,-44 1 0 16,36-3-3-16,-29 6-1 15,24-5-1-15,-32 6-2 16,33 1 0-16,-41 2-1 15,25-1 2-15,-32 4-1 16,20-2 2-16,-40 3-2 16,24-4 0-16,-34 3-2 0,14-4 0 15,-34 0-1-15,14 2-1 16,-34 1 1-16,11-3 0 16,-28 7 2-16,4-4 1 15,-23 4 0-15,-1-1 0 16,-26 3 0-16,0 1-2 15,-16 2-2-15,-5-1 0 16,-15 1-1-16,-5 1 0 16,-16 2 0-16,-5-1 1 15,-9 2-1-15,-5-1 2 16,-7 0 1-16,0 0 0 16,-6 2-5-16,-12 1-14 0,-6 4-11 15,-18 6-24-15,-5 10-15 16,-15 12-152-1,0 5 38-15,-21 13-362 16</inkml:trace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50:05.8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363FAAA-85FE-4DB3-A252-06723D2217F7}" emma:medium="tactile" emma:mode="ink">
          <msink:context xmlns:msink="http://schemas.microsoft.com/ink/2010/main" type="writingRegion" rotatedBoundingBox="11721,9786 17930,7485 19207,10931 12999,13232">
            <msink:destinationLink direction="with" ref="{9504C746-6514-49A6-86B2-E51B7742759B}"/>
          </msink:context>
        </emma:interpretation>
      </emma:emma>
    </inkml:annotationXML>
    <inkml:traceGroup>
      <inkml:annotationXML>
        <emma:emma xmlns:emma="http://www.w3.org/2003/04/emma" version="1.0">
          <emma:interpretation id="{4B33E0F0-E8F7-44C9-898E-42FC526DCE30}" emma:medium="tactile" emma:mode="ink">
            <msink:context xmlns:msink="http://schemas.microsoft.com/ink/2010/main" type="paragraph" rotatedBoundingBox="11721,9786 17658,7586 18247,9174 12310,113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9D48B9-BB04-40F6-87A5-3B862B30DEFC}" emma:medium="tactile" emma:mode="ink">
              <msink:context xmlns:msink="http://schemas.microsoft.com/ink/2010/main" type="line" rotatedBoundingBox="11721,9786 17658,7586 18247,9174 12310,11374"/>
            </emma:interpretation>
          </emma:emma>
        </inkml:annotationXML>
        <inkml:traceGroup>
          <inkml:annotationXML>
            <emma:emma xmlns:emma="http://www.w3.org/2003/04/emma" version="1.0">
              <emma:interpretation id="{B5916E62-2FC1-41EC-BDF7-EED1142DA9A4}" emma:medium="tactile" emma:mode="ink">
                <msink:context xmlns:msink="http://schemas.microsoft.com/ink/2010/main" type="inkWord" rotatedBoundingBox="11721,9786 17658,7586 18247,9174 12310,113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11652 8671 444 0,'-20'17'128'15,"5"-2"32"-15,5-8-124 0,12-2-17 16,11-4-9-16,17-6 0 16,6-6-6-16,21-14 0 15,2-10-2-15,21-15-1 16,0-8-2-16,19-20-1 16,-7-2 1-16,12-19 1 15,-14 2 2-15,5-12 2 16,-17 14 2-16,6-11-1 15,-16 20 0-15,4-6-1 16,-16 21-1-16,1 3-2 0,-19 21-1 16,-10 13 0-16,-13 17-1 15,-10 14 1 1,-13 14 0-16,-17 29 1 0,-7 13 0 16,-21 30 0-16,-7 10 0 15,-19 32-1-15,1-2 1 16,-15 36-1-16,10-3 1 15,-17 30-1-15,15-17 0 16,-8 15 0-16,22-37 0 16,0-10 0-16,24-40 0 15,6-13 0-15,14-32-2 0,5-9-5 16,12-18-2-16,1-7-12 16,5-15-7-16,6-8-27 15,3-10-21-15,3-6-85 16,2-1 3-16,5-1-173 15</inkml:trace>
          <inkml:trace contextRef="#ctx0" brushRef="#br0" timeOffset="228.9812">13479 8331 486 0,'7'5'107'0,"3"0"45"15,3-2-141-15,11 6-10 16,5-4 0-16,13 3-1 15,4-1-1-15,14-2-7 16,2-4-1-16,9-2-5 16,-5-9-1-16,6-4-1 15,-12 1 2-15,4-5 0 16,-11 1 2-16,6-1 0 16,-11 0-1-16,5-2-19 15,-8 5-27-15,-1-3-68 16,-10 4-5-16,-4 1-147 0</inkml:trace>
          <inkml:trace contextRef="#ctx0" brushRef="#br0" timeOffset="931.4024">15576 7704 512 0,'33'-10'128'0,"16"-12"41"16,9-6-151-16,20-14-12 15,0-4-11-15,20-16-5 16,-7-1-1-16,14-18 2 16,-14 5 5-16,12-19 8 0,-14 7 4 15,18-15 4 1,-13 10 2-16,16-18 2 15,-15 13 0-15,7-3 1 0,-20 18-3 16,1 1-3-16,-18 24-4 16,-1 2-3-16,-16 14-4 15,-3 6-3-15,-17 16-2 16,-8 3-4-16,-11 12 2 16,-11 14 1-16,-8 5 2 0,-15 21 4 15,-6 10 3 1,-16 23 2-16,1 5-2 0,-12 30 0 15,4 3-1-15,-7 36-3 16,6-6-2-16,-8 28-1 16,7-20 0-16,-6 9-1 15,11-32 2-15,-1-1 0 16,14-34-1-16,-2-9-7 16,15-28-3-16,-1-9-12 15,8-15-7-15,-1-8-55 16,4-9-77-16,-1-6 4 15,-1-1-212-15</inkml:trace>
        </inkml:traceGroup>
      </inkml:traceGroup>
    </inkml:traceGroup>
    <inkml:traceGroup>
      <inkml:annotationXML>
        <emma:emma xmlns:emma="http://www.w3.org/2003/04/emma" version="1.0">
          <emma:interpretation id="{2281D6F4-DD61-4E82-9E46-FE73C1CF6C1C}" emma:medium="tactile" emma:mode="ink">
            <msink:context xmlns:msink="http://schemas.microsoft.com/ink/2010/main" type="paragraph" rotatedBoundingBox="14449,10781 18517,9149 19188,10823 15120,124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4BE1782-6A7E-4A8F-9D42-72195604FD74}" emma:medium="tactile" emma:mode="ink">
              <msink:context xmlns:msink="http://schemas.microsoft.com/ink/2010/main" type="line" rotatedBoundingBox="14449,10781 18517,9149 19188,10823 15120,12455"/>
            </emma:interpretation>
          </emma:emma>
        </inkml:annotationXML>
        <inkml:traceGroup>
          <inkml:annotationXML>
            <emma:emma xmlns:emma="http://www.w3.org/2003/04/emma" version="1.0">
              <emma:interpretation id="{BFA2B740-0D5D-4287-984F-41CA024BB77A}" emma:medium="tactile" emma:mode="ink">
                <msink:context xmlns:msink="http://schemas.microsoft.com/ink/2010/main" type="inkWord" rotatedBoundingBox="14449,10781 18517,9149 19188,10823 15120,12455"/>
              </emma:interpretation>
              <emma:one-of disjunction-type="recognition" id="oneOf1">
                <emma:interpretation id="interp1" emma:lang="" emma:confidence="0">
                  <emma:literal>1,0640</emma:literal>
                </emma:interpretation>
                <emma:interpretation id="interp2" emma:lang="" emma:confidence="0">
                  <emma:literal>-1,0640</emma:literal>
                </emma:interpretation>
                <emma:interpretation id="interp3" emma:lang="" emma:confidence="0">
                  <emma:literal>9,0640</emma:literal>
                </emma:interpretation>
                <emma:interpretation id="interp4" emma:lang="" emma:confidence="0">
                  <emma:literal>7,0640</emma:literal>
                </emma:interpretation>
                <emma:interpretation id="interp5" emma:lang="" emma:confidence="0">
                  <emma:literal>T,0640</emma:literal>
                </emma:interpretation>
              </emma:one-of>
            </emma:emma>
          </inkml:annotationXML>
          <inkml:trace contextRef="#ctx0" brushRef="#br0" timeOffset="1689.8914">14306 8944 382 0,'-18'13'132'0,"11"-11"13"0,17-6-87 16,17-4-48-16,24-7-2 16,16-5 0-16,31-6 3 15,10-4-3-15,38-8 1 16,6 1-2-16,41-9 0 16,-7 4-1-16,48-9 13 15,-10 6 8-15,45-8 6 16,-17 3 1-16,41-7-2 15,-43 8-15-15,19-5-7 16,-51 13-8-16,-1-2 0 16,-53 11 0-16,3 2-1 15,-46 7-2-15,-10 0-4 0,-36 6-6 16,-12 4-14-16,-37 6-3 16,-26 7-4-16,-21 12 5 15,-24 11 5-15,-13 7 13 16,-19 22-6-16,6 7-1 15,-15 13-26-15,4-1-98 16,-16 10-21-16,5-8-41 0,-13-4-31 16</inkml:trace>
          <inkml:trace contextRef="#ctx0" brushRef="#br0" timeOffset="2348.8755">14666 9789 260 0,'12'-10'121'0,"3"-5"7"0,-2-2-67 16,2-4-14-16,0 4-17 15,3-3-9-15,1 5-9 0,4-5-3 16,2 4-4 0,3-6-3-16,0 4-3 15,4-7 0-15,-2 5 1 16,5-7-1-16,-4 7 1 0,2-3 1 16,-6 5-1-16,-1 0 2 15,-9 6 0-15,-4 4 1 16,-6 6 1-16,-9 9 2 15,-4 8-2-15,-14 16 1 16,-7 11 0-16,-13 21 4 16,-3 5 5-16,-12 22 4 15,6-2 1-15,-6 11-2 16,8-13-8-16,1 7-15 16,9-21-10-16,2-2-25 15,11-22-41-15,2-5-78 16,9-20 7-16,6-13-64 15,10-18 82-15</inkml:trace>
          <inkml:trace contextRef="#ctx0" brushRef="#br0" timeOffset="2432.1911">15392 9941 412 0,'15'2'117'0,"-3"1"26"15,-4 4-113-15,-3 6-25 16,0 2-7-16,-12 9 0 16,-6 2-1-16,-10 12 0 15,-4-1 3-15,-11 13 2 16,0-4 0-16,-7 12-2 0,7-1 1 15,-7 6-3-15,12-9-3 16,-1 3-9-16,10-16-9 16,5-4-29-16,11-17-63 15,5-17-21-15,9-16-33 16,6-20-16-16</inkml:trace>
          <inkml:trace contextRef="#ctx0" brushRef="#br0" timeOffset="3141.4594">16029 9369 403 0,'10'-17'121'16,"-10"9"25"-16,-3 1-107 16,-4 5-30-16,-4 4-4 15,-6 5-5-15,-9 8 0 16,-1 3 3-16,-1 5 3 0,1 0 2 16,2 2 0-1,7-5-2-15,-2 4 1 0,2-1-3 16,-7 3 3-16,2 1 0 15,-5 3 0-15,3-2-3 16,-4 5-2 0,6-1-3-16,-2 8-3 0,5-1-1 15,4 8-2-15,6-6 2 0,7 4-2 16,4-10 2-16,4-3 1 16,5-12 3-16,3-2 0 15,4-7 2-15,8-4 0 16,3-2-1-16,4-3-3 15,-1-6 0-15,1-2 0 16,-7-3 0-16,1-2 3 16,-6 1 2-16,0-7 3 15,-3-1 0-15,3-7 3 16,-2-1-2-16,0-9 2 16,0-2-1-16,1-8-1 15,-3 2 0-15,-1-12 2 16,0 7-1-16,-2-7 1 15,-4 6-1-15,-3-4-2 16,-2 8-2-16,-3-2-1 16,-2 11-2-16,-4 4-1 15,-4 14 1-15,-4 1-1 0,-5 14 0 16,-5 6 0-16,-2 9 0 16,-5 6-2-16,3 5-1 15,-1 4-2-15,5-4-1 16,0 0-1-16,6-4-8 15,2-4-18-15,5-5-45 16,2-2-80-16,4-5-6 16,6-4-183-16</inkml:trace>
          <inkml:trace contextRef="#ctx0" brushRef="#br0" timeOffset="3871.708">16682 9085 510 0,'5'-2'123'0,"3"-1"41"16,-1 0-153-16,-4-2-6 15,-5 1-10-15,-11 1-5 16,-8 3 0-16,-11 10 1 16,-1 6 2-16,-10 14 4 0,3 10 4 15,-5 13 1-15,4 0 4 16,-8 11 0-16,10-5 2 16,-5 11-1-16,10-7-4 15,2 8-7-15,10-7-8 16,6 7-8-16,9-13 2 15,7 0 1-15,10-15 6 16,12-5 7-16,3-18 8 16,13-13 1-16,2-15 2 0,9-12 2 15,-5-12 0-15,9-6-2 16,-7-3-2-16,6-11-1 16,-13 4-3-16,5-3 0 15,-14 6 0-15,-11 5 1 16,-10 8 1-16,-11 7 2 15,-15 9 0-15,-12 4 1 16,-8 9-1-16,-9 6-5 16,-1 7-7-16,-6 12-19 15,5 3-28-15,-4 6-107 16,8-1 12-16,0 3-248 16</inkml:trace>
          <inkml:trace contextRef="#ctx0" brushRef="#br0" timeOffset="4643.8575">17286 8539 436 0,'-13'21'194'0,"1"-4"-34"0,-1 1-105 15,8-3-53-15,0 0-51 16,2-2 46-16,-2-1 1 15,0-4-1-15,0 0-4 16,1-1 1-16,-2 3 1 16,-3 2 2-16,0 6 5 15,-3 0 8-15,-3 9 8 16,2-1 2-16,1 9 2 16,4-3-6-16,3 8-4 15,1-9-7-15,6 1-3 16,-2-7-5-16,7-1-5 15,-2-7-2-15,6 3-3 0,3-3-1 16,1-2 2-16,1-2 4 16,9 0 2-16,-2-5 3 15,4-3-3-15,-1-5-1 16,3-6-8-16,-8-4-5 16,7-5-18-16,-4-2-11 15,4-4-37-15,-3-3-50 0,0-2-4 16,-9-1-38-1,4-6 55-15</inkml:trace>
          <inkml:trace contextRef="#ctx0" brushRef="#br0" timeOffset="4677.8279">17522 8758 328 0,'-8'0'159'16,"-4"3"-1"-16,0 2-79 0,-3 12-35 15,5 3-26-15,-4 8-12 16,0 8-10-16,-1 11-4 15,2-2 1-15,0 11 0 16,3-3 6-16,1 4 3 16,6-9 2-16,1-2 0 15,1-14-2-15,1-6-5 16,0-12-6-16,3-4-7 16,2-12-4-16,3-11-3 0,4-11-1 15,10-12-70-15,1-7-46 16,10-9-10-16,2 2-147 15</inkml:trace>
          <inkml:trace contextRef="#ctx0" brushRef="#br0" timeOffset="4846.5178">18128 8632 450 0,'16'-9'130'0,"-9"8"27"0,-5-1-125 15,-6 5-34-15,-11 14-28 16,-9 8-25-16,-15 11-18 16,0 9 8-16,-6 13 28 15,10-3 32-15,5 8 30 16,10-6 20-16,7 2-3 16,8-14-21-16,6-2-3 15,8-16-7-15,9-12 0 16,5-14-1-16,12-17 0 15,7-14-3-15,14-23 0 16,1-10-1-16,11-17 3 16,-5 5-2-16,8-9 5 15,-13 11 1-15,-1-5 3 0,-16 13 0 16,-8 2-6-16,-19 15-8 16,-14 5-15-16,-19 19-14 15,-25 13-137-15,-13 19 33 16,-31 23-333-16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12:10.1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FEE7646-814E-456F-9692-E3713BB6D4C5}" emma:medium="tactile" emma:mode="ink">
          <msink:context xmlns:msink="http://schemas.microsoft.com/ink/2010/main" type="writingRegion" rotatedBoundingBox="24717,588 28949,588 28949,2060 24717,2060"/>
        </emma:interpretation>
      </emma:emma>
    </inkml:annotationXML>
    <inkml:traceGroup>
      <inkml:annotationXML>
        <emma:emma xmlns:emma="http://www.w3.org/2003/04/emma" version="1.0">
          <emma:interpretation id="{7D70B9C8-D2AB-4C0C-B089-658DC2A20C38}" emma:medium="tactile" emma:mode="ink">
            <msink:context xmlns:msink="http://schemas.microsoft.com/ink/2010/main" type="paragraph" rotatedBoundingBox="24717,588 28949,588 28949,2060 24717,20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734644-13F5-4FEC-9A63-18BC3BC60269}" emma:medium="tactile" emma:mode="ink">
              <msink:context xmlns:msink="http://schemas.microsoft.com/ink/2010/main" type="inkBullet" rotatedBoundingBox="24717,681 26432,681 26432,2060 24717,2060"/>
            </emma:interpretation>
            <emma:one-of disjunction-type="recognition" id="oneOf0">
              <emma:interpretation id="interp0" emma:lang="" emma:confidence="0">
                <emma:literal>→</emma:literal>
              </emma:interpretation>
            </emma:one-of>
          </emma:emma>
        </inkml:annotationXML>
        <inkml:trace contextRef="#ctx0" brushRef="#br0">23001 468 327 0,'-4'-3'72'0,"4"3"27"0,7-2-96 16,10-5-5-16,6 2-3 15,12-5 5-15,3-5 3 0,7-4 5 16,-2 0 2-16,5-7 4 16,-5 1 4-16,9-5-1 15,-2 0-3-15,13-11 2 16,-2 2-4-16,19-12-2 15,-4 4 0-15,15-11-2 16,-9 10-4-16,7-7-2 16,-17 9 0-16,4-7-1 15,-14 10 0-15,6-11-1 16,-10 10 0-16,11-11 1 16,-7 3-1-16,9-7 0 15,-11 9 1-15,0 0-1 16,-17 12 0-16,-7 6 1 15,-17 14 0-15,-6 8 5 16,-10 7 1-16,-6 14 0 16,-10 11 1-16,-11 21-1 0,-9 10-5 15,-17 25-1-15,1 5 0 16,-11 19-1-16,5-9 1 16,-6 21-1-16,8-14 1 15,-4 11 1-15,7-18-1 16,-3 3 0-16,12-23 0 15,-1-1 0-15,9-24-1 16,3-3-4-16,7-16-3 16,0 0-10-16,6-9-8 0,-3 1-24 15,5-8-22-15,-1 1-61 16,-1-8-1-16,-3 4-123 16</inkml:trace>
      </inkml:traceGroup>
      <inkml:traceGroup>
        <inkml:annotationXML>
          <emma:emma xmlns:emma="http://www.w3.org/2003/04/emma" version="1.0">
            <emma:interpretation id="{4C9017D4-51C2-492C-A040-948F50E98B49}" emma:medium="tactile" emma:mode="ink">
              <msink:context xmlns:msink="http://schemas.microsoft.com/ink/2010/main" type="line" rotatedBoundingBox="26686,588 28949,588 28949,2040 26686,2040"/>
            </emma:interpretation>
          </emma:emma>
        </inkml:annotationXML>
        <inkml:traceGroup>
          <inkml:annotationXML>
            <emma:emma xmlns:emma="http://www.w3.org/2003/04/emma" version="1.0">
              <emma:interpretation id="{A26A732B-02AB-47DE-A294-795269DDAF04}" emma:medium="tactile" emma:mode="ink">
                <msink:context xmlns:msink="http://schemas.microsoft.com/ink/2010/main" type="inkWord" rotatedBoundingBox="26686,588 28949,588 28949,2040 26686,2040"/>
              </emma:interpretation>
              <emma:one-of disjunction-type="recognition" id="oneOf1">
                <emma:interpretation id="interp1" emma:lang="" emma:confidence="0">
                  <emma:literal>1-1-</emma:literal>
                </emma:interpretation>
                <emma:interpretation id="interp2" emma:lang="" emma:confidence="0">
                  <emma:literal>1-1</emma:literal>
                </emma:interpretation>
                <emma:interpretation id="interp3" emma:lang="" emma:confidence="0">
                  <emma:literal>1-7</emma:literal>
                </emma:interpretation>
                <emma:interpretation id="interp4" emma:lang="" emma:confidence="0">
                  <emma:literal>1-1.</emma:literal>
                </emma:interpretation>
                <emma:interpretation id="interp5" emma:lang="" emma:confidence="0">
                  <emma:literal>c &gt;</emma:literal>
                </emma:interpretation>
              </emma:one-of>
            </emma:emma>
          </inkml:annotationXML>
          <inkml:trace contextRef="#ctx0" brushRef="#br0" timeOffset="542.7824">24986 290 427 0,'-11'5'85'0,"2"-3"42"15,9-2-128-15,9 2-1 16,6-1 0-16,4 3 1 15,1 1 1-15,5-4 0 16,0 3 1-16,3 1-1 16,-3-5 1-16,7 3-1 15,-4 0 0-15,4 2 0 16,-2-2 1-16,8 7-1 16,-2-1 0-16,9 2-4 15,-2-2-6-15,5 6-50 16,-6 0-54-16,1 4-14 0,-10 0-59 15,0 2 55-15</inkml:trace>
          <inkml:trace contextRef="#ctx0" brushRef="#br0" timeOffset="1349.7157">26268 50 424 0,'3'0'70'0,"10"-10"51"16,11-5-128-16,7-4 1 15,4 0 8-15,5-8-1 0,-5 5 0 16,3-1 0-16,-6-2-1 15,9-3 0-15,-3-2 1 16,5-13 1-16,2-2 2 16,10-11 3-16,-5-1 0 15,10-9 0-15,-6 8-1 16,6-7-2-16,-10 12-2 16,3 5 0-16,-13 13-2 15,0 5 0-15,-12 15 0 0,-5 2 1 16,-10 8-1-16,-3 0 1 15,-5 5 1-15,-3 1 4 16,-2 1 1-16,-5 8 2 16,-5 7 0-16,-10 16 0 15,-10 7-3-15,-11 23 0 16,-1 8-2-16,-12 22-1 16,4-5 0-16,-7 18-2 15,6-8 0-15,-7 12 0 16,8-14-1-16,-5 12 0 15,12-15 1-15,-2 2-2 16,9-21-1-16,1-1-9 16,12-26-8-16,-2-2-32 15,6-15-21-15,-2-2-70 16,3-12-5-16,-4-1-126 0</inkml:trace>
        </inkml:traceGroup>
      </inkml:traceGroup>
    </inkml:traceGroup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12:23.5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B8F8EF-1F55-46C5-AA49-1197E53B1DE5}" emma:medium="tactile" emma:mode="ink">
          <msink:context xmlns:msink="http://schemas.microsoft.com/ink/2010/main" type="writingRegion" rotatedBoundingBox="25053,4716 28267,4139 28542,5674 25329,6251"/>
        </emma:interpretation>
      </emma:emma>
    </inkml:annotationXML>
    <inkml:traceGroup>
      <inkml:annotationXML>
        <emma:emma xmlns:emma="http://www.w3.org/2003/04/emma" version="1.0">
          <emma:interpretation id="{F824169F-EAD0-4A74-A40B-3550D6AA75A9}" emma:medium="tactile" emma:mode="ink">
            <msink:context xmlns:msink="http://schemas.microsoft.com/ink/2010/main" type="paragraph" rotatedBoundingBox="25053,4716 28267,4139 28542,5674 25329,62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3372FE-3213-4DCF-A9F2-151892EF90C9}" emma:medium="tactile" emma:mode="ink">
              <msink:context xmlns:msink="http://schemas.microsoft.com/ink/2010/main" type="line" rotatedBoundingBox="25053,4716 28267,4139 28542,5674 25329,6251"/>
            </emma:interpretation>
          </emma:emma>
        </inkml:annotationXML>
        <inkml:traceGroup>
          <inkml:annotationXML>
            <emma:emma xmlns:emma="http://www.w3.org/2003/04/emma" version="1.0">
              <emma:interpretation id="{EE5670A3-D8A1-490B-94B3-8F7D5CE1E0FD}" emma:medium="tactile" emma:mode="ink">
                <msink:context xmlns:msink="http://schemas.microsoft.com/ink/2010/main" type="inkWord" rotatedBoundingBox="25053,4716 28267,4139 28542,5674 25329,6251"/>
              </emma:interpretation>
              <emma:one-of disjunction-type="recognition" id="oneOf0">
                <emma:interpretation id="interp0" emma:lang="" emma:confidence="0">
                  <emma:literal>0,06</emma:literal>
                </emma:interpretation>
                <emma:interpretation id="interp1" emma:lang="" emma:confidence="0">
                  <emma:literal>0,0°</emma:literal>
                </emma:interpretation>
                <emma:interpretation id="interp2" emma:lang="" emma:confidence="0">
                  <emma:literal>0,86</emma:literal>
                </emma:interpretation>
                <emma:interpretation id="interp3" emma:lang="" emma:confidence="0">
                  <emma:literal>0,00</emma:literal>
                </emma:interpretation>
                <emma:interpretation id="interp4" emma:lang="" emma:confidence="0">
                  <emma:literal>0,0b</emma:literal>
                </emma:interpretation>
              </emma:one-of>
            </emma:emma>
          </inkml:annotationXML>
          <inkml:trace contextRef="#ctx0" brushRef="#br0">866 145 425 0,'-7'-7'112'0,"-1"5"31"16,1-1-127-16,-1 3-2 16,0-2-10-16,-4 2-4 15,-3-3 0-15,-5 0-1 0,-2-1 0 16,-6 1 0-16,-2 0 0 16,-9 8 1-16,-1 5 0 15,-13 6 0-15,3 12 0 16,-15 11 1-16,9 2-1 15,-8 16 0 1,10 1-3-16,-6 15-2 0,12-4-2 16,-2 16-6-16,12-4-2 0,1 16-1 15,12-11-1-15,9 2-7 16,11-20-2-16,11-13-17 16,9-24-4-16,17-21-1 15,3-18 10-15,11-12 7 16,2-11 20-16,9-19 11 15,-4 2 5-15,8-19 4 16,-1-1-1-16,12-13 1 16,-6 6-2-16,7-14 3 15,-7 9 0-15,2-10 15 16,-9 10 4-16,-3-8 6 16,-13 19-1-16,-8 2-3 15,-15 24-13-15,-8 7-4 16,-16 17-9-16,-9 16-10 15,-10 11-10-15,-14 19-13 0,-4 11-4 16,-9 19-10-16,2 1-9 16,-5 15-57-16,8-5 17 15,-7 11-152-15</inkml:trace>
          <inkml:trace contextRef="#ctx0" brushRef="#br0" timeOffset="771.4688">1130 833 433 0,'5'19'102'16,"-12"-3"33"-16,9 11-130 15,3 4-10-15,0 9-25 16,-5 0-4-16,-7 7-3 15,-8-6 2-15,-11 9 5 0,-6-2 20 16,-8 7 10-16,2-5 5 16,-9 6 2-16,11-6 0 15,-2 1-3-15,10-11-5 16,6-5-68 0,12-13-35-16,5-16-17 0,8-17-100 15</inkml:trace>
          <inkml:trace contextRef="#ctx0" brushRef="#br0" timeOffset="823.8747">2109 93 400 0,'5'-17'93'0,"-2"6"33"16,1 1-121-16,-3 12 1 16,-4 4-6-16,-8 14-3 0,-4 5 0 15,-9 5 3-15,-1-4-1 16,-6 4 1-1,1-8 1-15,-10 3 3 0,0 1 0 16,-9 11 5-16,0-1 3 16,-4 14-2-16,7 0-2 15,-1 18-2-15,11-3-5 16,3 13-7-16,11-8-5 16,5 4-9-16,11-17-8 15,4-11-15-15,10-21-3 0,9-13 0 16,5-14 10-16,7-18 7 15,6-6 17-15,8-19 5 16,2-7 8-16,13-19 6 16,-3 0 4-16,15-19 2 15,-5 5 1-15,8-24 3 16,-10 7-5-16,5-15-3 16,-15 12-4-16,-7-3 1 15,-16 28-2-15,-11 7 4 16,-18 30 1-16,-12 13-16 15,-11 25-21-15,-13 19-61 16,-5 19-16-16,-6 18-37 16,-1 4 4-16</inkml:trace>
          <inkml:trace contextRef="#ctx0" brushRef="#br0" timeOffset="1679.3749">3077-216 205 0,'15'12'189'15,"-12"-2"-53"-15,1 8-126 16,1 4 120-16,-5 6-144 16,-4 0-6-16,-11 7-5 15,-6-5 1-15,-12 3 7 16,-2-1 13-16,-12 6 15 15,1-2 9-15,-9 11 6 16,3-1-3-16,-7 6-1 16,6-4-11-16,-2 8-4 0,12-4-6 15,-1 4-8-15,15-1-7 16,-1 10-15-16,8-10-4 16,-1 8-2-16,8-10 7 15,3-2 6-15,7-8 16 16,12-6 8-16,8-14 5 15,13-1 4-15,5-9 1 16,14-6 2-16,3-7-2 16,11-10-3-16,-3-12-4 15,5-14 0-15,-8-4-1 0,3-10-2 16,-13 0 0-16,-5 2-1 16,-12 7-1-16,-11-1 0 15,-14 10 1-15,-16 3-3 16,-9 9 0-16,-13 5-2 15,0 11-4-15,-9 6-15 16,2 8-7-16,-6 8-45 16,3 1-40-16,-10 5-7 15,7 0-96-15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02:54.7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05A1123-0267-4DDE-AD5E-6CC55B96ACE2}" emma:medium="tactile" emma:mode="ink">
          <msink:context xmlns:msink="http://schemas.microsoft.com/ink/2010/main" type="writingRegion" rotatedBoundingBox="1214,1333 30745,1595 30596,18392 1065,18130"/>
        </emma:interpretation>
      </emma:emma>
    </inkml:annotationXML>
    <inkml:traceGroup>
      <inkml:annotationXML>
        <emma:emma xmlns:emma="http://www.w3.org/2003/04/emma" version="1.0">
          <emma:interpretation id="{BC6233DD-C457-405E-AF05-2641E49944A7}" emma:medium="tactile" emma:mode="ink">
            <msink:context xmlns:msink="http://schemas.microsoft.com/ink/2010/main" type="paragraph" rotatedBoundingBox="1744,1281 30130,1784 30074,4952 1688,44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BC715C-F45A-412C-B769-A059EE6F8E95}" emma:medium="tactile" emma:mode="ink">
              <msink:context xmlns:msink="http://schemas.microsoft.com/ink/2010/main" type="line" rotatedBoundingBox="1744,1281 30130,1784 30074,4952 1688,4449"/>
            </emma:interpretation>
          </emma:emma>
        </inkml:annotationXML>
        <inkml:traceGroup>
          <inkml:annotationXML>
            <emma:emma xmlns:emma="http://www.w3.org/2003/04/emma" version="1.0">
              <emma:interpretation id="{80B412DE-9AAC-4992-9F79-ED90B1C568E7}" emma:medium="tactile" emma:mode="ink">
                <msink:context xmlns:msink="http://schemas.microsoft.com/ink/2010/main" type="inkWord" rotatedBoundingBox="1743,1328 3411,1357 3375,3393 1707,336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1226 23 425 0,'-16'-7'114'0,"-2"1"29"16,-1-1-118-16,3 4-17 0,2 1-13 16,-4 2 5-16,-2 2-3 15,-8-2-4-15,-3 1 6 16,-14 1 1-16,2-2 3 15,-11 0 0-15,3 7 5 16,-12 3 2-16,6 8 4 16,-11 12-4-16,5 5-2 15,-8 18-2-15,6 5-4 16,-8 22-5 0,10-1 2-16,-7 21-1 15,11-2-3-15,-1 20-2 16,15-10 0-16,3 18 0 0,16-13 0 15,4 5 3-15,17-24 0 16,9-6 2-16,9-26 1 16,13-11 0-16,11-18 0 15,14-9 1-15,4-15 1 0,13-9-1 16,-3-4 0-16,8-18-1 16,-8-6-1-16,5-14 1 15,-11-4 1-15,8-21 4 16,-9 1 2-16,2-20 3 15,-9 1 0-15,5-16 2 16,-11 8-2-16,-2-19-1 16,-9 18-2-16,-4-17-1 15,-9 13-2-15,-3-12-1 16,-6 24-1-16,-2 6 0 0,-5 25 0 16,-7 15 2-16,-1 22 0 15,-7 15-2 1,-5 14-1-16,-10 21-1 0,0 11-2 15,-11 25 0-15,-1 5 1 16,-3 19-2-16,6-4-3 16,-3 18-9-16,10-8-10 0,1 21-34 15,3-7-18-15,-2 10-72 16,3-15-7-16,-3 11-125 16</inkml:trace>
          <inkml:trace contextRef="#ctx0" brushRef="#br0" timeOffset="602.7361">1344 1389 440 0,'0'0'88'0,"-3"0"44"0,1 0-132 15,2 0-2-15,0 4 0 16,-6 7-1-16,-3 6-3 16,-4 11 1-16,-7 7 1 15,-8 13 1-15,-2 0 4 16,-5 12 8-16,5-5 6 0,-1 11-3 16,8-8-2-1,8 0 0-15,11-9-6 16,14-5-6-1,10-14 4-15,12-7-2 16,4-11 1-16,16-14-1 16,-6-12 1-16,11-20-1 15,-6-6-1-15,4-14-1 16,-7-1 0-16,0-5 0 16,-11 7 1-16,-6-7 2 0,-6 10 2 0,-8-3 1 15,-12 12 3-15,-12-2 0 16,-10 11-1-16,-14 7-4 15,-7 10-1-15,-10 10-8 0,6 12-3 16,1 11-10 0,9 4-9-16,6 4-63 0,12-6-47 15,4 0-13-15,7-7-119 16</inkml:trace>
        </inkml:traceGroup>
        <inkml:traceGroup>
          <inkml:annotationXML>
            <emma:emma xmlns:emma="http://www.w3.org/2003/04/emma" version="1.0">
              <emma:interpretation id="{75A9D773-2609-4F44-9381-F8916AA93D1A}" emma:medium="tactile" emma:mode="ink">
                <msink:context xmlns:msink="http://schemas.microsoft.com/ink/2010/main" type="inkWord" rotatedBoundingBox="4144,1737 9441,1831 9415,3292 4118,319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01.8641">2417 797 336 0,'13'8'122'0,"4"-1"5"16,1-2-73-16,12 3-56 16,10-1-2-16,8-3 0 0,2 0-3 15,8-9-8-15,-5-5-1 16,7-7-1 0,-9-3 4-16,2-3-1 0,-10 3 2 15,-3-1-14-15,-10 2-14 0,-5-1-70 16,-10 4 6-16,-10-2-150 15</inkml:trace>
          <inkml:trace contextRef="#ctx0" brushRef="#br0" timeOffset="1334.5749">2744 971 296 0,'-2'18'125'0,"4"-9"-1"0,4 0-55 16,4 3-64-16,12-2 2 16,5-5-1-16,19 0-5 15,4-3-14-15,11-6-114 16,-1 3 30-16,-2 2-298 0</inkml:trace>
          <inkml:trace contextRef="#ctx0" brushRef="#br0" timeOffset="2207.2825">3758 461 394 0,'35'-16'93'16,"-7"4"34"-16,15 5-113 15,6 2-12-15,10 4-8 16,-2 1-8-16,6 0-15 15,-13-2-3-15,-2 4 0 16,-13-2 7-16,-7 3 3 0,-12 4 18 16,-2 6 14-1,-9 2 5-15,-9 10 3 0,-6 3 4 16,-13 14-3 0,-10 2-12-16,-20 18-5 15,-5 1-4-15,-22 18-1 0,0-4 0 16,-8 14 2-1,12-10 2-15,-4 11 1 0,19-13 0 16,1 6 3-16,15-19 2 16,9 4 8-16,13-15 3 15,8 1 4-15,13-11-1 16,12 3-2-16,8-11-8 0,12 3-2 16,3-12-5-16,10 3-1 15,2-6-1-15,10-3-3 16,0-5-2-16,11-3-6 15,-6-5-4-15,8-4-4 16,-11-5-61-16,-1-5-57 16,-13-2 1-1,4-6-166-15</inkml:trace>
          <inkml:trace contextRef="#ctx0" brushRef="#br0" timeOffset="2742.9555">5133 812 494 0,'0'-15'112'0,"-10"8"42"15,-2 7-148-15,2 7-15 16,-8 16-5-16,-7 12-2 0,-13 20-2 16,-5 6 3-16,-4 14 2 15,4-7 5-15,2 5 1 16,9-13 4-16,0 8 5 16,6-9 3-16,4 11 2 15,7-7-1 1,15 5 0-16,10-13-4 15,15-2-3-15,8-20-2 16,17-13-1-16,-2-25 0 0,12-21 1 16,-3-19 3-16,9-30 7 15,-8-9 4-15,7-31 4 16,-10 0 1-16,1-21 0 16,-16 13-6-16,-7-6-4 15,-13 26-3-15,-12 0-2 16,-8 27-1-16,-6 11 0 0,-6 24 0 15,0 11-1-15,-1 20-1 16,-7 18 0-16,-3 14 0 16,-7 21 0-16,0 10-2 15,-1 27-9-15,2 3-11 16,8 18-126-16,4-10 30 16,1 12-320-16</inkml:trace>
          <inkml:trace contextRef="#ctx0" brushRef="#br0" timeOffset="3327.7111">6247 775 274 0,'5'-2'217'0,"-10"2"-61"16,-2 2-170-16,-8 5 147 16,-6 3-169-16,-13 11-10 15,-4 2-12-15,-8 14-9 0,3 1 18 16,-7 12 16-16,2-2 18 15,-7 19 37-15,5-3 22 16,-1 16 5-16,11-7-11 16,6 7-8-1,18-19-19-15,11-4-13 16,15-23-7 0,15-12-2-16,6-22 0 15,21-23 2-15,3-17 6 0,13-21 2 0,-4-9 7 16,16-22 10-16,-10 3 0 15,4-17 2-15,-12 9 0 16,-1-4-5-16,-18 21-9 16,-9 11 0-16,-19 25 0 0,-9 11 1 15,-12 17-1-15,-18 6-9 16,-6 10-9 0,-19 11-6-16,-3 14 0 0,-14 17 0 15,8 8 10-15,-2 18-21 16,15-7-38-16,5 9-56 15,15-4-22-15,5 7-109 16</inkml:trace>
          <inkml:trace contextRef="#ctx0" brushRef="#br0" timeOffset="4197.2792">7379 656 220 0,'-3'0'175'0,"-2"3"-45"16,-4 3-2-16,1 6-131 0,-5 5 0 16,-4 1 4-16,-1 4 3 15,-4-6 3-15,-3 2 2 16,4-4-2 0,-7 6-1-16,-1-2-4 0,-6 7 0 15,2 1-1-15,-8 9 1 16,3-2 2-16,-6 11 5 15,11-1 1 1,0 17 0-16,11 1-3 0,1 15-5 16,8-1-6-16,1 13-3 15,5-17-1-15,7 7 1 16,7-13 2-16,10 0 1 16,4-15 3-16,14-2 3 15,8-13 1-15,12-12 2 16,0-15 2-16,16-18 1 15,-4-18 0-15,9-20 3 16,-5-10-3-16,9-27 0 0,-12 0-2 16,0-26 2-1,-15 5-4-15,-8-19 1 16,-20 14-2-16,-18-3 0 16,-17 26-5-16,-19 6-3 0,-9 29-2 15,-13 13-3-15,-1 19-5 16,-7 18-23-16,5 16-41 15,-14 17-71-15,4 13-12 16,-18 13-152-16</inkml:trace>
        </inkml:traceGroup>
        <inkml:traceGroup>
          <inkml:annotationXML>
            <emma:emma xmlns:emma="http://www.w3.org/2003/04/emma" version="1.0">
              <emma:interpretation id="{007DE5C0-6D27-4C9B-B5FB-B7A9D99F9F2D}" emma:medium="tactile" emma:mode="ink">
                <msink:context xmlns:msink="http://schemas.microsoft.com/ink/2010/main" type="inkWord" rotatedBoundingBox="11869,1460 14689,1510 14633,4678 11813,462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60113.527">12019 252 318 0,'22'-15'95'15,"-1"-6"21"-15,-4 1-85 0,3 0-22 16,-4 6-5-16,-1 5 1 16,-8 5-3-16,-4 1 7 15,-3 3 1-15,-6 3 1 16,-4-1 1-16,-10 4 4 16,-4 3-5-16,-10 6 3 15,-5 5 1-15,-12 11 1 16,-1 2-5-16,-14 17-2 15,0 3-4-15,-21 15 0 16,4-1-2-16,-16 17 2 16,4-4 1-16,-13 13 4 15,15-5 1-15,-13 17 2 16,8-9-3-16,-13 17-1 0,11-10-4 16,-9 16-1-16,17-12-1 15,-4 12-1-15,21-13-1 16,1 12 0-16,15-20-1 15,3 5 1-15,15-20 0 16,4 5 0-16,12-12 0 16,8 9 0-16,14-13 0 15,13 4-1-15,5-16 0 16,15-1-1-16,5-17 0 0,10-1 0 16,1-12 0-16,12-4 0 15,-5-14-3-15,15 1-3 16,-6-9-3-16,13-5-5 15,-4-4-4-15,12-6-12 16,-13-3-4-16,9-8-18 16,-14-2-15-16,3-10-18 15,-11 4-20-15,2-9-13 16,-7 2-6-16,6-2-4 16</inkml:trace>
          <inkml:trace contextRef="#ctx0" brushRef="#br0" timeOffset="61443.8463">11934 2500 280 0,'4'-7'71'0,"2"-1"21"0,1 0-79 15,6-2-9-15,0 1-3 16,4-2 1-16,-4 3-1 16,1-1 10-16,-6 3 8 15,-3 1 13-15,-3 3 3 0,-2-1 1 16,-2-1-9-16,-3 3-7 15,-2-3-11-15,-8 1-2 16,-3 1-1-16,-7 4 1 16,-1 1 0-16,-8 6-1 15,1 1-3-15,-7 9 1 16,4 5-1-16,-7 12-2 16,3 2-1-16,-3 9 0 15,6-4 0-15,1 9 0 16,7-11 0-16,6 7 0 15,10-5 0-15,6 4-1 16,7-7 1-16,5 5 0 16,7-9 0-16,8 4 0 15,5-9 1-15,13-4 1 16,0-10 0-16,15-11 0 16,-3-12 1-16,10-13-1 15,-9-4 0-15,7-10-1 0,-11-2 0 16,3-8 0-16,-11 1 0 15,1-6 1-15,-11 5 2 16,-3-5 1-16,-11 10 2 16,-5 1 3-16,-12 9-1 15,-6 0 0-15,-4 5-4 16,-9 1-2-16,-2 4-5 16,-2 4-4-16,0 8-1 0,-5 6-1 15,3 5-1-15,-1 6-1 16,2 1-1-16,1 6-13 15,5 2-16-15,3 7-50 16,7-4-51-16,-1 5-13 16,4-5-111-16</inkml:trace>
          <inkml:trace contextRef="#ctx0" brushRef="#br0" timeOffset="62103.8046">12832 2297 403 0,'15'-13'100'0,"2"0"34"0,-7 3-115 15,7 0-12-15,-4 5-2 16,0 7-2-16,-5-2-3 16,-1 5 0-16,-7 0 0 15,-2 1 1-15,-1-1 1 16,-7 3 2-16,-2 1 1 0,-9 4 1 16,-1 0 0-16,-6 9 1 15,0 1-2-15,-4 9 1 16,6-2-3-16,-1 4 0 15,7-2-1-15,2-2-1 16,6-7-1-16,7 7 0 16,4-7 0-16,4 4 0 15,5-2-1-15,9 1 0 16,0-6 0-16,4 5 1 16,2-2 0-16,4 1 1 15,-7-3 0-15,3 4 0 16,-3-3 0-16,0 1 2 15,-5-5-1-15,-2 2 2 16,-3-2 1-16,-5 2 1 16,-3-1 1-16,-7 2 1 15,-5 4 0-15,-7 3 2 16,-4 0-1-16,-11 4 1 0,-3-2 0 16,-8 0 0-1,0-4-4-15,-9-1-2 0,8-7-6 16,-8 2-5-16,7-8-6 15,-11-2-11-15,9 0-11 16,-7 5-128-16,2-2 34 16,-8 14-322-16</inkml:trace>
        </inkml:traceGroup>
        <inkml:traceGroup>
          <inkml:annotationXML>
            <emma:emma xmlns:emma="http://www.w3.org/2003/04/emma" version="1.0">
              <emma:interpretation id="{88332414-08D3-4F10-9843-CDAD241D3A3E}" emma:medium="tactile" emma:mode="ink">
                <msink:context xmlns:msink="http://schemas.microsoft.com/ink/2010/main" type="inkWord" rotatedBoundingBox="15295,2321 20114,2407 20090,3720 15272,363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63442.3699">13560 1867 411 0,'15'2'85'0,"13"-7"40"16,12-2-121-16,19 1-16 15,8-1-1-15,16 4-13 16,-7 1-11-16,14 2-53 15,-11 4-25-15,6 5-14 16,-12 3-73-16</inkml:trace>
          <inkml:trace contextRef="#ctx0" brushRef="#br0" timeOffset="63160.0236">13760 1426 232 0,'40'-5'111'0,"17"-7"-1"15,-2-3-47-15,21-6-48 16,0 4-10-16,9-1-3 15,-17 3-8-15,3 3 0 16,-14 6 1-16,3-4 3 16,-16 3 1-16,8 0 1 15,-12 1-3-15,-2-3-6 16,-8 1-3-16,-5-3 0 16,-10 1-5-16,-5-4-30 0,-7 1-38 15,-10-2-8 1,-6 7-42-16,-9 1 31 0</inkml:trace>
          <inkml:trace contextRef="#ctx0" brushRef="#br0" timeOffset="542006.0553">14936 1575 272 0,'-12'-6'94'0,"2"2"19"16,4-1-70-16,1 4-15 16,1-3-5-16,1 4-13 0,1-1-4 15,1 1-3-15,-1-2 0 16,2 2-1-16,0-2 0 15,0 4-1-15,0-4 6 16,0 4 3-16,0 0 3 16,0-2 1-16,0 0-2 15,2 1-5-15,6-1-2 16,0 2-3-16,14 1 0 16,6-1 1-16,12 1 0 15,-2-1-1-15,10 1-2 16,-5 1 1-16,4 1-2 15,-11 3 0-15,4 3-2 16,-8-1-1-16,-2 2-3 16,-5-2-1-16,-2 2-5 0,-7-6-3 15,-1 1-10 1,-5-2-12-16,-3-3-78 16,-2-2-6-16,-2-4-33 0,-1-6-15 15</inkml:trace>
          <inkml:trace contextRef="#ctx0" brushRef="#br0" timeOffset="542603.5303">15691 1044 297 0,'0'5'110'0,"4"-8"1"15,2-6-62-15,11 1-54 16,4 0-2-16,6 1 8 15,-1 4 0-15,8 4 0 16,-1 3 0-16,7 1 0 0,0-2 0 16,6 4 0-16,-4-2 1 15,2 1 2 1,-9 1 1-16,-2 1 5 0,-11-1 0 16,-2 5 2-16,-8 1-2 15,-4 13 1-15,-5 4-6 16,-11 17 0-1,-9-2-2-15,-13 13-1 0,-8-5-2 16,-13 8 2-16,-2-4-2 16,-9 9 0-16,7-3 0 0,-4 4 0 15,12-11 0 1,2 0 0-16,14-11 2 0,3 0-1 16,13-7 0-16,3-1 0 15,9-6 0-15,3 1-1 16,5-7-1-16,5 1-1 15,5-4-1-15,6 0-4 16,6-6-4-16,11 2-15 16,0-6-14-16,12 0-67 15,-2-6-16-15,2-2-27 16,-7-9-28-16</inkml:trace>
          <inkml:trace contextRef="#ctx0" brushRef="#br0" timeOffset="543416.9576">16878 1271 409 0,'-1'-13'94'0,"-13"5"37"0,8 5-120 15,4 3-12-15,-1 0-9 16,-1 3-14-16,-6 7-20 16,-5 5-3-16,-6 8 1 15,-2 4 9-15,-11 7 17 16,3 3 25-16,-9 9 11 15,2-1 5-15,-4 20 4 16,6-2-7-16,-1 17-2 16,11-4-7-16,2 5-5 15,13-12-3-15,4 0-6 16,12-17-3-16,3-6-12 16,6-13-5-16,6-9 1 15,0-14 4-15,3-14 7 0,0-11 13 16,2-13 14-16,-3-7 8 15,4-16 8-15,-1-4 0 16,2-20-1-16,-1 2-7 16,4-18-6-16,-5 8-8 15,5-17-3-15,-4 14-2 16,-1-4-1-16,-5 21 0 16,-7 7 1-16,-4 27 2 15,-8 9 4-15,-2 16 0 16,-13 12-6-16,-2 14-7 0,-16 21-11 15,-4 12-7-15,-11 20-5 16,4-1-1-16,-2 6-13 16,14-16-16-16,8 2-50 15,11-17-2-15,10 2-108 16</inkml:trace>
          <inkml:trace contextRef="#ctx0" brushRef="#br0" timeOffset="543792.6716">17444 1213 286 0,'-15'5'149'0,"-8"5"-16"0,-3-1-43 16,1 12-91-16,8 7-7 16,-6 17-6-16,3 3-4 15,-10 17 0-15,3-2 4 16,-4 14 3-16,1-6 7 16,-7 17 2-16,8-5 0 15,-6 13 2-15,5-14 0 0,2-1 2 31,8-23 0-31,3-10 0 0,10-25-1 0,6-8-3 16,7-11-1-16,9-11 0 16,4-6 0-16,9-11 0 15,3-5 1-15,8-11 0 16,-5-2-1-16,6-11 1 16,-6 3 1-16,0-9 2 15,-4 2 2-15,2-14 2 16,-2 4 1-16,3-9 4 15,-5 8 2-15,-3-3 3 16,-5 17-1-16,-8 0 1 16,-9 15-5-16,-6 3-1 15,-6 9-6-15,-7 4-7 16,-3 7-12-16,-9 9-21 0,-3 10-10 16,-9 17-14-16,3 8 4 15,-4 17-27-15,9 2-10 16,2 12 5-16,14-7-73 15</inkml:trace>
          <inkml:trace contextRef="#ctx0" brushRef="#br0" timeOffset="544411.2818">17989 1266 374 0,'0'2'117'0,"-4"3"13"0,-4 13-101 15,5 9-59-15,-7 16-31 16,-2 9-16-16,-9 14-24 15,-4 4 12-15,-10 13 26 16,3 0 40-16,-4 15 33 16,3-7 31-16,1 10 10 15,9-11-5-15,3 1-6 16,12-26-12-16,6-9-2 0,10-26-11 16,12-10-5-16,8-18-4 15,14-20-1-15,4-11 0 16,13-22-1-16,-6-12-1 15,8-22 0-15,-6 2-2 16,1-20 6-16,-8 7 3 16,1-14 8-16,-8 14 3 15,2-14 4-15,-8 19-6 16,-3-5-3-16,-11 21-7 0,-11 5-1 16,-11 29-4-16,-13 8-18 15,-9 24-23-15,-13 18-87 16,-8 12-5-16,-12 24-50 15,-1 12 26-15</inkml:trace>
        </inkml:traceGroup>
        <inkml:traceGroup>
          <inkml:annotationXML>
            <emma:emma xmlns:emma="http://www.w3.org/2003/04/emma" version="1.0">
              <emma:interpretation id="{1735E61A-A1B9-476C-9256-9B676D9C0496}" emma:medium="tactile" emma:mode="ink">
                <msink:context xmlns:msink="http://schemas.microsoft.com/ink/2010/main" type="inkWord" rotatedBoundingBox="20650,2059 23940,2117 23899,4416 20609,435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546105.3816">18912 1725 113 0,'3'-4'70'0,"-3"3"-5"16,0 1-24-16,-2 0-12 15,2 0-15-15,0 0-1 16,0 0-4-16,0 0 3 0,2 0 1 16,-4 0 2-16,4-2-1 15,-2 2-2-15,0 0-4 16,0-2-3-16,3 1-1 15,-3-1 0-15,4 2 1 16,-3 0 5-16,-1 0-1 16,0 0 0-16,4 0 1 0,-3 0 1 15,6 0-4-15,3-2 1 16,3 2 0-16,4 0 1 16,-2-1-3-16,6-1 0 15,-2 2-1-15,4 2 1 16,-1-4 0-16,11 2 0 15,0-2 0-15,8 2-1 16,-2-6-1-16,5 1-2 16,-7 1 0-16,1-2-1 15,-8-1 0-15,2 4 0 16,-8 0 0-16,1-1-1 16,-6 4 1-16,1 0-1 15,-9-1-2-15,-1 2 0 16,-5-1-8-16,-2 0-16 15,-3-1-9-15,-3 2-41 16,-2-1-36-16,-3 0 6 16,-5-1-39-16,-1-4 74 15</inkml:trace>
          <inkml:trace contextRef="#ctx0" brushRef="#br0" timeOffset="546194.1442">19216 1237 373 0,'8'-2'89'0,"-3"4"29"15,0 4-105-15,3 11-13 16,2 8-2-16,-2 10-6 16,-1 4-5-16,-4 16-4 15,-1-3-2-15,-5 14 0 16,-2-3 8-16,-4 14 7 16,1-9 8-16,-2 8 2 15,-1-11 1-15,-3 6-1 16,1-11-3-16,0 1-13 15,1-11-19-15,4 2-77 16,1-14 9-16,1 2-186 16</inkml:trace>
          <inkml:trace contextRef="#ctx0" brushRef="#br0" timeOffset="551541.6266">20399 822 130 0,'-3'-9'76'0,"0"-1"-3"16,-2 0-25-16,0-1-18 16,1 4-6-16,-1-3 5 15,2 3-4-15,-4 1 3 16,-1 1-3-16,0-2-3 16,0 4-8-16,-2 0-1 0,3 3-6 15,-1 3-2-15,-2 0-2 16,-4 9 0-16,-2 3 1 15,-6 10 2-15,-1 6 1 16,-5 19 2-16,0 3-3 16,-7 20 0-16,0-1-3 15,-8 17 0-15,4-4 0 16,-4 6 2-16,5-11 0 0,0 5 2 16,13-17-1-16,-2 3-1 15,13-8-2-15,4 3 1 16,3-9-2-16,7 3 2 15,2-15-1-15,6 3 0 16,4-12 0-16,12-1 0 16,5-5-2-16,14 0-3 15,3-7-3-15,11 2-8 16,-4-7-7-16,5-1-15 16,-8-6-5-16,3-9-18 15,-10-10-2-15,2-12-47 16,-9-10 10-16,3-12-18 15,-10-1 12-15</inkml:trace>
          <inkml:trace contextRef="#ctx0" brushRef="#br0" timeOffset="552165.9244">20457 1627 390 0,'-38'23'96'15,"-5"0"33"-15,7-3-113 0,7 7-6 16,16 3-6-16,3 11-3 16,2 1-3-16,-1 17 0 15,1-1-1-15,-8 14 1 16,-1-2 0-16,-8 14 1 15,0-4-1-15,-8 15-1 16,3-6-2-16,-6 16-7 16,6-12-4-16,-4 5-15 15,8-15-14-15,1-4-52 16,7-21-18-16,-1-11-21 16,11-24-35-16</inkml:trace>
          <inkml:trace contextRef="#ctx0" brushRef="#br0" timeOffset="552512.057">21236 1205 397 0,'-2'2'81'0,"-11"8"38"16,3 5-118-16,-2 13-3 15,-6 5-2-15,-5 12 0 16,-4 1 0-16,-6 14 0 15,-2-3 2-15,-8 11 2 16,0-2 0-16,-10 20 2 16,6-4 0-16,-7 22 1 15,9-2 0-15,2 15-1 16,13-12-1-16,7 5-2 16,16-29 0-16,14-1-5 15,11-31-3-15,18-10-7 16,6-23 0-16,11-14 5 15,0-19 5-15,7-21 6 0,-7-10 7 16,7-23 4-16,-7 1-4 16,5-18 2-16,-8 5-1 15,6-23 0-15,-8 4 0 16,4-22 1-16,-12 8-2 16,1-16-1-16,-13 21-1 0,-6-2 1 15,-10 29 1-15,-7 11 6 16,-14 23 0-16,-4 15 0 15,-7 18-2-15,-5 16-6 16,-1 14-8-16,-4 17-4 16,1 10-3-16,0 14-7 15,7 1-7-15,0 10-23 16,11-9-30-16,4 9-51 16,7-8-11-16,2-3-86 15</inkml:trace>
          <inkml:trace contextRef="#ctx0" brushRef="#br0" timeOffset="553211.5183">22106 1187 444 0,'-7'-9'99'0,"-6"6"41"0,-4 0-130 16,7 6-10-16,5 4-2 16,-3 18 0-16,-3 8-3 15,-6 18 2-15,-3 7 2 16,-7 25 0-16,4 0-1 0,-5 32-4 16,1 1-2-16,-1 25-2 15,2-18 0-15,-1 7 5 16,9-36 5-16,3-14 3 15,10-34 3-15,10-6-1 16,8-21-4-16,10-6-3 16,6-8-1-16,9-13-2 15,-3-9 1-15,6-16 2 16,-6-9 1-16,7-18 1 16,-11-3 3-16,4-20 2 15,-7 2 1-15,0-22-1 16,-6 8 0-16,-5-14-1 15,-9 13-1-15,-5-9 0 16,-4 22 0-16,-11-3 1 16,-3 18-1-16,-5 6 0 15,0 17 0-15,-1 7-8 16,2 20-7-16,-1 11-27 16,2 12-22-16,0 19-77 0,3 7-2 15,0 21-150-15</inkml:trace>
        </inkml:traceGroup>
        <inkml:traceGroup>
          <inkml:annotationXML>
            <emma:emma xmlns:emma="http://www.w3.org/2003/04/emma" version="1.0">
              <emma:interpretation id="{62F27D86-8D92-47F7-8986-5A22546AAAC4}" emma:medium="tactile" emma:mode="ink">
                <msink:context xmlns:msink="http://schemas.microsoft.com/ink/2010/main" type="inkWord" rotatedBoundingBox="24510,1965 30125,2065 30088,4134 24474,4034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553818.0584">22802 1715 427 0,'-12'28'100'16,"2"2"10"-16,0-12-144 0,17 0-106 16,8 6-2-16,0 7-178 15</inkml:trace>
          <inkml:trace contextRef="#ctx0" brushRef="#br0" timeOffset="557478.6791">25137 989 219 0,'-16'17'84'0,"4"-4"6"16,7-6-62-16,5 1-4 16,5-3-10-16,5 0 0 15,7 0 2-15,11-5 4 0,5-2-4 16,22-8-2-16,3-3-8 16,22-5 0-16,-1 1-3 15,19-6 4-15,-6 1 1 16,22-4 5-1,-4-1 1-15,31-11-2 0,-5 3-3 16,27-1-3-16,-12 4-3 16,21 4-2-16,-26 10-1 0,14 8 1 15,-29 8-1-15,7 4 0 16,-30 3 0-16,1-2 1 16,-21 0-1-16,5-4 1 15,-18 1 1-15,-2 1-1 16,-20 1 0-16,-6-2 0 15,-19 5-1-15,-10 2-9 16,-10-1-10-16,-11 4-27 16,-9 4-27-16,-14-3-54 15,-7 1-9-15,-20-1-88 16</inkml:trace>
          <inkml:trace contextRef="#ctx0" brushRef="#br0" timeOffset="558242.7968">25267 1657 320 0,'-13'8'89'16,"-2"-6"21"-16,3-2-89 16,9-2-24-16,1 2-3 15,2-2-8-15,2 2-11 16,-1 0 3-16,4-1 4 15,7-3 4-15,1-1 9 0,4-5 15 16,6-3 4-16,4-2 2 16,4-2 2-16,1-1-4 15,8-2-3-15,-6 4-4 16,8-4-3-16,-4 3-3 16,4 1 0-16,-6-1-1 15,1-3-1-15,-6 3 1 16,-1-1 0-16,-10 3-1 0,-2 2 2 15,-6 6-1-15,-2 2 2 16,-4 5 1-16,-1-1 6 16,0-1 4-16,-6 7 2 15,-4 2 0-15,-9 13-1 16,-2 3-5-16,-11 15-4 16,-1 2-3-16,-7 13-1 15,0-3 1-15,-8 18-1 16,2-3-2-16,-6 11 0 15,2-8-2-15,-1 5-7 16,8-16-11-16,0-8-41 16,6-12-61-16,0-11-3 15,8-16-145-15</inkml:trace>
          <inkml:trace contextRef="#ctx0" brushRef="#br0" timeOffset="558391.403">25831 1871 321 0,'2'5'102'0,"-4"-4"18"16,-1 1-86-16,1 3-22 15,2 2-6-15,-3 6-5 16,0 7-3-16,-9 6-1 15,-1 1 1-15,-9 5-1 16,-1-3 3-16,-7 6 3 16,2-2 3-16,-5 9 3 15,1-2 3-15,-3 8-4 16,5-5-5-16,-1 7-15 16,8-9-25-16,-2 1-91 0,8-14 11 15,-3-6-215-15</inkml:trace>
          <inkml:trace contextRef="#ctx0" brushRef="#br0" timeOffset="559212.3038">26363 1456 276 0,'4'-10'62'15,"3"-4"25"-15,0 5-84 16,-1-1-4-16,1 1-6 16,-2 1-5-16,-3 1 1 0,-1 2 5 15,-2 0 8-15,-4 0 10 16,0 4 9-16,-7 1 7 16,2 1-1-16,-8 9-3 15,0 4-8-15,-7 9-5 16,1 7-8-16,-5 8-2 15,4 3-1-15,-7 14-1 16,6-2-3-16,-6 15 0 16,5-3-1-16,1 12 0 15,4-13 3-15,2 4 3 16,5-16 2-16,6-7 1 16,5-17 1-16,8-8 0 15,4-15-1-15,7-5 1 16,5-5 0-16,8-10 0 15,0-2 0-15,9-11-3 16,-2-5-2-16,6-15-1 0,-1-1 0 16,5-17 0-16,-7 5 1 15,5-11 1-15,-10 11-1 16,0-7 1-16,-8 11 0 16,-3-6 0-16,-9 10-1 15,-3 0-17-15,-5 12-11 16,-7-3-24-16,-4 16-7 15,-4 3-2-15,-3 10 16 16,-2 4-3-16,1 9 6 0,-2 7-11 16,1 2-11-16,-2 8-26 15</inkml:trace>
          <inkml:trace contextRef="#ctx0" brushRef="#br0" timeOffset="559999.355">27076 1104 378 0,'9'11'95'0,"2"-1"28"16,-2-1-104-16,2 2-21 0,1 1-3 16,1 4-8-16,-8-2-2 15,-5 1 0-15,0-4 4 16,-7 1 11-16,-4-5 11 16,-2 3 8-16,-2-5 1 15,-10 1 2-15,3 1-8 0,-4 6-3 16,1 0-5-1,-5 6-2-15,2-1-3 0,-4 10 0 16,4-1-1 0,-5 9-1-16,1 1-2 0,-1 13 1 15,0-4-1-15,-2 10 1 16,7-4 2-16,-2 11 0 16,6-8 1-16,5 8 1 15,7-10-1-15,4 5 0 16,4-13-1-16,6 1 0 15,5-11-1-15,3 0 0 16,1-10 0-16,6-3-1 16,1-11-1-16,5-9 1 15,0-7-1-15,11-13 2 16,-1-6 0-16,7-9 0 16,0 3-2-16,3-9 0 15,-5 7-1-15,0-6 0 16,-5 1 1-16,-3-1-1 0,-5 7-1 15,-7-4-8-15,-6 10-5 16,-9 2-12-16,-6 3-9 16,-10 0-39-16,-4 5-24 15,-6-4-4-15,-2 5-39 16,-8-1 62-16</inkml:trace>
          <inkml:trace contextRef="#ctx0" brushRef="#br0" timeOffset="567687.6965">22931 2595 77 0,'10'-12'120'0,"8"4"-33"16,7 3-40-16,17-2 41 15,6 5-71-15,22 6-7 16,1 4-8-16,20 5-7 16,-4 4 6-16,19 6-1 15,-7-1 0-15,26-2 1 16,-7 0 0-16,25-4 11 15,-16-11 8-15,36-3 11 16,-9-11 2-16,32-9 3 16,-8-3-10-16,39-4-8 15,-19 1-12-15,16 3-2 16,-30 9-3-16,19 4 0 16,-34 3 0-16,17-2 5 0,-25 1 6 15,35-11 12 1,-13-3 4-16,31-8 3 0,-18-2-6 15,31-1-6-15,-39 4-13 16,-4 10-7-16,-46 9-2 16,-14 10-1-16,-39 8 1 15,0 5 2-15,-24-4 1 16,1 1-1-16,-14-5-3 16,-10-2-7-16,-18-9-8 0,-18-4-83 15,-21-5-52-15,-16-6-16 16,-13 3-142-16</inkml:trace>
          <inkml:trace contextRef="#ctx0" brushRef="#br0" timeOffset="566804.6494">27531 1210 227 0,'-6'0'47'0,"2"0"22"15,4-2-67-15,-1-3 2 16,1 5 3-16,0 2 4 16,-4-4 1-16,1 2 0 15,-2 4-2-15,0-6-4 16,3-1-3-16,1 1 4 15,-1-6 5-15,2-2 10 16,3 0 3-16,2-3 2 16,0-2-5-16,7 3-4 15,1 2-11-15,2-2-2 0,-2 6-4 16,1 2 1-16,-4 1-1 16,-4 1 1-16,1 2 1 15,-4-3 0-15,-4 3 0 16,1 5 2-16,-2 0 1 15,-3 3 2-15,-2 7-1 16,-1 7 1-16,-5-2-1 16,1 3 3-16,1 2-1 0,1 0 0 15,3-4-1-15,4 4-2 16,3-3-4-16,3 5-1 31,0-4-1-31,6 0 0 0,-1-1 0 0,7-2 0 16,1-6 0-16,11 3 0 15,0 0 1-15,2-2-1 16,0-4 0-16,-1 4 0 16,-7-5 1-16,-4 0-1 15,-4-2 0-15,-4-1 0 16,-3-4-1-16,-6 1 1 16,-3-1 0-16,-7-1-1 15,-5 3 0-15,-10 0 0 16,-5 1-1-16,-8 1 1 15,0 3 0-15,-9 0 0 16,8 0 1-16,-6 0 0 16,5-4 0-16,3 1 0 0,7-2 0 15,4-3-1-15,9-2 0 16,4-4 0-16,3-2 0 16,5-3 0-16,2 1 1 15,6-5 1-15,2 1 1 16,3-3 0-16,6-1 0 15,4-3 0-15,2 3-1 16,6-6 0-16,3 2 0 16,4-3-1-16,-7 1 1 0,8-4-1 15,-6 3 2-15,5-2-1 16,-3 2 3 0,5-1 0-16,-4 1 2 0,-1-2 1 15,-7 5 0-15,1-3 0 16,-9 3-2-16,-5-3 1 15,-2 5-2-15,-5-2 1 16,-3 5 0-16,-8-4 0 16,-2 6-1-16,-12-5-1 15,-3 6-1-15,-13 1-1 16,-2 1 0-16,-9 3 0 16,2 4-2-16,-8 1-2 15,7 2-5-15,-5 8-13 16,5 4-19-16,-10 8-65 15,6 3-39-15,-7 5-22 16,-1-3-82-16</inkml:trace>
        </inkml:traceGroup>
      </inkml:traceGroup>
    </inkml:traceGroup>
    <inkml:traceGroup>
      <inkml:annotationXML>
        <emma:emma xmlns:emma="http://www.w3.org/2003/04/emma" version="1.0">
          <emma:interpretation id="{FEA27020-5FB2-4B24-BE05-2ECC746F0809}" emma:medium="tactile" emma:mode="ink">
            <msink:context xmlns:msink="http://schemas.microsoft.com/ink/2010/main" type="paragraph" rotatedBoundingBox="1109,4764 9273,3936 9448,5661 1284,6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4D3225-7A36-4A5D-A9C1-46D3076B02BB}" emma:medium="tactile" emma:mode="ink">
              <msink:context xmlns:msink="http://schemas.microsoft.com/ink/2010/main" type="line" rotatedBoundingBox="1109,4764 9273,3936 9448,5661 1284,6489"/>
            </emma:interpretation>
          </emma:emma>
        </inkml:annotationXML>
        <inkml:traceGroup>
          <inkml:annotationXML>
            <emma:emma xmlns:emma="http://www.w3.org/2003/04/emma" version="1.0">
              <emma:interpretation id="{780ED328-2977-41D8-A01A-5659A8C244E0}" emma:medium="tactile" emma:mode="ink">
                <msink:context xmlns:msink="http://schemas.microsoft.com/ink/2010/main" type="inkWord" rotatedBoundingBox="1109,4764 4122,4458 4297,6183 1284,6489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9785.4117">323 3408 286 0,'-8'-8'80'0,"0"-1"23"0,-1 3-80 15,4 1-12-15,-3-2-5 16,-3 2-8-16,-4-1 1 15,-2 2 2-15,-6-1 5 16,0 4 10-16,-6-4 4 16,1 3-1-16,-7 0-1 15,4 4-5-15,-8 5-4 16,3 4-4-16,-9 11 0 16,4 3-2-1,-14 13 0-15,7 2 0 16,-9 16-2-1,4-1-1-15,-5 16 0 16,13-3 0-16,-3 12 0 0,12-10 0 16,6 6 0-16,13-13 0 0,10 2-1 15,14-14 0-15,15-4 3 0,9-11 0 16,19-4 1-16,3-12 0 16,19-2-3-16,-3-3-62 15,14-3-66-15,-8-9 0 16,13-1-189-16</inkml:trace>
          <inkml:trace contextRef="#ctx0" brushRef="#br0" timeOffset="10758.3587">501 4293 239 0,'0'-2'47'0,"-2"2"24"16,2-1-58-16,0 1 9 15,0 3 13-15,-1-1 4 16,-3-2 3-16,1 3-13 16,0-1-9-16,1-2-15 15,2-2-3-15,0 5 0 16,5-4 6-16,2-3 3 16,6-2 3-16,7-4 3 15,5-7-4-15,1-1-5 0,6-7-3 16,-1 5-4 15,1-5 0-31,-5 3-2 0,4-1 1 16,-8 8-1-16,1-1-1 0,-8 6 0 15,-1 1 0-15,-8 4 1 0,1 0-1 16,-6 4 2-16,-1-3-2 16,-1 4 1-16,0 2-3 15,-3 3-1-15,0 3 2 16,-4 6 1-16,0 4 3 15,-3 4 2-15,1 2 1 16,0 3-1-16,1 1 0 16,0-1-3-16,1-1-1 15,2-4-2-15,0-2-11 0,3-2-8 16,-1-6-29-16,1-2-24 16,4-4-48-16,-4-4-10 15,4 3-74-15</inkml:trace>
          <inkml:trace contextRef="#ctx0" brushRef="#br0" timeOffset="11937.2566">1070 4399 308 0,'2'-2'57'0,"3"-1"32"15,0-2-93 1,3 4 2-16,2-1 2 0,2 4 0 15,-2-2 1-15,6 1 0 16,-1 1 0-16,4-1-1 16,-4 1 0-16,3 3-1 15,-5 0 0-15,2 0 0 16,-2 2 0-16,9-1 2 16,3-1 2-16,11-6 3 15,6-3 0-15,13-6-26 31,-2-1-58-31,2-6-15 0,-9 7-42 16,-3-1-1-16</inkml:trace>
          <inkml:trace contextRef="#ctx0" brushRef="#br0" timeOffset="12812.4722">2223 4258 420 0,'0'-8'95'0,"-2"3"35"0,-1 1-121 15,3 1-17-15,-4-5-1 16,3 6-2-16,-6-3 0 16,-1 2-2-16,-4 3 8 15,-3 3 3-15,-5 2 5 16,-1 0 4-16,-8 5 7 0,4 2 1 15,-1 4 0-15,4 4-5 16,2 7-3-16,5-1-4 16,4 8-2-16,6 0-2 15,2 6-1-15,6-2-1 16,5 7-1-16,2-7 0 16,8 4-1-16,2-9 3 15,9 0 0-15,-1-9 1 0,3-1 1 16,-4-7 0-1,1 1 1-15,-8-4 0 16,-3 1 1-16,-6-3 0 16,-2 1-1-16,-6-4 0 15,-3 2-2-15,-2 0-2 0,-4-2 0 16,-3 1-2-16,-2 1 2 16,-3-7 1-16,-1 2 4 15,-1-7 3-15,-2-1 0 16,-1-4 0-16,-4-1 0 15,0-4-5-15,-7 1-5 16,0 1-3-16,-7-2 0 16,3 4 1-16,0-2 1 15,8 3 6-15,4 1 5 16,11 1 0-16,2 1-2 16,8 3-1-16,1-3-3 0,0 1-3 15,1-2 1-15,6-2 2 16,6-4 0-1,4-1 0-15,9-3 3 0,3 0-1 16,11-1 1-16,-2-3 0 16,8-5 3-16,-1 0-2 0,8-4 3 15,-10 0 0 1,2-5 1-16,-7 1 0 0,0-8 1 16,-6 2-2-16,5-7-1 15,-6 4-2-15,-1-6 0 16,-7 9 0-16,-5-5 2 15,-11 5 1 1,-5-2-1-16,-7 7-1 0,-5-2-4 16,-5 10-3-16,0 7-7 15,-3 6-2-15,-9 9-8 16,-1 6-1-16,-7 7-5 16,2 2 2-16,-5 4-22 15,11-1-36-15,-3-2-38 16,10-3-21-16,-1-3-71 15</inkml:trace>
        </inkml:traceGroup>
        <inkml:traceGroup>
          <inkml:annotationXML>
            <emma:emma xmlns:emma="http://www.w3.org/2003/04/emma" version="1.0">
              <emma:interpretation id="{A2765C18-E629-485F-9348-C271750481E7}" emma:medium="tactile" emma:mode="ink">
                <msink:context xmlns:msink="http://schemas.microsoft.com/ink/2010/main" type="inkWord" rotatedBoundingBox="4768,4463 9280,4005 9434,5528 4923,5986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3481.9865">3091 3529 274 0,'25'-11'128'16,"16"-6"0"-16,6-1-57 0,19-4-55 15,-1 2-15-15,16 2-55 16,-13 6-74-16,4-3 1 15,-11 5-181-15</inkml:trace>
          <inkml:trace contextRef="#ctx0" brushRef="#br0" timeOffset="13365.2165">3192 3099 380 0,'-10'9'122'0,"0"-6"13"16,0-1-97-16,9 1-44 16,4 2-3-16,3 5 1 15,6 1 1-15,5 3 2 16,-1-4 4-16,9 1-1 16,5-4 1-16,3-4 1 15,-3-1 1-15,7-5 1 16,-4-4 0-16,0-3-3 15,-3-2-8-15,0-1-60 16,-5 3-60 0,-7 3-8-16,-10 7-158 15</inkml:trace>
          <inkml:trace contextRef="#ctx0" brushRef="#br0" timeOffset="14397.768">4791 3164 466 0,'-2'0'100'0,"0"-3"42"0,6 3-137 15,-1 0-4-15,0 0-1 16,2 0 0-16,-1 1 1 16,-3-1 3-16,1 0 3 15,-2 2 6-15,0-2 1 16,0 3 4-16,-2-1-4 0,-9 10-3 15,-11 1-4-15,-11 20-2 16,-5 7-3-16,-7 18-1 31,5 3 0-31,2 16-3 0,11-12-2 0,4 9-1 16,8-12-2-16,7 6-1 16,8-13 2-16,10 4 1 15,10-12 2-15,13 1 3 16,5-13 1-16,14 3 0 15,-4-6 0-15,8 6-1 16,-6-5 1-16,1 7-2 16,-9-4 1-16,1 2 1 15,-10-6 0-15,-3 0 0 0,-8-9 0 16,-7-3 0 0,-7-4 0-16,-11-2 2 0,-9-3 0 15,-16-1 2-15,-7-2 1 16,-23-3-1-16,-5-3-1 15,-20-2-1-15,1-2-2 16,-9-1-2-16,13-2-2 16,-5 0-8-16,18-3-6 15,-3 1-7-15,15-1-4 16,-3 0-1-16,13-2-12 16,1 0-91-16,12-2-6 15,4-5-44-15,9-1-22 16</inkml:trace>
          <inkml:trace contextRef="#ctx0" brushRef="#br0" timeOffset="14740.1121">4919 3094 498 0,'15'2'116'0,"11"-2"28"16,7 3-137-16,22 4-14 0,5 3-12 15,16 8-2-15,-3-3-6 16,12 2-126-16,-7-6 30 15,7-2-291-15</inkml:trace>
          <inkml:trace contextRef="#ctx0" brushRef="#br0" timeOffset="15325.0242">6255 3205 537 0,'-28'17'131'16,"-4"-10"41"-16,-6 8-157 15,8 6-30-15,-6 17-4 16,-1 4-3-16,-6 13-7 16,0-5 8-16,-5 11 2 0,6-8 6 15,-8 9 5-15,6-6 7 16,-3 14 4 0,6-9 2-16,-3 20-1 15,10-4-2-15,4 7-2 16,10-14-1-1,10-3-1-15,10-26 1 0,11-4-2 16,6-19 1-16,11-10-2 16,0-9 1-16,12-13 1 15,-3-12 1-15,14-17 3 16,-6-9 2-16,13-18 5 0,-5-3 1 16,10-13 3-16,-5 3-1 15,11-12 1-15,-13 12-3 0,2-8 0 16,-15 10-2-16,-8-4 2 15,-20 19-2-15,-8 3-1 16,-12 18-2-16,-10 8-4 16,-7 12-7-16,-11 14-9 15,-7 9-2-15,-13 9-1 16,0 11 3-16,-9 12 2 16,9 3 5-16,-3 7-5 15,9-2-7-15,4 7-21 16,10-7-15-16,3-1-88 15,12-9 11-15,10 0-192 0</inkml:trace>
          <inkml:trace contextRef="#ctx0" brushRef="#br0" timeOffset="15862.7069">7185 3191 485 0,'16'0'116'0,"-16"1"38"0,0 8-146 16,-6 5-27-16,-13 11-11 15,-6 9-4-15,-18 14-4 16,-5 3 11-16,-12 6 10 15,6-4 15-15,-6 3 9 16,5-6 10-16,-8 6 4 16,8-4-2-16,-8 11-3 15,12-5-4-15,1 17-9 16,8-9-7 0,9 14-10-16,13-10-6 0,5 3-4 15,10-20 3-15,14-12 9 16,7-21 13-16,17-13 7 15,7-17 6 1,18-13 3-16,0-6-3 16,22-14 0-16,-3-2 3 0,20-13 3 15,-5 2-1-15,17-14-1 0,-14 4-4 16,11-11-1-16,-21 9-3 16,-2-5 4-16,-22 14 0 15,-6-3 1-15,-23 17-4 16,-14 2-3-16,-16 8-10 0,-19 0-12 15,-13 4-4 1,-15 1-8-16,-5 7-4 0,-14 6-30 16,4 10-52-1,-16 11-38-15,3 7-34 0,-19 9-56 16</inkml:trace>
        </inkml:traceGroup>
      </inkml:traceGroup>
    </inkml:traceGroup>
    <inkml:traceGroup>
      <inkml:annotationXML>
        <emma:emma xmlns:emma="http://www.w3.org/2003/04/emma" version="1.0">
          <emma:interpretation id="{B6B68C6A-2CE8-4AD7-9C65-8A11F18B92B4}" emma:medium="tactile" emma:mode="ink">
            <msink:context xmlns:msink="http://schemas.microsoft.com/ink/2010/main" type="paragraph" rotatedBoundingBox="2566,6833 30696,7082 30666,10514 2536,102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B6F1F3-5DF2-4064-820A-85D8471831D0}" emma:medium="tactile" emma:mode="ink">
              <msink:context xmlns:msink="http://schemas.microsoft.com/ink/2010/main" type="line" rotatedBoundingBox="2566,6833 30696,7082 30666,10514 2536,10264"/>
            </emma:interpretation>
          </emma:emma>
        </inkml:annotationXML>
        <inkml:traceGroup>
          <inkml:annotationXML>
            <emma:emma xmlns:emma="http://www.w3.org/2003/04/emma" version="1.0">
              <emma:interpretation id="{07553B1A-99E9-4A98-8B48-92A6B154562C}" emma:medium="tactile" emma:mode="ink">
                <msink:context xmlns:msink="http://schemas.microsoft.com/ink/2010/main" type="inkWord" rotatedBoundingBox="2560,7599 3852,7610 3840,9007 2547,899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9700.7729">1150 6282 357 0,'-7'1'103'0,"1"1"23"0,2-4-97 0,3 1-20 16,1 1-5-16,0-4-2 15,1-1-3-15,3 0 1 16,-1-1 0-16,0-1 1 16,-1 4 0-16,0 3 2 15,-2 1 1-15,-5 14 2 16,-4 5 1-16,-2 20 1 16,-4 10-1-16,-8 25-1 15,-1 4-1-15,-5 24-2 16,0-1 0-1,-4 29-4-15,5-7 1 16,-4 21 0-16,7-17-1 16,1-2 1-16,5-33 0 15,9-14 0-15,7-32-2 16,8-19 1-16,7-20 0 16,11-18 0-16,3-15 1 0,13-21 2 15,0-10-1-15,13-26 1 16,-4-6 0-1,13-23 1-15,-4 5 1 16,13-15 4-16,-6 18 1 16,11-9 5-16,-7 19-1 15,10 0 3-15,-11 19-3 16,4 4-1-16,-8 22-3 0,0 8-3 16,-13 18-3-16,1 8-1 0,-9 7-1 15,-2 7-1-15,-5 5 2 16,-4 3 4-16,-6 5 2 0,0 17 1 15,-8 7 1-15,-11 24 0 16,-7 11-4-16,-14 26-1 16,-14 5-2-16,-14 28-2 15,-7-10 0-15,-14 15 0 16,6-23-1-16,-2-2 0 16,12-28 0-16,6-8-3 15,14-24-3-15,5-11-6 16,11-18-3-16,4-7-13 15,9-12-7-15,9-6-106 0,5-6-19 16,10-11-32-16,7-3-73 16</inkml:trace>
        </inkml:traceGroup>
        <inkml:traceGroup>
          <inkml:annotationXML>
            <emma:emma xmlns:emma="http://www.w3.org/2003/04/emma" version="1.0">
              <emma:interpretation id="{68066BCC-2014-49F7-AC24-E1BC14C8A3CA}" emma:medium="tactile" emma:mode="ink">
                <msink:context xmlns:msink="http://schemas.microsoft.com/ink/2010/main" type="inkWord" rotatedBoundingBox="4833,6858 7893,6885 7875,8936 4815,8909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30441.8033">3101 6966 396 0,'36'11'131'0,"-1"-11"24"0,22-1-106 16,6-3-22-16,15-1-12 15,-5-1-20-15,6 1-10 16,-12 0-84-16,3 0-58 16,-17-4-11-16,-5 3-160 15</inkml:trace>
          <inkml:trace contextRef="#ctx0" brushRef="#br0" timeOffset="30286.0949">3189 6451 432 0,'1'0'90'0,"9"2"43"0,7 3-129 0,6 5 0 15,2 3 0-15,8 5-2 16,-3 4-2-16,7 4-2 15,-4-6-2-15,3 0-3 16,-4-5-2-16,1-2-9 0,-8-4-3 16,0-1-6-16,-10-1-2 15,-7-4-52-15,-11-5-35 16,-10 2-4-16,-11-1-114 16</inkml:trace>
          <inkml:trace contextRef="#ctx0" brushRef="#br0" timeOffset="31186.0543">5222 5971 521 0,'15'-3'124'0,"-13"3"42"0,0 2-157 16,3 1-27-16,-4 5-11 16,-1 1-6-16,-6 9-6 15,-9 2 10-15,-7 8 10 16,-1-1 15-16,-9 9 15 15,2-1 11-15,1 6 7 16,0 1 0-16,1 9-1 16,7 2-8-16,6 16-3 15,10-1-8 1,13 16-2-16,10-6-4 16,14 7-3-16,4-14-2 0,11 4-1 15,-2-17-1-15,4 0 0 0,-9-8 1 16,0 3 1-16,-12-11 2 15,-4 3 2-15,-13-11 1 16,-4 5-1-16,-11-10-1 16,-15 5-1-16,-8-4 0 15,-19 4-1-15,-8-4 2 16,-15 2 4-16,-3-7 4 16,-11 5 6-16,9-7 1 15,-9-3-1-15,10-4-4 16,1-2-2-16,16-8-6 15,3-6-2-15,16-3 1 0,14-4 0 16,14-4 1-16,16-9 3 16,15-5 3-1,21-15 3-15,12-6 1 0,23-26 0 16,5-6-2-16,23-25-1 16,-5 4-4-16,22-24 0 15,-12 12-1-15,20-17 2 16,-16 16 0-16,11-15 0 15,-20 14-1-15,7-10-1 16,-25 20-2-16,-1-3-1 16,-23 23 0-16,-11-5 1 15,-24 21 1-15,-21-4-3 0,-21 15-4 16,-30 2-13-16,-17 20-9 16,-33 5-16-16,-7 21 2 15,-21 23 3-15,10 20 12 16,-5 23-18-16,24 10-97 15,-6 18 29-15,19-3-307 16</inkml:trace>
        </inkml:traceGroup>
        <inkml:traceGroup>
          <inkml:annotationXML>
            <emma:emma xmlns:emma="http://www.w3.org/2003/04/emma" version="1.0">
              <emma:interpretation id="{80E8201E-CC59-4031-84AC-132BA3F40215}" emma:medium="tactile" emma:mode="ink">
                <msink:context xmlns:msink="http://schemas.microsoft.com/ink/2010/main" type="inkWord" rotatedBoundingBox="9055,8143 13129,7350 13540,9462 9466,10255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471383.0628">8471 6589 296 0,'-11'-2'104'0,"-3"1"15"16,3-1-84-16,2 2-8 15,1 0-14-15,2 2-8 16,-3-2-3-16,1 3-1 0,-4-1 1 16,-4 4 0-16,-3 2-1 15,-5 7 1-15,-3 2-1 16,-11 8 0-16,1 0 0 15,-11 8 2-15,0 2 1 16,-12 8 0-16,4 2 1 16,-9 13-1-16,4-2-1 15,-6 12-1-15,12-3-1 16,-1 10 1-16,13-7-1 0,1 5 0 16,12-8 0-16,4 6 0 15,6-14 0-15,7 9 3 16,4-8 1-16,6 5 2 15,8-8 0-15,2 5 2 16,4-12-2-16,6 2-2 16,4-7-2-16,6 3-2 15,0-9-4-15,7 3-12 16,-2-10-14-16,8-4-52 16,-4-11-57-16,8 0-9 15,-6-8-132-15</inkml:trace>
          <inkml:trace contextRef="#ctx0" brushRef="#br0" timeOffset="472209.0447">8412 7822 247 0,'6'-6'75'0,"-4"1"14"16,1 0-65-16,2 1-20 0,-2 1-11 16,-1 3-9-16,1 0-3 15,-4 2 5-15,-3 1 3 16,-4 2 11-16,-5 5 6 16,-4 2 5-16,-4 8-3 15,-1 1-3-15,-3 9 3 16,0 0 3-16,-1 10 2 15,2-2 1-15,0 5 1 16,5-5-2-16,4 7-1 16,5-8-5-16,5 6 0 15,2-7-3-15,3 4 0 16,3-5-1-16,2 3-1 16,0-8-2-16,9 2 0 15,-1-11 0-15,5 1 0 16,2-9 1-16,7-1-1 15,-4-7 0-15,5-4-2 0,-3-2-5 16,5-8-4-16,-5 1-35 16,3-7-58-16,-3 0 7 15,-5-8-151-15</inkml:trace>
          <inkml:trace contextRef="#ctx0" brushRef="#br0" timeOffset="472574.3966">8101 8209 350 0,'-5'2'81'0,"0"1"28"16,7 0-104-16,4 6-3 15,6 1-12-15,6 3-2 16,1-3-1-16,7 0-9 16,-1-5-6-16,5-5-15 15,-4-3-14-15,4-2-38 0,-3 0-4 16,1-5-68-16</inkml:trace>
          <inkml:trace contextRef="#ctx0" brushRef="#br0" timeOffset="473242.6169">8915 8003 187 0,'-2'-1'172'0,"0"-1"-41"15,-1 0-8-15,0 2-96 0,3 2-20 16,-2 0-7-16,2 3-6 15,0 0 1-15,-2-2 1 16,-1 4 2-16,3 1 5 16,-2-3-1-16,1 6 0 15,1 4 0-15,0-3-1 16,-2 6 0-16,0-3-1 16,1 2 1-16,-3-4-1 0,1 7 1 15,0-7-1-15,-1 6 1 16,3-1-2-16,2 2 0 15,3 0-1-15,1 1 0 16,3-1-1-16,2 2 1 16,-2-1 1-16,1 6 1 15,-1-2 0-15,-2 8 0 16,-1-3 1-16,-1 1 0 16,-3-4 0-16,-1 0 2 15,0-11 1-15,-5 1 2 16,4-4 2-16,-6-1 2 15,0-2 1-15,-6 1 0 16,-3-2-2-16,-9 2-1 16,-4-1-3-16,-9 2-2 15,0-1-3-15,-7-1-16 16,2-3-27-16,-13 1-100 0,1 6 11 16,-15 4-246-16</inkml:trace>
          <inkml:trace contextRef="#ctx0" brushRef="#br0" timeOffset="474781.2024">9653 7230 133 0,'22'-7'64'0,"3"-3"6"15,-4-3-28-15,8-1-14 16,-5 5-9-16,5 4 0 16,-4 0-12-16,3 8-10 15,-7 5-12-15,4 4-21 16,-5 3-20-16,0 1-3 16,-2 3 6-16,2-3 7 15,-3-1 17-15,1-5 8 16,-1-2 4-16,-1-8-29 15</inkml:trace>
          <inkml:trace contextRef="#ctx0" brushRef="#br0" timeOffset="475159.3689">9584 7525 231 0,'34'-21'89'0,"10"-9"6"16,0 3-64-16,13 2-9 16,-9 9-14-16,10 1-6 15,-8 10-10-15,10 1-33 16,-9 4-55-16,4 4 1 15,-9 4-142-15</inkml:trace>
          <inkml:trace contextRef="#ctx0" brushRef="#br0" timeOffset="479378.0454">11478 6351 325 0,'-2'0'90'16,"0"0"24"-16,1-1-91 15,-1 1-7-15,-1 0-6 16,-4-2-4-16,-1 4-1 15,-5-1-4-15,-4 3 1 16,-1-1-1-16,-6 5 0 16,0 1-1-16,-8 7 0 0,4 4 0 15,-14 10 1-15,2-2 1 16,-9 9 2-16,2-1 0 16,-9 9 0-16,3-2 0 15,-7 17-1-15,5-5-2 16,-6 13-1-16,9-7 1 15,1 12-1-15,11-11 0 16,3 9 0-16,12-11 1 16,2 6-1-16,7-6 0 0,1 8 1 15,3-10 0-15,0 2 2 16,2-12 0-16,4-3 0 16,2-12 0-16,6-1-1 15,3-9-1-15,2 2-1 16,3-7-1-16,5 0 0 15,-2-6-1-15,5-2 0 16,0-5 1-16,7-3-1 16,0-6-2-16,10 3-11 15,-2-1-8-15,11-1-28 16,-5 3-23-16,6 0-48 16,-8 0-8-16,-1 1-77 15</inkml:trace>
          <inkml:trace contextRef="#ctx0" brushRef="#br0" timeOffset="480406.692">11096 7706 277 0,'-2'3'93'0,"1"-3"8"15,1 2-78-15,6 3-10 16,3-2-12-16,6 1 1 16,4 1 3-16,10-4 2 15,1-2 0-15,13-6 1 16,2-3-3-16,8-7-1 16,-2 1-2-16,11-2-7 15,-6 3-11-15,4 1-65 16,-10 9-29-16,-1 5-22 15,-12 5-71-15</inkml:trace>
          <inkml:trace contextRef="#ctx0" brushRef="#br0" timeOffset="480062.7954">11596 7406 246 0,'3'-2'88'0,"-1"-1"8"15,-2 4-64-15,-2-1-10 0,0 5-5 16,-6 2-6-16,-2 5-1 16,-7 6-1-16,-2 5-6 15,-8 7-5-15,4 1 4 16,-7 9-1-16,2-1-1 16,-7 10 1-16,0-4 0 0,-2 8 4 15,2-8 0 1,2 8 1-16,10-10-1 0,1 7-2 15,8-7-4-15,4 5-6 16,8-9-7-16,4 1-12 16,4-11-4-16,7-2-4 15,7-9 6-15,2-3 5 16,1-8 7-16,9-7-3 16,-4-4-3-16,5-4-39 15,-1-3-15-15,-1-8-10 16,-6-1-31-16</inkml:trace>
        </inkml:traceGroup>
        <inkml:traceGroup>
          <inkml:annotationXML>
            <emma:emma xmlns:emma="http://www.w3.org/2003/04/emma" version="1.0">
              <emma:interpretation id="{2C3FB34C-C8BF-440F-8F4C-523F11E51052}" emma:medium="tactile" emma:mode="ink">
                <msink:context xmlns:msink="http://schemas.microsoft.com/ink/2010/main" type="inkWord" rotatedBoundingBox="14270,6390 18717,7181 18215,10002 13769,9212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81231.5673">12187 7213 293 0,'-9'0'116'16,"3"0"8"-16,-1 0-76 16,7-3-27-16,3 3-9 15,4-2-12-15,6-3-1 16,6 0 2-16,7-2 0 16,7 1 1-16,15-2 0 15,6 4-1-15,14 1 1 16,0 0-1-16,15-6 2 15,-12 1-1-15,17-4 1 0,-7-1-1 16,14 1 0 0,-12 2-2-16,13 2-35 0,-16-2-33 15,1-1-59-15,-21-8-25 16,-12-11-100-16</inkml:trace>
          <inkml:trace contextRef="#ctx0" brushRef="#br0" timeOffset="484018.1621">14426 6654 163 0,'-3'-2'158'0,"3"-1"-38"15,-2 1-90-15,-1-1 91 16,-2-1-109-16,-2-1-5 16,1 0-8-16,-1 0-10 15,-3 2 5-15,0-2-2 16,-2 2 1-16,-8 1 1 16,1 0 4-16,-8 4 1 15,-1 1 0-15,-4 6 2 0,4 2-2 16,-5 6 1-16,6 1-1 15,1 9-3 1,6-2-1-16,-3 5-1 0,4 1-5 16,-1 7-1-16,5-3 4 15,0 10 3-15,2-5 2 16,7 10 6-16,1-7 0 16,5 7 2-16,3-6-1 0,5 5 1 15,0-11 0-15,6 2 0 16,-1-11 0-16,5 0 1 15,-4-11 0-15,4 0 0 16,-5-6-2-16,-1-1 0 16,-4-4-2-16,0 1-1 15,-3-4 0-15,0-1 0 16,-3 2 1-16,-2 3 3 16,-5 1 2-16,-7 11 5 15,-4 1 1-15,-12 7 3 16,-6 4-2-16,-14 6 3 15,-2-1-2-15,-14 4-1 16,1-6-1-16,-7 3-3 16,10-8-6-16,-8-3-4 15,13-9-3-15,-1-5-3 16,8-8 0-16,-2-5-6 0,17-3-6 16,4-6-102-16,9-1-20 15,7-6-34-15,8-7-67 16</inkml:trace>
          <inkml:trace contextRef="#ctx0" brushRef="#br0" timeOffset="494264.5451">18318 8236 318 0,'16'1'100'0,"11"1"24"15,1-4-86-15,18 2-20 16,9 2-7-16,10 5-20 15,-5-2-19-15,9 1-48 16,-10-2-48-16,-1-3-9 0,-14-1-105 16</inkml:trace>
          <inkml:trace contextRef="#ctx0" brushRef="#br0" timeOffset="493875.6">18738 7726 289 0,'-22'18'101'0,"4"-4"11"0,1-1-77 15,4-3-23-15,0 1-13 16,1-1-8-16,0 2 0 15,1-4 2-15,-1-1 2 16,4-2 6-16,-2 2 3 16,0-1 2-16,0 4 2 15,0 3 1-15,-7 12 2 16,2 4-2-16,-1 15-1 16,1 6-2-16,2 17-4 15,6-1-5-15,0 14-5 16,4-11-5-16,5 4-4 15,-1-13 1-15,1-2 2 16,6-13 2-16,2-7 5 16,0-16 3-16,5-2 1 0,0-15-1 15,7-5-6-15,-1-5-9 16,6-3-44-16,-1-2-33 16,3 0-12-16,-10 1-76 15</inkml:trace>
          <inkml:trace contextRef="#ctx0" brushRef="#br0" timeOffset="495083.2734">19443 5812 315 0,'13'5'130'0,"4"-2"-2"16,1 4-89-16,5 6-7 15,2 2-19-15,2 10-20 16,-4 7 11-16,4 16-1 16,-4 5-2-16,2 15 1 15,-5 2-1-15,-2 26 2 16,-1 0 2-16,-4 34 7 16,-6-4 2-16,-2 40 0 15,-2-7-1-15,-6 34-2 16,-2-17-6-16,-5 25-2 0,-5-29-1 15,-9 11-3-15,-4-39-6 16,-10 1-2-16,-3-36-44 16,-14 1-96-16,0-29 18 15,-25-1-261-15</inkml:trace>
          <inkml:trace contextRef="#ctx0" brushRef="#br0" timeOffset="499517.3215">20210 7303 320 0,'-10'-2'105'16,"2"2"20"-16,4-2-87 15,3 2-18-15,2 0-11 0,-1 2-6 16,4-2-7-16,-3 0 1 16,1 2 2-16,0-2 2 15,-1 0 3-15,3-4 0 16,4 4-1-16,4-3 1 15,4 1-2-15,6-1-1 16,1 3 0-16,4 0-2 16,3 2-3-16,6 4-10 15,-3 3-4-15,12-1-8 16,-2-3 0-16,0-2-6 16,-6-3 1-16,-4-1-41 15,-10 1-28-15,-8 0-11 16,-5 1-85-16</inkml:trace>
        </inkml:traceGroup>
        <inkml:traceGroup>
          <inkml:annotationXML>
            <emma:emma xmlns:emma="http://www.w3.org/2003/04/emma" version="1.0">
              <emma:interpretation id="{5FD28AE9-6472-4B2A-BAE3-D5602EA749C6}" emma:medium="tactile" emma:mode="ink">
                <msink:context xmlns:msink="http://schemas.microsoft.com/ink/2010/main" type="inkWord" rotatedBoundingBox="18852,7326 24441,6929 24635,9661 19046,10058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513302.7215">28277 6735 369 0,'6'0'96'0,"3"0"31"16,2 0-108-16,1-2-3 15,-1 1-7-15,3 4-4 16,-4-1-4 0,-2 1 1-16,5 4-1 0,2 1 0 15,-3 0-1-15,1 5 4 16,-5 2 1-16,-6 4 4 15,-7 1 1-15,-3 9 0 16,-7 8-2-16,-10 13-2 16,-2 5-4-16,-11 14 0 15,3 3-2-15,-8 14 0 16,5-6-1-16,-7 9-1 16,7-7-1-16,-5 6 1 15,5-12-1-15,-4 4 1 0,7-16 1 16,0-2 1-16,9-14 0 15,1-8 0-15,10-17-1 16,3-3-3-16,7-10-3 16,7-5-1-1,5-5-1-15,6-2 1 0,5-1 2 16,10 0-3-16,4-6 1 16,8 3-7-16,0-3-4 15,6-2-6-15,-4 1 5 16,7-2-7-16,-5 2-8 15,4 2-75-15,-7 3 21 0,-1-2-198 16</inkml:trace>
          <inkml:trace contextRef="#ctx0" brushRef="#br0" timeOffset="513888.4614">28474 7002 432 0,'0'5'106'0,"-1"-1"35"0,4-1-127 15,2 5-7-15,-4 2-6 16,3 8-3-16,-4 4 0 16,-5 8-1-16,0 0 3 15,-2 6-1-15,2-4 2 16,2 6-1-16,0-5 0 16,1 5 2-16,-1-4 1 15,-1-1 1-15,1-7 2 0,1 3 0 16,-1-8-1-1,6 6-2-15,2-2-3 0,7 1-7 16,-2-3-3-16,5-1-4 16,-7-5 1-16,-1-2 2 15,1-6 6-15,-6 3 6 16,1 1 5-16,-5 2 1 16,-3 2 2-16,-8 4-1 15,3-1-2-15,-10-1-2 16,4-3 0-16,-4 1 0 15,0-7-2-15,-5-2 1 16,3-5-1-16,-1-4-1 16,3-6-1-16,0-4-3 15,7-4-2-15,-4-9-5 0,7 3-3 16,-1-9-12-16,6 2-15 16,0-7-61-16,6 3-33 15,3-6-23-15,1 2-74 16</inkml:trace>
          <inkml:trace contextRef="#ctx0" brushRef="#br0" timeOffset="514145.3933">28482 7032 196 0,'-1'8'201'0,"-1"7"-58"15,4 0-119-15,3 2 118 16,1 1-141-16,4 2-4 16,2-5-2-16,1 0-3 15,-1-7-4-15,3 6-11 16,-2-6-8-16,-5 5-48 16,-4-5-47-16,-3 2-4 15,-4-5-49-15,0-5 69 16</inkml:trace>
          <inkml:trace contextRef="#ctx0" brushRef="#br0" timeOffset="514702.8351">28718 7128 354 0,'-13'12'139'16,"-4"-2"11"-16,1-3-87 15,-1 1-39-15,6 0-16 0,-1 7-15 16,2-2-10-16,3 7-8 16,2 2 1-16,-1 4 4 15,-1-1 10-15,0 5 8 16,1 0 8-16,4 2 2 15,2-2 0-15,3 4-2 16,4 0-3-16,3 1-1 16,2-6-1-16,8 0-1 15,-1-8-1-15,6-4 1 16,-1-7 0-16,1-5 1 16,-6-7 2-16,6-6 2 15,-1-4 0-15,4-9 0 16,-2-4-1-16,1-7-2 15,-4 1 0-15,-5-9 1 0,-4 5 2 16,-4-7 5 0,-5 3 3-16,-4-10 2 0,-2 5-1 15,-8-10-2-15,-2 8-6 16,-8-1-3-16,0 11-3 16,-8 1-1-16,5 12-1 15,-2-2-1-15,5 3-1 16,1-1-2-16,5 5-1 15,-2 0-10-15,3 4-9 16,-3 9-8-16,0 5-115 16,-3 5 28-16,5 2-282 15</inkml:trace>
          <inkml:trace contextRef="#ctx0" brushRef="#br0" timeOffset="515320.3432">28818 6388 286 0,'-12'-7'84'15,"4"-6"17"-15,3-2-80 16,3-1-7-16,2-1-3 16,2 2 6-16,-2 5-1 0,-2-3 1 15,2 8-1 1,0 0 4-16,-1 0-3 0,1 5 5 15,0 3 0-15,-2 2 2 16,0 2-8-16,2 8 2 16,0 0-4-16,0 10 3 15,7 4-1-15,3 16 0 16,3 7-4-16,7 19-2 16,2 4-5-16,-2 26-1 15,-4 4-3-15,1 32-1 16,-4 0 0-16,0 25 1 15,-3-11 1-15,-1 25 0 16,-6-21 1-16,-13 17 5 16,-3-26 1-16,-14 10 7 15,-6-31 0-15,-5 6 1 16,1-28-5-16,-13 10-6 16,4-23-9-16,-9 1-7 15,0-23-2-15,-11 0-3 0,3-25 0 16,-2-5-4-16,9-14-2 15,-4-1-21-15,17-10-46 16,-2-1-78-16,5-6-3 16,-1-4-179-16</inkml:trace>
          <inkml:trace contextRef="#ctx0" brushRef="#br0" timeOffset="40409.4422">2279 9927 337 0,'-10'19'124'0,"3"-9"11"0,12-2-73 16,14-6-43-16,19 3-4 15,8-4-3-15,14 3-4 16,0-1-6-16,13-2-3 15,-8-1-4-15,8 2-2 16,-7 1-42-16,4 6-94 16,-14 4 16-16,-1 7-254 15</inkml:trace>
          <inkml:trace contextRef="#ctx0" brushRef="#br0" timeOffset="39633.5156">1590 9162 360 0,'-2'-7'105'0,"-9"-3"31"0,-3-1-93 15,8 1-18-15,-4-2-1 16,-2 4-2-16,-1 1-9 16,1 2-5-16,-6 4-2 15,3-1-5-15,-5 5-3 16,-1 1-1-16,-8 4-2 15,1 4 1-15,-12 7 0 16,4 5 2-16,-9 9 1 16,5 2 1-16,-1 10 0 15,9-2 0-15,6 5 0 16,11-7 0-16,6 8 0 16,11-6 0-16,8 5 1 15,8-3-1-15,12 6 1 0,7-3 0 16,12 10 0-16,3-1 0 15,14 16 0-15,-6-2-1 16,3 7 1-16,-11-15 0 16,-6-3 4-16,-21-20 1 15,-3-3 5-15,-16-13 0 16,-12 8 1-16,-11-4-2 16,-20 9 3-16,-11-1-3 15,-25 9 1-15,-8-3-2 16,-20 6-1-16,1-3-5 0,-23 6-1 15,15-8-2-15,-10 0-1 16,25-9-2-16,0-8-1 16,29-13-5-16,2-1-4 15,22-9 0-15,1-1-3 16,15-4-4-16,8 1-27 16,12-4-108-16,6-4 22 15,11-6-293-15</inkml:trace>
          <inkml:trace contextRef="#ctx0" brushRef="#br0" timeOffset="492388.2001">17235 7348 168 0,'-2'0'88'0,"-1"0"-9"15,3 1-31-15,0-1-44 16,0 0-8-16,0 0-2 0,0 0 3 16,0 0 5-16,0 0 10 15,0 2 6-15,0-2 6 16,0-2-3-16,0 2-1 16,0 0-8-16,0-3-3 15,3 3-1-15,2 0 4 16,4-2 0-16,6 1 1 15,5 1 2-15,6-5-4 16,1 1-4-16,13-2-2 16,-2 1-2-16,7-4-3 15,-1 3-2-15,10-3-2 16,-11 4-17-16,6-1-21 16,-10 1-16-16,-1 1-56 15,-15 4-6-15,-1 2-96 16</inkml:trace>
          <inkml:trace contextRef="#ctx0" brushRef="#br0" timeOffset="493349.2168">18450 7384 387 0,'0'-8'129'16,"-10"3"21"-16,-1-2-98 15,6 4-34-15,1-2-6 0,-2-2-12 16,-6-3-6-16,-3 0-3 15,-6-5-2 1,-3 2 1-16,-4 3 2 0,0 7 3 16,-9 1 3-16,4 5 3 15,-7 7 0-15,4 5 2 16,-6 4 0-16,11 4 0 16,-1 8-1-16,7-1 0 15,0 12-2-15,9-1 0 16,1 12-1-16,3-1 0 0,6 11-2 15,7-7 0-15,3 4-1 16,1-13 1-16,5-4 0 16,0-15 1-16,1-10 3 15,6-13 1-15,4-10 5 16,4-13 2-16,5-19 1 16,2-6-1-16,11-20-1 15,0-6-4-15,10-21-2 16,0 2-2-16,10-22 1 15,-5 6-1-15,7-22 0 16,-10 11 1-16,6-19 0 16,-11 16 1-16,3-20 0 15,-11 17 0-15,-1-12 0 16,-12 22 0-16,-3-7-1 0,-9 28-1 16,-4 4 0-16,-6 26 0 15,-4 10 0-15,-6 25 0 16,-7 9 0-16,-2 16 0 15,-8 15 0-15,-1 11-1 16,-8 19 1-16,-1 11 0 16,-8 28 0-16,2 7 0 15,-6 37 0-15,2 4 0 16,-8 29 0-16,8-3 1 16,-1 35-1-16,3-22 0 15,1 15-1-15,9-25 1 0,-2-2-2 16,5-41 0-16,2-8-2 15,6-36-1-15,4-12-6 16,3-24-2-16,3-10-17 16,4-13-16-16,5-8-71 15,3-6-23-15,5-9-30 16,3-9-46-16</inkml:trace>
          <inkml:trace contextRef="#ctx0" brushRef="#br0" timeOffset="488602.3845">15960 7920 241 0,'-3'7'96'0,"-2"-2"6"16,3-3-65-16,1-2-11 15,1 0-14-15,0 0 0 16,-2-2-1-16,2 0 1 16,2 6-1-16,4 2 0 15,1-1-4-15,6 5-2 16,2 2-2-16,10-6 4 15,3 1 2-15,15-7 5 16,4-3 1-16,19-11-1 16,2-2-6-16,17-7-30 0,-4 3-31 15,6-4-79-15,-21 3-9 16,-11-2-163-16</inkml:trace>
          <inkml:trace contextRef="#ctx0" brushRef="#br0" timeOffset="488166.4131">16249 7708 215 0,'-3'-2'97'0,"-1"0"-1"0,3 2-52 16,1 0-14-16,1 0-14 15,1 0-3-15,0 0-3 16,-2 0-4-16,0 2-4 16,1 3 1-16,-2 2 1 0,-6 8 6 15,-1 1 4-15,-2 9 6 16,-5 2-1-16,-2 4 0 16,4-1-3-16,-2 7-2 15,3-2-4-15,2 3 0 16,5-7-3-16,0 1 0 15,5-4-3-15,2 0-2 16,5-6 0-16,3-1-2 16,1-2 1-16,4-4-1 15,0-7 0-15,2 2 0 16,-1-5 0-16,-1 0-1 16,4 0-2-16,1 1-6 15,-6-4-5-15,3 0-16 16,-2-1-18-16,-3-1-88 15,-6-1 14-15,-1-1-205 16</inkml:trace>
        </inkml:traceGroup>
        <inkml:traceGroup>
          <inkml:annotationXML>
            <emma:emma xmlns:emma="http://www.w3.org/2003/04/emma" version="1.0">
              <emma:interpretation id="{4ADBF494-6110-4FDA-BA8F-1BAC46B42368}" emma:medium="tactile" emma:mode="ink">
                <msink:context xmlns:msink="http://schemas.microsoft.com/ink/2010/main" type="inkWord" rotatedBoundingBox="24814,7532 30692,7584 30666,10514 24788,10462"/>
              </emma:interpretation>
            </emma:emma>
          </inkml:annotationXML>
          <inkml:trace contextRef="#ctx0" brushRef="#br0" timeOffset="501211.421">21671 6587 277 0,'-7'10'174'0,"1"2"-27"16,-3-9-40-16,8 4-85 16,2 1-16-16,11 4-2 15,3 3-4-15,5-2-3 16,1-5-3-16,13-5-6 0,-3-3-2 16,6-4-7-16,1-1-2 15,5-4-4-15,-5-1 4 16,5-1 1-16,-4-4 8 15,2 0-3-15,-8 1-7 16,2 1-89-16,-12 5 20 16,-1 5-231-16</inkml:trace>
          <inkml:trace contextRef="#ctx0" brushRef="#br0" timeOffset="501682.3451">22247 6826 372 0,'-28'37'97'0,"-4"13"26"16,6-1-115-16,-3 23-32 15,5-1-23-15,-5 19-13 16,3-7 2-16,-4 18-7 16,5-13 24-16,0 12 15 15,5-14 11-15,4 5 2 16,2-18 15-16,6-1 18 0,3-24 9 16,8-7 6-16,2-14-1 15,10-14-2-15,2-18-15 16,13-18-7-16,0-5-6 15,11-22 0-15,-1-6-1 16,13-11 0-16,-5 7-2 16,7-13 1-16,-7 5 7 15,5-15 16-15,-6 9 5 0,-1-23 12 16,-9 8 3-16,-2-14 0 16,-10 16-15-16,-14-2-3 15,-9 24-10-15,-12 2-4 16,-7 23-6-16,-13 0-4 15,-1 15-6-15,-11 4-5 16,6 12-5-16,-9 11-7 16,8 11-3-16,-4 16-15 15,6 7-11-15,-3 14-30 16,6 5-49-16,-1 11-5 16,7-6-112-16</inkml:trace>
          <inkml:trace contextRef="#ctx0" brushRef="#br0" timeOffset="502134.5005">22719 6766 452 0,'-4'17'115'0,"-7"10"37"16,-4 6-129-16,0 20-14 16,-4 5-5-16,-5 18-9 15,-3 6-5-15,-6 19-10 16,1-5-8-16,-6 19-24 16,6-11 6-16,-7 16 3 15,5-17 17-15,0 10 20 16,9-25 29-16,5-2 5 15,13-24 2-15,7-14-5 16,10-25-11-16,12-13-2 16,4-23-5-16,11-22-2 15,3-13-2-15,11-27 1 16,-4-10-2-16,4-23 1 16,-5 7 0-16,8-18 0 15,-11 14-1-15,-2-10-2 16,-12 21-1-16,-10-3-1 15,-14 26 1-15,-11 3 0 0,-11 25 2 16,-11 5-1 0,-2 18-1-16,-1 3-9 0,6 16-7 15,-4 4-46-15,8 5-73 16,-1 7 3-16,4 0-185 16</inkml:trace>
          <inkml:trace contextRef="#ctx0" brushRef="#br0" timeOffset="499834.6898">20240 7653 345 0,'15'0'89'15,"0"-2"28"-15,8-3-97 16,4 4-13-16,9-1-4 15,-3 4-12-15,11-4-33 16,-6 2-44-16,7-2-31 16,-6 4-32-16,1 3-28 15</inkml:trace>
          <inkml:trace contextRef="#ctx0" brushRef="#br0" timeOffset="500728.2092">21623 6639 145 0,'-12'-2'94'0,"2"2"-16"16,0-2-22-16,4 4-59 16,-4 1-6-16,3 1-2 15,-5 1 7-15,4 5 10 16,-3-2 20-16,2 3 12 16,-4 3 9-16,1 1-5 0,-1 5-2 15,0 0-16-15,-4 6-7 16,1 2-6-16,-3 6-1 15,1-1-3-15,-4 13 0 16,3-1-1-16,0 16-3 16,3 1-2-16,-1 11 1 15,7-5 0-15,5 7 3 16,2-9 2-16,8 1 5 16,5-13 0-16,10 1 3 15,1-13-2-15,14 2-3 16,2-9-4-16,7 3-2 15,-4-8-3-15,7 7 0 16,-14-9-1-16,2 9 1 16,-14-6 0-16,-7 9 0 15,-11-8 3-15,-10-1 4 16,-14-6 2-16,-16 0 3 16,-8-7 4-16,-21 4 1 0,-4-4-6 15,-11 0-1-15,6-3-4 16,-3-5-5-16,20-7-6 15,0-3-4-15,17-8-4 16,2-3-10-16,13-4-5 16,8-5-25-16,9 0-22 15,13-8-80-15,9-6 2 16,15-15-168-16</inkml:trace>
          <inkml:trace contextRef="#ctx0" brushRef="#br0" timeOffset="502775.2813">23090 7567 177 0,'-3'1'136'0,"0"-1"-25"15,1-1-26-15,2-1-55 16,2 4-20-16,3-1-7 15,0-1-3-15,3 4 0 16,0 1-1-16,6-4 1 16,-3 3 0-16,6-1 3 15,-2 4 2-15,5-2 1 16,-4 1 1-16,8 4-1 0,-8-2-3 16,6 2-11-16,-2 2-24 15,1 1-85-15,-4-3 11 16,3-1-211-16</inkml:trace>
          <inkml:trace contextRef="#ctx0" brushRef="#br0" timeOffset="505135.7388">23319 7467 191 0,'2'2'44'0,"0"-2"10"0,1 1-55 16,0-2-18-16,-1 1-3 15,1-2 4-15,-1 2 11 16,-2-3 16-16,-2 4 15 16,2-1 8-16,-1 2-2 15,-3 0-5-15,1 1-15 16,-2-1-5-16,0 3-12 16,-3 0-34-16,3 1-14 0,-2 1-13 15,1-2 5-15,-1 0 10 16,2-2 40-16,-5-3 18 15,2 2 15-15,-1 3-5 16,1-3-4-16,-2 1-4 16,4 0 5-16,1 0 20 15,0-3 7-15,1 2 9 16,3-2 3-16,-1 2-1 16,2-4-17-16,0 4 7 15,-2-2-4-15,2 0 0 16,2 0-7-16,-2 0 0 15,0-2-11-15,0 4 1 16,-3-2-4-16,-1 1 1 16,1 1-1-16,-2 0 1 0,3-2-5 15,1 1-1-15,1-1-3 16,1 0-3-16,-2 0-4 16,2 0 1-16,-1 0 0 15,-1 2 2-15,1-2 0 16,0 0 2-16,-2 2-1 15,2-1 1-15,0-1-3 16,0-1-2-16,3-1-1 16,4 5 4-16,3-3 1 0,5 4 2 15,5 2-1-15,3 3 2 16,0-6-5-16,4 2 0 16,-2 0-2-16,-2-3 1 15,-3-1 0-15,0 1-1 16,-4-2 1-16,-1-2 1 15,-1-1 0-15,1 1 1 16,-4 1-1-16,1-3 0 16,-4 3-1-16,2 1-1 15,-5-2 1-15,2 2-1 16,-6 0 0-16,4 0 1 16,-5 0 0-16,0 0 2 15,0 0 0-15,-1 0 2 16,1 0 1-16,1 0 1 15,-2 0 1-15,-1 0-3 16,-1 0-1-16,-4 2-2 16,-1-2-3-16,-1 0-2 0,4 0-2 15,-1 0-3-15,1 0-2 16,0 0-9-16,3 0-6 16,1 0-130-16,-1 0 36 15,7 3-329-15</inkml:trace>
          <inkml:trace contextRef="#ctx0" brushRef="#br0" timeOffset="505925.8032">24327 6853 391 0,'-15'0'93'15,"-5"1"35"-15,5 4-116 16,-3 7-6-16,0 8-4 15,-7 7-5-15,-2 2-1 0,-4 10 0 16,3-3 2-16,-9 7 2 16,7 0-1-16,-5 9 1 15,2-2 0-15,-3 13 2 16,1-5 1-16,-5 12 2 16,5-7 1-16,-1 13 3 15,4-11 0-15,5 8 0 16,8-13-4-16,4 3-1 15,8-17-2-15,7 1-2 16,7-17-1-16,4-2-2 16,4-12 1-16,7-6 1 15,1-13 2-15,12-14 5 16,1-12 2-16,9-15 2 16,-2-7-1-16,10-14-2 15,-6 2-3-15,3-10-1 0,-7 7-2 16,2-9 0-16,-9 12 1 15,-3-5-1-15,-11 8 1 16,-4-3 1-16,-8 11 0 16,-6-2 0-16,-4 11-1 15,-5 3 0-15,-5 13-1 16,-9 1-2-16,-1 14-1 16,-6 4-4-16,-2 11-2 15,-11 15-10-15,6 12-8 16,-7 13-38-16,4 7-32 0,-2 12-42 15,8-8-27-15,7 4-44 16</inkml:trace>
          <inkml:trace contextRef="#ctx0" brushRef="#br0" timeOffset="506342.8759">24387 7794 372 0,'-8'5'98'0,"-1"-3"27"0,-1-4-105 16,4 4-34-16,2 4-11 16,-1 9-13-16,-1 4-4 15,-7 9-1-15,-1 2 19 16,-7 10 8-16,1-1 13 0,-8 13 4 16,4-6 5-16,-7 9-3 15,6-8 1 1,-2 1-1-16,6-13-2 0,-1-1-32 15,9-7-55-15,1-7 6 16,6-10-150-16</inkml:trace>
          <inkml:trace contextRef="#ctx0" brushRef="#br0" timeOffset="506776.9802">25141 6748 400 0,'15'-11'105'0,"-15"7"28"15,-5 9-109-15,0 7-20 16,-5 13-1-16,-7 5-1 15,-6 19-1-15,-2 3 0 16,-8 13-1-16,1-4 0 16,-3 14 0-16,2-10 0 15,-5 13 1-15,5-9 0 0,-9 16-1 16,4-12 1 0,-10 13 0-16,8-14 0 0,-6-1 2 15,11-16-1-15,3-4 0 16,14-16 0-16,5-5-2 15,9-10-3-15,13-2-3 16,9-9 1-16,15-8 0 16,5-9 3-16,17-9 1 15,1-6 2-15,14-2-3 16,-7 4-3-16,9 1-13 16,-9 6-10-16,5 1-24 15,-13 2-20-15,1 1-55 16,-16 3 0-16,-7-1-107 15</inkml:trace>
          <inkml:trace contextRef="#ctx0" brushRef="#br0" timeOffset="507035.4962">25102 7548 398 0,'-36'44'107'15,"-4"15"31"-15,7 1-115 0,5 20-9 16,6 1-8-16,-3 17-11 16,5-5-12-16,-1 10-33 15,-1-12-19-15,4-1-66 16,8-24-13-16,2-11-113 15</inkml:trace>
          <inkml:trace contextRef="#ctx0" brushRef="#br0" timeOffset="507473.5856">26069 6240 406 0,'0'-21'106'0,"-10"11"34"15,-2 10-115-15,2 11-14 0,-8 18-3 16,-2 5-5-16,-8 21-4 16,-1 8 0-16,-9 19 0 15,0-3 0-15,-13 21 2 16,3-4 0-16,-12 25 2 16,3 4 1-16,-6 31 1 15,10-3 0-15,-5 39-2 16,12-7-2-16,2 17-7 15,13-28-4-15,3-8-3 16,11-53 1-16,7-30-7 16,12-41-9-16,9-16-96 15,13-16-8-15,9-5-45 16,2-8-19-16</inkml:trace>
          <inkml:trace contextRef="#ctx0" brushRef="#br0" timeOffset="509358.7503">26255 6835 242 0,'-9'14'89'0,"-2"5"17"16,1-6-65-16,-4 7-12 15,4-2-11-15,1 2-9 16,-3-3-13-16,-1 1-13 16,1-6-9-16,2-4-8 15,3-3 2-15,-1-3 5 16,1-2 17-16,-1-2 16 16,0 0 11-16,3-1 6 15,2 0 0-15,-2-1 0 16,3 1-8-16,0 0-3 15,1 1-4-15,1 0-5 0,-2 1-8 16,2 1-2-16,3-2 1 16,-3 2 0-16,0 2 3 15,2-1 11-15,0-1 4 16,-6 4 1-16,3 2 1 16,-6 3 0-16,-5 4-4 15,-4 5 0-15,1 5 2 16,-5 7 2-16,2 3-2 15,-4 11 2-15,2-3-2 16,-5 16-2-16,5-6-1 16,-3 10-1-16,3-6-4 0,2 5-2 15,6-7 0-15,6 0 0 16,6-10 0-16,8-1-1 16,4-11 1-16,7-2-1 15,1-8 1-15,5 2 1 16,-5-6 1-16,7 3 1 15,-7-2-1-15,1 4 0 16,-3-1-2-16,-1 3 0 16,-7-4 0-16,2 1 3 15,-6-6 1-15,-2 2 0 16,-3-6-1-16,-1 11 1 16,-5-4-3-16,-6 7-1 15,-4 2 0-15,-13 4 1 16,-2-9 2-16,-15-1-1 0,2-6 1 15,-14-3-3 1,9-7-4-16,-7-5-8 0,14-3-6 16,-4-12-10-1,12-5-8-15,5-15-51 0,8-3-56 16,6-19-3-16,11-6-154 16</inkml:trace>
          <inkml:trace contextRef="#ctx0" brushRef="#br0" timeOffset="509627.6931">26137 6813 465 0,'11'-2'93'0,"-1"2"41"15,9 4-146-15,2 6-27 16,4 1-26-16,3 4-74 16,-1-2-5-16,6-4-148 15</inkml:trace>
          <inkml:trace contextRef="#ctx0" brushRef="#br0" timeOffset="510251.1913">26545 7055 414 0,'-3'10'112'0,"-4"-5"29"16,1 0-117-16,-1 12-18 15,0 8-8-15,-6 11-15 16,-4 7-10-16,-3 11-20 15,1-5-6-15,-6 11-6 16,5-7 12-16,-4 12 17 16,5-7 24-16,0 17 10 15,6-5 12-15,3 6 7 16,5-6-6-16,10-2-1 16,5-18 0-16,8-11-1 15,2-14-6-15,10-13-1 0,0-14-1 16,10-13-2-16,-2-10-4 15,12-9-3-15,-5-3-2 16,8-11 2-16,-10 3 3 16,7-8 12-16,-12 1 7 15,2-9 4-15,-9 3 2 16,1-9 1-16,-12 8-8 0,-7-8-2 16,-10 8-1-16,-8-6-2 15,-8 12-5-15,-9-9-1 16,-1 12-4-16,-2-8-3 15,0 12-4-15,1 4-4 16,2 14-3-16,-1 13-7 16,-1 20-7-16,-7 18-19 15,3 12-5-15,-7 12-13 16,2 4-4-16,1 14-58 16,6-2 23-16,1 7-135 15</inkml:trace>
          <inkml:trace contextRef="#ctx0" brushRef="#br0" timeOffset="510761.1685">27138 6949 437 0,'0'7'101'16,"-7"8"38"-16,1 5-127 15,-3 16-13-15,-1 9-5 16,-6 11-18-16,-3 7-19 0,-4 11-25 16,-2-8 2-16,-6 12 4 15,6-10 21-15,-5 10 20 16,3-8 27-16,2 11 28 15,7-16 8-15,3 3 9 16,10-23-1-16,9-9-1 16,7-19-27-16,12-12-5 15,9-13-12-15,9-21-1 16,3-9-1-16,12-25 0 16,-6-3-2-16,13-19 1 15,-12 9 0-15,6-14 4 16,-12 15 2-16,-2-6 5 15,-12 16 1-15,-7-5 4 16,-11 17-2-16,-11 2-1 16,-9 14-5-16,-10 4-3 15,-4 13-6-15,-9 4-9 0,3 9-5 16,-6 9-22-16,5 9-30 16,-5 8-85-16,4 5 4 15,-4 8-192-15</inkml:trace>
          <inkml:trace contextRef="#ctx0" brushRef="#br0" timeOffset="512632.4799">27777 7361 319 0,'-3'-2'91'15,"-2"2"20"-15,3 0-90 16,0-2-16-16,2 1-3 0,0 2-2 16,-1-2 2-1,2 1 4-15,1 1 5 0,-2-1 1 16,0 0 0-16,2 0-1 16,1-1 1-16,0-1-4 15,9 1 6-15,0-1 1 16,4-1 2-16,2 1-4 15,11 0-1-15,-1-3-7 0,8-3-3 16,-1 1-5 0,3-1-7-16,-6 3-4 0,-1 3-13 15,-9 4-11-15,-4 5-10 16,-9 3-55-16,-3 0-23 16,-7 1-13-16,-8-1-53 15</inkml:trace>
        </inkml:traceGroup>
      </inkml:traceGroup>
    </inkml:traceGroup>
    <inkml:traceGroup>
      <inkml:annotationXML>
        <emma:emma xmlns:emma="http://www.w3.org/2003/04/emma" version="1.0">
          <emma:interpretation id="{5315988F-1453-4243-8A1E-E4AA46DF7855}" emma:medium="tactile" emma:mode="ink">
            <msink:context xmlns:msink="http://schemas.microsoft.com/ink/2010/main" type="paragraph" rotatedBoundingBox="2114,9946 8779,9971 8770,12455 2104,124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22BDBB-1DCE-4BE8-965F-87648C68F6B7}" emma:medium="tactile" emma:mode="ink">
              <msink:context xmlns:msink="http://schemas.microsoft.com/ink/2010/main" type="inkBullet" rotatedBoundingBox="2112,10434 4671,10444 4665,12148 2105,12138"/>
            </emma:interpretation>
          </emma:emma>
        </inkml:annotationXML>
        <inkml:trace contextRef="#ctx0" brushRef="#br0" timeOffset="39633.5156">1590 9162 360 0,'-2'-7'105'0,"-9"-3"31"0,-3-1-93 15,8 1-18-15,-4-2-1 16,-2 4-2-16,-1 1-9 16,1 2-5-16,-6 4-2 15,3-1-5-15,-5 5-3 16,-1 1-1-16,-8 4-2 15,1 4 1-15,-12 7 0 16,4 5 2-16,-9 9 1 16,5 2 1-16,-1 10 0 15,9-2 0-15,6 5 0 16,11-7 0-16,6 8 0 16,11-6 0-16,8 5 1 15,8-3-1-15,12 6 1 0,7-3 0 16,12 10 0-16,3-1 0 15,14 16 0-15,-6-2-1 16,3 7 1-16,-11-15 0 16,-6-3 4-16,-21-20 1 15,-3-3 5-15,-16-13 0 16,-12 8 1-16,-11-4-2 16,-20 9 3-16,-11-1-3 15,-25 9 1-15,-8-3-2 16,-20 6-1-16,1-3-5 0,-23 6-1 15,15-8-2-15,-10 0-1 16,25-9-2-16,0-8-1 16,29-13-5-16,2-1-4 15,22-9 0-15,1-1-3 16,15-4-4-16,8 1-27 16,12-4-108-16,6-4 22 15,11-6-293-15</inkml:trace>
        <inkml:trace contextRef="#ctx0" brushRef="#br0" timeOffset="40409.4422">2279 9927 337 0,'-10'19'124'0,"3"-9"11"0,12-2-73 16,14-6-43-16,19 3-4 15,8-4-3-15,14 3-4 16,0-1-6-16,13-2-3 15,-8-1-4-15,8 2-2 16,-7 1-42-16,4 6-94 16,-14 4 16-16,-1 7-254 15</inkml:trace>
        <inkml:trace contextRef="#ctx0" brushRef="#br0" timeOffset="40136.2955">2437 9305 275 0,'-7'11'149'0,"0"-6"-17"16,1-3-48-16,11 0-68 16,5 1-13-16,8 2-1 15,7 3-1-15,10 4 0 16,-2-4 0-16,15 7-6 15,-3-2-4-15,6 1-12 16,-6-8-12-16,5 4-30 16,-17-5-15-16,-1 4-33 15,-12 1-1-15,-12 8-16 0,-11 0 25 16</inkml:trace>
      </inkml:traceGroup>
      <inkml:traceGroup>
        <inkml:annotationXML>
          <emma:emma xmlns:emma="http://www.w3.org/2003/04/emma" version="1.0">
            <emma:interpretation id="{AE2AB312-A978-4D38-92AA-231C10E8B2AD}" emma:medium="tactile" emma:mode="ink">
              <msink:context xmlns:msink="http://schemas.microsoft.com/ink/2010/main" type="line" rotatedBoundingBox="5270,9958 8779,9971 8770,12455 5261,12442"/>
            </emma:interpretation>
          </emma:emma>
        </inkml:annotationXML>
        <inkml:traceGroup>
          <inkml:annotationXML>
            <emma:emma xmlns:emma="http://www.w3.org/2003/04/emma" version="1.0">
              <emma:interpretation id="{4DF1A9D0-6FD4-41D2-94D3-39D6EA6F86C4}" emma:medium="tactile" emma:mode="ink">
                <msink:context xmlns:msink="http://schemas.microsoft.com/ink/2010/main" type="inkWord" rotatedBoundingBox="5270,9958 8779,9971 8770,12455 5261,12442"/>
              </emma:interpretation>
            </emma:emma>
          </inkml:annotationXML>
          <inkml:trace contextRef="#ctx0" brushRef="#br0" timeOffset="40892.3051">4128 8998 462 0,'15'-15'95'0,"0"3"46"0,8 4-140 16,4 3-2-16,-4 5-2 16,-8 10-1-16,-3 6-1 15,-10 6 1-15,-11 15 1 16,-7 2 2-16,-14 18 1 15,-8 4 0-15,-21 22 2 16,-2 4 2-16,-19 17 8 16,6-3 6-1,-9 14 8-15,16-12 0 0,2 11-1 16,19-14-8-16,6 10-5 16,17-17-9-16,5 3-2 15,11-20-2-15,9 1-2 16,8-19-1-16,6-4-2 15,7-10-1-15,7-1-3 16,4-12 1-16,5-1-6 0,1-7 0 16,5-9-2-16,-7-11 2 15,5-8 2-15,-6-13 5 16,1-12-7-16,-6-8-8 16,3-12-117-16,-7-1 25 15,-2-9-292-15</inkml:trace>
          <inkml:trace contextRef="#ctx0" brushRef="#br0" timeOffset="41166.5274">4155 9912 426 0,'-17'30'133'0,"-3"2"22"0,0 11-110 16,16 3-37-16,-8 26-3 15,2 8-5-15,-10 26-1 16,-5-2 0-16,-5 23-1 16,4-16-1-16,2 7-2 15,8-27-3-15,6-3-7 16,7-28-3-16,3-14-11 16,1-24-11-16,6-16-38 15,-1-17-34-15,8-17-23 0,-1-11-34 16,7-19 14-16</inkml:trace>
          <inkml:trace contextRef="#ctx0" brushRef="#br0" timeOffset="41634.7905">4930 9517 389 0,'28'-66'136'0,"-18"18"21"0,-1 10-103 16,-4 18-25-16,0 11-8 16,-7 18-14-16,-5 24-8 15,-3 15-4-15,-6 30-4 16,-7 15-3-16,-6 25-1 16,1-5 3-16,-5 20 4 15,5-16 3-15,1 23 2 16,11-21 1-16,1 4 3 15,11-28 0-15,3-9 2 16,6-34 0-16,5-9-1 16,3-20-1-16,7-11-3 15,5-16-1-15,6-22 1 16,1-17 0-16,9-34 0 16,-3-11 1-16,6-35 1 0,-8-1 2 15,2-20 2-15,-8 9 2 16,-2-19 2-16,-6 21 0 15,-10-10-1-15,-12 22-4 16,-9 5-3-16,-9 34-3 16,-10 13-4-16,1 29-2 15,-4 15-10-15,2 20-7 0,-2 17-41 16,4 14-47 0,-4 21-44-16,6 7-32 15,2 23-48-15</inkml:trace>
          <inkml:trace contextRef="#ctx0" brushRef="#br0" timeOffset="42187.8301">6001 8818 497 0,'-5'-3'106'0,"-5"1"40"0,8 7-151 15,-4 12-14-15,-6 10-11 16,-9 17-14-16,-6 8-21 15,-10 16-36-15,3-5 10 0,-5 7 27 16,8-12 31-16,1 5 49 16,3-13 64-16,4 0 8 15,7-17-17-15,4-5-12 16,7-15-22-16,12-9-24 16,6-11-8-16,10-13-7 15,7-5-5-15,13-15-16 16,0-6-16-16,12-19-6 15,-5-1 3-15,8-16 5 16,-6 8 22-16,4-11 32 16,-13 14 16-16,-3-6 13 15,-15 19 3-15,-10 5 1 16,-14 18-17-16,-14 8-8 16,-8 18-14-16,-18 9-8 15,-5 13-8-15,-13 17-7 16,6 8-6-16,-7 18-31 15,11 1-27-15,-4 9-63 16,9-6-16-16,-1 6-113 16</inkml:trace>
          <inkml:trace contextRef="#ctx0" brushRef="#br0" timeOffset="42576.3819">6786 8729 261 0,'-35'91'85'16,"-8"-1"7"-16,-10 26-62 15,2-5-41-15,-9 32-16 16,3-9 3-16,-12 22 3 16,1-14 2-16,-10 15 2 15,10-21 4-15,-9 17-41 16,9-23-7-16,-3 9-5 0,13-23 26 15,-5 5 13 1,14-28 37-16,0-1-20 0,15-23 13 16,1 1-93-16</inkml:trace>
          <inkml:trace contextRef="#ctx0" brushRef="#br0" timeOffset="43206.5244">6718 10425 419 0,'-1'32'109'0,"-1"3"35"16,0-5-120-16,4 11-9 16,0-8-7-16,-2 9-6 0,-4-2-7 15,-1 5-5-15,-1-14 0 16,-1 6-2-16,-1-11 0 15,-1 1 0-15,-1-11 4 16,2 1 0-16,0-5 3 16,1-4 2-16,2-6 1 15,7 1-1-15,3-3-1 16,1-5 0-16,4-2 1 16,7-3 4-16,0-5 3 15,7-15 0-15,5-1 0 0,6-9 0 16,-4-3-3-1,7-10 3-15,-4 3 2 0,0-11 8 16,-5 2 7-16,0-10 0 16,-4 9-3-16,-3-6 0 15,-7 14-8-15,-5 4-6 16,-8 16 3-16,-12 4 1 16,-5 10-1-16,-12 5-2 15,0 3-1-15,-7 6-2 16,-1 6-4-16,-2 15-5 15,4 3-4-15,-2 14-18 16,7 1-34-16,-5 12-92 16,5-1 5-16,-9 7-219 15</inkml:trace>
        </inkml:traceGroup>
      </inkml:traceGroup>
    </inkml:traceGroup>
    <inkml:traceGroup>
      <inkml:annotationXML>
        <emma:emma xmlns:emma="http://www.w3.org/2003/04/emma" version="1.0">
          <emma:interpretation id="{B0C23058-8E30-4D0D-A98C-D4ECBAFA437D}" emma:medium="tactile" emma:mode="ink">
            <msink:context xmlns:msink="http://schemas.microsoft.com/ink/2010/main" type="paragraph" rotatedBoundingBox="2042,13287 25050,9439 25676,13180 2668,170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419BCE-02E2-4309-A843-567734350A95}" emma:medium="tactile" emma:mode="ink">
              <msink:context xmlns:msink="http://schemas.microsoft.com/ink/2010/main" type="line" rotatedBoundingBox="2042,13287 25050,9439 25676,13180 2668,17028"/>
            </emma:interpretation>
          </emma:emma>
        </inkml:annotationXML>
        <inkml:traceGroup>
          <inkml:annotationXML>
            <emma:emma xmlns:emma="http://www.w3.org/2003/04/emma" version="1.0">
              <emma:interpretation id="{78C9CA26-289B-4A0E-B362-E4904D5CF88B}" emma:medium="tactile" emma:mode="ink">
                <msink:context xmlns:msink="http://schemas.microsoft.com/ink/2010/main" type="inkWord" rotatedBoundingBox="2042,13287 2946,13135 3315,15346 2412,15497"/>
              </emma:interpretation>
              <emma:one-of disjunction-type="recognition" id="oneOf13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50237.0241">1172 11795 454 0,'-29'18'126'0,"3"-8"33"0,13-10-133 15,3 0-10-15,11 0-14 16,4 0-7-16,4 4-12 16,9-1-42-16,5 2-71 15,5-5-24-15,-1 2-55 16,-1-4 1-16</inkml:trace>
          <inkml:trace contextRef="#ctx0" brushRef="#br0" timeOffset="49905.727">1080 12755 250 0,'-5'-4'102'0,"-1"1"9"16,-1 3-67-16,0 0-11 16,4 0-11-16,-2 0-14 15,2 2-4-15,-2-2-1 16,-2-2-1-16,-1 2-2 15,1 0 1-15,-3 0 0 0,-1 0 3 16,-4 2 5-16,0-1 3 16,-7 3 2-16,2 1 0 15,-5 6 0-15,4 4-7 16,-6 5-1-16,6 2-2 16,-1 3 0-1,4-2 0-15,-2 0 1 0,8-1 0 16,-3-2 1-16,4-6 0 15,1 5 1-15,0-6 0 16,0 4 0-16,2-1-1 16,-1 7 1-16,3-3-1 0,-3 7 0 15,3-1-2-15,-1 6-2 16,2-2 0-16,0 10-1 16,0 0 0-16,0 11 0 15,0-3 1-15,2 7-1 16,-4-7 1-16,2 4-1 15,0-13 1-15,2 8-1 16,3-9 0-16,5 5 0 16,3-6-1-16,5 6 0 15,4-5 0-15,5 9 0 16,-2-6 0-16,6 6 0 16,-4-9 0-16,4 0 1 15,-2-11 1-15,10-3 1 16,1-7 1-16,10-5 1 15,-2-6 0-15,9-7 1 0,-7-4-3 16,6-4 1-16,-5-4-1 16,8 0-1-16,-10 4-1 15,8 1-1-15,-9 2-2 16,5-1-5-16,-8 4-3 16,5-6-3-16,-10-2-25 15,3-6-121-15,-12-3 34 16,-9-11-322-16</inkml:trace>
        </inkml:traceGroup>
        <inkml:traceGroup>
          <inkml:annotationXML>
            <emma:emma xmlns:emma="http://www.w3.org/2003/04/emma" version="1.0">
              <emma:interpretation id="{463E2AD8-5C56-4029-8E84-7B5AB4B9BFA4}" emma:medium="tactile" emma:mode="ink">
                <msink:context xmlns:msink="http://schemas.microsoft.com/ink/2010/main" type="inkWord" rotatedBoundingBox="3960,13767 8546,13001 8952,15434 4367,16201"/>
              </emma:interpretation>
              <emma:one-of disjunction-type="recognition" id="oneOf14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50975.7551">2367 13113 159 0,'-2'12'139'15,"-3"-7"-26"-15,12 1 7 16,0 1-86-16,9 0-1 0,6 1-9 16,14 0-6-16,3 1-8 15,19-4-2-15,1-4-3 16,16-7-6-16,-4-6-7 15,9-5-62-15,-10-3-64 16,0-4-5-16,-17 2-171 16</inkml:trace>
          <inkml:trace contextRef="#ctx0" brushRef="#br0" timeOffset="50693.1612">2472 12771 259 0,'29'5'126'0,"6"-3"4"0,-1-2-69 16,10-4-14-16,-1-2-25 15,9-1-9-15,-4-1-10 0,4 3-11 16,-13 3-21-16,0 2-104 15,-16 5 18-15,-10 9-260 16</inkml:trace>
          <inkml:trace contextRef="#ctx0" brushRef="#br0" timeOffset="54275.6816">3840 12811 443 0,'-27'28'112'0,"-1"-1"40"0,14-12-130 16,8-5-5-16,9-7-6 15,5-1-5-15,4-4-6 16,6-5 0-16,6 2 1 0,7-6-1 15,1-6 1-15,11-8-1 16,-3-3 1-16,8-13-1 16,-7 1 0-16,6-12 1 15,-7 6-1-15,6-6 1 16,-6 6 0-16,8-6-1 16,-6 6 0-16,7-4 1 15,-4 9-1-15,5-3-1 16,-10 6 1-16,5 2-2 15,-10 9 0-15,1-3-3 16,-6 7-1-16,0-5-3 16,-5 5 0-16,0-7 0 15,-7 8 2-15,-3 0 1 16,-7 9 4-16,-6 7 1 16,-7 7 1-16,-12 14 0 15,-8 7 1-15,-10 19-1 0,-4 7 0 16,-11 22 1-16,2 2 0 15,-7 20 1-15,5 0 0 16,-6 21 0-16,4-10 1 16,-4 14-1-16,6-12 0 15,-10 15 0-15,5-14 1 16,-9 18 2-16,4-12 1 16,-8 10 0-16,10-19 0 15,-4 5 0-15,12-21-3 0,1 6 0 16,7-15-2-16,-1 5 0 15,8-14-1-15,-1 3 0 16,7-14 0-16,1 0-1 16,7-18-1-16,2-4-3 15,9-12-1-15,2-10-9 16,6-7-5-16,6-9-19 16,4-4-18-16,5-12-91 15,6-7 14-15,5-19-207 16</inkml:trace>
          <inkml:trace contextRef="#ctx0" brushRef="#br0" timeOffset="55255.9199">5347 12087 358 0,'-3'25'87'16,"-6"-3"33"-16,-1-1-102 15,2 3-11-15,-4 4 3 16,-1-2-4-16,-5 14-2 16,-2 5 0-16,-7 8 0 15,4 2-3-15,-10 13-1 16,0-3 0-16,-9 14 0 15,6-9-1-15,-11 13 1 16,4-10 0-16,-5 13 0 16,8-8 1-16,-5 17-1 15,4-10 0-15,-2 18 0 16,6-14 1-16,-1 9-1 0,6-15 0 16,4 5 3-16,8-20 2 15,4 2-2-15,6-13 0 16,3-1-1-16,4-13-1 15,6 5-2-15,0-15 2 16,7 2 2-16,4-6 0 16,9-8 3-16,2-8 1 15,10 1 1-15,-1-9-1 0,10-5 2 16,-5-4-1-16,11-6 2 16,-7-3 0-16,9-17 2 15,-9-10 0-15,10-16-2 16,-8-7-2-16,5-23-1 15,-5-2-2-15,6-19-2 16,-8 3 0-16,7-26 2 16,-7 12 0-16,9-19-1 15,-9 12 1-15,3-16-1 16,-8 16-1-16,6-14-2 16,-13 21 0-16,-3-6 0 15,-6 26-1-15,-5 0 0 16,-11 30 0-16,-4 5 0 15,-5 23-1-15,-11 3-1 16,-4 19-3-16,-9 8-3 16,1 13-4-16,-14 14-5 15,4 11-4-15,-8 14-4 0,6 1-2 16,-2 8-23-16,10-4-25 16,-1 4-61-16,6-8-7 15,-3 4-131-15</inkml:trace>
          <inkml:trace contextRef="#ctx0" brushRef="#br0" timeOffset="55812.0279">6424 11815 422 0,'5'2'108'16,"-5"-2"34"-16,2-4-119 16,-4-2-13-16,-3-6-2 0,0-1-6 15,-6-1-4-15,-3 1-3 16,-2 3-5-16,-4 5-2 16,-7 10-1-16,1 5 3 15,-7 10 3-15,1 7 4 0,1 11 3 16,2 2 1-16,3 8 2 15,7-2-2 1,3 2 0-16,6-4 0 0,5-5-1 16,5-7 0-16,5-2 0 15,5-9-1-15,5 1-1 16,1-5 0-16,6-4-1 16,0-8 0-16,7-5 0 15,-2-8 0-15,5-7 3 16,-3-5 1-16,6-7 5 15,-6-1 3-15,2-10 4 16,-3 0 1-16,1-11 1 16,-5 6-3-16,-2-10 0 15,-5 12-4-15,-6-1-2 16,-4 11-3-16,-9 1 0 16,-4 11-2-16,-9 1-10 15,-5 7-10-15,-9 6-39 16,1 6-19-16,-7 9-11 15,2 7 8-15,0 4-33 0,5-1 21 16,-4 7 11-16,7-7-47 16</inkml:trace>
          <inkml:trace contextRef="#ctx0" brushRef="#br0" timeOffset="56304.9507">6861 11860 312 0,'-18'63'161'0,"-12"12"-61"15,-5-7-41-15,-8 13-42 16,5-6-42-16,-7 14 28 16,5-4 28-16,-12 16-32 15,9-11-1-15,-8 13-2 16,-1-12 1-16,-9 12-1 0,3-13 0 15,-10 19-5-15,6-7-3 16,-9 17-2-16,11-13-1 16,-8 12 2-16,12-20 5 15,-2 2 3-15,14-21-7 0,1 4-46 16,10-19-56-16,-3 0-7 16,7-14-137-16</inkml:trace>
          <inkml:trace contextRef="#ctx0" brushRef="#br0" timeOffset="56911.6672">6247 14127 131 0,'11'40'44'0,"9"-6"8"16,3-16-35-16,11-8-8 16,-1-10-3-16,8-15 2 15,-1-7 1-15,8-16 7 16,-8-8 5-16,5-14 2 16,-3 2 7-16,1-12 14 15,-5 7-1-15,0-7 5 16,-5 12-1-16,-3-8-8 15,-8 11-19-15,-7-3-8 16,-9 15-12-16,-9-4-59 16,-10 14-65-16,-19 1-2 0,-6 17-183 15</inkml:trace>
          <inkml:trace contextRef="#ctx0" brushRef="#br0" timeOffset="56624.7174">6537 13233 371 0,'2'41'106'0,"-7"-4"26"15,-5 6-100-15,2-3-22 16,-6 5-4-16,-1-7-7 16,-1 7-25-16,-2-6-33 0,-7 10-74 15,0-6-7-15,-8 7-157 16</inkml:trace>
        </inkml:traceGroup>
        <inkml:traceGroup>
          <inkml:annotationXML>
            <emma:emma xmlns:emma="http://www.w3.org/2003/04/emma" version="1.0">
              <emma:interpretation id="{3DD3C8CD-E20B-49DF-A1FD-60CFFB95A38C}" emma:medium="tactile" emma:mode="ink">
                <msink:context xmlns:msink="http://schemas.microsoft.com/ink/2010/main" type="inkWord" rotatedBoundingBox="10775,12535 14255,11953 14640,14250 11159,14832"/>
              </emma:interpretation>
              <emma:one-of disjunction-type="recognition" id="oneOf15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09976.626">10392 12129 423 0,'-3'0'114'0,"-2"-4"33"0,-2 3-117 15,2 1-21-15,-5 0-2 16,0 0-6-16,-10 3-2 16,-1 0 0-16,-8 4 0 15,-2 0 2-15,-12 3-1 16,-4 0 2-16,-11 1 2 16,0 4 1-16,-12 7 2 15,6 1 0-15,-8 12-1 16,11 3-3-16,-6 12-2 15,11-4 0-15,-4 16-2 16,10-4 1-16,-3 7-1 16,12-7 1-16,1 5-1 15,12-13 0-15,4-1 1 0,14-9-1 16,6 2 1-16,5-9 0 16,7 2-1-16,9-5 0 15,5-4-1-15,3-8 1 16,13-6-1-16,0-12 2 15,8-15-1 1,3-8 2-16,17-20 0 0,-5-5 0 16,19-27 0-16,-2-5 1 15,22-26 0-15,-9-2-1 16,14-25 0-16,-9 12 0 16,8-20 0-16,-16 15-1 0,9-24 1 15,-16 19-1-15,9-17 0 16,-14 21 1-16,2-11-1 15,-18 28 0-15,-5-4 0 16,-20 27 1-16,-9 11 0 16,-11 26 1-16,-7 15 3 15,-8 22 1-15,-10 16 0 16,-10 16 0-16,-14 29-2 16,-10 10-2-16,-17 28 0 15,-4 6-1-15,-8 20 1 16,7-14 1-16,-7 22 0 15,13-11 1-15,-5 16-2 16,9-14 1-16,-4 14-2 16,9-22 0-16,-1 10 0 0,12-17 1 15,-1 12-1-15,13-14 1 16,3 8-1-16,10-18 0 16,8 6-2-16,7-20 1 15,5-1-2-15,5-14 0 16,2-3 0-16,-1-17-1 15,8-2-4-15,-6-10-1 16,5-6-2-16,2-11-5 16,8-9-13-16,-1-7-20 15,8-13-109-15,-1-7 18 16,10-12-267-16</inkml:trace>
          <inkml:trace contextRef="#ctx0" brushRef="#br0" timeOffset="110486.9532">11338 12330 251 0,'-8'24'188'15,"-7"-10"-33"-15,-5 1-8 16,9 1-124-16,-3 6 0 0,3-1-10 16,-6 11-7-16,2-2-4 15,-5 3 0-15,2-5-2 16,-4 4 0-16,1-9 0 16,-7 2 0-16,1 0 1 15,-5 6-1-15,1 3 0 16,-2 5 0-16,3 1 0 15,-5 5 0-15,2-7 0 16,-4 7 0-16,9-7 0 0,1 2 0 16,9-8 0-16,7 1 0 15,11-8 0-15,8-2-1 16,8-5 0-16,13-1 0 16,1-5 1-16,11-2 0 15,-3-4 0-15,9-3 0 16,-2-1-1-16,4-2-3 15,-5-2-2-15,4-4-3 16,-9-4-3-16,0-5-2 16,-6-3-15-16,-2-9-108 15,-9-3-15-15,-7-3-45 16,-7 1-49-16</inkml:trace>
          <inkml:trace contextRef="#ctx0" brushRef="#br0" timeOffset="111086.9212">10978 12801 459 0,'-2'5'104'16,"2"-2"46"-16,0-1-133 15,7 1-7-15,5 2-1 0,1 0-2 16,2 0-5-16,8 0-2 16,0-1-1-16,6-4-4 15,0-4-2-15,11-4-12 16,-3-4-8-16,6-1-48 16,-5 0-73-16,4-1 4 15,-11 5-187-15</inkml:trace>
          <inkml:trace contextRef="#ctx0" brushRef="#br0" timeOffset="111566.1675">12142 11694 438 0,'-8'11'97'0,"4"-2"43"15,11-8-127-15,11-2-6 0,7-3 1 16,13 1-1-16,2-4-2 15,8-1-4-15,0 0-4 16,12-4-10-16,-5-3-9 16,3-1-41-16,-7-1-39 15,1-5-38-15,-17 4-31 16,-4-5-30-16</inkml:trace>
          <inkml:trace contextRef="#ctx0" brushRef="#br0" timeOffset="111618.0443">12285 11860 254 0,'-7'16'148'0,"4"-7"-18"16,3-6-39-16,13-1-67 15,7-6-13-15,15-1-2 16,5-3-8-16,11-4-21 16,0-1-32-16,11-5-83 15,-11 1 0-15,7 4-190 16</inkml:trace>
        </inkml:traceGroup>
        <inkml:traceGroup>
          <inkml:annotationXML>
            <emma:emma xmlns:emma="http://www.w3.org/2003/04/emma" version="1.0">
              <emma:interpretation id="{DD23705E-570A-40AA-B05B-9E3CA778766C}" emma:medium="tactile" emma:mode="ink">
                <msink:context xmlns:msink="http://schemas.microsoft.com/ink/2010/main" type="inkWord" rotatedBoundingBox="15038,11491 22484,10245 23048,13620 15602,14865"/>
              </emma:interpretation>
              <emma:one-of disjunction-type="recognition" id="oneOf16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12518.2692">13570 10249 106 0,'-5'-13'162'0,"1"3"-52"16,1 4-61-16,5 1 64 0,3-4-91 15,5-1-8-15,8-1 3 16,0-3 1-16,10-4 1 16,0 3-3-16,11 0-2 15,-4-1-7-15,13 1-3 16,-4-2-3-16,8 1-1 15,-6 2 0-15,6 3-1 16,-12 1 0 0,-2 3 1-16,-10 5-1 0,-6 6 1 15,-9 7 1-15,-15 14 0 16,-9 10 4-16,-17 18 1 16,-9 5 1-16,-21 20 1 15,-5 0 0-15,-12 14-1 16,5-11-1-16,-3 9 0 15,17-17-2-15,8 1-1 16,15-16-2-16,4 2 1 0,14-10-1 16,4 0 1-16,4-10 2 15,7 1 1-15,10-8 0 16,3-1-1-16,7-10-1 16,13 1-2-16,4-7-1 15,11 4-5-15,4-6-5 16,11 2-15-16,-4-4-18 0,10-7-34 15,-13-7-15 1,2-9-51-16,-15-8-7 0,-5-6-63 16</inkml:trace>
          <inkml:trace contextRef="#ctx0" brushRef="#br0" timeOffset="113081.368">14649 10414 411 0,'1'-23'101'0,"-1"-4"32"0,2 9-117 16,0 1-16-16,1 9-1 16,-3 4-4-16,-3 11-2 15,-11 3-10-15,-1 7-2 0,-10 13-2 16,-1 4 0-16,-9 13 3 15,0-1 10-15,-5 14 7 16,4-5 9-16,-1 11 8 16,9-6 6-1,5 5 2-15,10-10-3 0,6-1-5 16,7-12-8-16,8-1-5 16,2-11-4-16,5-3-1 15,-2-9 0-15,7-6 0 16,-3-11 0-16,5-9 3 15,-4-10 0-15,7-17 2 16,-4-3 0-16,4-9 2 16,-3-2 0-16,-1-13 4 15,-6 7-1-15,0-13 0 16,-7 4-1-16,-3-11-2 16,-3 10-5-16,-5-6-3 0,-7 14-2 15,-3 2-5-15,-4 12-2 16,2 8-6-16,3 16-9 15,2 9-56-15,0 13-28 16,1 15-19-16,-1 12-54 16,-5 12 61-16</inkml:trace>
          <inkml:trace contextRef="#ctx0" brushRef="#br0" timeOffset="114810.3842">13543 11475 442 0,'-2'-2'102'0,"9"-3"35"0,1 0-129 16,9-2-6-16,3 2-6 15,6 2 6-15,1 3 0 0,11-3 6 16,2-1 4-16,20-7 6 16,4-6 1-16,29-6 6 15,4-4-3-15,29-1 4 16,-2 2-4-16,39-8-2 16,-9 8-5-16,27-1-4 15,-16 4-7-15,17 1-2 16,-31 11-1-16,6 1 0 15,-30 3 0-15,4 4 0 16,-28 3-1-16,4 2 0 16,-23 3 1-16,6 3-1 15,-19 0 1-15,1 4-1 16,-21-4 1-16,-4 2-1 0,-19-3-1 16,-5 1 0-1,-10-1-3-15,-8 3-3 0,-10 3-13 16,-13 10-19-16,-8 2-21 15,-23 8-117-15,-7-1 16 16,-17 6-270-16</inkml:trace>
          <inkml:trace contextRef="#ctx0" brushRef="#br0" timeOffset="115664.2123">14531 12177 475 0,'11'-15'101'0,"9"-7"47"16,5-1-142-16,5-3-3 15,-3 6-2-15,3-5-5 16,-9 5-2-16,-3-3-2 0,-6 6 1 16,-2-1 1-16,-10 9 2 15,-3 8 5-15,-6 4 3 16,-6 12 4-16,-3 10 1 15,-2 10 0-15,-1 3 0 16,1 13-3 0,5 1-3-16,5 14-1 0,5-3-3 15,6 20-5-15,9-1-3 16,2 16-11-16,3-12-8 0,3 5-6 16,-1-19 4-16,1-4 5 15,-3-22 12-15,0-1 7 16,-3-15 10-16,-4 0 8 15,-6-10 4-15,-4-5 9 16,-3-9 4-16,-10-4 2 16,-3-5-8-16,-12-6-2 15,-5-4-8-15,-11-4-3 16,-1-2-5-16,-3-5-1 16,9 3-3-16,1-3-2 15,12 1 0-15,6-2-1 16,10 5 2-16,4 0 1 15,8 6 2-15,8-5 0 16,7 3 1-16,9-9-1 16,11-5-2-16,14-8 0 0,9-4 0 15,19-13 0-15,1-1 0 16,13-14-1-16,-10 4 0 16,4-11 1-16,-15 8 0 15,-2-6-1-15,-13 10 2 16,-4-4 0-16,-13 14 5 15,-6 2 1-15,-14 14 2 16,-13 5 2-16,-13 10 0 0,-19 3-5 16,-13 6-2-16,-16 7-3 15,-4 8-3-15,-11 6-7 16,6 7-6-16,-5 9-13 16,14 5-11-16,-1 7-121 15,14 1-4-15,3 4-43 16,9-8-33-16</inkml:trace>
          <inkml:trace contextRef="#ctx0" brushRef="#br0" timeOffset="113717.2514">15220 10467 477 0,'-4'-10'105'0,"1"0"44"16,0 0-142-16,-2 3-9 15,1 6-5-15,-9 6-10 16,-3 5-3-16,-9 13 0 0,-4 7 2 16,-9 16 4-16,0 6 8 15,-2 14 2-15,4-4 4 16,1 7 2-16,10-6 1 15,5 2 3 1,8-15 0-16,4 0-1 0,8-12 0 16,2-7-2-16,6-7-2 0,4-9 0 15,3-7-1-15,5-8 1 16,3-8-1-16,3-16 0 16,3-2-1-16,5-17 1 15,-4-4 0-15,7-9 2 16,-6 4 4-16,1-11 7 15,-6 10 4-15,-1-10 5 16,-8 8 2-16,-5-5-2 16,-9 11-6-16,-8-3-4 15,-3 11-5-15,-9 1-4 16,-1 13-4-16,-9 4-5 16,2 16-4-16,-8 12-8 15,3 15-5-15,-1 15-13 16,6 5-6-16,3 11-42 15,9 1-37-15,5 4-17 16,9-3-39-16,9 4 28 16</inkml:trace>
          <inkml:trace contextRef="#ctx0" brushRef="#br0" timeOffset="114182.2844">15957 10210 183 0,'15'-15'0'16,"-9"1"224"-16,-6 9-182 0,0 5 110 16,-5 4-146-16,-10 19 141 15,-4 8-154-15,-18 21-5 16,-3 6 1-16,-6 17-2 15,3-6 5-15,-4 11 2 16,12-12 4-16,-3 10 3 16,11-5 2-16,3 12 2 15,9-15 0-15,6 3-1 16,13-15-1-16,6-8-1 16,9-20-2-16,15-9 1 15,2-18-1-15,16-14 0 16,-4-16 1-16,13-21 0 15,-3-7 3-15,12-19 1 0,-10-3 3 16,11-14 5-16,-8 5 2 16,5-17 4-16,-11 11 3 15,-1-9-5-15,-14 18-4 16,-9-2-4-16,-15 22-5 16,-11 10-9-16,-14 22 0 15,-19 11-12-15,-13 16-5 16,-22 18-23-16,-10 12-26 15,-17 21-93-15,3 6 10 16,-11 15-212-16</inkml:trace>
          <inkml:trace contextRef="#ctx0" brushRef="#br0" timeOffset="116479.3981">16397 11778 219 0,'25'-5'216'0,"14"-3"-62"16,8-7-135-16,14-3 122 16,-1 0-162-16,12-6-61 15,-11 6-72-15,5-5-4 16,-9 3-175-16</inkml:trace>
          <inkml:trace contextRef="#ctx0" brushRef="#br0" timeOffset="116178.3652">16445 11373 428 0,'3'0'116'0,"10"-5"35"16,7-5-123-16,12-1-8 16,3-4-9-16,11-2-4 15,-1 2-8-15,7 4-6 16,-6 4-4-16,6 7-6 16,-6 2-2-16,4 6-7 15,-9 2-6-15,1 2-58 0,-12-2-46 16,-9 4-12-1,-12-4-125-15</inkml:trace>
          <inkml:trace contextRef="#ctx0" brushRef="#br0" timeOffset="117468.1081">17481 11056 358 0,'6'-3'110'16,"6"-4"20"-16,8-4-93 16,3-4-31-16,7-9-2 15,-2 5-3-15,2-1 0 16,-7 0 2-16,1 0 2 15,-4 3-1-15,-5 2 1 16,-5 4-1-16,-2 2 2 16,-7 4 3-16,3 5 4 15,-3 0 2-15,-2 2 1 16,-1-4-4-16,5 4-4 16,2 1-4-16,10 6 2 0,5 1-2 15,10 6 1-15,2 2-1 16,4 6-2-1,-3 1-1-15,1 3-2 0,-6 0-1 16,-3 9 0-16,-10-3-2 16,-7 13-3-16,-8 1-1 15,-13 17-1-15,-10-4 1 0,-16 14 0 16,-6-5 5-16,-14 11 4 16,1-6 2-16,-12 16 3 15,5-6-1-15,-10 14 0 16,11-6-2-16,-14 9-4 15,11-16-3-15,-6 5-3 16,12-18-4-16,-2-5-5 16,15-20 3-16,6 1 1 15,14-21 5-15,6-5 6 16,9-10 5-16,10-3 3 16,6-8 0-16,14-2 7 15,4-3 0-15,21-4-1 16,4-3 0-16,17 0-3 15,0-2-10-15,17-1-9 16,-9 5-11-16,12 1-40 16,-8 2-18-16,6 0-56 0,-14 4-7 15,1-3-26-15,-15-4 23 16</inkml:trace>
          <inkml:trace contextRef="#ctx0" brushRef="#br0" timeOffset="117851.9682">18699 11201 249 0,'-10'-2'226'0,"0"9"-64"16,-1 3-153-16,-6 16 144 16,-3 6-165-16,-8 16-3 15,0 3 1-15,-2 12 1 16,5-8 8-16,0 13 1 15,7-3 3-15,-2 8 2 16,7-7 2-16,6 9 3 0,10-12 2 16,12 2 1-16,12-10-1 15,13 6 0-15,3-9-1 16,5 6-4-16,-5-10 0 16,-1 7-1-16,-11-10-2 15,-4-4-1-15,-11-11 0 16,-6-2 0-16,-8-10 1 15,-12 1 2-15,-8-6 2 0,-15 2 2 16,-9-3 1-16,-24-9 0 16,-6-2-5-16,-14-9-4 15,5-5-4-15,-7-5-7 16,21-1-5-16,4-4-9 16,18 3-8-16,2-6-123 15,18 1 33-15,7-12-308 16</inkml:trace>
          <inkml:trace contextRef="#ctx0" brushRef="#br0" timeOffset="118332.8382">18759 11129 232 0,'28'5'263'0,"11"0"-76"0,0 2-139 15,24 3 136-15,2 5-181 16,15 3-26-16,-5-1-16 16,6-1-80-16,-11-7-65 15,4-8-8-15,-16-6-167 16</inkml:trace>
          <inkml:trace contextRef="#ctx0" brushRef="#br0" timeOffset="118455.5077">19876 11312 336 0,'-31'33'194'16,"-9"-1"-24"-16,-10 4-49 15,7-1-109-15,-13 17-12 16,4 4-10-16,-9 20-1 16,6 2 0-16,-5 19 2 15,14-8 5-15,2 13-1 0,15-14-1 16,4 16-7-1,16-16-2-15,11 10 1 0,16-18 4 16,19-11 10-16,11-29 10 16,22-21 11-16,4-31 5 15,18-30 5-15,-3-21-4 16,16-28 2-16,-9-7-5 16,12-35-1-16,-15 12-6 15,3-25-3-15,-24 15-8 16,-9-19-13-16,-25 23-8 0,-15-14-14 15,-19 28-10-15,-24-2-66 16,-17 35-76-16,-19 22 1 16,-14 37-216-16</inkml:trace>
          <inkml:trace contextRef="#ctx0" brushRef="#br0" timeOffset="526663.8864">20027 9607 375 0,'10'8'114'16,"-5"-6"19"-16,5-2-91 15,7 2-36-15,10-2-2 16,1-2 0-16,12-1 0 0,-2-2-3 15,12-2-2 1,-6-1 2-16,13-2-2 0,-4-2 0 16,7 0-6-16,-4-2-5 15,11-1-31-15,-6 5-40 16,10 0-52-16,-3 1-22 16,7-2-86-16</inkml:trace>
          <inkml:trace contextRef="#ctx0" brushRef="#br0" timeOffset="526648.9223">20187 9255 176 0,'0'0'88'0,"0"2"-11"0,-2-2-38 16,-1 5-30-16,0 1-12 15,-9 8 0-15,-1 1 3 16,-4-1 0-16,0-2 1 0,-1 1 1 16,5-3-1-16,-2 0 0 15,0-1-1-15,0-1 2 16,3 0 3-16,1-3 3 16,4 0 1-16,2-2-5 15,5-1-8-15,2 0-1 16,4-4-4-16,6 2 4 15,6-2 10-15,9-3 18 16,3-1 3-16,8-4 5 16,0-2-2-16,7-1-4 15,-5 1-12-15,6-1-5 16,-6 1-5-16,5-1-3 16,-7 2-3-16,2-1-4 15,-8 4-5-15,-1-1-12 16,-8 1-4-16,2-2-28 15,-5 0-49-15,2-3 8 16,-6-2-126-16</inkml:trace>
        </inkml:traceGroup>
        <inkml:traceGroup>
          <inkml:annotationXML>
            <emma:emma xmlns:emma="http://www.w3.org/2003/04/emma" version="1.0">
              <emma:interpretation id="{C417D548-5854-4C38-AF2C-82E4ED03B5A4}" emma:medium="tactile" emma:mode="ink">
                <msink:context xmlns:msink="http://schemas.microsoft.com/ink/2010/main" type="inkWord" rotatedBoundingBox="23080,10410 25155,10063 25368,11341 23294,11687"/>
              </emma:interpretation>
              <emma:one-of disjunction-type="recognition" id="oneOf17">
                <emma:interpretation id="interp17" emma:lang="" emma:confidence="0">
                  <emma:literal>00</emma:literal>
                </emma:interpretation>
                <emma:interpretation id="interp18" emma:lang="" emma:confidence="0">
                  <emma:literal>0°</emma:literal>
                </emma:interpretation>
                <emma:interpretation id="interp19" emma:lang="" emma:confidence="0">
                  <emma:literal>O0</emma:literal>
                </emma:interpretation>
                <emma:interpretation id="interp20" emma:lang="" emma:confidence="0">
                  <emma:literal>OO</emma:literal>
                </emma:interpretation>
                <emma:interpretation id="interp21" emma:lang="" emma:confidence="0">
                  <emma:literal>0O</emma:literal>
                </emma:interpretation>
              </emma:one-of>
            </emma:emma>
          </inkml:annotationXML>
          <inkml:trace contextRef="#ctx0" brushRef="#br0" timeOffset="526717.7401">21854 8978 398 0,'6'1'109'16,"-2"3"27"-16,-4-3-110 15,3 4-19-15,-1 2-5 16,-1 5-1-16,-1 1 0 16,-5 4-1-16,-6 1 0 15,-9 7 0-15,-5 1 1 0,-10 7-1 16,-5 1 1-16,-6 9 1 15,1-2 3-15,-5 6 2 16,8-4 1-16,4 5 0 16,12-6-2-16,4 2-3 15,14-4-2-15,4 5-2 16,6-7 0-16,5 5-2 16,1-4 1-16,4 2 0 15,1-8 1-15,5 1 0 16,2-11 1-16,8-7 0 15,2-6 1-15,10-5-1 16,2-8 0-16,6-2-7 16,-3-2-5-16,1-4-41 15,-4 1-89-15,-3-5 10 16,-9 3-233-16</inkml:trace>
          <inkml:trace contextRef="#ctx0" brushRef="#br0" timeOffset="527080.6941">21859 9595 403 0,'-9'4'117'16,"6"-4"23"-16,-2 3-105 15,7 2-32-15,-4 10-1 16,-1 3-2-16,-4 9 0 16,-3 1-2-16,-2 10 0 15,-1-1-1-15,-5 9 0 16,0-1 1-16,-6 8 1 16,1-5 1-16,-3 9-1 15,4-9 1-15,-3 7 0 16,5-7 1-16,2 0-3 15,5-13-5-15,3 0-25 16,6-10-49-16,1-9-57 16,10-8-20-16,6-14-110 15</inkml:trace>
          <inkml:trace contextRef="#ctx0" brushRef="#br0" timeOffset="528111.2668">22523 9220 475 0,'0'-6'114'0,"-4"1"43"15,4 3-142-15,-3 7-6 16,-2 3-7-16,-7 10-18 16,-1 6-4-16,-10 11-2 15,-2 1 4-15,-5 9 4 16,0-4 9-16,-6 14 4 16,2-5 3-16,-4 15 1 15,7-6 1-15,-1 15-1 16,9-15-1-16,5 9-1 15,9-11-1-15,6-1 0 16,6-11-1-16,7-3-1 16,4-18 1-16,6-4 0 0,6-15 0 15,12-11 2-15,0-11 1 16,17-16 0-16,-3-10 0 16,9-19 0-16,-8-2 2 15,5-18 4-15,-8 3 5 16,-2-16 1-16,-9 7 0 15,-3-7-1-15,-9 14-4 16,-9 1-4-16,-10 22-1 0,-8 3-1 16,-8 22-4-16,-10 8 0 15,-4 17-3-15,-6 8-2 16,1 10-1-16,-4 10-7 16,2 1-1-16,0 6-7 15,5-4-2-15,1 4-15 16,10-9-18-16,1-1-82 15,6-6 10-15,9-2-193 16</inkml:trace>
          <inkml:trace contextRef="#ctx0" brushRef="#br0" timeOffset="528128.4634">23157 9137 238 0,'3'5'213'0,"-1"0"-57"0,-1 3-143 15,-6 7 144-15,0 7-153 16,-6 14-3-16,-7 4-3 16,-12 13-2-16,-2 2-1 15,-11 15-1-15,-2-5 2 16,-6 13 1-16,1-9 2 15,3 13 2-15,9-9-1 0,3 7 0 16,15-16 1 0,9-4 0-16,8-17-1 0,11-11 1 15,10-19 0-15,12-13 2 16,6-10 1-16,19-18 0 16,2-12 0-16,19-18 0 15,-3-4-2-15,13-17 4 16,-11 2 0-16,5-12 5 15,-20 7 2-15,-2-9 3 16,-22 13-3-16,-4-7-2 16,-19 17-5-16,-10 0-6 15,-13 17-6-15,-10 6-7 16,-4 17-5-16,-11 8 43 16,-3 15-195-16,-9 10 77 15,-8 3-496-15</inkml:trace>
        </inkml:traceGroup>
      </inkml:traceGroup>
    </inkml:traceGroup>
    <inkml:traceGroup>
      <inkml:annotationXML>
        <emma:emma xmlns:emma="http://www.w3.org/2003/04/emma" version="1.0">
          <emma:interpretation id="{0D8F46B7-583E-43E9-B643-C21AFF9841E5}" emma:medium="tactile" emma:mode="ink">
            <msink:context xmlns:msink="http://schemas.microsoft.com/ink/2010/main" type="paragraph" rotatedBoundingBox="2900,15555 18391,15412 18417,18193 2926,183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C47970E-BBCA-442E-888F-F46B22670707}" emma:medium="tactile" emma:mode="ink">
              <msink:context xmlns:msink="http://schemas.microsoft.com/ink/2010/main" type="line" rotatedBoundingBox="2900,15555 18391,15412 18417,18193 2926,18336"/>
            </emma:interpretation>
          </emma:emma>
        </inkml:annotationXML>
        <inkml:traceGroup>
          <inkml:annotationXML>
            <emma:emma xmlns:emma="http://www.w3.org/2003/04/emma" version="1.0">
              <emma:interpretation id="{1929B1C5-C926-4595-8E75-CDA831CCEB73}" emma:medium="tactile" emma:mode="ink">
                <msink:context xmlns:msink="http://schemas.microsoft.com/ink/2010/main" type="inkWord" rotatedBoundingBox="2905,16021 7359,15980 7377,17959 2923,18000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74712.7787">1622 15731 204 0,'-2'-6'90'0,"-1"1"5"16,-1-4-39-16,3 3-34 0,-6-4 4 15,2 3-5-15,0-1-2 16,-2 1 5-16,-3-1 6 15,4 3-3-15,-6 1 0 16,-3 3 2-16,-1 6-11 16,-1 3-10-16,-5 5-2 15,3 2-4-15,-1 7-2 16,-2 3 4-16,-3 3 2 16,4 0 1-16,-6 12 1 15,4-5-1-15,-4 10-1 16,6-5-3-16,-3 6 0 15,8-6-2-15,-3 6 1 16,6-6 0-16,3 7 1 16,7-6 1-16,3 7 0 15,5-8-1-15,5 3 0 16,3-8-1-16,5 0 1 16,1-12 0-16,4-4 2 0,2-6 1 15,10-5 1-15,-4-9-1 16,12-8-1-16,-1 1-3 15,4-12-4-15,-4 0-11 16,4-10-26-16,-7 0-101 16,-5-13-21-16,-10-2-51 15,-18-14-29-15</inkml:trace>
          <inkml:trace contextRef="#ctx0" brushRef="#br0" timeOffset="74959.3939">1487 15248 517 0,'-7'15'126'0,"-4"-3"43"15,-1-6-148-15,14-1-16 16,10-1-6-16,4-3-14 15,6-1-10-15,8 0-73 16,-4-3-70-16,-1-2-6 0,-7-3-182 16</inkml:trace>
          <inkml:trace contextRef="#ctx0" brushRef="#br0" timeOffset="75626.1414">2164 15932 329 0,'-5'0'152'0,"-6"-2"1"0,-2 1-68 16,1 1-59-16,0 1-7 16,1 3-13-16,-6 4-3 15,4 0-2-15,-5 4 0 16,-1 1-1-16,-2 5 1 16,2 1-1-16,-4 4 0 15,3 0 0-15,-1 5 0 16,2-1 1-16,0 5 0 15,7-4 0-15,0 5 0 16,9-6 0-16,3 7-1 16,10-7 0-16,5 3 0 15,3-2 1-15,7-1 0 0,-2-9 1 16,5 2 0-16,-4-5 0 16,6-4-1-16,-9-2 0 15,1-1 0-15,-11-5-1 16,3 2 1-16,-13-3 0 15,6 3 3-15,-7-2 3 16,-2 2 4-16,-4 2 2 16,-9 6 2-16,-9 0 1 0,-10 9-2 15,-5 0-4-15,-7 2-2 16,-1-4-3-16,-1-1-6 16,5-9-4-16,0-2-5 15,11-5-4-15,6-1-10 16,8-2-7-16,8-2-47 15,10-1-37-15,3-12-51 16,4-3-35-16,4-17-50 16</inkml:trace>
          <inkml:trace contextRef="#ctx0" brushRef="#br0" timeOffset="76357.4092">2709 15695 142 0,'-8'18'207'0,"1"-8"-68"16,2-7-81-16,5 2 83 15,5-1-130-15,5-1-4 16,2 3-5-16,11 1-7 16,3-4 2-16,11 2-9 15,-2-3-13-15,10 0-59 16,-6-4-55-16,5 7-11 15,-13 2-138-15</inkml:trace>
          <inkml:trace contextRef="#ctx0" brushRef="#br0" timeOffset="76330.4729">2641 15431 446 0,'0'6'123'0,"0"-4"29"16,0-2-127-16,7 3-13 16,4 1-10-16,7 1-2 15,7 0-2-15,5 1-7 16,2-2-6-16,4-1-27 16,-1-1-15-16,2-6-15 0,-4-1-43 15,2-1-6-15,-10-3 26 16,-2-2 17-16,-8 1 18 15,-2 1 32-15,-6 3 19 16,-6-1-47-16</inkml:trace>
          <inkml:trace contextRef="#ctx0" brushRef="#br0" timeOffset="77111.5604">4419 14659 329 0,'-7'-7'145'16,"-1"2"7"-16,-2 2-79 0,-5 1-35 15,2 4-17-15,-9 4-3 16,-1 4-7-16,-9 7 2 15,1 1-2-15,-7 10 1 16,3 6-3-16,-10 11-2 16,3 3-4-16,-11 15-3 15,4 0-1-15,-13 13 0 16,4-3 0-16,-12 15 0 16,11-3 1-16,-5 24 0 15,10-2 0-15,-3 17 0 16,14-9 0-16,3 11-2 15,14-25-3-15,7 7-5 16,13-22-7-16,9 7-10 0,7-20-4 16,10-1-21-1,3-21-35-15,14-8-65 0,-6-18-2 16,14-6-146-16</inkml:trace>
          <inkml:trace contextRef="#ctx0" brushRef="#br0" timeOffset="77896.6033">4771 15550 414 0,'-3'17'135'0,"-4"-11"18"16,2 1-106-16,5-5-38 15,7 1-3-15,3-1-7 16,8-2 1-16,0-5 0 0,10-7 0 15,4-6-3-15,6-7-1 16,-3-5-1-16,10-11 0 16,-4-3-1-16,6-10 6 15,-4-1 3-15,8-10 2 16,-3 10 1-16,4-6 1 16,-7 8-3-16,9-5-1 15,-7 10-2-15,6-4 0 16,-6 11 0-16,-3 4-1 15,-10 15 0-15,-8 6-3 16,-13 13 1-16,-4 11 0 16,-13 10 0-16,-9 17 1 15,-8 8 2-15,-19 20 3 16,-7 0-1-16,-11 19 5 16,3-8 1-16,-8 16 4 15,12-9 0-15,-6 14-1 0,9-12-4 16,-5 10-3-16,10-15-3 15,-4 5-3-15,9-20-2 16,0 0-3-16,10-16-4 16,-2-6-8-16,12-13-3 15,-1-3-5-15,9-13-3 16,4-2-14-16,4-7-25 16,2-4-24-16,5-4-19 0,5-4-22 15,2-1-10-15,6-1 9 16</inkml:trace>
        </inkml:traceGroup>
        <inkml:traceGroup>
          <inkml:annotationXML>
            <emma:emma xmlns:emma="http://www.w3.org/2003/04/emma" version="1.0">
              <emma:interpretation id="{AB2BBE12-C104-46FE-95B7-71E7DEB62EF4}" emma:medium="tactile" emma:mode="ink">
                <msink:context xmlns:msink="http://schemas.microsoft.com/ink/2010/main" type="inkWord" rotatedBoundingBox="7811,15510 12964,15462 12988,18078 7835,18126"/>
              </emma:interpretation>
              <emma:one-of disjunction-type="recognition" id="oneOf19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78451.7651">6132 15459 233 0,'-6'12'167'0,"-3"-7"-28"0,1 0-24 16,3-4-89-16,5 1-10 15,3-1-12-15,4 1-1 16,6 1 1-16,7-1 0 16,3-2 0-16,12 2-2 15,2 1-5-15,4 0-9 16,-3 2-6-16,4 2-19 15,-6 1-11-15,1-1-50 16,-6 1-16-16,1 2-11 16,-5-3-37-16,1 0 63 15</inkml:trace>
          <inkml:trace contextRef="#ctx0" brushRef="#br0" timeOffset="79267.127">7522 15095 325 0,'13'-15'154'0,"-6"-5"1"16,-9 6-68-16,0-3-54 15,1 2-15-15,-6 0-4 0,-1 8-10 16,-6 1-5-16,1 6-3 16,-8 5-2-16,-1 3-2 15,-6 12 0-15,0 7 2 16,-11 9 0-16,3 4 4 15,-9 11 0-15,5 1 1 16,-3 13 1-16,3-2 1 16,0 11-1-16,7-2 0 0,0 9-1 15,8-10-2-15,8 6-2 16,7-16-2-16,4 4-4 16,7-15 1-16,3 1-1 15,4-13 3-15,9 1 0 16,3-13 3-16,8-4 0 15,3-12 2-15,8-7 2 16,-1-10 2-16,8-11 3 16,-3-3 4-16,4-13 0 15,-9-5 0-15,2-13 0 16,-7 1-2-16,4-17-1 16,-9 1-2-16,0-16 0 15,-3 3-2-15,-5-16 0 16,-9 7 1-16,-4-14 1 15,-5 13 0-15,-7-5 1 16,-3 17-2-16,-7 2 1 0,-4 19-2 16,1 9 0-16,3 17-1 15,-5 13-2-15,5 14-1 16,-1 21-8-16,-1 13-8 16,-5 24-55-16,1 11-73 15,-6 22 0-15,4-1-193 16</inkml:trace>
          <inkml:trace contextRef="#ctx0" brushRef="#br0" timeOffset="80439.7592">7915 15861 421 0,'-3'-2'143'16,"-1"2"18"-16,1-2-114 15,-2 4-17-15,2-4-14 16,-5 4-14-16,-4 1 1 16,-5 6-5-16,-1 2-3 15,-5 11-3-15,-2 6-1 16,-10 15-4-16,2 2 1 0,-10 16-3 16,3 1-3-16,-7 11-3 15,8-3 0 1,-5 8-22-16,13-15-20 0,1 3-77 15,7-18 0-15,3 2-172 16</inkml:trace>
          <inkml:trace contextRef="#ctx0" brushRef="#br0" timeOffset="81078.5888">8790 14958 361 0,'-7'13'136'0,"-3"0"9"16,-5-1-89-16,1 8-36 15,-1 1-13-15,-5 7 0 16,0 1-4-16,-3 6 3 16,-1-4 0-16,-7 6 2 15,3-3-2-15,-7 11 0 16,5-2-4-16,-8 16-1 15,6-5-1-15,0 9 0 0,4-6 0 16,2 3 2-16,7-12 0 16,1 3 1-16,8-13 0 15,5 1 0-15,5-11-2 16,4-2-2-16,6-7 0 16,8-6 0-16,2-1 0 15,11-7-1-15,2-4 0 16,12-2-4-16,0-4-3 15,8-5-9-15,-6 0-6 16,6-4-34-16,-10 3-34 0,0-1-55 16,-11 2-19-16,-1 2-89 15</inkml:trace>
          <inkml:trace contextRef="#ctx0" brushRef="#br0" timeOffset="81535.205">8837 15512 472 0,'-22'12'122'15,"5"4"35"-15,-4 14-135 16,4 5-19-16,-3 15-12 15,4 5-6-15,-4 9-14 0,1 3-8 16,-5 11-13-16,4-8-9 16,-4 11-82-16,8-10 21 15,-4 9-195-15</inkml:trace>
          <inkml:trace contextRef="#ctx0" brushRef="#br0" timeOffset="81985.6302">9459 14129 198 0,'23'25'244'16,"-13"-5"-73"-16,4 17-115 15,-1 4 119-15,3 20-157 0,-4 4-7 16,1 25-5-16,-1-1-5 16,0 24-1-16,-7-3-1 15,-2 23-3-15,-5-14 0 16,-8 22-1-16,-3-14 0 16,-9 19 1-16,-1-20 2 0,-10 10 1 15,-2-22 3-15,-5 3-1 16,0-24 1-16,-8 1-1 15,5-16-2-15,-8 7-1 16,2-17-2-16,-4 2-9 16,9-19-6-16,-1-4-19 15,10-21-37-15,3-9-93 16,7-17 7-16,5-8-217 16</inkml:trace>
          <inkml:trace contextRef="#ctx0" brushRef="#br0" timeOffset="82538.7356">10022 15333 554 0,'-10'13'151'0,"-2"0"38"16,1-6-156-16,6-2-31 15,5-5-23-15,0 0-16 16,0 2-16-16,0-1-137 16,0 3 42-16,-4-1-331 15</inkml:trace>
          <inkml:trace contextRef="#ctx0" brushRef="#br0" timeOffset="83167.2601">10937 15155 488 0,'5'-20'140'0,"-7"2"42"0,-5-5-141 16,6-2-30-16,-6-2-8 15,-1 4-12-15,-12 5-20 16,-5 4 2-16,-8 11-9 15,-1 6 0-15,-7 14-4 16,4 11 8-16,-6 19 0 16,3 9 13-16,-8 24 4 15,8 5 5-15,-3 27-12 0,8 1-11 16,4 25-83-16,11-17 7 16,3 15-55-16,11-26 58 15,6-10 180-15,3-31 32 16,9-9-8-16,6-32-9 15,8-21-17-15,4-17-23 0,10-25-9 16,3-13-16 0,9-30-8-16,-4-8-6 0,13-31 3 15,-3 1 0-15,6-22 4 16,-6 14 2 0,0-16 3-16,-13 21 0 0,-1-6 0 15,-10 24-4-15,-8-2-3 16,-9 25-6-16,-11 10-4 15,-9 23-6-15,-7 19-8 16,-5 26-5-16,-10 20-19 16,0 20-31-16,-11 24-91 15,-2 9 10-15,-12 20-216 16</inkml:trace>
          <inkml:trace contextRef="#ctx0" brushRef="#br0" timeOffset="83592.1862">11262 15984 435 0,'-10'38'138'0,"-10"10"21"16,-2-2-118-16,-2 14-30 15,0-7-13-15,-6 19-15 16,1-3-10-16,-8 14-42 16,2-8-62-16,-5 5-21 15,5-16-44-15,1-4 7 16</inkml:trace>
        </inkml:traceGroup>
        <inkml:traceGroup>
          <inkml:annotationXML>
            <emma:emma xmlns:emma="http://www.w3.org/2003/04/emma" version="1.0">
              <emma:interpretation id="{4B033E27-23D2-4001-8F5C-493EF4656435}" emma:medium="tactile" emma:mode="ink">
                <msink:context xmlns:msink="http://schemas.microsoft.com/ink/2010/main" type="inkWord" rotatedBoundingBox="13346,16034 18396,15988 18417,18193 13367,18240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91276.9703">11810 15610 333 0,'-7'2'112'16,"4"1"16"-16,1-1-92 15,2-2-10-15,0-2-12 0,0 0-3 16,2 1-3-1,-1-9 0-15,3-4-4 0,6-7 1 16,5-4-2-16,6-12 0 16,3 4 0-16,14-8 3 15,-2-2-1-15,12-11 1 16,4 5-2-16,16-16 1 16,-3 5-3-16,16-10-1 15,-5 9 0-15,7-9-1 16,-11 12-1-16,-1 0 1 15,-16 15-1-15,-2-2 0 16,-13 17 1-16,-5 3 0 16,-14 12-1-16,-4 1 1 15,-9 10 0-15,-4 1 7 16,-6 2 0-16,-5 11 2 16,-6 6 0-16,-14 24-1 0,-6 13-6 15,-13 26 0-15,-9 5 0 16,-13 30-1-16,1-3 1 15,-17 30-1-15,4-3 0 16,-11 27 0-16,8-12 0 16,-5 21-1-16,13-24 1 15,-3 8-1-15,20-31 0 0,3-4-5 16,14-32-4 0,6-7-23-16,13-30-28 0,2-4-95 15,9-17 5-15,-1-12-212 16</inkml:trace>
          <inkml:trace contextRef="#ctx0" brushRef="#br0" timeOffset="99847.834">12910 15618 498 0,'-5'0'105'0,"5"2"48"16,4-4-148-16,2-1-3 0,4-4 0 15,0-1 0-15,4-4 0 16,1 1 0-16,1-1 0 16,1 4-2-16,6 1 0 15,2 2 0-15,15 0 0 16,1-1 0-16,14-6 0 16,3-1 0-16,7-2 0 15,-10 2 0-15,6-1-1 16,-9 8-2-16,-6 1-3 15,-9 5-4-15,1 0-8 16,-10 0-8-16,-1 3-44 16,-11-1-50-16,-1-2-26 15,-7 0-44-15,-8-5 8 16</inkml:trace>
          <inkml:trace contextRef="#ctx0" brushRef="#br0" timeOffset="100219.3595">13143 15698 405 0,'-18'32'103'15,"-6"-3"42"-15,8-2-114 0,4 0-13 16,6-4-2-16,2 3-2 15,6-2-11-15,8-3-1 16,6-4 1-16,19-2-2 16,5-9-1-16,17-4-5 15,-1-4-2-15,17-6-5 16,-7-2-4-16,16-2-41 16,-7 4-57-16,9 2-28 15,-7 6-46-15,4 1-11 16</inkml:trace>
          <inkml:trace contextRef="#ctx0" brushRef="#br0" timeOffset="102329.094">14831 15024 388 0,'-13'-7'106'0,"-4"2"36"16,2-3-112-16,-3 3-5 15,0 3-7-15,-5 4-5 16,-4-2-6-16,-3 3 1 16,4 2 1-16,-6 4-2 15,2-4-2-15,-1 10-2 16,1 5-2-16,-10 9-2 15,3 6 1-15,-6 12 1 16,3 1 0-16,-9 13 1 16,5-4 0-16,-2 21-1 15,6-2 0-15,-1 20 0 16,4-6-1-16,2 16 0 16,7-11 0-16,0 10-1 0,8-21 1 15,2 3 0-15,6-21 0 16,5-3 0-16,7-18 0 15,9-2 0-15,1-13-1 16,11-4-1-16,2-11 0 16,11-8 2-16,0-12 0 15,13-12 1-15,-6-7 0 16,16-15 2-16,-6-4-2 16,14-15 1-16,-5 2-1 0,15-21 1 15,-9 1-1-15,7-17-1 16,-10 5 1-16,2-22 0 15,-14 16-1-15,1-16 1 16,-14 16 0-16,-1-13 2 16,-11 19 1-16,-4-6 5 15,-11 19 1-15,-7-1 1 16,-11 14-1-16,-8 6-1 16,-7 14-5-16,-6 7-4 15,-3 17-5-15,-11 21-7 16,2 22-6-16,-13 30-17 15,0 13-11-15,-8 20-54 16,8 2-56-16,-6 9-7 16,15-9-141-16</inkml:trace>
          <inkml:trace contextRef="#ctx0" brushRef="#br0" timeOffset="102703.5721">14916 16073 450 0,'-3'2'127'15,"-6"-1"35"-15,1 4-124 16,5 4-22-16,-7 9-7 16,0 7-15-16,-5 18-11 15,-3 7-5-15,-7 18-12 16,-2-2-2-16,-6 17-18 15,0-8-10-15,-4 13-44 16,6-12-20-16,-1 4-17 16,10-13-42-16</inkml:trace>
          <inkml:trace contextRef="#ctx0" brushRef="#br0" timeOffset="103386.3404">15729 15298 352 0,'17'-27'125'0,"0"-1"17"16,-7 7-88-16,1-1-26 15,-3 7-14-15,-1 5-4 16,-5 5-5-16,-4 3-8 16,-6 4 6-16,-2 1 1 15,-3 2-3-15,-6 4-1 16,3 2 1-16,-8 8-1 15,1 2 1-15,-8 12 0 16,-3 4 0-16,-4 18 1 0,2-1 1 16,-7 21-1-16,6 0-1 15,-1 21-1-15,6-6-1 16,2 19-2-16,11-11-2 16,2 15-4-16,5-17-2 15,7 11 0-15,4-24 3 16,2-9 1-16,6-24 5 0,3-13 2 15,0-22 2 1,10-12 3-16,0-13 0 0,11-18 2 16,1-10 2-16,11-27 1 15,-2-6-3-15,11-21 0 16,-7 3-2-16,8-21-2 16,-8 14 0-16,5-22-2 15,-11 8 0-15,6-16 0 16,-10 15-1-16,2-12 2 15,-13 22 0-15,-4 3 1 16,-10 28 1-16,-11 12 1 16,-9 30 0-16,-12 18-3 15,-4 25-5-15,-13 21-10 16,1 16-11-16,-8 17-18 16,8 6-23-16,-4 11-87 15,11-6 13-15,-1 8-201 16</inkml:trace>
          <inkml:trace contextRef="#ctx0" brushRef="#br0" timeOffset="104110.1046">16681 15100 347 0,'-2'14'187'15,"-6"-3"-34"-15,-6-1-78 16,6-3-49-16,-7 1-49 15,-1-3 30-15,-11 5-5 16,-1 0-2-16,-7 10 0 16,0 2-1-16,-6 12-1 15,4 5-2-15,-9 15 0 16,4 3-1-16,-6 19 2 16,6 1 1-16,-2 19 1 15,9-5 1-15,0 19-2 0,10-9-1 16,2 19-4-16,6-14-1 15,5 13-3-15,6-17 0 16,4 2 0-16,7-23 3 16,8-1-1-16,2-25 0 15,9-7-4-15,4-15-1 16,5-6-4-16,-1-17 1 16,7-9 5-16,0-10 8 0,4-18 11 15,-3-10 9-15,6-14 6 16,-6-5 2-16,3-16 2 15,-10 4-6-15,2-15-3 16,-8 8-4-16,-4 1-3 16,-10 12-7-16,-1 6-1 15,-10 16-2-15,-12 2-2 16,-5 11 2-16,-15 4-1 16,-3 6 0-16,-11 9 0 15,0 10-1-15,-13 6 0 16,6 5 0-16,-11 11-1 15,6-1-3-15,-4 3-14 16,14-1-34-16,-3 3-94 16,15-3 7-16,-5-1-230 15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12:33.4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233835-843B-473F-80B4-564647E26A86}" emma:medium="tactile" emma:mode="ink">
          <msink:context xmlns:msink="http://schemas.microsoft.com/ink/2010/main" type="writingRegion" rotatedBoundingBox="15223,5458 19549,5201 19661,7084 15335,7341"/>
        </emma:interpretation>
      </emma:emma>
    </inkml:annotationXML>
    <inkml:traceGroup>
      <inkml:annotationXML>
        <emma:emma xmlns:emma="http://www.w3.org/2003/04/emma" version="1.0">
          <emma:interpretation id="{8AFB3411-B506-4950-8114-F5A95FB1DCFB}" emma:medium="tactile" emma:mode="ink">
            <msink:context xmlns:msink="http://schemas.microsoft.com/ink/2010/main" type="paragraph" rotatedBoundingBox="15223,5458 19549,5201 19661,7084 15335,73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B95442-71D4-4463-9715-37747218A49E}" emma:medium="tactile" emma:mode="ink">
              <msink:context xmlns:msink="http://schemas.microsoft.com/ink/2010/main" type="line" rotatedBoundingBox="15223,5458 19549,5201 19661,7084 15335,7341"/>
            </emma:interpretation>
          </emma:emma>
        </inkml:annotationXML>
        <inkml:traceGroup>
          <inkml:annotationXML>
            <emma:emma xmlns:emma="http://www.w3.org/2003/04/emma" version="1.0">
              <emma:interpretation id="{A17FAC2A-8EFC-4C34-B360-365AD16C1D59}" emma:medium="tactile" emma:mode="ink">
                <msink:context xmlns:msink="http://schemas.microsoft.com/ink/2010/main" type="inkWord" rotatedBoundingBox="15247,5848 16981,5745 17035,6652 15301,675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16033 3958 368 0,'-16'8'89'0,"-3"0"32"15,8 4-107-15,2 3-5 16,6-2-3-16,0 4-3 15,1-2 0-15,2-1 2 16,0-2 2-16,3 3 2 16,-3 2 1-16,-1 3 2 15,-1 1-2-15,-5 11 1 16,-1 1-3-16,-8 13-1 16,-4 3-2-16,-9 15-2 15,0-1-2-15,-8 15 0 0,5-8-1 16,-4 15-2-16,4-11 1 15,-1 9-2-15,7-11 0 16,-3 6 0-16,8-13 1 16,3 3-1-16,6-15 0 15,9 3 0-15,6-11 0 16,7-3 0-16,6-11 0 16,11-1 0-16,3-10 0 0,10-5-2 15,-2-8 0-15,12-7-1 16,-5-7-1-16,9-6-7 15,-7-4-5-15,3-3-32 16,-9 2-37-16,1-4-37 16,-16 6-25-16,-3-4-43 15</inkml:trace>
          <inkml:trace contextRef="#ctx0" brushRef="#br0" timeOffset="539.5562">16070 4879 369 0,'-2'-2'80'0,"5"4"39"0,2 3-105 15,2 10-4-15,1 10 2 16,1 16-2-16,-4 6-4 15,-2 14-6-15,-5-1-5 16,-3 16-25-16,-5-4-12 16,-3 11-16-16,-2-10 1 0,0 0 4 15,0-17 21-15,2-8 14 16,6-19 5-16,2-10-52 16,4-10 13-16,2-9-142 15</inkml:trace>
        </inkml:traceGroup>
        <inkml:traceGroup>
          <inkml:annotationXML>
            <emma:emma xmlns:emma="http://www.w3.org/2003/04/emma" version="1.0">
              <emma:interpretation id="{3FCD3372-8426-4AED-8A88-7B27A38B6A7B}" emma:medium="tactile" emma:mode="ink">
                <msink:context xmlns:msink="http://schemas.microsoft.com/ink/2010/main" type="inkWord" rotatedBoundingBox="17229,5339 19549,5201 19661,7084 17341,7222"/>
              </emma:interpretation>
              <emma:one-of disjunction-type="recognition" id="oneOf1">
                <emma:interpretation id="interp1" emma:lang="" emma:confidence="0">
                  <emma:literal>484</emma:literal>
                </emma:interpretation>
                <emma:interpretation id="interp2" emma:lang="" emma:confidence="0">
                  <emma:literal>48 4</emma:literal>
                </emma:interpretation>
                <emma:interpretation id="interp3" emma:lang="" emma:confidence="0">
                  <emma:literal>4 84</emma:literal>
                </emma:interpretation>
                <emma:interpretation id="interp4" emma:lang="" emma:confidence="0">
                  <emma:literal>4 844</emma:literal>
                </emma:interpretation>
                <emma:interpretation id="interp5" emma:lang="" emma:confidence="0">
                  <emma:literal>488 4</emma:literal>
                </emma:interpretation>
              </emma:one-of>
            </emma:emma>
          </inkml:annotationXML>
          <inkml:trace contextRef="#ctx0" brushRef="#br0">16033 3958 368 0,'-16'8'89'0,"-3"0"32"15,8 4-107-15,2 3-5 16,6-2-3-16,0 4-3 15,1-2 0-15,2-1 2 16,0-2 2-16,3 3 2 16,-3 2 1-16,-1 3 2 15,-1 1-2-15,-5 11 1 16,-1 1-3-16,-8 13-1 16,-4 3-2-16,-9 15-2 15,0-1-2-15,-8 15 0 0,5-8-1 16,-4 15-2-16,4-11 1 15,-1 9-2-15,7-11 0 16,-3 6 0-16,8-13 1 16,3 3-1-16,6-15 0 15,9 3 0-15,6-11 0 16,7-3 0-16,6-11 0 16,11-1 0-16,3-10 0 0,10-5-2 15,-2-8 0-15,12-7-1 16,-5-7-1-16,9-6-7 15,-7-4-5-15,3-3-32 16,-9 2-37-16,1-4-37 16,-16 6-25-16,-3-4-43 15</inkml:trace>
          <inkml:trace contextRef="#ctx0" brushRef="#br0" timeOffset="539.5562">16070 4879 369 0,'-2'-2'80'0,"5"4"39"0,2 3-105 15,2 10-4-15,1 10 2 16,1 16-2-16,-4 6-4 15,-2 14-6-15,-5-1-5 16,-3 16-25-16,-5-4-12 16,-3 11-16-16,-2-10 1 0,0 0 4 15,0-17 21-15,2-8 14 16,6-19 5-16,2-10-52 16,4-10 13-16,2-9-142 15</inkml:trace>
          <inkml:trace contextRef="#ctx0" brushRef="#br0" timeOffset="1110.3852">17119 4190 421 0,'-7'0'102'0,"-3"0"33"0,4 3-123 16,4 6-12-16,4 2-4 15,-4 9-2-15,-1 5 1 16,-9 8 0-16,-5-1 1 15,-9 9 3-15,-2-4 3 16,-6 3 6-16,6-6 2 0,-2 1 2 16,7-3-1-16,0 8-2 15,8-4-6-15,0 11-1 16,8-2-2-16,2 13-2 16,7 1-1-16,5 14-7 15,1-6-1-15,2 6-1 16,2-15-2-16,-2 2-6 15,-4-17 5-15,-1 3 0 16,-3-7 2-16,-4-1 10 16,-5-10 11-16,-4-3 5 15,-4-8 2-15,-7-1 3 16,-1-4-6-16,-8-1-2 16,1-1-4-16,-7-5-2 15,2-5-1-15,-1-6-2 16,6-3-1-16,5-7-1 15,8-4-1-15,9-8 1 16,8-1 0-16,5-5 1 0,7 4 1 16,4-5 1-16,6 3-2 15,9-6 1-15,4 5 0 16,8-12-1-16,2 5 1 16,13-6-1-16,-5 3 1 15,9-9-1-15,-9 7 0 16,0-8 1-16,-15 8 1 15,-3-8 5-15,-12 7 2 0,-3-2 2 16,-6 6 1-16,-3-3-2 16,-2 9-4-16,-1-11-2 15,-3 9-3-15,-3-3 0 16,-4 6-1-16,-6 5-1 16,-2 12 1-16,-7 1-2 15,-3 12-2-15,-3 8-6 16,0 11-5-16,-6 9-21 15,1 10-18-15,0 10-91 16,3 0 10-16,-5 10-202 16</inkml:trace>
          <inkml:trace contextRef="#ctx0" brushRef="#br0" timeOffset="1827.6095">17803 4100 451 0,'16'-1'101'0,"-6"-3"42"0,-6 4-132 16,4 10-9-16,-3 7-1 0,-5 11-4 15,-10 5-3-15,-8 20-9 16,-10 2-4-16,-16 15-5 16,-5-9 4-16,-11 12 10 15,2-8 13-15,-5 7 8 16,11-9 7-16,6 10 1 16,13-12-7-1,4 6-5-15,13-14-5 0,6 6-4 16,10-12-3-16,5 3-10 15,8-12-5-15,7 0-16 16,5-15 1-16,8-4-8 16,2-11 0-16,8-5-38 15,-3-4-20-15,0-3-9 16,-7 1-82-16</inkml:trace>
          <inkml:trace contextRef="#ctx0" brushRef="#br0" timeOffset="1858.0583">17868 4784 234 0,'-7'-26'110'16,"-3"4"16"-16,-2 11-61 15,-9 11-11-15,3 19-18 0,-17 26-13 16,0 18-16-16,-10 34-6 15,5 7-5-15,-8 31-17 16,11-6-20-16,-6 24-91 16,5-17 10-16,-3 22-213 15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12:50.69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294-2 280 0,'14'3'71'0,"2"6"31"15,7-1-80-15,17 4-1 16,7-2-4-16,12 5 3 15,5 0-10-15,9-1-3 16,-2 3-3-16,15 3-1 16,-3-2-2-16,19 1 0 15,-8-1-1-15,11-2 1 16,-11-4 1-16,14 0 3 0,-11-2 0 16,21 0 1-16,-7-5 0 15,20 0-1-15,-10-2-3 16,15 2 0-16,-20-2-2 15,11 9-2-15,-19-1 0 16,8 8 1-16,-20 1-1 16,2 6 0-16,-22-1 1 0,-4 7 0 15,-21-6 0 1,-6 4 0-16,-15-5 1 16,-9 0 2-16,-11-4 3 0,-6 3 10 15,-8-6 4-15,-7 0 5 16,-4-1-1-16,-12-1-2 15,-6-2-9-15,-12-3-4 16,-3-4-5-16,-20-2-1 16,-3-5-1-16,-21-3 0 15,1-2 0-15,-23-2 0 16,9-1 0-16,-25-1 0 16,9 3-1-16,-22-1 1 15,11 4-1-15,-19 1 1 16,19 4 0-16,-12-1 2 15,23 3 0-15,-9 1 0 16,24-4-1-16,-7 4 0 0,24 0-2 16,-1 0 1-16,20 0-1 15,-5 0 0-15,16 2 0 16,-4 1 0-16,9 1 0 16,3 0 0-16,18 0 0 15,8-3-1-15,15 1-1 16,15 3-1-16,10-2 0 15,18 6-1-15,12-1 2 16,28-3 0-16,7-4 1 0,33-7 0 16,-2-6 0-16,30-6 0 15,-7-2 0-15,22 0-1 16,-19 5 0-16,15 5 0 16,-21 3 1-16,12 7 0 15,-25 5 1-15,2 9-1 16,-27 1 1-16,-7 9 0 15,-30 3 0-15,-4 4 0 16,-21-2 1-16,-7 2 0 16,-18-4 0-16,-4 3 2 15,-14-4 0-15,-13 7 0 16,-11-3 0-16,-24 10-1 16,-10-3-1-16,-36 6 0 15,-3-7 1-15,-26 4-1 16,7-12 0-16,-16-1 0 15,23-11 0-15,-16-2-2 16,20-8 0-16,-13-1 0 0,19 0 0 16,-5 2 0-16,24-1 0 15,1 4 0-15,25-1 1 16,8-3-1-16,23-1 1 16,6-5-15-16,24 0-16 15,15-3 11-15,15-4 0 16,20-4 0-16,13-4 17 15,24-10 17-15,7-2-9 0,32-9 3 16,-1 1 1-16,26-7 2 16,-11 11-2-16,21-1 1 15,-19 9-4-15,19-1 0 16,-18 9-3-16,13 4 0 16,-23 1-2-16,7 8 0 15,-31 4 0-15,1 4-1 16,-27-1 1-16,-7 2-1 15,-24 0 0-15,-11-4 1 16,-19-3 0-16,-6 0 3 16,-7-3 4-16,-14-2 3 15,-7 0-1-15,-21 3 0 16,-12 4-3-16,-31 6-4 16,-7 2-3-16,-30 5 0 15,2 0 0-15,-35 3 0 16,10-5 0-16,-22 2 0 0,20-3 1 15,-18 3-1-15,32-4 0 16,-8 4 0-16,28-2 0 16,3 2 1-16,29-6-1 15,9-1 0-15,23-2 0 16,6 1 0-16,14 0-2 16,8 3-2-16,14 3-1 15,9 7-1-15,9 3 0 16,14 7 1-16,9-4 3 0,18 1 1 15,11-5 0-15,32-4 0 16,4-8 0-16,28-7 0 16,0-6 1-16,29-7-1 15,-17-7 0-15,16-5 0 16,-20 4 0-16,2-3 0 16,-29 1 0-16,1 0 1 15,-22 6 0-15,5-6 0 16,-14 5 0-16,1-3 0 15,-20 3 1-15,-5-3-1 16,-23 8 0-16,-10 0 4 16,-16 2 5-16,-10-1-1 15,-12 1 0-15,-11-7-1 16,-11-2-3-16,-19-2-5 16,-8-1 0-16,-24-4 4 0,-4 3 0 15,-24-4 1-15,4 2 2 16,-28-7 6-16,9 0-2 15,-21-5 0-15,21-2-2 16,-20-3-1-16,24 6-4 16,-14-3-2-16,17 7-1 15,-10-1-1-15,20 2-1 16,-6-1-1-16,22 2-1 16,-8-3 0-16,16 6 0 0,-10-5 0 15,13 3 1-15,-1-4 2 16,21 1 1-1,0-7 0-15,22 2-1 0,3-5 1 16,14 4-1-16,4-2 0 16,9 4-1-16,4-4-1 15,13 3-1-15,14-4-1 16,12-5 0-16,23-4 0 16,13 2 0-16,24-4 1 15,1 7 2-15,21-7 0 16,-8 7 1-16,22-9 1 15,-13 2-1-15,22-4 1 16,-16 2 0-16,11 2 0 16,-22 10 0-16,8 4 0 15,-25 8 0-15,7 6 1 16,-22 4 0-16,3 4-1 16,-25 6 1-16,-6 3 1 0,-21-2 0 15,-7 4 7-15,-13-2 5 16,-11 0 4-16,-12-3-1 15,-24 8-1-15,-12 5-8 16,-34 8-5-16,-10 4-3 16,-27 12-1-16,0 0 1 0,-30 0 0 15,12-2 0-15,-17 3-3 16,21-9-2-16,-6 4 1 16,30-8-1-16,10 0 2 15,33-9 1-15,17-3 1 16,27-7-4-16,19-3-6 15,22-5 0-15,30-7 0 16,18-9 1-16,30-11 3 16,10-6 5-16,26-7 0 15,-8 5 0-15,21-4 1 16,-18 9 0-16,16 0 1 16,-18 3 0-16,13 3 0 15,-21 5 0-15,14 4 0 16,-22 7 0-16,1 11 1 15,-26 11-1-15,-5 14 0 16,-29 12 0-16,-7 26 0 16,-22 7 0-16,-13 22 1 15,-20-2 0-15,-20 22 1 0,-11-8 0 16,-22 23 0-16,-4-7 0 16,-16 18-1-16,9-17 0 15,-4 6-1-15,20-32 0 16,11-5-1-16,25-28-1 15,16-9-1-15,19-19-2 16,19-9-1-16,13-15 0 0,24-9 1 16,8-13 2-16,21-16 1 15,-4-4 1-15,16-15 0 16,-14 3 1-16,20-10 0 16,-11 6 0-16,25-7-2 15,-14 7-2-15,13-1-11 16,-19 11-16-16,8 2-116 15,-29 6 24-15,-24-7-293 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29:43.3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8C28DB5-1C81-4BC0-8475-9B2E92FD42A6}" emma:medium="tactile" emma:mode="ink">
          <msink:context xmlns:msink="http://schemas.microsoft.com/ink/2010/main" type="writingRegion" rotatedBoundingBox="657,558 34149,825 34056,12529 563,12262"/>
        </emma:interpretation>
      </emma:emma>
    </inkml:annotationXML>
    <inkml:traceGroup>
      <inkml:annotationXML>
        <emma:emma xmlns:emma="http://www.w3.org/2003/04/emma" version="1.0">
          <emma:interpretation id="{1FA92E59-5921-4EA6-AE9E-E1F09EBA513B}" emma:medium="tactile" emma:mode="ink">
            <msink:context xmlns:msink="http://schemas.microsoft.com/ink/2010/main" type="paragraph" rotatedBoundingBox="1277,519 33536,1216 33465,4508 1206,3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01036C-F446-47EB-A2E4-F90D85A34536}" emma:medium="tactile" emma:mode="ink">
              <msink:context xmlns:msink="http://schemas.microsoft.com/ink/2010/main" type="line" rotatedBoundingBox="1277,519 33536,1216 33465,4508 1206,3811"/>
            </emma:interpretation>
          </emma:emma>
        </inkml:annotationXML>
        <inkml:traceGroup>
          <inkml:annotationXML>
            <emma:emma xmlns:emma="http://www.w3.org/2003/04/emma" version="1.0">
              <emma:interpretation id="{18BCD691-41FE-4975-999A-1D87B7A9735A}" emma:medium="tactile" emma:mode="ink">
                <msink:context xmlns:msink="http://schemas.microsoft.com/ink/2010/main" type="inkWord" rotatedBoundingBox="1277,519 6937,641 6866,3933 1206,381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507 10 267 0,'-3'-3'101'15,"3"-1"10"-15,-2 3-79 0,2-1-9 16,-1 4-16 0,1-1 0-16,-4-1-5 0,-1 9 3 15,-3 4-1-15,-9 7 3 16,-1 8-2-16,-10 10 7 16,0-3 3-16,-9 10 3 15,4-3 0-15,-7 7 0 16,5-4-4-16,-6 10-2 15,8-7-5-15,-2 9-2 16,6-8-3-16,0 18-1 16,4-9-1-16,1 8 0 15,8-3-1-15,4 2 0 16,7-13-2-16,9 2-1 16,7-10-1-16,6-5 0 15,4-9-1-15,9-3 1 16,0-12 0-16,12-7 2 15,1-10 1-15,8-8-2 16,-3-5-4-16,10-9-20 0,-8-3-13 16,8-5-59-16,-8 4-28 15,5-2-17-15,-12 5-53 16</inkml:trace>
          <inkml:trace contextRef="#ctx0" brushRef="#br0" timeOffset="669.783">926 751 309 0,'-4'6'85'0,"-1"1"18"0,5-2-93 15,4 1-1 1,-3-2-11-16,4 6-2 15,-3-4 3-15,1 8 1 0,-3-3 2 16,-3 7 6-16,-4-3 4 16,-1 7 11-16,-2-5 2 15,0 1 1-15,2-8-5 16,1-2-5-16,4-3-10 16,3 2-3-16,3-2-4 0,5 8 1 15,2 4-1-15,5 6 0 16,0 0 0-16,3 5-1 15,-1-4 0-15,1 4 1 16,-3-5 0-16,0 4 0 16,-6-6 1-16,-4 4 1 15,-4-5-1-15,-6 3 2 16,0-4 2-16,-3 0 2 16,-4-4 2-16,1 0 3 15,-4-5 0-15,-10 0 0 16,-3-3-1-16,-11 1-2 15,0-3-3-15,-11 2-2 16,5-1-2-16,-5-1-4 16,10 0-1-16,-3-1-1 15,12 1-6-15,2-2-7 16,11 2-5-16,3-2-6 0,10 1-86 16,4-6-17-16,2-6-20 15,7-12-76-15</inkml:trace>
          <inkml:trace contextRef="#ctx0" brushRef="#br0" timeOffset="1736.4582">562-627 393 0,'-7'-9'82'0,"-1"3"37"0,8 2-120 15,5-1-12-15,0 4-15 16,5-1-64-16,0 5-26 16,-5 9-25-16,-3 6-55 15</inkml:trace>
          <inkml:trace contextRef="#ctx0" brushRef="#br0" timeOffset="2633.5721">1742 606 245 0,'22'12'75'0,"13"1"13"16,5 0-74-16,16 4-35 15,-1-2-64-15,8 3 3 16,-5-5-151-16</inkml:trace>
          <inkml:trace contextRef="#ctx0" brushRef="#br0" timeOffset="2376.2582">1598 143 270 0,'-13'10'72'0,"4"1"18"16,6-1-78-16,6 4-4 16,2 1-6-16,4 0-2 15,1 0-1-15,3 3 1 16,2-3 0-16,3-2 0 16,4 0 0-16,8 1 0 15,-1-4 3-15,11 0 1 16,-5-4-1-16,8-1 1 15,-3-2-1-15,5-1-5 16,-9-2-5-16,4-2-21 16,-8-3-16-16,-6-1-51 15,-9-2-4-15,-12 1-95 16</inkml:trace>
          <inkml:trace contextRef="#ctx0" brushRef="#br0" timeOffset="3396.6127">2951 414 214 0,'20'-9'110'15,"-5"-4"-4"-15,11-4-34 16,6-4-55-16,11-11-1 15,2-3-14-15,8-8-11 16,0-5-6-16,7-12-2 0,-7 0 0 16,8-11 2-16,-7 3 8 15,2-8 6-15,-8 9 7 16,9-4 2-16,-8 13 1 16,5-4-1-16,-8 13-2 15,2-3-4-15,-10 14-2 16,-4 1-4-16,-10 14-1 15,-4 7-1-15,-10 9 0 16,-6 7 3-16,-6 7 4 16,-5 12 1-16,-4 8 2 0,-9 16 1 15,-3 7-2-15,-14 25 1 16,-4 3-2-16,-14 28 2 16,-3 0 2-16,-10 25 5 15,6-13 2-15,-9 28 1 16,11-16-2-16,-5 21-2 15,10-18-6-15,-4 14-2 16,7-30-2-16,-4 1-3 16,8-29-7-16,-5 1-8 15,8-24-6-15,-3-1-42 16,11-15-43-16,-3-9 1 16,12-11-121-16</inkml:trace>
          <inkml:trace contextRef="#ctx0" brushRef="#br0" timeOffset="4008.7058">3263-1092 347 0,'-2'-2'104'16,"-3"0"23"-16,-1 7-96 16,1 5-19-16,-4 12-6 15,0 3-10-15,-6 10-1 16,-2 0 0-16,-5 9 1 16,2-2 3-16,-6 8 3 15,-2-4 2-15,-9 9 3 16,-1-4 1-16,-10 16 0 0,1-2 0 15,-6 23 0-15,5-2-3 16,-2 32-1-16,10 0 0 16,-1 31-2-16,4-6-1 15,6 26 0-15,4-18-1 16,6 15 0-16,7-25 0 16,6 7-1-16,6-25-2 0,4 8-1 15,-4-23 1-15,1 7 0 16,-3-22 0-16,1-4 2 15,0-26 1-15,5-6-13 16,6-24-11-16,5-3-33 16,5-12-29-16,6-6-44 15,-1-7-15-15,7-4-51 16</inkml:trace>
          <inkml:trace contextRef="#ctx0" brushRef="#br0" timeOffset="4435.5503">4085 653 344 0,'0'3'65'0,"1"-3"39"15,11-2-103-15,10-4 0 16,3-1 3-16,14-5-4 16,3-3-9-16,9-1-48 15,-1 1-48-15,7-3-6 16,-8 6-125-16</inkml:trace>
          <inkml:trace contextRef="#ctx0" brushRef="#br0" timeOffset="7843.8711">5498-53 133 0,'-10'-15'50'0,"0"0"5"15,3 0-38-15,2-1-8 16,7 2-10-16,-1-2-10 16,3 2-2-16,-1 1 2 15,-1 6 7-15,-6 1 6 16,-2 3 8-16,-4 4 4 16,-4 3-2-16,-2 4-3 15,-1 2-2-15,-4 6-4 16,-1 4-2-16,-6 10 0 0,0 3 1 15,-12 12 1 1,2 3 0-16,-7 14 0 0,3-1-2 16,-3 17 1-16,12-1-1 15,-3 19-1-15,9 2 1 16,-1 23-2-16,6-5-1 16,1 19-4-16,4-12 0 15,-3 9-2-15,9-20 2 16,-1-1 9-16,0-28 12 0,6-15-3 15,2-30 1-15,4-11-1 16,5-19-9-16,10-11-7 16,7-9 4-16,9-15 1 15,4-7 2-15,12-11 3 16,-2 0 1-16,6-15 5 16,-1 5 1-16,8-13 3 15,-7 2-3-15,8-20 1 16,-10 4-4-16,1-19-2 15,-10 5-3-15,0-17 0 16,-14 15-3-16,-2-8 2 16,-13 19 3-16,-7-2 6 15,-11 22 1-15,-10-1 0 16,-6 17-3-16,-8-2-8 16,1 11-8-16,-8 6-6 15,4 12-8-15,-4 14-12 0,7 12 3 16,-4 11-6-16,3 6-6 15,1 7-44-15,-1-1 18 16,-1 15-120 0</inkml:trace>
          <inkml:trace contextRef="#ctx0" brushRef="#br0" timeOffset="8365.5266">5650 1443 228 0,'-5'5'99'0,"-1"-2"0"0,-4 0-48 16,6 11-41-16,3 2-6 15,-1 13-3-15,-1 2-2 16,-7 11 0-16,-3-1 1 0,-6 12-2 16,-2 0-3-16,-6 12-1 15,-1-4-1-15,-7 11 1 16,2-11 2-16,-7 6 3 15,7-13 0-15,0-2-17 16,9-16-25-16,6-7-49 16,10-18-10-16,1-21-100 15</inkml:trace>
        </inkml:traceGroup>
        <inkml:traceGroup>
          <inkml:annotationXML>
            <emma:emma xmlns:emma="http://www.w3.org/2003/04/emma" version="1.0">
              <emma:interpretation id="{82049CD9-E907-49E1-98F4-3985CF7BEBA4}" emma:medium="tactile" emma:mode="ink">
                <msink:context xmlns:msink="http://schemas.microsoft.com/ink/2010/main" type="inkWord" rotatedBoundingBox="7414,995 13848,1134 13784,4053 7351,391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966.6551">6311 254 141 0,'7'-2'142'16,"-2"-1"-35"-16,0 1-84 15,8-1 87-15,4 0-100 0,11 0 0 16,3 1-6-16,9 0-4 16,-5 2-3-16,5 2-1 15,-9 0 0-15,-2-1 0 16,-8 3 3-16,-4-3-1 15,-6 2 2-15,-1 2 0 16,-3 5 1-16,0 10 0 16,-6 9 1-16,-2 20-4 15,-8 11-5-15,-9 21-3 16,-7 4-2-16,-13 20 0 16,-5-9 3-16,-14 15 2 15,6-13 4-15,-9 10-1 16,10-22 1-16,1 6 2 15,14-24 2-15,1-2-1 16,13-19 1-16,3-6 2 16,6-13 1-16,4-4 1 0,3-9 0 15,8 0 1-15,4-5-3 16,9 3-1-16,4-3-1 16,10 1-2-16,2-4-2 15,9-2-7-15,1-5-4 16,9 0-21-16,-4 0-13 15,4-2-47-15,-8 1-5 16,0-1-87-16</inkml:trace>
          <inkml:trace contextRef="#ctx0" brushRef="#br0" timeOffset="9580.1686">7616 277 392 0,'-3'-18'97'0,"-7"2"34"0,0 9-118 16,3 5-6-16,4 12-5 16,-7 13-6-16,0 6-3 15,-12 17 0-15,-1 2 1 16,-7 7 0-16,2-7 3 16,-10 9 3-16,6-14 4 15,-8 8 5-15,7-8 2 0,-2 4 1 16,9-7-2-1,1 8-2-15,10-3-5 0,2 10-1 16,8-4-2-16,6 10 0 16,9-7-1-16,7 2-4 15,1-8-1-15,7 0-1 16,-5-10 0-16,3 2 1 16,-3-10 3-16,-2 5 1 15,-4-8 0-15,-3 1 4 16,-4-8 2-16,-4 1 2 15,-1-7 0-15,-2 1 3 16,-4-7-2-16,3 2 0 16,-4-2-2-16,-7-3 1 15,-3-3-2-15,-11-2-2 16,-12-7-1-16,-14-3 0 16,-3-3-2-16,-6-9-3 15,6-3-3-15,4-13-20 16,12-3-22-16,6-21-88 15,8 1 6-15,7-19-201 0</inkml:trace>
          <inkml:trace contextRef="#ctx0" brushRef="#br0" timeOffset="9907.1555">7652 125 395 0,'19'-17'88'0,"4"-1"39"15,12 8-117-15,15 3-2 16,-1 7-5-16,14 5-16 15,-6 8-22-15,3 4-92 16,-12-2 9-16,-2 2-219 16</inkml:trace>
          <inkml:trace contextRef="#ctx0" brushRef="#br0" timeOffset="10349.9084">8155-647 409 0,'14'10'72'0,"4"10"46"16,12 6-121-16,20 14-4 15,1 3 1-15,11 12-4 16,-9-2-2-16,3 12-1 15,-14-4 1-15,-3 17 6 16,-15-5 7-16,-8 20 5 16,-12-1 3-16,-9 24 6 15,-10-3-1-15,-15 38 2 16,-8-5-1-16,-17 26 3 0,-5-14-3 16,-11 21 0-16,4-26-3 15,-7 20-6-15,7-24-9 16,-4 16-33-16,8-28-64 15,-10 14-36-15,5-29-38 16,-19-4-48-16</inkml:trace>
          <inkml:trace contextRef="#ctx0" brushRef="#br0" timeOffset="19957.8394">8773 973 158 0,'23'-18'36'0,"7"-6"15"0,-3 5-48 0,6-6-4 16,-2 5-10-16,3-5-39 16,-4 3 7-16,3 2-99 15</inkml:trace>
          <inkml:trace contextRef="#ctx0" brushRef="#br0" timeOffset="20982.3294">10066 390 202 0,'-11'-5'81'0,"-1"0"11"0,-3 2-57 15,2 1-8-15,-5 7-8 16,-1 2-14-16,-6 10-3 16,-1 1 0-16,-6 10 1 15,1-3 0-15,-9 6 3 16,5-2 2-16,-5 4 1 16,4-2 1-16,-8 13 0 15,10-3-3-15,-8 12-2 31,7 0-1-31,-3 12-2 0,8 0-1 16,2 15-1-16,6-4-3 16,2 20-2-16,7-1-4 15,2 18-3-15,6-10-2 0,3 1 1 16,5-26 2-16,6-13 0 16,5-28 3-16,11-14 2 0,0-18 1 15,12-14-1-15,-2-9 3 16,13-15 2-16,-3-14-1 15,9-21 1-15,0-5 2 16,10-26 0-16,-6-1 0 0,14-28 0 16,-9 7-1-16,3-28 0 15,-9 11 0-15,1-13-1 16,-15 23 1-16,-5-3 1 16,-10 33 0-1,-9 2 1-15,-9 24 1 0,-10 12 1 16,-7 24 0-16,-8 11-15 15,-5 27-19-15,-10 21-57 16,-6 12-4-16,-12 28-130 16</inkml:trace>
          <inkml:trace contextRef="#ctx0" brushRef="#br0" timeOffset="21604.8302">10518 1318 378 0,'-9'5'91'16,"-2"-5"33"-16,1 2-110 0,7 5-27 0,-1 7-18 15,-2 8-13-15,-3 18-7 16,-2 5-3-16,-6 15 17 16,-3-2 15-16,-8 15 5 15,-2-9 5-15,-5 11-13 16,0-8-16-16,-4 6-25 15,7-14-10 1,0 3-41-16</inkml:trace>
          <inkml:trace contextRef="#ctx0" brushRef="#br0" timeOffset="22070.2141">11257 314 224 0,'6'-3'58'0,"-6"3"15"0,0 1-57 16,0 8-12-16,-1 4 4 16,-4 3 0-16,-4 9 0 15,-1 0-2-15,-5 7-1 16,-1-2-4-16,-7 8 6 16,-2 0 5-16,-9 17 5 15,3 3 2-15,-6 17 1 16,4-2-5-16,-2 15-6 15,10-9-8-15,0 16-10 16,9-12-6-16,3 12-2 16,8-17-1-16,1-9-4 15,8-22 5-15,7-14 1 0,4-18 3 16,2-8-2-16,4-6 6 16,4-7 3-16,2-8 4 15,4-12 6-15,3-9 9 16,5-13 3-16,-2-5 4 0,6-14 6 15,-3 1 0-15,6-22 3 16,-2-3-2-16,7-32-1 16,-6-3-8-16,3-27-8 15,-8 17-12-15,-2-4-10 16,-15 36-6-16,-13 14-3 16,-11 40-4-16,-14 20-3 15,-10 30-24-15,-12 24-34 16,1 15-8-16,-11 26-36 15,6 0 32-15</inkml:trace>
          <inkml:trace contextRef="#ctx0" brushRef="#br0" timeOffset="22899.0208">12259 1493 155 0,'-36'15'51'0,"-11"-1"6"0,2-4-41 0,-6 0-20 16,6-5-13-1,0-1 1-15,12-6 0 0,0-6 3 16,11-7 10-16,2-7 14 16,7-4 1-16,8-14 2 15,8-2 1-15,9-12 8 16,10 0-3-16,14-9 2 15,4 9 1 1,13-11-2-16,-1 7-7 16,9-5-2-16,-6 4-3 0,6-14-4 15,-9 9 1-15,6-13 1 16,-8 9 1-16,-2-5 5 16,-12 17 6-16,-1-1 2 15,-12 13 1-15,-4-8 3 16,-8 14-5-16,-6-2-3 0,-6 10-3 15,-11-1-4-15,-3 7-5 16,-12 4-5-16,-1 5-7 16,-7 7-25-16,2 8-17 15,-8 13-72-15,4 9 0 16,-4 23-146-16</inkml:trace>
          <inkml:trace contextRef="#ctx0" brushRef="#br0" timeOffset="22695.7901">12171 203 327 0,'12'-10'97'0,"-7"8"13"16,-2 4-87-16,-1 6-24 15,0 5-8-15,-1 12-10 16,-1 3-1-16,-5 9-5 16,-1-4 1-16,-11 4 5 15,0-9 11-15,-8 5 13 16,-1-5 10-16,-2 6 7 16,3-5-2-16,3 10-1 15,14-1-8-15,11 13-6 16,12 2-7-16,17 12-8 15,6-2-4 1,5 2-12-16,-1-14-11 0,6 4-25 16,-12-10-13-16,-1-2-17 0,-8-5-14 15,-4 4 2-15</inkml:trace>
        </inkml:traceGroup>
        <inkml:traceGroup>
          <inkml:annotationXML>
            <emma:emma xmlns:emma="http://www.w3.org/2003/04/emma" version="1.0">
              <emma:interpretation id="{5690D830-1CE3-4F02-A376-A19AC101AE1E}" emma:medium="tactile" emma:mode="ink">
                <msink:context xmlns:msink="http://schemas.microsoft.com/ink/2010/main" type="inkWord" rotatedBoundingBox="14363,1640 18136,1721 18090,3819 14318,373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3808.6263">13116 669 400 0,'-2'0'81'0,"4"0"38"0,3 3-117 16,5 1-4-16,5-1 1 16,10 2 1-16,0 0 0 15,6-5-3-15,-4 0 0 16,-1-2 0-16,-4-1 1 0,1 1 0 15,-3 2 2-15,0-1-1 16,-3 2-5-16,-1 1-24 16,-6-2-24-16,-2 0-63 15,-4 2-10-15,-9-4-123 16</inkml:trace>
          <inkml:trace contextRef="#ctx0" brushRef="#br0" timeOffset="23853.5089">13121 837 270 0,'-2'6'73'0,"4"6"27"0,3-2-77 0,6 5-4 0,6 2-4 15,8 4-6-15,2-3-10 16,11 2-24-16,0-3-19 15,7-4-50-15,-2-6-9 16,7-2-26-16,-5-3 17 16</inkml:trace>
          <inkml:trace contextRef="#ctx0" brushRef="#br0" timeOffset="24403.919">14640 75 380 0,'-2'-8'92'0,"2"8"30"0,-3 1-111 15,0 16-24-15,-4 6-18 0,-6 9-20 16,-7 6-2-16,-12 8 4 16,-6-4 27-1,-12 9 31-15,-1-1 26 0,-12 13 8 16,5 2-3-1,-10 18-8-15,9 0-19 0,-4 16-5 16,12-2-6-16,-1 12-3 16,14-12-2-16,7 12-7 15,12-16-2 1,6 8-1-16,8-18 1 0,7-3 3 16,3-25 6-16,11-9 5 15,4-21 4-15,12-15 10 16,1-13 4-16,10-22 7 15,2-15-2-15,11-28 6 16,-2-13-8-16,15-32-1 16,-1-2-7-16,10-29-2 15,-6 11-8-15,4-16-4 0,-11 21-2 16,-4-7-1-16,-16 31 1 16,-2-1 0-16,-14 24 2 15,-6 1-1-15,-10 25 1 16,-3 7-1-16,-5 18 1 15,-8 10-4-15,-7 15-2 16,-10 17-12-16,-7 10-12 0,-13 24-38 16,-3 11-34-16,-15 26-36 15,0-2-26-15,-15 24-23 16</inkml:trace>
          <inkml:trace contextRef="#ctx0" brushRef="#br0" timeOffset="25114.3758">14823 1430 418 0,'-2'24'94'0,"0"10"37"0,2 0-124 15,2 8-10-15,0 1-8 0,-2 7-11 16,-4-5-13-16,-6 8-25 16,-3-5 5-16,-10 3 5 15,-4-6 13 1,-6 5 13-16,1-12 28 0,-2-1 3 16,7-7-7-16,0-9-71 15,11-11 22-15,3-13-194 16</inkml:trace>
          <inkml:trace contextRef="#ctx0" brushRef="#br0" timeOffset="25466.6256">15721 538 282 0,'1'-15'74'0,"1"3"19"0,0 2-89 15,-1 6-15-15,3 2-8 0,-4 0 1 16,0 2 1-16,1 0 10 15,-2 2 15-15,-3 1 2 16,-2 2 2-16,-8 7 10 16,-2 1 4-16,-9 9 4 15,0 1 1-15,-5 18-1 16,2 3-13-16,-5 17-14 16,3 4-10-1,-5 11-8-15,7-3-6 0,-2 8 1 16,8-11 6-16,1 3 5 15,7-11 6-15,3 1 4 16,7-15 3-16,4-2 0 16,7-12-2-16,3-8-1 15,3-8-1-15,9-4 7 16,4-11 4-16,8-10 7 16,1-9 3-16,6-12 3 15,-4-7-6-15,11-18 5 0,-5-7-2 16,10-22 3-16,0-9-2 15,9-33 1-15,-9 2-10 16,3-20-8-16,-14 14-10 16,-6-2-10-16,-18 37-10 15,-9 14 6-15,-14 34 4 16,-5 13 7-16,-9 21 9 0,0 6 8 16,-5 11-6-16,-4 9-6 15,2 10-10 1,-6 15-66-16,0 8-51 15,-4 9-11-15,8-3-141 16</inkml:trace>
          <inkml:trace contextRef="#ctx0" brushRef="#br0" timeOffset="26052.7741">16738 45 384 0,'38'-8'106'0,"-4"6"27"15,-8 5-110-15,2 4-17 0,-8 3-12 16,-6 7-18-16,-11 2-11 15,-11 10-2-15,-12 1 9 16,-12 9 27-16,-6 1 36 0,-12 8 5 16,2-6 5-16,-7 11-5 15,9-5-20-15,-2 10-22 16,8-6 3 0,-2 12-8-16,11-4-6 0,-4 8-18 15,8-10-6-15,-1 5 1 16,10-9 6-16,0-1 5 15,6-12 20-15,2 2 5 16,7-6 1-16,1-4 1 16,4-8-1-16,3 2 1 15,5-7-1-15,3-4 1 16,5-3 1-16,10-6 5 16,1-7 0-16,7-8 3 15,2-9-1-15,6-8-4 16,-6-3-3-16,0-7-2 15,-8 0-2-15,-5-6 2 16,-10 3 2-16,-9-4 1 16,-9 6 0-16,-9 1 3 0,-4 10 0 15,-6 3 2 1,-1 11-2-16,-4 7-24 0,-1 6-28 16,-7 11-80-1,-3 7-7-15,-13 13-164 0</inkml:trace>
        </inkml:traceGroup>
        <inkml:traceGroup>
          <inkml:annotationXML>
            <emma:emma xmlns:emma="http://www.w3.org/2003/04/emma" version="1.0">
              <emma:interpretation id="{2C3740D5-D10D-4BC8-84B0-01CF818D5F46}" emma:medium="tactile" emma:mode="ink">
                <msink:context xmlns:msink="http://schemas.microsoft.com/ink/2010/main" type="inkWord" rotatedBoundingBox="19035,1815 23852,1919 23812,3754 18996,364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96134.3963">18511 322 299 0,'-10'-5'86'0,"2"0"25"16,5 2-87-16,1 1-7 16,0 2-13-16,2-1-18 15,2-1-7-15,0-6 1 16,-1-4 5-16,4-5 16 16,0-1 14-16,0-3 11 15,-1 1 1-15,-1-2 0 16,-1 7-9-16,-1 4-3 15,-1 2-7-15,-3 4-3 16,-2 5-3-16,-2 4-1 16,-1 4-1-16,-7 7 0 15,-3 1 0-15,-4 6 0 16,-1 0 1-16,-9 6 2 0,1 0 1 16,-11 7 3-1,-1 3 1-15,-5 12 0 0,0 0-1 16,-3 14-1-16,7-2-2 15,1 18-2-15,5-4-1 16,-2 18 0-16,9-6-1 16,-4 12 1-16,7-17 0 15,-1 0 0-15,8-16 0 16,2-3 1-16,10-14-1 16,0 0 0-16,8-10-1 15,4-4 0-15,4-9-1 0,9-9 0 16,6-10 2-16,11-9-2 15,7-6 1-15,16-11-4 16,2-4-6-16,20-4-24 16,-5 1-29-16,14-8-71 15,-14 4-6-15,3-2-148 16</inkml:trace>
          <inkml:trace contextRef="#ctx0" brushRef="#br0" timeOffset="196898.5664">18508 1682 314 0,'-12'8'90'0,"2"2"26"0,0 0-88 15,5 2-11-15,4 1-2 16,1-3-11-16,1-2-3 16,1-1 0-16,6-4 1 15,2-4 1-15,9-11 0 16,2-3 2-16,9-13 3 15,0-4 3-15,3-11 0 16,0 3-1-16,2-10 0 16,-6 6-5-16,2-5-4 15,-1 10 0-15,-4-1-1 0,-4 8-2 16,-2 7 1-16,-8 9 0 16,-4 6-1-16,-6 6 1 15,-6 11 0-15,-2 5-1 16,-9 11 1-16,-2 8 2 15,-8 16 0-15,0 6 0 16,-6 13 2-16,1 3 0 16,-3 9 0-16,4-9 0 0,-5-1 1 15,7-15-2-15,-3-3 0 16,9-18 0-16,1-9-1 16,10-11-2-16,1-7-10 15,8-12-10-15,2-5-114 16,1-4 25-16,5-4-282 15</inkml:trace>
          <inkml:trace contextRef="#ctx0" brushRef="#br0" timeOffset="197770.1238">19162 1127 158 0,'-2'9'119'16,"7"-3"-9"-16,7-6-26 0,11-1-37 16,9-3-16-16,8-2-12 0,1-3-12 15,9-1-8-15,-7 5-8 16,5-1-36-16,-6 2-49 15,-4 3-22-15,-8 4-39 16,1 2 1-16</inkml:trace>
          <inkml:trace contextRef="#ctx0" brushRef="#br0" timeOffset="197351.8551">19272 850 288 0,'-12'2'89'0,"4"1"26"16,3-3-83-16,3 0-6 15,2 2-6-15,2 3-12 16,-1-4-6-16,4 8-1 16,2 1-2-16,1 0-2 15,2 0-2-15,5 1 0 16,-1-6-1-16,4 0 0 16,-2-5 0-16,6-6-4 0,-4-3-7 15,4 1-43-15,-6-4-45 16,1 2-2-1,-9 0-53-15,4 4 71 16</inkml:trace>
          <inkml:trace contextRef="#ctx0" brushRef="#br0" timeOffset="200123.1909">19961 332 294 0,'-5'0'91'16,"5"-2"21"-16,6 1-80 0,6-1-15 16,6 1-2-16,5-3-12 15,7 1-2-15,-3 1 0 16,6-1 0-16,-5-2 0 15,-1 0 0-15,-2 0 1 16,1 0 0-16,-2 2 0 16,2-2 0-16,-3 0-1 15,2 1 0-15,-3 1 0 0,-2 0-1 16,-5 3 0-16,1 1 0 16,-7 3-1-16,-3 4-1 15,-2 0 1-15,-6 7-1 16,-5 4 1-16,-4 10-1 15,-4 5 2-15,-7 14-1 16,-1 7 1-16,-7 28 0 16,0 5 0-16,-8 26 1 15,1-1 0-15,-7 23-1 16,2-13 1-16,-6 21-1 16,6-22 0-16,1-3 0 15,9-29 0-15,1-14 0 16,11-36 0-16,2-10-1 15,3-14-3-15,1-9-15 16,4-7-15-16,1-12-55 16,-1-7-24-16,0-13-23 0,3-1-40 15</inkml:trace>
          <inkml:trace contextRef="#ctx0" brushRef="#br0" timeOffset="200459.5228">20000 1068 317 0,'10'13'77'0,"14"3"27"16,4-1-94-16,13 4-4 16,4-6-7-16,8-1-3 15,-6-7-1-15,4-4 0 16,-8-4 3-16,4-5 2 15,-9-6 0-15,2-1-7 16,-10 2-10-16,3-5-40 16,-10 3-42-16,-3-5-9 15,-7 5-100-15</inkml:trace>
          <inkml:trace contextRef="#ctx0" brushRef="#br0" timeOffset="201447.6964">20753 686 189 0,'4'-15'88'16,"-4"5"18"-16,2 2-54 0,-2 8-19 16,-5 10-5-16,-3 8-14 15,-7 12-13-15,-5 6 11 16,-7 16 4-16,-1-1 0 0,-10 16 0 15,3-3-5 1,-6 23-2-16,4-4-5 0,-1 23-2 16,8-5-2-16,0 10 0 15,10-18-1-15,5-6-1 16,9-36 2-16,4-13 5 16,9-26 4-16,4-15 4 15,6-19-1-15,9-18 1 16,8-11-6-16,9-24-4 15,2-1-2-15,6-17-2 16,-4 11-1-16,1-6 0 16,-8 14 1-16,-4-8 3 15,-9 14 2-15,-4-2 4 16,-10 12 1-16,-9 0 3 16,-8 15-1-16,-4 7-2 15,-4 14-3-15,-8 9-2 16,0 14-4-16,-6 14 0 15,-1 5-2-15,-6 10 0 0,3 5 0 16,0 5 0-16,7-2 0 16,5 10-2-16,8-6-1 15,7 6-8-15,9-3-8 16,9-2-3-16,3-13 0 16,11-2 0-16,0-15 8 15,6-9 6-15,-5-6 4 0,10-10 1 16,-7-6 1-16,5-9 2 15,-1-1 2-15,1-3-1 16,-5 2 1-16,1 0 0 16,-8 4 1-16,-1-4 3 15,-3 3 2-15,-4-4 4 16,-6 3 2-16,-3 2 4 16,-4 6-1-16,-5 7 2 15,-3 7-4-15,-5 7-1 16,0 9-5-16,-6 12-3 15,1 6-3-15,-7 16-1 16,2 4 1-16,-5 18-1 16,-1-1 1-16,-4 22-1 15,8-3 0-15,-3 21 0 16,6-8 0-16,2 5-1 16,7-20 0-16,3-5-1 15,5-30 0-15,0-11 3 16,2-21 1-16,1-14 3 0,-1-15 0 15,4-16 1-15,6-7-3 16,8-21-1-16,1-2-2 16,9-19-1-16,-3 0 0 15,3-17 1-15,-5 7 0 16,1-15 1-16,-2 13 2 16,0-4 1-16,-5 14 1 0,-3 2 0 15,-4 20 1-15,-4 3-1 16,-4 20-3-16,-4 12 0 15,-2 13-2-15,-10 20-2 16,-4 12-1-16,-9 18 0 16,0 6 1-16,-8 17-1 15,4-3 2-15,3 10-2 16,6-16-2-16,3 3-6 16,12-17-7-16,9-7-30 15,7-13-29-15,13-4-59 16,0-9-13-16,16-5-105 15</inkml:trace>
          <inkml:trace contextRef="#ctx0" brushRef="#br0" timeOffset="201943.9629">21531 918 180 0,'33'-36'159'0,"4"-8"-34"0,-7 10-21 15,5-1-65-15,-4 10-26 16,2 8-10-16,-8 11-8 15,-3 4-2-15,-9 10 0 16,-10 7 5-16,-8 5 6 16,-11 15 3-16,-11 5 4 0,-11 18 0 15,-3 5-4-15,-9 18 0 32,3-1-3-32,1 11 0 0,9-8 1 0,2 7-1 15,11-15-1-15,2-4-1 16,10-19-2-16,6-11-2 15,6-21 1-15,10-13 1 16,6-17 0-16,11-20 1 16,8-10 0-16,8-18 0 15,0-7 0-15,8-15 0 16,-4 9 1-16,6-10 3 16,-8 11 3-16,-2-11 4 15,-8 13 0-15,-7-7 0 16,-11 12-3-16,-11 3-3 15,-11 18-6-15,-13 6-6 16,-8 14-6-16,-13 11-11 16,3 12-12-16,-9 8-57 15,7 9-50-15,-5 15-9 16,11 7-126-16</inkml:trace>
          <inkml:trace contextRef="#ctx0" brushRef="#br0" timeOffset="203107.7342">22104 1249 200 0,'-17'8'92'0,"4"-3"2"0,3 0-47 16,5-2-22-16,3 4-8 16,4-1-8-16,8 3 3 15,3-1 0-15,6 2 5 16,2 0 2-16,7 0-1 15,-3-2-1-15,10 2 4 16,-3-3-3-16,7 1 0 16,-2-3-4-16,6 0-2 15,-8-2-5-15,2-1-1 16,-6-2-3-16,1-5-1 16,-7 2-3-16,1-4-7 15,-9 0-6-15,-2-1-23 0,-7 5-22 16,-1-4-76-16,-7 1 2 15,1-1-159-15</inkml:trace>
          <inkml:trace contextRef="#ctx0" brushRef="#br0" timeOffset="203092.7704">22381 1097 110 0,'-7'9'-29'0,"-3"-1"29"0,-3 2-80 16</inkml:trace>
        </inkml:traceGroup>
        <inkml:traceGroup>
          <inkml:annotationXML>
            <emma:emma xmlns:emma="http://www.w3.org/2003/04/emma" version="1.0">
              <emma:interpretation id="{4693776F-D49E-40C5-95F8-52E9376685B5}" emma:medium="tactile" emma:mode="ink">
                <msink:context xmlns:msink="http://schemas.microsoft.com/ink/2010/main" type="inkWord" rotatedBoundingBox="23961,1802 28149,1893 28107,3833 23919,374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04662.3806">23246 797 338 0,'-15'-5'85'15,"3"3"27"-15,1 4-98 16,3 1-9-16,-4 4-1 16,-3 3-4-16,-7 0 2 15,1 0 2-15,-6 0 4 16,2-2 1-16,-5 4 1 15,6 3 0-15,-8 6 2 0,0 3-2 16,-4 10 0-16,3 1-3 16,-7 10-1-1,7 2-4-15,-2 14-1 0,5-1 0 16,5 16-1-16,10-3 1 16,2 10-2-16,10-8-1 15,6 1-3-15,7-21 0 16,8-7-1-16,4-21 2 15,14-12 2-15,2-19 2 0,9-11 1 16,-2-11 1-16,8-21 2 16,-7-6-1-16,9-17 0 15,-7 1-1-15,7-18 0 16,-5 9-2-16,1-15 3 16,-11 14 1-16,-3-11 3 15,-11 17 0-15,-9 0 1 16,-14 18-2-16,-6 7-5 15,-7 17-6-15,-10 7-11 16,-5 19-9-16,-7 17-20 16,-1 16-2-16,-8 14 0 15,3 4 11-15,-2 14-17 16,10-4-5-16,2 9-29 16,13-5-20-16,5 5-45 15</inkml:trace>
          <inkml:trace contextRef="#ctx0" brushRef="#br0" timeOffset="205017.3026">23276 1615 422 0,'-13'25'87'16,"1"0"39"-16,2 13-138 16,2-1-9-16,-4 8-9 15,0-7 1-15,-7 5 1 16,-3-8 14-16,-1 3 11 15,0-8 10-15,-6 3-2 16,6-11 0-16,0-1-5 16,1-7-10-16,4-8-46 15,3-7-47-15,2-13-3 16,8-4-133-16</inkml:trace>
          <inkml:trace contextRef="#ctx0" brushRef="#br0" timeOffset="205549.4214">23714 785 443 0,'5'2'81'0,"7"8"39"0,1 12-138 15,-3-1 0-15,2 7-2 16,1-3 5-16,5-5 7 16,-1-8 5-16,4-6 6 15,-2-6 4-15,-4 0 7 16,-5-1 3-16,-5 2 3 15,-7 6-5-15,-10 11-1 16,-4 4-7-16,-16 13-3 16,-3 3-3-16,-18 13 0 15,-2-2 0-15,-9 10-1 16,5-2 1-16,-5 8-1 0,16-11 0 16,1 8 0-1,14-11 0-15,0 2 1 0,8-9-1 16,3-3 0-16,9-8 1 15,3 2 0-15,10-10 0 16,10 2 0-16,7-4 0 16,6 0-3-16,3-3-2 15,11-2-9-15,-4-6-4 16,7-7-20-16,-4-7-23 0,6-6-70 16,-11-7 5-16,9-7-159 15</inkml:trace>
          <inkml:trace contextRef="#ctx0" brushRef="#br0" timeOffset="206054.1499">24400 812 495 0,'-5'-2'107'15,"-2"6"45"-15,-1 12-147 0,6 7-11 16,-6 9-4-16,-4 6 0 16,-11 7-3-16,-2-8 4 15,-8 6 3-15,1-8 3 16,-6 3 4-16,7-8 4 15,-1-1 2-15,6-4 1 16,2 2-1-16,11-5-1 16,3 4-3-16,8 2-2 0,4 7-3 15,8 0-1 1,3 8-7-16,2-3-3 0,0 0-1 16,-3-9 2-16,-6-1 4 15,-2-15 7-15,-9 4 6 16,-3-6 3-16,-11 0 1 15,-6 2-2-15,-9 3-1 16,-5-1-3-16,-14-5-2 16,2-4-3-16,-7-5-5 15,5-10-4-15,1-6-7 16,19-3-6-16,8-16-52 16,17-1-60-16,13-17 0 15,11 0-169-15</inkml:trace>
          <inkml:trace contextRef="#ctx0" brushRef="#br0" timeOffset="206520.6774">24327 829 369 0,'36'9'139'0,"-3"-2"14"16,14-4-92-16,4 1-35 0,13 6-11 16,-8 0-19-16,2 5-19 15,-8-2-19-15,0-3-113 16,-10-10 19-16,-1-5-266 16</inkml:trace>
          <inkml:trace contextRef="#ctx0" brushRef="#br0" timeOffset="208130.8491">25515 194 363 0,'0'-8'81'16,"-3"1"30"-16,3 6-109 16,0 4-1-16,-3 2-3 15,-6 8 2-15,0 2 7 16,-5 9 7-16,-4-1 2 15,-7 7 2-15,3 0-1 16,-9 9 0-16,-1 1-5 0,-11 13 1 16,2 0-1-16,-14 21 0 15,3-3-3-15,-7 20-1 16,6-3-3 0,-6 17-3-16,10-11-1 0,-4 19-2 15,8-11-2-15,-5 17-2 16,7-14-2-16,0 9 0 15,6-19 0-15,4-2-2 16,10-27-4-16,4-4-22 16,11-22-29-16,3-11-71 15,2-12-6-15,9-7-150 16</inkml:trace>
          <inkml:trace contextRef="#ctx0" brushRef="#br0" timeOffset="208823.0155">25255 731 396 0,'3'1'98'0,"10"-2"30"16,7-3-117-16,10 3-4 15,0-1-9-15,5 0-16 16,-4 2-3-16,4 0-7 16,-6-3 1-16,-1-4 6 15,-5 1 15-15,-1-8 17 16,-6 1 11-16,-1-3 3 16,-5 4-3-16,-3 4-5 0,-6 6-9 15,-9 14-7-15,-2 7-5 16,-11 23-7-16,-6 4-6 15,-5 23-11 1,1-3 0-16,-4 17 3 0,4-10 6 16,-3 12 6-16,4-12 12 15,-1 10 5-15,3-14 3 16,-1 1 3-16,8-18 0 16,-1-6-2-16,7-16-3 15,2-7-5-15,1-14-3 0,1-4-8 16,3-10-12-16,1-9-76 15,5-4-4-15,2-12-36 16,7 0-3-16</inkml:trace>
          <inkml:trace contextRef="#ctx0" brushRef="#br0" timeOffset="208844.9543">25220 1303 80 0,'20'-28'53'0,"6"0"4"16,-1 6-19-16,9 4-3 15,-3 6-11-15,7-1-37 16,-1 3-33-16,4 5-13 15,-4 0-32-15,3 4 14 16</inkml:trace>
          <inkml:trace contextRef="#ctx0" brushRef="#br0" timeOffset="209493.0344">25970 817 390 0,'-15'0'105'16,"-3"2"27"-16,3 8-111 0,-5 11-20 15,2 7-9-15,-7 14-6 16,0 3 0-16,-8 8 2 15,1-3 8-15,-4 9 4 16,8-4 5-16,-2 10 0 16,3-7-2-16,-1 3-1 15,8-11 0-15,0-5 2 16,9-17-1-16,6-9 3 16,10-19 0-16,9-17-2 15,8-11-3-15,11-17-7 16,0-5-6-16,9-11-3 15,-6 3 0-15,3-7 7 16,-6 8 11-16,0-4 8 16,-8 16 5-16,-3 0 2 15,-4 17-3-15,-8 3-5 16,-5 10-8-16,-4 4-4 0,-4 4-5 16,-4 4-1-16,1 1 0 15,-1 7 2-15,2 3 3 16,4 2-3-16,-1 2-5 15,7 1-36-15,0 0-56 16,5-3-21-16,-2-1-44 16,10-4 5-16</inkml:trace>
          <inkml:trace contextRef="#ctx0" brushRef="#br0" timeOffset="209903.6694">26307 807 302 0,'5'5'90'16,"2"5"17"-16,-4-2-83 15,1 5-15-15,-8 9-5 16,-6 3-3-16,-8 7 6 16,-5 1 5-16,-4 8 7 15,2-8 2-15,-5 11-1 16,4-6-6-16,-2 5-7 15,4-5-7-15,1 7-4 16,5-10 0-16,3-4 1 0,3-7 1 16,2-11 2-1,7-7 2-15,6-10-2 0,6-8-1 16,11-11-2-16,5-6 1 16,11-14-1-16,-1 0 3 15,8-12 4-15,-5 6 0 16,0-8 4-16,-3 9 1 15,-2 0 1-15,-9 10-3 0,-3 3 1 16,-6 10-3-16,-6 3-2 16,-9 11-2-16,-7 4-4 15,-6 7-5-15,-11 10-6 16,-1 7-1-16,-1 4 1 16,4 1 2-16,2 3-10 15,9-5-10-15,2 1-70 16,8-1-19-16,-1 2-33 15,2-4-24-15</inkml:trace>
          <inkml:trace contextRef="#ctx0" brushRef="#br0" timeOffset="210342.6238">26651 918 252 0,'15'-5'91'0,"-2"0"5"0,-5 2-67 16,-1 5-19-16,-7 8-7 15,-8 6-2 1,-9 6 2-16,-6 9 4 0,-4 1-3 16,-2 8 1-16,2-2-1 15,0 8-5-15,7-3-2 0,1 6-2 16,2-5-1-16,4 1 2 15,4-12 7-15,8-3 10 16,4-13 3-16,9-9 7 16,4-11 0-16,14-15 0 15,5-14-8-15,16-14-2 16,-2-9-6-16,9-15 1 16,-5 9 0-16,-2-9 3 15,-14 12-2-15,-6 3-5 16,-14 19-15-16,-17 4-121 15,-13 19 29-15,-19 16-312 16</inkml:trace>
        </inkml:traceGroup>
        <inkml:traceGroup>
          <inkml:annotationXML>
            <emma:emma xmlns:emma="http://www.w3.org/2003/04/emma" version="1.0">
              <emma:interpretation id="{7A8A133C-F885-4F60-A7E7-776F47FBC4DF}" emma:medium="tactile" emma:mode="ink">
                <msink:context xmlns:msink="http://schemas.microsoft.com/ink/2010/main" type="inkWord" rotatedBoundingBox="28403,1813 33521,1923 33479,3887 28360,3777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25260.5789">27151 970 170 0,'3'1'59'16,"-1"3"8"-16,-1-1-45 0,3 0-8 15,-1 1 5-15,0-3 3 16,-3 1 19-16,0-2 6 16,2 0 7-16,-4 0-6 15,2 0-3-15,0 0-20 16,-1 2-6-16,-1-2-8 0,2 1-3 16,-2-2-3-16,2 4-1 15,-1-3 0-15,2 2-1 16,3 1-1-16,1 0-1 15,0-1-1-15,6 1 1 16,2 2 0-16,4 0 2 16,3 0-1-16,7 0 2 15,-4 0-1-15,7 2 1 16,-4-4-1-16,2 0 0 16,-4-1-1-16,1-4 0 15,-7 2-1-15,-3 2-2 16,-9 1-3-16,-9 7-9 15,-7 2-9-15,-8 3-26 16,-4-2-8-16,-3 2-23 16,4-7-29-16,-2 1-13 15,6-8-5-15,2-1-14 16</inkml:trace>
          <inkml:trace contextRef="#ctx0" brushRef="#br0" timeOffset="226171.4219">27821 644 203 0,'0'-6'156'0,"4"-4"-21"0,-1-2-17 16,2 2-76-16,-2 3-19 15,1 1-8-15,-3 2-11 16,1 3-8-16,-2-1 10 15,2 4 3-15,-1 3 0 16,6 0 0-16,3 3-2 16,10 5 4-16,5-1-1 0,11 5 2 15,1-2 1-15,4 3-1 16,-4-5-5-16,-2 4-2 16,-7-4-2-16,-8 2-2 15,-9-5-1-15,-7 6 1 16,-9-1 0-1,-10 5 0-15,-7 0 0 0,-9 7 0 16,-3-2 0-16,-5 3-1 16,5-5-1-16,-2 4-2 15,6-6 0-15,2 1 0 16,6-4-2-16,1 2 3 16,4-3 0-16,4 1 1 15,4-3 0-15,3 1 2 16,4-1-1-16,0 0-1 15,2-1 1-15,2 4 0 16,0-5 0-16,1 4-1 0,0-4 1 16,4 4 0-16,-4-4 0 15,1 0 1-15,-1 1-1 16,-6 2 0-16,-2-1 1 16,-4 3-1-16,-2 2 1 15,-11 3 0-15,2-1 0 16,-10 6 1-16,-1-4 0 0,-11 4-1 15,1-7 1 1,-9 3-2-16,9-6-1 0,-3-2-1 16,11-9-2-16,5-4-4 15,13-4-2-15,5-6-14 16,12-6-14-16,9-7-61 16,8-3-54-16,9-9-13 15,5-3-130-15</inkml:trace>
          <inkml:trace contextRef="#ctx0" brushRef="#br0" timeOffset="227324.6131">28560 724 248 0,'0'2'100'15,"0"-2"4"-15,0 1-68 0,-2 3 2 16,1 1-16-16,-4 1 1 16,-2 1-1-16,-3 4 1 15,-1 3-6-15,-4 4-6 16,-4 2-3-16,-4 5 0 16,0 1-3-16,-5 8 0 15,-1-1 5-15,0 5 0 16,2-3-1-16,-1 1-1 15,6-4-3-15,2 3-5 16,4-5-3-16,2 5-2 16,4-2-2-16,2 3-2 15,3-4 1-15,5 3 1 16,5-9 2-16,7 4 1 16,6-7 1-16,5 6 1 15,0-5 0-15,7 5 1 16,-1-4 0-16,-1-1 0 0,-3-7 0 15,-2-2 0-15,-5-8 0 16,-1-4 0-16,-4-3 1 16,-5 0 0-16,-1 0 2 15,-7 0 0-15,-5 0 1 16,-10 0 1-16,-1 2 0 16,-16-4 1-16,-1 0-2 0,-12 2 2 15,2 0 0-15,-10-3-1 16,3-2-1-16,0 2 0 15,12-1-1-15,3 4-2 16,12 0-1-16,6 4 1 16,7-1-1-16,4-1-2 15,6-6 0-15,6-1-1 16,4-5 0-16,10-6-1 16,5-2 2-16,7-7 0 15,6 0 0-15,8-7 1 16,-1-1 1-16,10-5 1 15,-4 0 3-15,7-7 2 16,-4 5 1-16,-1-3 2 16,-9 5-1-16,1-6 1 15,-12 11-3-15,-1-7 2 16,-7 6-1-16,0-5-1 16,-9 6-1-16,-1-5-1 15,-5 8-1-15,-6 0-1 0,-8 5 1 16,-7-1-1-16,-8 9 0 15,-9-1-1-15,-2 3-1 16,-6 3-4-16,1 9-4 16,-3 8-15-16,5 5-16 15,-6 12-40-15,8 1-15 16,-1 5-43-16,7-3-17 16,4-2-33-16</inkml:trace>
          <inkml:trace contextRef="#ctx0" brushRef="#br0" timeOffset="227758.0915">29093 674 171 0,'10'10'64'0,"-5"2"19"16,-7-1-43-16,-6 6-5 15,-5 0-3-15,-9 4 2 16,-3 1-11-16,-8 6 3 16,1 0-4-16,-7 10-2 0,2-3-8 15,-1 8-1-15,5-1-6 16,-4 4-1-16,9-4 0 15,0 11-2-15,8-5-4 16,0 5-5-16,8-5-4 16,4 1-2-16,6-13-1 15,7-3 0-15,4-14 8 16,7-8 8-16,4-9 5 0,10-10 1 16,-2-6 4-16,10-9-4 15,-4-4-4-15,10-9-2 16,-5-4 1-16,5-11 0 15,-7 4 4-15,4-8 9 16,-7 6 1-16,-3-8 2 16,-6 11 0-16,-5-6-4 15,-8 11-8-15,-6-1-1 16,-7 11-3-16,-9-3 0 16,-4 13 0-16,-6 3-3 15,-3 9-1-15,-5 11-5 16,1 11-5-16,-6 7-9 15,5 5-8-15,-2 5-44 16,5-5-45-16,-1 0-10 0,11-7-48 16,1-1 48-16</inkml:trace>
          <inkml:trace contextRef="#ctx0" brushRef="#br0" timeOffset="228281.9083">29498 805 218 0,'17'-6'66'0,"-4"2"11"16,-6 6-58-16,-6 6 8 15,-4 4 1-15,-10 5 12 16,-2 1 3-16,-9 5 4 15,1 0-12-15,-7 12-5 16,0 2-13-16,-6 9-2 16,1 1-7-16,-3 9-3 15,5-6-2-15,1 6-1 16,11-8-2-16,6 2-1 16,8-10-1-16,5 0-2 15,11-13 0-15,6-8 0 16,3-10 0-16,8-13 4 0,1-12 0 15,8-12 2 1,-2-9 0-16,10-11 0 0,-5 1 0 16,7-9 6-16,-5 3 3 15,2-7 5-15,-8 5 1 16,1-4 0-16,-10 5-7 16,-2 0-2-16,-9 9-5 15,-9-2-2-15,-10 12-1 16,-9 4-8-16,-6 11-6 15,-6 8-40-15,-1 11-99 0,-6 4 15 16,3 2-254-16</inkml:trace>
          <inkml:trace contextRef="#ctx0" brushRef="#br0" timeOffset="228814.0358">29931 188 421 0,'0'0'100'16,"2"5"41"-16,0 1-125 15,-4 11-2-15,-1 5-2 16,-4 12-8-16,-6 5-3 16,-2 19 1-16,-2 5-1 15,-1 18 1-15,1 5 0 16,-4 26 1-16,-1-4-2 0,-4 28 0 15,-4-8-2-15,-7 26-1 16,4-16 0-16,-7 14 0 16,5-24 1-16,-3 3-3 15,10-33-3-15,-4-6-14 16,9-28-23-16,3-10-98 16,7-23 14-16,3-14-238 15</inkml:trace>
          <inkml:trace contextRef="#ctx0" brushRef="#br0" timeOffset="229403.7355">30054 993 273 0,'9'-8'102'16,"-1"-1"11"-16,2 4-73 16,0 0-15-16,3 5-1 0,0 0-9 15,4 0 2-15,0 2 0 16,4 1-2-16,1 1-7 15,-1-1-4-15,2 0-4 16,4 1-1-16,-4-4-1 16,9-2 0-16,-4-1 0 15,4-4 0-15,-6 0-4 16,-1 1-120 0,-10 2-3-16,-8-1-44 0,-11 2-36 0</inkml:trace>
          <inkml:trace contextRef="#ctx0" brushRef="#br0" timeOffset="229956.2084">30147 1262 153 0,'12'5'136'15,"3"-7"-30"-15,6-4-8 16,4-3-74-16,3-1-9 0,-3 0-15 16,0 4-17-16,-5 4-13 15,0 0-77-15,-7 6 6 16,7-3-175-16</inkml:trace>
          <inkml:trace contextRef="#ctx0" brushRef="#br0" timeOffset="231704.1134">30911 477 271 0,'-2'-4'96'0,"1"3"16"0,-1-4-68 16,-1 1-21-16,1 1 5 15,-3 3-12-15,-3 2 2 16,-1 3 1-16,-2 6 0 15,-4 3-6-15,-5 5-4 16,0 6-5-16,-7 12-2 16,1 1-1-16,-6 17 0 15,4 0 0 1,-5 9 0-16,1-4 0 0,-1 17 0 16,3-9-2-16,-8 15-7 15,5-7-10-15,-2 15-24 16,5-11-5-16,2 6-8 15,10-13-1-15,6-5 11 16,10-21 26-16,7-9 10 16,5-21 11-16,10-11 11 15,0-12-1-15,8-13-5 0,-4-7-9 16,5-9-9-16,-2-2-3 16,3-2 7-16,-7 0 14 15,5-2 21-15,-6 3 12 16,-2-4 5-16,-7 6-4 15,-1 1-8-15,-11 7-14 16,-4-1-2-16,-4 11-6 16,-6-3 1-16,-2 6-3 0,-1 5-3 15,-1 3-5-15,-3 7-17 16,2 8-21-16,-4 6-94 16,4 1 10-16,-2 8-222 15</inkml:trace>
          <inkml:trace contextRef="#ctx0" brushRef="#br0" timeOffset="232765.0288">30831 1605 257 0,'-2'2'90'0,"1"1"18"16,-1 1-70-16,1 1-14 16,-1-2-7-16,0-1-9 15,1 1-8-15,1-1-1 16,-2-1-3-16,2-1-26 15,0 2-66-15,0-2-12 16,2 2-45-16,-2-7 4 16</inkml:trace>
          <inkml:trace contextRef="#ctx0" brushRef="#br0" timeOffset="232800.9348">30903 913 102 0,'-10'0'146'0,"6"-5"-39"16,6-1-60-16,3-4 61 15,7 0-85-15,6-4-7 16,3-1-6-16,11-3 4 15,1 2 1-15,7-8 2 16,-7 9-3-16,5 2-1 16,-8 11-3-16,2 2-1 15,-7 9-3-15,1 1-1 0,-8 8-2 16,-3 0 2-16,-5 4-2 16,-6 9 2-16,-8 3-1 15,-7 5 1 1,-4 5-3-16,-8 12 0 0,-1-3-3 15,-7 14-5-15,1-4-9 16,-7 15-36-16,3-4-35 16,-6 13-51-16,0-11-25 15,0 0-70-15</inkml:trace>
          <inkml:trace contextRef="#ctx0" brushRef="#br0" timeOffset="232884.7127">30903 1738 67 0,'26'-1'-1'0,"7"2"1"16,-1 3-23-16,3 1-19 16</inkml:trace>
          <inkml:trace contextRef="#ctx0" brushRef="#br0" timeOffset="233500.336">31709 950 170 0,'-5'-17'185'16,"-5"4"-48"-16,-1 6-103 0,1 1 104 15,0 4-124-15,-7 5-10 16,-1 7-7-16,-5 5-2 15,-4 7 1-15,-3 8-1 16,4-1 2-16,-6 11 2 16,9-2 1-16,-9 16 0 15,6 0 0-15,-2 21-1 16,4 0 0-16,-2 9-7 16,11-12 0-16,5-9-1 15,12-22 1-15,8-16 0 16,6-20 6-16,12-15 2 15,4-10 3-15,6-18 3 16,0-7 2-16,9-11 3 0,-4 1-1 16,5-10 3-16,-10 9 0 15,2-7 2-15,-5 8-1 16,-2-5 1-16,-6 9-2 16,-2-6-2-16,-10 13-2 15,-4-1-2-15,-6 10-2 16,-6 3-2-16,-4 13-3 15,-7 7-7-15,-5 9-7 0,-9 16-22 16,-4 10-34 0,-10 15-84-16,0 4 2 15,-3 9-186-15</inkml:trace>
          <inkml:trace contextRef="#ctx0" brushRef="#br0" timeOffset="234041.6032">31970 915 326 0,'12'8'98'15,"-7"4"23"-15,-2 6-90 0,-5 7-19 16,-8 11-2-16,-3-1-14 16,-12 12 1-16,-1 1 0 15,-8 13 2-15,6-1 1 16,-5 20 1-16,6 0 0 16,1 12 0-16,8-9-4 15,6 2-3-15,7-25 0 0,8-12 3 16,9-28 2-1,11-17 5-15,5-18 2 0,14-23 4 16,3-15 5-16,13-30 13 16,3-5 3-16,9-23 2 15,-9 5-2-15,-3-9-8 16,-16 24-15-16,-14 1-2 16,-18 25-4-16,-10 12-2 15,-15 20-3-15,-11 15-3 16,-4 19-4-16,-13 16-3 15,-2 8-19-15,-10 15-50 16,5 1-59-16,-6 7-3 16,13-3-67-16,-7 8 86 15</inkml:trace>
          <inkml:trace contextRef="#ctx0" brushRef="#br0" timeOffset="255948.4441">31045 1434 69 0,'-1'-4'75'16,"1"0"-11"-16,-2 6-16 0,2-4-6 16,0 2-17-16,0 7-5 15,-2-6-4-15,2 4 3 16,-1 4 2-16,-1-1 3 16,-1-1-4-16,-1 1 7 15,3 0-1-15,-1 1 0 16,0-1-6-16,2-5-2 15,0 4-8-15,2 0 1 16,-4-4-1-16,2 3 5 16,-1 4 4-16,-3 4-2 15,-1-1-5-15,-3 7 0 16,0-2-4-16,-4 5-2 16,-1-1 1-16,-5 3 1 15,1-4-3-15,-1 6-1 16,1-5-1-16,-1 1-1 15,3-8-1-15,0 3 0 0,2-5 0 16,-5 4-1-16,6 0 0 16,-5 1 1-16,6-5 0 15,1 2 1-15,1-5-1 16,3-2 0-16,2-3 0 16,1-1 0-16,3-3-1 15,2-1 0-15,-1-1 0 16,1-1 2-16,3 2-1 0,3 0 2 15,1-3 0 1,4-1-1-16,2 1 0 0,3-5 0 16,-1 1-1-16,1-1 0 15,0 3 1-15,2-4-1 16,-2 6 0-16,1 1 0 16,-4 6 0-16,1-3-1 15,-6 4 1-15,2 2-1 16,-2-2 0-16,-2 2-1 15,-1-1 0-15,1 4 0 16,-3-1 0-16,3-1-1 16,1-3 1-16,1 0-2 15,1-3 0-15,4-2-1 16,0-2-4-16,5-5-8 16,2 1-9-16,3-6-40 15,-1-1-52-15,1-2-23 0,-3 1-40 16,-7 4 5-16</inkml:trace>
        </inkml:traceGroup>
      </inkml:traceGroup>
    </inkml:traceGroup>
    <inkml:traceGroup>
      <inkml:annotationXML>
        <emma:emma xmlns:emma="http://www.w3.org/2003/04/emma" version="1.0">
          <emma:interpretation id="{3A44D287-A620-43F0-BF36-DEA8ED60ABF5}" emma:medium="tactile" emma:mode="ink">
            <msink:context xmlns:msink="http://schemas.microsoft.com/ink/2010/main" type="paragraph" rotatedBoundingBox="1001,3857 9544,3160 9743,5595 1200,62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DBD308-8603-4CB3-BF91-F7782ABDDC73}" emma:medium="tactile" emma:mode="ink">
              <msink:context xmlns:msink="http://schemas.microsoft.com/ink/2010/main" type="inkBullet" rotatedBoundingBox="8043,4398 8513,4360 8581,5182 8110,5220"/>
            </emma:interpretation>
          </emma:emma>
        </inkml:annotationXML>
        <inkml:trace contextRef="#ctx0" brushRef="#br0" timeOffset="78231.9562">7184 2726 392 0,'22'-18'118'0,"-1"5"21"15,-4 3-112-15,-2 3-12 16,-3 5-14-16,-11 11-2 16,-6 4 1-16,-8 10 0 15,-9 2 2-15,-6 15 5 16,2-2 2-16,-8 17 0 16,5-2-1-16,-6 22-1 15,1-4-4-15,-4 12-2 16,3-10 0-16,2 2-1 0,8-20 0 15,7 1 0-15,6-18-1 16,6-5-1-16,2-11-1 16,6-5-2-16,3-12 0 15,8-12 1-15,6-11 1 16,11-17 4-16,3-8 2 16,8-12 2-16,-1-2 1 0,5-6 3 15,-9 10-2 1,6-8 0-16,-12 8-2 0,3-5-1 15,-11 9-2-15,-6-4-1 16,-7 13 0-16,-6-3-1 16,-10 12 1-16,-8-1 0 15,-3 11 0-15,-9 4 0 16,4 7 0-16,0 5-2 16,6 7 0-16,2 6-4 15,9 7-3-15,-1 12-7 16,2 7-5-16,3 11-28 15,2 2-22-15,7 1-77 16,8-8-3-16,8-7-155 16</inkml:trace>
      </inkml:traceGroup>
      <inkml:traceGroup>
        <inkml:annotationXML>
          <emma:emma xmlns:emma="http://www.w3.org/2003/04/emma" version="1.0">
            <emma:interpretation id="{F491C709-CF04-48DD-8120-37FE9044686D}" emma:medium="tactile" emma:mode="ink">
              <msink:context xmlns:msink="http://schemas.microsoft.com/ink/2010/main" type="line" rotatedBoundingBox="1001,3857 9544,3160 9743,5595 1200,6293"/>
            </emma:interpretation>
          </emma:emma>
        </inkml:annotationXML>
        <inkml:traceGroup>
          <inkml:annotationXML>
            <emma:emma xmlns:emma="http://www.w3.org/2003/04/emma" version="1.0">
              <emma:interpretation id="{62A74F8C-942D-481A-9889-FF572055D894}" emma:medium="tactile" emma:mode="ink">
                <msink:context xmlns:msink="http://schemas.microsoft.com/ink/2010/main" type="inkWord" rotatedBoundingBox="1001,3857 9544,3160 9743,5595 1200,6293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78705.1529">8145 2515 351 0,'12'-6'113'15,"-5"2"18"-15,-4 4-99 16,-5 5-10-16,-4 5-12 16,-11 7-2-16,-4 3 0 15,-11 8 1-15,-1 0-2 0,-4 10-1 16,1 2-2-16,-9 12-1 15,5-3-2-15,-6 20 0 16,-1-5 0-16,1 19-1 16,6-8 1-16,2 11-1 15,8-9 0-15,7 9 0 16,11-16 0-16,7 4-1 16,10-14 1-16,13-5 1 15,4-20 1-15,13-15 3 16,4-22 2-16,15-23 3 15,-3-18 0-15,15-25-2 16,-4-5-1-16,13-15-1 16,-9 7-4-16,7-11 1 15,-12 13-1-15,-1-4 1 16,-13 11 0-16,-7 2 0 0,-17 17-1 16,-15 4-8-1,-15 15-9-15,-21 6-61 0,-15 15-62 16,-22 11-18-16,-4 12-66 15,-21 15 55-15</inkml:trace>
          <inkml:trace contextRef="#ctx0" brushRef="#br0" timeOffset="39170.0982">635 3571 188 0,'-3'-18'80'0,"4"-7"16"0,1-2-48 0,3-1 0 16,0 5-13-16,0 1 0 15,-3 7-14-15,-4 2 0 16,-1 3-5-16,-2 2-2 16,-2 3-5-16,0 0-4 0,-1 0-3 15,-5 0-1-15,0 0-1 16,-7 2 1-16,-4-1 1 15,-6 8 2-15,1 1 1 16,-10 6-1-16,3 4 0 16,-4 10-1-1,-1 2-2-15,-4 9 0 16,5 2-1-16,-3 14 0 16,3-2 0-16,0 14-2 0,4-4 0 15,-4 11 0-15,6-7 0 16,1 7-1-16,10-11 2 15,5 6 0-15,8-14 1 0,8 1 0 16,7-15 0-16,8-5-1 16,6-18 1-16,9-7 0 15,2-14 3-15,11-14-1 16,1-12 1-16,8-13 0 16,-1-6-1-16,11-15-2 15,-3-3 1-15,6-20 0 16,-2-1 0-16,14-18 0 15,-4 4 0-15,11-22-1 16,-9 13 1-16,8-20-1 16,-11 10 1-16,-1-15-1 15,-11 15 1-15,6-13-1 16,-10 22 0-16,4-11 1 16,-9 22-2-16,4 2 1 0,-13 25-1 15,-6 11 1-15,-15 23 0 16,-8 17 0-16,-14 19 0 15,-15 16-1-15,-10 18 1 16,-16 27-1-16,-5 16 0 16,-18 30 1-16,1 7 0 15,-14 30 0-15,5-5 0 16,-16 31 1-16,6-13 0 16,-8 27 0-16,12-17 0 0,-7 22 0 15,20-29 0-15,3 15-1 16,20-31 1-16,1 3-1 15,12-35 0-15,7-1 0 16,10-32-1-16,4-3 0 16,11-24-3-16,11-7-3 15,6-23-4-15,9-11-22 16,3-12-29-16,10-7-66 16,0-6-6-16,10-12-138 15</inkml:trace>
        </inkml:traceGroup>
        <inkml:traceGroup>
          <inkml:annotationXML>
            <emma:emma xmlns:emma="http://www.w3.org/2003/04/emma" version="1.0">
              <emma:interpretation id="{62D60A46-156A-45F0-BEE3-B21142F80462}" emma:medium="tactile" emma:mode="ink">
                <msink:context xmlns:msink="http://schemas.microsoft.com/ink/2010/main" type="inkWord" rotatedBoundingBox="3343,4215 7796,3851 7923,5411 3470,5774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41090.2635">2292 3398 334 0,'-2'17'100'0,"6"-7"24"0,5 0-83 16,10 0-25-16,11 8-1 0,4 0-4 15,15 7-4-15,-3 0-6 16,19 5-6-16,-4-3-8 16,12 3-41-16,-5-6-51 15,10-5-25-15,-13-14-42 16,5-9 3-1</inkml:trace>
          <inkml:trace contextRef="#ctx0" brushRef="#br0" timeOffset="40960.2062">2152 3051 336 0,'9'5'105'0,"-4"-1"5"0,3-3-90 16,14 1-18-16,4 0-19 15,11-1 22-15,4 1-1 16,11 0-1-16,-4-2 0 16,10-4-3-16,-5 1 1 0,3 3 0 15,-7-5-2-15,-3 5-1 16,-11 2-1 0,-7-1-2-16,-11 1-2 0,-6 1-18 15,-7 4-28-15,-11 1-59 16,-6 2-7-16,-12 5-126 15</inkml:trace>
          <inkml:trace contextRef="#ctx0" brushRef="#br0" timeOffset="75610.4046">4238 2409 290 0,'-7'-5'97'0,"-1"3"13"16,6 2-87-16,-1 4-5 16,3-3-15-16,-2 6-9 15,0 0 0-15,-1 1 0 16,0-6 3-16,-1 4 1 15,1-6 4-15,3-1 3 16,0-3 1-16,5-4 2 16,2 0 0-16,8-6-1 15,3 3-3-15,10-4 0 0,5 3-4 16,14 1-3-16,-1 4-6 16,9 0-11-16,-2 4-3 15,4 1 0-15,-13 1 4 16,1-1 4-16,-12 4 11 15,-4 4 3-15,-11-1 1 16,-6 9 1-16,-9 2 1 16,-8 4 3-16,-5 3 2 0,-10 6 3 15,-3 0-2 1,-12 8 1-16,0-2-3 0,-8 1 0 16,5 1-1-16,-1-4 6 15,11-6 3-15,8-1 3 16,14-8 1-16,7 2 2 15,6 0-5-15,6 5-2 16,4 2-4-16,3 11-3 16,1 2-3-16,8 8-1 15,-3-2-1-15,-1 7 0 16,-3-6-1-16,-4 1 1 16,-8-6 1-16,-3 1 3 15,-4-8 3-15,-3-4 2 16,-2-8 2-16,1-3 4 15,-6-6-1-15,-8-3 2 16,-8-2 0-16,-20-1 2 16,-12-3-4-16,-17 0-3 0,-2-4-4 15,-14 1-3 1,13-2-4-16,0 0-4 0,17 2-2 16,3-1-3-16,21 1-2 15,-1 1-2-15,13 2 2 16,-1 0-1-16,5 0 2 15,-1-1-7-15,6-1-9 16,5-3-10-16,6-2-109 0,9 1 23 16,6-3-266-16</inkml:trace>
          <inkml:trace contextRef="#ctx0" brushRef="#br0" timeOffset="76640.6108">5298 2763 343 0,'-38'13'112'0,"3"-5"16"16,4 2-97-16,6-3-13 15,-2 4-13-15,7 3-6 0,-5 4 0 16,4 0 0-16,-2 5 0 16,3-4 2-16,-5 1 1 15,8-4 1-15,-1 6 0 16,3-4 0-16,2 7 0 16,4 0 0-16,6 6 1 15,5-4 0-15,8 6 1 16,6-3-2-16,13 5 1 15,0-5-3-15,8 10 0 16,-5-9-2-16,2 7 1 16,-9-6-1-16,-1 8 1 15,-10-7 0-15,0 7 1 16,-6-5 0-16,-3 0 4 16,0-9-1-16,0 1 3 15,-3-9 0-15,-2-1-1 0,0-4-1 16,-7-3-1-16,-1-5-1 15,-6-2 0-15,-6-3 0 16,-8-8 0-16,-3-2 0 16,-11-2-1-16,1-3-1 15,-6-3-1-15,9-2 0 16,2 0 0-16,7 2 1 0,4-4 2 16,10 7 1-1,2-1 3-15,3 4-1 0,5 1 0 16,4 2-1-16,7-2-2 15,9 2-1-15,8-7-1 16,4 1 0-16,8-9 0 16,-2 0 2-16,5-6 0 15,0 1 0-15,9-5 1 16,-1 0 1-16,11-7-1 16,-6 1-1-16,7-11 1 15,-9 1 0-15,0-5 1 16,-12 7 0-16,1-9 1 15,-6 8-2-15,7-11 0 16,-4 2-3-16,5-12 0 16,-8 9 0-16,-6-4-1 15,-12 13 2-15,-14 4-1 16,-7 15 2-16,-13 3-1 0,-7 14-1 16,-7 14-2-1,0 12-3-15,-10 10-3 0,5 11-2 16,-7 16-3-16,4-6 3 15,-4 7-1-15,6-4 3 16,-3 5-6-16,11-5-2 16,7 5-20-16,9 0-33 15,6 7-85-15,8-1 5 16,9 8-198-16</inkml:trace>
          <inkml:trace contextRef="#ctx0" brushRef="#br0" timeOffset="77047.0721">5747 3503 420 0,'-17'7'131'0,"-1"-2"22"0,4-5-117 16,9 1-21-16,9 3-16 16,7 2-13-16,1-2-12 15,1 6-36-15,-3-1-16 0,-1 3-55 16,-8-2-5-16,-9 3-24 16,-5-1 22-16</inkml:trace>
          <inkml:trace contextRef="#ctx0" brushRef="#br0" timeOffset="77793.6584">6535 2759 452 0,'7'-31'126'16,"-9"1"33"-16,-1 2-128 0,4 13-21 16,1 6-10-16,-5 11-15 15,-9 11-16-15,-3 11-5 16,-11 4 3-16,-3 2 8 15,-7 8 8-15,-1-5 18 16,-7 10 10-16,4 0 4 16,-13 19 2-16,6 1 3 15,-6 13 0-15,8-3-6 16,0 15-3-16,14-8-3 0,3 15-8 16,13-11-3-16,5 1-1 15,10-20-1-15,6-7 0 16,11-27 3-16,6-12 0 15,4-19 2-15,11-19 1 16,0-14 2-16,9-18 1 16,-3-7 1-16,13-17-1 15,-12 0 0-15,11-13 1 16,-4 5-1-16,2-16 2 16,-12 9 1-16,4-10 2 15,-19 16-2-15,-10-3 0 16,-12 23-2-16,-10 4-1 15,-7 22-2-15,-10 9-1 0,-3 21 0 16,-8 13-1-16,-2 12 0 16,-6 13-1-16,6 4 0 15,2 8-3-15,8-6-4 16,5 6-6-16,8-11-3 16,2 9-8-16,5-3-6 15,7 6-39-15,6-8-32 16,11 3-40-16,2-13-31 15,17-5-34-15</inkml:trace>
        </inkml:traceGroup>
      </inkml:traceGroup>
    </inkml:traceGroup>
    <inkml:traceGroup>
      <inkml:annotationXML>
        <emma:emma xmlns:emma="http://www.w3.org/2003/04/emma" version="1.0">
          <emma:interpretation id="{A38FA29F-31C9-4317-8FB4-F10315F4FB39}" emma:medium="tactile" emma:mode="ink">
            <msink:context xmlns:msink="http://schemas.microsoft.com/ink/2010/main" type="paragraph" rotatedBoundingBox="2029,5049 34070,3504 34202,6245 2161,77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AF7511-15CB-4FFC-8CEC-47A1E2D11BBA}" emma:medium="tactile" emma:mode="ink">
              <msink:context xmlns:msink="http://schemas.microsoft.com/ink/2010/main" type="line" rotatedBoundingBox="2029,5049 34070,3504 34202,6245 2161,7790"/>
            </emma:interpretation>
          </emma:emma>
        </inkml:annotationXML>
        <inkml:traceGroup>
          <inkml:annotationXML>
            <emma:emma xmlns:emma="http://www.w3.org/2003/04/emma" version="1.0">
              <emma:interpretation id="{70FF3E8C-9F55-47F6-9657-096F1E2F2501}" emma:medium="tactile" emma:mode="ink">
                <msink:context xmlns:msink="http://schemas.microsoft.com/ink/2010/main" type="inkWord" rotatedBoundingBox="2046,5408 2595,5382 2655,6627 2106,6654"/>
              </emma:interpretation>
            </emma:emma>
          </inkml:annotationXML>
          <inkml:trace contextRef="#ctx0" brushRef="#br0" timeOffset="39744.9298">1361 3697 313 0,'-10'23'81'0,"-2"-6"29"15,-1-7-87-15,4 5-14 16,4-5-1-16,2 0 0 16,0 0-8-16,-2 1 2 15,1-1-1-15,-1-1 0 16,0 1 1-16,-6 1 0 16,1 1 0-16,-8 3 2 15,-1 6 1-15,-9 9 0 16,0 4 1-16,-5 12-2 0,3 6-3 15,-8 16 0-15,4 1-1 16,0 18-2-16,4-3 1 16,1 11 1-16,10-14-2 15,2 6-1-15,7-21 2 16,5-3-1-16,5-15 0 16,12-5-1-16,4-11 0 15,9-2-1-15,2-10 2 16,13-4 1-16,-2-7 0 15,10-4-3-15,-3-5-10 0,9-4-29 16,-7-2-31 0,3-9-38-16,-12-5-24 0,2-8-41 15</inkml:trace>
          <inkml:trace contextRef="#ctx0" brushRef="#br0" timeOffset="40087.533">843 4355 271 0,'8'-2'122'16,"-2"-5"-7"-16,9-3-48 0,5 5-68 16,9 4-12-16,0 6-16 15,1 6-86-15,-1 3 11 16,0 1-208 0</inkml:trace>
        </inkml:traceGroup>
        <inkml:traceGroup>
          <inkml:annotationXML>
            <emma:emma xmlns:emma="http://www.w3.org/2003/04/emma" version="1.0">
              <emma:interpretation id="{D9188FE2-C408-4171-8688-E554D2EEB417}" emma:medium="tactile" emma:mode="ink">
                <msink:context xmlns:msink="http://schemas.microsoft.com/ink/2010/main" type="inkWord" rotatedBoundingBox="5093,5450 11245,5153 11283,5935 5131,6232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79655.7277">3877 4074 326 0,'-3'-17'100'16,"3"3"21"-16,3 0-95 0,6 6-7 15,-1 3-10-15,3 7-7 16,-2 1 0-16,2 9 3 15,-1-2 2-15,2 6 4 16,1-4 4-16,7 3 7 16,2-7 1-16,13-3 9 15,6-7-1-15,22-1 3 16,9-5-6-16,32-7-3 16,9 0-7-16,28-7-7 15,0 2-5-15,34-5-3 16,-18 4-2-16,26-4-1 15,-20 5 0-15,24 2 0 0,-24 6 1 16,30 5-1 0,-18 9 0-16,41 8 1 0,-20 3 0 15,20 4 2-15,-23 1 1 16,22 2 5-16,-37-2 2 16,10 2 1-16,-34-3-1 15,9-2-2-15,-37-2-4 16,7-1-2-16,-25-7-2 15,13-2 1-15,-22-3 0 16,6-5 2-16,-20 0 1 0,1 0 1 16,-20 2 0-16,-1 0-1 15,-22 3-2-15,-3 3-1 16,-17-1-1-16,-6-1 1 16,-10 2-1-16,-9 4 0 15,-8-2 0-15,-8 7-3 16,-7 3-1-16,-7 3-2 15,-1 0 1-15,-5 4-1 16,3-2 0-16,-3-4-1 16,5 1-2-16,-4 0-11 15,4-3-5-15,-5 1-16 16,5-3-8-16,-11-2-137 16,5-5 38-16,-11-3-340 15</inkml:trace>
          <inkml:trace contextRef="#ctx0" brushRef="#br0" timeOffset="82793.2468">9362 4189 388 0,'17'13'127'0,"3"-1"20"15,20 2-102-15,8-2-33 16,18-2-31-16,2-3-31 16,14-2-97-16,-9-5-1 0,5-2-206 15</inkml:trace>
          <inkml:trace contextRef="#ctx0" brushRef="#br0" timeOffset="82494.6748">9548 3491 394 0,'-8'12'104'0,"1"-4"31"16,4 6-109-16,3 1-15 15,0 4-2-15,0 1-6 16,2 5-2-16,-2-5 0 16,0-3 0-16,1-6 4 15,3 3 7-15,-1-9 2 0,4 0 2 16,3 0 1-16,10 1-4 16,1-2-6-16,14-1-2 15,1-1-2-15,14-1-4 16,-3-1-3-16,4 2-4 15,-6 1-3-15,5 4-11 16,-12 3-12-16,-3 0-102 16,-10 1-12-16,-10 1-39 15,-14 3-38-15</inkml:trace>
        </inkml:traceGroup>
        <inkml:traceGroup>
          <inkml:annotationXML>
            <emma:emma xmlns:emma="http://www.w3.org/2003/04/emma" version="1.0">
              <emma:interpretation id="{0F1259AD-9EA9-4FAE-8C42-E57C482F4B96}" emma:medium="tactile" emma:mode="ink">
                <msink:context xmlns:msink="http://schemas.microsoft.com/ink/2010/main" type="inkWord" rotatedBoundingBox="6326,5233 15412,4795 15526,7146 6439,7584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84523.8599">10591 3329 277 0,'5'-4'152'0,"1"-7"-16"0,6-3-43 16,6 3-77-16,6 4-9 16,-3 4 1-16,-3 5-5 15,-3 1 0-15,-5 5-1 16,5 2 0-16,-1 0-1 16,2 2 0-16,1-2 2 0,4 1 6 15,3-2 4-15,17-1 5 16,4-3 2-16,20-2-1 15,1-1-8-15,20 0-2 16,-8-1-7-16,7 6 0 16,-17-1-2-16,0 3 0 15,-23-4 0-15,-10 5 0 16,-17-5 0-16,-11 1 1 16,-14 6-1-16,-18 8 1 15,-15 3 0-15,-19 7-1 16,-8 0-2-16,-12 3-1 15,9-5-1-15,0 1 0 16,15-3 0-16,6 2 1 16,14-4 1-16,5 5 1 15,13-2 0-15,7 1 0 16,7 0 1-16,8 9-1 0,5-2 0 16,8 5 1-16,0-2-1 15,9 3 1-15,1-6-1 16,5 7 1-16,-1-7 0 15,3 3 0-15,-7-7 0 16,0 4 1-16,-8-7-1 16,-8 1 2-16,-7-4 1 0,-7 1 1 15,-10-3 1-15,-7 6 2 16,-8-1 0-16,-13 0-1 16,-1 0-1-16,-14 5-1 15,2-4-2-15,-12-1-1 16,10-2-2-16,-5-2 0 15,11-14-2-15,0-2-3 16,15-6-1-16,4-9-5 16,8-1-3-16,11-4-5 15,7-1-5-15,11-6-76 16,4 3-51-16,9-12-11 16,4-1-158-16</inkml:trace>
          <inkml:trace contextRef="#ctx0" brushRef="#br0" timeOffset="84989.6887">11369 4600 487 0,'-23'5'98'0,"3"-8"45"16,15 6-153-16,10 9-29 15,4 8-23-15,1 6-84 16,-5 1-2-16,0 0-174 0</inkml:trace>
          <inkml:trace contextRef="#ctx0" brushRef="#br0" timeOffset="85902.9431">12380 3717 474 0,'-13'-11'111'0,"0"-4"43"16,0 3-141-16,1 7-9 15,0 5-6-15,-4 7-6 16,-4-1-5-16,-2 8-2 16,4-6 3-16,-2 3 1 15,5-4 2-15,0 3 4 0,-1-2 3 16,-6 4 2-16,0-2 5 15,-1 5 1-15,3 0 2 16,4 8-2-16,9 4 0 16,7 8-4-16,7-2-1 15,4 10-2-15,6-3 1 16,8 6 0-16,1-6-1 16,9 8 0-16,2-5-1 0,4 12-2 15,-9-7 1-15,3 9 0 16,-12-6 0-16,-6-1 5 15,-8-12 4-15,-4 4 4 16,-6-14 1-16,-11 2 2 16,-1-2-3-16,-15 4-2 15,-4-6-4-15,-18 4-1 16,-1-8-2-16,-19-2-1 16,5-9 0-16,-8-1 0 15,9-7 0-15,-3-4-1 16,21-4 0-16,1-7 0 15,18-3-1-15,9-5 1 16,11-1 0-16,12-4 1 16,9-2 0-16,12-6 0 15,6 1 1-15,18-6-1 16,-1 0 0-16,23-7 0 16,-3 0-1-16,16-11-1 0,-8 0 1 15,2-14 0-15,-19 3 0 16,1-4 2-16,-17 10 2 15,-3-9 2-15,-6 12-1 16,6-12 0-16,-4 7-1 16,4-8-1-16,-2 11-2 15,-6 0 1-15,-13 17 0 16,-10 5 1-16,-14 13 1 16,-11 3 1-16,-6 11-2 0,-11 9 0 15,-3 7-1-15,-8 18-3 16,0 9-1-16,-5 16-1 15,7 2 0-15,-6 8-2 16,11-7-2-16,2 6-6 16,13-11-4-16,4 2-20 15,12-9-17-15,10-6-83 16,12-13-3-16,13-7-41 16,6-11 7-16</inkml:trace>
          <inkml:trace contextRef="#ctx0" brushRef="#br0" timeOffset="86894.0762">13030 3584 201 0,'28'-10'101'0,"-2"0"6"0,-4 4-53 16,-2 1-11-16,-5 1-19 15,-4 3-6-15,-6 4-9 16,-8 7 5-16,-5 7 1 15,-14 13 2-15,-1 6-2 16,-12 17 0-16,0-1-4 16,-8 14 1-16,5-3-3 0,-7 15-1 15,10-6-3 1,2 11-2-16,6-14-1 0,8 8-1 16,9-23 0-16,6 1 0 15,8-20-1-15,9-3 1 16,5-14 0-16,9-6 0 15,4-11 2-15,9-9 2 16,-3-10 2-16,11-14 3 16,-7-6 0-16,9-15 3 15,-5 0-2-15,5-15 1 16,-11 1-3-16,3-12 0 16,-10 2-3-16,-9-12 0 15,-12 9-2-15,-9-10-1 16,-9 15-1-16,-8 1 0 15,-1 17-1-15,-4 11 0 16,3 18-1-16,-4 13 0 16,3 15 0-16,-6 15 1 0,3 8-2 15,-1 13-1-15,7 3 0 16,0 12-2-16,9-4-1 16,1 9-6-16,6-5-4 15,4 8-15-15,5-10-20 16,7-2-29-16,3-12-6 15,10-12 0-15,1-16 17 16,12-16 23-16,-1-12 33 16,11-19 11-16,-2-5 6 15,9-6 3-15,-7 4-3 0,5-3 0 16,-11 12 6-16,4 0 19 16,-14 6 7-16,-1 2 12 15,-11 7 4-15,-3 5-2 16,-11 5-19-16,-1 1-7 15,-8 5-13-15,-5 7-5 16,-6 4-5-16,-7 11 0 16,-6 8-1-16,-6 12 5 15,0 3 3-15,-7 13 6 16,3 4 2-16,3 13-2 16,7 4-2-16,5 21-9 15,11-7-6-15,4 4-3 16,7-21-1-16,10-9 1 15,3-32 5-15,12-13 4 16,2-16 0-16,8-11 1 0,-2-10 0 16,8-14-1-16,-3-6-3 15,11-17-1-15,-6-4 0 16,5-22 1-16,-5 4 1 16,0-19 5-16,-13 9 3 15,-2-11 2-15,-13 14 3 16,-10-3-4-16,-10 20-4 15,-12 3-3-15,-8 21-4 0,-13 17-8 16,-5 22-3-16,-13 21-14 16,-1 19-20-16,-16 21-113 15,2 8 23-15,-24 6-279 16</inkml:trace>
          <inkml:trace contextRef="#ctx0" brushRef="#br0" timeOffset="81292.3625">5180 5364 340 0,'10'0'110'0,"7"2"21"0,5-4-98 15,11-1-2-15,5-6-13 16,10-4-8-16,2-7-5 16,8-11-1-16,0-3-2 0,9-10-2 15,-6-3 1-15,9-9 2 16,-9 3 3-16,12-11 5 16,-8 5 3-16,10-11 4 15,-9 9-1-15,5-11-1 16,-14 12-6-16,3 2-3 15,-17 13-3-15,-2 4-3 16,-12 13 0-16,-6 1-2 16,-8 11-2-16,-5 4-1 15,-7 5 0-15,-8 14 0 16,-8 8 2-16,-12 13 1 16,-7 12 3-16,-14 20 1 15,-2 1 0-15,-9 22 0 16,4-3-1-16,-10 16 0 15,7-11-2-15,-8 13 0 0,10-14 0 16,-1 9-1 0,12-16-2-16,0 1-2 0,9-20-2 15,4-7-5-15,11-16-4 16,4-10-17-16,10-12-23 16,10-4-94-16,3-13 10 15,12-11-225-15</inkml:trace>
          <inkml:trace contextRef="#ctx0" brushRef="#br0" timeOffset="81848.1842">6927 4619 394 0,'-8'5'143'0,"-7"1"18"15,0 3-102-15,-2 7-32 16,4 7-16-16,-7 17-11 16,-5 5-12-16,-13 15-14 15,0-5-11-15,-9 13-19 0,1-7 5 16,-7 9 6-16,3-7 15 15,-5 20 25-15,4-5 23 16,-1 15 9 0,12-10 0-16,9 8 1 0,12-18-14 15,11-3-2-15,10-20-7 16,6-5-2-16,5-20-4 16,12-11-1-16,3-19-1 15,14-19 1-15,4-15 1 16,16-30 3-16,-4-13 4 0,17-31 5 15,-9-1 4-15,9-17-2 16,-12 13-2-16,3-8-1 16,-14 29-4-16,-6-1-4 15,-14 22 2-15,-9 3-1 16,-13 22 0-16,-10 4-1 16,-10 21-5-16,-7 14-12 15,-2 15-11-15,-10 11-27 16,1 12-25-16,-5 6-68 15,5-3 1-15,1 10-134 16</inkml:trace>
        </inkml:traceGroup>
        <inkml:traceGroup>
          <inkml:annotationXML>
            <emma:emma xmlns:emma="http://www.w3.org/2003/04/emma" version="1.0">
              <emma:interpretation id="{19B30997-8C50-4A74-B3AA-AFE32413BD11}" emma:medium="tactile" emma:mode="ink">
                <msink:context xmlns:msink="http://schemas.microsoft.com/ink/2010/main" type="inkWord" rotatedBoundingBox="18561,4366 23207,4142 23282,5696 18636,5920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260003.9932">18299 2643 122 0,'0'-3'79'0,"-2"1"-17"0,-1 2-23 15,-4 0-16-15,2-2-13 16,-1 2 9-16,-6 0 4 15,-1 2-2 1,-6 1 0-16,1 2-5 0,-8 5 1 16,-1 0 0-16,-6 9 1 15,0 0-1-15,-9 10 2 16,2-1-3-16,-3 12-1 16,3-4 0-16,-3 11 1 15,5-1-3-15,-7 12 1 16,9-3-2-16,-9 10 1 15,5-7-3-15,-8 10 0 16,8-7 0-16,-5 9-2 16,10-5-3-16,2 10 0 15,8-12-3-15,4 10 0 16,7-12-1-16,-2 6 1 16,7-16-2-16,1 4 1 15,6-19 0-15,4 3-1 0,8-15-2 16,12-2-1-16,8-9-1 15,13-4-7-15,5-8-6 16,13-6-40-16,-3-3-35 16,9-7-42-16,-14 0-34 15,7-6-37-15</inkml:trace>
          <inkml:trace contextRef="#ctx0" brushRef="#br0" timeOffset="260738.7112">18347 3732 335 0,'0'-5'97'0,"3"-2"19"0,2-1-94 16,9-2-13-16,-1 0-7 0,3-1-2 16,-1 6 0-1,2-2 0-15,-7 5-1 0,2 1 0 16,-6 2 1-16,3-1-1 16,-5 4 1-16,1 2 1 15,0 1 3-15,-1 5 3 16,-1 1 3-16,0 5 2 15,2 0-1-15,-3 4-1 16,-2 1-4-16,-8 7-1 16,-4 0-2-16,-9 6 2 15,-3 1 1-15,-9 6-1 16,-2-6 0-16,-8 4-1 16,3-8-1-16,-5 2-2 15,9-10 1-15,-1-2 5 16,12-6 2-16,2-5 7 15,13-6 0-15,2-4-1 16,8 0-4-16,3-2-3 0,6-2-7 16,2 2 0-1,6 0 0-15,6 2-1 16,0-6 1-16,9 3-1 0,-2-4-1 16,5 0 0-16,-4-2-1 15,6 4-5-15,-6-2-2 16,1 5-8-16,-9 0-7 15,4 0-37-15,-9 3-42 0,-3 0-41 16,-4-1-30-16,3 1-46 16</inkml:trace>
          <inkml:trace contextRef="#ctx0" brushRef="#br0" timeOffset="261860.1453">19086 3252 296 0,'1'-1'78'0,"3"1"23"0,4-2-78 16,4 0-18-16,6-1-1 16,3 0-2-16,9-1-12 15,2-1-13-15,9 0-36 16,-2 2-30-16,2 0-12 15,-6-1-30-15,5 9 36 16</inkml:trace>
          <inkml:trace contextRef="#ctx0" brushRef="#br0" timeOffset="261844.1928">19237 2917 377 0,'-8'2'110'0,"1"-2"21"15,0-2-108-15,4 4-16 16,1-1-15-16,2 1-1 16,-1 1-3-16,1 4 1 15,0-4 4-15,0 9 5 16,0-2 6-16,5 1 3 15,1-2 2-15,6 1 2 16,1-5-1-16,9-5-2 16,1-4-2-16,7-1-2 15,0-1-4-15,1-1-13 16,-3 2-7-16,-1 0-37 16,-9 5-41-16,-1 2-32 15,-10 1-29-15,-7 9-21 16</inkml:trace>
          <inkml:trace contextRef="#ctx0" brushRef="#br0" timeOffset="263904.1916">20082 2573 235 0,'21'-3'82'0,"-1"0"11"0,4-4-63 16,-1 4-16-16,3-2-6 15,-4 1-7-15,-4 1-1 16,-6 1-1-16,-2 1 1 16,-9 2 2-16,3-1 15 15,-4 0 6-15,-2 0 6 16,0 0 1-16,-1 2-1 15,-2 0-14-15,-6 6-6 16,-3 4-5-16,-1 11-1 16,-1 3 0-16,-3 19 0 15,3 3-1-15,-2 19-1 16,1 4 0-16,-3 29-1 16,-2 1 1-16,-1 32-1 0,0-5 1 15,-2 21 0-15,4-23 2 16,-3-3 7-16,6-36 0 15,1-16 2-15,6-33-1 16,2-13-2-16,6-15-5 16,0-3-2-16,0-6-2 15,-2-4-5-15,0 0-3 16,-7-9-8-16,4 0-5 0,-1-9-13 16,3-2 0-16,-3-12 1 15,3 0 7-15,-1-13 5 16,2 1 14-16,2-13 3 15,3 9 2-15,5-7 1 16,0 10 1-16,3-4 1 16,2 14 3-16,0 2 5 15,-2 9 2-15,2 4 0 16,2 8 0-16,4 5 0 16,3 2-4-16,4 4 0 15,4 6-1-15,2 1 0 16,-2 2-3-16,6 3 0 15,-6 1-2-15,3-1 0 16,-5-3 0-16,3 2-2 16,-5-6-5-16,4-4-25 15,-6-4-59-15,1-4-26 0,-7-2-35 16,1-6-31 0</inkml:trace>
          <inkml:trace contextRef="#ctx0" brushRef="#br0" timeOffset="264417.4268">20746 2754 266 0,'18'-20'134'0,"-6"4"7"0,-1-1-63 16,-1 7-62-16,-1 2 2 15,-3 8-13-15,-2 0-12 16,-3 8 10-16,-6 7 12 15,-1 5-9-15,-8 12 3 16,-1 4-1-16,-9 12 2 16,0 2-3-16,-6 12 1 15,2-4-3-15,-2 6 0 16,7-7-3-16,5 3-1 16,4-12-1-16,11 0-3 15,5-8-1-15,8 3-2 16,3-12 0-16,4-2 0 15,1-8 2-15,5 2 2 16,0-3 1-16,4 4 1 16,0 1 0-16,-1 6 0 0,-6-3 0 15,0 7 1-15,-10-5-1 16,-2 7 2-16,-6-4-1 16,-5 0 1-16,-4-6 1 15,-11 1 3-15,-6-7 2 16,-12-6 2-16,-6-3 0 15,-16-10 0-15,2-11-4 0,-7-7-3 16,8-8-7 0,3-14-10-16,16-3-7 0,6-11-16 15,13-1-11-15,13-7-74 16,8 7-16-16,10-8-24 16,1 6-51-16</inkml:trace>
          <inkml:trace contextRef="#ctx0" brushRef="#br0" timeOffset="265070.2835">20900 2690 423 0,'15'-5'118'16,"0"-4"27"-16,5 1-111 16,7 5-30-16,6 6-3 0,-2 7-4 15,3 5-6-15,-5 3-5 16,5 0-22-16,-8-6-26 16,4-2-80-16,-7-7 2 15,-4-3-178-15</inkml:trace>
          <inkml:trace contextRef="#ctx0" brushRef="#br0" timeOffset="265209.9117">21365 2857 219 0,'3'4'120'16,"-1"-1"19"-16,-5 3-54 16,-1 4-29-16,-9 15-8 15,-3 7-24-15,-6 16-21 16,0 4 3-16,-3 14-2 16,4-3-3-16,-1 10 0 15,7-8-1-15,-1 9-2 0,7-9-1 16,1 7-2-16,8-14-2 15,0 1-1 1,5-17 1-16,0-9-1 0,2-18 4 16,-1-3 0-16,1-12 2 15,3-5 4-15,5-5 1 16,7-10 1-16,2-10-1 16,10-11 0-16,-4-6-3 15,6-13 0-15,-8 2 1 0,-1-17 5 16,-6 6 3-16,-6-16 4 15,-10 5 0-15,-3-11-1 16,-9 6-3-16,-1-11-4 16,3 10-3-16,2 3-2 15,1 20 0-15,2 13 0 16,2 23-1-16,-7 16-3 16,-2 16-4-16,-8 18-7 15,0 12 0-15,-3 18-8 16,6 5-13-16,4 10-104 15,8-8 28-15,8-9-274 16</inkml:trace>
          <inkml:trace contextRef="#ctx0" brushRef="#br0" timeOffset="265800.6885">21974 2670 421 0,'7'-9'108'0,"-7"3"32"0,2 1-125 0,-2 3-9 16,-2 5-8-1,-5 12-3-15,-6 9 1 0,-7 17-1 16,-3 9 4-16,-10 25 0 15,0-1 0-15,-6 23 1 16,9-1 0-16,1 23 0 16,9-11 1-16,3 0 0 15,12-26 1-15,5-11-1 16,5-35 1-16,5-12 0 16,3-18 1-16,7-14 1 15,2-15 1-15,9-19-1 16,1-11-1-16,6-22-3 15,-5 1-2-15,0-11 0 16,-11 10-1-16,-9-9 3 16,-8 12 1-16,-8-2 0 15,-4 12-1-15,-3 2 0 16,-1 21-3-16,-4 2-4 0,3 15-5 16,1 9-42-16,1 8-71 15,0 10-12-15,0 8-56 16,-2 7 31-16</inkml:trace>
        </inkml:traceGroup>
        <inkml:traceGroup>
          <inkml:annotationXML>
            <emma:emma xmlns:emma="http://www.w3.org/2003/04/emma" version="1.0">
              <emma:interpretation id="{EA7FAF28-B295-48C4-82B5-372AE23A99B5}" emma:medium="tactile" emma:mode="ink">
                <msink:context xmlns:msink="http://schemas.microsoft.com/ink/2010/main" type="inkWord" rotatedBoundingBox="23701,4004 28718,3762 28831,6106 23814,6348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266552.8038">22509 3153 343 0,'0'-4'123'0,"-2"3"9"16,2-1-82-16,4-1-46 16,4-1-7-16,0 3-3 15,7 1-4-15,0 0-5 16,5 1-8-16,-2 3 1 15,5 1 2-15,-1 0 4 16,5 5-14-16,-2 1-12 16,4 4-64-16,-4-1-5 0,5 5-136 15</inkml:trace>
          <inkml:trace contextRef="#ctx0" brushRef="#br0" timeOffset="266758.8645">23234 2680 261 0,'0'0'164'0,"0"1"-31"0,-3 1-29 16,1 6-105-16,2 1-8 15,0 7-9-15,-3 2-4 16,-4 6 0-16,1 1 5 15,-4 6 7-15,-3-1 10 0,-7 15 9 16,3 1 2-16,-8 16 1 16,5 1-3-16,0 15-2 15,5-5-6-15,2 5-1 16,6-13-2-16,4-1-2 16,3-19-1-16,5-8-2 15,3-16 0-15,6-9-1 16,-1-12 3-16,7-20 2 15,1-10 6-15,9-26 7 16,-1-9 3-16,2-25 2 16,-3 4-2-16,2-15-3 15,-12 16-5-15,-1-10 2 16,-9 22-1-16,-6 0 2 16,-9 18 0-16,-8 1 3 15,2 19-4-15,-10 12-1 16,0 13-2-16,-9 15-4 15,2 16-5-15,-11 16-9 0,4 11-8 16,-3 15-28-16,6 3-40 16,-6 17-44-16,6-1-18 15,1 9-77-15</inkml:trace>
          <inkml:trace contextRef="#ctx0" brushRef="#br0" timeOffset="267921.5898">23445 3609 423 0,'4'12'94'16,"-4"-9"37"-16,3 7-126 16,4 3-17-16,-4 16-24 15,-2 2-24-15,-7 16 8 16,-6 2 3-16,-8 10 5 0,-1-6 25 15,-9 6 24-15,0-5-8 16,0 0 2-16,0-10 3 16,-1-6-1-16,7-15-6 15,4-15-72-15,4-14 21 16,9-14-190-16</inkml:trace>
          <inkml:trace contextRef="#ctx0" brushRef="#br0" timeOffset="267979.4396">23731 2771 418 0,'16'-20'117'0,"-6"10"26"0,2 7-113 16,3 9-25-16,0 13-7 16,-4 5-7-16,1 8-3 15,-4 0 0-15,-1 6 0 16,-5-3 4-16,-6 1 6 16,-6 2 5-16,-10 9 5 0,-8-6 4 15,-7 6 5-15,-1-6 0 16,-12 1 0-1,8-11-4-15,-2 4-3 0,9-8-7 16,0 4-7-16,11-4-4 16,1 3-1-16,8-9 1 15,4-1-1-15,6-5 5 16,8 2 1-16,5-6 2 0,10 3 0 16,3-3 0-16,12 3 2 15,1-4 0-15,11 3 0 16,-2-5-1-16,6 4 0 15,-6-2 1-15,3 0-1 16,-6 0 0-16,1 0 0 16,-8-2-1-16,-2-3-11 15,-10-3-24-15,-3-2-106 16,-10-2 16-16,-7-8-268 16</inkml:trace>
          <inkml:trace contextRef="#ctx0" brushRef="#br0" timeOffset="268155.6882">24352 2686 420 0,'15'-16'139'0,"-10"7"18"16,-4 9-106-16,4 12-42 16,-5 11-10-16,-5 9-7 15,-5 14-5-15,-6 1 0 0,-6 6 0 16,2-3 6-16,0 4 5 16,4-9 4-16,1 5 3 15,0-7 0-15,3 4 1 16,6-11-1-16,6 9-2 15,4-5-2 1,13 6-1-16,3-2 0 0,8 7-1 16,-1-5 0-16,3 8 0 15,-7-13 0-15,0 4 1 16,-6-14 0-16,-7-2 0 16,-4-11 1-16,-7 0 0 15,-9-9-1-15,-17-3 1 16,-6-4 0-16,-15-10-2 15,-4-7-1-15,-4-10-9 16,6-7-7-16,-1-13-15 16,9-1-9-16,1-12-19 0,7 0 0 15,8-12-70 1,9 7 16-16,9-17-155 0</inkml:trace>
          <inkml:trace contextRef="#ctx0" brushRef="#br0" timeOffset="268364.2082">24330 2533 404 0,'33'4'111'0,"10"6"31"0,1 0-112 0,14 5-15 16,0-2-9-16,7 4-5 15,-12-4-7-15,6 0-47 16,-5-5-59-16,-1-4-27 15,-10-6-56-15,3-6-8 16</inkml:trace>
          <inkml:trace contextRef="#ctx0" brushRef="#br0" timeOffset="268893.6729">25290 2338 405 0,'-29'18'124'0,"3"-3"25"15,-2 3-104-15,4 0-24 0,-2 12-3 0,-1 0-7 16,-1 12-2-16,-2 2-5 0,-5 13-1 16,0-1-1-16,-4 21 1 15,2 1 2-15,-1 28 2 16,5 2 3-16,3 30-2 16,10-2-2-16,2 35-1 15,3-15-5-15,1 18-5 16,4-28 1-16,-3 7 1 15,5-42-1-15,6-3-1 16,6-32-2-16,5-6-15 16,3-28-13-16,5-11-128 0,3-21 25 15,1-16-310 1</inkml:trace>
          <inkml:trace contextRef="#ctx0" brushRef="#br0" timeOffset="271200.2958">25346 2709 315 0,'0'2'71'0,"8"0"32"16,2-2-92-16,5 1-3 16,0 3-2-16,7 1 4 15,-2-2 0-15,10 0 5 0,-2-1 1 16,10-5 2-16,-5-4 0 15,5-5 3-15,-8-1-2 16,3-7-2-16,-8 4-1 16,-1 1-5-16,-8 3-8 15,-6 4-1-15,-6 6-1 16,-9 9 1-16,-7 4-1 0,-8 18 1 16,-2 10-2-16,-7 21 1 15,-3 7-1 1,-3 29 1-16,0 0-1 15,-5 25 0-15,7-8 0 16,-5 15-2-16,5-20 0 16,-2-2 0-16,7-24-1 0,-2-9-3 15,5-27 1-15,2-13-9 16,3-16-11-16,2-17-47 16,3-12-21-16,1-14-40 15,4-9-33-15,2-17-8 16</inkml:trace>
          <inkml:trace contextRef="#ctx0" brushRef="#br0" timeOffset="271266.1186">25333 3154 219 0,'23'-18'103'0,"2"6"8"16,0 8-57-16,8 5-9 0,2 6-18 15,6 1-10-15,1 0-12 16,6 2-2-16,-1 0-3 15,2 4-3-15,-4-3-6 16,5 4-15-16,-5-5-16 16,3-7-2-16,-7-8-3 0,4-11-12 15,-10-9-25-15,-3-10 4 32,-9-6-23-32,-1-8-1 0</inkml:trace>
          <inkml:trace contextRef="#ctx0" brushRef="#br0" timeOffset="268650.2365">25569 2170 466 0,'-15'10'96'16,"-5"-2"24"-16,3 2-181 0,-5 5-80 16,-6 3-8-16,-3 2-181 15</inkml:trace>
          <inkml:trace contextRef="#ctx0" brushRef="#br0" timeOffset="271350.6244">26410 2631 238 0,'-5'-1'208'15,"-6"6"-52"-15,-8 1-1 16,8 9-143-16,-6 9-8 15,2 5-9-15,-10 11 0 16,0 0 0-16,-4 5 2 16,2-9 3-16,-8 6 3 0,7-9 0 15,-2 9 1 1,7-2 0-16,1 8 0 0,7-7-2 16,4 7-2-1,6-8-1-15,6 2-2 16,3-11-1-16,6 9 0 0,0-8 0 15,6 7 1-15,1-2 2 16,4 4 0-16,-2-2 1 0,-1-1 1 16,-3-7 1-16,-4-2 1 15,-1-9 0-15,-5-1 1 16,-3-5-2-16,-7 1-1 16,-3-2-1-16,-14 2 0 15,-3-2 1-15,-20 2 1 16,-3-5 1-16,-15-3-1 15,2-6-2-15,-9-9-6 16,14-7-6-16,1-6-8 16,17-1-4-16,1-5-5 15,16 4-2-15,2-2-19 16,11 0-7-16,6-11-76 16,11-4 8-16,7-15-165 15</inkml:trace>
          <inkml:trace contextRef="#ctx0" brushRef="#br0" timeOffset="271406.4763">26251 2640 402 0,'10'1'118'0,"1"1"22"0,3 0-118 16,6 6 1-16,-4-1-11 15,7 3-10-15,-3 1 4 0,7 4-1 16,-5-3-6-16,2 8-10 16,-5-4-9-16,-1-2-26 15,-6-6-19-15,1-6-78 16,-5-7 2-16,0-12-161 16</inkml:trace>
          <inkml:trace contextRef="#ctx0" brushRef="#br0" timeOffset="271544.2775">26883 2655 456 0,'-6'13'126'0,"-6"7"31"0,-3 5-134 16,-5 15-8-16,0 3-17 16,-8 15-10-16,2-3-7 15,-6 13-14 1,0-8-2-16,-6 8 2 0,2-9 10 16,-7 9 6-16,6-11 14 15,1 6 6-15,9-13 6 16,5 1 4-16,11-11 0 0,4-3-1 15,7-14-4 1,7-5-13-16,3-6-8 16,5-7-10-16,1-10-4 0,11-10-2 15,-1-8 13-15,13-19 16 16,0-8 17-16,10-20 11 16,-3 2 4-16,6-20-5 15,-9 4-14-15,-2-11-7 16,-9 14-7-16,-6-9 0 15,-9 17 1-15,-4 8 1 16,-8 14 1-16,-8 9-1 16,-9 17-1-16,-9 14-1 15,-6 9-2-15,-4 15 0 16,-3 6-1-16,-2 9-7 0,8 4-5 16,-6 4-17-16,4-1-18 15,1 6-71-15,2-6 0 16,2 3-34-16,9-4 9 15</inkml:trace>
          <inkml:trace contextRef="#ctx0" brushRef="#br0" timeOffset="271470.6845">26551 2646 118 0,'12'-23'0'16,"3"2"-117"-16</inkml:trace>
          <inkml:trace contextRef="#ctx0" brushRef="#br0" timeOffset="271846.3285">27162 2774 416 0,'10'10'121'0,"-6"8"27"16,-4 7-118-16,0 15-20 16,1 8-15-16,-4 15-10 15,-4-1-5-15,-4 11 0 16,-3-5 6-16,-7 12 7 15,1-9 9-15,-7 10 7 16,4-8 2-16,1 7 0 0,8-15 0 16,0-4-1-16,9-14-6 15,2-7-2 1,6-19 0-16,6-13 0 0,7-14-1 16,9-16 1-16,3-13 0 15,12-14 0-15,-2-6-1 16,12-15 2-16,-3 0 0 15,9-13 0-15,-8 7 0 16,4-10-1-16,-16 8-4 16,-3-7 1-16,-13 14 0 15,-3-2-1-15,-12 16 2 16,0 2 1-16,-7 19-1 16,-1 1-3-16,-4 10-4 0,1 7-5 15,-3 8-50-15,-7 5-83 16,1 8 9-16,-10 9-223 15</inkml:trace>
        </inkml:traceGroup>
        <inkml:traceGroup>
          <inkml:annotationXML>
            <emma:emma xmlns:emma="http://www.w3.org/2003/04/emma" version="1.0">
              <emma:interpretation id="{6D2EE597-2249-422D-9021-37F424729779}" emma:medium="tactile" emma:mode="ink">
                <msink:context xmlns:msink="http://schemas.microsoft.com/ink/2010/main" type="inkWord" rotatedBoundingBox="28858,4254 34093,4001 34170,5584 28934,5837"/>
              </emma:interpretation>
              <emma:one-of disjunction-type="recognition" id="oneOf12">
                <emma:interpretation id="interp12" emma:lang="" emma:confidence="0">
                  <emma:literal>6525</emma:literal>
                </emma:interpretation>
                <emma:interpretation id="interp13" emma:lang="" emma:confidence="0">
                  <emma:literal>6575</emma:literal>
                </emma:interpretation>
                <emma:interpretation id="interp14" emma:lang="" emma:confidence="0">
                  <emma:literal>6505</emma:literal>
                </emma:interpretation>
                <emma:interpretation id="interp15" emma:lang="" emma:confidence="0">
                  <emma:literal>65725</emma:literal>
                </emma:interpretation>
                <emma:interpretation id="interp16" emma:lang="" emma:confidence="0">
                  <emma:literal>6375</emma:literal>
                </emma:interpretation>
              </emma:one-of>
            </emma:emma>
          </inkml:annotationXML>
          <inkml:trace contextRef="#ctx0" brushRef="#br0" timeOffset="272540.8127">27780 3151 239 0,'-15'0'75'15,"2"3"10"-15,-2 2-58 16,-2 0-19-16,-1 2 23 0,1 5 4 16,2-2 3-1,4 0-1-15,7-2-4 0,6-3-20 16,5-2 5-16,4-1 0 16,6 1 3-16,-1 2 3 15,6 2-7-15,1-1-10 16,4 4-6-16,-6-1-4 15,6-3-8-15,-4 1-2 16,2-2-6 0,-5-3 1-16,5-4-10 0,-7-1-8 15,5-7-66-15,-4 1-25 16,-4-2-24-16,-9-3-67 16</inkml:trace>
          <inkml:trace contextRef="#ctx0" brushRef="#br0" timeOffset="277325.6398">28200 2680 340 0,'21'-12'118'0,"-7"5"5"0,1-3-92 16,-2 7-19-16,-1-2-21 15,-6 3 11-15,-1 1 4 16,-5 6 0-16,0-4 0 16,0 1 0-16,0 3-1 0,-1 0-3 15,-1-3 4-15,4-1 4 16,-2 1 5-16,1 0 3 15,6-1 4-15,1 1-3 16,7 1-3-16,7 1-6 0,6 2-3 16,-2 3-6-16,3 4-3 15,-9 3-1 1,-5 4 0-16,-9 4 1 16,-6 0 2-16,-6 0 3 15,-8 6 4-15,-1-4 1 16,-6 7 2-16,-1-4 0 0,-3 7-1 15,5-4-2-15,-1 4-3 16,2-8-2-16,3 6-1 16,1-8-2-16,0 2 0 15,2-3 0-15,1 2 1 16,4-4 0-16,4 2-1 16,8-2 1-16,4 2 0 15,5-3-1-15,6 1 1 16,1-3 0-16,3 1 0 15,-2-1 0-15,3 2 0 16,-4 0 0-16,-1 1 0 0,-5 0 0 16,-3 5-1-1,-9-1 1-15,-5 4-1 0,-9-1 1 16,-11 7-1-16,-9-2 1 16,-19 6 0-16,-6-3 0 15,-14 7 0-15,0-7 0 16,-11 1-1-16,18-15-2 15,-1 0-10-15,15-13-6 0,7-6-10 16,16-5-1-16,6-1-3 16,11-4 4-16,6-9-4 15,9-2-14-15,9-14-84 16,4-8 16-16,10-19-216 16</inkml:trace>
          <inkml:trace contextRef="#ctx0" brushRef="#br0" timeOffset="277494.0156">28930 2665 482 0,'5'13'110'0,"-1"0"42"0,-6-1-145 16,0 6-35-16,1-1-16 16,-4-1-20-16,-2 1-2 15,-5-1 13-15,-1-2 38 0,-5 2 39 16,-4-1 28-1,-6 5 10-15,0 0-5 0,-4 7-11 16,4-4-25-16,0 10-7 16,6 2-8-16,2 10-4 15,7 0-4 1,-4 11-6-16,6-8-2 16,-1 10-3-16,2-8 0 0,4 8 4 15,2-8 6-15,6 5 5 16,3-9 4-16,7 4 1 15,-2-7-2-15,3 0-1 16,0-4-2-16,-3-4 0 16,-2-7-1-16,-1-3 0 15,-4-9-1-15,-3-2-1 16,-3-1 0-16,-5-5 1 16,-4-1-1-16,-8-4 1 0,-1 0 3 15,-9-3 7 1,1-1 2-16,-4-9 0 15,5 1 1-15,-4-4-4 16,8-2-6-16,2 0-4 0,9 4-1 16,4-6-2-16,11 0 2 15,5-2 0-15,6-5 2 16,10-7 0-16,4-1 1 16,9-11 1-16,1 2-1 15,9-9-1-15,-3 3 1 16,12-9-1-16,-5 8 0 15,10-10 1-15,-7 6-1 0,5-14 0 16,-11 6 1-16,-1-11 1 16,-11 6 0-16,-5-10 0 15,-10 15-1-15,-4-3 0 16,-9 17-1-16,-4 4 0 16,-1 16 0-16,-4 4-1 15,-3 9-1-15,-3 6-2 16,-2 11-1-16,-10 4-7 15,-3 5-4-15,-10 12-16 16,-6 0-28-16,-7 5-66 16,4-2-22-16,-6 7-39 15,8-10-19-15</inkml:trace>
          <inkml:trace contextRef="#ctx0" brushRef="#br0" timeOffset="277660.0135">29214 2797 467 0,'5'12'110'0,"-5"0"40"0,-3 11-141 15,-4 3-12-15,-6 21-1 16,-5 3-4-16,-9 13 3 16,-1-2 6-16,-5 12 4 15,1-8 1-15,-4 11 4 16,4-9-1-16,-3 8 2 16,5-11-2-16,2 8 0 31,8-14-3-31,2 3-2 0,6-13-2 15,7 1-1-15,5-16-1 0,4-7-3 16,4-9 0-16,7-12 0 16,3-10 0-16,9-12 1 0,1-8 2 15,10-19 3-15,-1-5 1 16,9-17 3-16,-3-4 1 16,10-16 1-16,-3 5-3 15,2-12-2-15,-9 8-5 16,-3-1-3-16,-15 16-1 15,-7 0 0-15,-12 19 2 16,-7 8 1-16,-4 14 1 16,-7 11 2-16,-3 13 0 15,-3 7 0-15,-2 6-1 16,-5 10-1-16,2 4-4 16,-2 9-7-16,2 1-8 0,0 1-5 15,3-3-4-15,-4-2-29 16,6-6-8-16,2-2-17 15,2-7-21-15,4 0-24 16,5-9 8-16,5-6-26 16</inkml:trace>
          <inkml:trace contextRef="#ctx0" brushRef="#br0" timeOffset="277927.4307">29501 2915 185 0,'35'-15'131'0,"0"2"-10"16,-8 1-37-16,-2 7-32 0,-12 5-26 15,-5 5-10-15,-8 7-11 16,-8 10-2-16,-7 1 2 16,-7 8 9-1,-1 4 3-15,-5 10 7 0,3-2 0 16,-3 7 1-16,3-3-9 15,-5 4-5-15,7-4-6 16,-5 7-2-16,6-2-1 16,-1 6-1-16,9-8-1 15,-2 1 0 1,7-6 1-16,5-4 0 0,0-7 0 16,4-3 4-16,5-9 0 0,3-4 1 15,2-11-1-15,7-7 0 16,0-10-2-16,8-7-1 15,-2-6 0-15,7-10 2 16,-2-4 1-16,7-11 3 16,-5 0 1-16,4-14 0 15,-5 3-3-15,-3-9-1 16,-7 8-5-16,-5-7 0 16,-5 16-1-16,-9-2 1 15,-4 15 1-15,-2 6-1 16,-2 12-1-16,-6 9-1 15,3 9-3-15,-3 4-2 0,-1 4 0 16,-3 6-6-16,2-2-5 16,-4 1-7-16,0 1-5 15,-5-2-29-15,3-3-18 16,-3-4-72-16,5-5-4 16,0-1-152-16</inkml:trace>
          <inkml:trace contextRef="#ctx0" brushRef="#br0" timeOffset="278478.9156">29804 2464 365 0,'8'5'83'0,"3"1"32"16,3 1-106-16,2 0-7 0,1 3 2 16,-2 3 11-16,1 2 5 15,-1 5 6-15,0 1 4 16,2 9-2-16,-2-3-10 16,-2 13 2-16,0 3-3 15,-1 12-2-15,-4-2 3 16,-1 18-3-16,-4-3-5 15,-9 18-3-15,-6-6-6 16,-13 18-5-16,-5-8-3 16,-10 13-1-16,-1-14 0 15,-2 11 4-15,5-22 2 0,-2 2 2 16,13-21 2-16,2 3-1 16,4-17-7-16,1-2-9 15,5-10-9-15,-2-8-91 16,2-13-40-16,-3-7-22 15,1-10-118-15</inkml:trace>
          <inkml:trace contextRef="#ctx0" brushRef="#br0" timeOffset="279375.9124">30307 3266 334 0,'24'-4'115'16,"-4"1"13"-16,7 0-97 16,-2 3-71-16,10 0-83 0,-4 0-2 15,11-2-194-15</inkml:trace>
          <inkml:trace contextRef="#ctx0" brushRef="#br0" timeOffset="279072.3825">30305 2967 216 0,'5'15'182'0,"2"-2"-50"16,4-5-133-16,1-3 119 16,3-1-134-16,1-1 2 0,-2-3 3 15,1 0 12-15,1 2 15 16,2 1 5-16,-1 0 2 15,3 2 1-15,-2 0-6 16,4-3-5-16,-2-2-6 16,0-2-10-16,-4 2-9 15,-1 4-13-15,-2-3-7 0,2-1-22 16,-3-5-16 0,1-5-54-16,-1-3 2 15,-5 0-31-15,-4 1 20 16</inkml:trace>
          <inkml:trace contextRef="#ctx0" brushRef="#br0" timeOffset="282748.7148">31157 2721 323 0,'14'-2'73'15,"-5"-1"29"-15,2-2-95 0,-1 0-5 16,0 3-1-16,-1 1-3 0,-6-1 13 16,-5 2 3-16,-3-3 8 15,-3 3 6-15,-7 0-2 16,2 0-13-16,-7 0 1 16,0 2-7-16,0-1-4 15,3 1 3-15,-4 1 0 16,4 2-4-16,1 5 0 15,-1 0 0-15,-3 5-2 16,2 2 0-16,-4 4 1 16,1 1-1-16,-3 6 0 15,1-1 0-15,-3 7 0 16,4-4 1 0,-5 8 0-16,8-1-1 15,-8 11 1-15,5-5 0 0,-4 10 0 16,-1-4-1-16,-1 4 2 0,3-7 0 15,0 2 1 1,2-6 0-16,1 4 0 16,6-9-2-16,-2 4 0 15,6-6-1-15,-1 3 1 0,1-4-1 16,5 2 0-16,6-6-1 16,-1 0 1-16,7-5-2 15,3 1 0-15,1-9-1 0,1 0 0 16,3-6 0-16,5-6 0 15,2-8 2-15,7-9 2 16,1-8 2-16,7-13 0 16,1-2 0-16,1-5 0 15,-7 7-2-15,-2-3 0 16,-8 9 0-16,-10-1 5 16,-5 5 4-16,-5-2-1 15,-7 0-1-15,0-2-1 16,1 7-4-16,-2 0-4 15,-4 4 0-15,-1 6 0 16,-6 5-1-16,-6 5 0 16,4 5-1-16,-4 3-3 15,5 4-1-15,3 3-14 16,6-5-25-16,4 3-96 16,2-3 13-16,2-2-234 15</inkml:trace>
          <inkml:trace contextRef="#ctx0" brushRef="#br0" timeOffset="282946.0546">31430 2869 225 0,'-6'10'91'16,"1"1"10"-16,2-1-60 0,4 5-15 15,1 0-10-15,0-1-8 16,-2-1-7-16,0 2 4 16,-5-2 5-16,-4-1 10 15,-1 4 3-15,-8 6 1 0,0 1-3 16,-6 5-5-16,3 1-9 15,-4 5-1-15,2-2-2 16,-2 3 3-16,5-7-1 16,2 5 1-16,8-6 2 15,10 4-2 1,6-2-2-16,11 0-2 0,1-5-1 16,7 6-2-16,-2-6 1 0,4 3 0 15,-7-4 0 1,1 4 0-16,-7-7 1 0,-1 3 3 15,-5-3 0-15,1-2 1 16,-6-3 0-16,-1 5-2 16,-4-3-1-16,-5 1-1 15,-3-1 0-15,-6 4 2 16,-1-1 1-16,-6-2 3 16,0-1 1-16,-6-1 0 15,5-4-4-15,-10-4-3 16,3-3-5-16,-7-3-8 15,1-4-3-15,-1-6-14 16,5-4-13-16,1-11-110 0,7-3 25 16,4-16-271-1</inkml:trace>
          <inkml:trace contextRef="#ctx0" brushRef="#br0" timeOffset="283029.0117">31530 2895 479 0,'8'4'100'0,"1"-6"47"15,4 2-146-15,5 5-7 16,2 0-5-16,3 7-27 16,2-1-19-16,7-4-40 15,3-5-31-15,13-11-5 16,-2-7-27-16,7-13 64 16</inkml:trace>
          <inkml:trace contextRef="#ctx0" brushRef="#br0" timeOffset="283841.5396">31935 2766 352 0,'3'3'95'0,"1"-1"26"16,1 3-106-16,0 2-1 15,1 1-10-15,3 5-3 16,-1-3-3-16,2 2 0 15,-2-6 0-15,1 1 0 16,-1-5 0-16,-5 1 6 16,2-1 5-16,-5-1 6 0,0 1 1 15,0 0-1-15,5 3-4 16,-3 3-3-16,4 3-5 16,3 9-2-16,-1 0-2 15,-3 10-2-15,0-2-2 16,-5 17-1-1,-5 0 2-15,-10 18 0 0,-5-3 4 16,-10 16 4-16,-3-11 2 16,-7 11 2-16,2-14 1 15,-3 8-1-15,6-12-3 16,0 1-1-16,10-9-3 0,2-8-2 16,8-16-1-16,5-4-3 15,3-17-2-15,4-3-5 16,3-2 3-16,5-14 0 15,0-2 2 1,3-11-6-16,2-4-1 0,0-8-9 16,-3 4 0-16,1 1 0 15,-3 4 9-15,2-2 6 16,-1 4 8-16,6-2 2 16,-4 5-1-16,5 2 1 15,-3 5-1-15,0 3-1 0,-3 5 1 16,1 1 4-16,1 4 1 15,4-1 6-15,2 3 1 16,6 3 3-16,3 5-3 16,5 1-1-16,-2 6-5 15,10-1-2-15,-1-2-3 16,9-4-1-16,-4-5-12 16,1-5-40-16,-7 0-26 15,-4-7-48-15,-12 0-33 16,-3-7-44-16</inkml:trace>
          <inkml:trace contextRef="#ctx0" brushRef="#br0" timeOffset="284385.7601">32432 2831 426 0,'1'3'98'0,"-2"5"36"16,-3 4-129-16,-1 9-6 16,-5 6-8-16,-5 8-5 15,-1 0-2-15,-3 5 6 0,3-6 7 16,-2 1 8-16,3-8 4 15,0 1 8-15,3-6-5 16,0 1 0-16,4 0-2 16,2 4 1-16,6 1-2 15,3 7 1-15,7 0-3 32,6 11-2-32,6-1-2 0,5 8-2 15,1-5 0-15,5 4-1 0,-6-9 1 0,-1-2-1 16,-6-9 1-16,-5 1 1 15,-5-5 1-15,-3-1 1 16,-9-5 5 0,-8 1 0-16,-5-5-1 0,-5 2-1 15,-6-3-2-15,-11 2-5 16,-3-7-1-16,-11 3-3 16,-1-7 0-16,-13-3-1 15,9-8 0-15,-4-5-1 16,10-9 0-16,7-11-9 15,17-2-7-15,7-15-65 16,13 2-60-16,8-13-7 16,2 2-160-16</inkml:trace>
          <inkml:trace contextRef="#ctx0" brushRef="#br0" timeOffset="284637.9669">32412 2769 329 0,'11'-1'117'0,"4"-1"27"0,3 2-95 16,9 2-8-16,5-2-8 15,12 6-25-15,1 3-9 0,12 4-23 16,-6 3-30-16,14 3-91 15,-14-4-1-15,7-5-204 16</inkml:trace>
        </inkml:traceGroup>
      </inkml:traceGroup>
    </inkml:traceGroup>
    <inkml:traceGroup>
      <inkml:annotationXML>
        <emma:emma xmlns:emma="http://www.w3.org/2003/04/emma" version="1.0">
          <emma:interpretation id="{B44415A2-8675-4F0E-9C6F-CA8D02C321E3}" emma:medium="tactile" emma:mode="ink">
            <msink:context xmlns:msink="http://schemas.microsoft.com/ink/2010/main" type="paragraph" rotatedBoundingBox="16830,6133 33769,6268 33749,8691 16811,85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536F134-E403-4401-8EA0-F51B13451E60}" emma:medium="tactile" emma:mode="ink">
              <msink:context xmlns:msink="http://schemas.microsoft.com/ink/2010/main" type="line" rotatedBoundingBox="16830,6133 33769,6268 33749,8691 16811,8556"/>
            </emma:interpretation>
          </emma:emma>
        </inkml:annotationXML>
        <inkml:traceGroup>
          <inkml:annotationXML>
            <emma:emma xmlns:emma="http://www.w3.org/2003/04/emma" version="1.0">
              <emma:interpretation id="{42E56A2B-630D-4462-ACAC-1DDCB4312C6D}" emma:medium="tactile" emma:mode="ink">
                <msink:context xmlns:msink="http://schemas.microsoft.com/ink/2010/main" type="inkWord" rotatedBoundingBox="16830,6236 23042,6286 23027,8210 16814,8161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291636.7153">16375 4755 225 0,'1'0'95'0,"1"0"-3"16,-2 0-61-16,2 1-25 16,-1-1-13-16,1-3 1 15,0 1 3-15,-2 1 21 16,-2-3 2-16,-3 6 0 16,-5 1 0-16,-7 11 0 15,-6 6-15-15,-8 8 0 16,-2 3 0-16,-6 9 0 15,1-2 0-15,-5 4-1 47,3-4 0-47,-3 10-2 16,3-6-1-16,-6 3-1 0,7-6 1 0,-5 6 1 0,9-8 1 0,-2 8 1 0,9-2 0 16,-4 5-1-16,9-5 0 15,-5 9 1 1,5-11 0-16,-4 7 1 0,7-10 0 15,2 7 0-15,3-5-3 16,3 2 0-16,6-8-1 16,4 3-1-16,4-7 0 15,8 0 1-15,1-7-1 16,4 2 0-16,2-2 0 0,1 0-1 16,0-3 0-16,4 0 0 15,0-5-1-15,3-5 1 16,-1-5 0-1,6-2-13-15,-3-6-12 16,6 0-45-16,-5-6-51 0,4-4-11 16,-6 0-109-16</inkml:trace>
          <inkml:trace contextRef="#ctx0" brushRef="#br0" timeOffset="291873.6055">16262 5759 245 0,'-2'-8'57'0,"1"0"24"15,-1 3-72-15,0 3 0 16,2 0 0-16,-3 2 2 16,0 0 3-16,-2 0 9 15,-2-1 5-15,-1 1 6 16,1-2-2-16,0 5-1 0,4-1-11 15,0 0-7 1,6-1-7-16,5-2 0 0,4-3-1 16,6-4 0-1,7 1 1-15,5-1 0 0,0 0-3 16,6 1-1-16,-4 2-2 16,-2 0 1-16,-5 2-1 15,-5-1 1-15,-9-1-1 16,-2 4-2-1,-9 2 2-15,-4 9 0 16,-2 5-1-16,-8 12-1 0,-2 4 1 16,-6 9-3-16,-1-3 0 15,-2 1-1 32,7-8 0-47,1-4 2 16,7-9 1-16,5-5-3 0,5-6 1 0,0-2 2 0,5-3-1 0,5 3 1 15,3-1 4-15,4 4 0 0,1-1 1 0,6 4 0 16,-3 3-1-16,1 7 0 16,-6 0-1-16,4 5 1 15,-6-2-1-15,-1 4 1 16,-3-9-1-16,-2-1 1 16,-5-6 0-16,-1 1 5 15,-5-5 0-15,-4 4 0 16,-3 1 0-16,-8 5 0 0,-5-1-5 15,-12 6 0-15,2-2-2 16,-12 5 1-16,3-5 0 16,-8 3-1-16,11-3-1 15,-10 1-3-15,11-1-3 16,-2 2-6-16,9-7-5 16,1-2-27-16,8-5-67 15,4-4-17-15,5-8-38 0,1-7-14 16</inkml:trace>
          <inkml:trace contextRef="#ctx0" brushRef="#br0" timeOffset="292068.7237">16878 5915 190 0,'0'2'132'0,"-2"-4"-27"16,2-1-24-16,2 1-66 15,3 2-16-15,0 2 1 16,3 1-1-16,2 2 1 0,2 0 1 16,-1 0 0-1,3 0 0-15,0 0-1 0,1 0 1 16,5-3-2-16,0-2 1 15,12-5-1-15,-1-5 0 16,14-5-13-16,2-3-20 16,9-1-71-16,-6 1 5 15,5 3-168 1</inkml:trace>
          <inkml:trace contextRef="#ctx0" brushRef="#br0" timeOffset="292454.3081">17617 5912 399 0,'1'-2'78'0,"2"1"41"16,11 2-122-16,-3-1-1 16,8-1-6-16,-1-1-3 0,5-6-5 15,0-7 4-15,9-9 0 16,-4-5 6-16,4-8 4 15,-7 2 5-15,0-1 1 16,-9 6 2-16,-1 1 3 16,-8 11 0-16,-4 2 0 15,-3 6-1-15,2 3-2 16,-4 4-3-16,2 1-9 16,-2 2-11-16,2 7-4 15,-3-1 0-15,-2 9 4 16,0 5 12-16,-7 10 17 15,-4 3 8-15,-7 10 7 0,-2 1 0 16,-8 10 0 15,3 1-7-31,-7 7-2 0,7-4-8 0,-3 3-2 16,10-14-3 0,0-9-3-16,8-15-5 0,6-8-36 0,8-10-35 15,-1-3-45-15,5-6-30 16,1-1-56-16</inkml:trace>
          <inkml:trace contextRef="#ctx0" brushRef="#br0" timeOffset="292958.3685">18139 5751 382 0,'2'-2'93'0,"-4"1"30"16,1 2-111-16,-1 9-8 16,-3 3-5-16,-3 11-7 15,-4 4-2-15,-4 12-3 16,-3-4 2-16,-6 14 1 15,2 0 4-15,-3 11 3 0,2-6 3 16,0 3 1-16,5-15 1 16,6-6 0-16,8-17 0 15,8-5-2-15,7-9-1 16,5-4 1-16,2-5 1 0,6-7 4 16,-1-10 2-16,8-12 1 15,-2-1-2-15,5-13-2 16,-5 2-2-1,4-5 1-15,-9 5 0 0,-3-7 3 16,-8 9 1-16,-4-4 1 16,-10 8 0-16,-4-2 0 15,-11 13-2-15,-5 6-3 16,-4 11-3-16,-6 5-4 16,4 12-3-16,3 2-23 15,7 6-23-15,5-3-74 16,6 0-4-16,2-4-159 15</inkml:trace>
          <inkml:trace contextRef="#ctx0" brushRef="#br0" timeOffset="294346.2734">18614 5020 177 0,'-16'10'42'0,"2"-3"8"0,1 6-49 16,1-1-11-16,1 3 1 16,-1-4 8-16,2-1 9 15,5-3 2-15,0-2 2 16,4-5 8-16,1 0 24 15,-2 2 3-15,2-4 10 16,2 0 9-16,1-1-16 16,2 0-23-16,3-4-9 15,1 2-10-15,2 2-10 16,-3-2 4-16,4 3 1 16,0 2-1-16,3 3 5 15,1-3 2-15,7 4 2 0,4-1 0 16,6 0 1-16,4 1-2 15,9 4-4 1,-1-1-2-16,8 1 0 0,-5-1-2 16,4-1 0-16,-9-6 2 15,10 0 3-15,-6-5-2 16,6 0 2-16,-7-3-3 16,2 0-2-16,-9-1-3 15,-10 1-4-15,-10 3-5 16,-8 2-2-16,-6 3-14 0,-6 1-92 15,-6 3-23-15,-6-1-31 16,-1 0-71-16</inkml:trace>
          <inkml:trace contextRef="#ctx0" brushRef="#br0" timeOffset="294656.627">18629 5567 238 0,'-5'1'44'0,"0"1"26"0,4-4-71 16,1 4 11-16,-2-2 11 16,4 2 9-16,-2-2 0 15,3 1 11-15,4 1-5 0,6 0-3 16,7-2-2-16,15 3 3 15,9-2-6-15,28 1-2 16,9 0-5-16,22-1-9 16,0 3-8-1,13 9-24-15,-18 2-22 0,2 8-102 16,-26 0 10-16,-9 6-233 16</inkml:trace>
          <inkml:trace contextRef="#ctx0" brushRef="#br0" timeOffset="294284.4385">18739 4577 424 0,'3'2'99'0,"-5"-2"35"15,2 0-123-15,7 1-10 16,3 8-3-16,3 7-4 16,-1 3-1-16,0 9-3 15,-6 2 2-15,-6 5 2 16,-1-4 3-16,-4 7 5 16,-4-5 4-16,1 6 3 15,1-6 1-15,-1 0 3 16,3-8-2-16,-2 3-2 15,1-5-3-15,-3 2-2 16,4-3-3-16,-1 3-1 16,1-7-4-16,-2-1-4 0,2-4-2 15,-1 0-1-15,-1-4-1 16,-1 1-15-16,-2-4-20 16,1-1-77-16,3-3-4 15,-3-2-47-15,3-5 24 16</inkml:trace>
          <inkml:trace contextRef="#ctx0" brushRef="#br0" timeOffset="297684.2239">20128 4750 212 0,'2'-10'134'0,"-2"-3"-20"15,-3 3-29-15,3 1-71 16,1 4-10-16,1-1 1 15,0 2-1-15,-4 6 7 16,0-4 1-16,-3 2 0 16,-3 5-1-16,-2 7-3 0,-3 3-5 15,-5 15-1-15,1 6-1 16,-5 16 1-16,1 1-1 16,-6 22 1-16,2-1 1 15,-1 24 3-15,2-3 3 16,6 11 4-16,8-18-1 15,9 2 0-15,9-27-4 16,10-2-2-16,4-21-4 0,6 3-1 16,-3-10-1-16,0 1 1 15,-10-9 0 1,-5 8 0-16,-9-3 0 0,-4 8-1 16,-7-3 1-16,-3 6 0 15,-2-8 0-15,-8 1 0 16,3-5 0-16,-9 1 0 15,-2-3 0-15,-12 4-1 16,3-2 1-16,-12-1-1 16,4-5 1-16,-5-5-1 15,10-4 1-15,1-9 2 16,13-5 1-16,7-9 0 16,14-4-1-16,9-15 1 15,11-4-2-15,13-16-2 16,5-2 1-16,11-16 1 15,2 10 0-15,11-16 0 16,-10 9 1-16,11-10 1 0,-10 8-1 16,3-9 1-1,-8 10-1-15,0-9 0 0,-12 10-1 16,-1-13 0-16,-11 15-1 16,-4-9 0-16,-9 12 0 15,-3-9 0-15,-3 16 0 16,-2-12-1-16,-2 10-1 0,2 0 1 15,0 18 0-15,0 5 0 16,2 16 0-16,-4 10-2 16,-1 12-2-16,-5 12-2 15,1 11-4-15,-9 14-11 16,1 7-10-16,-4 11-56 16,4-10-62-16,-1 0-7 15,9-13-155-15</inkml:trace>
          <inkml:trace contextRef="#ctx0" brushRef="#br0" timeOffset="297899.201">20723 4796 440 0,'-14'12'100'0,"-4"1"39"15,0 14-126-15,1 3-10 16,-4 19-1-16,-3 6-1 16,-5 15-1-16,-1-2-1 15,-5 20 0-15,2-10-1 0,-6 20 1 16,3-7 0-16,-6 15 1 15,7-16 0-15,-3 8 0 16,10-22 0-16,3-6 0 16,15-20 0-16,7-9-1 15,11-16 0-15,9-8-1 16,4-10 2-16,6-14 2 16,3-10 1-16,6-11 2 15,-1-7 0-15,7-15 3 16,-1-1-1-16,2-12 2 15,-3 2-1-15,0-16 0 16,-10 6-1-16,-2-12-3 16,-11 10-1-16,-9-5 0 15,-8 16-1-15,-10-2 1 16,-8 10 1-16,-4 3 0 16,2 8-2-16,-3 0 0 0,5 11-1 15,5 7-3-15,1 12 0 16,-1 6-4-16,-1 14-4 15,-6 18-5-15,-3 8-2 16,0 22-7-16,0 5 1 16,4 13-27-16,13-12-32 15,6 4-55-15,10-14-15 16,10-4-105-16</inkml:trace>
          <inkml:trace contextRef="#ctx0" brushRef="#br0" timeOffset="298634.272">21106 4999 251 0,'17'-5'244'0,"-12"1"-107"0,-5 3-31 16,0 1-91-16,-4 13-89 15,-4 10 72-15,-9 24-6 16,-7 18-1-16,-8 24 1 15,-8 8 3-15,-8 14 4 16,8-10 6-16,0 19 2 16,9-16 0-16,9 11-2 15,11-19-4-15,4-5 0 16,5-28-1-16,4-16-1 16,3-26 0-16,8-16 0 0,4-11 2 15,8-26 0-15,3-13 0 16,8-23 2-16,-1-3-1 15,5-22-1-15,-3 7 2 16,3-17 2-16,-11 6 1 16,3-15 0-16,-9 15-1 15,-1-6-1-15,-11 20-2 0,-2 9 5 16,-8 27 3-16,-6 11 1 16,-8 21-1-16,-5 15-4 15,-7 15-8-15,-8 19-9 16,-2 6-4-16,-2 13-5 15,6-3 0-15,6 3-37 16,8-13-37-16,6 0-45 16,7-7-32-16,8 2-52 15</inkml:trace>
          <inkml:trace contextRef="#ctx0" brushRef="#br0" timeOffset="299454.9074">21681 5092 460 0,'4'-7'112'0,"-5"0"38"0,-2 2-135 16,1 7-10-16,-5 6-6 15,-4 19-7-15,-4 13-1 16,-12 31-1-16,-6 12 4 15,-5 25 2-15,0-5 2 16,-1 27 2-16,9-18 0 0,7 11 2 16,13-25 1-16,9-13 2 15,6-34 0-15,10-22 3 16,3-26-1-16,7-21 0 16,5-12-1-16,8-25-1 15,-5-8-3-15,8-25 0 16,-4 2-2-16,1-19 1 15,-8 2-1-15,0-20 0 16,-8 15 1-16,-6-13 0 16,-4 20-1-16,-4 5 1 15,-8 31 0-15,-7 10 1 16,-1 30-1-16,-10 10-6 16,0 19-6-16,-6 14-32 15,4 12-36-15,-5 15-74 16,4 6-12-16,3 12-140 15</inkml:trace>
        </inkml:traceGroup>
        <inkml:traceGroup>
          <inkml:annotationXML>
            <emma:emma xmlns:emma="http://www.w3.org/2003/04/emma" version="1.0">
              <emma:interpretation id="{27BAA12B-DEF0-4075-BB8F-1B49C5274CBF}" emma:medium="tactile" emma:mode="ink">
                <msink:context xmlns:msink="http://schemas.microsoft.com/ink/2010/main" type="inkWord" rotatedBoundingBox="23557,6186 28740,6228 28720,8651 23538,8610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99478.843">22345 5419 333 0,'-15'-2'146'0,"5"4"-8"16,6-1-72-16,11 1-64 16,11 0-13-16,10 4-5 15,4 1 1-15,10 6 3 16,1 6 5-16,23 2 3 15,4-1 4-15,24-3-63 16,-1-4-61-16,7-6-3 0,-19-4-178 16</inkml:trace>
          <inkml:trace contextRef="#ctx0" brushRef="#br0" timeOffset="301368.3126">23226 5125 381 0,'-28'-3'95'16,"1"-6"33"-16,9 1-113 15,3-2 1-15,5 3-4 0,0 2-1 16,0 0-2-16,2 2 1 16,3 5-3-16,-3 4-1 15,1 3-4-15,-5 11 0 16,1 6 0-16,-4 12 2 16,-2 11 3-16,-4 19 2 15,1 5 2-15,0 28-3 16,2 5-3-16,-2 25-2 15,5 0-3-15,0 16-1 16,6-23 1-16,11-9 0 16,6-36 0-16,9-17-1 15,3-31 1-15,8-12-2 16,-5-16 1-16,9-10 1 16,-6-14 0-16,9-18 1 0,-3-9 0 15,4-25 1 1,-1-3-1-16,5-22 1 15,-3 5 0-15,1-20 1 0,-5 14-1 16,4-18 2-16,-8 16-2 16,-4-9 1-16,-11 21-1 15,-8-1 0-15,-11 25 1 16,-8 9 0-16,-7 18-1 16,-3 13-1-16,0 15-1 15,-7 10-5-15,6 12-3 16,-10 19-8-16,0 6-4 15,-2 16-11-15,6 2-11 0,-2 14-105 16,13-11 26-16,2 9-262 16</inkml:trace>
          <inkml:trace contextRef="#ctx0" brushRef="#br0" timeOffset="302050.7184">23473 6383 497 0,'-19'29'118'0,"-8"-6"42"15,4 12-151-15,13 3-21 16,0 15-18-16,-2 5-21 16,-1 15-48-16,-4-6-24 15,-1 4-22-15,0-15-32 16,1-9 31-16</inkml:trace>
          <inkml:trace contextRef="#ctx0" brushRef="#br0" timeOffset="302140.3611">23882 5238 418 0,'11'-2'145'16,"-6"-8"16"-16,5-8-97 16,12 10-52-16,5-4-6 0,-3 9-5 15,6 6-4 1,-6 5-2-16,-1 6-3 0,-3 2 3 16,0 4 0-16,-5 2 1 15,-4 4 0-15,-7 1 2 16,-11 4 0-16,-6 3 2 15,-16 12 1 1,-4 1-1-16,-12 16 1 0,2-2 0 16,-8 14-1-16,6-9 1 15,0 9-1-15,15-14 1 16,2 6-3-16,11-11 0 0,6 7-2 16,4-6 0-16,0 6 0 15,7-5 1-15,7 5 1 16,5-10 0-16,9 2-1 15,4-15-1-15,8-5-1 16,1-17 1-16,5-10-7 16,-2-8-7-16,8-10-129 15,-10-5 34-15,5-6-332 16</inkml:trace>
          <inkml:trace contextRef="#ctx0" brushRef="#br0" timeOffset="302964.5684">24838 5163 466 0,'2'-33'143'0,"-11"5"18"15,-1 8-132-15,7 8-21 16,-3 12-24-16,-4 18 8 16,-7 17-6-16,-5 10-3 15,-3 22 4-15,2-3 3 16,0 9 4-16,3-10 4 0,5 9 4 16,5-14 0-16,2 10-1 15,8-7 1 1,11 12 0-16,8-6 0 0,7 6 0 15,11-5 1-15,8 3-2 16,-4-9-2-16,1-2-1 16,-9-9 0-16,-12-1-1 15,-11-10 0-15,-11-1 1 16,-14-5 1-16,-17-4 2 16,-8-6 4-16,-19 0 6 15,-6-9 0-15,-13-5-1 16,7-10-3-16,-8-15-13 15,13-10-13-15,0-13-32 0,16-6-30 16,5-14-72-16,17 4-7 16,6-25-138-16</inkml:trace>
          <inkml:trace contextRef="#ctx0" brushRef="#br0" timeOffset="302980.5204">24800 5029 413 0,'46'-9'115'0,"11"1"30"16,1 3-119-16,18 5-15 15,-4 7-15-15,9 6-69 16,-11 2-72-16,-1 2-4 15,-22-1-189-15</inkml:trace>
          <inkml:trace contextRef="#ctx0" brushRef="#br0" timeOffset="303759.9119">25741 4529 499 0,'-15'8'102'0,"-5"6"40"16,12 9-156-16,-4 15-28 15,-3 7-12-15,-6 20-5 16,-7 1 9-16,-11 20 10 16,3-3 27-16,-9 25 26 15,5-2 11-15,-5 34 3 16,7-6 1-16,0 34-2 15,10-12-14-15,0 23-7 16,13-26-6-16,3-3-20 16,7-41-33-16,3-18-68 15,4-39-7-15,5-21-149 16</inkml:trace>
          <inkml:trace contextRef="#ctx0" brushRef="#br0" timeOffset="304024.0104">26062 5093 424 0,'-14'2'134'0,"1"1"23"0,0-1-109 16,3 3-45-16,0 5-7 16,-5 7-15-16,-7 12-6 15,-6 6 2-15,-3 17 4 16,-1-1 10-16,-1 16 15 15,6-6 8-15,2 17 4 16,10-5 0-16,4 15-2 16,9-11-8-16,7 7-3 15,5-7-5-15,5 4-2 16,0-13-4-16,2 15-5 0,-6-12-2 16,-6 1-3-16,-5-11 1 15,-5 2 4-15,-8-18 5 16,-5-2 8-16,-4-11 6 15,-5-7 12-15,6-12 1 16,-2-5 1-16,3-6-6 16,-2-12-3-16,2-8-9 0,-5-15-4 15,4-6-1 1,-2-9 0-16,9 0 0 0,6-10 0 16,10 1 1-16,9-11 0 15,9 2-1-15,10-10 1 16,2 9 0-16,11-9 0 15,0 11 1-15,10-11 0 16,-3 9-1-16,8-11 1 16,-10 9 0-16,4-11-1 15,-14 9 0-15,0-12 0 16,-7 9 0-16,3-7 1 16,-8 6-1-16,1-4 0 15,-11 12 0-15,-4 6 1 16,-7 23 1-16,-5 11-1 15,-8 22 0-15,-6 23-4 16,-6 14-3-16,-9 19-8 16,-3 9-7-16,-8 22-38 15,2-8-58-15,-4 18-33 16,8-13-40-16,-6 6-32 0</inkml:trace>
          <inkml:trace contextRef="#ctx0" brushRef="#br0" timeOffset="304522.2114">26304 5240 369 0,'15'-7'117'0,"-3"4"21"15,-7 9-105-15,-7 17-13 16,-3 7-14-16,-12 23-3 15,-4 6-4-15,-3 17 2 16,3 0 1-16,-4 21 2 16,8-8 0-16,2 27 0 15,4-8-1-15,1 12 1 16,3-21 0-16,4-9 3 16,1-38 0-16,4-16-1 15,6-26-2-15,5-17-1 16,6-16-2-16,6-22 0 15,3-16 1-15,10-32 1 16,-1-7 0-16,4-24 2 0,-6 8-1 16,3-14 1-16,-8 21 0 15,-7-9-2-15,-6 26-1 16,-9 1-1-16,-8 26-1 16,-5 9 0-16,-5 24 0 15,-8 9-3-15,1 16-1 16,-6 14-2-16,-2 11-2 15,-5 16-6-15,2 9-1 0,-3 17-18 16,6-1-43-16,0 8-70 16,11-8-4-16,3 0-167 15</inkml:trace>
          <inkml:trace contextRef="#ctx0" brushRef="#br0" timeOffset="305266.1589">26671 5283 306 0,'30'-20'134'16,"-12"6"1"-16,-3-2-70 15,-3 6-50-15,-7 3-12 16,-7 11-11-16,-11 19-3 16,-9 15 0-16,-13 23 8 15,0 11 7-15,-5 19 9 0,7-3 4 16,5 15 0-1,8-7-4-15,5 16-4 0,5-19-8 16,2-1 0-16,5-27-2 16,3-13 0-16,5-32 0 15,10-15 0-15,4-22 2 16,11-23-1-16,7-13 2 16,8-25 2-16,-2-7 0 15,3-14 2-15,-6 7-1 16,-3-9 2-16,-11 13 1 0,-4-8 1 15,-9 15-1-15,-6-4-1 16,-4 23-2-16,-3 13-3 16,-3 19-3-16,-6 16-6 15,-2 19-5-15,-11 15-11 16,-4 10-3-16,-6 20-1 16,-1 7 0-16,1 12-58 15,7-4-45-15,7 3-6 16,8-18-153-16</inkml:trace>
          <inkml:trace contextRef="#ctx0" brushRef="#br0" timeOffset="305397.9643">27234 5362 163 0,'23'-25'191'0,"-5"4"-56"0,-11 9-96 16,-2 4 100-16,-9 11-124 16,-6 14-9-16,-4 13-4 15,-8 21-2-15,-1 12-1 16,-4 17 0-16,6 3 1 16,2 12 0-16,6-12 1 0,5 6 0 15,6-17 0-15,5-9 1 16,4-22 2-1,6-9 3-15,2-22 2 0,12-20 4 16,-1-13-1-16,14-21 2 16,2-5-1-16,6-21 2 15,-5 2-3-15,0-9 1 16,-11 9-3-16,-9-8-1 16,-11 13-5-16,-12-10-1 15,-12 13-8-15,-8 0-8 16,-2 17-3-16,-11 5-6 15,0 18-2-15,-3 10 1 16,2 8 4-16,-2 7-12 16,8 7-37-16,-2 8-74 15,3 3 1-15,1 5-185 16</inkml:trace>
        </inkml:traceGroup>
        <inkml:traceGroup>
          <inkml:annotationXML>
            <emma:emma xmlns:emma="http://www.w3.org/2003/04/emma" version="1.0">
              <emma:interpretation id="{8274FABB-F758-47BB-9DC7-389C25DB1A60}" emma:medium="tactile" emma:mode="ink">
                <msink:context xmlns:msink="http://schemas.microsoft.com/ink/2010/main" type="inkWord" rotatedBoundingBox="29019,6311 33768,6349 33752,8336 29003,8298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306582.1809">27815 5686 403 0,'-9'3'112'16,"1"-1"28"-16,-2-2-110 15,5 2-19-15,2-2-4 16,1 0-10-16,1 3-7 0,2 0-2 16,4 2 0-16,2 2 1 15,4 1 4-15,3 2 9 16,9 0 3-16,2-1 0 16,6-1-2-16,3 2-3 15,5-5-31-15,-4 0-56 16,2 1-47-1,-7-2-29-15,-4-4-84 0</inkml:trace>
          <inkml:trace contextRef="#ctx0" brushRef="#br0" timeOffset="307301.0936">28456 5044 306 0,'-10'-9'122'0,"1"4"0"16,4 4-81-16,5-1-23 0,0 2-24 16,2 2 2-16,3-1 2 15,5 1 1-15,3 0 4 16,5-1 3-16,1 3 1 16,1-1 0-16,-5 7 2 15,-2 5-2-15,-3 10 2 16,-7 1 1-16,-3 11 4 15,-3-1-3-15,-4 6 1 16,-1-7-2-16,-4 6-2 16,2-6-6-16,-1 2-1 15,1-4-1-15,-4 2-2 16,1-5-1-16,-2-1-3 16,2-4-1-16,0 0 0 15,4-6 2-15,6-1 0 0,3-2 3 16,10 4 3-16,5-3 2 15,11 4 0-15,3-1 2 16,6 7 0-16,-1 0 0 16,5 4-1-16,-8 1-2 15,-3 7 0-15,-4 0-1 16,-9 2 0-16,-10 1 0 16,-7 6 2-16,-6-7 1 0,-16 11 1 15,-2-6 0-15,-12 7 1 16,-6-11-2-16,-10 6 3 15,0-13-2-15,-9-5-5 16,7-15-7-16,-7-7-17 16,10-10-20-16,1-3-28 15,16-1 4-15,6-1-35 16,12 2-23-16,3-7 16 16,10-1-82-16</inkml:trace>
          <inkml:trace contextRef="#ctx0" brushRef="#br0" timeOffset="308054.8055">29189 5230 414 0,'0'-2'140'0,"-3"2"17"16,-5-2-109-16,1 2-51 16,-5 4-12-16,1 6-17 0,-7 8-2 15,-1 7 8-15,-2 10 11 16,1 3 12-16,-5 8 20 15,0-1 5-15,-7 6 6 16,6-2-1-16,1 7-1 16,8-8-9-16,7 7-5 15,10-7-7-15,10 4-3 16,4-11-4-16,11 9-1 16,-2-10-1-16,5 5-1 15,-3-4 1-15,0 2 2 16,-5-3 1-16,-5 2 0 15,-7-9 0-15,-6 0 3 16,-6-3 2-16,-4-4 4 16,0-4 1-16,-6-2 3 15,1-5-2-15,-8-3-3 16,-3-4-4-16,-9-5-3 0,-3-1-3 16,-8-11-5-16,6-5 1 15,0-5 1-15,10 3 2 16,6-3 2-16,9 6 2 15,5-2 2-15,8-1-2 16,8-11 0-16,7-5-1 16,16-17 0-16,9-4-1 15,13-15 2-15,6 3 1 0,5-18 1 16,-4 8 0-16,5-11 2 16,-12 8-1-16,0-17-2 15,-13 12 0-15,-5-10-3 16,-12 17-2-16,-8 3 1 15,-10 25 1-15,-3 13 4 16,-4 20 2-16,-3 6-2 16,-3 11-2-16,-9 11-6 15,-3 7-9-15,-10 13-6 16,-3 11 0-16,-5 12-49 16,1-3-54-16,-1 9-23 15,5-11-56-15,0-1 13 16</inkml:trace>
          <inkml:trace contextRef="#ctx0" brushRef="#br0" timeOffset="308350.7144">29659 5178 384 0,'18'0'125'0,"-11"5"19"16,-4 7-108-16,-6 8-22 15,-7 11-13-15,-7 7-11 0,-4 15-1 16,-2 2 3-16,-6 12 3 16,4-6 6-16,-3 14 7 15,2-7 1-15,-3 5 1 16,10-10 0-16,-3 2-4 15,9-14-4-15,-1-4-2 16,8-16 0-16,1-4-3 16,6-14-2-16,4-8-1 15,7-8 0-15,8-11 1 16,3-9 5-16,9-17 5 16,-1-6 2-16,7-17 4 15,-4 1-1-15,-1-11-1 16,-7 7-3-16,-1-12-1 15,-8 6-4-15,-2-7 0 16,-5 7-1-16,-3 6 0 0,-7 20-1 16,-5 11 4-16,-5 20-1 15,-9 10 0-15,-2 13-1 16,-11 10-5-16,1 6-4 16,-9 14-3-16,3 5-2 15,-3 12-5-15,9-6-2 16,1 5-25-16,10-15-16 15,3-4-56-15,11-15-15 0,4-5-23 16,9-10-13-16</inkml:trace>
          <inkml:trace contextRef="#ctx0" brushRef="#br0" timeOffset="308843.0142">29855 5409 288 0,'37'-2'132'0,"-1"-4"2"15,-11 2-75-15,-2 3-25 16,-6 1-23-16,-6 0-17 16,-6 6-6-16,-10 11 3 15,-8 3 2-15,-10 15 14 16,-5 8 16-16,-11 17 4 16,1-2-2-16,2 13-1 15,4-6-12-15,-1 8-7 16,10-12-7-16,1 7-3 0,6-13 0 15,4-3-3-15,5-16 1 16,7-8-2-16,9-13 1 16,7-8 3-16,4-7 3 15,15-10 6-15,2-8 8 16,9-19 4-16,-1-9 1 16,11-17 5-16,-4-4-3 15,6-18-2-15,-8 7-5 0,-2-11-2 16,-15 7-8-16,-11-6-5 15,-16 19-3-15,-16-6-2 16,-10 19-3-16,-16 1-6 16,-2 18 1-16,-7 7 1 15,5 17 3-15,-6 8-5 16,7 12-1-16,-5 4-62 16,4 6-66-16,-7 5-5 15,7-6-175-15</inkml:trace>
          <inkml:trace contextRef="#ctx0" brushRef="#br0" timeOffset="309957.5046">30096 4645 461 0,'10'12'98'15,"5"3"45"-15,5-4-141 16,8 6-3-16,0 5-3 0,4 2-1 15,-3 1 0-15,5 5 7 16,-5 0 5-16,5 8 8 16,-8 0 3-16,1 11 3 15,-9-3-3-15,-6 12-3 16,-11 0-7-16,-7 24-4 16,-9-1-4-16,-8 24-1 15,-6-6 0-15,-6 14-3 16,1-18-4-16,-8 6-5 15,6-16-3-15,-4 9-11 16,5-17-8-16,-5 9-35 16,7-16-51-16,-7 4-21 15,3-15-39-15,3 2 4 16</inkml:trace>
          <inkml:trace contextRef="#ctx0" brushRef="#br0" timeOffset="310173.3269">30594 5837 339 0,'16'5'114'0,"8"-2"13"0,2-3-93 0,7-3-54 16,-1-4-73-16,1-2-33 16,-6-3-44-16,3-1-34 15</inkml:trace>
          <inkml:trace contextRef="#ctx0" brushRef="#br0" timeOffset="310007.4492">30685 5528 252 0,'7'-1'142'0,"3"1"-19"16,-2 0-33-16,5 0-109 16,4-2-16-16,4-3-9 15,-2-2-10-15,-1 1 1 16,-1 1 28-16,-3 1 23 16,-4 4 11-16,2 2 8 15,-5 0-10-15,-6 1-61 0,-2 0-31 16,-4 4-24-16,-5 1-50 15</inkml:trace>
          <inkml:trace contextRef="#ctx0" brushRef="#br0" timeOffset="313288.6313">31218 5188 346 0,'13'2'77'0,"4"-1"25"16,-1-1-114-16,1-1-16 15,-4-4-9-15,-1-2 1 16,-2-5 8-16,-3-4 21 15,-2-1 20-15,3-3 18 16,-3 4 3-16,-2 1 7 16,-1 5-5-16,-2 0-2 15,-5 7-10-15,-2-1-2 0,1 3-9 16,-6 4-2 0,-1 2-4-16,-4 6 2 15,-1 1-2-15,-4 11 4 0,2 2 1 16,-6 7 1-16,1 3 0 15,-3 13-1-15,-1-2-2 16,-2 12-3-16,3 0-3 16,-9 12-1-16,4-5-1 15,-5 15-1-15,4-7 0 16,-4 11 2-16,8-9 1 0,2 6-1 16,7-16 1-16,1 5-1 15,3-12-3-15,5 0 1 16,6-8-1-16,3 0-1 15,3-12 1-15,6-2-1 16,2-11 0-16,4-3-1 16,5-10 0-16,-1-4 1 15,3-7 0-15,2-4 0 16,-1-5 1-16,2-15 1 16,-1-4-1-16,2-16 1 15,-3-2 1-15,-1-11-1 16,-6 2-1-16,-5-9 0 15,-4 7 0-15,-6-4 0 16,-6 12 0-16,-6 3-1 16,-1 12-1-16,-3 6-6 0,5 13-3 15,-5 5-7 1,1 11-3-16,0 10-9 0,4 2-6 16,-5 8-104-16,6 0 28 15,2 1-269-15</inkml:trace>
          <inkml:trace contextRef="#ctx0" brushRef="#br0" timeOffset="314029.1069">31640 5188 307 0,'-4'-7'72'0,"-1"-3"26"0,2 0-88 15,-2-4-6-15,-2 4 1 16,1 0 10-16,-4 5 2 16,-3 5 5-16,1 8 1 0,-3 7 0 15,0 6-10-15,0 11-2 16,3 3-2-16,-4 13 1 16,1 5-2-16,-3 14 0 15,3-3-1-15,-4 9-2 16,5-10-3-16,2 2 0 15,7-15 1-15,5-5 0 16,8-17-1-16,9-8 0 16,4-15-1-16,6-13-2 15,-2-9 1-15,6-10 1 16,-1-6 0-16,0-8 2 16,-5 1 2-16,-3-5 0 15,-11 10 0-15,-2 0 1 16,-9 10-1-16,-4 7 5 0,-1 8 0 15,4 2 2 1,-4 8 2-16,-2 3-4 0,0 7-4 16,-1 8-2-16,-4 4-2 15,1 10-2-15,2 1 3 16,1 12 0-16,2-2 1 16,1 12 2-16,0-6-1 15,1 13 1-15,4-9-2 16,-1 7 0-16,1-6-3 15,1 8 0-15,1-7 0 16,-4 1 1-16,1-6 0 0,-6 1 0 16,0-9 1-16,-3 1-1 15,0-10 0-15,-3 0-1 16,0-6 1-16,-7 0-2 16,-2-4 0-16,-8 2-1 15,-3-4 0-15,-8 6-1 16,-1-7-1-16,-3-4-3 15,7-6-3-15,7-3-4 16,7-5-3-16,6-6-9 16,7-2-4-16,2-6-17 15,1-3-38-15,0-5-65 16,-1-1-2-16,4-13-147 16</inkml:trace>
          <inkml:trace contextRef="#ctx0" brushRef="#br0" timeOffset="317877.6828">31987 5356 362 0,'-17'21'89'0,"-1"-2"27"0,1 2-108 16,1 1-15-16,-3 1 0 16,3-1 2-16,-3 1 11 15,6-3 11-15,2 1 11 16,2 1 3-16,4 1 0 15,4-1-7-15,-4-1-7 16,3-4-11-16,2-1-2 16,0-1-1-16,5 2 2 15,5 3 5-15,6 8 2 16,1 0 0-16,3 4-3 16,2-1-5-16,-2 6-3 15,-7-5-2-15,0 7 0 16,-5 0 1-16,-4 9 1 15,-6-3 0-15,-3 13 4 16,0-4 6-16,-2 11 6 0,-1-7 0 16,0 4 1-16,3-13-3 15,-3-2-6-15,-4-14-6 16,-1 0-1-16,-2-11 0 16,-7 3 1-16,-1-7-1 15,-5-5-1-15,-1-4-1 16,-2-8-5-16,3-7-2 15,-2-9-2-15,7-5-1 16,-1-5-3-16,8-3 2 0,2-7-7 16,6-3-7-16,3-15-13 15,5-4-17-15,3-13-91 16,1 2-6-16,4-15-37 16,2 7-13-16</inkml:trace>
          <inkml:trace contextRef="#ctx0" brushRef="#br0" timeOffset="317896.6417">31937 5238 385 0,'6'5'138'0,"1"8"18"16,0 2-108-16,8 7-17 15,6-1-19-15,9 1-11 0,0-7-14 16,3-4-20-16,-3-4-12 16,-2-4-5-16,-9-3 5 15,-3 2 8-15,-3 0 21 16,1-4 10-16,-6-1 2 16,2-1-23-16,-2-1-25 15,1-5-54-15,-1 0-13 16,-1-6-98-16</inkml:trace>
          <inkml:trace contextRef="#ctx0" brushRef="#br0" timeOffset="318033.1572">32332 5331 477 0,'-2'15'113'0,"1"1"41"16,1 3-140-16,-4 9-13 16,1 3-5-16,-4 13-6 15,1-3 0-15,-4 17 0 16,3-8 7-16,-5 13 3 16,4-5 1-16,-3 12 0 0,-1-7 1 15,-5 13 1-15,4-6-1 16,-5 3 1-16,6-15-1 15,2-5 0-15,7-13-1 16,8-7 0-16,5-9 0 16,5-3 0-16,3-9 0 15,10-12 2-15,-1-13 1 16,8-22 2-16,-2-13 0 16,5-26 2-16,-8-5-3 15,0-19 0-15,-9 12-1 0,-1-21 2 16,-5 14-1-16,-3-10 0 15,-4 14-2-15,-1-6-3 16,-6 30-2-16,-7 11-1 16,-7 22-5-16,-11 12-16 15,-7 20-32-15,-22 12-103 16,-4 9 8-16,-27 13-248 16</inkml:trace>
        </inkml:traceGroup>
      </inkml:traceGroup>
    </inkml:traceGroup>
    <inkml:traceGroup>
      <inkml:annotationXML>
        <emma:emma xmlns:emma="http://www.w3.org/2003/04/emma" version="1.0">
          <emma:interpretation id="{E5606EF5-25D3-42A6-ABFC-C4A77B23F1A0}" emma:medium="tactile" emma:mode="ink">
            <msink:context xmlns:msink="http://schemas.microsoft.com/ink/2010/main" type="paragraph" rotatedBoundingBox="1554,7183 17382,7865 17273,10394 1446,97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C32FF4-9219-49F9-9EB5-5E4F20C335F0}" emma:medium="tactile" emma:mode="ink">
              <msink:context xmlns:msink="http://schemas.microsoft.com/ink/2010/main" type="inkBullet" rotatedBoundingBox="1536,7619 2735,7670 2645,9764 1446,9712"/>
            </emma:interpretation>
            <emma:one-of disjunction-type="recognition" id="oneOf16">
              <emma:interpretation id="interp20" emma:lang="" emma:confidence="0">
                <emma:literal>-</emma:literal>
              </emma:interpretation>
            </emma:one-of>
          </emma:emma>
        </inkml:annotationXML>
        <inkml:trace contextRef="#ctx0" brushRef="#br0" timeOffset="127574.6826">298 6911 330 0,'-7'9'122'15,"-3"-3"12"-15,7 1-89 16,10 1-21-16,-1 2-11 16,-1 3-13-16,10 1-1 15,-3-1-1-15,5-1-7 16,-1-2-4-16,6-4-21 16,-2 1-21-16,6-1-43 0,-3-4-28 15,6-5-20 1,-1-2-37-16</inkml:trace>
        <inkml:trace contextRef="#ctx0" brushRef="#br0" timeOffset="128142.5054">1188 7328 338 0,'-7'8'83'0,"-1"2"26"16,3 2-100-16,0 3-2 15,-2 0-6-15,1 5 3 16,-3-2 4-16,1 3 4 16,0-1 1-16,1 4 0 15,0-1-2-15,-2 8 0 16,0-1-2-16,-7 12 3 16,1-4 0-16,-2 8-2 0,4-4-2 15,3 8-3 1,7-10-4-16,3 8-1 0,8-5 0 15,5 2-2-15,2-10-2 16,5-1-3-16,2-15 0 16,1-9 0-16,0-10 2 15,7-17 4-15,-2-8 3 16,7-18 5-16,-3-8 1 0,6-19 1 16,-7-3-1-1,7-17-2-15,-11 5-2 0,-4-12-2 16,-9 14-1-16,-14-5 0 15,-14 21 1-15,-7 9-2 16,-11 23-2-16,-8 15-32 16,2 22-40-16,-8 19-65 15,2 11-22-15,0 20-121 16</inkml:trace>
        <inkml:trace contextRef="#ctx0" brushRef="#br0" timeOffset="127315.374">952 5962 263 0,'-5'1'110'0,"2"-1"6"16,0 0-62-16,1 0-33 15,0 4-7-15,-1-4-11 16,1 3 0-16,1 0-1 0,-1-1 3 15,2-2 3-15,-3 2 4 16,-1-2 1-16,-4 1 3 16,-2 4-2-16,-3 2 0 15,-2 5-4-15,-5 6-2 16,3 7-2-16,-8 8-2 16,0 3-1-1,-8 11 0-15,0 1 0 0,-10 12 0 16,3-5-1-16,-8 9 1 15,8-6-1-15,-5 10 0 16,9-6-1-16,-4 14 0 16,8-3 0-16,-3 17 0 15,11-7 0-15,-6 10 2 16,8-15 0-16,2 0 2 16,7-20 0-16,3 0-1 15,12-15 0-15,9-1-2 16,4-11-1-16,5 4-1 15,3-13 1-15,7-1 0 0,0-9 0 16,12 0 1-16,-1-7-1 16,12-2-2-16,-3-5-1 15,6-3-6-15,-9-5-4 16,4-8-11-16,-14-2-8 16,-1-8-53-16,-12 0-51 15,-4-9-4-15,-9 2-60 0,-1-8 79 16</inkml:trace>
      </inkml:traceGroup>
      <inkml:traceGroup>
        <inkml:annotationXML>
          <emma:emma xmlns:emma="http://www.w3.org/2003/04/emma" version="1.0">
            <emma:interpretation id="{4060FF94-C7BC-4ABD-950F-1C319FEF55BA}" emma:medium="tactile" emma:mode="ink">
              <msink:context xmlns:msink="http://schemas.microsoft.com/ink/2010/main" type="line" rotatedBoundingBox="5011,7332 17382,7865 17286,10103 4915,9570"/>
            </emma:interpretation>
          </emma:emma>
        </inkml:annotationXML>
        <inkml:traceGroup>
          <inkml:annotationXML>
            <emma:emma xmlns:emma="http://www.w3.org/2003/04/emma" version="1.0">
              <emma:interpretation id="{02F07367-A269-4EC6-807E-24A9DD071698}" emma:medium="tactile" emma:mode="ink">
                <msink:context xmlns:msink="http://schemas.microsoft.com/ink/2010/main" type="inkWord" rotatedBoundingBox="4994,7748 6694,7821 6635,9191 4935,9118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29191.8063">4093 6080 252 0,'2'-2'85'16,"-2"4"17"-16,1-1-55 0,-1 1-12 15,0-2-1-15,0 0-7 16,-1 0-4-16,-1 0-13 15,-5 10-4-15,-1-2-4 16,-5 12 1-16,-4 3 2 0,-4 9 6 16,-1-2 3-16,-4 5 4 15,6-2-1-15,-4 8-1 16,4-4-7 0,-3 9-3-16,3-1-4 0,-3 10 0 15,1-2-2-15,1 10 0 16,4-5 1-16,6 14-1 15,6-8 0-15,6 11 1 16,6-5-1-16,6 3 0 16,-1-17 0-16,8 1 0 15,-2-14 0-15,9-2 0 16,-1-7 0-16,7-1 0 16,-3-10 1-16,7-3-1 15,-4-8 0-15,2-9 1 16,-2-5-1-16,4-3-2 15,-8-5-2-15,8-1-9 0,-4-4-7 16,-1-2-37-16,-7-1-23 16,-4-7-62-16,-9-2-14 15,-7-3-99-15</inkml:trace>
          <inkml:trace contextRef="#ctx0" brushRef="#br0" timeOffset="129756.2421">4759 7436 283 0,'21'-3'146'0,"6"-6"-10"16,3-4-48-16,13-10-74 15,5 3-7-15,9-8-11 16,-1-1-10-16,5-6-15 16,-6 6-4-16,5-13 1 15,-10 7 6-15,0-5 13 16,-16 6 22-16,-4 0 13 16,-13 11 10-16,-2 5-3 15,-10 8-5-15,0 2-4 16,-7 6-5-16,-4 7-13 0,-4 5-3 15,-7 16-1-15,-1 11-6 16,-12 16-13-16,0 5-12 16,-7 19-54-1,3-6-44-15,-11 12-19 0,7-8-92 16</inkml:trace>
          <inkml:trace contextRef="#ctx0" brushRef="#br0" timeOffset="129278.5781">3753 6612 422 0,'-9'9'104'16,"3"-11"34"-16,4 4-119 15,7-2-15-15,8 6-2 16,4 1-1-16,13 8-11 16,3-2-11-16,9 4-107 15,-4-4-11-15,8-5-41 16,-6-3-31-16</inkml:trace>
        </inkml:traceGroup>
        <inkml:traceGroup>
          <inkml:annotationXML>
            <emma:emma xmlns:emma="http://www.w3.org/2003/04/emma" version="1.0">
              <emma:interpretation id="{B2363664-5005-42AE-A6D2-19279312DD05}" emma:medium="tactile" emma:mode="ink">
                <msink:context xmlns:msink="http://schemas.microsoft.com/ink/2010/main" type="inkWord" rotatedBoundingBox="8947,7579 10640,7652 10547,9813 8854,9740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31853.0464">7724 6617 310 0,'-12'7'99'16,"2"0"15"-16,9-2-85 16,2 0-2-16,6 3-12 0,8-1 0 15,6-1-3 1,13-1-4-16,9-5-8 0,12-6-19 15,1-3-19-15,12 1-90 16,-5 1 9-16,5 7-205 16</inkml:trace>
          <inkml:trace contextRef="#ctx0" brushRef="#br0" timeOffset="132404.9531">8896 7343 266 0,'10'-13'132'15,"-4"-2"-4"-15,8-2-52 16,2 4-50-16,6 1-7 16,1 6-11-16,9 1-3 15,-4 6-2-15,3 3-1 16,-2 4-1-16,1 2 2 16,-7 5-1-16,-2 3 1 15,-4 2 1-15,-4 1 3 16,-6-1 2-16,-9 5 1 15,-4 0 0-15,-16 7-1 16,-5-1-3-16,-12 12-3 16,-5-1-2-16,-5 1 0 0,4-1 0 15,2-1-1-15,13-8 1 16,5-3-1-16,10-8 0 16,2-1 0-16,6-4 0 15,0 3 0-15,2-5-1 16,4 8 1-16,6-1-1 15,3 4 1-15,7-3-2 16,8 7 0-16,7-5-1 16,10 0-2-16,5-5-2 15,11-3-4-15,-4-6-4 0,9 1-63 16,-9-2-63-16,-3 2-3 16,-10-1-181-16</inkml:trace>
          <inkml:trace contextRef="#ctx0" brushRef="#br0" timeOffset="131466.2842">8353 5942 249 0,'7'-7'109'0,"-2"2"-4"16,-4 2-65-16,3 1-15 16,-4 0-13-16,0 2-12 15,-2 0 7-15,2 4 1 16,-2-1 0-16,-3 7-1 16,-1 0-1-16,-8 8 0 15,-1 4 1-15,-9 8 0 16,-5 0-1-16,-9 13 0 0,0-2 0 15,-12 12 2 1,4 1 2-16,-9 14 1 0,5-5 0 16,-6 16-1-16,6-4-3 15,-2 18-4-15,11-8-1 16,-2 16-1-16,11-11 1 16,4 6 1-16,8-21-1 15,7-1 0-15,9-17 1 0,6 4-2 16,3-13 0-16,7 5 0 15,3-8 0-15,8 0 0 16,3-10-1-16,13 0 1 16,0-10 0-16,11-5 0 15,0-5 0-15,10-7 0 16,-5-8 0-16,8-5-3 16,-10-2-1-16,5-8-6 15,-8 0-7-15,-5-6-35 16,-11-2-32-16,-4-9-54 15,-15 1-23-15,-6-11-78 16</inkml:trace>
        </inkml:traceGroup>
        <inkml:traceGroup>
          <inkml:annotationXML>
            <emma:emma xmlns:emma="http://www.w3.org/2003/04/emma" version="1.0">
              <emma:interpretation id="{1EF0722E-5E41-49E4-901C-43AA461838A7}" emma:medium="tactile" emma:mode="ink">
                <msink:context xmlns:msink="http://schemas.microsoft.com/ink/2010/main" type="inkWord" rotatedBoundingBox="13631,7703 17382,7865 17287,10068 13536,9907"/>
              </emma:interpretation>
              <emma:one-of disjunction-type="recognition" id="oneOf19">
                <emma:interpretation id="interp23" emma:lang="" emma:confidence="0">
                  <emma:literal>3-10</emma:literal>
                </emma:interpretation>
                <emma:interpretation id="interp24" emma:lang="" emma:confidence="0">
                  <emma:literal>3-90</emma:literal>
                </emma:interpretation>
                <emma:interpretation id="interp25" emma:lang="" emma:confidence="0">
                  <emma:literal>&gt; -10</emma:literal>
                </emma:interpretation>
                <emma:interpretation id="interp26" emma:lang="" emma:confidence="0">
                  <emma:literal>3-18</emma:literal>
                </emma:interpretation>
                <emma:interpretation id="interp27" emma:lang="" emma:confidence="0">
                  <emma:literal>3.10</emma:literal>
                </emma:interpretation>
              </emma:one-of>
            </emma:emma>
          </inkml:annotationXML>
          <inkml:trace contextRef="#ctx0" brushRef="#br0" timeOffset="134900.6272">12553 6808 279 0,'-25'-3'116'0,"5"-2"7"0,-1 0-65 16,1 2-23-16,3 1-6 16,2 0-12-16,5 2-2 15,7 0-5-15,3 0-4 16,7 2-4-16,9 1-1 15,6 2-3-15,6 5-1 16,5-5 0-16,12 4-5 16,2-1-4-16,9-6-27 15,-3-1-10-15,10-4-86 16,-10-4 3-16,2-3-175 16</inkml:trace>
          <inkml:trace contextRef="#ctx0" brushRef="#br0" timeOffset="135824.5585">13607 7449 263 0,'27'-2'79'0,"13"-4"14"16,3 1-75-16,7-5-7 16,-4 0-9-16,2-2-2 0,-13 2 2 15,0-1 7-15,-10 2 3 16,-3 3 3-16,-9 1 2 15,-5 3 11-15,-5 4-1 16,-4-1 0-16,-4 6-2 16,-5 6-2-16,-2 2-13 0,1 4-4 15,2 1-4-15,3 1 1 16,2-4-1 0,6 4 0-16,1-1 0 15,9 5-2-15,0 2 1 0,6 4-1 16,-2 1 0-16,6 3 1 15,-4-6-1-15,2 6 0 16,-2-5 1-16,-4-2-1 16,-8-4 0-16,-7 2 1 15,-6-2 1-15,-10 2 0 16,-4-1 4-16,-16 7 5 16,-1-1 3-16,-15 4 0 15,-2-9 1-15,-14 1-3 16,5-7-5-16,-12-8-7 15,13-7-2-15,-3 1-12 16,16 1-6-16,-3 3-38 16,18 5-32-16,0 5-59 15,8 1-19-15,4 2-95 16</inkml:trace>
          <inkml:trace contextRef="#ctx0" brushRef="#br0" timeOffset="136078.1382">14471 7816 433 0,'0'-2'89'0,"5"-1"43"0,11 6-130 16,6 6-7-16,1 2-7 16,10 6-36-16,-1 1-45 15,3 0-38-15,-2 1-32 16,7 1-40-16</inkml:trace>
          <inkml:trace contextRef="#ctx0" brushRef="#br0" timeOffset="136665.4424">15256 7836 189 0,'28'-22'53'16,"2"-3"6"-16,0-1-58 15,3-7-16-15,-5 3-5 16,2-7-4-16,-5 4 10 0,-2 3 22 16,-4 9 20-16,-3-1-7 15,-4 10 2-15,1 1-8 16,-5 3-19-16,-3 3-29 16,-3 6 16-16,-7 11 13 15,-8 4 18-15,-9 16 15 16,-3 4 21-16,-8 14 3 15,0 0-13-15,-4 10-14 16,4-4-10-16,-7 9-8 16,7-10-7-16,-7 8-1 15,9-8-2-15,-4 1-30 16,8-9-48-16,-1-1-21 16,6-13-37-16,-2-1-11 15</inkml:trace>
          <inkml:trace contextRef="#ctx0" brushRef="#br0" timeOffset="137219.6891">15782 7696 137 0,'13'-1'211'0,"-11"2"-78"0,0 3-82 16,1-1 82-16,-1 2-135 16,-1 7-3-16,-6 9-7 15,-3 3-3-15,-7 9-6 16,-3 3 2-16,-10 4 0 15,1-2 7-15,-6 5 8 16,3-3 7-16,-2 8 6 16,8-6 1-16,-1 4 0 15,8-4-4-15,5 4-7 16,6-7-5-16,4 0-6 16,7-9-2-16,5-5-2 0,2-15 6 15,9-11 5-15,6-13 8 16,11-16 7-16,-1-8 4 15,12-13 3-15,-1-1-2 16,7-14 3-16,-5 3-2 16,5-7 3-16,-12 9-3 15,0-9-1-15,-11 12-5 16,-7-5-2-16,-14 15-7 16,-9 1-4-16,-10 17-21 15,-12 10-13-15,-7 14-1 0,-4 6-7 16,1 5-25-16,-2 5-44 15,4 1 15-15,-5-1-162 16</inkml:trace>
          <inkml:trace contextRef="#ctx0" brushRef="#br0" timeOffset="134605.5672">12910 6123 334 0,'7'-7'80'0,"-2"-6"29"15,-2 1-96-15,5-1-8 16,-1 5 0-16,-2 3 5 16,-2 5 1-16,-1-5 1 0,0 0 0 15,-1 1-2-15,1-1-7 16,-2 4 6-16,0-1 6 16,-3 4-1-16,-4 1 3 15,-8 4 0-15,-5 4-4 16,-8 17-4-16,-4 2 0 15,-8 15 0-15,2 3-2 16,-7 15 0-16,2 0-3 0,-8 9 1 16,8-2 0-16,-4 13 4 15,9-12 0-15,-2 15 1 16,10-6-1-16,-1 10-2 16,7-12-2-16,6 8-2 15,7-15 0-15,6 4 1 16,6-17-1-16,14 4 1 15,7-14-1-15,11-2 0 16,5-11-1-16,15 2-1 16,2-7 0-16,11 3-2 15,-2-3-1-15,9 6-6 16,-10-6-1-16,3-3-2 16,-13-14 0-16,-1-10-1 15,-17-9 3-15,-1-11-5 16,-12-6-4-16,-2-7-30 15,-8 0-56-15,-6-8-44 0,-6 0-29 16,-3-7-70-16</inkml:trace>
        </inkml:traceGroup>
      </inkml:traceGroup>
    </inkml:traceGroup>
    <inkml:traceGroup>
      <inkml:annotationXML>
        <emma:emma xmlns:emma="http://www.w3.org/2003/04/emma" version="1.0">
          <emma:interpretation id="{3B921C52-4BC2-40B9-AE17-A47B1244A028}" emma:medium="tactile" emma:mode="ink">
            <msink:context xmlns:msink="http://schemas.microsoft.com/ink/2010/main" type="paragraph" rotatedBoundingBox="562,10591 11411,10431 11438,12232 589,123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0BA8C6-7A97-462D-8658-4414C9F0B4CA}" emma:medium="tactile" emma:mode="ink">
              <msink:context xmlns:msink="http://schemas.microsoft.com/ink/2010/main" type="line" rotatedBoundingBox="562,10591 11411,10431 11438,12232 589,12391"/>
            </emma:interpretation>
          </emma:emma>
        </inkml:annotationXML>
        <inkml:traceGroup>
          <inkml:annotationXML>
            <emma:emma xmlns:emma="http://www.w3.org/2003/04/emma" version="1.0">
              <emma:interpretation id="{747EE34E-3E0E-4D8B-A5EE-EDDE47EEFBEE}" emma:medium="tactile" emma:mode="ink">
                <msink:context xmlns:msink="http://schemas.microsoft.com/ink/2010/main" type="inkWord" rotatedBoundingBox="563,10680 3895,10631 3917,12096 585,12145"/>
              </emma:interpretation>
              <emma:one-of disjunction-type="recognition" id="oneOf20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146831.7954">130 9106 307 0,'4'-8'86'0,"7"-6"30"0,1 3-87 15,8-3-9-15,0 3-4 16,6-1-7-16,1 2-8 16,3 0-1-16,-5 2 1 0,5-2-1 15,-4 2 0-15,-3 1 0 16,1 4-1-16,-4 3 0 15,-7 6 1-15,-7 13 0 16,-6 1 2-16,-11 16 1 16,-6 4 1-16,-11 20-1 15,-9 1 0-15,-7 17-1 16,-3-3-1-16,-9 16-1 16,1-11 0-16,-3 18-2 15,3-9 0-15,-6 11 0 16,8-14 1-16,-6 7 0 15,13-18 1-15,1-4-1 16,15-14 1-16,5-9 0 0,14-16-1 16,7-6 0-16,8-14 1 15,11-4 0-15,8-6 0 16,13-4 0-16,4-3 1 16,12-2-2-16,1-1-6 15,8-3-41-15,-6 2-70 16,3 3-1-16,-8 1-61 15,5 0 63-15</inkml:trace>
          <inkml:trace contextRef="#ctx0" brushRef="#br0" timeOffset="147579.8271">881 9206 387 0,'-19'0'89'0,"-2"0"38"0,8 3-112 15,-1 2-9-15,3 6-5 16,-3 11-7-16,1 0-4 15,-5 13-8-15,0 4 5 16,-7 11-1-16,3 0 3 0,-6 16 0 16,1-1 3-16,-6 16 3 15,5-1 4-15,-4 18 5 16,7-10 4-16,4 10 2 16,6-15-1-16,7-2-2 15,6-21-4-15,9-3-2 16,4-19-2-16,6-7 0 15,1-12-1-15,5-13 2 16,1-14 2-16,5-19 0 16,1-11 1-16,7-20 0 15,-4-7-1-15,2-21 0 16,-5 1 1-16,-4-18 1 16,-4 7 1-16,1-15 0 15,-5 11 0-15,1-9-1 16,-4 17-1-16,-5 4-1 0,-9 27-1 15,-6 10 0-15,-3 19-2 16,-7 14-14-16,0 18-14 16,-3 15-56-16,1 11-38 15,-8 14-19-15,5 3-75 16</inkml:trace>
          <inkml:trace contextRef="#ctx0" brushRef="#br0" timeOffset="148000.4503">1083 10328 230 0,'-15'13'202'0,"-3"-3"-53"16,8-3-138-16,8-2 125 0,2-2-151 15,4 0-38-15,-1-1-49 16,-3-4-47-16,2-1-23 16,-2-7-64-16</inkml:trace>
          <inkml:trace contextRef="#ctx0" brushRef="#br0" timeOffset="148463.8468">1558 9171 475 0,'-20'-2'114'0,"-3"5"41"16,8 4-142-16,-2 11-8 16,2 9-11-16,-4 14-16 15,-1 4-7-15,-9 17-10 16,-1-3 2-16,-4 16 5 16,4-4 11-16,-2 17 7 0,7-3 10 15,2 16 5-15,8-11 0 16,0 10 1-16,10-19 0 15,5-3 0-15,5-22-1 16,7-2-1-16,6-20 0 16,0-10 0-16,4-16 0 15,9-11 1-15,1-17-1 16,4-18 0-16,1-11 1 16,3-17-1-16,-9-7 0 0,1-20 1 15,-7 2 0-15,1-24 2 16,-4 7 1-16,0-13 4 15,-4 16 0-15,-2-1 4 16,-6 26 1-16,-6 9 2 16,-6 25-2-16,-1 12-2 15,-6 18-4-15,-2 12-6 16,1 14-10-16,-8 15-6 16,-2 12-4-16,-5 13-5 15,0 1-1-15,-3 9-7 16,6-10-6-16,2 1-78 15,7-8 17-15,5 7-189 16</inkml:trace>
          <inkml:trace contextRef="#ctx0" brushRef="#br0" timeOffset="149201.9476">1923 9378 345 0,'-5'-1'119'16,"-5"4"19"-16,-5 5-88 0,0 19-32 16,2 9-7-16,-5 22-8 15,0 7-10-15,-4 25-11 16,4-6-6-16,-2 24-18 15,5-8-6-15,-2 16-14 16,2-21 10-16,2 1 16 16,3-30 29-16,2-12 17 15,5-28 16-15,4-9 7 16,6-17-3-16,4-12 0 16,3-11-5-16,7-15 1 15,4-10-6-15,8-17-8 16,1-3-11-16,7-19-1 15,-4 3-1-15,6-21-1 16,-7 7 1-16,4-13 2 0,-7 13 1 16,-3-10 4-16,-10 20 3 15,-7-3 3-15,-8 23 1 16,-11 5 0-16,-6 20-2 16,-6 11-3-16,0 17-5 15,-4 13-5-15,1 14-6 16,-1 21-18-16,4 9-15 0,-1 16-47 15,4 0-43-15,2 7-13 16,8-14-90 0</inkml:trace>
          <inkml:trace contextRef="#ctx0" brushRef="#br0" timeOffset="149465.1114">2421 9310 350 0,'-3'-2'107'0,"0"1"23"15,-2 4-94-15,0 15-22 16,0 11-6-16,-7 17-5 15,1 12-7-15,-9 20-25 0,1 0-10 16,-1 20-23-16,2-6-11 16,0 14-9-16,3-18 25 15,2 3 14-15,3-23 27 16,3-6 29-16,4-26 21 16,6-8 9-16,4-13 4 15,9-8 7-15,3-10-11 0,12-12-3 16,2-5-5-16,10-20-6 15,-4-8-11-15,7-24-5 16,-8-6-7-16,2-21-4 16,-5 4-2-16,-2-18-1 15,-10 15 0-15,-4-5 1 16,-9 17 0-16,-12 1 0 16,-6 22-4-16,-11 5-49 15,-2 18-70-15,-7 9 3 16,1 14-197-16</inkml:trace>
          <inkml:trace contextRef="#ctx0" brushRef="#br0" timeOffset="146098.7977">-647 9553 245 0,'-5'-2'86'16,"0"0"12"-16,5-1-67 0,0 3-11 16,0 0-10-16,0 0-4 15,0 0-2-15,-1 0-2 16,-1 0-2-16,2 2-1 16,-2-2-2-16,2 0-3 15,0 0 2-15,2 1 1 16,0 1 2-16,3 1 5 15,0 1 3-15,6 0 5 16,3 3 1-16,6-2 1 16,3-2-2-16,10 2-3 15,-1-1-3-15,11-3 0 16,-3-1-2-16,6-1-1 16,-6-3 0-16,6 1-1 0,-7 0-2 15,4 1-2 1,-8 2-2-16,1 2-29 0,-9 4-24 15,-1-1-58-15,-9 2-15 16,-4-2-107-16</inkml:trace>
        </inkml:traceGroup>
        <inkml:traceGroup>
          <inkml:annotationXML>
            <emma:emma xmlns:emma="http://www.w3.org/2003/04/emma" version="1.0">
              <emma:interpretation id="{51D0FED1-A19E-4A2E-A250-506A05DD026A}" emma:medium="tactile" emma:mode="ink">
                <msink:context xmlns:msink="http://schemas.microsoft.com/ink/2010/main" type="inkWord" rotatedBoundingBox="4505,10533 11411,10431 11438,12232 4532,12333"/>
              </emma:interpretation>
              <emma:one-of disjunction-type="recognition" id="oneOf21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156791.7244">7219 9812 227 0,'-3'-7'99'0,"-2"0"7"15,1-6-51-15,3 3-22 16,-2-3 2-16,1-1-8 0,-1-1 3 16,-2 6-2-16,0-1 0 15,-2 3-8-15,4 4-6 16,1 4-9-16,4 3-3 16,-1 1-3-16,3 6 1 15,1 1 1-15,0 8 0 16,0 3 1-16,4 2 0 15,6 0-1-15,7 1 1 16,3-9-2-16,10-2-1 16,-2-7-4-16,10 0-7 15,-6-4-9-15,6-6-31 16,-7-1-47-16,1-4-40 16,-4-6-26-16,0-12-57 15</inkml:trace>
          <inkml:trace contextRef="#ctx0" brushRef="#br0" timeOffset="157887.8936">8124 9239 231 0,'3'-37'192'15,"-11"7"-41"-15,-2 2-9 16,7 12-118-16,3 6-10 16,0 5-15-16,0 3-6 15,0 4-2-15,0-1 2 16,-2 1 1-16,-1 6 2 15,-1 5 4-15,-7 7 0 16,1 5 1-16,-5 13 2 16,0 1 1-16,0 10 4 15,5 0 0-15,3 9 2 16,6-10-3-16,4 12 0 16,4-4-4-16,1 14-1 15,0-4-2-15,-3 16 0 0,-1-11-1 16,-3 9-1-16,1-12-1 15,-5 0 0-15,-1-13 0 16,-2-2 0-16,-3-12 2 16,-6-4 1-16,-1-9-1 15,-8 5 1-15,3-6 1 16,-7-4-1-16,3-3 0 16,-3-5 1-16,4-12 0 0,-4-10-1 15,5-6 1-15,0-13-2 16,6-6 1-16,4-8-2 15,11 2 1-15,7-10 0 16,8 1 1-16,6-11 0 16,2-1 1-16,9-13 1 15,-2 9 0-15,9-7 3 16,-4 11 1-16,8-3 0 16,-2 11 2-16,7-4-1 15,-3 8-1-15,9-7 0 16,-6 9-1-16,-1-8 0 15,-10 6-1-15,-2-9 0 16,-10 8-1-16,-1-9-2 16,-7 4-1-16,-2-5-3 15,-3 10-2-15,-7-5 1 16,-6 11 0-16,-8 4 0 0,-6 13 3 16,-10 9-1-16,1 12 0 15,-9 17-4-15,2 19-3 16,-4 21-5-16,6 14-2 15,-4 19-7-15,12-5-9 16,-1 11-86-16,11-13-28 16,3 3-30-16,7-16-84 0</inkml:trace>
          <inkml:trace contextRef="#ctx0" brushRef="#br0" timeOffset="158405.055">8731 9244 367 0,'17'-33'132'15,"-10"9"16"-15,-2 6-94 16,-5 10-32-16,-5 9-10 16,-5 14-8-16,-10 20-6 15,-3 8 0-15,-11 19-1 16,1 3 1-16,-8 13 0 15,4-4 2-15,-8 18 0 16,6-3 0-16,-6 22 0 16,7-4-1-16,-1 12-6 15,13-19-2-15,6-9 0 0,10-33 1 16,5-16 4-16,10-32 8 16,7-19 5-16,4-15-1 15,16-23 1-15,4-11-3 16,12-30-3-16,-1-5-1 15,8-20-3-15,-9 7 0 16,6-12-1-16,-11 18 0 16,2-6 0-16,-10 20 1 0,-1-4 4 15,-14 24 2-15,-5 3 5 16,-11 19 0-16,-8 6 1 16,-6 18-4-16,-5 10-3 15,-3 14-5-15,-5 22-5 16,2 12-1-16,-8 19-4 15,2 8-2-15,-2 13-8 16,4-7-7-16,4 12-9 16,7-13-80-16,1 3-24 15,10-13-19-15,8-7-69 16</inkml:trace>
          <inkml:trace contextRef="#ctx0" brushRef="#br0" timeOffset="158898.1501">8919 9521 50 0,'50'-45'150'16,"-10"5"-43"-16,-2 0-24 0,-7 7 31 15,-1 3-62-15,-13 5-28 16,-2 9 2-16,-8 4-3 16,-11 6-1-16,-6 9-6 15,-8 15-5-15,-7 12-6 16,-8 17-4-16,1 11 0 15,-9 16 0-15,6 3-1 16,-2 24 0-16,8-1-2 16,-1 22 0-16,8-12-2 0,6-4 0 15,6-33 3-15,3-18 3 16,7-33 3-16,8-16 9 16,5-12 2-16,14-16 0 15,3-8-3-15,11-21-2 16,6-11-7-16,9-21-2 15,-4-3-2-15,1-19 1 16,-7 9 0-16,-1-15 1 16,-13 11-1-16,-1-11 2 15,-7 16-2-15,-11 1 1 16,-8 24-1-16,-7 10-1 16,-8 30-1-16,-6 19-2 15,-3 19-3-15,-6 22-2 16,-1 10-2-16,-9 23-1 15,2 2 0-15,-2 16-6 16,5-8-8-16,0 10-47 0,10-17-62 16,5-1-6-16,9-17-60 15,11-4 71-15</inkml:trace>
          <inkml:trace contextRef="#ctx0" brushRef="#br0" timeOffset="159034.1322">9542 9498 188 0,'44'-37'127'0,"8"-6"1"16,-11 7-36-16,-1-11-16 15,-8 11-24-15,-4-3-12 16,-8 14-20-16,-7 6-9 16,-8 12-8-16,-6 12-1 15,-9 15-1-15,-14 16-1 16,-6 11 1-16,-8 19 0 15,-2 6-1-15,1 24 0 16,9-2 1-16,5 23 0 16,8-8 1-16,9 9 1 15,8-27 0-15,7-9 1 16,6-31 1-16,10-16 5 16,2-27 6-16,10-19-1 15,6-22-2-15,16-34 1 16,-1-12-7-16,12-31-5 0,-6-1-1 15,2-19 0-15,-12 16-1 16,-1-13-2-16,-12 23-3 16,-15-9-5-16,-12 23-4 15,-15 11-15-15,-14 29-18 16,-16 22-117-16,-10 33 24 16,-27 31-288-16</inkml:trace>
          <inkml:trace contextRef="#ctx0" brushRef="#br0" timeOffset="152653.4139">4164 9483 393 0,'-9'0'91'0,"7"-2"38"15,13-5-119-15,14-2-6 16,5-3-6-16,13-6-8 16,-1-4-5-16,6-11 1 0,-1-4 3 15,6-12 2-15,-8-3 5 16,1-13 7-16,-8 7 7 16,-1-8 5-16,-9 9 3 15,-3 1 4-15,-7 14-5 16,-3 6-3-16,-7 14-4 15,-3 9-2-15,-8 15-4 16,-7 16-1-16,-7 15-1 16,-7 24-2-16,-6 9 0 15,-10 27 0-15,-2 3 0 16,-9 22 0-16,-1-3 1 0,-7 34-1 16,5-11 0-16,-7 28-1 15,11-18-1-15,-1 4-4 16,13-35-2-16,3-14-8 15,11-39-5-15,5-17-19 16,9-24-10-16,3-13-64 16,5-17-8-16,9-16-23 15,5-10-18-15</inkml:trace>
          <inkml:trace contextRef="#ctx0" brushRef="#br0" timeOffset="153029.7952">4961 9089 354 0,'10'-46'114'0,"-3"3"22"0,-4 14-98 16,2 6-17-16,0 13-11 15,-6 5-9-15,-4 10-8 16,-12 12-5-16,-3 9-2 0,-11 19-5 16,1 8-1-16,-15 22 0 15,3 1 7-15,-6 21 5 16,3-6 9-16,-3 24 6 16,10-6 5-16,0 31-3 15,11-11-7-15,7 17-15 16,14-21-25-16,11 3-40 15,8-37-2-15,9-13 2 16,1-30 14-16,7-18 42 16,-2-27 51-16,5-21 29 15,-3-20 10-15,8-30 11 16,-3-10-19-16,8-37-8 16,-5-3-23-16,11-26-8 15,-8 11-10-15,2-20-2 16,-6 27-2-16,-7-10-1 15,-15 26-1-15,-7-1 0 0,-11 27-2 16,-6 7-3-16,-4 29-1 16,-10 18-7-16,1 25-6 15,-11 33-32-15,-2 19-15 16,-6 29-39-16,1 9-25 16,-2 19-12-16,9-4-31 15</inkml:trace>
          <inkml:trace contextRef="#ctx0" brushRef="#br0" timeOffset="153475.8076">5014 10575 369 0,'5'25'82'0,"2"-7"15"15,3-13-161-15,7-5-50 16,3-3-22-16,-1-14-97 15</inkml:trace>
          <inkml:trace contextRef="#ctx0" brushRef="#br0" timeOffset="154010.2682">5544 9292 216 0,'-8'-35'153'0,"-4"7"-23"15,2 15-33-15,2 6-62 16,3 12-24-16,-5 18-18 16,0 7-16-16,-10 18-14 15,-2 9-5-15,-6 19-3 16,3-3 8-16,-5 25 6 15,7 0 6-15,0 25 5 16,5-7 8-16,3 10 13 16,5-21 7-16,6-7 9 15,9-34 2-15,10-10-3 16,0-26-9-16,12-10-6 16,-2-16-2-16,3-16 2 15,-3-12 2-15,5-19 1 0,-4-8 5 16,6-20 8-16,-4-7-1 15,4-23 5-15,-6 4 2 16,-1-23 4-16,-5 13-5 16,-3-12 4-16,-11 16-2 15,-11-5-2-15,-8 23-5 16,-10 2-4-16,-2 28-5 0,-3 16-4 16,4 24-3-16,0 26-7 15,2 20-7-15,-6 30-6 16,1 12-3-16,-3 25-16 15,7 4-13-15,0 16-74 16,6-16 10-16,11 11-184 16</inkml:trace>
          <inkml:trace contextRef="#ctx0" brushRef="#br0" timeOffset="154243.7187">5934 9411 418 0,'12'-8'118'0,"-14"8"31"16,-3 15-116-16,3 10-19 15,-2 18-8-15,-6 10-11 16,-5 22-20-16,-2 3-20 15,-6 22-35-15,1-2-10 16,1 19-8-16,2-10 19 16,1 12 33-16,6-23 49 15,3-4 37-15,2-32 26 0,4-17 22 16,3-28-14-16,3-17-10 16,5-18-26-16,9-20-13 15,4-6-23-15,14-19-9 16,0-1-4-16,12-21-5 15,-6 8 0-15,2-19 2 16,-10 1 7-16,2-14 5 16,-11 11 7-16,-3-7 7 15,-6 14 2-15,-8-5 7 16,-11 16 0-16,-7 3 1 16,-6 12-7-16,-4 7-3 15,-1 19-7-15,4 11-3 16,3 15-5-16,0 17-11 15,3 16-9-15,-1 22-21 16,-2 10-13-16,2 18-64 16,1 0-11-16,0 10-20 15,9-7-27-15</inkml:trace>
          <inkml:trace contextRef="#ctx0" brushRef="#br0" timeOffset="154685.757">6278 9655 239 0,'28'-39'62'16,"2"-10"30"-16,-4 8-62 15,-1-2 15-15,-10 8 4 0,-3 7 2 16,-9 9-7-16,-8 8-7 16,0 9-18-16,-11 10-8 15,-1 12-7-15,-8 17-2 16,0 6-2-16,-3 23 1 15,3 4 0-15,0 18 1 16,7 2-1-16,1 14 0 16,7-12 0-16,4-1-1 15,4-25 0-15,7-7 0 16,5-28 0-16,3-11 0 16,4-13 1-16,5-12-1 15,-4-14 2-15,10-17 2 16,-1-12 1-16,4-25 0 15,1-5 1-15,4-24 3 16,-4 6-1-16,3-15 1 0,-2 11-1 16,-2-14-1-16,-2 12-4 15,-5-5-2-15,-5 20-2 16,-8 8-10-16,-6 25-8 16,-8 18-134-16,-12 29 35 15,-16 24-339-15</inkml:trace>
          <inkml:trace contextRef="#ctx0" brushRef="#br0" timeOffset="151812.6329">3319 9606 284 0,'-18'6'74'0,"5"-1"23"16,8-3-84-16,5 3-2 15,5 0-4-15,-2 0-7 16,2 0 0-16,0 1 5 16,-1-1 1-16,-1-1 1 15,0 1 1-15,2 1-1 16,2 1-2-16,4-2 9 15,6 2 6-15,11-2 6 16,5-2 2-16,17-3 1 16,5 3-12-16,16 1-6 15,-3-1-7-15,7 7-4 16,-12 5-4-16,0 1-8 16,-16 3-8-16,-2 1-29 15,-14-4-23-15,-4-2-59 0,-11-5-10 16,-6-2-102-16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0:48.5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91A84CD-C4E9-48EE-B96D-A5E93D7D14C8}" emma:medium="tactile" emma:mode="ink">
          <msink:context xmlns:msink="http://schemas.microsoft.com/ink/2010/main" type="writingRegion" rotatedBoundingBox="19885,13738 21949,17604 20259,18506 18195,14640"/>
        </emma:interpretation>
      </emma:emma>
    </inkml:annotationXML>
    <inkml:traceGroup>
      <inkml:annotationXML>
        <emma:emma xmlns:emma="http://www.w3.org/2003/04/emma" version="1.0">
          <emma:interpretation id="{BD797131-D6F6-4758-80EC-86A56697F871}" emma:medium="tactile" emma:mode="ink">
            <msink:context xmlns:msink="http://schemas.microsoft.com/ink/2010/main" type="paragraph" rotatedBoundingBox="19885,13738 21949,17604 20259,18506 18195,14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B46A33-62E5-4BE2-849F-386CE550B8DD}" emma:medium="tactile" emma:mode="ink">
              <msink:context xmlns:msink="http://schemas.microsoft.com/ink/2010/main" type="line" rotatedBoundingBox="19885,13738 21949,17604 20259,18506 18195,14640"/>
            </emma:interpretation>
          </emma:emma>
        </inkml:annotationXML>
        <inkml:traceGroup>
          <inkml:annotationXML>
            <emma:emma xmlns:emma="http://www.w3.org/2003/04/emma" version="1.0">
              <emma:interpretation id="{F275F21C-07F1-469C-AEB2-612B76498024}" emma:medium="tactile" emma:mode="ink">
                <msink:context xmlns:msink="http://schemas.microsoft.com/ink/2010/main" type="inkWord" rotatedBoundingBox="19885,13738 20773,15402 19084,16304 18195,14640"/>
              </emma:interpretation>
            </emma:emma>
          </inkml:annotationXML>
          <inkml:trace contextRef="#ctx0" brushRef="#br0">12284 14847 206 0,'0'0'120'0,"3"-4"-2"0,1-2-42 0,8-4-23 16,-2-1-22-16,8-3-1 16,-1 2-13-16,8-3-6 15,-1 1-5-15,4-1-3 16,-3-1-1-16,6-6-2 16,-4-3 1-16,9-10 0 15,-1-5-1-15,12-13 1 16,1-1 0-1,13-12-1-15,-7 7 1 16,8-6 0-16,-11 14 0 0,-2 4 2 16,-14 16 0-16,-4 7 0 15,-9 13 1-15,-5 5-2 16,-5 7-1-16,-6 8-1 0,-4 6-2 16,-10 8-1-1,-4 7-2-15,-7 5 1 0,-1 0 1 16,-4 3 0-16,4-5 4 15,-2 3-1-15,4-3 1 16,-1 5 0-16,3 0 0 16,-5 8-1-16,5-1 0 15,-3 8 0-15,3-7-1 16,-3 1-3-16,8-9-3 16,-2 0-6-16,3-10-5 15,0 0-26-15,2-6-19 0,-1-3-66 16,5-7-6-16,4-8-130 15</inkml:trace>
          <inkml:trace contextRef="#ctx0" brushRef="#br0" timeOffset="-11926.6525">16055 14033 262 0,'9'-7'126'0,"-5"1"-2"0,-1 0-65 16,2 0-24-16,3 5-21 15,6 7-6 1,0 4-7-16,7 8-4 0,-1 2-2 16,4 8-1-16,-6 0 0 0,-2 3 1 15,-2-2 2-15,0 1 3 16,-7-8 2-16,0 0 4 16,1-5 2-16,-5 4 3 15,-5-5 1-15,-1 8 3 31,-4-4-2-31,-9 5-1 0,-3 0-3 0,-6 6-1 16,-5-3-7-16,-9 1-9 16,3-2-10-16,-6-2-76 15,6-6-47-15,-2-1-17 16,12-8-120-16</inkml:trace>
          <inkml:trace contextRef="#ctx0" brushRef="#br0" timeOffset="-10541.9506">16898 13606 146 0,'3'-3'194'0,"-3"1"-87"16,3 4-10-16,5-1-65 15,3 2-65-15,8 2 42 16,5 1 2-16,7 0 0 16,1-2-2-16,8 2-3 15,-4-2-5-15,3 2-2 0,-11 0-2 16,-3 6-5-16,-11 4 0 15,-8 10 1-15,-15 8 2 16,-11 16 1 0,-11 6 4-16,-15 17 1 15,-7 2 1-15,-11 13 5 16,4-5 1-16,-11 12 4 0,12-11 1 16,2 10 0-16,17-15-4 15,2 8-4-15,18-15-5 16,6 0-3-16,8-15-1 0,8-1-1 15,8-15 1-15,11-6 0 16,4-11 0-16,16-8-5 16,0-14-4-16,16-8-19 15,-1-7-17-15,9-10-68 16,-9-3 4-16,2-5-34 16,-12 0 28-16</inkml:trace>
          <inkml:trace contextRef="#ctx0" brushRef="#br0" timeOffset="-21051.3809">19701 12102 75 0,'36'2'41'0,"-8"0"15"15,-2-2-26-15,-5-4-10 16,1-4-1-16,-6-1-15 16,1-1-13-16,-3 1 9 15,-3-1 4-15,-2 3 5 16,-3-1 10-16,-3 4 13 0,-3 7 12 15,-1 6-3-15,-8 10-1 16,-2 4-6-16,-8 5-3 16,0 0-2-16,-6 1-7 15,3-2-3-15,-1 1-3 16,5 3-10-16,-1 8-9 16,3 1 5-16,-2 3-1 15,5-4-1-15,1 1 1 16,6-8-1-16,5 1 0 15,5-7-1-15,5-4-1 16,3-9-4-16,7-5-10 16,3-5-4-16,4-6-12 15,1 0-5-15,5-2-17 16,-8-1-9-16,1-2-33 16,-8-1-2-16,1-3-59 15</inkml:trace>
          <inkml:trace contextRef="#ctx0" brushRef="#br0" timeOffset="-20709.3582">20426 12151 408 0,'-3'14'86'0,"1"14"37"15,1 5-129-15,-1 14-25 16,-1 2-25-16,0 5-69 16,-4-13-8-16,0-4-132 15</inkml:trace>
          <inkml:trace contextRef="#ctx0" brushRef="#br0" timeOffset="-20548.914">20404 11671 393 0,'6'-3'91'15,"1"9"15"-15,3 4-130 16,2 12-97-16,0 3 3 0,-2 12-208 16</inkml:trace>
        </inkml:traceGroup>
        <inkml:traceGroup>
          <inkml:annotationXML>
            <emma:emma xmlns:emma="http://www.w3.org/2003/04/emma" version="1.0">
              <emma:interpretation id="{6905D1BC-6F04-4349-8D48-546A5B6AF5D6}" emma:medium="tactile" emma:mode="ink">
                <msink:context xmlns:msink="http://schemas.microsoft.com/ink/2010/main" type="inkWord" rotatedBoundingBox="21277,16430 21914,17623 20706,18268 20070,17075"/>
              </emma:interpretation>
            </emma:emma>
          </inkml:annotationXML>
          <inkml:trace contextRef="#ctx0" brushRef="#br0" timeOffset="22799.0372">18021 16355 160 0,'3'8'156'0,"1"-2"-33"0,-1-7-2 0,1-1-75 15,2-1-19-15,3 2 2 16,-2-2-13-16,2 0-5 16,0 0-8-16,3-4-7 15,0-2-8-15,-1-6-10 16,1 1-3-16,-2-3-4 16,-2 6 5-16,-2 0 11 15,-5 9 17-15,1-1 13 0,-5 6 5 16,0 1 1-16,0 2-5 15,0 1-7 1,4 3-8-16,4 2-1 0,1-2 0 16,7 1 0-16,1-2 1 15,6-2 1-15,-3-1 0 16,7 0-1-16,-4-6-1 16,4 1-3-1,-5-1 0-15,1-3 0 0,-5-1 0 16,0 1 1-16,-5-4 2 15,-3-2 8-15,1-2 4 16,1-2 3-16,-1 1 1 0,0 1-1 16,1 0-8-16,-1 7-2 15,1 3-5-15,0 5-1 16,0 2 0-16,1 7-1 16,-1 0 0-16,-2 9 1 15,-1 0-1-15,1 6 1 16,-2-4 0-16,-1 1 0 15,1-9 1-15,-1-1 1 16,-1-8-1-16,6-3 1 16,0-2 0-16,5-7-1 0,3 0 1 15,5-10-1-15,0-3 0 16,3-7-1-16,-2 2 0 16,1-4-1-16,-7 7 0 15,-1-4 0-15,-4 8-1 16,0 0 1-16,-3 4 0 15,-2 3-1-15,-3 5 1 16,1-1 0-16,-4 5 1 16,-1-1 0-16,0 1 1 0,2 1-1 15,-1 2 0-15,2 3 0 16,3 2 0 0,3 2 0-16,0 3 0 0,2 0 0 15,0 2 0-15,2 1 0 16,-1 0-1-16,5 5-1 15,0-2 0-15,0 2 0 16,-2-4 0-16,-5-1 2 16,-4-2 1-16,-3-3 4 15,-5-2 3-15,-2 1 3 16,-5-1 0-16,-8 0 1 16,-2-2-5-16,-12 2-2 15,-3 0-5-15,-7-5-6 16,4-1-3-16,2 0-8 15,8-1-3-15,7-4-14 16,11 4-12-16,6-1-93 0,2-1-24 16,3-3-32-16,4 2-67 15</inkml:trace>
        </inkml:traceGroup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5:18.3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0303D6C-D1A5-4412-B30C-DCDE770C805D}" emma:medium="tactile" emma:mode="ink">
          <msink:context xmlns:msink="http://schemas.microsoft.com/ink/2010/main" type="inkDrawing" rotatedBoundingBox="3882,14787 7876,14361 7927,14833 3933,15258" semanticType="callout" shapeName="Other">
            <msink:sourceLink direction="with" ref="{1CCE0B84-A5E1-4053-9602-F81DE400FC76}"/>
            <msink:sourceLink direction="with" ref="{E3D6F16A-E4E6-4617-BDE3-4BFE3B31E86A}"/>
          </msink:context>
        </emma:interpretation>
      </emma:emma>
    </inkml:annotationXML>
    <inkml:trace contextRef="#ctx0" brushRef="#br0">0 661 234 0,'33'-10'125'0,"-12"-7"2"16,14-9-31-16,10-3-54 15,23-7 5-15,10 1-14 16,30-10-5-16,3-1-9 16,47-9 0-16,1 3-5 15,46-7-4-15,-3 9-5 0,50-2-1 16,-22 11-2-16,32 4 0 15,-30 12 3-15,19 1 3 16,-50 10 2-16,15 11 1 16,-40 8-3-16,8 15-1 15,-33 10-3-15,5 15-6 16,-33-1-6-16,-5 1-12 16,-34-7-11-16,-6-1-142 15,-31-7 37-15,-27 1-353 16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5:19.0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06D009F-C1D2-4AD5-81C2-A0A55661733B}" emma:medium="tactile" emma:mode="ink">
          <msink:context xmlns:msink="http://schemas.microsoft.com/ink/2010/main" type="inkDrawing" rotatedBoundingBox="8368,14979 13440,15737 13407,15956 8336,15199" semanticType="underline" shapeName="Other">
            <msink:sourceLink direction="with" ref="{E3D6F16A-E4E6-4617-BDE3-4BFE3B31E86A}"/>
          </msink:context>
        </emma:interpretation>
      </emma:emma>
    </inkml:annotationXML>
    <inkml:trace contextRef="#ctx0" brushRef="#br0">257 19 235 0,'-55'8'99'0,"11"-6"11"0,0-4-54 16,13-3-13-16,1-2-6 15,8 2-14-15,6 2-1 16,8 0-4-16,1-1-8 16,7 4-1-16,10 0 1 15,11 2 1-15,28 0 9 16,24 1 12-16,51-3 2 16,22-3-1-16,60 4 6 15,13 1-4-15,57 8-5 16,-12 7 0-16,50 19-1 15,-29 9-12-15,44 23-5 16,-32 7-7-16,43 23-2 16,-38-10-2-16,25 3-11 15,-51-25-9-15,6-9-10 0,-68-27-3 16,-8-9 0-16,-51-14 12 16,-18-4 1-16,-47-3 4 15,-15-5-12-15,-37 2-5 16,-15-2-35-16,-21 0-97 15,-20-3 24-15,-7 1-256 16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6:00.2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8BFE321-3599-4B75-A253-E760BC0D8C09}" emma:medium="tactile" emma:mode="ink">
          <msink:context xmlns:msink="http://schemas.microsoft.com/ink/2010/main" type="writingRegion" rotatedBoundingBox="33993,11794 32048,13133 31359,12133 33304,10794"/>
        </emma:interpretation>
      </emma:emma>
    </inkml:annotationXML>
    <inkml:traceGroup>
      <inkml:annotationXML>
        <emma:emma xmlns:emma="http://www.w3.org/2003/04/emma" version="1.0">
          <emma:interpretation id="{6B067714-9A3D-4D44-B307-D75DEE0EAF92}" emma:medium="tactile" emma:mode="ink">
            <msink:context xmlns:msink="http://schemas.microsoft.com/ink/2010/main" type="paragraph" rotatedBoundingBox="33993,11794 32048,13133 31359,12133 33304,107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BBF870-AA5D-489A-955E-60C7A88217F2}" emma:medium="tactile" emma:mode="ink">
              <msink:context xmlns:msink="http://schemas.microsoft.com/ink/2010/main" type="line" rotatedBoundingBox="33993,11794 32048,13133 31359,12133 33304,10794"/>
            </emma:interpretation>
          </emma:emma>
        </inkml:annotationXML>
        <inkml:traceGroup>
          <inkml:annotationXML>
            <emma:emma xmlns:emma="http://www.w3.org/2003/04/emma" version="1.0">
              <emma:interpretation id="{FB441B3A-2D63-4514-B059-ED6D25236A4A}" emma:medium="tactile" emma:mode="ink">
                <msink:context xmlns:msink="http://schemas.microsoft.com/ink/2010/main" type="inkWord" rotatedBoundingBox="33993,11794 32048,13133 31359,12133 33304,10794"/>
              </emma:interpretation>
              <emma:one-of disjunction-type="recognition" id="oneOf0">
                <emma:interpretation id="interp0" emma:lang="" emma:confidence="0">
                  <emma:literal>1,062</emma:literal>
                </emma:interpretation>
                <emma:interpretation id="interp1" emma:lang="" emma:confidence="0">
                  <emma:literal>3,062</emma:literal>
                </emma:interpretation>
                <emma:interpretation id="interp2" emma:lang="" emma:confidence="0">
                  <emma:literal>7,062</emma:literal>
                </emma:interpretation>
                <emma:interpretation id="interp3" emma:lang="" emma:confidence="0">
                  <emma:literal>5,062</emma:literal>
                </emma:interpretation>
                <emma:interpretation id="interp4" emma:lang="" emma:confidence="0">
                  <emma:literal>7,62</emma:literal>
                </emma:interpretation>
              </emma:one-of>
            </emma:emma>
          </inkml:annotationXML>
          <inkml:trace contextRef="#ctx0" brushRef="#br0">5595-442 250 0,'0'5'160'0,"-2"-3"-23"0,1 1-38 15,4-3-75-15,0 0-13 16,4 0-5-16,1-5-3 15,2-2 0-15,0 1-1 0,0-8-2 16,-2 1 2-16,-1-2-1 16,1 2 2-16,1-4 5 15,1 4 5-15,5-4 0 16,-1 4 0-16,1-2 1 16,-6 5-5-16,-3 4-5 15,-4 2-1-15,-2 3 0 16,3 1-2-16,7 5 1 15,0 1-1-15,5 4-1 16,-2 0 1-16,2 8 1 16,-8 2-1-16,-2 7 0 15,-7 1 1-15,-3 10 0 16,-5-1 0-16,-6 9 1 16,-4-1 0-16,-13 13 1 15,-4-6-1-15,-8 8 1 16,7-9 0-16,-5-1 2 0,15-14-1 15,3-4 1-15,10-14-3 16,7-5-2-16,9-6-1 16,6 1-1-16,5-6-1 15,11 0 1-15,2-2 0 16,10-5-1-16,-2-4-1 16,7-2-4-16,-7-1-3 15,0 1-8-15,-6 1-2 16,-3 3-13-16,-5 5-16 0,-3 9-48 15,-4 6-52-15,-5 12-14 16,-6 3-118-16</inkml:trace>
          <inkml:trace contextRef="#ctx0" brushRef="#br0" timeOffset="-850.4444">5424-304 438 0,'10'16'139'16,"-13"4"27"-16,-6 9-120 0,-2 2-21 15,-6 9-9-15,-3-2-15 16,-6 4-4-16,-1-9-1 16,0 3 0-16,3-7 1 15,2-1 1-15,5-7 2 0,1 6 0 16,1-5 2-16,0 7 0 16,0 0 1-16,0 11-1 15,3-2 0-15,1 15-1 16,1-3-1-16,0 13-1 15,0 0 0-15,-3 13-4 16,-1-6-1-16,-2 18-3 16,4-10 1-16,-1 3 1 15,1-16 4-15,7-7 3 16,5-21 3-16,2-8 0 16,5-12-1-16,6 0 0 15,0-7-2-15,5-5-1 16,2-2 0-16,5-6-1 15,-2-7 2-15,4-10 1 16,0-7 1-16,1-19 3 16,0-4-1-16,2-15 2 15,-7 5 0-15,-1-4 0 0,-7 16 0 16,-7 1 0-16,-8 15-1 16,-8 4 0-16,-7 8-1 15,-5 0 0-15,-3 9-2 16,-4-2 0-16,4 8 0 15,-1-2-1-15,3 7-1 16,1 0-4-16,2 0 0 16,1 2-4-16,2-1-2 0,2-1-4 15,5 0-5-15,3-6-21 16,3-6-24-16,7-8-90 16,2-2-3-16,3-9-47 15,6 1 23-15</inkml:trace>
          <inkml:trace contextRef="#ctx0" brushRef="#br0" timeOffset="-1901.2752">4614 994 138 0,'26'-5'163'16,"3"-8"-35"-16,7-17 5 15,1-5-72-15,11-13-12 0,0-2-27 16,3-16-5-16,-4 4-6 15,1-12-4-15,-11 10-4 16,-6-4 0-16,-9 15 0 16,-11 7 3-16,-9 16 3 15,-9 5 2-15,-4 10 0 0,-8 5 1 16,1 7-3 0,-8 1-2-16,2 4-4 0,-4 3-5 15,3 1-3-15,-1-1-3 16,7 0-13-16,1-1-19 15,8-3-29-15,2-6-86 16,8-5-1-16,5-6-193 16</inkml:trace>
          <inkml:trace contextRef="#ctx0" brushRef="#br0" timeOffset="-1921.2253">4926 280 261 0,'7'-3'89'15,"-1"3"19"-15,-6 0-72 16,-1-2-7-16,-3 2-8 0,1 2-10 15,-5 0-4-15,-2 1 12 16,0 0-1-16,-2 2 3 16,4-2 0-16,-6 2-2 15,1 2-12-15,-3 8-4 16,-4 5-3-16,-7 8 1 16,2 4 0-16,-3 9 0 15,1 2 0-15,-1 11-7 16,5-6-12-16,-2 13-54 15,7-6-24-15,0 5-39 16,6-6-41-16,2 0 6 16</inkml:trace>
          <inkml:trace contextRef="#ctx0" brushRef="#br0" timeOffset="-2904.9165">3968 501 392 0,'-18'20'100'0,"-4"6"29"15,7-7-118-15,0-3-10 16,5-2-12-16,-1-6-23 16,2-5-10-16,1-1-6 15,1-5 5-15,1-2 6 16,4-2 27-16,0 2 30 16,4 0 16-16,0-2 14 15,4 1 2-15,1-4-3 16,3 0-18-16,3-7-6 15,4 2-11-15,5-3-3 16,-1 1-2-16,7-4 0 16,1 3-1-16,9-6 0 15,0 1-1-15,8-5 0 0,-1 1-2 16,5-6 0 0,-7 2 0-16,4-11-1 0,-11 6-1 15,-1 1 0-15,-10 10 1 16,-3 2 0-16,-11 13 1 15,-3 1 8-15,-3 6 2 16,-5 1 5-16,0 2 0 0,-3 2 2 16,-2 1-8-16,-6 7-3 15,-1 5-5-15,-6 15-1 16,-4 7-2-16,-5 16 0 16,-1 5-1-16,-12 18-7 15,2 2-8-15,-12 17-24 16,4-4-23-16,-4 7-90 15,7-20-8-15,3 3-42 16,10-21 6-16</inkml:trace>
          <inkml:trace contextRef="#ctx0" brushRef="#br0" timeOffset="-1947.1498">4426 790 454 0,'4'0'127'0,"-4"3"31"16,-2 2-132-16,-5 15-10 15,-1 3-15-15,-5 16-6 16,-6 2-5-16,-2 14-10 16,-1-7-3-16,-1 12-12 15,3-9-22-15,2 7-91 16,1-10 17-16,1-3-221 15</inkml:trace>
        </inkml:traceGroup>
      </inkml:traceGroup>
    </inkml:traceGroup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5:15.7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7FF69A-2494-456D-AA28-4952EA7DB6BD}" emma:medium="tactile" emma:mode="ink">
          <msink:context xmlns:msink="http://schemas.microsoft.com/ink/2010/main" type="writingRegion" rotatedBoundingBox="5215,12505 33333,7763 34334,13701 6216,18443"/>
        </emma:interpretation>
      </emma:emma>
    </inkml:annotationXML>
    <inkml:traceGroup>
      <inkml:annotationXML>
        <emma:emma xmlns:emma="http://www.w3.org/2003/04/emma" version="1.0">
          <emma:interpretation id="{7F7D0F8B-202C-4DEE-B164-8A235DDDA6FF}" emma:medium="tactile" emma:mode="ink">
            <msink:context xmlns:msink="http://schemas.microsoft.com/ink/2010/main" type="paragraph" rotatedBoundingBox="5215,12505 33333,7763 34334,13701 6216,184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D96641-7CA8-4574-B5AB-4EF6AAD5D864}" emma:medium="tactile" emma:mode="ink">
              <msink:context xmlns:msink="http://schemas.microsoft.com/ink/2010/main" type="line" rotatedBoundingBox="5215,12505 30132,8303 30679,11545 5762,15747"/>
            </emma:interpretation>
          </emma:emma>
        </inkml:annotationXML>
        <inkml:traceGroup>
          <inkml:annotationXML>
            <emma:emma xmlns:emma="http://www.w3.org/2003/04/emma" version="1.0">
              <emma:interpretation id="{E3D6F16A-E4E6-4617-BDE3-4BFE3B31E86A}" emma:medium="tactile" emma:mode="ink">
                <msink:context xmlns:msink="http://schemas.microsoft.com/ink/2010/main" type="inkWord" rotatedBoundingBox="5267,12817 12422,11611 12860,14207 5705,15413">
                  <msink:destinationLink direction="with" ref="{F0303D6C-D1A5-4412-B30C-DCDE770C805D}"/>
                  <msink:destinationLink direction="with" ref="{D06D009F-C1D2-4AD5-81C2-A0A55661733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4946 11015 329 0,'-23'-3'121'0,"-8"-2"15"0,4 0-92 16,-4 5-10-16,4 1-19 16,-6 4-7-16,0 7-7 15,-4 6 0-15,0 1 0 0,-2 10-1 16,2 5 0-1,-4 14-2-15,4 2-2 16,-4 19-2-16,2 3-1 0,1 17 0 16,5-2 2-1,-2 17 2-15,10-6 1 0,4 28 0 16,7-4-4-16,6 19-6 16,8-13 0-16,0-7-1 15,5-30 2-15,2-18 2 16,1-33 7-16,5-10 0 15,2-15 0-15,8-12 0 16,4-11 0-16,10-15 1 16,1-14 0-16,7-18 1 15,-7-5 1-15,3-18 0 16,-9 5 1-16,-4-11 2 16,-10 11 1-16,-3-7 2 15,-13 17-1-15,-7 0 0 16,-8 18 0-16,-12 8 0 0,-5 19-1 15,-12 15-2-15,-1 15-3 16,-8 16-10-16,8 12-10 16,-1 16-20-16,15-3-13 15,7 9-68-15,10-11 5 16,4-6-27-16,8-15 18 16</inkml:trace>
          <inkml:trace contextRef="#ctx0" brushRef="#br0" timeOffset="753.8449">5385 11110 304 0,'-5'0'105'0,"3"-5"19"0,7 0-84 16,7-4-10-16,1 3-14 16,5 1-5-16,2 3-8 15,2 7-1-15,-2 3-1 16,0 12-2-16,-7 4-2 16,-5 10-2-16,-5 5 0 0,-8 17-2 15,-6 1 1-15,-14 16 1 16,-3-4 3-16,-10 18 1 15,-4-9 4-15,-9 11 3 16,4-7 2-16,-8 16-1 16,9-10 0-16,1 10-4 15,12-12-3-15,3 4-7 16,12-21-3-16,4-6-6 16,11-21-1-16,3-9-3 15,8-13 4-15,9-2 3 16,3-8 6-16,6 0 4 15,3-3 5-15,10 1 1 16,0 0-1-16,7 1-4 16,-1-1-14-16,6 5-91 15,-9-1 22-15,1-2-237 16</inkml:trace>
          <inkml:trace contextRef="#ctx0" brushRef="#br0" timeOffset="972.4096">6100 11228 324 0,'-3'-19'113'0,"-5"1"21"16,4 8-90-16,-1 2-11 16,4 6-14-16,-4 9-12 15,-2 9-11-15,-3 23-8 16,-5 14-5-16,-8 25-4 16,-2 10 2-16,-8 21 2 15,1-7 7-15,-1 20 3 16,10-10 5-16,4 12 2 15,10-24 0-15,4-4 0 16,10-31 0-16,6-19 0 16,7-26 1-16,12-10 2 15,3-16 1-15,6-18 3 16,1-9 2-16,3-25 0 0,-7-8-1 16,1-19-1-16,-7-1-4 15,-2-16 0-15,-8 11-2 16,-4-14 1-16,-7 17-1 15,-11-10 1-15,-6 20 0 16,-9-1 3-16,-4 21 0 16,-8 3 3-16,3 18 0 0,-4 11 0 15,5 14-3-15,2 17-5 16,3 17-8-16,-2 23-21 16,7 13-17-16,0 21-88 15,4-2 7-15,4 11-194 16</inkml:trace>
          <inkml:trace contextRef="#ctx0" brushRef="#br0" timeOffset="1703.0884">6668 11111 249 0,'3'-8'168'16,"-16"5"-27"-16,-7 8-26 0,7 11-96 15,0 24-9-15,-1 12-13 16,-1 39-10-16,2 9-6 16,1 31-10-16,6-7-1 15,4 26-10-15,5-21 4 16,9 14 3-16,3-29 12 15,0-17 24-15,-2-39 20 16,7-25 12-16,-2-33 6 0,12-25 9 16,3-11-18-16,9-29-6 15,-2-8-9-15,1-25-4 16,-7 0-9-16,-8-20-2 16,-11 13 0-16,-8-12-1 15,-9 19-3-15,-8-5-13 16,-7 23-14-16,-11 5-117 15,-3 29 22-15,-26 9-286 16</inkml:trace>
          <inkml:trace contextRef="#ctx0" brushRef="#br0" timeOffset="-3952.0314">8199 11022 178 0,'-4'-5'81'0,"-2"1"1"0,-1 3-36 15,2 1-27-15,-2-2-8 16,4 2-5-16,0 2-2 16,1-2-2-16,0 1-3 15,-1-1 2-15,1 2 3 16,-1-2 1-16,0 0 8 16,-4 0 4-16,2 0 6 15,-1 0 1-15,-6 2 1 16,4 1-8-16,-6 2-3 15,1 2-7-15,-2 4-1 16,-1 3-4-16,-6 6 2 0,0 3-2 16,-4 7 3-16,1 1 0 15,-5 7 3-15,2 1-1 16,-5 12 0-16,1-4 0 16,-8 14-1-16,7-3-1 15,-7 12-2-15,5-5-1 16,-1 16 0-16,6-8-2 15,0 17 0-15,8-7 1 16,2 18-1-16,7-8 0 0,3 18 0 16,7-11 0-16,6 8 0 15,1-17 0-15,6 0-1 16,3-23 1-16,5-10-1 16,-1-18 0-16,6-15 0 15,-2-15 0-15,4-7 0 16,-3-6 0-16,3-10 3 15,-2-9 1-15,7-9 0 16,-7-9 0-16,4-12 1 16,-6 4-2-16,-2-8 1 15,-9 4 2-15,-9-11 4 16,-7 10 0-16,-8-15 2 16,-6 12-2-16,-8-1-1 15,-3 14-4-15,-8 5-1 16,1 23-2-16,-7 8 0 15,4 15-4-15,-1 19-7 0,8 8-4 16,5 13-12-16,11 2-11 16,15 5-73-16,9-9-25 15,13 1-21-15,6-13-75 16</inkml:trace>
          <inkml:trace contextRef="#ctx0" brushRef="#br0" timeOffset="-2991.4829">8637 11130 388 0,'-8'1'107'0,"-4"-4"28"16,5 5-114-16,2 6-9 16,-3 5-12-16,-5 12-9 15,-2 5-2-15,-3 5-1 16,-2 0 4-16,0 5 1 0,3-6 6 15,-1 11 1-15,5-3 1 16,-1 9 0-16,4-3 0 16,2 7 2-16,8-5 0 15,5 6 0-15,7-7 0 16,9 7-1-16,6-3 0 16,9 12-2-16,-1-4 0 15,5 16 0-15,-8-8-1 0,-1 8 1 16,-14-14 0-16,-4 3 2 15,-8-16 3-15,-8 0 5 16,-9-14 1-16,-6 1 5 16,-4-9 0-16,-9 2 0 15,-1-7-4-15,-9-1-1 16,2-7-5-16,-7-2-3 16,3-8-6-16,-4-3-11 15,9-9-11-15,3-10-124 16,9-7 29-16,-1-20-309 15</inkml:trace>
          <inkml:trace contextRef="#ctx0" brushRef="#br0" timeOffset="-2963.5555">8680 11038 400 0,'13'-5'100'16,"2"4"41"-16,8 4-115 16,17 9-8-16,8 3-3 15,16 11-7-15,-3 6-13 0,15 6-29 16,-11-2-37-16,2 3-72 15,-16-13-13-15,-3-4-142 16</inkml:trace>
          <inkml:trace contextRef="#ctx0" brushRef="#br0" timeOffset="-2090.022">9550 11267 404 0,'2'-5'102'15,"3"-3"31"-15,6 5-115 16,12 0-11-16,9 3-5 16,9 1-4-16,3 4-3 15,5 2-5-15,-4-2-2 16,2 1-1-16,-11-1 1 16,2 0 3-16,-9-1 4 0,-4 1 2 15,-7 1 3-15,-3 4 4 16,-9 0 0-16,-4 13 4 15,-5 6 1-15,-9 17 0 16,-4 9 0-16,-9 25-2 16,-4 1-5-16,-7 29 0 15,3-3-2-15,-10 26-1 16,6-10 1-16,-4 10-1 16,4-25 0-16,-6-7-1 15,13-31-1-15,-3-9-7 16,10-26-7-16,-1-2-17 15,9-14-5-15,-1-8-24 16,4-11-34-16,0-11-16 16,6-14-15-16,3-17-11 15</inkml:trace>
          <inkml:trace contextRef="#ctx0" brushRef="#br0" timeOffset="-2062.0967">9626 12059 241 0,'17'-21'94'15,"4"2"9"-15,1 10-60 16,13-1-18-16,3 8-13 16,12 5-5-16,0 2-8 0,8 5-23 15,-10-2-25-15,3 2-56 16,-11-3-9-16,0-2-117 16</inkml:trace>
          <inkml:trace contextRef="#ctx0" brushRef="#br0" timeOffset="-1969.8104">10591 11125 428 0,'0'-7'134'0,"-10"5"25"0,-2 4-119 16,2 13-17-16,4 7-14 15,-1 14-9-15,0 11-5 16,6 17-3-16,1 3 0 16,6 19 0-16,4-6 3 15,12 18 2-15,1-10 2 16,4 11 0-16,-2-17 0 0,1 7 0 15,-6-21 0 1,3 2 1-16,-1-15 1 0,3 5 2 16,-4-14-1-16,6 9 1 15,-4-7-1-15,-3 2 0 16,-7-7-1-16,-6 0 0 16,-10-8 0-16,-11 0-2 15,-5-9-1-15,-20-1-7 16,-7-6-3-16,-24-9-11 15,-3-12-3-15,-8-15-27 16,9-9-21-16,1-22-67 16,21-11-4-16,0-27-135 15</inkml:trace>
          <inkml:trace contextRef="#ctx0" brushRef="#br0" timeOffset="-1302.6228">10571 10847 353 0,'40'0'118'0,"3"7"29"0,-7 0-78 16,19 1-39-16,12-1-6 16,16-1-5-16,-5-1-14 15,6-3-20-15,-6-2-2 16,4-5-134-16,-16-5 35 0,-4-8-349 15</inkml:trace>
        </inkml:traceGroup>
        <inkml:traceGroup>
          <inkml:annotationXML>
            <emma:emma xmlns:emma="http://www.w3.org/2003/04/emma" version="1.0">
              <emma:interpretation id="{004A3502-A081-448D-AD14-BED2AD0FA654}" emma:medium="tactile" emma:mode="ink">
                <msink:context xmlns:msink="http://schemas.microsoft.com/ink/2010/main" type="inkWord" rotatedBoundingBox="13008,12317 16957,11651 17319,13798 13371,14464"/>
              </emma:interpretation>
            </emma:emma>
          </inkml:annotationXML>
          <inkml:trace contextRef="#ctx0" brushRef="#br0" timeOffset="-9048.0065">12817 10603 353 0,'-5'-1'107'0,"-3"-3"26"15,4 3-105-15,-2-4-7 16,1 0-12-16,-2-2-7 16,2-1-9-16,-1-4-3 15,2 1-6-15,-1-3-1 16,0 1-1-16,-3 0 3 16,0 1 5-16,-9 1 5 15,-1 4 2-15,-5 7 2 16,-1 8 0-16,-9 12 1 0,3 10 1 15,-11 18 0 1,-1 7 0-16,-9 21 0 0,4 4 0 16,-12 21 0-16,4-1-1 15,-7 28 1-15,6-9-1 16,-4 24 2-16,14-15 1 16,4 11 0-16,19-28 1 15,11 1 1-15,12-29-2 0,12-5 3 16,8-25 3-16,11-7 2 15,3-17 5 1,9-10-2-16,0-15-4 0,5-9-1 16,-5-12-4-16,2-14-4 15,-8-7 2-15,1-12 0 16,-12-2 0-16,-1-9-1 16,-10 4 0-16,-3-11 0 15,-11 7 2-15,-7-11 2 16,-7 9 1-16,-7-1 2 15,-5 11 0-15,-9-1 0 16,3 16-4-16,-1 7-2 16,6 12-3-16,-2 9-4 15,3 17-3-15,-2 23-12 16,2 10-11-16,-5 21-115 16,2 7 26-16,2 12-281 15</inkml:trace>
          <inkml:trace contextRef="#ctx0" brushRef="#br0" timeOffset="-7256.0621">13634 10549 346 0,'25'-15'128'0,"-10"-2"16"16,-17 4-87-16,-1 1-33 15,3 6-10-15,-7 7-7 16,-8 7-12-16,-10 12-6 15,-5 5-3-15,-9 10-7 16,0 0-2-16,-2 8-5 16,4-3 3-16,-1 3 2 15,5-1 7-15,0 1 9 0,8-7 9 16,8 1 3-16,9-9 0 16,10 5-1-16,4-6-3 15,14 1-3-15,2-6-4 16,14-9-14-16,-1-16-14 15,12-19 2-15,-3-14-2 16,10-19-2-16,-8-3 15 16,1-17 21-16,-13 9 5 15,0-12 19-15,-13 13 12 0,-8 2 14 16,-6 20 0-16,-5 6 8 16,-6 22-14-16,-4 7-5 15,1 9-14-15,-2 14-8 16,-3 12-14-16,-5 28-2 15,2 18-1-15,-5 35 1 16,2 10 0-16,0 41 0 16,6 0-1-16,1 42 0 15,2-18 0-15,-4 8 0 16,-2-40 0-16,-8-15 1 16,-2-51 1-16,-7-14 2 15,1-30 1-15,-16-4 2 16,6-15 0-16,-17-6 0 15,0-11-2-15,-10-5-1 16,10-10-3-16,-6-1-7 16,16-6-4-16,5 0-14 0,15 1-13 15,6 4-98-15,12 5-15 16,9 1-35-16,9 6-44 16</inkml:trace>
          <inkml:trace contextRef="#ctx0" brushRef="#br0" timeOffset="-7212.1756">14416 10532 429 0,'-15'-8'105'16,"-10"-2"39"-16,0 1-123 16,13 8-17-16,1 16-10 15,-6 13-15-15,-6 22-5 16,-2 10 0-16,-5 18 2 15,2 1 11-15,0 13 10 16,9-13 4-16,3 8 2 16,8-13 2-16,6 3 1 0,10-18 0 15,5 6 2 1,7-12 0-16,9 7-1 0,-1-7 0 16,8 10 0-16,-1-6-4 15,3 7 0-15,-4-9-1 16,-4 2-1-16,-11-9 1 15,-9 0 2-15,-11-12 4 16,-13 6 3-16,-10-9-1 16,-18 2 5-16,-6-7-1 0,-19 2 1 15,-1-8-3-15,-13 1 0 16,6-10-4-16,-6-3-7 16,13-10-9-16,2-11-21 15,14-16-33-15,1-21-92 16,17-10 3-16,6-22-207 15</inkml:trace>
          <inkml:trace contextRef="#ctx0" brushRef="#br0" timeOffset="-7199.2125">14318 10411 429 0,'6'10'121'0,"6"-2"24"0,3-5-119 16,20 7-15-16,13 2-6 15,18 5-12-15,3 1-2 16,15-2-61-16,-7-4-77 15,2-5-2-15,-14-4-205 16</inkml:trace>
          <inkml:trace contextRef="#ctx0" brushRef="#br0" timeOffset="-7062.5735">15500 10585 376 0,'-32'30'144'15,"-1"0"-31"-15,-7 25-74 0,12 11-30 16,-2 34-32-16,9 11 21 15,1 37 17-15,10 1-32 16,11 35-31 0,13-14-32-16,12 16-54 0,11-35-17 15,9-23 2-15,4-52 196 16,11-36 118-16,-4-50-23 16,4-40 10-16,-11-21-78 0,2-44-6 15,-14-9-23 1,-2-42-8-16,-9 6-15 0,-6-31-4 15,-7 22-11-15,-14-17-16 16,-12 35-12-16,-11 5-17 16,-10 40-10-16,-16 19-48 15,0 46-46-15,-11 27-12 16,2 33-47-16,-7 22 42 16</inkml:trace>
        </inkml:traceGroup>
        <inkml:traceGroup>
          <inkml:annotationXML>
            <emma:emma xmlns:emma="http://www.w3.org/2003/04/emma" version="1.0">
              <emma:interpretation id="{F696CDF3-6A34-466A-94DB-B8F91DB0E66F}" emma:medium="tactile" emma:mode="ink">
                <msink:context xmlns:msink="http://schemas.microsoft.com/ink/2010/main" type="inkWord" rotatedBoundingBox="18014,10346 20981,9846 21441,12576 18475,13076"/>
              </emma:interpretation>
              <emma:one-of disjunction-type="recognition" id="oneOf1">
                <emma:interpretation id="interp1" emma:lang="" emma:confidence="0">
                  <emma:literal>(0=-20.000.380,0</emma:literal>
                </emma:interpretation>
                <emma:interpretation id="interp2" emma:lang="" emma:confidence="0">
                  <emma:literal>(0:-20.000.380,0</emma:literal>
                </emma:interpretation>
                <emma:interpretation id="interp3" emma:lang="" emma:confidence="0">
                  <emma:literal>(0=-20.090.380,0</emma:literal>
                </emma:interpretation>
                <emma:interpretation id="interp4" emma:lang="" emma:confidence="0">
                  <emma:literal>(0=-20.010.380,0</emma:literal>
                </emma:interpretation>
                <emma:interpretation id="interp5" emma:lang="" emma:confidence="0">
                  <emma:literal>(0:-20.090.380,0</emma:literal>
                </emma:interpretation>
              </emma:one-of>
            </emma:emma>
          </inkml:annotationXML>
          <inkml:trace contextRef="#ctx0" brushRef="#br0" timeOffset="15543.173">18310 8850 189 0,'24'-36'101'0,"2"-4"1"0,-6 7-47 15,3 0-16-15,1 3-19 16,2-5-6-16,-1 5-10 16,3-2-1-16,-3 4-3 15,-3-5 1-15,-6 8 0 0,-1 2 7 16,-10 3 7-16,-3 0 9 16,-4 8 4-16,-6-1 2 15,-2 1-7-15,-3 4-5 16,0 1-11-16,-7 4-2 15,1 3-2-15,-4 2 1 16,-3 1-1-16,-8 2 4 16,3-2 1-16,-16 6 4 15,-1 4 0-15,-13 5 2 16,1 2-1-16,-11 12-2 16,6 1-2-16,-7 12-4 15,9 6-2-15,-10 17-3 16,9 2-1-16,-13 25-1 15,4 3 1-15,-13 26-1 16,8-1 0-16,-5 26 1 16,15-8 0-16,-2 30 1 15,24-16 0-15,2 14 0 0,18-26-1 16,8 5-1-16,13-35-2 16,5 4-2-16,11-27-1 15,6-5-3-15,3-25-2 16,10-11 0-16,6-24 1 15,16-8-3-15,6-10-1 16,23-7-19-16,0-4-31 16,16-4-74-16,-9 1-5 15,8 4-160-15</inkml:trace>
          <inkml:trace contextRef="#ctx0" brushRef="#br0" timeOffset="16212.538">18596 10494 334 0,'-10'-10'121'0,"-3"0"14"0,1 0-82 16,5 3-31-16,1 2-7 15,1 4-12-15,-3-1-8 16,-2 7-5-16,-5 7-3 16,-2 4 0-16,-5 9 0 15,-1 7 7-15,-2 9 3 16,2-1 3-16,-2 11 1 15,7-1 0-15,1 13-1 16,9 0 1-16,5 12-1 16,8-3 0-16,6 1-1 15,6-20 0-15,8-10-1 16,0-22-1-16,11-17-1 16,1-19 1-16,13-22 0 15,-2-9 3-15,6-21 1 16,-4-1 1-16,3-15 2 0,-11 10 3 15,-1-15 6-15,-12 10 2 16,-3-8 1-16,-9 18-2 16,-9 0 1-16,-10 21-6 15,-8 7-3-15,-8 17-3 16,-15 8-16-16,-2 14-27 16,-11 12-104-16,-2 9 14 15,-7 10-253-15</inkml:trace>
          <inkml:trace contextRef="#ctx0" brushRef="#br0" timeOffset="17336.2068">19657 9201 391 0,'-7'-4'121'0,"1"1"20"15,1 1-113-15,6 1-12 16,3 1-15-16,7 5-4 16,4-2-2-16,8 2-5 15,6 5-4-15,5 0-15 16,0-2-15-16,5 4-67 0,-5-4-19 16,-1 0-24-16,-8-4-43 15</inkml:trace>
          <inkml:trace contextRef="#ctx0" brushRef="#br0" timeOffset="17360.1483">19667 9695 463 0,'-4'7'107'15,"-2"-7"39"-15,12 2-133 16,11 1-12-16,20 5-6 16,6-1-7-16,20 3-54 15,0-4-80-15,10 3 1 16,-17-8-210-16</inkml:trace>
        </inkml:traceGroup>
        <inkml:traceGroup>
          <inkml:annotationXML>
            <emma:emma xmlns:emma="http://www.w3.org/2003/04/emma" version="1.0">
              <emma:interpretation id="{98553373-3450-4A7A-A15E-69241BE3BB15}" emma:medium="tactile" emma:mode="ink">
                <msink:context xmlns:msink="http://schemas.microsoft.com/ink/2010/main" type="inkWord" rotatedBoundingBox="21895,10573 26592,9781 26885,11519 22188,12311"/>
              </emma:interpretation>
            </emma:emma>
          </inkml:annotationXML>
          <inkml:trace contextRef="#ctx0" brushRef="#br0" timeOffset="18448.9566">20814 9569 346 0,'-17'-5'124'0,"4"-1"13"15,5-1-96-15,4-1-17 16,9-1-17-16,9-4-3 0,2 1-4 16,16-1 1-16,3 1-2 15,14 7-10-15,5 9-14 16,14 9-50-16,-4 4-62 16,11 8-9-16,-7 3-142 15</inkml:trace>
          <inkml:trace contextRef="#ctx0" brushRef="#br0" timeOffset="18498.824">21956 8696 398 0,'20'-8'119'0,"3"-4"20"15,-4-1-110-15,19 3-18 16,12 6-11-16,9 3-2 15,-7 9-4-15,6 10-6 0,-15 7-5 16,-1 8-14-16,-16 4-4 16,-8 13-5-16,-16 0 7 15,-17 14 6-15,-15 1 16 16,-23 18 14-16,-8-3 15 16,-22 13 16-16,-2-9 4 15,-11 11 4-15,11-14-4 0,-3 12-7 16,20-13-17-16,2 11-6 15,19-13-9-15,7 2-13 16,15-15-12-16,7-2-28 16,11-20-10-16,4-1-14 15,5-16 11-15,6-4 14 16,4-12 34-16,4-4 25 16,3-4 19-16,9-2 2 15,3-2-3-15,11-1-8 16,3 0-17-16,11-1-8 15,-6 1-79-15,6-4 20 16,-9-1-195-16</inkml:trace>
          <inkml:trace contextRef="#ctx0" brushRef="#br0" timeOffset="19534.5465">22947 9187 423 0,'-10'-16'126'0,"-6"2"26"0,-1 3-117 16,4 4-25-1,-6 7-11-15,1 5-15 0,-7 12 1 16,-1 6 1-16,-7 17 1 16,1 8 6-16,-5 17 6 15,3 1 0-15,-3 22 1 16,4 0 1-16,5 20 0 16,8-7 0-16,8 6 0 15,12-23 0-15,5-12-1 16,10-31 0-16,5-16 0 15,2-25 0-15,4-17 0 16,6-11 1-16,6-25-1 16,0-13 1-16,9-26 0 15,-8-2-1-15,0-23 1 16,-11 8-1-16,-8-12 0 16,-15 13 0-16,-10-7 0 0,-9 29 1 15,-10 5 1-15,-5 27 2 16,1 15-1-16,5 20 0 15,-5 14-9-15,8 19-12 16,-4 22-63-16,1 14-60 16,-7 23-10-16,0 0-151 15</inkml:trace>
          <inkml:trace contextRef="#ctx0" brushRef="#br0" timeOffset="19561.498">23112 10117 452 0,'-20'-7'133'0,"0"4"29"16,6 0-131-16,9 3-14 15,7 0-15-15,-2 3-14 16,2 4-7-16,1 8-18 15,4 3-26-15,-1 3-93 16,1 3 12-16,-4-6-221 16</inkml:trace>
          <inkml:trace contextRef="#ctx0" brushRef="#br0" timeOffset="20517.6891">23578 8963 329 0,'-3'-25'143'0,"-7"14"4"15,0 6-78-15,3 6-40 16,-6 9-13-16,-2 9-12 0,-12 19-3 15,-3 15-2 1,-4 27-1-16,0 8-1 0,3 26-4 16,6-3-2-16,5 17 0 15,8-18 1-15,6 1 1 16,6-30 2-16,10-14-3 16,5-31-1-16,5-13 0 15,6-23 0-15,4-16 3 16,0-12 6-16,6-25 0 15,1-12 2-15,6-25 2 16,-3-1-1-16,3-27 1 16,-6 8 0-16,-6-17 0 15,-8 20-1-15,-8-4 1 16,-11 26 0-16,-13 11 3 16,-7 29 2-16,-9 10 2 15,-3 22-2-15,-7 13-1 16,3 13-5-16,-4 20-5 0,3 9-4 15,-6 22-8-15,8 8-4 16,1 17-30-16,8-6-43 16,4 5-49-16,10-21-22 15,8-9-81-15</inkml:trace>
          <inkml:trace contextRef="#ctx0" brushRef="#br0" timeOffset="20546.1416">24116 8932 336 0,'7'-7'111'0,"-6"2"13"16,-1 8-90-16,-5 16-20 16,-3 10-12-16,-7 25-2 15,-5 14-2-15,-3 23-2 16,1 2 0-16,-3 17-3 15,5-8-1-15,1 18 0 16,4-12 0-16,3 8 1 16,5-25 2-16,6-13-6 15,6-31-4-15,1-19-5 16,6-28 2-16,3-28 6 16,1-15 8-16,8-30 8 0,-3-12 5 15,7-23-2-15,1 5-4 16,1-16-1-16,-9 11-1 15,-1-13 9-15,-10 14 4 16,-5-6 10-16,-7 24 4 16,-3 9 11-16,0 30-4 15,-6 15-1-15,-2 25-11 16,-9 27-8-16,-3 15-14 16,-8 24-16-16,1 17-7 0,-6 23-15 15,8-3-18-15,-3 15-57 16,6-16-21-16,3-1-25 15,7-23-46-15</inkml:trace>
          <inkml:trace contextRef="#ctx0" brushRef="#br0" timeOffset="21514.2429">24614 8892 408 0,'-7'-17'135'0,"-3"6"14"0,0 9-118 16,-1 17-15-16,-1 10-17 15,-4 25-15-15,-1 14 4 16,-8 33-10-16,3 2-6 15,1 24-9-15,4-7 1 16,1 17 0-16,7-20 13 16,4 2 7-16,7-28 13 15,3-13 2-15,5-35 5 0,7-17 6 16,1-22 2-16,10-27 5 16,4-12 1-16,9-31-2 15,-3-12-5-15,10-29 3 16,-4 5-4-16,-3-19-1 15,-8 21-1-15,-8-11-6 16,-11 26-11-16,-13-3-7 16,-7 24-66-16,-14 7-48 15,-4 23-6-15,-6 14-129 16</inkml:trace>
          <inkml:trace contextRef="#ctx0" brushRef="#br0" timeOffset="21638.9852">25222 9332 421 0,'-32'8'125'16,"7"-1"19"-16,14-4-124 0,7-1-6 15,8-4-12-15,9 4-11 16,5-4 8-16,9-1-1 16,4 1 0-16,12 4-5 15,-6-4-2-15,8 2-15 16,-1 3-20-16,10-1-96 15,-6-2 14-15,7-3-235 16</inkml:trace>
        </inkml:traceGroup>
        <inkml:traceGroup>
          <inkml:annotationXML>
            <emma:emma xmlns:emma="http://www.w3.org/2003/04/emma" version="1.0">
              <emma:interpretation id="{0F73891A-7AF0-481F-9351-39ACAE2C36CD}" emma:medium="tactile" emma:mode="ink">
                <msink:context xmlns:msink="http://schemas.microsoft.com/ink/2010/main" type="inkWord" rotatedBoundingBox="27150,9598 30262,9073 30450,10184 27338,10709"/>
              </emma:interpretation>
            </emma:emma>
          </inkml:annotationXML>
          <inkml:trace contextRef="#ctx0" brushRef="#br0" timeOffset="22821.3156">26417 7912 394 0,'-20'-18'117'0,"-2"0"24"16,12 3-113-16,5 2-9 15,4 6-14-15,4 4-8 16,4 3-1-16,6 3-3 16,2 0 1-16,7 2 2 15,1-1 3-15,8 2 2 0,1 2 2 16,13 4 2-16,-2 3 1 15,8 7-1-15,-3 1-2 16,6 7-2-16,-16 3-2 16,-10 2-2-16,-11-4-1 15,-12 3 1-15,-14-11 2 16,-7-3 3-16,1-5 0 16,-5-2-1-16,5-8-3 15,0 0-3-15,2-2-1 0,3 2 2 16,1 2 2-1,3 6 2-15,4 2 4 0,7 10 0 16,5 3-2-16,13 9 0 16,4-2-2-16,9 9-1 15,-1-2 1-15,-2 3-1 16,-9-2 1-16,-9 8 3 16,-17-6 2-16,-13 10 2 15,-10-7 0-15,-18 7 2 16,-12-9-1-16,-20 3 1 15,1-13-1-15,-16-1-2 16,12-15-6-16,-5-7-15 16,22-10-8-16,-2-1-6 15,16 0-1-15,6 3-3 16,14 0 8-16,5 0-7 16,12 0-22-16,10-10-67 0,10-7 10 15,15-8-164-15</inkml:trace>
          <inkml:trace contextRef="#ctx0" brushRef="#br0" timeOffset="23838.5002">27489 7999 445 0,'-5'-19'128'15,"-13"3"28"-15,0 1-126 16,6 7-29-16,-3 6-17 16,7 7-12-16,-4 6-19 15,4 6-1-15,-2 1 7 16,3 1 18-16,-4-1 18 15,4-2 22-15,-1 4 13 16,0 2 1-16,4 6-2 16,4 0-11-16,7 12-2 0,5-2-7 15,7 6 0 1,5-5-4-16,9 6 0 0,-2-10-1 16,3 3-2-16,-5-3-4 15,-2-2-8-15,-12-4-5 16,-7 2-4-16,-6-4 2 15,-12 1 1-15,-7-3 9 16,-11 5 14-16,-8-5 10 16,-16 4 5-16,-1-4 1 0,-10 0 3 15,7-6-11 1,-4-3-8-16,15-8-6 0,3 1-3 16,16-6-4-16,6 0 0 15,10-3 0-15,8 0 2 16,4-6 1-16,13-16 2 15,3-6 3-15,19-14 6 16,1-7 1-16,23-16 3 16,-1 3-2-16,23-16-1 15,-5 5-4-15,15-13-1 16,-8 11-3-16,3-3 0 16,-24 17 0-16,-2-4-1 15,-19 10 0-15,-8-3 0 16,-15 8 0-16,-7-4-3 15,-11 7 0-15,-14-3 0 16,-9 9 0-16,-13 4 1 0,-7 16 0 16,-9 14-1-16,2 17-3 15,-5 22-12-15,6 11-6 16,-2 15-43-16,9-2-29 16,0 12-54-16,10-13-22 15,3 2-68-15</inkml:trace>
          <inkml:trace contextRef="#ctx0" brushRef="#br0" timeOffset="23884.3617">28223 7716 122 0,'12'-18'165'0,"-7"3"-43"16,-7 9-3-16,-5 14-67 16,-4 8-31-16,-4 21-12 15,-7 6-11-15,-3 15 2 16,2 0-1-16,-5 17 0 16,5-9 2-16,-2 14 2 15,1-5-1-15,0 10 1 16,2-14 0-16,0 7 0 15,7-15-1-15,4-5-2 0,8-20 0 16,3-8-1-16,3-20 0 16,8-10 2-16,6-11 4 15,8-18 5-15,5-9 4 16,13-17 0-16,4-6-2 16,6-17-3-16,-4 5-5 15,1-7-4-15,-17 7-2 16,-6-3-5-16,-14 16 0 0,-13 2-1 15,-11 11 1-15,-24 9-5 16,-12 15 5-16,-17 16 11 16,-4 14 5-16,-6 15 4 15,15 9 6-15,6 6-2 16,13 1-15-16,0 8-13 16,10-1-13-16,0 10-80 15,7-4-36-15,0 2-22 16,8-11-100-16</inkml:trace>
          <inkml:trace contextRef="#ctx0" brushRef="#br0" timeOffset="24635.3149">29022 7788 370 0,'11'-2'118'16,"-7"2"20"-16,-9 2-104 16,-5 3-16-16,-5 3-13 0,-5 4-13 15,-3 3-8 1,-6 8-24-16,-1 2-21 0,-9 11 33 15,0 1 12-15,-5 16 17 16,2-2 32-16,1 9 31 16,7-3-31-16,8 9-1 15,11-11-10 1,8 8-9-16,11-10-7 0,10 2-1 16,6-15-3-16,12-5 2 15,4-14 1-15,13-11 3 16,-1-13 0-16,13-12 0 15,-4-15-2-15,2-23 0 16,-12-10-2-16,-2-25 1 16,-17-5-2-16,-11-15-8 15,-17 12-9-15,-19-4-143 16,-17 24 34-16,-32 9-359 16</inkml:trace>
        </inkml:traceGroup>
      </inkml:traceGroup>
      <inkml:traceGroup>
        <inkml:annotationXML>
          <emma:emma xmlns:emma="http://www.w3.org/2003/04/emma" version="1.0">
            <emma:interpretation id="{440CBC7D-FF52-4119-9629-2BA7859396B1}" emma:medium="tactile" emma:mode="ink">
              <msink:context xmlns:msink="http://schemas.microsoft.com/ink/2010/main" type="line" rotatedBoundingBox="17514,14350 33401,8890 34123,10989 18236,16449"/>
            </emma:interpretation>
          </emma:emma>
        </inkml:annotationXML>
        <inkml:traceGroup>
          <inkml:annotationXML>
            <emma:emma xmlns:emma="http://www.w3.org/2003/04/emma" version="1.0">
              <emma:interpretation id="{B1791082-C19F-490E-831E-2AF52CBF4982}" emma:medium="tactile" emma:mode="ink">
                <msink:context xmlns:msink="http://schemas.microsoft.com/ink/2010/main" type="inkWord" rotatedBoundingBox="17922,15536 18628,15294 18931,16176 18225,16419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7408.8887">17397 13618 261 0,'-16'5'153'0,"-7"-2"-14"16,-4 2-45-16,12 7-64 15,-3 6-11-15,4 9-15 0,-2 9-2 16,1 9-1-16,-8 15-2 16,1 5 2-16,-3 19-1 15,0 1-1-15,-5 18-1 16,6-3-2-16,-5 8-3 15,3-19-4-15,3 2-12 16,6-24-10-16,2-11-59 16,10-22-41-16,7-13-13 15,6-21-104-15</inkml:trace>
          <inkml:trace contextRef="#ctx0" brushRef="#br0" timeOffset="46722.7047">17097 13962 158 0,'-20'6'120'16,"-2"1"-16"-16,-1-2-17 0,8-3-53 16,0-1-8-16,4 1-16 15,-3 1-1-15,4 1 0 16,-5-1 0-16,6 0 1 15,-5 1 0-15,4 1-3 16,-1-4-2-16,1 4-2 16,-2-1 0-16,5 1 0 15,2 0 0-15,2-2-1 16,3 2 0-16,3 0 0 0,6 5-1 16,1 0 2-16,11 3 6 15,3-1 0-15,12 1 2 16,6-10-2-16,9-3 0 15,-3-5-6-15,5-3 0 16,-6-2-2-16,-1 0 0 16,-8 3-1-16,1-1-3 15,-10 3-2-15,0 0-11 16,-9 0-8-16,1 0-30 16,-6 0-22-16,2-3-54 15,-7-4-9-15,0 1-88 16</inkml:trace>
        </inkml:traceGroup>
        <inkml:traceGroup>
          <inkml:annotationXML>
            <emma:emma xmlns:emma="http://www.w3.org/2003/04/emma" version="1.0">
              <emma:interpretation id="{22E681B4-44E0-4AE5-B896-F55560296582}" emma:medium="tactile" emma:mode="ink">
                <msink:context xmlns:msink="http://schemas.microsoft.com/ink/2010/main" type="inkWord" rotatedBoundingBox="18815,13903 22722,12560 23428,14615 19522,1595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50809.0154">20029 11892 224 0,'13'-5'121'16,"-5"-2"-3"-16,-1 4-59 0,0 3-12 16,1 0-26-16,-2 6-9 15,1 4-8-15,-5 9-1 16,-6 7-1-16,-5 12 0 15,-5 5-1-15,-6 17 0 16,-1-2 1-16,-4 9 1 16,3-6 2-16,-4 4 0 15,6-10 0 1,0-1 1-16,10-5-3 0,0-5 0 16,7-9-1-16,4-1-1 15,8-8-1-15,-3-3-1 16,7-4 1-16,4 5-1 15,1-4 0-15,4 5 0 16,0-1 0-16,1 5 0 16,-3-4 0-16,-2 0 0 15,-6-5 1-15,-2 0 4 0,-7-10 0 16,-5 3 2-16,-1 1 0 16,-2 6 0-16,-5-1-3 15,-7 3 1-15,-3 1-2 16,-14-1 1-16,-10-4-1 15,-15 2 0-15,-6-5-1 16,-13 3-1-16,10-3-3 16,-4-3-7-16,18-6-7 0,5-1-7 15,16-5-19-15,12-6-91 16,14-9 24-16,9-23-233 16</inkml:trace>
          <inkml:trace contextRef="#ctx0" brushRef="#br0" timeOffset="50823.9756">20165 11767 321 0,'6'13'125'0,"3"-1"10"0,-1-4-81 16,20-1-25-16,10 3-18 15,24-3-3-15,8-6-12 16,19-6-29-16,-1-6-39 16,12-18-66-16,-12-2-15 15,-2-17-129-15</inkml:trace>
          <inkml:trace contextRef="#ctx0" brushRef="#br0" timeOffset="48396.353">18780 11815 228 0,'-6'-1'120'0,"-8"1"-2"0,3 3-58 15,-1 4-18-15,2 1-22 16,-6 4-8-16,2 2-6 15,-4 5 1-15,-2 1 2 16,-5 8-2-16,2 0-1 16,-9 10-1-16,3 4-2 15,-10 11-2-15,3 0 0 16,-11 18 0-16,1 1 0 16,-12 16 2-16,3-7 1 15,-6 25 2-15,6-9 0 16,2 19 0-16,14-8-2 0,5 15-2 15,14-24-1-15,5 4-1 16,6-26 1-16,8-14-1 16,4-22-1-16,5-11 1 15,4-18 0-15,6-9 0 16,1-8 0-16,5-8 0 16,1-6 0-16,7-12 1 15,-2-7 0-15,3-10 1 16,-3 1 0-16,0-9 0 15,-5 4 0-15,3-9 0 16,-5 3-1-16,4-9-1 16,-2 7-1-16,-1-6-1 15,-4 10 0-15,-1-7-1 16,-9 13 0-16,-2 0 1 0,-6 12 1 16,-2 6-1-16,-5 14 1 15,-7 5 0-15,-1 11-1 16,-6 12-5-16,-2 10-3 15,-7 13-17-15,1 7-14 16,-5 5-37-16,9-2-28 16,0-3-18-16,10-10-26 0,9-7 22 15</inkml:trace>
          <inkml:trace contextRef="#ctx0" brushRef="#br0" timeOffset="49947.8053">19315 12043 186 0,'-2'-12'82'15,"1"0"1"-15,-1-4-34 16,0 1-24-16,2-5 11 15,-1 2 1-15,-4-2 6 16,0 3-4-16,0-3-4 16,-2 5-14-16,-1-1-5 15,4 2-10-15,1 3-1 16,0 3-1-16,1 3-2 16,2 0-1-16,0 1 1 15,-3-1-1-15,3 0 1 16,-2 2 2-16,0 1 2 15,2 2 2-15,-1 0 1 0,-1 4-3 16,-5 11 0-16,-1 10-3 16,-10 21-2-16,0 12 0 15,-6 27 0 1,1 1 0-16,0 17-1 0,1-13 1 16,7 6 0-16,5-21-1 0,7-1 0 15,5-24 1-15,8-3-2 16,0-21 0-16,3-9-2 15,0-16 1-15,9-14-1 16,-4-15 2-16,9-20 0 16,3-7 1-16,4-21-3 15,-4-4-2-15,5-15-2 16,-8 9 0-16,-2-15 1 16,-9 18 2-16,-1 1 2 15,-7 23 2-15,-3 11 1 16,-5 21 2-16,0 7 5 15,-1 15-1-15,-4 5-1 16,3 8-1-16,-3 12-2 16,-2 8-4-16,-1 16 1 15,-2 4 0-15,0 12 0 16,2-1 1-16,1 13-1 16,4-3 1-16,0 16-1 15,1-5 1-15,-5 13 0 16,1-9-1-16,-6 4 1 0,0-13-1 15,-2 6 0-15,0-14 1 16,-6 1-1-16,2-12 1 16,-3-1 0-16,-6-15 0 15,-6-3 0-15,0-13 1 0,-14 3-1 16,-1-5 0 0,-9 1 0-16,6-3-2 0,1 1-1 15,14-6-1-15,4 2-8 16,11-2-3-16,6-4-16 15,10-2-27-15,3-6-84 16,4-8 10-16,4-13-203 16</inkml:trace>
          <inkml:trace contextRef="#ctx0" brushRef="#br0" timeOffset="51856.54">21265 11744 295 0,'-11'2'167'15,"-16"-2"-15"-15,-4-4-49 16,4 8-75-16,2 6-11 16,4 8-14-16,-3 17-4 15,1 9-4-15,-3 25-6 16,-1 7-2-16,-4 35-3 0,-3 5 1 15,-5 27 1 1,2-3 5-16,-1 24 3 16,5-25 5-16,8 11 1 0,15-32 1 15,10-5 1 1,13-34-1-16,12-16-2 0,3-28-1 16,14-23 0-16,-3-27 1 15,13-28 1-15,1-19 2 16,15-37 0-16,-5-9 1 15,10-37 0-15,-10 3-2 0,0-38 2 16,-16 14-2-16,-7-18 2 16,-19 31-1-16,-12 0 1 15,-16 44 0-15,-18 16 0 16,-8 38-1-16,-15 24 0 16,-4 34-3-16,-11 30-7 15,8 20-6-15,-3 29-32 16,15 6-50-16,0 15-43 15,18-10-28-15,2 1-66 16</inkml:trace>
          <inkml:trace contextRef="#ctx0" brushRef="#br0" timeOffset="54091.0246">22072 12574 426 0,'-16'7'130'16,"-9"-4"31"-16,0 0-118 15,18-1-17-15,4 0-7 0,3-4-12 16,0 2-4-16,0 0-1 16,0 0-1-16,2 0-7 15,-4 5-12-15,0 0-6 16,-1 5-15-16,0 3-18 0,-1 2-100 16,3-3 25-1,2-7-252-15</inkml:trace>
        </inkml:traceGroup>
        <inkml:traceGroup>
          <inkml:annotationXML>
            <emma:emma xmlns:emma="http://www.w3.org/2003/04/emma" version="1.0">
              <emma:interpretation id="{A7EB1C39-98D2-409C-9D6B-334AFB789F23}" emma:medium="tactile" emma:mode="ink">
                <msink:context xmlns:msink="http://schemas.microsoft.com/ink/2010/main" type="inkWord" rotatedBoundingBox="23852,12563 26708,11582 27165,12910 24308,13892"/>
              </emma:interpretation>
              <emma:one-of disjunction-type="recognition" id="oneOf4"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'</emma:literal>
                </emma:interpretation>
                <emma:interpretation id="interp10" emma:lang="" emma:confidence="0">
                  <emma:literal>-</emma:literal>
                </emma:interpretation>
                <emma:interpretation id="interp11" emma:lang="" emma:confidence="0">
                  <emma:literal>„</emma:literal>
                </emma:interpretation>
                <emma:interpretation id="interp12" emma:lang="" emma:confidence="0">
                  <emma:literal>_</emma:literal>
                </emma:interpretation>
              </emma:one-of>
            </emma:emma>
          </inkml:annotationXML>
          <inkml:trace contextRef="#ctx0" brushRef="#br0" timeOffset="54135.9076">22765 11306 310 0,'8'-2'87'0,"5"-8"27"15,9-3-86-15,13-4-8 16,3-3-4-16,7-6-5 16,-2 1-6-16,7-10 0 15,-9 0-3-15,9-13 0 16,-7 1 0-16,5-12 0 15,-6 2 0-15,3-8 2 16,-12 9 3-16,2-2 6 16,-14 15 2-16,-1 3 3 15,-10 18-2-15,-3 6-2 16,-6 9-5-16,1 7-1 0,-5 10-4 16,-7 23-1-1,-2 15-3-15,-11 32 0 0,-4 15-2 16,-8 36-1-16,2-2 1 15,-8 39 0-15,4-9-2 16,-4 12-3-16,8-31-1 16,-2-17-5-16,11-49-8 0,6-22-108 15,8-34-7-15,2-20-39 16,3-13-39-16</inkml:trace>
          <inkml:trace contextRef="#ctx0" brushRef="#br0" timeOffset="54268.5549">23576 11609 440 0,'-1'10'113'0,"-4"-1"31"0,18-6-127 16,20 2-9-16,10-2-10 15,24-4-8-15,1-9-10 16,15-5-60-16,-8-5-65 15,-1-3-6-15,-14 3-162 16</inkml:trace>
          <inkml:trace contextRef="#ctx0" brushRef="#br0" timeOffset="54994.3621">24777 11216 473 0,'0'2'97'0,"11"-4"47"16,14-3-141-16,12 0-3 16,19-5-2-16,7-8-3 15,14-15-8-15,-3-9-3 16,8-14-2-16,-16-2 2 0,0-12 2 15,-16 3 9-15,-2-11 5 16,-9 5 4-16,-3-6 1 16,-6 7 2-16,0 3-1 15,-10 17 0-15,-2 11-1 16,-6 16-1-16,-4 8 0 16,-5 14-1-16,1 14 4 15,-1 13-1-15,-3 25 0 16,-2 16-1-16,-4 33 0 15,-8 3-5-15,-6 21-3 16,1-15-5-16,-5 10-15 16,3-23-20-16,-6 1-50 15,7-27-44-15,-11-7-17 16,6-17-85-16</inkml:trace>
        </inkml:traceGroup>
        <inkml:traceGroup>
          <inkml:annotationXML>
            <emma:emma xmlns:emma="http://www.w3.org/2003/04/emma" version="1.0">
              <emma:interpretation id="{3C4A29C5-91D5-407F-9350-858D52A58CD9}" emma:medium="tactile" emma:mode="ink">
                <msink:context xmlns:msink="http://schemas.microsoft.com/ink/2010/main" type="inkWord" rotatedBoundingBox="27324,11031 33417,8937 34123,10989 28030,13083"/>
              </emma:interpretation>
              <emma:one-of disjunction-type="recognition" id="oneOf5">
                <emma:interpretation id="interp13" emma:lang="" emma:confidence="0">
                  <emma:literal>1-1</emma:literal>
                </emma:interpretation>
                <emma:interpretation id="interp14" emma:lang="" emma:confidence="0">
                  <emma:literal>11</emma:literal>
                </emma:interpretation>
                <emma:interpretation id="interp15" emma:lang="" emma:confidence="0">
                  <emma:literal>7-1</emma:literal>
                </emma:interpretation>
                <emma:interpretation id="interp16" emma:lang="" emma:confidence="0">
                  <emma:literal>71</emma:literal>
                </emma:interpretation>
                <emma:interpretation id="interp17" emma:lang="" emma:confidence="0">
                  <emma:literal>171</emma:literal>
                </emma:interpretation>
              </emma:one-of>
            </emma:emma>
          </inkml:annotationXML>
          <inkml:trace contextRef="#ctx0" brushRef="#br0" timeOffset="37480.9863">31225 8083 246 0,'0'-1'101'0,"0"-1"12"16,1 0-57-16,-1-1-11 16,0 1-5-16,-1 2 4 15,-3-1-10-15,-2 1-3 16,-1 0-14-16,-1 0-6 16,-2 1-8-16,-4-1-2 0,1 4-2 15,-5 2 0-15,1 1 1 16,1 5 0-16,1 1 2 15,0 3 0-15,2 1 0 16,-4 8 1-16,2 0-3 16,-7 13 1-16,4 0-1 15,-5 17 0-15,1-4 0 16,2 8 0-16,2-11 0 0,3 2 0 16,5-14 0-16,4-4 0 15,4-9 0-15,5 0 0 16,1-5 0-16,2 1 0 15,3-1 0-15,2-2 0 16,2-2-1-16,4-3 1 16,1-7-2-16,4-3-1 15,-1-4-1-15,4-4-8 16,-3 1-3-16,1-1-10 16,-3-1-10-16,0-1-56 15,-5 1-47-15,-2-3-9 16,-3-3-129-16</inkml:trace>
          <inkml:trace contextRef="#ctx0" brushRef="#br0" timeOffset="38485.8966">31176 8440 329 0,'-8'17'125'16,"-3"6"10"-16,-3 0-98 0,-2 9-17 15,-3-1-24-15,-2 8-7 16,1-3-5-16,-2 6 5 16,7-9 5-16,-1 5-5 15,6-8-7-15,2 5-61 16,3-9-39-16,-4 4-17 15,4-7-101-15</inkml:trace>
          <inkml:trace contextRef="#ctx0" brushRef="#br0" timeOffset="27206.4869">26395 10232 312 0,'19'-14'134'0,"-11"-1"-28"16,3 0-60-16,1 4-28 16,3 1-27-16,-2 1 15 0,2 3 17 15,2-1-21-15,8-3 1 16,3-1-2-16,10-8 0 16,0-1 0-16,7-6-1 15,-7-2 1-15,-4-6-1 16,-10 8 1-16,-2-4-1 15,-10 7 1-15,-1 1-1 16,-6 9-1-16,-1 0 0 16,-1 8-1-16,-3 1-1 15,-2 3 0-15,4 2 0 16,-4 1 1-16,1 3 0 16,1 3 1-16,0 6 2 15,-4 2 2-15,-1 16 3 16,-3 3 0-16,-5 13 1 0,-2 3-1 15,-5 16-1-15,-3-6-4 16,-4 15-3-16,0-9-2 16,-1 4-11-16,3-16-15 15,-1 0-34-15,8-15-40 16,-1-7-24-16,4-13-31 16,2-10 2-16</inkml:trace>
          <inkml:trace contextRef="#ctx0" brushRef="#br0" timeOffset="27082.7885">26306 9285 250 0,'8'-10'93'0,"5"2"12"15,1 1-65-15,5 1-16 0,5 2-9 16,4 6-1-16,2 0-5 15,10-2 1-15,-2 0-1 16,15-2 2-16,-2-3-2 16,17-5 2-16,1 0-2 15,17-6 2-15,-3-1-4 16,21-8 3-16,-1 3-1 16,29-2 3-16,-8-1 1 0,20-7 3 15,-11 4-3-15,13-5-1 16,-26-1-2-16,14 5-3 15,-17 5-3-15,9 13-2 16,-22 6 0-16,18 11-1 16,-20 9 0-16,20 12 0 15,-18-2 0-15,12 5-1 16,-21-4 1-16,1-3-1 16,-26-6 1-16,-4-2 0 15,-21-8 1-15,-3 1 1 16,-16-3-1-16,-1-3-1 15,-8-2-1-15,-6 1-6 16,-6-2-4-16,-1-1-9 16,-6 0-13-16,-3-1-117 15,-5-5 30-15,-6-2-297 0</inkml:trace>
          <inkml:trace contextRef="#ctx0" brushRef="#br0" timeOffset="28333.6437">27139 10421 408 0,'-5'0'103'0,"-3"5"30"16,4 6-119-16,-2 14-7 15,-1 12-9-15,-6 19-9 16,-4 7-9-16,-3 14-27 0,0-6-14 15,-4 9-12-15,0-15 8 16,1-4 7-16,5-20-4 16,3-7-10-16,5-24 11 15,8-15-71-15</inkml:trace>
          <inkml:trace contextRef="#ctx0" brushRef="#br0" timeOffset="28363.5613">27670 9958 196 0,'-11'-7'0'0,"-6"-1"209"15,7 1-180-15,3 7 117 16,2 8-142-16,-8 9 131 16,2 9-154-16,-6 13-19 15,2 1-17-15,-5 8-25 16,0-5 4-16,-6 5 6 16,-3-5 22-16,-9 10 26 0,5-6 34 15,0 8 10-15,6-7 8 16,4 6 1-16,10-9-7 15,6 0-5-15,5-12-6 16,11-6-9-16,4-12-5 16,12-9-8-16,1-7-3 15,11-11-8-15,0-4-4 16,4-14-3-16,-1-4 5 16,3-12 4-16,-8-2 7 0,10-12 9 15,-10 4 11-15,1-14 18 16,-4 7 8-16,1-12 13 15,-10 2 1-15,-3-15 2 16,-5 12-17-16,-8-7-6 16,-6 13-13-16,-2 9-4 15,-4 19-7-15,-9 11-4 16,1 17-4-16,-9 19-18 16,-1 17-13-16,-5 23-21 15,0 8-9-15,-5 18-41 16,4-3 0-16,-4 4-6 15,7-13-12-15</inkml:trace>
          <inkml:trace contextRef="#ctx0" brushRef="#br0" timeOffset="29238.4405">28607 9626 412 0,'-2'-5'107'0,"-3"-4"28"15,8 4-120-15,1-1-9 16,1-1-7-16,-2 0 0 16,-3 2 3-16,-2 2 1 15,-4 5 1-15,-13 6 1 16,-1 7-2-16,-13 17 1 15,-5 7-3-15,-12 24 2 0,-3 9-2 16,-13 22 1 0,4-1-2-16,-9 17 1 0,11-9-1 15,2 14-1-15,15-11 0 16,0 14-2-16,11-11 0 16,1-1 0-16,9-25 1 15,4-6 0-15,11-29 1 16,10-9-1-16,11-22 0 15,7-14-1-15,8-12 1 16,12-19 0-16,2-10 2 16,12-18 1-16,1-5 1 0,6-12 0 15,-7 5-1-15,3-3 1 16,-15 15-2-16,-2 0 1 16,-12 17-1-16,-6-1-1 15,-8 14 1-15,-4 8-1 16,-9 8 0-16,-7 6-1 15,-5 7 1-15,-6 6-4 16,-4 3-2-16,-5 5-10 16,1 3-17-16,-5 7-93 15,-3-3-4-15,-9 4-44 16,-6-6-6-16</inkml:trace>
          <inkml:trace contextRef="#ctx0" brushRef="#br0" timeOffset="34403.0108">29805 9265 324 0,'-6'0'84'0,"-3"2"24"16,-2 0-95-16,-4-1-5 0,1 1-6 15,-2 3-1 1,1 0-1-16,-3-3 5 0,4 3 3 16,-1 1 8-16,4 3 4 15,-3-3 6-15,8 2-4 16,1-4-2-16,2-1-8 15,-1-3-4-15,4 0-6 16,0-2 0-16,0 4-1 16,0-4-1-16,2 4 0 0,-2-2 0 15,2 0 1-15,3-2-1 16,1 6 0-16,4-4 1 16,3 1 0-16,4 3 0 15,0-3 0-15,4 1 1 16,1 1 0-16,4-1 0 15,1 1 1-15,4 2-1 16,-4-3 0-16,3 1-1 16,-5 2 0-16,-2-3-1 15,-3 0 1-15,2-2-1 16,-8-4 1-16,5-1-1 16,1-1 1-16,3-3 0 15,2 1-1-15,5-4 1 16,-4 1-1-16,1 4-5 0,-9 2-1 15,-1 9-17-15,-9 2-45 16,-8 12-73-16,-5 2-3 16,-8 7-175-1</inkml:trace>
          <inkml:trace contextRef="#ctx0" brushRef="#br0" timeOffset="40623.5231">30497 9396 175 0,'-9'4'88'0,"-3"-3"12"0,7 1-45 16,0-2 14-16,3 0-15 15,2 0-3-15,-1 0-15 16,1 0-6-16,0 0-14 16,-2 0-6-16,2 0-7 15,0-2 0-15,2 4-2 16,3-4 4-16,3 1 2 15,8-6 1-15,6 2 6 0,13-3 7 16,1-2 0-16,16 0 5 16,3-2 2-16,16-3 1 15,4-1-5-15,24-2 1 16,3-4-7-16,21 0-3 16,-11 2-6-16,10 1-4 15,-24 4-3-15,-4 0-1 16,-24 1-1-16,0 4 1 15,-17-1-1-15,-2 6 0 16,-16 1 1-16,-7 4-1 16,-13 2 1-16,-3 1 1 15,-9-1 1-15,-3 6 1 16,-1 2-1-16,-13 7-1 16,-6 5-2-16,-10 4-3 15,-3-4-1-15,-3 3-1 0,7-7 2 16,5-3 0-16,10-5 2 15,6-2-2-15,5-5-5 16,4 1-4-16,6-1-6 16,1 0-14-16,1-3-3 15,2 0-13-15,-1-3-14 16,-2-7-109-16,1-3 28 16,-3 0-271-16</inkml:trace>
          <inkml:trace contextRef="#ctx0" brushRef="#br0" timeOffset="36351.6631">30413 8404 274 0,'6'1'138'16,"-4"1"-8"-16,0 1-47 16,-2-4-63-16,-2 1-7 15,4 1-6-15,3-4-2 16,-4-4-2-16,8-6 0 15,4 0 2-15,2-7 2 16,2-2 0-16,4 1 4 16,-1 4-2-16,3-3 2 15,-4 0-3-15,4 0 0 0,-3 0-4 16,3-3-1-16,-5 0-2 16,4-5 0-1,-2 0-1-15,3-7-1 0,-1 1 0 16,1-2 0-16,-2 4 1 15,-2 4-1-15,-8 12 1 16,-6 4 1-16,-5 10 0 16,-1 4 1-16,-3 5-1 15,-6 6 0-15,2 5 1 16,-5 5-2-16,-2 4 0 16,-2 9 1-16,4 1-1 0,-7 9 0 15,-2 6-1-15,-6 13 1 16,0-2 0-16,-9 10 0 15,3-10-1-15,-1 3-2 16,6-14-1-16,1-4-3 16,7-15-1-16,2 5-8 15,1-9-4-15,2 0-10 16,1 1-4-16,-2 2-22 16,7-9-18-16,2-1-54 15,3-9-1-15,5-5-115 16</inkml:trace>
          <inkml:trace contextRef="#ctx0" brushRef="#br0" timeOffset="38531.7747">31454 8073 188 0,'10'-8'92'0,"0"3"3"15,-2 0-36-15,0 0-11 16,-1 3-11-16,-2 1-3 16,1 2-8-16,-1-1-10 15,-1 0-7-15,1 4-1 16,-2-1-2-16,2 4 5 15,-2 1 1-15,6 5 5 16,-3 2-1-16,3 4 0 16,1-1-6-16,0 5-1 15,-5 0-5-15,-4 10 0 16,-7 2-2-16,-13 15 1 16,-4 2-2-16,-12 11 1 15,-3-4-1-15,-8 6 1 16,6-12-1-16,-2 0 2 15,11-13-2-15,1-2 1 16,10-11-1-16,2-5-1 0,11-11-1 16,4 1-1-16,6-10 0 15,5 1 0-15,6-2 0 16,2-1 1-16,1-4 1 16,8-3 0-16,-2-1 1 15,5-6 0-15,2 4-1 0,3-3 1 16,-5 5 0-16,7-1-1 15,-7 4 0-15,1-1 1 16,-8 4-2-16,1 0-9 16,-9 2-8-16,0-1-50 15,-4 1-75-15,-4-2-2 16,-2 2-64-16,-3-1 73 16</inkml:trace>
          <inkml:trace contextRef="#ctx0" brushRef="#br0" timeOffset="39552.3641">32136 8042 149 0,'5'-12'105'0,"-5"4"-4"16,-5 1-27-16,-5 4-21 0,-3 5-6 15,-2 3-16-15,-2 1-4 16,6 4-6-1,-3-2-3-15,3 2-9 0,-3 5-6 16,3 4 0-16,-2 7 9 16,3 4 3-16,0 8 4 15,1 0 1-15,3 7 1 16,2-5-8-16,3 7-2 16,1-6-4-16,6 2-3 15,4-6-3-15,2 1 0 16,-4-6-1-16,1-1 0 15,-3-8 0-15,-1 1 0 16,-2-6 1-16,1-3 0 16,2-4 0-16,-1 3 0 15,-1-4 0-15,-1 5 1 0,-1-6 1 16,-1-2-1 0,-1 0 1-16,-3-2-1 0,-4-2-1 15,-4 2-1-15,-7 2-1 16,-9-1-2-16,2 1-2 15,-5-5-11-15,5-6-14 16,-3-6-125-16,6-5 26 16,-6-8-314-16</inkml:trace>
          <inkml:trace contextRef="#ctx0" brushRef="#br0" timeOffset="39579.2925">32083 7937 146 0,'2'4'164'0,"4"-4"-32"15,4 0-83-15,7-2 93 16,4-3-103-16,8-2-9 16,0-3-15-16,3-1-5 15,-5 1-8-15,-1 3-4 0,-8 0-2 16,2 6 1-16,-3 2 0 16,3 3 2-16,-2-3 0 15,-3 6-9-15,-5-4-8 16,-3 2-125-16,-12 2 29 15,-2 5-315-15</inkml:trace>
        </inkml:traceGroup>
      </inkml:traceGroup>
    </inkml:traceGroup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5:21.6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4D0111D-83F8-4027-ACEA-8214009B7430}" emma:medium="tactile" emma:mode="ink">
          <msink:context xmlns:msink="http://schemas.microsoft.com/ink/2010/main" type="writingRegion" rotatedBoundingBox="4680,14824 12107,15828 11825,17912 4398,16908"/>
        </emma:interpretation>
      </emma:emma>
    </inkml:annotationXML>
    <inkml:traceGroup>
      <inkml:annotationXML>
        <emma:emma xmlns:emma="http://www.w3.org/2003/04/emma" version="1.0">
          <emma:interpretation id="{3703401B-873C-4456-A333-AACAD4C9F659}" emma:medium="tactile" emma:mode="ink">
            <msink:context xmlns:msink="http://schemas.microsoft.com/ink/2010/main" type="paragraph" rotatedBoundingBox="4680,14824 12107,15828 11825,17912 4398,169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0BA201-A996-405B-BC0A-C5EFDADA5F5C}" emma:medium="tactile" emma:mode="ink">
              <msink:context xmlns:msink="http://schemas.microsoft.com/ink/2010/main" type="inkBullet" rotatedBoundingBox="4576,15596 5374,15705 5313,16160 4514,16052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3301 14324 186 0,'-6'-4'112'0,"2"1"0"15,1 0-35-15,3 1-24 16,0 2-9-16,2-2-26 0,-2 4-5 15,3 0-8-15,-1 3-1 16,1 0-1-16,5 6 0 16,2 3 0-16,2-1 0 15,3-3-1-15,10-3 0 16,0-11 1-16,14-9 2 16,8-9 1-16,23-13-1 15,1-3-1-15,20-10-2 16,-6 3-4-16,10-3-25 15,-21 10-24-15,1 5-83 16,-22 13-2-16,-5 5-178 16</inkml:trace>
      </inkml:traceGroup>
      <inkml:traceGroup>
        <inkml:annotationXML>
          <emma:emma xmlns:emma="http://www.w3.org/2003/04/emma" version="1.0">
            <emma:interpretation id="{3B8BBFED-EB23-472B-A9D3-E7867FC122D8}" emma:medium="tactile" emma:mode="ink">
              <msink:context xmlns:msink="http://schemas.microsoft.com/ink/2010/main" type="line" rotatedBoundingBox="5604,14949 12107,15828 11825,17912 5322,17033"/>
            </emma:interpretation>
          </emma:emma>
        </inkml:annotationXML>
        <inkml:traceGroup>
          <inkml:annotationXML>
            <emma:emma xmlns:emma="http://www.w3.org/2003/04/emma" version="1.0">
              <emma:interpretation id="{1CCE0B84-A5E1-4053-9602-F81DE400FC76}" emma:medium="tactile" emma:mode="ink">
                <msink:context xmlns:msink="http://schemas.microsoft.com/ink/2010/main" type="inkWord" rotatedBoundingBox="5604,14949 7662,15227 7398,17184 5339,16906">
                  <msink:destinationLink direction="with" ref="{F0303D6C-D1A5-4412-B30C-DCDE770C805D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71.9577">4422 13670 329 0,'6'-5'83'0,"1"-5"31"15,8 1-94-15,8 6-7 16,2 3-2-16,3 3-4 16,-3 9-6-16,0 8-12 15,-8 5-7-15,-1 13-21 16,-4 5-18-16,-5 12-31 15,-7-2 0-15,-9 7-5 16,-6-9 19-16,-11 2 41 16,-4-13 53-16,-5-2 37 15,5-13 20-15,4-3 10 16,7-10-12-16,9-2-30 0,10-5-37 16,12 3 2-16,6 0-10 15,14 2-8-15,1 2 10 16,7 4 9-16,-5 3-10 15,3 9-4-15,-7 3-3 16,-4 13-1-16,-7 2 0 16,-8 20 0-16,-11-1 5 15,-11 13 8-15,-6-8 5 0,-13 5 6 16,-9-16 4-16,-10 4 6 16,-2-14-2-16,-13 5-4 15,3-12-5-15,-3 3-4 16,9-10-9-16,-3-2-18 15,14-7-17-15,3-6-87 16,12-6 8-16,6-18-200 16</inkml:trace>
          <inkml:trace contextRef="#ctx0" brushRef="#br0" timeOffset="1560.9322">5034 14083 139 0,'-1'-18'93'0,"-3"-1"-5"16,-1 3-18-16,7 3-47 0,1 3-7 15,-1 5-4 1,0 3 1-16,-2 2 3 0,1 2 2 16,-1 3 2-16,4 8 2 15,-1 4-11-15,2 11 1 16,0 5-1-16,-2 17 0 15,-1 0-2-15,-2 14 0 16,2 1-3-16,-2 16 0 16,0-3-4-16,0 9 1 15,1-8-2-15,-2 3 0 16,1-16 0-16,-2 1-1 16,0-18 0-16,-1-4-2 15,1-15-1-15,-3-3-4 16,0-11-2-16,-5-1 1 15,-5-5 0-15,-8 2 3 16,-5-7 7-16,-7-2 7 16,2-5 6-16,-5-3 3 0,8-3 0 15,3-3-1-15,9-3-6 16,6-6-5-16,9-1-3 16,10-11-1-16,6 1-1 15,14-16 1-15,7 2 0 16,15-16 1-16,2 1 0 15,12-15 0-15,-3 4-1 0,6-14 0 16,-11 11-1-16,2-9 1 16,-14 13-1-16,-10 0 2 15,-16 20 3-15,-8 2 4 16,-12 17 0-16,-8-1 2 16,-1 9-3-16,-5-2-2 15,1 2-4-15,-6 0-2 16,4 3-1-16,-5 1-2 15,3 11-1-15,-5 10-10 16,5 9-7-16,-3 24-34 16,3 13-66-16,-5 20-28 15,7 4-37-15,3 3-24 16</inkml:trace>
          <inkml:trace contextRef="#ctx0" brushRef="#br0" timeOffset="2349.8588">5665 13980 332 0,'-10'3'126'15,"-6"1"12"-15,-3 2-92 0,3 4-16 16,1 5-22-1,-5 13-19-15,3 11-13 0,-3 19-10 16,2 8-25-16,-3 25-22 16,6-3 3-16,0 24 2 15,5-9 9-15,3 5 31 16,7-19 39-16,2-11 19 16,4-28 8-16,6-15 12 15,3-23 3-15,3-16 5 16,4-11-5-16,6-20 8 15,-1-11-6-15,2-24-5 16,1-10-15-16,0-21-6 16,-7 3-10-16,-1-15-2 15,-7 15-4-15,-3-6-1 16,-11 16-1-16,-2 0 0 16,-11 26 0-16,-5 8 0 15,-3 24 0-15,-6 15-1 16,1 18-2-16,-3 15-5 0,5 11-4 15,-1 10-14 1,9 0-17-16,7 2-51 0,6-11-42 16,7-8-15-16,10-14-89 15</inkml:trace>
          <inkml:trace contextRef="#ctx0" brushRef="#br0" timeOffset="2388.7668">6240 13517 415 0,'-5'2'120'0,"-7"6"26"15,-3 5-120-15,-3 19-10 16,-4 9-12-16,-8 22-6 16,0 7-5-16,-4 21-1 15,-3-6-6-15,-3 13-2 16,7-10 0-16,-2 18-1 15,10-10 1-15,5 14 5 16,9-14 4-16,9 4 2 16,9-25 4-16,9-9-2 15,9-28 0-15,15-15 1 16,2-18 1-16,12-20 5 16,-4-13 4-16,5-25 6 0,-10-12 1 15,0-24 1-15,-12-3 0 16,-3-20 0-16,-12 7-5 15,-8-8 0-15,-10 18-3 16,-15-1-2-16,-12 23-2 16,-11 5-3-16,-5 25-1 15,-10 10-13-15,1 24-12 0,-6 24-57 16,12 22-56-16,-6 26-6 16,11 18-61-16,-1 11 85 15</inkml:trace>
        </inkml:traceGroup>
        <inkml:traceGroup>
          <inkml:annotationXML>
            <emma:emma xmlns:emma="http://www.w3.org/2003/04/emma" version="1.0">
              <emma:interpretation id="{980A55B0-5BE8-4D0E-A793-D2FEE787E871}" emma:medium="tactile" emma:mode="ink">
                <msink:context xmlns:msink="http://schemas.microsoft.com/ink/2010/main" type="inkWord" rotatedBoundingBox="8264,16246 8908,16334 8883,16515 8239,1642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130.6474">7070 14621 205 0,'-14'7'165'15,"1"-2"-32"-15,0 1-14 16,8-3-92-16,0 2-10 0,3 2-13 16,4 6-2-1,1 2-3-15,6 4 1 0,2 1-1 16,4-6-1-16,3 0 1 16,12-6-1-16,-2-6 0 15,14-4 1-15,3-3 1 16,11-8 1-16,1-2-2 15,16 0-16-15,-5-2-24 16,8-3-91-16,-11 5 5 16,-7 7-217-16</inkml:trace>
        </inkml:traceGroup>
        <inkml:traceGroup>
          <inkml:annotationXML>
            <emma:emma xmlns:emma="http://www.w3.org/2003/04/emma" version="1.0">
              <emma:interpretation id="{582FF46F-797C-4137-BCA4-997B5ADC599C}" emma:medium="tactile" emma:mode="ink">
                <msink:context xmlns:msink="http://schemas.microsoft.com/ink/2010/main" type="inkWord" rotatedBoundingBox="9384,15651 12081,16016 11825,17912 9128,17547"/>
              </emma:interpretation>
              <emma:one-of disjunction-type="recognition" id="oneOf3">
                <emma:interpretation id="interp3" emma:lang="" emma:confidence="0">
                  <emma:literal>1425</emma:literal>
                </emma:interpretation>
                <emma:interpretation id="interp4" emma:lang="" emma:confidence="0">
                  <emma:literal>16,25</emma:literal>
                </emma:interpretation>
                <emma:interpretation id="interp5" emma:lang="" emma:confidence="0">
                  <emma:literal>1l,25</emma:literal>
                </emma:interpretation>
                <emma:interpretation id="interp6" emma:lang="" emma:confidence="0">
                  <emma:literal>9425</emma:literal>
                </emma:interpretation>
                <emma:interpretation id="interp7" emma:lang="" emma:confidence="0">
                  <emma:literal>1t,25</emma:literal>
                </emma:interpretation>
              </emma:one-of>
            </emma:emma>
          </inkml:annotationXML>
          <inkml:trace contextRef="#ctx0" brushRef="#br0" timeOffset="5535.2195">8149 14664 247 0,'-17'0'97'0,"-1"2"10"16,5-1-67-16,-1 1-8 0,6 0-15 15,-2 4-5-15,5-2-6 16,-2-1 0-16,4 0-3 16,2-1-5-16,2-2-2 0,6-2-3 15,3 1 0-15,8-8 1 16,5-6 7-16,12-8 5 15,0-7 1-15,13-13 1 16,-1 0-1 0,7-10-3-16,-7 5-2 0,1-5-1 15,-10 9-1-15,-3 3 1 16,-13 11 0-16,-2 5 0 16,-9 10-1-16,-4 5 4 15,-5 7 2-15,-4 5 4 16,-3 6 0-16,-7 18 1 15,-1 9-4-15,-12 28-2 16,-2 10-4-16,-14 25 0 16,-2-3-1-16,-12 21 0 15,4-13-3-15,-3 18-8 16,8-13-10-16,4 7-19 16,13-19-8-16,4-11-21 0,10-32-22 15,6-17-15 1,4-22-6-16,10-19-21 0</inkml:trace>
          <inkml:trace contextRef="#ctx0" brushRef="#br0" timeOffset="6351.3898">9054 14206 326 0,'13'0'139'0,"-13"-2"8"16,-10 2-82-16,-2 0-29 16,4 5-18-16,-5 5-7 15,-6 7-9-15,-5 8-2 16,2 5-1-16,-6 9-2 15,3 3-1-15,2 9-1 16,1-3 1-16,-5 14 0 16,-1-4 1-16,-5 17 2 15,0-6 0-15,-7 18 1 16,7-8 0-16,-4 18 1 16,9-9-1-16,-2 18 1 0,10-8-1 15,2 5 0-15,8-22 0 16,5-4 0-16,8-29-1 15,7-12-1-15,4-16 0 16,7-10-3-16,4-12-1 16,12-9-5-16,1-7-5 15,13-9-16-15,-1 0-11 0,15-4-35 16,-2 8-54-16,7-2 0 16,-6 3-127-16</inkml:trace>
          <inkml:trace contextRef="#ctx0" brushRef="#br0" timeOffset="6362.3571">9037 15288 272 0,'-33'20'109'0,"-4"5"7"16,9 7-75-16,3 11-13 15,10 2-17-15,0 16-7 16,7 0-5-16,1 19-16 16,6-2-17-16,1 15-83 15,0-10 8-15,5 3-193 0</inkml:trace>
          <inkml:trace contextRef="#ctx0" brushRef="#br0" timeOffset="6570.6883">9279 14764 395 0,'-13'0'118'0,"-2"-2"30"16,10 0-114-16,0 1-8 15,5 1-11-15,3-4-12 16,2 3-6-16,9-9 0 16,4-4 0-16,10-5 1 15,4-3 2-15,6-3 0 16,-7 0 0-16,4 2 1 15,-6 3-1-15,2 0 0 16,-4 5 0-16,3 5 0 0,-6 5 0 16,3 7 0-1,-9 8 1-15,-3 13-1 0,-8 9-2 16,-10 21 0-16,-7 6-8 16,-10 21-8-16,-7 3-1 15,-11 22 1-15,-2-9 2 16,-10 19 11-16,5-21 9 15,-3 3 2-15,10-28 1 16,2-2-2-16,12-28-3 16,3-2-2-16,9-15-1 0,4-7-12 15,6-10-7-15,6-4-4 16,4-6 1-16,8-8-1 16,3 0 12-16,11-9 4 15,-1 0 0-15,8-2-8 16,1 2 0-16,10 4-2 15,-5 4 0-15,11 6-16 16,-5 3-18-16,6-1-40 16,-7-1-11-16,7 0-78 15</inkml:trace>
          <inkml:trace contextRef="#ctx0" brushRef="#br0" timeOffset="7227.582">10310 14624 200 0,'-1'-35'177'0,"-13"14"-36"15,-2-4-5-15,4 10-102 16,-1 0-8-16,3 8-16 15,-3 9-8-15,1 11-4 16,-5 12-3-16,2 7-1 16,-1 13 0-16,3-4 2 0,-1 6 2 15,6-9 1-15,1 8-1 16,4-8 2-16,6 9 1 16,4-6 0-16,11 8 1 15,0-6 1-15,16 6 0 16,1-5-1-16,9 5 1 15,-2-7-2-15,8 4 1 16,-10-4-2-16,-2 8 1 16,-12-7 0-16,-11 5 0 15,-11-6 0-15,-16 1 2 16,-10-8 0-16,-11 3 2 16,-5-10 1-16,-15 2 1 0,1-7-1 15,-9-3-3-15,8-8-2 16,-5-6-7-16,15-9-6 15,-1-7-34-15,11-7-39 16,2-11-65-16,7-3-20 16,9-11-114-16</inkml:trace>
          <inkml:trace contextRef="#ctx0" brushRef="#br0" timeOffset="7326.3182">10307 14266 442 0,'-2'-4'134'0,"-3"1"24"16,4 1-125-16,7 9-14 15,9 6-13-15,17 12-5 16,4 7-1-16,27 8-10 15,4-1-10-15,16 6-74 16,-8-10-65-16,6 5-12 16,-21-14-167-16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6:11.7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8321B26-46C9-4AF8-95A2-1E1349985008}" emma:medium="tactile" emma:mode="ink">
          <msink:context xmlns:msink="http://schemas.microsoft.com/ink/2010/main" type="writingRegion" rotatedBoundingBox="20793,13777 32835,12178 33524,17366 21482,18965"/>
        </emma:interpretation>
      </emma:emma>
    </inkml:annotationXML>
    <inkml:traceGroup>
      <inkml:annotationXML>
        <emma:emma xmlns:emma="http://www.w3.org/2003/04/emma" version="1.0">
          <emma:interpretation id="{DC7F61E2-9A71-429C-8F08-5C251AB3F63F}" emma:medium="tactile" emma:mode="ink">
            <msink:context xmlns:msink="http://schemas.microsoft.com/ink/2010/main" type="paragraph" rotatedBoundingBox="25568,13560 28462,12669 28849,13926 25955,148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A93BDFD-E674-4508-94B1-B1D67D8E66A6}" emma:medium="tactile" emma:mode="ink">
              <msink:context xmlns:msink="http://schemas.microsoft.com/ink/2010/main" type="line" rotatedBoundingBox="25568,13560 28462,12669 28849,13926 25955,14817">
                <msink:destinationLink direction="with" ref="{9A72EEB7-B70E-4E3D-9F86-470088FBA8B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5F36CDA-3A01-49B6-BB73-5F55627B5D28}" emma:medium="tactile" emma:mode="ink">
                <msink:context xmlns:msink="http://schemas.microsoft.com/ink/2010/main" type="inkWord" rotatedBoundingBox="25568,13560 28462,12669 28849,13926 25955,14817"/>
              </emma:interpretation>
              <emma:one-of disjunction-type="recognition" id="oneOf0">
                <emma:interpretation id="interp0" emma:lang="" emma:confidence="0">
                  <emma:literal>5068</emma:literal>
                </emma:interpretation>
                <emma:interpretation id="interp1" emma:lang="" emma:confidence="0">
                  <emma:literal>1,068</emma:literal>
                </emma:interpretation>
                <emma:interpretation id="interp2" emma:lang="" emma:confidence="0">
                  <emma:literal>1,0-68</emma:literal>
                </emma:interpretation>
                <emma:interpretation id="interp3" emma:lang="" emma:confidence="0">
                  <emma:literal>508</emma:literal>
                </emma:interpretation>
                <emma:interpretation id="interp4" emma:lang="" emma:confidence="0">
                  <emma:literal>506</emma:literal>
                </emma:interpretation>
              </emma:one-of>
            </emma:emma>
          </inkml:annotationXML>
          <inkml:trace contextRef="#ctx0" brushRef="#br0">0 301 207 0,'30'-11'140'0,"-10"-1"-13"16,12-5-31-16,6-6-55 0,10-7-9 16,2 0-23-16,5-5-4 15,-11 6-4-15,3-5-3 16,-11 10-2-16,-2 0-5 15,-9 9-2-15,-4 4-2 16,-11 6 2-16,-7 3 5 16,-6 4 4-16,-8 3 5 15,-3 5 2-15,-2 5 1 16,-4 6-1-16,-4 12 0 16,1 9 1-16,-5 14-2 15,1 4-2-15,-4 15-4 16,3-5-9-16,-1 13-96 15,5-14-20-15,0 6-33 16,6-19-68-16</inkml:trace>
          <inkml:trace contextRef="#ctx0" brushRef="#br0" timeOffset="-768.4406">-93-273 295 0,'-10'13'175'0,"-3"-5"-27"15,3-3-51-15,22-1-75 16,19-1-18-16,19-1-4 16,17 3 1-16,31-4 0 15,8-2-1-15,37-11 1 16,4-6 0-16,28-17 0 15,-11-3 2-15,32-19 3 16,-25-2 2-16,20-13 3 16,-20 6 2-16,20-6-1 15,-34 18-1-15,11 4-3 16,-28 18-5-16,1 11-3 16,-32 11-7-16,2 6-22 15,-28 6-41-15,-13 0-95 16,-32-4 0-16,-23-1-219 0</inkml:trace>
          <inkml:trace contextRef="#ctx0" brushRef="#br0" timeOffset="1129.9894">711 454 196 0,'-17'28'196'0,"-3"2"-58"15,7 0-117-15,3 8 113 16,4 0-139-16,-3 10-22 16,4-1-25-16,-6 4-86 15,-4-4 5-15,-5 8-196 16</inkml:trace>
          <inkml:trace contextRef="#ctx0" brushRef="#br0" timeOffset="1174.869">1176-107 292 0,'-4'0'102'0,"1"3"9"15,3-3-81-15,0 0-13 16,0 0-9-16,-2-2 0 16,-1 1 2-16,-5 1 0 15,1-2 0-15,-6 4-7 16,-2 4-5-16,-3 11-2 16,1 8-5-16,-8 16 4 15,4 8 4-15,-6 14 6 0,9-2 2 16,0 9 5-16,8-10-4 15,6-1-2-15,6-17-4 16,5-4-2 0,4-18-1-16,7-13-2 0,4-14-1 15,6-25-2-15,-1-12 2 16,6-33 0-16,-1-6 2 16,-1-21 1-16,-4 9 0 15,-4-10 1-15,-6 21 0 16,-9-3 0-16,-5 24 1 0,-5 10-7 15,-3 22-22 1,-8 17-91-16,-2 24 17 0,-6 22-237 16</inkml:trace>
          <inkml:trace contextRef="#ctx0" brushRef="#br0" timeOffset="3226.3613">1989-389 97 0,'5'-35'5'0,"0"-7"12"15,-3 6-18-15,0 1 41 16,-6 15 19-16,-2 3 24 16,-3 12 10-16,-4 4-2 15,-2 4-39-15,-2 7-10 16,-4 3-18-16,-1 4-6 0,1 3-5 15,-4 3 4-15,0-5-3 16,-2 7 1-16,2-2-2 16,-4 7-4-16,2 2-5 15,-5 13-2 1,8 1-1-16,-6 16-1 0,3-1 0 16,2 17 0-16,5-3 0 0,-1 13-1 15,6-9-1 1,1 11 1-16,6-15 0 0,2 1-1 15,2-18 0-15,8-5-1 16,2-19-1-16,4-8-2 16,3-14-1-16,7-7-1 15,0-9 1-15,8-9 0 16,-1-5 2-16,8-12-1 16,-4-2-2-16,3-7-2 15,-6 2 0-15,-2-8 1 16,-11 5 5-16,-3-3 8 15,-9 7 7-15,-6 1 4 16,-4 12 1-16,-6-2-1 16,-5 10-7-16,-7 1-1 15,-2 5-5-15,-4 7-2 16,3 7-2-16,-1 3-3 16,8 4-6-16,6 3-27 15,5-7-28-15,5 2-69 0,5-3-10 16,5-7-135-16</inkml:trace>
          <inkml:trace contextRef="#ctx0" brushRef="#br0" timeOffset="3449.3217">2343-648 308 0,'2'6'159'0,"-12"1"-7"16,-4-2-67-16,1 8-50 16,3 4-19-16,-5 8-9 15,3 1-9-15,-1 12-7 16,3-3-4-16,0 3-6 15,5-8-1-15,-1 0 1 16,1-7 6-16,0 4 5 16,-2-7 8-16,2 3 4 15,0-5 2-15,5 6 2 0,7-6-2 16,9 7 1 0,8 1-3-16,9 6 0 0,3-5-2 15,6 4-1-15,-6-6-3 16,1 3-5-16,-12-5-4 15,-5 7-10-15,-12-3-4 16,-10 8-5-16,-8 0 5 16,-10 4 14-16,-1-5 16 15,-7-1 15-15,1-12 7 0,-8-4 2 16,2-7-10 0,-7-3-6-16,-1-4-9 0,-8-6-3 15,5-7-1-15,-3-9-3 16,11-7-1-16,4-6 0 15,17 1-1-15,10-2 1 16,12 1 3-16,16-1 1 16,10 3 2-16,15-7 1 15,6 3 1-15,10-5-1 16,-6 3 0-16,4-9-1 16,-9 2-1-16,-2-10 2 15,-11 6-1-15,-5-9 1 16,-8 6-1-16,-9-8 0 15,-8 8-1-15,-10-11 0 16,-3 8 0-16,-11-7-1 16,-2 7-1-16,-8-7-3 15,1 12-2-15,-10-4-13 0,1 12-14 16,-7 6-106-16,-3 15 21 16,-13 18-260-16</inkml:trace>
        </inkml:traceGroup>
      </inkml:traceGroup>
    </inkml:traceGroup>
    <inkml:traceGroup>
      <inkml:annotationXML>
        <emma:emma xmlns:emma="http://www.w3.org/2003/04/emma" version="1.0">
          <emma:interpretation id="{1615EB97-5D1E-47E4-9AC1-6D9F72D9BB0B}" emma:medium="tactile" emma:mode="ink">
            <msink:context xmlns:msink="http://schemas.microsoft.com/ink/2010/main" type="paragraph" rotatedBoundingBox="24976,15248 26997,14906 27256,16438 25235,167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AB711B0-1DA7-400E-9408-7F0A9DE2B71E}" emma:medium="tactile" emma:mode="ink">
              <msink:context xmlns:msink="http://schemas.microsoft.com/ink/2010/main" type="line" rotatedBoundingBox="24976,15248 26997,14906 27256,16438 25235,16780"/>
            </emma:interpretation>
          </emma:emma>
        </inkml:annotationXML>
        <inkml:traceGroup>
          <inkml:annotationXML>
            <emma:emma xmlns:emma="http://www.w3.org/2003/04/emma" version="1.0">
              <emma:interpretation id="{DD190F2E-2016-4021-9546-786308E19D51}" emma:medium="tactile" emma:mode="ink">
                <msink:context xmlns:msink="http://schemas.microsoft.com/ink/2010/main" type="inkWord" rotatedBoundingBox="24976,15248 26997,14906 27256,16438 25235,16780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708.7002">32 1392 293 0,'-12'2'122'0,"-4"-7"12"0,-3 1-76 16,3 1-14-16,4 0-18 16,-4-4-8-16,1 0-10 15,0-1-2-15,0 0-3 16,-7 1-1-16,6 2 0 0,-6 5-3 15,-3 7-2-15,-5 9-3 16,0 6-3-16,-11 21-2 16,3 7 0-16,-10 20-1 15,4 1 3-15,-2 17 1 16,9-7 2-16,1 11 2 16,9-14 0-16,4 6-11 15,8-12-2-15,7 1-1 16,3-15-1-16,6-2 3 15,6-17 9-15,8-10 1 16,3-17 1-16,12-14 1 16,5-14 2-16,12-19 2 15,-3-12 4-15,14-16 0 16,-6-1 0-16,8-16 3 16,-9 7 1-16,4-12 4 15,-12 9 0-15,0-9 5 0,-13 14-1 16,-7-4 5-16,-11 17-1 15,-7 2 1-15,-10 17-3 16,-8 4-2-16,-2 17-5 16,-13 8-9-16,-2 12-7 15,-12 11-17-15,2 15-15 16,-6 19-40-16,8 9-38 16,-2 14-21-16,10-4-29 15,3 9 7-15</inkml:trace>
          <inkml:trace contextRef="#ctx0" brushRef="#br0" timeOffset="14509.3631">-34 2479 314 0,'1'-5'108'0,"-2"4"11"16,1 1-84-16,0-2-27 15,3 9-9-15,2 1-6 16,-2 7-1-16,0 6 2 16,-1 14-1-16,-5 2 0 15,-4 11-7-15,-1 0-7 16,-9 10-32-16,4-6-47 16,-5-4-7-16,-1-15-36 0,3-8 34 15</inkml:trace>
          <inkml:trace contextRef="#ctx0" brushRef="#br0" timeOffset="14636.0131">530 1520 394 0,'-2'-4'136'0,"-6"-1"20"16,-2 2-110-16,3 1-17 0,6 4-18 16,-4 11-12-16,0 9-8 15,-4 18-8-15,0 8-3 16,-5 18-9-16,3-1 3 15,-6 8 0-15,-1-8 7 16,-4 11 5-16,4-8 7 16,-2 12 4-16,7-10 1 15,6 4 1-15,5-14 0 0,6-7-4 16,4-23-5-16,7-10-8 16,3-20-5-16,9-26-8 15,4-16 0-15,13-26-6 16,0-10 6-16,8-18 6 15,-7 8 12-15,3-14 16 16,-13 18 16-16,-5-17 10 16,-9 14 1-16,-4-9 0 15,-9 21-9-15,-5 2-1 16,-4 25-2-16,-9 10 4 16,-5 26-2-16,-5 17-4 15,-5 18-8-15,-3 26-16 16,-2 9-25-16,2 16-91 15,3-4 13-15,-2 10-221 16</inkml:trace>
          <inkml:trace contextRef="#ctx0" brushRef="#br0" timeOffset="15376.6322">1309 1389 378 0,'-2'5'127'16,"-13"-4"17"-16,2 3-100 15,4-1-27-15,-2 8-9 16,-3 3-9-16,1 7-4 16,0 3-4-16,0 10-7 15,-1-4-4-15,-1 10 0 16,-1 0 3-16,-2 15 3 16,-4-4 8-16,-3 21 7 15,5-4 2-15,0 15 0 16,7-4 0-16,3 21-1 15,7-7-4-15,1 10-10 16,5-20-6-16,4-7-9 0,3-29-5 16,8-22-15-16,2-27 0 15,7-16-6-15,-1-15-2 16,2-21 13-16,-6-7 18 16,3-19 9-16,-8 1 13 15,-4-11 13-15,-7 10-6 16,-4-1-1-16,-7 20 1 15,-6 4-13-15,-6 22-23 0,-11 15-24 16,-9 22-12-16,-11 23-42 16</inkml:trace>
        </inkml:traceGroup>
      </inkml:traceGroup>
    </inkml:traceGroup>
    <inkml:traceGroup>
      <inkml:annotationXML>
        <emma:emma xmlns:emma="http://www.w3.org/2003/04/emma" version="1.0">
          <emma:interpretation id="{14DF6407-9401-4BB2-9F27-1D855751F3B5}" emma:medium="tactile" emma:mode="ink">
            <msink:context xmlns:msink="http://schemas.microsoft.com/ink/2010/main" type="paragraph" rotatedBoundingBox="21245,17183 33287,15584 33524,17366 21482,189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7080A5-E2C3-4FD8-91AB-6F16426B0A6A}" emma:medium="tactile" emma:mode="ink">
              <msink:context xmlns:msink="http://schemas.microsoft.com/ink/2010/main" type="line" rotatedBoundingBox="21245,17183 33287,15584 33524,17366 21482,18965"/>
            </emma:interpretation>
          </emma:emma>
        </inkml:annotationXML>
        <inkml:traceGroup>
          <inkml:annotationXML>
            <emma:emma xmlns:emma="http://www.w3.org/2003/04/emma" version="1.0">
              <emma:interpretation id="{60B4C7C1-835A-46C3-8955-6EDA4D7D2DB0}" emma:medium="tactile" emma:mode="ink">
                <msink:context xmlns:msink="http://schemas.microsoft.com/ink/2010/main" type="inkWord" rotatedBoundingBox="21259,17281 25100,16771 25323,18450 21481,1896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31642.8462">-4357 4374 330 0,'0'1'89'0,"-2"-1"19"15,5-1-100-15,1-3 1 16,2 3-2-16,2-9-1 16,4 0 6-16,3-7 5 15,3-3-10-15,9-5-3 16,1-1-2-16,9-11-2 16,1 2 0-16,12-8 0 15,-2-2 1-15,13-13 1 0,-3 5-1 16,9-13 1-16,-11 6 0 15,7-5-1-15,-11 10 1 16,2-3-1-16,-9 13-1 16,7-1 1-16,-12 9-1 0,-2 3 0 15,-8 12 0-15,-4 4 1 16,-11 11-2-16,-5 2 9 16,-5 5 5-16,-8 7 3 15,-4 4 1-15,-6 19 1 16,-4 7-6-16,-13 19-4 15,-1 6-2-15,-6 16 2 16,1-2 0-16,-4 14-1 16,7-11-3-16,-4 14-1 15,6-13-3-15,-1 6-3 16,7-8-3-16,-1 9-10 16,4-18-7-16,2 4-32 15,7-16-24-15,0-2-63 16,3-16-9-16,3-2-113 15</inkml:trace>
          <inkml:trace contextRef="#ctx0" brushRef="#br0" timeOffset="31700.9232">-2993 4291 171 0,'-15'21'216'16,"-8"-3"-68"-16,-4 6-99 16,6-4 103-16,-4 11-138 15,3 4-8-15,-3 10-3 16,2 0-5-16,-3 11-5 16,4-3-4-16,-4 5-10 15,6-3-9-15,-5 8-32 16,3-6-26-16,-3 2-53 15,-1-7-14-15,-3 1-86 16</inkml:trace>
          <inkml:trace contextRef="#ctx0" brushRef="#br0" timeOffset="32760.2669">-2208 3792 196 0,'-5'2'166'0,"-3"-2"-40"16,-3-3-10-16,1-2-95 16,3-2-16-16,2-4-1 15,-2-3-3-15,2-6-3 16,-1-3 0-16,-3-3-4 15,3 1-1-15,-1-2 0 0,-1 9 2 16,-2 1 2-16,0 11 4 16,-5 1 2-16,-2 5 0 15,-1 5-1-15,-5 5 0 16,0 9 0-16,-1 8-1 16,-1 10-1-16,1 2 2 15,-1 15 1-15,3-3 1 16,0 9 1-16,3-4 1 0,0 11 0 15,8-11-1-15,-4 9-1 16,5-7-2-16,3 3 0 16,5-14-1-16,2 4-1 15,7-11 1-15,5 0-2 16,1-12 0-16,7 0-3 16,-3-9-3-16,6-8-6 15,0-4-1-15,4-5-2 16,-1-6 1-16,4-11 3 15,-7-5 5-15,4-16 4 16,-4-2 4-16,2-19 5 16,-3 2 2-16,1-16 5 15,-3 0 1-15,-4-22 3 16,-2 5-1-16,-3-17 1 16,-4 14-4-16,-4-5 2 15,-3 19-4-15,-5 6 1 0,-1 19-2 16,-3 11 0-16,1 16-1 15,-2 12-2-15,2 9-4 16,-7 11-6-16,-2 8-7 16,-4 15-6-16,1 3-2 15,1 7-16-15,9-2-12 16,0 2-73-16,9-9-16 16,2-1-32-16,3-3-31 15</inkml:trace>
          <inkml:trace contextRef="#ctx0" brushRef="#br0" timeOffset="32824.097">-1431 3452 416 0,'-3'5'120'0,"-5"-2"29"16,-1 1-120-16,-4-1-8 0,0 2-11 16,-7 3-4-16,-2 1-5 15,-8 7-1-15,1-1 0 16,-10 8-2-16,6 1 1 15,-10 9-2-15,5-2 0 16,-4 13 2-16,6-1 0 16,-2 15 1-16,8-2 1 15,2 17 0-15,8-3 0 16,3 15-1-16,7-7 0 0,7 11-2 16,6-14-1-16,4 8-1 15,4-15-1-15,4-3-2 16,0-19 0-16,3-6-5 15,1-18 2-15,1-9-1 16,0-10 2-16,4-11 3 16,1-8 5-16,4-16 2 15,-1-3 1-15,2-13 1 16,-5 3 0-16,0-6-1 16,-9 6 0-16,1-7 0 15,-7 8 0-15,-4-6 0 16,-2 10 0-16,-6 2 0 15,-6 8 1-15,-6 3-1 16,-4 11 0-16,-8-1-1 16,-1 9-2-16,-3 5-7 0,4 6-6 15,-1 0-24 1,9 7-23-16,6 2-76 0,5 1 0 16,4 4-164-16</inkml:trace>
          <inkml:trace contextRef="#ctx0" brushRef="#br0" timeOffset="33862.1576">-921 3021 335 0,'-7'0'96'0,"1"0"25"15,-1-2-97-15,0-1-7 16,1 3-9-16,-1-2-3 16,1 2-2-16,1-2 2 15,1 2 2-15,-1 0 0 0,4 0 2 16,-1-1-1-16,0 2-3 16,2-1-2-16,0-1-2 15,7-1-2-15,0-1 0 16,8 3 1-16,1-2 0 15,12 2 2-15,-3 2-1 16,7 1 0-16,-6 4 0 0,-1-2 0 16,-7 1-1-16,-6-1 0 15,-4 2 2-15,-6-1 4 16,-4 4 2 0,-9 7 4-16,-4 3 2 0,-13 8 2 15,-6 5-3-15,-9 7 2 16,3-2-3-16,-4 2 2 15,5-3-3-15,1-1-2 16,8-6-3-16,5 2-2 16,9-7-4-16,3 1-2 15,9-6-2-15,6 3 0 16,3-4 0-16,5 2 1 16,3-8 1-16,9 2 0 15,3-6 2-15,14-4-1 16,3-5 2-16,18-4-3 15,-1-6-3-15,15-3-17 0,-8-2-37 16,5 2-97-16,-16 5 4 16,-15 6-230-16</inkml:trace>
        </inkml:traceGroup>
        <inkml:traceGroup>
          <inkml:annotationXML>
            <emma:emma xmlns:emma="http://www.w3.org/2003/04/emma" version="1.0">
              <emma:interpretation id="{5A731A13-47C5-4CD4-84A6-8A5720DC3DCC}" emma:medium="tactile" emma:mode="ink">
                <msink:context xmlns:msink="http://schemas.microsoft.com/ink/2010/main" type="inkWord" rotatedBoundingBox="27823,16928 29452,16712 29516,17200 27888,17416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35444.9726">2149 3598 313 0,'29'4'107'0,"15"-9"24"16,0-7-78-16,31-11-16 15,5-2-5-15,24-8-3 16,1-2-11-16,30-10-4 15,-9 0-7-15,25-13-10 16,-8 3-10-16,16-10-79 16,-26 9-57-16,9-7-15 15,-30 10-155-15</inkml:trace>
          <inkml:trace contextRef="#ctx0" brushRef="#br0" timeOffset="35424.0277">2323 3185 409 0,'-30'6'96'0,"5"-1"36"16,17-5-124-16,5-1-3 15,3 1-6-15,3 0-1 16,3 1 0-16,9 1 0 16,5 1 2-16,17-3 1 15,3-1-1-15,14-9 0 16,0 0 0-16,17-3 0 15,-5-1 0-15,17-6-1 16,-8 4 0-16,15-7-4 16,-12 3-4-16,8-5-21 15,-13 6-13-15,7-4-47 0,-20 5-34 16,-7-2-12-16,-15 3-68 16</inkml:trace>
        </inkml:traceGroup>
        <inkml:traceGroup>
          <inkml:annotationXML>
            <emma:emma xmlns:emma="http://www.w3.org/2003/04/emma" version="1.0">
              <emma:interpretation id="{7EBA06C6-CB69-4B08-949F-CD9C80036BAE}" emma:medium="tactile" emma:mode="ink">
                <msink:context xmlns:msink="http://schemas.microsoft.com/ink/2010/main" type="inkWord" rotatedBoundingBox="29591,16075 33287,15584 33524,17366 29827,17857"/>
              </emma:interpretation>
              <emma:one-of disjunction-type="recognition" id="oneOf4">
                <emma:interpretation id="interp8" emma:lang="" emma:confidence="0">
                  <emma:literal>13.557</emma:literal>
                </emma:interpretation>
                <emma:interpretation id="interp9" emma:lang="" emma:confidence="0">
                  <emma:literal>13557</emma:literal>
                </emma:interpretation>
                <emma:interpretation id="interp10" emma:lang="" emma:confidence="0">
                  <emma:literal>13-557</emma:literal>
                </emma:interpretation>
                <emma:interpretation id="interp11" emma:lang="" emma:confidence="0">
                  <emma:literal>15.557</emma:literal>
                </emma:interpretation>
                <emma:interpretation id="interp12" emma:lang="" emma:confidence="0">
                  <emma:literal>73.557</emma:literal>
                </emma:interpretation>
              </emma:one-of>
            </emma:emma>
          </inkml:annotationXML>
          <inkml:trace contextRef="#ctx0" brushRef="#br0" timeOffset="36767.5828">4059 2758 303 0,'-26'5'128'16,"-4"-1"7"-16,-2-1-70 15,13-2-38-15,4 3-7 16,6-3-13-16,6 1-6 15,1-2-2-15,6-2-2 16,1-4 1-16,5-4 1 16,1-5 1-16,9-8 0 15,2-6 1-15,9-12-1 0,4-2 1 16,13-14-1 0,-1 3-1-16,9-10-4 0,-4 10-2 15,2-3-7-15,-12 14-2 16,-1 3-5-16,-12 12 0 15,-6 10 5-15,-12 8 11 0,-2 11 2 16,-13 13 5 0,-7 21 6-16,-6 11-3 0,-11 30-2 15,-4 11 0-15,-7 21 5 16,0-2 4-16,-7 20-2 16,6-15-3-16,0 12 1 15,5-17-3-15,2 4-13 16,8-27-7-16,0-8-71 15,7-29-42-15,2-13-21 16,6-19-107-16</inkml:trace>
          <inkml:trace contextRef="#ctx0" brushRef="#br0" timeOffset="37687.4386">4742 2192 299 0,'-12'27'100'0,"-6"3"13"16,1-2-84-16,-1 7-9 15,0-7-14-15,-6 3-3 16,3-4-3-16,-2-2 0 15,6-4 1-15,-3-2-2 16,7-4 1-16,0 3 0 16,3-5-1-16,1-3 1 15,6-3-2-15,1-7-1 16,4-4-1-16,13-2 1 16,3-2 3-16,12-7 3 15,7-2 4-15,12-6 0 16,0 3 0-16,9-5-1 0,-9 5-3 15,5 3 0-15,-13 9-2 16,-3 1 0-16,-13 9 0 16,-7 6 0-16,-9 6 1 15,-13 12 0-15,-9 4 0 16,-12 17-1-16,-5-1 0 16,-9 12 1-16,0-8 1 15,-1 6 1-15,9-11 1 0,-1 3-2 16,12-9 0-16,-1 7-3 15,6-4-1-15,2 7 0 16,4-10 1-16,1 5-1 16,8-7 1-16,5 8-1 15,5-10 0-15,7 8 0 16,-1-8-1-16,6-2 1 16,-6-12 0-16,3-1 1 15,-4-6 0-15,-4-4 0 16,-4-4 1-16,-2 4 0 15,-8-2 1-15,-7 4-1 16,-5 1 0-16,-15 6 1 16,-5 1 0-16,-20 6 3 15,-8-1 2-15,-18 7 0 16,4-4 0-16,-7 2-3 16,17-9-21-16,6 1-114 15,19-6 29-15,2-2-302 16</inkml:trace>
          <inkml:trace contextRef="#ctx0" brushRef="#br0" timeOffset="40267.3716">5105 3630 323 0,'-16'5'121'0,"-6"-4"17"16,-1 3-80-16,6-3-17 16,-1 1-11-16,3-2-14 15,2 0-6-15,6 0-5 16,1 0-13-16,7 0-7 16,2 2-20-16,6 4-25 15,1 6-88-15,-2 3 7 0,0 2-193 16</inkml:trace>
          <inkml:trace contextRef="#ctx0" brushRef="#br0" timeOffset="40315.2452">5809 3690 211 0,'-15'26'104'0,"-10"2"15"15,-1-6-52-15,-14-1-11 16,0-2-15-16,-13-3-18 16,0-7-16-16,-9-4-31 15,11-10-50-15,-9-10-53 16,9-5-23-16,-4-7-102 16</inkml:trace>
          <inkml:trace contextRef="#ctx0" brushRef="#br0" timeOffset="40296.2946">5547 2473 356 0,'-10'-7'124'0,"-2"5"18"0,7 2-100 16,4 0-13-16,1 4-17 15,-2 9-8-15,2 5-7 16,-3 9-5-16,1 6-2 16,-5 13-6-16,2-4-2 15,-3 14-2-15,1-1 4 16,-6 17 3-16,3-8 8 16,-1 6 6-16,4-13 3 0,5-3 1 15,6-16-1-15,11 1 0 16,3-11-2-16,8 2-1 15,-1-5 0-15,10 3-4 16,-2-2-4-16,4 8-9 16,-4-6-13-16,4 8-31 15,-8-2-21-15,0 7-37 16,-6-4-17-16,-5 6-37 16</inkml:trace>
          <inkml:trace contextRef="#ctx0" brushRef="#br0" timeOffset="40366.1183">5396 2635 383 0,'26'-3'103'16,"-7"0"31"-16,14-4-105 16,8-1-19-16,21-7-11 15,-1 2-21-15,16-11-112 16,-6 3 21-16,-1-1-275 15</inkml:trace>
          <inkml:trace contextRef="#ctx0" brushRef="#br0" timeOffset="41585.3567">6402 2406 422 0,'-3'2'129'0,"-7"3"25"15,-2 2-121-15,7 11-12 16,3 5-16-16,-1 17-7 16,3 8-6-16,3 15 0 15,1-3-1-15,2 15-6 16,1-9 2-16,-2 10-3 16,-5-13 3-16,-2 6 1 15,-1-23 7-15,3-6 3 16,3-19 3-16,11-4 1 15,2-9 1-15,12 1 1 16,-1-1 0-16,4-1-2 0,-1-1 0 16,4-1-6-16,-6-2-10 15,2 6-49-15,-5 2-14 16,-6 9-3-16,-7 7 7 16,-9 6 30-16,-6 0 61 15,-10 5 25-15,-5-3 8 16,-11 5 13-16,-2 0-19 0,-16 5-7 15,1-5-10-15,-11 0-7 16,6-11-20-16,-6-10-70 16,13-13-60-16,-6-17-8 15,12-16-161-15</inkml:trace>
          <inkml:trace contextRef="#ctx0" brushRef="#br0" timeOffset="41601.3138">6511 2187 300 0,'-13'30'154'0,"-5"-12"-10"16,1-4-54-16,14-6-70 15,3 2-6-15,5-2-12 16,12-1-3-16,4 1 0 16,16-10-3-16,6-6 0 0,20-12 0 15,2-5-2-15,14-10-9 16,-2 1-5-16,7-5-14 15,-11 8-4-15,0-4-12 16,-14 8-8-16,-1-1-64 16,-15 3 20-16,-5-1-162 15</inkml:trace>
          <inkml:trace contextRef="#ctx0" brushRef="#br0" timeOffset="41780.4443">7210 1936 431 0,'-13'12'130'0,"-5"3"28"0,11-3-121 15,7 3-15-15,7 1-13 16,11 2-7-16,5-3-5 16,14 2-8-16,3-5 0 15,8-6-5-15,-3-1 0 16,3-5-1-16,-10-3 5 16,0-2 3-16,-11 2 5 0,-6-2 2 15,-9 3 3-15,-5 2 0 16,-4 0 2-16,-3 0-1 15,0 0 0-15,2 2-1 16,1 6 1-16,-5 17-1 16,-1 11 0-16,-5 22-4 15,-6 11-4-15,-12 25-11 16,-6 2-7-16,-6 21-7 16,0-4 3-16,-7 18 10 15,5-13 13-15,0 13 12 16,5-20 13-16,2 7 1 15,7-24-5-15,2-2-4 16,10-28-7-16,0-7-49 16,9-26-83-16,2-16 11 0,0-21-230 15</inkml:trace>
          <inkml:trace contextRef="#ctx0" brushRef="#br0" timeOffset="42418.4947">7159 2952 436 0,'10'25'159'0,"-2"-13"8"0,14 5-116 15,8-1-27-15,24 2-32 16,9-1 6-16,20-14-14 15,2-16-152-15,10-20 40 16,-19-12-386-16</inkml:trace>
        </inkml:traceGroup>
      </inkml:traceGroup>
    </inkml:traceGroup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6:16.2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A72EEB7-B70E-4E3D-9F86-470088FBA8B9}" emma:medium="tactile" emma:mode="ink">
          <msink:context xmlns:msink="http://schemas.microsoft.com/ink/2010/main" type="inkDrawing" rotatedBoundingBox="24246,14637 29069,14810 29065,14944 24241,14771" semanticType="underline" shapeName="Other">
            <msink:sourceLink direction="with" ref="{2A93BDFD-E674-4508-94B1-B1D67D8E66A6}"/>
          </msink:context>
        </emma:interpretation>
      </emma:emma>
    </inkml:annotationXML>
    <inkml:trace contextRef="#ctx0" brushRef="#br0">5 2 395 0,'0'12'112'0,"-5"-6"24"16,4-4-112-16,9 0-10 15,5-1-9-15,15 3-1 16,12-4 0-16,22-2 1 16,7-8-1-16,34 3-1 15,5 1-1-15,32 1 0 16,-3 6-1-16,31 8 6 16,-3-1 5-16,35 9 3 15,-5-2 3-15,42-9 9 16,-16-6-5-16,26-5 0 0,-34-5-3 15,22 4-2-15,-40 7-8 16,14 11-3-16,-35 6-4 16,22 7-1-16,-32-2-2 15,17-1-3-15,-25-5-1 16,17 1-1-16,-29-3 0 16,4-2 1-16,-30-3 3 15,-7-3 1-15,-31-7 0 16,-14-4 2-16,-24-2-4 15,-9-1-18-15,-13-5-11 0,-5-6-46 16,-8-7-94-16,-2-1 9 16,-10-1-225-16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36:40.7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639D31A-776C-4B61-B916-C4CBF2E3776D}" emma:medium="tactile" emma:mode="ink">
          <msink:context xmlns:msink="http://schemas.microsoft.com/ink/2010/main" type="inkDrawing" rotatedBoundingBox="18981,16695 30797,15439 30831,15764 19015,17019" shapeName="Other"/>
        </emma:interpretation>
      </emma:emma>
    </inkml:annotationXML>
    <inkml:trace contextRef="#ctx0" brushRef="#br0">73 1349 427 0,'-15'10'112'15,"7"-6"33"-15,4-1-122 16,3-5-10-16,-1 4-5 0,0-2-5 15,-3 3-4-15,-1 4-1 16,-1 1 0-16,-1-1-1 16,1-1-1-16,4-2 5 15,0-1 2-15,3-3-1 16,-2 0-1-16,4-2-1 0,-1 2 0 16,3-1-2-16,7-4 1 15,6 1 3 1,9-2 2-16,6-2-1 0,16-6 0 15,0 1 1-15,15-4-2 16,2 4-1-16,15-5 1 16,-7 1 2-16,16-3 2 15,-9 0 1-15,15-11 4 16,-11 1 3-16,23-7-3 16,-8 4-2-16,24-7 1 15,-5 9-4-15,20-6-2 16,-7 7 0-16,28-1 0 15,-8 6-2-15,29-3 0 16,-14 5-1-16,34-6-1 16,-20 6 1-16,26-5-1 15,-20 6 1-15,36 2 0 16,-31 5 0-16,28 2 4 0,-21 7 1 16,31-3 5-1,-33-1 3-15,31 0 0 0,-21 4-2 16,31-6 0-16,-29 4-4 15,34 1-2-15,-21-1 1 16,25-2 0-16,-26 3 0 16,38-3 2-16,-32-1-2 15,33-4 0-15,-24-4-2 16,31-6-1-16,-32 2-2 16,37-8 0-16,-36 4 0 15,28-1-1-15,-34 1-1 0,26-1 1 16,-40 10-1-1,25-2 1-15,-32 7-1 0,18-1 0 16,-31 6 1-16,25-4-1 16,-36-1 0-16,15-3 0 15,-26-6 0-15,13-6 1 16,-35 0 0-16,3-1 4 16,-31 3 3-16,-2 1 4 15,-34 7 0-15,-4-2 0 16,-25 3-4-16,-2 4-3 15,-14 3-3-15,-3 0 0 16,-9 3-2-16,-5 2 0 16,-10 0 0-16,-3 2-2 15,-9 1 0-15,-3 1-3 16,-2 2 0-16,-1-1-6 0,0 5-4 16,-7 4-11-16,-3-1-10 15,-6 10-10-15,-1 4-3 16,-6 6-50-16,4-3-86 15,-9 8 19-15,1-6-248 16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47:28.5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9FE455-F038-4C23-AAA7-E7F196059484}" emma:medium="tactile" emma:mode="ink">
          <msink:context xmlns:msink="http://schemas.microsoft.com/ink/2010/main" type="writingRegion" rotatedBoundingBox="1191,973 22379,724 22472,8640 1284,8889"/>
        </emma:interpretation>
      </emma:emma>
    </inkml:annotationXML>
    <inkml:traceGroup>
      <inkml:annotationXML>
        <emma:emma xmlns:emma="http://www.w3.org/2003/04/emma" version="1.0">
          <emma:interpretation id="{F4F6476B-51C8-4053-8D5B-B9367F1D6A92}" emma:medium="tactile" emma:mode="ink">
            <msink:context xmlns:msink="http://schemas.microsoft.com/ink/2010/main" type="paragraph" rotatedBoundingBox="12617,699 21608,971 21563,2470 12571,21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3F22426-DE4D-48AE-B803-9803FE6D8FB6}" emma:medium="tactile" emma:mode="ink">
              <msink:context xmlns:msink="http://schemas.microsoft.com/ink/2010/main" type="line" rotatedBoundingBox="12617,699 21608,971 21563,2470 12571,2198"/>
            </emma:interpretation>
          </emma:emma>
        </inkml:annotationXML>
        <inkml:traceGroup>
          <inkml:annotationXML>
            <emma:emma xmlns:emma="http://www.w3.org/2003/04/emma" version="1.0">
              <emma:interpretation id="{8F0C7AE5-CF7C-4128-A960-F218AAEA8B26}" emma:medium="tactile" emma:mode="ink">
                <msink:context xmlns:msink="http://schemas.microsoft.com/ink/2010/main" type="inkWord" rotatedBoundingBox="12617,699 15989,801 15943,2300 12571,2198"/>
              </emma:interpretation>
              <emma:one-of disjunction-type="recognition" id="oneOf0">
                <emma:interpretation id="interp0" emma:lang="" emma:confidence="0">
                  <emma:literal>50.080</emma:literal>
                </emma:interpretation>
                <emma:interpretation id="interp1" emma:lang="" emma:confidence="0">
                  <emma:literal>50.000</emma:literal>
                </emma:interpretation>
                <emma:interpretation id="interp2" emma:lang="" emma:confidence="0">
                  <emma:literal>50,080</emma:literal>
                </emma:interpretation>
                <emma:interpretation id="interp3" emma:lang="" emma:confidence="0">
                  <emma:literal>50080</emma:literal>
                </emma:interpretation>
                <emma:interpretation id="interp4" emma:lang="" emma:confidence="0">
                  <emma:literal>50.00</emma:literal>
                </emma:interpretation>
              </emma:one-of>
            </emma:emma>
          </inkml:annotationXML>
          <inkml:trace contextRef="#ctx0" brushRef="#br0">11870-282 181 0,'3'-6'54'0,"2"-1"12"0,0 2-50 0,5 0-9 15,0 2-4-15,-2-1-1 16,-3 3-1-16,0 1 17 15,-3 0 10-15,-4-2 9 16,-1 4 1-16,-4 1 1 16,-4 2-16-16,-9 7-8 15,-5 6-7-15,-7 5 1 16,1 4-1-16,-2 6-2 16,4-7-1-16,3 3-3 15,8-3-1 1,3-1-1-16,6-5-1 15,3 5 0-15,2-2-1 16,4 5-1-16,0 1 1 0,4 9 0 16,4-3-3-16,4 13-2 15,3-7-1-15,4 9 0 0,1-10 0 16,5-2 2-16,-3-13 4 16,4 0 2-16,-1-10 2 15,4 2 1-15,-3-6 0 16,-1 4 1-16,-5-3-3 15,-2-2 1-15,-8-4-1 16,-2 1 6-16,-6-2 2 16,-7 3 3-16,-5-1 1 15,-11 4 8-15,-8 3-3 0,-17 4 4 16,-6 0 0 0,-14 7 2-16,1-2-7 0,-4 2-4 15,12-5-7-15,4 0-5 16,15-8-5-16,6-2-4 15,14-7-4 1,3-1-11-16,7-6-11 0,-1-1-27 16,6-8-20-16,-2-7-50 15,0-5-8-15,2-5-80 16</inkml:trace>
          <inkml:trace contextRef="#ctx0" brushRef="#br0" timeOffset="680.2722">11833-297 344 0,'12'10'91'0,"-2"-3"12"0,13 1-94 15,5 1-15-15,16-3-17 16,2-6 26-16,15-5-5 16,-1-6-5-16,7-8-18 15,-8-1-15-15,-1-5-65 16,-14 2 2-16,-8 5-135 16</inkml:trace>
          <inkml:trace contextRef="#ctx0" brushRef="#br0" timeOffset="1028.6196">12645-469 465 0,'-11'-2'106'0,"-9"-5"40"0,6 7-143 16,13 7-18-16,6 11-19 15,-2 9-15-15,-1 14-22 16,-4 1 5-16,-10 9 7 15,-4-1 20-15,-16 12 20 16,-3-8 30-16,-11 18 19 16,-1-6 6-16,-7 17 11 15,7-7-4 1,-1 19-6-16,10-10-15 0,5 11-11 16,11-15-18-16,5 6-21 15,9-24-12-15,1-5-18 16,9-23-18-16,6-14 5 15,6-19 21-15,11-22 11 0,9-18 21 16,10-22 35-16,2-8 11 16,11-20 10-16,-4 5 3 15,0-15 9-15,-5 12-9 16,2-7-6-16,-14 13-8 16,-1-5-1-16,-7 22-11 15,-6 0-1-15,-10 15-2 16,-11 5 2-16,-7 13-3 15,-9 0 3-15,-7 5 0 0,-5 2 0 16,4 7-4-16,-2 1-3 16,4 11-4-16,-1 11-7 15,6 8-6-15,-6 16-11 16,4 8-11-16,-2 10-76 16,3 3-16-16,4 11-28 15,5-13-45-15</inkml:trace>
          <inkml:trace contextRef="#ctx0" brushRef="#br0" timeOffset="1369.9249">12990 341 446 0,'-10'-4'89'0,"-3"3"37"0,12 7-159 16,9 4-37-16,3 5-67 16,-1 0-10-16,0 9-126 15</inkml:trace>
          <inkml:trace contextRef="#ctx0" brushRef="#br0" timeOffset="2209.3325">13372-267 414 0,'-11'-6'117'0,"-9"-3"28"15,0 6-111-15,12 3-30 0,3 12-7 16,3 6-9 0,-6 13-14-16,-6 8-7 0,-6 12-9 15,-3-1 5-15,-10 10 4 16,1-6 22-16,-4 9 16 15,3-6 12-15,1 8 6 16,11-9 2-16,7 1-9 31,13-16-10-31,11-8 2 0,8-18-6 16,7-12-1-16,3-11 0 0,3-12 0 16,3-10 0-16,6-16-4 15,-2-6-4-15,5-14-18 16,-3 1-3-16,3-6 0 15,-12 11 4-15,-1-8 20 16,-8 12 23-16,-1-11 11 16,-6 9 1-16,2-2 0 15,-4 12-15-15,-1 7-4 0,-5 16-6 16,-6 7-1-16,-4 14-2 16,-9 14-2-16,-3 10-2 15,-8 12-2-15,0 4 0 16,-4 11-3-16,7-6 0 15,2 2-11-15,8-9-13 16,10-1-42-16,7-15-43 16,3-3-8-16,3-10-43 0,5-10 51 15</inkml:trace>
          <inkml:trace contextRef="#ctx0" brushRef="#br0" timeOffset="2485.8281">14001-413 383 0,'4'-3'105'0,"-3"1"22"16,-4 2-107-16,0 13-20 16,1 6-6-16,-8 11 0 15,-5 6 2-15,-6 11 1 16,-3-4 6-16,-4 2 4 15,3-6 2-15,0 8 0 16,5-9 0-16,1 4-3 16,5-9-3-16,1 0-1 15,6-8-2-15,2-7-5 0,5-5-5 16,4-3-4-16,1-6-1 16,5-1-3-16,-2-1 2 15,4-6 6-15,-1-1 3 16,2-6 1-16,-1-6 11 15,5-9 9-15,-4-4 1 16,2-12 4-16,0 7 5 0,1-13-9 16,-2 3-5-16,-3-9-2 15,-2 7-4-15,-8-11-3 16,-4 8 1-16,-7 2 0 16,-5 10-1-16,-2 6 1 15,-1 12-2-15,2 12-1 16,1 6-3-16,3 16-3 15,0 4-5-15,2 18-21 16,5 4-16-16,4 8-28 16,2-4-20-16,9-3-29 15,4-18-5-15,7-8-16 16</inkml:trace>
          <inkml:trace contextRef="#ctx0" brushRef="#br0" timeOffset="3258.773">14597-498 397 0,'2'-1'106'0,"-2"-3"28"16,-5 4-118-16,0 7-15 0,-1 6-17 15,-11 16-9-15,-3 7-3 0,-12 17 1 16,-2 2 13 0,-11 8 12-16,5-6 11 0,-2 6 6 15,13-12 1-15,4 1 2 16,13-16-7-16,9-4-3 16,8-14-5-16,8-6 0 15,7-12-2-15,11-10 1 16,4-9 0-16,10-14 0 31,0-8 0-31,6-13 0 0,-7 1-1 16,4-15 0-16,-10 4 1 15,3-16-1-15,-11 8 1 0,-6-4 0 16,-11 16-1-16,-13 12-28 16,-13 27-63-16,-21 17-40 15,-6 26-36-15,-14 16-66 16</inkml:trace>
        </inkml:traceGroup>
        <inkml:traceGroup>
          <inkml:annotationXML>
            <emma:emma xmlns:emma="http://www.w3.org/2003/04/emma" version="1.0">
              <emma:interpretation id="{92587D84-66F8-425C-BE8C-29673F26DDD2}" emma:medium="tactile" emma:mode="ink">
                <msink:context xmlns:msink="http://schemas.microsoft.com/ink/2010/main" type="inkWord" rotatedBoundingBox="18278,916 21607,1017 21566,2363 18238,2263"/>
              </emma:interpretation>
              <emma:one-of disjunction-type="recognition" id="oneOf1">
                <emma:interpretation id="interp5" emma:lang="" emma:confidence="0">
                  <emma:literal>50.000</emma:literal>
                </emma:interpretation>
                <emma:interpretation id="interp6" emma:lang="" emma:confidence="0">
                  <emma:literal>50.080</emma:literal>
                </emma:interpretation>
                <emma:interpretation id="interp7" emma:lang="" emma:confidence="0">
                  <emma:literal>50.008</emma:literal>
                </emma:interpretation>
                <emma:interpretation id="interp8" emma:lang="" emma:confidence="0">
                  <emma:literal>50.088</emma:literal>
                </emma:interpretation>
                <emma:interpretation id="interp9" emma:lang="" emma:confidence="0">
                  <emma:literal>50.005</emma:literal>
                </emma:interpretation>
              </emma:one-of>
            </emma:emma>
          </inkml:annotationXML>
          <inkml:trace contextRef="#ctx0" brushRef="#br0" timeOffset="4074.1101">17594-205 353 0,'5'-2'76'0,"-3"0"33"0,-1 4-101 16,-1-5-4-16,2 8 6 15,-9-4 1-15,-3 6 2 0,-3 1 2 16,-7 4-1-16,-3-4-3 16,-2 7 2-16,2-2 0 15,0 2-1-15,4 2-2 16,1 3-2-16,6-2-3 15,1 10-2-15,2 1-2 16,4 10-1-16,7 3-1 16,6 11-1-1,6-5-1-15,9 12-4 0,5-9-2 16,4 7-3-16,-4-8 2 16,3 3 1-16,-7-11 4 15,1-1 3-15,-4-9 2 0,-1-4 1 16,-3-8 0-16,-4-5-1 15,-3-7 2-15,-8 1 0 16,-7-1 3-16,-14 5-1 16,-10 1 0-16,-21 7 1 15,-10 1 1-15,-13 1-2 16,5-5 1-16,1-1 2 16,18-6-3-16,4-4-6 15,13-7-3-15,1 0-9 16,4 0-6-16,-1-2-4 15,6 2-12-15,-1-1-47 16,7-8-40-16,2-7-10 0,9-4-105 16</inkml:trace>
          <inkml:trace contextRef="#ctx0" brushRef="#br0" timeOffset="4908.0768">17599-285 245 0,'3'-2'198'0,"6"4"-50"16,11 3-147-16,6 2 139 15,7 4-156-15,5 4-17 16,-4-2-19-16,4 6-35 16,-5-4 3-16,5 1 6 15,-5 4 17-15,4-2 16 16,-9-1 31-16,0-4-42 16,-9-4 13-16,-4-8-119 15</inkml:trace>
          <inkml:trace contextRef="#ctx0" brushRef="#br0" timeOffset="5033.9282">18281-179 486 0,'-21'13'113'0,"-3"2"41"0,8 0-144 0,1 14-13 16,5 0-8-16,-5 18-7 15,0-1-4-15,-3 14-6 16,0-8 7-16,-4 14 3 16,2-3 7-16,-5 10 5 15,4-8 9-15,-1 5 2 16,5-21 0-16,7-4-1 15,9-17-1-15,2-4-5 16,8-13-4-16,6-4-3 16,3-5 0-16,7-9-3 15,1-5 2-15,11-11-1 16,-1-2 4-16,9-11 4 16,-2-2 5-16,7-14 10 15,-7 2 7-15,2-13 6 0,-13-2-1 16,-1-11 0-16,-11 5-7 15,-2-6-5-15,-9 8-6 16,-8 1-2-16,-6 14-3 16,-9 6 0-16,-5 15-1 15,-4 8 2-15,1 14 0 16,-1 2-1-16,5 9-3 16,-4 2-13-16,2 5-10 0,-4 3-36 15,-1 1-48-15,-5 6-34 16,5-1-27-16,-2 8-32 15</inkml:trace>
          <inkml:trace contextRef="#ctx0" brushRef="#br0" timeOffset="5277.0272">18469 777 476 0,'3'2'88'15,"4"-10"40"-15,8-2-232 0,1-3-45 16,1-1-23-16,-2 8-94 16</inkml:trace>
          <inkml:trace contextRef="#ctx0" brushRef="#br0" timeOffset="5831.7301">19228-174 451 0,'-10'-2'124'0,"-5"6"32"16,1 1-124-16,3 6-28 16,1 4-9-16,-2 7-6 0,-1 1-12 15,-2 9-15-15,0-4 5 16,-8 8 2-16,0-1 4 15,-14 13 9-15,0 2 14 16,-7 15 8-16,5-2 2 16,0 10 2-16,14-8-2 15,6 3-1 1,14-13-4-16,10 1-2 16,7-13-3-16,11-1-3 15,1-17-12-15,9-9-7 0,-2-14 1 16,12-15 12-16,-3-17 11 0,7-15 30 15,-6-11 15-15,2-19 3 16,-9 0-10-16,-1-14-6 16,-10 6-19-16,-8-14-7 15,-10 14-4-15,-7-6-1 16,-4 17-1-16,-8 7 1 16,3 26 0-16,-9 14 1 15,0 20 1-15,-8 16-2 16,0 9-3-16,-9 13-13 15,5 4-25-15,1 9-96 16,4 1-1-16,6 6-53 16,4-6 22-16</inkml:trace>
          <inkml:trace contextRef="#ctx0" brushRef="#br0" timeOffset="6780.1308">19588-23 221 0,'3'-1'207'0,"-5"1"-59"15,-3 0-136-15,-3 11 124 16,0 6-150-16,-5 18-12 15,-6 8-5-15,-4 17 2 16,-2 3 9-16,-5 15 3 16,2-7 11-16,-3 14 12 15,2-17 4-15,-2 10 5 16,8-12 2-16,-1-1 0 16,11-15-5-1,10 0-5-15,6-26-7 16,9-10-10-16,4-14-3 0,11-20-6 15,-1-13-1-15,9-20 6 16,-2-9 10-16,7-18 8 0,-8 2 10 16,3-15 6-16,-12 14-3 15,-5-13-1-15,-11 16-6 16,-2 0-2-16,-7 16-4 16,0 12 0-16,-1 18-1 15,-2 10-1-15,-1 13 0 16,-3 7 0-16,-2 2-2 0,-3 6-3 15,3 6-2-15,-3 2-7 16,1 2-12-16,3 6-46 16,5-1-24-1,2-5-40-15,3-5-32 0,7-3-16 16</inkml:trace>
          <inkml:trace contextRef="#ctx0" brushRef="#br0" timeOffset="6876.9376">20084-66 374 0,'-1'13'163'15,"-6"2"-26"-15,-5 12-92 16,4 6-44-16,-9 15-46 15,1 7 35-15,-9 21 4 0,-2-1 1 16,-6 15 1-16,5-7 6 16,-2 11 4-16,7-17-4 15,4 7 1-15,5-19 0 16,4-3-1-16,8-21 0 16,2-8-2-16,8-19-1 15,10-23 2-15,7-22 1 0,15-32 0 16,8-22 1-1,12-30 1-15,0-1-4 0,3-20 0 16,-12 17-1-16,3-8 2 16,-18 23 1-16,4-7 0 15,-10 28 0-15,-5 0-2 16,-12 21-8-16,-10 12-53 16,-14 22-77-16,-18 18 1 15,-9 20-205-15</inkml:trace>
        </inkml:traceGroup>
      </inkml:traceGroup>
    </inkml:traceGroup>
    <inkml:traceGroup>
      <inkml:annotationXML>
        <emma:emma xmlns:emma="http://www.w3.org/2003/04/emma" version="1.0">
          <emma:interpretation id="{A869E855-2719-41B6-A7F6-869F1CD2D11B}" emma:medium="tactile" emma:mode="ink">
            <msink:context xmlns:msink="http://schemas.microsoft.com/ink/2010/main" type="paragraph" rotatedBoundingBox="804,1761 21038,-2568 22605,4752 2370,90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FB319E-C321-4300-8261-9C4942FE6CE5}" emma:medium="tactile" emma:mode="ink">
              <msink:context xmlns:msink="http://schemas.microsoft.com/ink/2010/main" type="inkBullet" rotatedBoundingBox="1197,1442 2914,1422 2949,4429 1232,4449"/>
            </emma:interpretation>
          </emma:emma>
        </inkml:annotationXML>
        <inkml:trace contextRef="#ctx0" brushRef="#br0" timeOffset="-128909.5753">1139 0 233 0,'-32'34'53'15,"-8"6"24"-15,6 3-67 16,-13 11 8-16,2-2 1 15,-11 11 9-15,-4-7 2 0,-11 13 1 16,3-8-8 0,-9 7-2-16,9-5-11 0,0 7-4 15,17-7-4-15,-6 12 0 16,11-4-1-16,-2 19 4 16,4-4 2-16,-5 20 5 15,9-6 2-15,-2 28 0 16,12-5-3-16,0 33-2 15,11-10-6-15,7 23-1 16,9-26 0-16,8 1-2 16,10-38 0-16,9-3 0 15,6-31 0-15,10-6-2 16,0-21 1-16,10-13 1 16,-4-21 0-16,14-17 0 15,-4-16 1-15,16-13 1 16,-6-5-2-16,16-11-1 15,-8 4-3-15,6-3-3 0,-14 6-7 16,4-1-26-16,-15 8-43 16,1 4-43-16,-11 7-23 15,-7 1-69-15</inkml:trace>
        <inkml:trace contextRef="#ctx0" brushRef="#br0" timeOffset="-128301.2784">1579 2401 270 0,'-19'-3'71'0,"0"1"18"0,7 12-83 16,-3 15-5-16,-2 5-9 16,-3 18-2-16,-3 3 2 15,-5 14 2-15,3-5 5 16,3 8 1-16,6-10 2 0,6 0 4 16,8-11 2-16,14-9 9 15,3-13 3-15,16-9 3 16,4-7-3-16,10-16-1 15,-5-6-9 1,6-14-3-16,-7-8-3 0,-1-10 0 16,-10 1-1-16,-1-8 1 15,-14 7 1-15,-7-3 3 16,-12 7-1-16,-14-2 1 16,-7 8-1-16,-14 1-2 15,-4 10-5-15,-10 4-5 16,5 8-2-16,-3 4-5 15,13 4-7-15,11 6-61 16,10 0-33-16,18-2-15 16,7-4-98-16</inkml:trace>
      </inkml:traceGroup>
      <inkml:traceGroup>
        <inkml:annotationXML>
          <emma:emma xmlns:emma="http://www.w3.org/2003/04/emma" version="1.0">
            <emma:interpretation id="{ADC58A12-C82C-4F6F-9656-988834208B5C}" emma:medium="tactile" emma:mode="ink">
              <msink:context xmlns:msink="http://schemas.microsoft.com/ink/2010/main" type="line" rotatedBoundingBox="3774,2096 22177,1880 22202,4028 3799,4245"/>
            </emma:interpretation>
          </emma:emma>
        </inkml:annotationXML>
        <inkml:traceGroup>
          <inkml:annotationXML>
            <emma:emma xmlns:emma="http://www.w3.org/2003/04/emma" version="1.0">
              <emma:interpretation id="{588A0B9F-AD4B-4CB5-B2CE-66A99AF2BBC6}" emma:medium="tactile" emma:mode="ink">
                <msink:context xmlns:msink="http://schemas.microsoft.com/ink/2010/main" type="inkWord" rotatedBoundingBox="3774,2096 7531,2052 7554,4029 3797,4074"/>
              </emma:interpretation>
              <emma:one-of disjunction-type="recognition" id="oneOf2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-127915.8355">2643 1153 274 0,'2'5'87'16,"-1"-4"11"-16,7 4-62 15,14 0-35-15,13-1 4 16,6-1 1-16,18-1-1 16,2-1-1-16,12 2-1 15,-5-1-4-15,3 1-7 16,-14 1-5-16,-7-3-6 15,-15-2-1-15,-6-3 1 16,-14-4 8-16,-8 2-32 16,-10-3-43-16,-14 1 6 15,-9 8-138-15</inkml:trace>
          <inkml:trace contextRef="#ctx0" brushRef="#br0" timeOffset="-126491.6646">2611 1700 110 0,'-6'-3'97'0,"1"-2"-14"16,-4 0-5-16,4 0-45 15,0 2-3-15,2 1-15 16,-2-3 0-16,3 4-2 16,1-4 1-16,-3 3-5 15,4-3-1-15,2 2-3 16,-2-6 5-16,3 4-1 16,1-1 7-16,-1-1 3 15,5-3-2-15,6 2-5 0,11-5 1 16,6-2-5-16,17-2-1 15,7-1-1-15,21-7-1 16,-1 3-4-16,16-1 1 16,-9 1-1-16,7 4-2 15,-19 3-3-15,3 5-17 16,-20 7-17-16,-1 3-79 16,-19 3-9-16,-8 7-36 15,-18 0-4-15</inkml:trace>
          <inkml:trace contextRef="#ctx0" brushRef="#br0" timeOffset="-124427.8462">4051 1408 393 0,'-12'14'88'16,"-3"-13"43"-16,10 3-115 16,12 2-7-16,8 6 0 15,5 1-2-15,5 4-6 16,-1-1 0-16,8 4-1 0,-2-2 0 16,3 1-3-16,-1 1 0 15,2-4-6-15,-2-2-2 16,3-6-4-16,0-3-8 15,6-9-28-15,-1 1-20 16,5-5-49-16,-9-4-15 16,4-6-78-16</inkml:trace>
          <inkml:trace contextRef="#ctx0" brushRef="#br0" timeOffset="-123849.3823">4882 885 241 0,'35'-28'57'0,"10"-8"36"0,0 4-70 16,18 0 2-16,-2 4 1 16,14 0-3-16,-8 3-13 15,4 4 0-15,-13 7-2 16,-3 8 0-16,-20 4 0 15,-4 12 4-15,-13 8 0 16,-9 12 2-16,-9 8-1 16,-15 25 0-16,-10 7-5 15,-15 18-1-15,-6-3 1 0,-24 11 0 16,0-15 0-16,-11 11-2 16,3-14-1-16,-7 10-2 15,19-5-2-15,1 6 0 16,18-11-1-16,8 2-1 15,14-14 0-15,8-7 0 16,14-15-1-16,8-2 1 16,5-9 0-16,13 0 0 15,4-4 0-15,9-3 1 16,4-4 0-16,11-4-7 16,-2-6-15-16,9-6-66 15,-7-2-41-15,9-16-23 16,-14-6-91-16</inkml:trace>
          <inkml:trace contextRef="#ctx0" brushRef="#br0" timeOffset="-123455.2699">6252 738 245 0,'7'-20'148'0,"-7"6"-13"0,-2 4-34 16,4 12-88-16,-6 16-2 16,-2 14-7-16,-9 24-11 15,-10 14 3-15,-12 23-4 16,-8-2 0-16,-13 17 0 15,0-13 4-15,-6 8 2 16,9-14 4-16,3 4 1 16,17-20 2-16,12 0 0 15,15-18-2-15,11 0-1 16,9-10 0-16,9 0-4 16,6-12-2-16,6-7 0 15,4-11-3-15,11-8-25 16,2-10-14-16,4-9-78 15,-7-6-3-15,1-14-164 16</inkml:trace>
          <inkml:trace contextRef="#ctx0" brushRef="#br0" timeOffset="-123208.1796">6320 1365 168 0,'-13'12'174'0,"-2"4"-53"15,0 18-103-15,10 9 94 16,-3 26-133-16,-2 9-3 0,-10 30-1 16,-5 0 3-16,-13 20 7 15,-2-13 12-15,-3 16 3 16,6-25-5-16,9 0-6 16,10-28-9-16,4-16-10 15,11-31 3-15,3-16-25 16,2-26-34-16,6-19 15 15,5-13-109-15</inkml:trace>
        </inkml:traceGroup>
        <inkml:traceGroup>
          <inkml:annotationXML>
            <emma:emma xmlns:emma="http://www.w3.org/2003/04/emma" version="1.0">
              <emma:interpretation id="{20BFDE56-E435-4EF7-BF97-0816F41C6CD9}" emma:medium="tactile" emma:mode="ink">
                <msink:context xmlns:msink="http://schemas.microsoft.com/ink/2010/main" type="inkWord" rotatedBoundingBox="8033,2115 12253,2065 12271,3644 8051,3693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-122758.1057">7004 1066 376 0,'12'-40'90'0,"-1"2"33"0,-2 5-107 16,2 5-13-16,2 15-2 15,-4 21 0-15,-11 20-2 16,-11 37-1-16,-9 16 0 16,-11 37-1-16,-3 5-2 0,-6 21 0 15,9-13-1 1,3 7-2-16,10-30-1 0,10-12-5 15,13-34-2-15,6-21-3 16,6-27 5-16,10-19 8 16,-2-20 5-16,10-20 5 15,2-11 3-15,10-26-1 16,-2-4-4-16,5-19-1 16,-7 4-1-16,1-14 6 15,-12 16 2-15,-9-12 3 16,-9 14 1-16,-10-4 0 15,-11 18-5-15,-11 8-4 16,-4 26-9-16,-15 10-13 16,1 26-3-16,-3 21-2 15,3 16 1-15,3 25-27 16,10 11-47-16,2 20 10 16,11 3-162-16</inkml:trace>
          <inkml:trace contextRef="#ctx0" brushRef="#br0" timeOffset="-122498.4812">7341 2008 412 0,'2'1'67'0,"1"4"-46"16,2 7-144-16,0 11-43 16,2 7-44-16</inkml:trace>
          <inkml:trace contextRef="#ctx0" brushRef="#br0" timeOffset="-121987.2282">8151 948 441 0,'-16'0'101'0,"-11"4"38"16,-5 7-131-16,13 11-14 15,-10 23-11-15,-1 10-12 0,-13 26-3 16,0 9 3-16,-10 26 6 16,7-5 10-16,-1 28 10 15,12-7 2 1,5 10 2-16,14-20-1 0,4-15 2 15,9-37 0-15,6-25 4 16,4-30 0-16,9-27 0 16,8-18-2-16,10-26-10 15,5-15-18-15,9-27-35 16,-3-5-1-16,4-17 4 16,-7 11 12-16,1-11 32 15,-8 17 40-15,0-6 11 16,-10 16 3-16,1-9 2 15,-8 19-14-15,-4 4-1 16,-6 24-8-16,-5 10-1 16,-6 28-9-16,-5 17-6 15,-6 20-7-15,-2 22-3 0,-4 13-7 16,3 23-33-16,4 1-54 16,1 13-9-16,7-9-51 15,5-2 19-15</inkml:trace>
          <inkml:trace contextRef="#ctx0" brushRef="#br0" timeOffset="-121521.2676">8712 874 423 0,'-16'11'89'0,"-13"13"39"16,0 14-130-16,-5 23-15 16,1 9-6-16,-10 23-1 15,3-2 1-15,-8 19 4 16,8-7 14-16,2 18 5 16,13-10 2-16,9 10-1 15,11-21 0-15,6-14 0 16,9-26-2-16,8-20-1 15,2-25 3-15,12-22 6 16,4-18-1-16,9-28 2 0,-2-12 2 16,11-29-3-16,-10-4-5 15,4-18 1-15,-11 9 0 16,0-14 2-16,-13 17 0 16,1-4 1-16,-10 18 0 15,-10-1-1-15,-8 21-1 16,-10 14-2-16,-12 22-4 15,-5 26-24-15,-2 25-26 0,-6 26 14 16,5 10 0-16,3 18 3 16,7-1-39-16,8 10 4 15,8-17-30-15,14 0-73 16</inkml:trace>
          <inkml:trace contextRef="#ctx0" brushRef="#br0" timeOffset="-121101.3198">9408 656 424 0,'-5'17'91'0,"-7"8"36"16,-3 25-133-1,2 14-12-15,-9 34-4 0,-1 5 0 16,-2 28 3-16,5-3 9 16,5 27 4-16,12-16 5 15,3 10 1-15,8-29 3 16,4-14 8-16,-2-43 3 16,3-18 4-16,2-32-1 15,10-19 1-15,0-14-6 0,13-22-3 16,0-12-6-16,11-26-2 15,-6-2-5-15,0-19 2 16,-8 12 2-16,-5-23 3 16,-10 16 2-16,-5-12 2 15,-7 17-4-15,-12-10-4 16,-7 26-6-16,-16-2-28 16,-3 24-39-16,-9 2-58 15,4 18-17-15,-3 9-108 16</inkml:trace>
          <inkml:trace contextRef="#ctx0" brushRef="#br0" timeOffset="-119192.9562">10326 1642 371 0,'-3'4'83'0,"1"-6"34"16,4 0-111-16,8 2-1 15,0 0-4-15,3 2 0 0,0 1-2 16,0-1-2-16,-1 1-1 15,0 1-1-15,-2-3 1 16,0 1 2-16,0 1 4 16,4-3 2-16,5-5 2 15,11 0 0-15,1-5-1 16,14-3-2-16,1-2-1 16,9 0-3-16,-3-1-1 15,7-3-9-15,-7 1-13 16,4 0-39-16,-9 0-31 0,-2-1-23 15,-14 1-32-15,-6-4 18 16</inkml:trace>
          <inkml:trace contextRef="#ctx0" brushRef="#br0" timeOffset="-118901.2603">10851 1134 285 0,'-22'10'91'0,"0"9"18"16,6 4-81-16,-2 13-10 0,4 1-11 15,1 16-8-15,0 0-4 16,-4 9 0-16,2-6 0 15,0 15-4-15,2-3-3 16,0 19-19-16,-1-4-18 16,3 6-36-16,-4-16-13 15,-5-6-19-15,3-22-3 16</inkml:trace>
        </inkml:traceGroup>
        <inkml:traceGroup>
          <inkml:annotationXML>
            <emma:emma xmlns:emma="http://www.w3.org/2003/04/emma" version="1.0">
              <emma:interpretation id="{9B7E3C9B-DE4C-4390-AE99-06141305F8C0}" emma:medium="tactile" emma:mode="ink">
                <msink:context xmlns:msink="http://schemas.microsoft.com/ink/2010/main" type="inkWord" rotatedBoundingBox="13104,2110 17818,2054 17842,4079 13128,4135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-113161.1596">11945 1138 174 0,'-17'6'68'0,"4"-1"12"0,1-1-37 15,5-4-12-15,4 1-2 16,0-1-12-16,6 2-5 16,2 0-2-16,7 3 7 15,4-4 2-15,16 4 8 16,4-3 3-16,21 1 1 16,9-1-9-16,24 0-3 15,1-1-7-15,25-2-3 16,-3 1-6-16,28-7 0 15,-6-1 0-15,24-4 0 16,-13-1 0-16,22-6 4 16,-20-1 4-16,23-13 6 15,-19-3 6-15,23-12-3 16,-22-1-3-16,22-7-2 0,-23 8-6 16,10 0-7-16,-24 13 2 15,11 3-1-15,-27 14-1 16,7 5-2-16,-18 8 1 15,2 0 0-15,-18 3 0 16,0-3 3-16,-22-1 0 16,0-1 0-16,-20 0 1 15,-8-1-1-15,-17 6-2 16,-10 1 0-16,-11 2-1 0,-12 3-8 16,-12-1-3-16,-9 0-3 15,-9 1-3-15,-10-1-2 16,0-1 6-16,-6 1 0 15,4 0-1-15,-6 2-21 16,6 3-37-16,-11 4-74 16,0 1-8-16,-18 2-166 15</inkml:trace>
          <inkml:trace contextRef="#ctx0" brushRef="#br0" timeOffset="-112629.1497">12409 2152 290 0,'44'-25'108'0,"-1"-5"12"0,13-5-68 16,6 0-35-16,16-3-1 15,-5 5-12-15,11-5-3 16,-6 3-1-16,5-1-3 16,-16 2 0-16,1 1-1 15,-22 7 1-15,-3-1 1 16,-14 5 2-16,-8-1 3 16,-12 8 1-16,-6 4 0 15,-8 6-1-15,-12 15-9 16,-6 13-5-16,-15 20-2 15,-5 12 0-15,-17 18 0 16,4 2 9-16,-11 14-20 0,9-9-40 16,-5 11-45-16,8-6-22 15,-6 13-87-15</inkml:trace>
          <inkml:trace contextRef="#ctx0" brushRef="#br0" timeOffset="-112357.9218">13324 2212 408 0,'7'13'91'0,"-11"9"38"15,-2 3-118-15,-6 21-13 16,-3 7-13-16,-11 25-78 16,-8 0-36-16,-14 10-27 15,-1-11-87-15</inkml:trace>
          <inkml:trace contextRef="#ctx0" brushRef="#br0" timeOffset="-111756.2818">13588 2114 210 0,'-38'61'111'0,"1"9"-2"16,11-10-52-16,6 13-20 15,13-12-21-15,9 4-7 0,6-15-10 16,14-9-3-1,3-22-2-15,13-18-2 0,5-17 1 16,12-28 0-16,-2-12 5 16,8-22 2-16,-7-5 2 15,5-20 3-15,-9 10 3 16,5-17 4-16,-10 11 1 16,1-11 2-16,-13 14-3 15,-4-2 0-15,-13 25-4 0,-9 10-2 16,-15 26-1-1,-9 17-2-15,-8 20-2 0,-8 20-5 16,-2 15-4-16,-5 17-6 16,4 4-3-16,-4 11-24 15,7-3-21-15,-4 3-53 16,5-14-11-16,-1 0-102 16</inkml:trace>
          <inkml:trace contextRef="#ctx0" brushRef="#br0" timeOffset="-112040.0847">13782 1757 420 0,'9'-25'90'0,"-4"7"38"16,1 8-129-16,1 16-17 15,-7 13-26-15,-10 17-85 16,-5 6 7-16,-15 14-201 16</inkml:trace>
          <inkml:trace contextRef="#ctx0" brushRef="#br0" timeOffset="-111199.6666">14667 1606 384 0,'7'-17'91'0,"-4"-4"32"0,4 1-111 16,1 6-15-16,0 6-17 15,-6 10-4-15,-4 6-1 16,-6 7 0-16,-7 8 3 15,-5 9 17-15,-11 11 2 16,-4 3 2-16,-15 19 9 16,0 2 5-16,-10 16 6 15,7-5 0-15,-1 16 1 16,14-11-7-16,6 14-4 16,16-18-7-16,8 3-3 15,9-21-2-15,7-11-2 16,4-24-1-16,5-12 1 15,3-14 3-15,7-14 3 16,0-9 2-16,7-13 2 0,-1-4-2 16,1-15 0-1,-7 7-2-15,-5-2 1 0,-9 10 0 16,-6-1 0-16,-10 17 0 16,-6 6-3-16,-6 7-3 15,-8 7-2-15,-1 13-6 16,-1 1-41-16,7 1-62 15,-1 7 5-15,6-8-175 16</inkml:trace>
          <inkml:trace contextRef="#ctx0" brushRef="#br0" timeOffset="-110538.6927">16165 1053 355 0,'15'-3'79'0,"9"1"32"16,6-1-103-16,12 3-12 16,1 5-10-16,5 6-15 15,-6 3-6-15,2 4-15 16,-4 2-34-16,0 0-12 15,-7-4-7-15,6 4-34 0</inkml:trace>
          <inkml:trace contextRef="#ctx0" brushRef="#br0" timeOffset="-110324.2395">16336 1123 402 0,'-17'53'85'0,"-1"10"33"15,8 5-134-15,-3 18-88 16,-2-3-19-16,-2 10-37 15,2-10-41-15</inkml:trace>
        </inkml:traceGroup>
        <inkml:traceGroup>
          <inkml:annotationXML>
            <emma:emma xmlns:emma="http://www.w3.org/2003/04/emma" version="1.0">
              <emma:interpretation id="{C93953ED-A9CE-43C8-81A0-19789A503F39}" emma:medium="tactile" emma:mode="ink">
                <msink:context xmlns:msink="http://schemas.microsoft.com/ink/2010/main" type="inkWord" rotatedBoundingBox="18316,2280 22181,2234 22194,3265 18328,3310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-105260.2574">17104 1495 273 0,'23'3'154'16,"16"-6"-13"-16,6-7-56 15,33-5-52-15,11 0-19 16,31 0-9-16,4 2-6 15,31 8-9-15,-13 10-4 16,24 11-1-16,-18 12 0 16,15 16 2-16,-22 0 8 0,20 9 5 15,-22-6 8 1,21-2 12-16,-17-17 3 0,18-3 6 16,-25-17-1-16,20-4-4 15,-28-6-11-15,14-1-4 16,-27-1-6-16,9 1-5 15,-24-4-2-15,13-1-3 16,-20-5-1-16,10-7 1 16,-18-3 3-16,4-1 3 15,-19 3 5-15,-4 1 1 16,-14 6 0-16,-9 3-1 16,-17 4-4-16,-7 2-2 15,-13 0-1-15,-2 7-1 16,-6 1 0-16,-3 4 0 15,-2 1 0-15,-8 10-1 16,-4 1-3-16,-8 7-4 16,-3 1 0-16,-6 3-17 15,1-4-30-15,-8 7-84 0,-2-4 5 16,-17 4-208-16</inkml:trace>
          <inkml:trace contextRef="#ctx0" brushRef="#br0" timeOffset="-107886.6099">18124 839 421 0,'1'10'54'0,"4"-5"-20"15,5 3-160-15,-2 4-17 16,-3-6-96-16</inkml:trace>
        </inkml:traceGroup>
      </inkml:traceGroup>
      <inkml:traceGroup>
        <inkml:annotationXML>
          <emma:emma xmlns:emma="http://www.w3.org/2003/04/emma" version="1.0">
            <emma:interpretation id="{205B4CCB-D485-441E-99C6-222F2FB01CED}" emma:medium="tactile" emma:mode="ink">
              <msink:context xmlns:msink="http://schemas.microsoft.com/ink/2010/main" type="line" rotatedBoundingBox="2731,6557 22104,2410 22605,4752 3232,8898"/>
            </emma:interpretation>
          </emma:emma>
        </inkml:annotationXML>
        <inkml:traceGroup>
          <inkml:annotationXML>
            <emma:emma xmlns:emma="http://www.w3.org/2003/04/emma" version="1.0">
              <emma:interpretation id="{76EAD77B-1226-4CB0-BA7A-AB08637359D8}" emma:medium="tactile" emma:mode="ink">
                <msink:context xmlns:msink="http://schemas.microsoft.com/ink/2010/main" type="inkWord" rotatedBoundingBox="2986,7746 3795,7572 4041,8725 3232,8898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29334.1819">2533 6153 357 0,'-15'21'99'0,"4"-7"28"15,-1 12-100-15,9 3-12 0,-4 12-4 16,2 4-7-16,-3 18-3 16,-5-3 0-16,-9 16 0 15,-1-5 0-15,-9 17-1 16,1-1 0-16,-4 19-1 16,2-5-5-1,-1 16-28-15,6-15-32 0,2 0-63 16,11-28-16-16,3-14-117 15</inkml:trace>
          <inkml:trace contextRef="#ctx0" brushRef="#br0" timeOffset="28755.3587">1899 6561 168 0,'-12'10'90'15,"1"2"0"-15,1-2-41 0,0 0-7 16,0 3-18-16,3 0-4 16,4-3-8-16,5 2-3 15,-1-5-6-15,6-2 1 16,3-4-1-16,2 3 5 16,4-1 2-16,6-1 2 0,1 1 0 15,12 2 1 1,1 0-3-16,16 0-1 0,3 1-3 15,9 4-1 1,-1 0-2-16,7 0-1 16,-12-1-2-16,5-4-2 15,-14-4-1-15,0-4-11 0,-10-5-9 16,0-6-35-16,-9-4-62 16,0-12 2-16,-10 0-147 15</inkml:trace>
        </inkml:traceGroup>
        <inkml:traceGroup>
          <inkml:annotationXML>
            <emma:emma xmlns:emma="http://www.w3.org/2003/04/emma" version="1.0">
              <emma:interpretation id="{1126E5BE-46E3-42AB-B1E5-98D302B1CDEF}" emma:medium="tactile" emma:mode="ink">
                <msink:context xmlns:msink="http://schemas.microsoft.com/ink/2010/main" type="inkWord" rotatedBoundingBox="4395,6300 9392,5231 9829,7273 4832,8342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32453.6209">3767 4939 280 0,'-28'4'121'0,"4"-3"8"0,6 1-71 16,5-2-21-16,11-2-22 0,5 1 1 15,4-3-14-15,3-1-1 16,3-1 0-16,9-3 0 16,-1 1 0-16,6-5 0 0,1-4-1 15,9-4 1 1,-6 1-1-16,9-12 1 0,0 2 0 16,8-3 3-1,-8 3 0-15,8 0 1 16,-3 12-1-16,0 6 0 15,-12 11-3 1,-1 12 0-16,-16 13 1 16,-14 19-1-16,-14 8 1 15,-19 26-1-15,-11 6 0 16,-21 21 0-16,-3-2-1 16,-22 17 1-16,5-9-1 15,-17 12 0-15,14-17 1 0,-4 3 1 16,22-22 0-1,10-9 2-15,25-21 0 16,9-8-1-16,19-16-1 0,9-7 0 16,9-7-1-16,12-8 1 15,7-5 0-15,17-5 1 16,4-2 0-16,20-4-1 16,-1-1-1-16,9 2-2 0,-14 0-2 15,6 3-7-15,-19 7-5 16,3 2-21-16,-12 0-21 0,6-4-86 15,-11-6 7-15,10-12-194 16</inkml:trace>
          <inkml:trace contextRef="#ctx0" brushRef="#br0" timeOffset="33150.2492">5133 4783 424 0,'-2'-20'117'0,"-11"2"43"0,1 2-128 16,9 9-13-16,-5 2-4 16,0 10-11-16,-9 16-10 15,-1 11 6-15,-11 11-3 16,0 9 0-16,-8 12 0 15,4-6-1-15,-7 9 1 16,4-7 2-16,-1 1 1 16,5-11 2-16,8 5 2 15,9-9-1-15,8 9 0 16,10-5-1-16,12 11 0 16,3-6-2-1,12 8-2-15,2-12-2 0,6 3 0 16,-3-16 0-16,3 0 0 0,-10-11 3 15,2 4 0-15,-10-6 1 16,-8 0 1-16,-7-5 2 16,-12 3 0-16,-6-3 1 15,-19 3 2-15,-6 0-1 0,-18 1-1 16,-2-3 0 0,-17-6-2-16,8-10-1 0,-6-10-1 15,14-6-3-15,-4-18-2 16,16-5-5-16,4-15-3 15,11-2 0-15,6-15-4 16,16 1-3-16,7-13-30 16,11 5-93-16,12-12 17 15,3 10-250-15</inkml:trace>
          <inkml:trace contextRef="#ctx0" brushRef="#br0" timeOffset="33267.6067">5116 4709 371 0,'59'-2'111'0,"10"-5"35"0,-4-4-106 16,15 4-8-16,-9 5-6 15,9 7-14 1,-14 4-12-16,6 11-15 0,-18 0-15 15,-1 13-119-15,-16 3 22 16,-9 17-289-16</inkml:trace>
          <inkml:trace contextRef="#ctx0" brushRef="#br0" timeOffset="33514.6353">5546 6087 409 0,'-24'36'129'0,"4"-19"21"0,3-6-106 0,12-2-35 15,7 2-18 1,3-3-34-16,3-1-107 16,2-7 12-16,3-13-262 15</inkml:trace>
          <inkml:trace contextRef="#ctx0" brushRef="#br0" timeOffset="33966.3179">6234 4996 224 0,'0'5'201'0,"-4"8"-54"16,-4 22-135-16,-4 8 136 0,-9 23-146 15,-7 13-4-15,-9 27-2 16,-1-3-1-16,-9 33-4 16,4-7 0-16,-3 16-2 31,9-24 2-31,4-5 5 0,15-41 4 16,6-17 7-16,11-33 4 15,6-14 1-15,5-19 1 16,13-18 0-16,5-14-4 0,17-20-3 15,1-8-3-15,7-18-5 16,-6 6-3-16,-1-21 0 16,-12 13 1-16,-1-17 2 0,-12 15 1 15,-1-9 1-15,-8 21 2 16,-7-2-1-16,-12 19 1 16,-4 4 1-16,-6 22 0 15,-5 9-1-15,6 18-1 16,-6 16-4-16,4 13-4 15,-5 14-2-15,4 3-12 0,0 12-12 16,9-5-60 0,1 5-50-16,14-9-13 15,12-1-128-15</inkml:trace>
          <inkml:trace contextRef="#ctx0" brushRef="#br0" timeOffset="34424.3424">6616 5222 192 0,'59'-30'102'0,"-12"10"28"16,-4 0-57-16,-13 10-16 0,-7 3-4 15,-10 7-27-15,-4 4-26 16,-8 2 7-16,-6 11-4 16,-6 4-5-16,-14 19 0 15,-8 5 0-15,-9 21 2 16,1 4 2-16,-3 28 0 0,11-3 1 15,3 19-1-15,12-14-1 16,3 0-1 0,10-29 0-16,4-13 0 15,7-28 0-15,6-10 1 0,3-20 1 16,8-17 0-16,0-11 2 16,10-20-1-16,1-10-1 15,4-24-1-15,-5-4 0 0,5-23 0 16,-6 6-1-16,-1-20 1 15,-4 18 0-15,-2-6 4 16,-10 26 2-16,-4 7 1 16,-9 28 3-16,-9 14 0 15,-6 24-5-15,-9 21-12 16,-4 15-10-16,-11 21-15 16,1 8-6-16,-6 17-25 15,6-5-10-15,3 5-54 16,13-14 1-16,10-4-113 15</inkml:trace>
          <inkml:trace contextRef="#ctx0" brushRef="#br0" timeOffset="35254.544">7442 5167 374 0,'15'-33'129'0,"-5"-6"15"16,-2 8-104-16,-1-1-13 0,-5 14-20 15,-7 10-9-15,-5 13-6 16,-10 18-5-16,-7 14 2 16,-7 17 0-16,-5 9 5 15,-2 29 2-15,4 1 4 0,-1 31 0 16,10-4 0-16,3 16 0 31,8-22 0-31,11-6 0 0,6-35 0 16,10-18 4-16,6-27 1 15,6-14 4-15,3-21 2 16,10-21 1-16,-4-14-3 0,16-27-1 16,-2-11-4-16,9-30-2 15,-7 2-1-15,3-24 0 16,-14 9 0-16,-9-13-1 15,-16 18 1-15,-11 0-1 16,-13 30 0-16,-14 15-1 0,-4 33-6 16,-11 28-8-16,1 29-7 15,-7 28-8-15,6 13-7 16,1 22-103-16,9-2 33 16,7 10-267-16</inkml:trace>
          <inkml:trace contextRef="#ctx0" brushRef="#br0" timeOffset="35391.7254">8500 5456 524 0,'-12'33'111'0,"6"-5"50"0,15-11-159 16,11 8-26-16,-3-4-17 16,-2 4-119-16,-2-3 13 15,-3-7-278 1</inkml:trace>
        </inkml:traceGroup>
        <inkml:traceGroup>
          <inkml:annotationXML>
            <emma:emma xmlns:emma="http://www.w3.org/2003/04/emma" version="1.0">
              <emma:interpretation id="{097CD482-5B06-48B9-90A7-29183E009A01}" emma:medium="tactile" emma:mode="ink">
                <msink:context xmlns:msink="http://schemas.microsoft.com/ink/2010/main" type="inkWord" rotatedBoundingBox="10537,4886 16514,3607 16909,5452 10932,6731">
                  <msink:destinationLink direction="with" ref="{75C6FF6D-B8B6-42DE-9DCA-917DD493A43B}"/>
                </msink:context>
              </emma:interpretation>
              <emma:one-of disjunction-type="recognition" id="oneOf8">
                <emma:interpretation id="interp16" emma:lang="" emma:confidence="0">
                  <emma:literal>1-1</emma:literal>
                </emma:interpretation>
                <emma:interpretation id="interp17" emma:lang="" emma:confidence="0">
                  <emma:literal>1 -1</emma:literal>
                </emma:interpretation>
                <emma:interpretation id="interp18" emma:lang="" emma:confidence="0">
                  <emma:literal>7-1</emma:literal>
                </emma:interpretation>
                <emma:interpretation id="interp19" emma:lang="" emma:confidence="0">
                  <emma:literal>1 -11</emma:literal>
                </emma:interpretation>
                <emma:interpretation id="interp20" emma:lang="" emma:confidence="0">
                  <emma:literal>„-1</emma:literal>
                </emma:interpretation>
              </emma:one-of>
            </emma:emma>
          </inkml:annotationXML>
          <inkml:trace contextRef="#ctx0" brushRef="#br0" timeOffset="38026.644">9463 3963 383 0,'-14'-1'107'0,"-1"-4"31"0,7 0-109 0,6 6-10 15,6 3-9 1,1 6-6-16,3-1-4 16,10 6-5-16,2-1 5 0,10-3 0 15,3-2-1-15,11-8 1 16,0-7 1-16,14-11 4 16,1-6 1-16,12-14 2 15,-5-1 1-15,11-12-1 16,-9 0-2-16,10-9-2 15,-8 2-2-15,11-9-1 16,-10 9 0-16,7-6-1 16,-10 10 1-16,2-2-1 15,-15 6 1-15,0-3-1 16,-14 9 1-16,-3 5 0 16,-14 8-1-16,-5 8 1 0,-9 11 1 15,-6 4 0-15,-8 7 0 16,-10 15 1-16,-8 12 0 15,-15 17 0 1,-4 10 0-16,-14 20 0 0,4 3 1 16,-11 17-1-16,12-2-1 15,-8 22 0-15,9-6-1 16,-8 18 0-16,9-16 0 16,-2 4-1-16,12-29-1 15,0-7-5-15,11-27-4 16,4-4-8-16,6-16-6 0,4-2-38 15,5-13-53-15,3-4-31 16,8-12-37-16,4-10-26 16</inkml:trace>
          <inkml:trace contextRef="#ctx0" brushRef="#br0" timeOffset="39101.0103">11071 3953 380 0,'5'-1'79'0,"10"1"44"0,5 0-114 0,12 5 0 15,4 0 0-15,16 3-2 16,-1-2-5-16,9-4-1 16,0 0 1-16,4-4-1 15,-7-1-1-15,3 0 1 16,-9 3-1-16,4-2 1 16,-12 4-1-16,2-2 1 15,-5 0-4-15,0 3-35 16,-9 2-87-16,-3 0 14 15,-9 1-236-15</inkml:trace>
          <inkml:trace contextRef="#ctx0" brushRef="#br0" timeOffset="39458.3855">13316 3505 425 0,'13'2'105'0,"7"1"35"0,5 0-127 0,10 4 0 16,-4 3-9-16,6 0-2 16,-6-3-2-16,9-3 0 15,-5-8 0-15,7-8 2 16,-6-6 3-16,9-11 4 0,-7-2 3 15,10-14 3 1,-3-1-1-16,8-18-1 16,0 1-6-16,7-10-1 0,-3 7-3 15,6-7-2 1,-9 13-1-16,3-3-1 0,-9 13-2 16,2 0 0-16,-14 14 0 15,-4 1 1-15,-11 10 0 16,-6 7 1-16,-10 10 0 15,-13 6 1-15,-8 14 0 0,-13 14 0 16,-6 12 0-16,-13 20 1 16,3 7 1-16,-11 25-1 15,3 4-1-15,-7 28 1 16,5-5-1-16,-6 15-1 16,8-11 0-16,-5 7-4 15,11-29-3-15,-4-2-7 16,9-19-6-16,-4-10-38 15,8-20-69-15,-4-8-20 16,9-17-47-16,-7-8-1 16</inkml:trace>
          <inkml:trace contextRef="#ctx0" brushRef="#br0" timeOffset="40243.3131">12242 4393 384 0,'-14'10'131'16,"9"2"11"-16,9-7-99 0,17 1-28 16,13-1-13-1,17-1-2-15,4-8-2 0,15-6-2 16,1-6 0-16,17-6 0 16,-2-3 3-16,25-6 7 15,-4 1 4-15,26-3 8 16,-4 3 2-16,29 2 2 15,-11 8-4-15,26-4-3 16,-18 4-7-16,16 1-4 16,-25 2-2-16,13-3-2 15,-25 5 0-15,9 3-1 16,-18-1 1-16,8-5 0 16,-21 1 0-16,16-4 0 0,-18-1 1 15,3 1 0-15,-22 2 0 16,-5 4 0-16,-24 4-1 15,-6 4 0-15,-21 5-2 16,-8 1-5-16,-14 6-4 16,-8 6-11-16,-12 4-3 15,-9 10-8-15,-6 2-2 16,-14 3-42-16,-3-4-67 0,-12-1 8 16,-1-5-199-16</inkml:trace>
        </inkml:traceGroup>
        <inkml:traceGroup>
          <inkml:annotationXML>
            <emma:emma xmlns:emma="http://www.w3.org/2003/04/emma" version="1.0">
              <emma:interpretation id="{8F3857E7-6896-482E-A273-136BFF4381C9}" emma:medium="tactile" emma:mode="ink">
                <msink:context xmlns:msink="http://schemas.microsoft.com/ink/2010/main" type="inkWord" rotatedBoundingBox="18714,3783 22236,3030 22502,4271 18979,5025"/>
              </emma:interpretation>
              <emma:one-of disjunction-type="recognition" id="oneOf9">
                <emma:interpretation id="interp21" emma:lang="" emma:confidence="0">
                  <emma:literal>2</emma:literal>
                </emma:interpretation>
                <emma:interpretation id="interp22" emma:lang="" emma:confidence="0">
                  <emma:literal>z</emma:literal>
                </emma:interpretation>
                <emma:interpretation id="interp23" emma:lang="" emma:confidence="0">
                  <emma:literal>Z</emma:literal>
                </emma:interpretation>
                <emma:interpretation id="interp24" emma:lang="" emma:confidence="0">
                  <emma:literal>L</emma:literal>
                </emma:interpretation>
                <emma:interpretation id="interp25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-102219.4472">20361 2052 300 0,'-10'14'88'15,"2"2"5"-15,2-7-90 16,2-1-18-16,6-3-10 0,0-2 2 15,3-1 18-15,3-5 25 16,2-4 11-16,3-6 13 16,4-2 1-16,8-5-3 15,-2-2-17-15,10-4-6 16,2 1-8-16,5-4-3 16,-2 3-5-16,7 1 0 15,-10 5-2-15,-2 2 1 16,-3 6-2-16,-5 2 0 15,-7 7 1-15,-5 5 0 16,-5 3 2-16,-6 6 3 16,-4 11 2-16,-6 4 0 15,-4 6-1-15,-7 11-4 16,-6 0-4-16,-12 7-2 0,-3 0 1 16,-10 8 0-16,2-5 2 15,-5 7 0-15,7-9 0 16,-2 1 0-16,13-9 1 15,0 0 2-15,13-11 1 16,6 1 0-16,9-10 0 16,7-3 0-16,7-7-2 15,11 1 2-15,7-10 1 16,15-2 2-16,3-5 0 16,17-4-1-16,-1-4-3 0,13-3-2 15,-7-1 0-15,11-1-4 16,-13 1 0-16,5 2 0 15,-12 1-1-15,4 2-1 16,-12 2-1-16,2-4-17 16,-12 2-47-16,-3 0-77 15,-15 0-7-15,-17-5-182 16</inkml:trace>
          <inkml:trace contextRef="#ctx0" brushRef="#br0" timeOffset="-104605.5243">17554 2587 210 0,'-6'7'161'0,"4"-4"-71"16,4 2-34-16,4-3-62 15,6-2-59-15,3-2 63 0,6-5 2 16,-1-4 5-16,8-4 3 16,-1 0 1-16,5-10 7 15,-4-2 2-15,8-6 5 16,-1 2-1-16,8-9 1 16,-3 6-7-16,5 0-5 15,-5 2-5-15,1 2-1 16,-11 12-4-16,-2 3-3 15,-11 7-3-15,-5 8-10 16,-11 6-6-16,-7 13-24 16,-9 6-4-16,-12 19 4 15,-4 8 10-15,-14 24 10 16,0 4 24-16,-10 18 4 16,7-5-3-16,-5 8-61 15,8-16-14-15,-3-2-19 16,8-19-42-16</inkml:trace>
          <inkml:trace contextRef="#ctx0" brushRef="#br0" timeOffset="-104164.138">18567 2632 442 0,'-3'28'109'0,"-6"12"30"15,-2 0-132-15,-1 13-26 16,-1-5-16-16,-6 13 5 15,0-6 1-15,-10 8 3 16,3-6 17-16,-11 7 6 16,2-9 4-16,-8 5 0 15,7-15 1-15,1-2-5 16,8-16-19-16,7-9-87 16,9-17 17-16,9-15-231 15</inkml:trace>
          <inkml:trace contextRef="#ctx0" brushRef="#br0" timeOffset="-103690.8032">19027 2580 238 0,'-34'48'82'0,"0"4"24"15,0-6-65-15,1 8-11 16,5-6-6-16,3 3-10 16,8-6-14-16,6 5-1 15,8-12-1-15,4 0-3 16,6-11-3-16,9-2-7 16,6-10 0-16,8-10 2 0,5-12 4 15,10-13 11-15,-2-12 14 16,10-19 11-1,-5-5 2-15,8-21 3 0,-4-1-6 16,4-25-6-16,-6 9-9 16,-2-14-7-16,-13 15-7 15,-2 1-5-15,-11 29 0 16,-9 7 0-16,-8 23 1 0,-5 9 2 16,-5 14 3-16,-5 7-7 15,-5 10-1-15,-6 6-3 16,-1 5-4-16,-6 11-44 15,0-1-49-15,-2 3-1 16,3 1-150-16</inkml:trace>
          <inkml:trace contextRef="#ctx0" brushRef="#br0" timeOffset="-103888.8949">19221 2316 413 0,'-2'-5'88'0,"-3"5"7"15,-1 4-178-15,-8 12-43 16,-1 6-37-16,-11 14-60 16</inkml:trace>
          <inkml:trace contextRef="#ctx0" brushRef="#br0" timeOffset="-103066.611">19971 2285 416 0,'-1'16'100'0,"-6"-2"33"16,0 1-134-16,4 0-33 0,-4 3-20 16,-1-2-13-16,-5 3-23 15,-5-1-6-15,-14 9 80 16,-1-1 25-16,-12 11 17 16,0 1 31-16,-10 5 38 15,9-3-60-15,-4 5-6 16,12-4-3-16,-5 4-10 15,11-4-20-15,2 6-12 16,5-2-2-16,4 5-4 16,6-4 2-16,3 4 7 15,6-7 9-15,6 0 10 16,6-11 6-16,4-4 6 16,7-10 0-16,9-6 3 15,4-6-7-15,10-6-2 16,0-5-4-16,10-8-1 0,-4-8-4 15,11-11-1 1,-7-3-1-16,4-11 1 0,-7-1 1 16,-2-9 2-16,-14 6 0 15,-6-6 0-15,-12 4-1 16,-9-1-3-16,-9 10-5 16,-12-5-19-16,-1 11-15 15,-10 11-7-15,-1 11 2 16,-9 13 4-16,5 12 13 0,-7 8-64 15,5 2 33-15,-3 5-211 16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48:54.0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5DEB74-9F6E-4B04-8A0F-38062ED269A3}" emma:medium="tactile" emma:mode="ink">
          <msink:context xmlns:msink="http://schemas.microsoft.com/ink/2010/main" type="writingRegion" rotatedBoundingBox="17858,8022 12607,9979 11538,7111 16790,5154"/>
        </emma:interpretation>
      </emma:emma>
    </inkml:annotationXML>
    <inkml:traceGroup>
      <inkml:annotationXML>
        <emma:emma xmlns:emma="http://www.w3.org/2003/04/emma" version="1.0">
          <emma:interpretation id="{0390586A-7C8A-408D-8622-9B20492496BF}" emma:medium="tactile" emma:mode="ink">
            <msink:context xmlns:msink="http://schemas.microsoft.com/ink/2010/main" type="paragraph" rotatedBoundingBox="15084,9459 12290,9594 12217,8066 15011,79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DF7AF25-78EA-4218-A6E2-B6DE5FE1B921}" emma:medium="tactile" emma:mode="ink">
              <msink:context xmlns:msink="http://schemas.microsoft.com/ink/2010/main" type="line" rotatedBoundingBox="15084,9459 12290,9594 12217,8066 15011,7932"/>
            </emma:interpretation>
          </emma:emma>
        </inkml:annotationXML>
        <inkml:traceGroup>
          <inkml:annotationXML>
            <emma:emma xmlns:emma="http://www.w3.org/2003/04/emma" version="1.0">
              <emma:interpretation id="{F7212AFD-B5C8-4605-AD18-A744C359E8FC}" emma:medium="tactile" emma:mode="ink">
                <msink:context xmlns:msink="http://schemas.microsoft.com/ink/2010/main" type="inkWord" rotatedBoundingBox="15084,9459 12290,9594 12217,8066 15011,7932"/>
              </emma:interpretation>
              <emma:one-of disjunction-type="recognition" id="oneOf0">
                <emma:interpretation id="interp0" emma:lang="" emma:confidence="0">
                  <emma:literal>%</emma:literal>
                </emma:interpretation>
                <emma:interpretation id="interp1" emma:lang="" emma:confidence="0">
                  <emma:literal>&amp;</emma:literal>
                </emma:interpretation>
                <emma:interpretation id="interp2" emma:lang="" emma:confidence="0">
                  <emma:literal>#</emma:literal>
                </emma:interpretation>
                <emma:interpretation id="interp3" emma:lang="" emma:confidence="0">
                  <emma:literal>*</emma:literal>
                </emma:interpretation>
                <emma:interpretation id="interp4" emma:lang="" emma:confidence="0">
                  <emma:literal>=</emma:literal>
                </emma:interpretation>
              </emma:one-of>
            </emma:emma>
          </inkml:annotationXML>
          <inkml:trace contextRef="#ctx0" brushRef="#br0">-931 2121 459 0,'-2'-23'116'0,"-11"-2"39"0,1 0-130 16,11 9-17-16,-3 2-6 15,-1 13-10-15,-3 14-15 16,-8 9-7-16,-8 21-17 16,-1 13-1-16,-9 26 1 15,-1 6 13-15,-5 18 8 16,3-7 19-16,-4 14 14 16,9-16 8-16,7-3 8 15,12-22-2-15,13-4-1 16,8-25-10-16,9-7-11 15,1-16-10-15,7-11 0 0,-2-16 0 16,9-20 3-16,-1-16 4 16,18-27 0-16,-3-8-1 15,11-24 0-15,-6 2 2 16,2-16 12-16,-18 16 9 16,-10-11 8-16,-13 23 3 15,-11 0 1-15,-6 26-10 16,-6 13-5-16,-1 22-11 0,-11 16-7 15,1 19-8 1,-11 15-21-16,1 12-23 16,-1 13-81-16,7 2 5 0,1 3-179 15</inkml:trace>
          <inkml:trace contextRef="#ctx0" brushRef="#br0" timeOffset="-346.7456">-1979 2068 241 0,'7'-25'149'0,"-4"4"-20"0,-3 2-26 0,2 8-86 16,-4 3 0-16,-4 6-8 15,-8 4-2-15,-4 1-2 16,-12 5 0-16,-6 9-2 15,-9 11 2-15,-1 9-2 16,-11 12 1-16,6 4-1 16,-4 17 0-16,5-5-2 15,0 10 1 1,10-7 1-16,2 11-1 0,10-9-1 16,5 10-1-16,9-14-1 15,11 4-1-15,8-19 1 16,15-7-2-16,7-18 0 0,14-13 0 15,2-16 0-15,22-19 1 16,-4-16 1-16,19-21 1 16,-7-10 0-16,13-20 1 15,-16 1-1-15,7-15-1 16,-21 12 0-16,-1-14 1 16,-22 19 0-16,-10 3 3 15,-18 23 2-15,-11 8 2 16,-13 24-1-16,-12 17-1 15,-7 16-4-15,-12 16-8 16,3 19-5-16,-9 16-13 16,8 1-19-16,0 16-99 0,6-7 21 15,1 6-243-15</inkml:trace>
          <inkml:trace contextRef="#ctx0" brushRef="#br0" timeOffset="-272.9438">-1633 2853 451 0,'-15'32'102'0,"-7"-5"40"0,6 7-135 16,12 5-17-16,-1 19-16 15,-3 3-13-15,-5 12-51 16,-2-6-47-16,-7-1-6 15,2-15-113-15</inkml:trace>
          <inkml:trace contextRef="#ctx0" brushRef="#br0" timeOffset="519.5901">158 1738 385 0,'12'0'152'0,"-7"-2"8"0,-7 4-91 16,-1 6-46-16,-2 5-13 16,-10 19-7-16,-12 8-9 15,-9 21-10-15,-9 7-7 16,-10 20-4-16,2-5 4 16,-4 20 4-16,6-10 11 15,-4 13 10-15,7-16 7 0,-2 5 4 31,14-21 2-31,3 4 0 0,11-16-6 16,9 3-2-16,11-14-5 16,9-3-5-16,4-11-2 0,9-7-4 15,2-15-1-15,8-12 0 16,-2-15 1-16,12-13 1 16,-4-13 5-16,6-13 2 15,-6-4 4-15,1-8 6 16,-9 6 1-16,-8-1 5 15,-10 13 2-15,-13-1 0 16,-11 13-6-16,-14 3-2 16,-5 13-7-16,-14 12-7 15,4 14-4-15,-7 14-8 16,9 3-6-16,-1 11-58 16,9-5-70-16,-3 11-1 15,7-5-196-15</inkml:trace>
        </inkml:traceGroup>
      </inkml:traceGroup>
    </inkml:traceGroup>
    <inkml:traceGroup>
      <inkml:annotationXML>
        <emma:emma xmlns:emma="http://www.w3.org/2003/04/emma" version="1.0">
          <emma:interpretation id="{E130F8BB-8E37-44C8-A9F3-00BF8A548937}" emma:medium="tactile" emma:mode="ink">
            <msink:context xmlns:msink="http://schemas.microsoft.com/ink/2010/main" type="paragraph" rotatedBoundingBox="17302,6528 13572,7918 13060,6544 16790,51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EC60A0-8926-4463-BC2E-78CA881244E5}" emma:medium="tactile" emma:mode="ink">
              <msink:context xmlns:msink="http://schemas.microsoft.com/ink/2010/main" type="line" rotatedBoundingBox="17302,6528 13572,7918 13060,6544 16790,5154"/>
            </emma:interpretation>
          </emma:emma>
        </inkml:annotationXML>
        <inkml:traceGroup>
          <inkml:annotationXML>
            <emma:emma xmlns:emma="http://www.w3.org/2003/04/emma" version="1.0">
              <emma:interpretation id="{8EFC1454-164A-444F-A986-FF441FDC199C}" emma:medium="tactile" emma:mode="ink">
                <msink:context xmlns:msink="http://schemas.microsoft.com/ink/2010/main" type="inkWord" rotatedBoundingBox="17302,6528 13572,7918 13060,6544 16790,5154"/>
              </emma:interpretation>
            </emma:emma>
          </inkml:annotationXML>
          <inkml:trace contextRef="#ctx0" brushRef="#br0" timeOffset="-2501.7379">2104-427 449 0,'8'-3'102'0,"-5"3"41"0,-4 0-130 0,1 1-7 15,-5 4-2-15,-5 12-5 16,-4 5-5-16,-7 9-6 16,-2 4-9-16,-7 10 6 15,2-9 4-15,-6 11 6 16,8-7 9-16,-2 6 12 16,3-11-3-16,5 0 1 0,8-12-4 15,5-5-3-15,7-6-4 16,9-2-3-16,2-3 0 15,6-4-1 1,5-5-1-16,4-9 2 0,-1-11 1 16,7-18 1-16,-1-1 0 0,6-21 2 15,-3-1-2-15,3-8 2 16,-10 8 1-16,-9-4 6 16,-12 19 1-16,-12 3 1 15,-12 19-2-15,-11 9-8 16,-7 17-11-16,-11 17-18 15,1 13-18-15,-12 16-63 16,5 1-43-16,-7 4 3 16,13-8-60-16,-11-3 117 15</inkml:trace>
          <inkml:trace contextRef="#ctx0" brushRef="#br0" timeOffset="-3251.9906">1187-226 415 0,'-3'2'94'15,"0"-1"35"-15,6 3-121 16,7-1-8-16,0 0-2 0,7-1 1 15,-1 0 0-15,4-2 0 16,0-5 0-16,7-4 0 16,-1-1 1-16,9-8 0 15,0-2 0-15,8-5 3 16,-5-3 0-16,2-5 2 16,-7 6-1-16,-1-3 0 15,-11 9-1 1,-4 1-2-16,-7 7-1 15,-5 1-2-15,-5 10-2 0,2-1-4 16,-1 3 0-16,-4 3-1 16,-2 2 3-16,-7 5 1 15,-6 7 5-15,-10 8 5 16,-2 6 2-16,-7 7 2 16,6 2 0-16,-4 12 0 0,3-6-4 15,-1 9-1-15,8-5-3 16,0 1-3-16,9-11-3 15,3 3-7-15,3-13-4 16,3-3-3-16,5-9 0 16,-1-3-16-16,3-7-25 0,3-3-58 15,1-3-7-15,6-7-132 16</inkml:trace>
          <inkml:trace contextRef="#ctx0" brushRef="#br0" timeOffset="-5236.1693">525 13 297 0,'12'-8'162'0,"-11"4"-18"16,-4 3-44-16,0 2-92 16,-4 11-5-16,-3 6-4 15,-7 12-4-15,-1 7-2 0,-7 12-3 16,0-2 1-1,-6 8 1-15,1-4 1 0,-12 7 3 16,4-3 4-16,-7 15 3 16,2-4 0-16,-8 16 1 31,9 2 0-31,1 11-1 0,11-10-2 16,5 4-1-16,15-17-1 15,7-11 0-15,9-18 0 0,6-11 0 16,5-14 0-16,6-10 0 15,2-6 2-15,10-14 1 16,-1-6 1-16,6-12 0 16,-5-5 0-16,2-10-1 15,-11 1-1-15,-1-8 2 16,-10 4 2-16,-3-8 3 16,-12 2 0-16,-2 1 1 15,-10 10-3-15,-8 7-2 16,-1 12-4-16,-7 8-4 15,-2 11-4-15,3 5-21 16,6 6-33-16,-1 11-84 0,7 3 1 16,2 7-193-16</inkml:trace>
          <inkml:trace contextRef="#ctx0" brushRef="#br0" timeOffset="-6073.1617">-250 287 407 0,'8'-10'117'0,"-6"7"31"15,-2 1-116-15,-5 4-13 16,0 1-11-16,-5 9-13 16,-4 4-8-16,-4 11-7 15,-2 3-3-15,-5 8-2 16,2-2 6-16,-10 9 2 16,0-3 10-16,-7 12 7 15,-2 0 5-15,-4 17 3 16,4 0-1-16,2 16-2 15,9-11-6-15,6 5-7 16,10-19-3-16,10-11-7 0,5-19-1 16,8-11 0-16,7-16 5 15,5-11 3-15,5-9 7 16,8-15 2-16,1-5 2 16,9-18 1-16,-2-4 1 15,7-19 6-15,-4 0 3 16,2-22 5-16,-9 10 3 15,2-7 3-15,-10 17-4 16,-6-2 3-16,-11 21-4 16,-8 2 0-16,-7 14-6 0,-10 8-4 15,-7 15-8 1,-8 12-17-16,-4 16-17 0,-6 16-33 16,1 7-34-16,-1 7-32 15,10-5-19-15,0 1-25 16</inkml:trace>
          <inkml:trace contextRef="#ctx0" brushRef="#br0" timeOffset="-6997.5713">-1359 322 359 0,'-5'0'108'0,"0"0"24"16,3 0-104-16,2 0-8 15,0 0-11-15,-2-2-7 16,4 4-5-16,3 3 2 16,0-2 1-16,5 0 0 15,3 1 0-15,4-4 2 16,-2-4 0-16,8-4 2 15,0-4 2-15,7-7 3 0,2-5 1 16,8-6-1-16,-2 1-3 16,7-5-2-16,-7 6-2 15,3-5-1-15,-8 6-1 16,7 2-4-16,-10 2-2 16,2 5-7-16,-11 3-1 15,-2 3 0-15,-11 6 5 0,-5 7 7 16,-9 3 6-1,-8 9 2-15,-6 5 1 0,-10 10-1 16,-1 11-3 0,-11 12 2-16,1 2 0 15,-11 15 4-15,4-5-1 0,-8 19-1 16,6-8-1-16,0 13-2 16,10-9-2-16,1 10-1 15,7-20-1-15,2-2 0 16,5-16 0-16,0-8-3 15,9-14-2-15,2-10-11 16,6-6-20-16,5-6-50 16,4-1-39-16,-7 2-14 15,-1 8-48-15,-4 5 65 16</inkml:trace>
          <inkml:trace contextRef="#ctx0" brushRef="#br0" timeOffset="-6294.7838">-946 953 394 0,'2'-5'93'0,"-2"5"40"0,-2 0-117 0,-1 8-6 16,-4 2-3-16,-8 11-7 16,-1 8-8-16,-9 7-9 15,3 4-3-15,-9 12-3 16,1-6 3-16,-7 7 3 15,1-3 13-15,-9 5 12 16,8-10 3-16,2 1 0 16,14-9-4-16,4-6-38 15,11-16-40-15,7-8-48 0,8-19-31 16,10-19-59-16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5:04.1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DF917B-006E-4C83-9993-94748EE6AB5D}" emma:medium="tactile" emma:mode="ink">
          <msink:context xmlns:msink="http://schemas.microsoft.com/ink/2010/main" type="writingRegion" rotatedBoundingBox="23960,9564 5374,18560 1573,10707 20159,1711"/>
        </emma:interpretation>
      </emma:emma>
    </inkml:annotationXML>
    <inkml:traceGroup>
      <inkml:annotationXML>
        <emma:emma xmlns:emma="http://www.w3.org/2003/04/emma" version="1.0">
          <emma:interpretation id="{469D8D25-F2CB-4597-A306-D70DB27DDC84}" emma:medium="tactile" emma:mode="ink">
            <msink:context xmlns:msink="http://schemas.microsoft.com/ink/2010/main" type="paragraph" rotatedBoundingBox="23960,9564 8202,17191 6599,13879 22357,62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A9C075-AFC1-4795-9234-17C3237BC699}" emma:medium="tactile" emma:mode="ink">
              <msink:context xmlns:msink="http://schemas.microsoft.com/ink/2010/main" type="line" rotatedBoundingBox="23960,9564 8202,17191 6599,13879 22357,6252"/>
            </emma:interpretation>
          </emma:emma>
        </inkml:annotationXML>
        <inkml:traceGroup>
          <inkml:annotationXML>
            <emma:emma xmlns:emma="http://www.w3.org/2003/04/emma" version="1.0">
              <emma:interpretation id="{CBC3B619-5852-4E71-9CA7-2579CA049138}" emma:medium="tactile" emma:mode="ink">
                <msink:context xmlns:msink="http://schemas.microsoft.com/ink/2010/main" type="inkWord" rotatedBoundingBox="23916,9473 20685,11037 19655,8909 22886,73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18823 6814 240 0,'27'-12'116'16,"-1"-3"-2"-16,15-7-51 15,0-6-37-15,12-8-11 16,-4 1-9-16,7-8 0 15,-11 5 2-15,7-6 8 16,-10 5 2-16,10-5 0 16,-7 5-4-16,8-1-3 0,-9 8-7 15,5 2-2 1,-13 10-2-16,-3 2 0 16,-14 11-1-16,-6 4-1 0,-9 6 0 15,-11 10 3-15,-9 11 0 16,-14 12 1-16,-6 10 1 15,-13 15 0-15,1 0-1 16,-7 11 2-16,7-5 1 16,-6 11-1-16,8-7 1 15,-5 8-2-15,2-10-1 0,-5 7-1 16,8-14-1-16,-5 4 0 16,8-14 1-16,1-1-3 15,11-13-2-15,3-4-15 16,10-7-18-16,6-2-47 15,7-5-26-15,0-1-27 16,2-4-32-16,2-2 23 16</inkml:trace>
          <inkml:trace contextRef="#ctx0" brushRef="#br0" timeOffset="720.5262">19818 6798 390 0,'7'3'93'16,"6"-9"35"-16,1-2-113 0,9-2-9 15,2-5-1-15,9-7-1 16,1 2-3-16,11-12-1 16,1-5 1-16,14-6-1 15,-2 1 0-15,9-7 1 16,-9 4-1-16,4-2 0 15,-10 7 0-15,-3 0 1 16,-12 11-1 0,-6 8 0-16,-11 8 0 0,-7 7 1 15,-9 8 1-15,-8 6 1 16,-5 6 1-16,-6 9 0 16,-5 5-1-16,-11 12-1 15,2-1-1-15,-11 13 0 16,1-1 0-16,-10 11 0 15,6-5 0-15,-10 11 0 0,7-9-1 16,-4 5 1-16,2-11-1 16,-1 10-5-16,7-10-4 15,-6 5-14-15,7-10-12 16,-1-1-30-16,6-13-51 16,1-6-9-16,9-14-32 15,1-9 22-15</inkml:trace>
          <inkml:trace contextRef="#ctx0" brushRef="#br0" timeOffset="1789.8444">18369 7816 304 0,'22'-5'124'0,"11"-3"12"16,0-4-83-16,19-1-12 16,2-1-18-16,23 0-10 0,2 2-7 15,31-3-1 1,-1 5-2-16,29 1 0 0,0 2-1 15,32 0 0 1,-12 4-1-16,28 4 0 16,-14 2 1-16,26 3 2 15,-21 4 0-15,25 11 0 16,-19 1-2-16,11 6-3 0,-36 0-2 16,1-3 4-16,-39-11 2 15,-5-2 3-15,-30-8 3 0,-5-2 0 16,-23-1-4-16,-12 1-3 15,-21-2-5-15,-8 0-4 16,-14 0-4-16,-17 4-24 16,-6 5-29-16,-17 1-86 15,-9 1 1-15,-15 0-195 16</inkml:trace>
          <inkml:trace contextRef="#ctx0" brushRef="#br0" timeOffset="1247.6542">21102 6300 393 0,'18'1'96'0,"-4"9"37"15,-5 4-116-15,-3 6-3 16,-8 4-2-16,-8 11-8 0,-9-4-2 15,-7 9-1-15,-5-4 1 16,-12 13-1-16,1-7-1 16,-11 19 1-16,3-1-1 15,-6 10 0-15,12-4 0 16,1 8-1 0,15-14-1-16,9 6-8 0,12-11-8 15,11 2-11-15,8-13 1 16,10-1 4-16,4-16 14 0,17-7 16 15,3-16 14-15,17-14 4 16,4-11-3-16,11-16-5 16,-3-8-3-16,10-20 1 15,-11-1-3-15,7-19 3 16,-12 9 0-16,4-14-3 16,-14 13-2-16,-5-5 0 15,-17 15-1-15,-8-2-1 16,-18 16-1-16,-16 3-1 15,-14 13-2-15,-22 3 0 16,-9 12-1-16,-15 3-3 16,-1 9-4-16,-9 8-20 15,9 10-35-15,-10 14-94 16,4 6 1-16,-15 16-218 16</inkml:trace>
        </inkml:traceGroup>
        <inkml:traceGroup>
          <inkml:annotationXML>
            <emma:emma xmlns:emma="http://www.w3.org/2003/04/emma" version="1.0">
              <emma:interpretation id="{0ED946EA-C2F1-4567-BDB1-7CDAE963FBDD}" emma:medium="tactile" emma:mode="ink">
                <msink:context xmlns:msink="http://schemas.microsoft.com/ink/2010/main" type="inkWord" rotatedBoundingBox="19426,11124 15167,13186 13812,10388 18072,832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4054.8352">13110 8055 405 0,'42'-11'140'15,"1"-7"18"-15,22 0-102 16,15 5-36-16,26 3-5 16,3 7-12-16,35 6-2 15,0 1 0-15,34 2-1 16,-9 4-2-16,26 11-7 15,-19 7-2-15,9 13 0 16,-33 6-1-16,12 10-5 0,-30-5 6 16,10-2 3-16,-28-17 1 15,3-3 1-15,-28-17 6 16,0-6-7-16,-26-8-12 16,-5-5-123-16,-22-6 31 15,-11-4-314-15</inkml:trace>
          <inkml:trace contextRef="#ctx0" brushRef="#br0" timeOffset="-3189.2106">14187 9135 361 0,'11'-17'158'0,"1"-13"-5"0,-6-1-80 16,0-11-56-16,-8-2-14 15,-5-12-1-15,-9 1-3 16,-11-9-1-16,1 6-1 0,-2 6 0 15,3 16 0-15,-4 14 1 16,4 19 0-16,-5 18 0 16,0 14 1-16,-6 21 0 15,2 11 1-15,2 25 0 16,1 5 0-16,2 25-5 16,7 2-1-16,-2 22-1 15,2-14 1-15,3 13 0 16,3-21 7-16,4-2 7 15,8-29 1-15,5-11 1 16,4-29-2-16,5-15-1 16,5-24-5-16,4-20-2 15,6-20 0-15,12-23-6 16,-1-6-4-16,11-20-2 16,-3 6 0-16,6-10 1 15,-6 13 5-15,3-12 7 16,-8 15 1-16,0-6 1 15,-8 15-1-15,1 0 0 0,-8 21 0 16,-1 11 6-16,-6 17 4 16,-3 12 8-16,-6 14 3 15,-5 14 2-15,-5 11-5 16,-8 22-1-16,-2 10-8 16,-10 26-2-16,-4 6-3 15,-14 30-1-15,-3-2-3 16,-12 33 1-16,0-15-1 0,-11 24-1 15,9-24 0-15,-6 9 0 16,8-33 0-16,-1-2-7 16,12-32-4-16,-1-5-12 15,10-27-6-15,-1-1-21 16,11-16-51-16,2-8-67 16,5-16-5-16,5-13-159 15</inkml:trace>
          <inkml:trace contextRef="#ctx0" brushRef="#br0" timeOffset="-2270.5349">14833 8771 471 0,'-26'34'121'0,"4"-9"35"0,1 0-132 16,11-5-23-16,-2 7-2 16,-1-7 0-16,-2-1 1 15,5-9 2-15,4 2-1 16,3-9 1-16,6-4 1 16,4-4-1-16,8-1-1 15,4-2 1-15,9-3 0 16,6 3-1-16,10 0-1 15,-2 2 1-15,7-1-1 16,-7 1 0-16,3-4 1 16,-10 0-1-16,-1-1 0 15,-9-1 0-15,-6 2 0 16,-10 3 2-16,-5 2 2 16,-8 5 0-16,-8 9-2 0,-6 6 0 15,-5 10-1-15,-2 4-3 16,0 7 1-1,4-3 0-15,8 7-1 0,6-8 1 16,9 8-1-16,9-2 0 16,8 3 1-16,1-4 2 15,8 1 2-15,0-7 1 16,0-2 3-16,-4-6 0 16,1-1 3-16,-8-5 0 0,-2 1 5 15,-6-3-1-15,-6 4 0 16,-8 1-4-16,-15 8-4 15,-8 1-5-15,-21 10-1 16,-5 2 1-16,-17 1 1 16,4-5 0-16,-12 0-8 15,11-9-6-15,-8-2-15 16,12-5-13-16,-6 4-96 16,11 0-37-16,0 3-23 15,12-3-112-15</inkml:trace>
          <inkml:trace contextRef="#ctx0" brushRef="#br0" timeOffset="-1734.4545">16665 8570 490 0,'21'1'126'16,"8"-4"38"-16,6-1-140 16,15-4-15-16,-1-1-6 0,4 1-4 15,-6 2 0-15,4 3 0 16,-7 1 1-16,6 2 1 16,-7 2 0-16,4-5-5 15,-11-1-4-15,3-4-3 16,-9-4-5-16,-2-5-7 15,-9-5-136-15,-7-8 42 16,-7 1-359-16</inkml:trace>
          <inkml:trace contextRef="#ctx0" brushRef="#br0" timeOffset="-1475.2118">17094 8132 406 0,'-29'53'133'0,"-1"-3"17"15,-2 11-102-15,6-3-41 16,-8 15-5-16,1 0-5 16,-2 21-2-16,0-1-4 15,0 16-17-15,5-12-53 16,-1 6-68-16,5-20-9 15,-3-8-164-15</inkml:trace>
        </inkml:traceGroup>
        <inkml:traceGroup>
          <inkml:annotationXML>
            <emma:emma xmlns:emma="http://www.w3.org/2003/04/emma" version="1.0">
              <emma:interpretation id="{597F939B-8595-498E-A19E-BC398904B68F}" emma:medium="tactile" emma:mode="ink">
                <msink:context xmlns:msink="http://schemas.microsoft.com/ink/2010/main" type="inkWord" rotatedBoundingBox="12722,15003 8202,17191 6841,14378 11361,12190"/>
              </emma:interpretation>
              <emma:one-of disjunction-type="recognition" id="oneOf2">
                <emma:interpretation id="interp2" emma:lang="" emma:confidence="0">
                  <emma:literal>die.</emma:literal>
                </emma:interpretation>
                <emma:interpretation id="interp3" emma:lang="" emma:confidence="0">
                  <emma:literal>dir.</emma:literal>
                </emma:interpretation>
                <emma:interpretation id="interp4" emma:lang="" emma:confidence="0">
                  <emma:literal>er.</emma:literal>
                </emma:interpretation>
                <emma:interpretation id="interp5" emma:lang="" emma:confidence="0">
                  <emma:literal>eis.</emma:literal>
                </emma:interpretation>
                <emma:interpretation id="interp6" emma:lang="" emma:confidence="0">
                  <emma:literal>di.</emma:literal>
                </emma:interpretation>
              </emma:one-of>
            </emma:emma>
          </inkml:annotationXML>
          <inkml:trace contextRef="#ctx0" brushRef="#br0" timeOffset="165324.3267">7315 12555 187 0,'5'2'115'0,"-2"-4"-4"0,-3 2-33 16,0 2-31-16,0 1-24 16,-5-2-6-16,2 4-12 15,-4-4-9-15,-3 3 9 0,-2-4 1 16,2 3 0-16,-5-4 0 16,0 2-2-16,-4-4-2 15,2 3 0-15,-7 0-2 16,1 2 1-16,-7 2 2 15,4 4 0-15,-9 5-1 16,4 6 1-16,-3 9-2 16,6 3-1-16,-3 13-3 15,8 1-2-15,-1 11-2 16,5-4 0-16,1 6-1 16,7-8 3-16,3 0 3 15,5-11 1-15,9-3 1 16,5-9 1-16,6-11 3 15,4-9 1-15,11-10 3 16,-1-10 2-16,10-12 2 16,-1-4-3-16,5-12-1 15,-5-1-4-15,4-6-1 0,-7 2-2 16,1-8-1-16,-9 10 0 16,-1-3 0-16,-7 12-1 15,-9 4 1-15,-8 13 1 16,-4 5 0-16,-3 7 0 15,-3 3 0-15,2 2-1 16,-1-1-3-16,1 5-1 16,-3 9 1-16,-4 4 0 15,-5 19 3-15,0 11 3 0,-8 24 5 16,4 8-1-16,-5 31 2 16,1 6-1-16,-2 36 0 15,4-4-3-15,-5 31 0 16,3-20 0-16,-6 10 0 15,1-36 1-15,-8 0 0 16,3-30-1-16,-5-6 0 16,5-28-2-16,-3-5-1 15,11-23-1-15,2-12-4 16,8-12-6-16,7-6-20 16,5-7-35-16,4-7-82 15,1-5 0-15,8-9-187 16</inkml:trace>
          <inkml:trace contextRef="#ctx0" brushRef="#br0" timeOffset="167550.8687">9850 12683 271 0,'0'5'194'0,"-8"-5"-37"0,1 0-20 16,11 1-123-16,10 3-5 15,3 2-6-15,13 2-3 16,2-3 0-16,12-2-4 16,0-4-2-16,9-11-4 15,-6-8-4-15,4-13 4 16,-11-5 2-16,-2-13 3 15,-7-1 4-15,4-17 3 16,-4 5-2-16,6-16 1 16,-5 7 1-16,2-1 2 15,-9 21 2-15,-4 8 0 16,-8 21 0-16,-4 11 2 16,-8 13-4-16,-2 15-1 15,-2 11-2-15,-5 24-4 16,-2 11-2-16,-7 25 0 0,-7 1 0 15,-10 20 1-15,-1-6 4 16,-9 26 1-16,1-16 1 16,-1 14-5-16,7-20-7 15,1 3-73-15,5-27-67 16,-7-3-9-16,-1-22-186 16</inkml:trace>
          <inkml:trace contextRef="#ctx0" brushRef="#br0" timeOffset="166774.3391">8842 12704 404 0,'-7'4'102'15,"-4"-5"33"-15,4-1-116 16,4 1-15-16,4 1-1 16,2 0-5-16,3 1-1 15,3-2 2-15,7-2 0 16,2-3 0-16,8-6 1 0,1-6-1 16,7-8 0-16,-1-6 1 15,6-9 3-15,-4-2 2 16,7-8 3-16,-3-1 1 15,3-5 1-15,-2 7-3 16,4-6-2-16,-6 9-2 16,0 0-2-16,-4 13-1 15,-4 5-1-15,-11 10-2 0,-8 11 1 16,-8 14 0-16,-10 12 0 16,-11 11 3-16,-7 18 2 15,-7 9 0-15,-9 21 0 16,0-4 1-16,-5 20 2 15,7-7-2-15,-7 19 0 16,9-11-1-16,-4 8-5 16,7-12-6-16,-2 0-22 15,8-20-26-15,-3-4-90 16,6-17 4-16,0-8-202 16</inkml:trace>
          <inkml:trace contextRef="#ctx0" brushRef="#br0" timeOffset="167170.879">9522 13150 203 0,'-13'18'208'16,"-9"3"-57"-16,3 3-123 0,0 16 123 15,7 6-145-15,-4 18-5 16,5 5-8-16,-5 20-10 15,0-13-5-15,-4 15-10 16,2-15-2-16,-4 1-16 16,3-20-6-16,3-3-73 15,2-21 12-15,4-11-166 16</inkml:trace>
          <inkml:trace contextRef="#ctx0" brushRef="#br0" timeOffset="165957.6451">8119 12567 329 0,'-4'-4'66'0,"2"-1"36"16,4-4-98-16,-1 2-1 16,1 0 1-16,-2 2 5 15,-3 1-3-15,-3 5 1 16,-2 1-1-16,0 5 3 16,-1-2 3-16,-3 0 9 15,3 0 2-15,2-2 2 0,2-3-4 16,7 1-4-16,2-2-11 15,13 1 1-15,5 0-1 16,8 3 1-16,3-2 0 16,8 2-1-1,-6 3-3-15,5 0-1 0,-6 0-3 16,-1 4-5-16,-5-1-5 16,-4 0-36-16,-5 1-49 15,-9 0-45-15,-8 4-31 16,-11-1-61-16</inkml:trace>
          <inkml:trace contextRef="#ctx0" brushRef="#br0" timeOffset="166187.5803">8072 12889 254 0,'2'17'112'0,"-1"-5"-1"16,5-4-74-16,6-1 7 15,5-7-13-15,7-6-13 16,2-1 5-16,11-8 4 0,-2 0-20 16,9-2-23-1,-4 2-63-15,3 3-55 0,-14 3-22 16,-9-5-122-16</inkml:trace>
          <inkml:trace contextRef="#ctx0" brushRef="#br0" timeOffset="158084.2833">5463 12375 487 0,'-31'13'116'0,"6"-1"39"16,13-7-145-16,11 1-5 0,4-1-7 16,11 9 0-16,7 6 1 15,13 10 1-15,4 1 0 16,19 13 0-16,1-3 0 16,17 5 0-16,-1-6 0 15,13 4 0-15,-10-9 0 16,5 5 4-16,-13-9 1 15,-2 5 0-15,-17-3 0 0,-6 0 2 16,-14-2-3-16,-13 0-2 16,-15-7-5-16,-14 5-13 15,-11-6-6-15,-21 10-4 16,-11 1-23-16,-21 13-13 16,-3 0 12-16,-17 10-11 15,11-4-74-15,-12 13 43 16,16-3-191-16</inkml:trace>
        </inkml:traceGroup>
      </inkml:traceGroup>
    </inkml:traceGroup>
    <inkml:traceGroup>
      <inkml:annotationXML>
        <emma:emma xmlns:emma="http://www.w3.org/2003/04/emma" version="1.0">
          <emma:interpretation id="{4AA566EA-1C8A-45F2-89E8-F840FD924759}" emma:medium="tactile" emma:mode="ink">
            <msink:context xmlns:msink="http://schemas.microsoft.com/ink/2010/main" type="paragraph" rotatedBoundingBox="17892,9806 4357,16439 2557,12767 16093,613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B3CF697-88F3-4412-9136-E0A0E3EFD817}" emma:medium="tactile" emma:mode="ink">
              <msink:context xmlns:msink="http://schemas.microsoft.com/ink/2010/main" type="line" rotatedBoundingBox="17892,9806 4357,16439 3266,14213 16801,7580"/>
            </emma:interpretation>
          </emma:emma>
        </inkml:annotationXML>
        <inkml:traceGroup>
          <inkml:annotationXML>
            <emma:emma xmlns:emma="http://www.w3.org/2003/04/emma" version="1.0">
              <emma:interpretation id="{BB71D23A-A5E6-4876-9A15-0E7E3581B956}" emma:medium="tactile" emma:mode="ink">
                <msink:context xmlns:msink="http://schemas.microsoft.com/ink/2010/main" type="inkWord" rotatedBoundingBox="17450,8904 15275,9970 14757,8914 16933,784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5083.9163">13668 6978 304 0,'4'0'135'15,"5"2"-2"-15,3-1-64 0,7 1-53 16,2-1-10-1,4 1 0-15,-5-2-4 0,5-5-1 16,-3-2 0-16,8-9 0 16,0-2 0-16,6-10 1 15,-5-3-1-15,4-11 0 16,-7 2 0-16,7-11-1 16,-4 2 1-16,9-7-3 15,-4 9-2-15,4 0-5 16,-12 14 1-16,-5 5 1 15,-9 15 5-15,-9 10 7 16,-9 11 6-16,-9 14 2 16,-5 8 0-16,-14 14 3 15,-2 4-2-15,-10 17 5 16,4-2-1-16,-8 14 0 16,7-4-4-16,-9 14-3 15,6-8-6-15,-8 15-2 16,5-9-1-16,-1 11-2 0,5-15 0 15,-2 4-2-15,5-16-2 16,-1 0-6-16,7-15-5 16,3-2-14-16,9-17-10 15,9-7-57-15,9-16-56 16,6-11-6-16,10-16-147 16</inkml:trace>
          <inkml:trace contextRef="#ctx0" brushRef="#br0" timeOffset="-4466.8412">14940 6373 451 0,'-3'9'99'0,"-14"16"42"15,-2 9-134-15,-15 14-3 16,-6 5-2-16,-11 15-2 16,-1-7 0-16,-3 11 1 0,6-6 0 15,-2 12 0-15,7-9-1 16,-3 17 1-16,5-11 0 15,6 21 0-15,9-10-2 16,11 9 1-16,13-15-2 16,15-7 1-16,10-25-1 15,13-9 1-15,3-23 0 0,15-16 4 16,0-16 1 0,18-27 2-16,-1-20 0 0,15-28 0 15,-4-9-3-15,10-22 1 16,-13 7-1-1,4-15 2-15,-14 15 1 0,4-7 0 16,-18 22 0-16,1-1-1 16,-17 29-2-16,-10 9-2 15,-18 24-2-15,-16 14-6 16,-17 23-3-16,-18 15-9 16,-9 15-4-16,-15 17-12 15,3 8-13-15,-8 10-96 16,5-1 22-16,-11 11-237 15</inkml:trace>
        </inkml:traceGroup>
        <inkml:traceGroup>
          <inkml:annotationXML>
            <emma:emma xmlns:emma="http://www.w3.org/2003/04/emma" version="1.0">
              <emma:interpretation id="{C39A0B8C-EB2C-41A6-BD12-47EE53FACC4C}" emma:medium="tactile" emma:mode="ink">
                <msink:context xmlns:msink="http://schemas.microsoft.com/ink/2010/main" type="inkWord" rotatedBoundingBox="14272,10279 13664,10577 13419,10078 14028,9780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5725.3771">12366 7911 409 0,'-25'41'110'0,"2"-4"33"16,4 12-116-16,7-2-14 16,2 6-2-16,-1-5-9 15,1 8 0-15,1-6-1 16,-1 3 1-16,3-6-2 15,-1 4-6-15,3-8-8 16,-4 2-73-16,1-8-58 0,-3-3-11 16,-3-12-155-16</inkml:trace>
          <inkml:trace contextRef="#ctx0" brushRef="#br0" timeOffset="-6026.6347">11796 8287 379 0,'5'-4'128'0,"1"1"14"16,-5 3-101-16,3 2-26 15,-1-2-13-15,2 1 0 0,-5-1 0 16,3 0 5-16,-3-1 3 16,0 1 3-16,0 1 1 15,3-1 1-15,1-1-4 16,3-2-2-16,4 1-4 15,5 2 0-15,3 3-2 16,12 4-1-16,0 5-3 0,14 4-1 31,1-1-2-31,10 4-1 0,-6-3-1 16,5-2-3-16,-11-7 0 16,2-3-2-16,-12-7-3 0,1-5-8 15,-8-3-14-15,-1-6-114 16,-5-1 26-16,-4-4-287 15</inkml:trace>
        </inkml:traceGroup>
        <inkml:traceGroup>
          <inkml:annotationXML>
            <emma:emma xmlns:emma="http://www.w3.org/2003/04/emma" version="1.0">
              <emma:interpretation id="{54C35E42-DC1F-405C-A3D7-FDAAE9A0DF31}" emma:medium="tactile" emma:mode="ink">
                <msink:context xmlns:msink="http://schemas.microsoft.com/ink/2010/main" type="inkWord" rotatedBoundingBox="13068,12153 10726,13300 9846,11505 12188,10357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-8580.303">9694 9225 336 0,'16'-5'193'0,"5"-2"-26"16,-7-6-60-16,3-5-86 16,2-2-23-16,-6-5-3 0,-9 3-1 15,-5-8 2-15,-5 5 0 16,-7-4 3-16,-5 2-1 16,-4 1-3-16,-1 8-1 15,-8 5 1-15,0 9 2 16,-6 5 1-16,5 9 2 15,-5 8-1-15,5 6-2 16,-2 12-5-16,5 4 1 16,-4 17 0-16,8 3 1 0,0 20 3 15,5-2 8-15,4 13 2 16,7-10 3-16,1 7 1 16,7-16 1-16,-1 1 2 15,4-17-1-15,-1 1 2 16,2-17 1-16,2 0-5 15,1-14-4-15,1-1-2 16,-3-9-4-16,-1 3-3 16,0-1 3-16,-3 3 2 15,0-5-1-15,2-5-2 16,-4-3 0-16,7-5 0 16,-5-11-3-16,6-6 1 15,-1-4 2-15,3-10 1 16,-4-1 0-16,6-5 0 15,-2 5-1-15,-1-2-1 0,-1 10 1 16,0-1-1-16,-3 7 1 16,4 1 0-16,1 1 0 15,0-7 0-15,3-2 0 16,6-10 0-16,-1-3 0 16,5-6 0-16,-3 2 0 15,1 0 1-15,-5 8-1 16,4 0 1-16,-6 5-1 15,5-4 1-15,-2 7-1 16,4-8 0-16,-4 4-1 0,0 4 1 16,-4 2 0-16,0 1 0 15,-4 8 3-15,-1 3 2 16,-2 0 2-16,-1 5 4 16,0 3 2-16,-3-1 1 15,2 2-2-15,-2 0 0 16,-2 0-3-16,-1-3 1 15,-1 0-2-15,-1-1 3 16,0-2-1-16,-1 0 0 16,1 3-3-16,-1-3-2 15,2 2-5-15,-3-1-1 16,1 1-3-16,-5-2-3 16,4-1 0-16,0-2-3 15,1-1 1-15,1-4 1 16,7 1 3-16,-1-1 0 15,5 0 2-15,0 1-1 0,0 3 2 16,-2 2-1-16,2 6 0 16,-4-1 1-16,2 4 1 15,-1 5 0-15,0 3 2 16,0 10 1-16,-3 6 1 16,-1 13 1-16,-4 5 0 15,-4 20 1-15,-2 3 1 16,-6 22-1-16,0-4 0 0,-5 19 0 15,-2-12-2-15,-5 17-1 16,1-5-1-16,-7 21-1 16,-1-11 1-16,-3 16 1 15,5-16-1-15,-1 8 0 16,7-21-1-16,-2 11-3 16,8-20-4-16,-3 9 3 15,5-17 1-15,-5 3-1 16,3-20 3-16,0-1-2 15,6-18-5-15,-2-6-9 16,3-14-3-16,4-8-4 16,6-9-4-16,1-9-14 15,7-11 6-15,5-16-140 16,4-11 36-16,1-23-339 16</inkml:trace>
          <inkml:trace contextRef="#ctx0" brushRef="#br0" timeOffset="-7738.573">10196 8966 442 0,'-8'3'102'0,"0"-9"36"0,5-7-132 16,6-13-8-16,5-7-3 15,2-12 1-15,3 2 3 16,8-5 5-16,-2 6 3 16,4 1 0-16,-1 12-2 15,0 0 1-15,-3 8-4 0,5 0-1 16,-2 8-1-16,2 1 0 16,-1 5 0-16,2 6 1 15,-3 2 0 1,-1 11 3-16,-2 4 1 0,-5 10 0 15,-5 2 0-15,-7 11-1 16,-5 0-1-16,-9 11 8 16,-4-3 3-16,-8 6 2 15,2-6 1-15,-9 0 1 16,2-10-7-16,-6 4-4 16,1-7-3-16,-7 3-2 15,6-4-2-15,-1 0 2 16,8-5 1-16,5-5 3 15,10-7 1-15,4-1 0 16,7-5-1-16,11-1 0 16,6-2-3-16,10 1 1 15,6-2-2-15,7 2 1 0,2 0-2 16,8 3-1-16,-4 0 0 16,13 5 0-16,-5-4-1 15,8 1-5-15,-4-6-3 16,6-2-9-16,-14-7-7 15,5-2-17-15,-13-5-75 16,-1-9-52-16,-11-2-16 16,-7-17-128-16</inkml:trace>
        </inkml:traceGroup>
        <inkml:traceGroup>
          <inkml:annotationXML>
            <emma:emma xmlns:emma="http://www.w3.org/2003/04/emma" version="1.0">
              <emma:interpretation id="{EB9871FB-5212-4CFF-ADDE-B3FB558A6BEE}" emma:medium="tactile" emma:mode="ink">
                <msink:context xmlns:msink="http://schemas.microsoft.com/ink/2010/main" type="inkWord" rotatedBoundingBox="7358,14968 4357,16439 3266,14213 6267,12742"/>
              </emma:interpretation>
            </emma:emma>
          </inkml:annotationXML>
          <inkml:trace contextRef="#ctx0" brushRef="#br0" timeOffset="154297.5859">2154 12366 369 0,'-17'1'115'16,"1"4"31"-16,1-1-109 16,6-1-19-16,5 0-6 15,1-2-10-15,3 1-12 16,1-1 7-16,4 2-2 16,0-1-3-16,6 1-1 15,2-3-1-15,5-3-2 16,1-5 3-16,4-5 0 15,2-4 1-15,2-8 2 16,-1-5 0-16,6-11-4 16,-2 1 0-16,2-10-2 0,-4 5 0 15,3-1-2-15,-8 10 0 16,2-3-14-16,-3 13-12 16,2-5-32-16,-5 9-12 15,3-1-15-15,-4 8-19 16,-5 2 59-16,-6 5 70 0,-4 5 89 15,-7 8 34-15,-7 7-22 16,-3 5-19-16,-8 18-29 16,-5 7-30-16,-8 16-2 15,0 4-12-15,-11 17-5 16,4-1-6-16,-7 12-2 16,7-9-3-16,-5 8-1 15,10-12 0-15,-3 9-1 16,8-9 0-16,-1 5-1 15,6-13 0-15,2-4-2 16,7-18-1-16,2-8-5 16,7-15-5-16,5-8-5 15,2-6-36-15,4-5-81 16,3-2 17-16,6-5-218 16</inkml:trace>
          <inkml:trace contextRef="#ctx0" brushRef="#br0" timeOffset="155041.8185">2757 12140 228 0,'9'-25'81'0,"-2"1"21"16,0 6-55-16,-1 4-2 16,-3 9-5-16,-2 2-3 15,-1 3-11-15,-4 5-13 16,-3 2-3-16,-2 14-10 16,-6 7-7-16,-4 13 1 15,-1 4 1-15,-5 16 3 0,0-6 4 16,-5 13 0-16,5-6 1 15,-3 14-1-15,6-7 0 16,0 12 0-16,6-6-1 16,3 9-1-16,8-12 0 15,3 0-1-15,4-18 0 16,6-6-1-16,2-15 1 16,6-8-2-16,2-14-1 0,4-5 1 15,0-7 0-15,6-12 1 16,-5-6 2-16,7-17 2 15,-4-5 3-15,5-22 0 16,-3-3 0-16,6-19 0 16,-3 1-1-16,4-16 1 15,-4 7 1-15,-3-18 2 16,-6 9-1-16,-5-17 2 16,-8 14-1-16,-9-4 0 15,-3 25-1-15,-7 8-1 16,-2 29-4-16,-7 13-10 15,-2 22-7-15,-5 20-19 16,1 12-9-16,-6 20-8 16,3 5-3-16,2 17-21 15,2-3 3-15,1 14-25 0,7-10-12 16,-3 9-27-16</inkml:trace>
          <inkml:trace contextRef="#ctx0" brushRef="#br0" timeOffset="156212.0974">3906 11904 431 0,'-24'31'107'0,"-5"6"35"16,8-2-128-16,-2 11-4 16,2 1-9-16,-8 13-3 15,2-6-2-15,-11 13-6 0,6-7-2 16,-8 6-2-16,5-9 1 15,-8 9 2-15,6-10 5 16,-8 13 4 0,4-4 2-16,-8 10 4 0,10-6 2 15,-3 3 2-15,9-13-2 16,5-1-2-16,12-12-8 16,2-2-20-16,7-10-17 15,6 0-63-15,2-9-26 16,2-2-23-16,0-5-49 0</inkml:trace>
          <inkml:trace contextRef="#ctx0" brushRef="#br0" timeOffset="156739.6562">3785 12905 425 0,'5'0'113'0,"-5"0"31"0,-2 0-121 16,2 3-13-16,-1 1-8 15,-4 10-9-15,1 0-8 16,-5 10-22-16,-3 5-7 16,-3 5 1-16,1-2 7 15,-1 11 14-15,2-5 28 16,3 5 16-16,4-4 3 16,6 4-1-16,3-11-7 0,8-1-2 15,1-10-6 1,6-10 0-16,1-8-2 0,6-13-1 15,-3-13-4-15,7-14-5 16,-2-4-4-16,1-14-2 16,-8 5 2-16,1-4 0 15,-9 7 5-15,-5-4 6 16,-9 8 3-16,-6 0 0 16,-3 10-1-16,-6 2 0 15,-1 10-8-15,-1 9-4 16,3 8-46-16,-3 16-79 15,3 7 8-15,-6 15-212 16</inkml:trace>
          <inkml:trace contextRef="#ctx0" brushRef="#br0" timeOffset="155737.6166">3603 11785 383 0,'-4'-7'106'0,"-4"0"25"16,2 2-110-16,-4 1-14 0,0 2-8 15,-8 4-2 1,-1 1 1-16,-5 6 3 0,1 4 3 16,-5 6 2-16,6 5-2 15,-6 9-3-15,3 4-2 16,-6 14-2-16,5 2 1 15,-4 8-1-15,10-7 1 16,5 0 0-16,8-15-3 16,5-6 0-16,8-11-1 0,2-7-2 15,3-11 3-15,11-6 1 16,2-15 1-16,10-9 1 16,-2-11-1-16,11-10-6 15,-8-3-4-15,6-9-6 16,-6 7-1-16,5-15 2 15,-9 7 5-15,1-7 11 16,-7 6 12-16,-4 0 11 16,-14 17 5-16,-6 1 4 15,-6 14-9-15,-10 4-5 16,-3 10-12-16,-5 12-5 16,-2 12-6-16,-5 17 0 15,1 12 1-15,-5 15-3 16,3 3-5-16,-1 10-49 15,0-8-59-15,-5 8-3 16,6-6-158-16</inkml:trace>
          <inkml:trace contextRef="#ctx0" brushRef="#br0" timeOffset="157344.0021">4906 12658 438 0,'-22'15'127'0,"-1"0"34"16,0-5-124-16,4 3-14 15,5-4-10-15,2 1-9 16,3-4-14-16,3-2-3 16,3-2-1-16,3-2 0 0,0 0 0 15,5 1 8-15,4 1 4 16,7 5 3 0,6 2 4-16,12 3 0 0,5-1 0 15,14 7 0-15,0-3-4 16,9 0 0-16,-5-2-1 15,9-3 0-15,-12-3-1 16,8-4-4-16,-13-3-3 16,2-3-4-16,-11-3-3 15,-2-5-18-15,-15 0-22 0,-2-5-88 16,-11 0 7-16,-7-2-208 16</inkml:trace>
          <inkml:trace contextRef="#ctx0" brushRef="#br0" timeOffset="157636.474">4896 13118 356 0,'10'15'130'0,"-1"-2"15"15,7 0-85-15,8 0-47 16,12 2-2-16,2 0-6 16,12-6-6-16,0-4 0 15,12-5-4-15,-5-3-4 16,9-2-7-16,-11-1-3 15,5 0-24-15,-14 1-17 16,-2-5-75-16,-16 1 2 0,1-4-164 16</inkml:trace>
        </inkml:traceGroup>
      </inkml:traceGroup>
      <inkml:traceGroup>
        <inkml:annotationXML>
          <emma:emma xmlns:emma="http://www.w3.org/2003/04/emma" version="1.0">
            <emma:interpretation id="{D1150963-3AB0-4740-9798-04664A1CDBC4}" emma:medium="tactile" emma:mode="ink">
              <msink:context xmlns:msink="http://schemas.microsoft.com/ink/2010/main" type="line" rotatedBoundingBox="13439,9857 6840,13167 5840,11174 12439,7864"/>
            </emma:interpretation>
          </emma:emma>
        </inkml:annotationXML>
        <inkml:traceGroup>
          <inkml:annotationXML>
            <emma:emma xmlns:emma="http://www.w3.org/2003/04/emma" version="1.0">
              <emma:interpretation id="{AE188A2E-9AAE-430F-B0A2-7DE972C154FE}" emma:medium="tactile" emma:mode="ink">
                <msink:context xmlns:msink="http://schemas.microsoft.com/ink/2010/main" type="inkWord" rotatedBoundingBox="13379,9739 9986,11440 9070,9613 12463,7912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-9937.8211">8946 8242 300 0,'-4'13'185'15,"4"-3"-32"-15,0-5-38 0,4 1-102 16,5 0-12-16,-2-1 1 15,1 1-2-15,3-1 0 16,3-2 0-16,8-8 0 16,3-1 1-16,19-5 1 15,4-3 0-15,23-2 0 16,4 2-1-16,22 2-1 16,-3 7 0-16,17 4 0 15,-9 5 0-15,20 5 1 16,-9 1-1-16,16 2 1 15,-13-2 0-15,13 1-1 16,-23-4 0-16,-2-1-1 16,-20 0-1-16,-4 0-2 15,-22 0-3-15,-8-1-19 0,-19 1-18 16,-16-3-110-16,-15-1 14 16,-18-2-261-16</inkml:trace>
          <inkml:trace contextRef="#ctx0" brushRef="#br0" timeOffset="-11624.46">8044 7659 431 0,'-3'32'115'0,"-4"16"32"15,-3 7-123-15,-5 20-12 16,2 1-5-16,-5 14-5 15,2-8 0-15,-5 6 1 16,2-17-1-16,0-2-2 16,3-13-3-16,0-2-13 15,3-14-12-15,1-4-122 16,2-11 28-16,-4-11-303 16</inkml:trace>
          <inkml:trace contextRef="#ctx0" brushRef="#br0" timeOffset="-12001.0582">7717 7951 392 0,'-15'4'113'0,"3"-1"24"16,6-3-110-16,9-3-13 15,3 2-8-15,3 1 0 16,4-4 1-16,11 4 3 15,1 0 0-15,11 2 1 16,7 1-2-16,8 6-3 16,-1 0-3-16,9 7-1 15,-8-3-2-15,4 5-1 16,-10-2 1-16,-4 3-1 16,-8-7-1-16,-5 4-1 0,-9-7-1 15,-2 1-5-15,-5-5-4 16,-2-1-12-16,-4-1-19 15,-1-3-101-15,-10-3 4 16,-3-1-50-16,-6-4 18 16</inkml:trace>
          <inkml:trace contextRef="#ctx0" brushRef="#br0" timeOffset="-12315.8617">8332 7806 118 0,'-16'8'0'0,"-6"3"95"0,-2 2-118 15,-5 2 23-15,0-2 1 16,-8 0-191-16</inkml:trace>
          <inkml:trace contextRef="#ctx0" brushRef="#br0" timeOffset="-11086.141">9206 7250 428 0,'-1'19'130'0,"4"-3"21"15,-2-8-112-15,9-2-34 16,4 0-5-16,6-1 0 16,-2-2 0-16,8-10-1 15,1-6 0-15,11-12 0 16,3-12 0-16,11-10-1 0,-5-3 1 16,8-10 0-16,-6 4 0 15,4-10 1-15,-8 4 1 16,10-10 0-16,-8 3-1 15,6-6-2-15,-8 11-1 16,2 2 1-16,-15 15-1 0,-4 10 1 16,-12 17 1-16,-8 6-1 15,-13 14-2-15,-9 14-2 16,-8 11-1-16,-19 17 1 16,-6 10 4-16,-17 24 4 15,3 5 2-15,-16 25 2 16,7-2-3-16,-14 22-5 15,8-8-6-15,-10 14-13 16,13-20-9-16,-3 1-25 16,12-26-3-16,3-11-57 15,14-28-9-15,3-11-12 16,14-19-35-16</inkml:trace>
          <inkml:trace contextRef="#ctx0" brushRef="#br0" timeOffset="-10492.5073">10524 6535 457 0,'32'4'130'0,"-20"1"32"0,-2 3-121 16,-4 7-33-16,-6 7-1 16,-9 3-7-16,-10 9-1 15,-6 0-2-15,-8 8 3 16,-3-2 2-16,-8 8 1 15,0-2-1-15,-6 8 1 16,5-4-1-16,-4 12 0 16,7-6-3-16,2 11-2 15,9-9-2-15,6 8-3 16,12-12-1-16,8 2 1 16,8-13 2-16,12-4 0 15,3-14 3-15,14-7 1 16,3-14 9-16,14-13 1 0,-1-8 2 15,14-21 1-15,-2-11 0 16,11-18-5-16,-4-2 1 16,13-27 5-16,-7 6 1 15,6-18-1-15,-12 9-4 16,-1-11-3-16,-19 25-6 16,-9-2-3-16,-19 27 0 0,-13 6-4 15,-15 21 0-15,-16 10-4 16,-12 17-2-16,-20 15-6 15,-3 16-3-15,-17 14-103 16,4 7-35-16,-15 11-26 16,11-1-118-16</inkml:trace>
        </inkml:traceGroup>
        <inkml:traceGroup>
          <inkml:annotationXML>
            <emma:emma xmlns:emma="http://www.w3.org/2003/04/emma" version="1.0">
              <emma:interpretation id="{8CE0079A-0F6D-4EC0-AAD5-C934161F5A0C}" emma:medium="tactile" emma:mode="ink">
                <msink:context xmlns:msink="http://schemas.microsoft.com/ink/2010/main" type="inkWord" rotatedBoundingBox="8475,12346 6840,13167 5840,11174 7476,10353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-12750.2466">5739 8853 235 0,'-6'-16'75'0,"2"0"12"16,-4-6-56-16,1 1-14 16,1-2 7-16,-3 5 1 15,-2-4 10-15,-1 7-2 0,-4-2 3 16,-2 2-8-16,-2 2-2 16,0 2-10-16,-3 4-3 15,-2 4-4-15,-4 6-1 16,1 6-1-16,-8 7-1 15,7 5-1-15,-8 11-2 16,5 3-1-16,-6 14 0 16,3-1 2-16,-7 15 2 15,7-4 2-15,-7 15 1 16,9-5-1-16,1 17 0 16,5-3-5-16,4 12 0 15,8-11-2-15,3 4-1 16,7-18 1-16,3 0 0 15,7-19 1-15,9-1-1 16,7-15 0-16,11-5-1 0,6-14 0 16,12-12 0-16,-4-14 1 15,10-15-1-15,-5-10 1 16,3-12 1-16,-7-3-1 16,3-18 0-16,-10 0 0 15,3-17 0-15,-8 4 0 16,0-11 1-16,-10 10 0 15,5-8 0-15,-8 18-1 16,5-10 1-16,-3 11-2 16,7-2 0-16,-3 14 0 0,0 5-1 15,-9 18 1-15,-3 13-1 16,-6 14 1-16,-4 12 2 16,-7 9 0-16,-4 17 0 15,-4 11 1-15,-13 22 0 16,-1 7-2-16,-14 26 0 15,-1 2 0-15,-11 31-1 16,4 0 1-16,-7 27-1 16,7-8 1-16,-2 33 0 15,9-22-1-15,-2 26 0 16,8-21 0-16,-1 15 0 16,5-31-2-16,1 2 0 15,0-34-2-15,-1-2-6 16,6-31-5-16,-1-5-17 0,5-24-32 15,3-9-95-15,2-22 8 16,3-16-222-16</inkml:trace>
        </inkml:traceGroup>
      </inkml:traceGroup>
    </inkml:traceGroup>
    <inkml:traceGroup>
      <inkml:annotationXML>
        <emma:emma xmlns:emma="http://www.w3.org/2003/04/emma" version="1.0">
          <emma:interpretation id="{B2265C0F-5B79-49F8-87EE-99E3F9DC6A5B}" emma:medium="tactile" emma:mode="ink">
            <msink:context xmlns:msink="http://schemas.microsoft.com/ink/2010/main" type="paragraph" rotatedBoundingBox="8845,9741 2875,11976 2140,10012 8109,777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95093A5-8D1D-47D4-8FF0-552D0BFA6BB9}" emma:medium="tactile" emma:mode="ink">
              <msink:context xmlns:msink="http://schemas.microsoft.com/ink/2010/main" type="line" rotatedBoundingBox="8845,9741 2875,11976 2140,10012 8109,7777"/>
            </emma:interpretation>
          </emma:emma>
        </inkml:annotationXML>
        <inkml:traceGroup>
          <inkml:annotationXML>
            <emma:emma xmlns:emma="http://www.w3.org/2003/04/emma" version="1.0">
              <emma:interpretation id="{4EBF24EF-AB52-4DA3-A61D-822DE8C34A5B}" emma:medium="tactile" emma:mode="ink">
                <msink:context xmlns:msink="http://schemas.microsoft.com/ink/2010/main" type="inkWord" rotatedBoundingBox="8845,9741 4620,11323 3884,9359 8109,7777"/>
              </emma:interpretation>
            </emma:emma>
          </inkml:annotationXML>
          <inkml:trace contextRef="#ctx0" brushRef="#br0" timeOffset="-17407.1847">2400 7725 324 0,'-12'6'110'15,"-4"-2"23"-15,1-2-82 0,5-1-27 16,7-2-8-16,6-7-2 16,6-2-11-16,7-6-1 15,4-3-1-15,7-6 2 16,1 1 1-16,3 1-1 16,-4 2 1-16,1 1-1 15,-1 6-1-15,-2 5-1 16,1 5-1-16,2 4 0 15,-1 3-1-15,2 3 1 16,2 1 0-16,3 4 0 16,1-3 0-16,10 3 0 15,-3-1 0-15,3 0 0 16,-7 2-1-16,-1 3-2 0,-11-2-2 16,-1 6-2-16,-10 0-25 15,-2-1-67-15,-5-4-37 16,-8-3-32-16,-6-5-77 15</inkml:trace>
          <inkml:trace contextRef="#ctx0" brushRef="#br0" timeOffset="-17029.4616">2420 7977 339 0,'-4'11'83'0,"2"0"36"16,4-3-95-16,8 4-5 15,3-1 1-15,5 4 4 16,1-5-6-16,9 1 0 16,0-4-3-16,16-3-1 0,4-4-4 15,19 5-3 1,2 2-1-16,17 8-3 0,-3 2-5 16,12 16-17-1,-8 2-39-15,5 11-86 0,-17 1 0 16,-7 1-207-16</inkml:trace>
          <inkml:trace contextRef="#ctx0" brushRef="#br0" timeOffset="-14554.6225">6450 6385 397 0,'9'-9'122'15,"-9"0"27"-15,1-1-102 16,-2 7-27-16,-3 0-2 15,-2 5-11-15,-9 1-5 16,-1 2-2-16,-8 9-1 16,1 2 0-16,-10 10 1 15,3 5-1-15,-12 12 0 0,3-1-2 16,-8 26-2-16,3 2-3 16,-9 24-8-16,6-3-1 15,-2 17-4-15,14-16 1 16,6-4 2-16,17-21 9 15,9-7 2-15,12-23 7 16,10-8 7-16,3-13 4 0,12-13 3 16,4-16 1-16,10-17 1 15,1-11-6-15,8-19-2 16,-5 0-2-16,2-12 0 16,-6 6 0-16,7-15 1 15,-11 7 0-15,6-12 1 16,-9 9-1-16,2-6-1 15,-15 15-2-15,-5 6 0 16,-10 20-1-16,-16 2-1 16,-13 14-3-16,-18 7-3 15,-5 7-2-15,-22 4-9 16,1 11-7-16,-10 11-42 16,5 6-58-16,-17 15-28 15,5 7-45-15,-18 7-6 16</inkml:trace>
          <inkml:trace contextRef="#ctx0" brushRef="#br0" timeOffset="-15184.0076">4952 6767 182 0,'8'0'163'0,"4"-5"-27"15,-2 1-6-15,5-2-91 0,4 2-14 16,6-5-4-16,-1 0-15 15,10-8-3-15,2-4-2 16,8-7 0-16,2-1 0 16,10-11 0-16,-3 2 0 15,10-12 0-15,-6 3 0 0,9-8 0 16,-9 7 0 0,5-3 0-16,-12 9 0 15,3 0-1-15,-16 11 1 0,-5 5-1 16,-11 8 0-16,-7 6 0 15,-9 9-1-15,-5 6 1 16,-9 7 0-16,-10 12 0 16,-8 6 1-16,-15 14-1 15,-5 3 1-15,-12 14 0 16,2 0-1-16,-11 16 1 16,5-3-1-16,-12 16 0 15,7-9 1-15,-9 12-1 16,8-15 0-16,-5 5 1 15,14-15-1-15,-3 2 0 16,13-17 1-16,4 1-2 16,9-14 0-16,2-4-3 15,9-8-4-15,2-1-13 16,8-7-14-16,6 1-48 16,7-7-57-16,6 1-7 0,7 0-135 15</inkml:trace>
          <inkml:trace contextRef="#ctx0" brushRef="#br0" timeOffset="-14052.6375">4277 7911 434 0,'28'-8'113'16,"3"-9"38"-16,15-3-120 15,9-2-17-15,25-2 1 16,-4 4-10-16,24-4-2 16,-3 5-3-16,25 3 1 0,-5 7-2 15,29 9 0 1,-12 12-1-16,23 10-1 15,-16 4 0-15,25 13 2 16,-18-3 1-16,21 2 0 0,-22-7 0 16,18-6-1-16,-32-13-3 15,5-6-5-15,-32-9-3 16,-3-4-9-16,-29-8-10 16,-8-6-101-16,-22-2-11 0,-6-7-38 15,-18 3-40-15</inkml:trace>
        </inkml:traceGroup>
        <inkml:traceGroup>
          <inkml:annotationXML>
            <emma:emma xmlns:emma="http://www.w3.org/2003/04/emma" version="1.0">
              <emma:interpretation id="{8A1D4E1B-8520-41CC-AA5F-1FBE94B4C0FA}" emma:medium="tactile" emma:mode="ink">
                <msink:context xmlns:msink="http://schemas.microsoft.com/ink/2010/main" type="inkWord" rotatedBoundingBox="3160,10993 2587,11207 2336,10536 2909,10322"/>
              </emma:interpretation>
            </emma:emma>
          </inkml:annotationXML>
          <inkml:trace contextRef="#ctx0" brushRef="#br0" timeOffset="-22467.6602">1070 8606 358 0,'-13'8'115'0,"-6"-1"20"16,6 0-104-16,-4 7-8 15,6-3-15-15,-7 10-6 16,3 7-1-16,-2 7-1 16,1 5 0-16,-2 10 0 15,5 0 0-15,-1 7 0 16,7-1 1-16,4 10-2 0,5-4 1 16,4 5-1-1,4-11-1-15,3-8 0 0,-1-20-1 16,10-14 2-16,0-20 1 15,7-22 3-15,4-12 1 16,8-22 2-16,-5-5-1 0,9-18 1 16,-9 5-1-1,2-6 4-15,-8 14 3 0,-8 0 1 16,-9 14 0-16,-7 4-1 16,-6 16-5-16,-9 4-2 15,-6 10-3-15,-11 7 1 16,-6 9-2-16,-14 7 1 15,1 7-1-15,-8 10-2 16,7 6-2-16,1 13-15 16,8 5-17-16,-1 25-119 15,5 7 19-15,-12 16-291 16</inkml:trace>
        </inkml:traceGroup>
      </inkml:traceGroup>
    </inkml:traceGroup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48:52.5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5C6FF6D-B8B6-42DE-9DCA-917DD493A43B}" emma:medium="tactile" emma:mode="ink">
          <msink:context xmlns:msink="http://schemas.microsoft.com/ink/2010/main" type="inkDrawing" rotatedBoundingBox="10683,7880 17036,7358 17056,7606 10703,8129" semanticType="underline" shapeName="Other">
            <msink:sourceLink direction="with" ref="{097CD482-5B06-48B9-90A7-29183E009A01}"/>
          </msink:context>
        </emma:interpretation>
      </emma:emma>
    </inkml:annotationXML>
    <inkml:trace contextRef="#ctx0" brushRef="#br0">521 610 291 0,'-40'0'88'0,"6"1"29"0,0-1-84 0,-2-3-6 16,4 0-8-16,-4-1-8 16,-1-1-11-16,-4 2 0 15,3 0 0-15,-2 1 0 16,6 0 0-16,-2 1 0 16,11-4 1-16,0-4 7 15,9-1 2-15,4 0 6 16,7-1 1-16,3 3 1 15,6 1-7-15,2-1-1 16,8 1-4-16,12 0 0 16,7 2 0-16,29-5 0 15,7 4-1 1,29-8-1-16,5 0-1 0,32-8-1 16,-1 7 0-16,44-3 0 15,-9 8 0-15,35-3 0 0,-9 1 1 16,32-8 6-16,-29-5 5 15,32-13 4-15,-19 3 1 16,30-1-2-16,-29 7-7 16,42 4-3-16,-26 14-5 15,29 4-1-15,-28 10 0 16,27 9 0-16,-42 5-1 16,12 6-1-16,-37-3-1 15,9-10 3-15,-39-7 2 16,12-11 5-16,-26-12 3 15,12-7 3-15,-24 1-3 0,10-4-2 16,-29 7-5-16,3 1-2 16,-29 5-2-1,-2 6 0-15,-23 4 0 0,-3 1 0 16,-19 4-1-16,-6 2 0 16,-15 0-1-16,-3-2-4 15,-12 4-3-15,-5-5-11 16,-9-1-11-16,-12-1-68 15,-9-1-71-15,-15-1-7 16,-3 5-191-16</inkml:trace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49:29.6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AF1E87-88A3-49F2-BEBC-452496BE0EBD}" emma:medium="tactile" emma:mode="ink">
          <msink:context xmlns:msink="http://schemas.microsoft.com/ink/2010/main" type="inkDrawing" rotatedBoundingBox="5022,9409 18430,9944 18416,10298 5008,9763" semanticType="underline" shapeName="Other"/>
        </emma:interpretation>
      </emma:emma>
    </inkml:annotationXML>
    <inkml:trace contextRef="#ctx0" brushRef="#br0">-4 23 267 0,'-3'0'71'15,"3"-4"19"-15,0 3-76 0,5-3 1 16,0 1-3-16,5 0 6 16,1 1 1-16,6-3 2 15,-2 4-5-15,8-1 0 16,-1 2-4-16,2 2 2 0,0-1-2 16,6 1 2-16,-4 1-1 15,9-1 0 1,-2 0-1-16,12-2-1 15,-2 1-3-15,12 1-1 16,0-2-2-16,14 3-2 0,-2 2-1 16,13 2 1-16,-6-1 0 15,16 1 1-15,-10 0 0 16,16-2 1-16,-6 3 0 16,22 2-1-16,-5 2-1 15,21 2 0-15,-9 1-1 0,22 2 0 16,-16-4-1-16,26-3 1 15,-12-3-1-15,24-5 1 16,-15-2 0 0,24 1 0-16,-17 1 2 0,21 5 0 15,-19 4 1-15,29 4 1 16,-20 2-1-16,25 4-1 16,-23-4-2-16,29 4-1 15,-21-4 0-15,25 0 1 16,-25-2 0-16,32 5 2 15,-24-7 0-15,29 0 1 16,-27 0-1-16,33-3 2 16,-22-1-1-16,24 2 0 15,-28 1 0-15,34 4 2 16,-29 1-2-16,24 3-1 16,-21-2 0-16,35 1-1 0,-32-8-1 15,32-1 0-15,-24-7-1 16,27-4 0-16,-35-4 0 15,34-5 2-15,-26-3 1 16,24-4 0-16,-30 2 0 16,33 0-1-16,-33 2-1 0,21 1-1 15,-26 4 0 1,30-2-1-16,-34 0 1 16,21-2-1-16,-27 7 0 0,23-5 1 15,-36 5 0-15,16-1-1 16,-27 4 1-16,19-5-1 15,-33 6 1-15,11 1-1 16,-29 5 0-16,8 5 2 16,-29 3 1-16,4 7 2 15,-18 0-1-15,4 6 2 16,-24-4-2-16,1 6-1 16,-16-5 0-16,-5 1-2 15,-17-8 0-15,-1 4-1 16,-13-5 0-16,-5-2 0 15,-11-3-2-15,-3-1-1 16,-5-4-2-16,-3 0-6 16,-6-2-4-16,1 4-15 15,0 1-10-15,-4 0-134 16,-3 7 33-16,-10-2-333 16</inkml:trace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49:33.1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8E76452-5D24-478A-923C-CD5A11A56E5C}" emma:medium="tactile" emma:mode="ink">
          <msink:context xmlns:msink="http://schemas.microsoft.com/ink/2010/main" type="writingRegion" rotatedBoundingBox="7685,10667 11334,9560 11930,11526 8281,12633"/>
        </emma:interpretation>
      </emma:emma>
    </inkml:annotationXML>
    <inkml:traceGroup>
      <inkml:annotationXML>
        <emma:emma xmlns:emma="http://www.w3.org/2003/04/emma" version="1.0">
          <emma:interpretation id="{A135A387-DC9F-44B8-B7DE-B842727F2D9A}" emma:medium="tactile" emma:mode="ink">
            <msink:context xmlns:msink="http://schemas.microsoft.com/ink/2010/main" type="paragraph" rotatedBoundingBox="7685,10667 11334,9560 11930,11526 8281,126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20380A-A967-4A28-8DF7-D5031469CBA6}" emma:medium="tactile" emma:mode="ink">
              <msink:context xmlns:msink="http://schemas.microsoft.com/ink/2010/main" type="line" rotatedBoundingBox="7685,10667 11334,9560 11930,11526 8281,12633"/>
            </emma:interpretation>
          </emma:emma>
        </inkml:annotationXML>
        <inkml:traceGroup>
          <inkml:annotationXML>
            <emma:emma xmlns:emma="http://www.w3.org/2003/04/emma" version="1.0">
              <emma:interpretation id="{1F9075C7-6A81-482B-9047-48378277508A}" emma:medium="tactile" emma:mode="ink">
                <msink:context xmlns:msink="http://schemas.microsoft.com/ink/2010/main" type="inkWord" rotatedBoundingBox="7685,10667 9931,9986 10491,11833 8246,12514">
                  <msink:destinationLink direction="with" ref="{E54694F0-A1ED-4F0A-B667-4301F36608C9}"/>
                  <msink:destinationLink direction="with" ref="{F3A107F0-CA07-4E23-A5AC-21E2C5CA43E7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1983 482 168 0,'2'-5'0'15,"-7"-2"183"-15,2 7-156 16,-1 8 99-16,-6 17-123 16,-3 12 119-16,-7 21-135 15,-5 8-4-15,-6 19-13 16,1-7-3-16,-8 15-2 15,0-12 5-15,-9 19 6 16,1-12 18-16,-7 15 17 16,9-12 9-16,-2 5 4 0,13-19-1 15,6-1-1-15,10-23-11 16,6-11-6-16,8-17-4 16,8-10-1-16,8-14 0 15,12-16 1-15,6-6 3 16,17-31 2-16,6-14 0 15,10-30 1-15,-2-6-4 16,7-27 3-16,-7 9 2 0,1-21 9 16,-10 13 4-16,-1-18 7 15,-13 23-1-15,-5-4 1 16,-13 30-7-16,-6 11-2 16,-10 31-7-16,-7 14-2 15,-4 19-7-15,-8 10-9 16,-4 14-8-16,-8 16-16 15,-3 11-12-15,-5 15-38 16,2 8-24-16,-1 11-39 16,5-10-20-16,1 7-39 15</inkml:trace>
          <inkml:trace contextRef="#ctx0" brushRef="#br0" timeOffset="-961.4243">214 963 343 0,'-24'-5'103'0,"-4"-7"28"16,7 4-97-16,1-2-9 15,5 2-9-15,-3 1-5 16,4 4-8-16,-1 1 0 16,2 2-1-16,1 2-1 15,2 1 0-15,0 1 0 16,6-1 0-16,-1-1 3 16,0-1 2-16,5-1-1 15,0 0 0-15,8-3-1 16,7-4-4-16,16-6-1 0,6-5 1 15,19-16 2 1,4 0-1-16,11-15 1 0,-6 0-1 16,12-9 0-16,-11 6 0 15,10-6-1-15,-8 8 1 16,14-10-1-16,-11 6 0 16,9-8 0-16,-12 4 1 15,2-7-1-15,-16 14 1 0,-2-1 0 16,-17 14 0-1,-7 8 0-15,-11 15 1 0,-9 5 4 16,-5 7 2-16,-8 11 2 16,-6 7-1-16,-11 22 0 15,-8 11-5-15,-13 18-2 16,-4 6-2-16,-11 19 0 16,0-5 0-16,-10 24 0 15,5-7 0-15,-8 18 1 16,4-13-1-16,-4 20 0 15,8-17 0-15,-5 17 1 16,11-15-1-16,1 6-2 16,13-24-2-16,5-5-6 15,13-27-6-15,3-8-29 16,14-21-29-16,4-2-75 16,1-12-8-16,10-7-149 0</inkml:trace>
          <inkml:trace contextRef="#ctx0" brushRef="#br0" timeOffset="-524.649">1135 1235 341 0,'-8'12'133'16,"-9"-4"9"-16,-3 10-79 16,7 9-46-16,-2 18-5 15,-2 10-10-15,-4 21-6 16,-1-1-7-16,-6 16-16 15,-2-8-17-15,-6 15-26 16,2-12-16-16,-5 7-46 16,2-18 0-16,1-2-71 15</inkml:trace>
        </inkml:traceGroup>
        <inkml:traceGroup>
          <inkml:annotationXML>
            <emma:emma xmlns:emma="http://www.w3.org/2003/04/emma" version="1.0">
              <emma:interpretation id="{0FB95B1C-6843-4B19-9EFE-D26331F52C8F}" emma:medium="tactile" emma:mode="ink">
                <msink:context xmlns:msink="http://schemas.microsoft.com/ink/2010/main" type="inkWord" rotatedBoundingBox="9734,10532 11469,10005 11930,11526 10195,12052"/>
              </emma:interpretation>
              <emma:one-of disjunction-type="recognition" id="oneOf1">
                <emma:interpretation id="interp1" emma:lang="" emma:confidence="0">
                  <emma:literal>62</emma:literal>
                </emma:interpretation>
                <emma:interpretation id="interp2" emma:lang="" emma:confidence="0">
                  <emma:literal>6 &lt;</emma:literal>
                </emma:interpretation>
                <emma:interpretation id="interp3" emma:lang="" emma:confidence="0">
                  <emma:literal>6 &gt;</emma:literal>
                </emma:interpretation>
                <emma:interpretation id="interp4" emma:lang="" emma:confidence="0">
                  <emma:literal>6 2</emma:literal>
                </emma:interpretation>
                <emma:interpretation id="interp5" emma:lang="" emma:confidence="0">
                  <emma:literal>6 z</emma:literal>
                </emma:interpretation>
              </emma:one-of>
            </emma:emma>
          </inkml:annotationXML>
          <inkml:trace contextRef="#ctx0" brushRef="#br0" timeOffset="796.3994">2920 0 293 0,'10'-11'165'15,"-9"1"-15"-15,-11 5-49 0,2 0-72 16,6 3-24-16,1 5-6 16,-4 6-9-16,-7 19-9 15,-4 8 4-15,-9 21 6 16,-5 4-1-16,-8 16 2 16,1-8 4-16,-9 18 1 15,1-8 4-15,-12 21 4 16,4-5 2-16,-8 16 1 15,4-8 0-15,-2 18-1 16,14-15-4-16,2 10-1 16,14-16-1-16,8-2-1 15,11-23 0-15,5-9-2 16,6-18 0-16,9-5-2 16,2-13 0-16,8 2-1 15,0-9 0-15,6-3 0 16,-2-10 1-16,6-2 0 15,-4-6 1-15,6-7 1 16,-2-2 1-16,1-8 1 0,-4-8 1 16,4-10 2-16,-8-7-1 15,4-15 2-15,-5-1 0 16,-4-14-1-16,-3 7 1 16,-9-8 3-16,-9 9 0 15,-7-4 0-15,-10 14 0 16,-6 1-1-16,1 16-5 15,-5 5-6-15,3 15-6 0,-3 7-19 16,1 11-23-16,-8 17-66 16,4 10-20-16,-10 21-32 15,1 9-21-15</inkml:trace>
          <inkml:trace contextRef="#ctx0" brushRef="#br0" timeOffset="1543.2569">3443-28 323 0,'-12'2'119'0,"0"-1"14"16,2 1-91-16,7 0-13 0,3-2-19 16,0 1-7-16,0-1-5 15,2 0-3-15,-2-1 1 16,3 2-1-16,2-2 2 15,5-1 1-15,0-1 3 16,3 1 1-16,2-3 0 16,2 5 1-16,-1-2-2 15,3 2 1-15,-1 2-1 16,2 1-2-16,-2 1-1 0,-1 6-8 16,-4 4-4-16,-5 10-9 15,-9 4 2-15,-9 3 3 16,-9 3 10-16,-10 4 8 15,-3-5 11-15,-8 7 6 16,4-2 1-16,-4 4 0 16,7-8-4-16,-2 3-1 15,10-10-5-15,2-1-5 16,8-8 0-16,1 2 2 16,6-5-2-16,5 0 1 15,-1-3-2-15,8-1 0 16,2-1-3-16,11 0 1 15,0-3 0-15,8 0 0 16,1-6 1-16,9-2 0 16,-4-3 0-16,11-6 0 0,-2 4-1 15,8-4-9-15,-2 0-14 16,11 1-87-16,-9 8-26 16,2 1-34-16,-12 1-58 15</inkml:trace>
        </inkml:traceGroup>
      </inkml:traceGroup>
    </inkml:traceGroup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49:48.2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20004BB-6E0B-4DE7-8338-6AA3A152539E}" emma:medium="tactile" emma:mode="ink">
          <msink:context xmlns:msink="http://schemas.microsoft.com/ink/2010/main" type="writingRegion" rotatedBoundingBox="18740,7822 26132,6286 27278,11802 19887,13339"/>
        </emma:interpretation>
      </emma:emma>
    </inkml:annotationXML>
    <inkml:traceGroup>
      <inkml:annotationXML>
        <emma:emma xmlns:emma="http://www.w3.org/2003/04/emma" version="1.0">
          <emma:interpretation id="{0DF00E6B-577A-40BF-8B02-1334A31138C4}" emma:medium="tactile" emma:mode="ink">
            <msink:context xmlns:msink="http://schemas.microsoft.com/ink/2010/main" type="paragraph" rotatedBoundingBox="18740,7822 26132,6286 26713,9083 19322,106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B0939DD-0E1E-4E39-9F47-409782B6F3D8}" emma:medium="tactile" emma:mode="ink">
              <msink:context xmlns:msink="http://schemas.microsoft.com/ink/2010/main" type="line" rotatedBoundingBox="18740,7822 26132,6286 26713,9083 19322,10620">
                <msink:destinationLink direction="with" ref="{037FDE19-E285-4E48-9C92-FD1F6A40EF49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204337B4-669B-401F-9F16-647741B87331}" emma:medium="tactile" emma:mode="ink">
                <msink:context xmlns:msink="http://schemas.microsoft.com/ink/2010/main" type="inkWord" rotatedBoundingBox="18740,7822 26132,6286 26713,9083 19322,10620"/>
              </emma:interpretation>
              <emma:one-of disjunction-type="recognition" id="oneOf0">
                <emma:interpretation id="interp0" emma:lang="" emma:confidence="0">
                  <emma:literal>0.000</emma:literal>
                </emma:interpretation>
                <emma:interpretation id="interp1" emma:lang="" emma:confidence="0">
                  <emma:literal>O. 000</emma:literal>
                </emma:interpretation>
                <emma:interpretation id="interp2" emma:lang="" emma:confidence="0">
                  <emma:literal>0,000</emma:literal>
                </emma:interpretation>
                <emma:interpretation id="interp3" emma:lang="" emma:confidence="0">
                  <emma:literal>0.00</emma:literal>
                </emma:interpretation>
                <emma:interpretation id="interp4" emma:lang="" emma:confidence="0">
                  <emma:literal>0. 000</emma:literal>
                </emma:interpretation>
              </emma:one-of>
            </emma:emma>
          </inkml:annotationXML>
          <inkml:trace contextRef="#ctx0" brushRef="#br0">3836-2157 419 0,'-16'-7'108'0,"-6"-1"33"0,7-1-124 16,2 1-5-16,0 5-10 15,-7-1-7-15,2 6-2 16,-9 8-1-16,-3 5 2 16,-6 15 1-16,-3 8 2 0,-12 17 2 15,-1 1 1-15,-12 21 1 16,1-6 2-16,-10 19 2 16,11-4 1-16,1 22-1 15,14-3-1-15,6 24-3 16,14-9-4-16,6 12-5 15,11-25 0-15,11-11 0 16,13-35 1-16,12-16 2 16,6-32 6-16,16-19 5 15,2-17 4-15,16-24 4 16,0-8 2-16,16-19 1 16,-9-6-3-16,10-23-3 15,-12 12-4-15,6-21-2 16,-16 13-1-16,2-9 0 15,-15 18-1-15,-5-9 0 16,-16 17-1-16,-9-4 1 16,-14 15-2-16,-16-7 0 0,-10 14-2 15,-12 0-1-15,-5 16-2 16,-10 8-5-16,2 18-2 16,-4 17-10-16,6 17-9 15,0 21-54-15,13 15-49 16,-1 20-9-16,12 9-59 15,6 17 68-15</inkml:trace>
          <inkml:trace contextRef="#ctx0" brushRef="#br0" timeOffset="278.8582">4014-824 527 0,'-17'-22'93'0,"19"4"4"15,20 6-256-15,1 12 10 16,-5 9-259-16</inkml:trace>
          <inkml:trace contextRef="#ctx0" brushRef="#br0" timeOffset="1090.4583">4959-1958 479 0,'-35'15'110'0,"-5"5"44"15,7 5-139-15,0 18-13 16,9 7-3-16,-4 24-8 16,0 6-6-16,-4 25-10 15,4-2-1-15,0 24-14 16,5-10-5-16,-1 10-1 16,8-20 11-16,3-8 10 15,9-36 19-15,8-13 20 0,5-33 9 16,13-19 3-16,5-16-1 15,7-24-5-15,6-12-8 16,13-25-4-16,2-5-5 16,10-24-1-16,-4 5 3 15,4-17 4-15,-10 14 5 16,-4-12 2-16,-12 20 0 16,-8-6-1-16,-9 17-3 15,-11-1-3-15,-11 22-2 0,-8 6 1 16,-12 20-2-16,-13 14-2 15,-7 21-1-15,-13 13-2 16,-4 19-4-16,-6 19-6 16,12 6-5-16,-1 12-20 15,18-2-22-15,7 9-90 16,12-8 10-16,0 10-210 16</inkml:trace>
          <inkml:trace contextRef="#ctx0" brushRef="#br0" timeOffset="1479.7356">5692-2066 241 0,'-31'40'195'0,"8"6"-50"16,-2 29-147-16,2 11 143 16,-6 27-148-16,4 0-3 15,-3 25-6-15,3-12 0 0,-1 12-3 16,7-20 3 0,5 3 3-16,4-30 10 0,3-18 6 15,7-30 9-15,10-16 5 16,5-29 1-16,13-23 3 15,5-16-3-15,17-30-5 16,3-12-4-16,12-30-3 16,-7-2-4-16,10-21-2 15,-13 13 1-15,0-15-1 16,-16 20 1-16,-4-4 3 16,-18 22 2-16,-10 2 1 15,-14 23 0-15,-15 7 0 16,-8 27-3-16,-9 14-2 15,-5 16-3-15,-9 19 0 16,5 13-3-16,-3 28-4 16,8 10-2-16,3 26-8 15,10 0-4-15,5 21-47 0,15-6-79 16,5 12 9-16,13-14-218 16</inkml:trace>
          <inkml:trace contextRef="#ctx0" brushRef="#br0" timeOffset="1868.0723">6526-2026 344 0,'46'-65'139'0,"-6"2"9"16,-18 20-93-16,-7 10-21 15,-7 16-22-15,-10 20-10 16,-8 21-9-16,-15 29-3 15,-8 21 1-15,-18 33 0 16,-4 6 4-16,-10 31 2 16,9-3 4-16,1 30-3 15,17-17-2-15,6 24-2 16,17-35 1-16,10-9 1 16,15-47 6-16,15-16 3 15,12-44 4-15,21-29 2 16,10-28-2-16,20-36-1 15,0-22-1-15,17-35-4 16,-14-5-1-16,10-26 0 0,-18 11 2 16,3-17 6-16,-21 23 3 15,-8-13 3-15,-21 24 0 16,-13-5-4-16,-19 25-6 16,-18 13-10-16,-9 33-7 15,-22 22-7-15,-9 33-7 16,-18 28-16-16,-3 19-24 15,-14 24-87-15,11 14 9 16,-15 26-203-16</inkml:trace>
          <inkml:trace contextRef="#ctx0" brushRef="#br0" timeOffset="-711.386">1872-2411 348 0,'-11'-10'88'16,"-1"-4"27"-16,11 1-97 15,-8-3-15-15,19 9 1 16,2 0-1-16,9-1 6 16,4 0 6-16,28 1 6 15,-9-13 0-15,19-6 1 16,-2-1-6-16,24-5-4 16,-2 4-6-16,18 2-1 15,-8 11-2-15,10 8 0 0,-20 9-2 16,-7 13 1-16,-24 10-1 15,-7 8 0-15,-24 2-1 16,-9 13 1-16,-12-3-1 16,-17 8 0-16,-8-3-1 15,-19 11-1-15,-8-5-1 16,-23 12 1-16,2-1 1 16,-16 6 0-16,11-15 1 15,-4 0 0-15,23-13 0 0,9-5-1 16,20-12 0-16,10 0-1 15,12-11 1-15,8 3 0 16,5-2 1-16,6 4 2 16,2-2 1-16,14 11 0 15,1 4 2-15,7 18-2 16,-2 7 0-16,4 15-2 16,-9-4 0-16,-1 5 0 15,-12-18 0-15,-5 2 2 16,-7-13 3-16,-8 1 2 15,-8-8 1-15,-11 3 4 16,-4-7-1-16,-15 1 0 16,-5-7-1-16,-17 0 2 15,-3-11-4-15,-18 3 0 16,3-9-4-16,-14-1-1 0,14-5-3 16,-3-4-9-16,21-8-6 15,7 0-6-15,20-3-2 16,2-4-4-16,14 0 1 15,2 1-8-15,7 1-4 16,1 0-43-16,5 5-61 16,6-3 3-16,2-1-157 15</inkml:trace>
          <inkml:trace contextRef="#ctx0" brushRef="#br0" timeOffset="-9658.4162">16 67 262 0,'-6'4'78'0,"1"-4"15"0,2 1-76 15,1-1-7-15,2 0-8 16,2 0-2-16,-2 2-1 16,3-4 1-16,3 1-1 15,6 1 1-15,5-2 2 16,9 0 7-16,2 1 1 15,16 1 3-15,2-4 0 16,14-2 0-16,-2-1-6 16,13-5-2-16,-11-1-2 0,5 1-2 15,-10 4 0-15,-1 3-10 16,-9 7-14-16,0 3-78 16,-10 0-7-16,-5 6-36 15,-9-1-7-15</inkml:trace>
          <inkml:trace contextRef="#ctx0" brushRef="#br0" timeOffset="-9183.3421">478-466 432 0,'-25'32'102'0,"0"-2"35"0,12-2-124 16,13 15-10-16,5 2-3 15,3 20 0-15,0 6 0 16,2 24-4-16,-1-2-6 15,1 26-44-15,3-4-49 16,-3 19-35-16,-3-13-44 16,-4 7-13-16</inkml:trace>
        </inkml:traceGroup>
      </inkml:traceGroup>
    </inkml:traceGroup>
    <inkml:traceGroup>
      <inkml:annotationXML>
        <emma:emma xmlns:emma="http://www.w3.org/2003/04/emma" version="1.0">
          <emma:interpretation id="{7C677F2E-405B-4A01-B7B5-C91A4B74812E}" emma:medium="tactile" emma:mode="ink">
            <msink:context xmlns:msink="http://schemas.microsoft.com/ink/2010/main" type="paragraph" rotatedBoundingBox="21527,11361 26185,9158 27132,11162 22475,1336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127D38B-1BE6-447A-BC8C-1B8787C7C025}" emma:medium="tactile" emma:mode="ink">
              <msink:context xmlns:msink="http://schemas.microsoft.com/ink/2010/main" type="line" rotatedBoundingBox="21527,11361 26185,9158 27132,11162 22475,13364"/>
            </emma:interpretation>
          </emma:emma>
        </inkml:annotationXML>
        <inkml:traceGroup>
          <inkml:annotationXML>
            <emma:emma xmlns:emma="http://www.w3.org/2003/04/emma" version="1.0">
              <emma:interpretation id="{BC489DC7-461A-42D4-A16B-E06913FC6882}" emma:medium="tactile" emma:mode="ink">
                <msink:context xmlns:msink="http://schemas.microsoft.com/ink/2010/main" type="inkWord" rotatedBoundingBox="21527,11361 26185,9158 27132,11162 22475,1336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2628.9675">4713 1203 459 0,'5'-9'104'0,"-8"-4"43"15,3 0-133-15,3-7-6 16,4 0-3-16,-1-3-6 16,-2 5-4-16,-3 1-6 15,-2 9-3-15,-8-1 0 16,-2 8 0-16,-8 7 0 16,-4 6 5-16,-12 8 5 15,0 11 2-15,-13 13 1 16,0 2 2-16,-7 20 1 15,6 1 1-15,-10 24 1 16,13-1-1-16,-6 28-1 16,11-5 0-16,4 21-2 15,13-13-1-15,5 14-3 16,16-24-4-16,15 0-23 0,6-34-3 16,13-18 3-16,6-30 9 15,9-25 14-15,-1-22 28 16,8-22 7-16,-1-9 4 15,8-23-1-15,-7-3-10 16,15-21-1-16,-5 2-3 16,12-28-6-16,-9 6-3 15,9-22-2-15,-14 17-3 0,4-17 0 16,-17 24-1-16,-3-14 0 16,-14 22-1-16,-6-5 1 15,-15 26 0-15,-11 7 0 16,-9 30 1-16,-12 16-1 15,-8 24-2-15,-11 19-1 16,-1 16-4-16,-16 23-9 16,2 8-5-16,-8 10-14 15,5-7-12-15,1 6-46 16,14-12-39-16,5-2-7 16,12-13-99-16</inkml:trace>
          <inkml:trace contextRef="#ctx0" brushRef="#br0" timeOffset="33182.3594">5867 1020 304 0,'5'2'118'0,"-4"1"15"15,-4-1-77-15,-2 8-25 16,-5 6-13-16,-6 13-5 15,-6 4-10-15,-11 18-1 16,-5-1-2-16,-9 18-1 16,1-1-1-16,-11 17 1 15,7-1-1-15,-6 17 2 16,8-7 4-16,-4 16 2 16,16-14 4-16,-1 5 2 15,12-17 1-15,5 1-1 16,14-21-3-16,4 5-3 15,9-13-2-15,8-10-5 0,3-12-1 16,9-6-2-16,1-21 0 16,10-14-1-1,0-5 1-15,9-17-1 0,-4-8 2 16,3-14 2-16,-9 1 1 16,4-16 4-16,-9 3 1 15,-1-9 2-15,-6 6 1 16,-1-11 0-16,-10 12-3 0,-9 3-1 15,-6 13-3-15,-16 8-5 16,-11 21-6-16,-17 6-32 16,-1 13-34-16,-12 12-76 15,8 7-14-15,-2 9-144 16</inkml:trace>
          <inkml:trace contextRef="#ctx0" brushRef="#br0" timeOffset="31531.6538">2807 1757 150 0,'2'0'93'0,"-4"-1"-8"0,4 2-19 15,-4 1-38-15,4-5-5 16,-4 4-8-16,4 1-6 15,-2-4-2-15,6 1 8 16,1-1 4-16,5-6 7 16,4-1 4-16,8-6 3 15,2-5-4-15,9-8 1 16,3-3-5-16,10-11 0 16,2 1-5-16,13-9-4 15,-5 3-6-15,10-4-3 16,-6 6-3-16,4-5-2 15,-13 4-1-15,9-6 0 16,-14 4 0-16,7-10-1 0,-11 5 1 16,6-10-1-16,-10 8 1 15,0-3-1-15,-10 15 0 16,0 1 1-16,-9 16-1 16,-6 4 0-16,-3 14 0 15,-7 1 3-15,-7 9 1 16,-8 13-1-16,-6 10 1 0,-11 20 0 15,-8 13-3 1,-13 25 3-16,-2 3 1 0,-13 19 2 16,0-6 0-1,-12 19 1-15,7-8-3 0,-10 21 0 16,9-15-2-16,-4 9-1 16,14-21-2-16,0 4 1 15,12-23-1-15,2 3-1 16,10-15 0-16,2 0-5 15,8-13-5-15,4-7-12 16,9-17-9-16,2-6-135 16,5-18 36-16,5-12-335 15</inkml:trace>
          <inkml:trace contextRef="#ctx0" brushRef="#br0" timeOffset="31908.3771">3782 2044 454 0,'-2'2'113'15,"-8"1"42"-15,5 2-135 0,-2 10-3 16,-3 9-7-16,-6 17-7 16,-2 9-5-16,-11 20-6 15,3 1-2-15,-7 14-7 16,3-7 0-16,-8 5 0 16,4-15 5-16,-4 0 4 15,7-22 6-15,6-8-5 16,8-16-19-16,9-12-109 15,6-12 24-15,4-14-288 16</inkml:trace>
          <inkml:trace contextRef="#ctx0" brushRef="#br0" timeOffset="33855.7182">6003 399 333 0,'-8'4'120'0,"1"-3"13"15,2-6-90-15,10-3-17 16,3 0-15-16,6-2-7 16,2-2-4-16,7-1 0 15,2 1 0-15,8-8-1 16,-1 0 0-16,13-6 0 15,-7-2 0-15,7-9 1 16,-7 0 2-16,5-7 2 16,-8 2 2-16,3-1 2 15,-8 6 0-15,2 1-1 16,-9 11-2-16,-5 2-3 16,-8 11-2-16,-3 11 2 0,-12 7-1 15,-10 17 1-15,-5 17 0 16,-17 23 0-16,-1 14-1 15,-12 24 0-15,4 2 0 16,-9 18 0-16,10-10 1 16,-4 11-1-16,10-18 0 15,6-1-1-15,7-28-2 16,4-12-7-16,12-27-8 0,2-12-66 16,4-21-62-1,6-13-7-15,0-12-164 16</inkml:trace>
          <inkml:trace contextRef="#ctx0" brushRef="#br0" timeOffset="34453.6493">6860-16 436 0,'-9'10'114'0,"-2"-7"34"16,6-1-128-16,3 0-10 0,2-4-9 15,0 2-10-15,2 2-5 16,4-6 4-16,4-2 3 15,12-7 2-15,-1-4 4 16,11-8 4-16,1-1-1 16,7-6 3-16,-4 7 0 15,6-1 3-15,-2 7 0 0,1 4-2 16,-7 12-2-16,2 10-2 16,-11 8-3-16,-5 18-2 15,-13 8 1-15,-12 19 0 16,-19 3 0-16,-17 22 0 15,-11-2 1-15,-21 20 1 16,-3-9 0-16,-14 13 2 16,12-19 1-16,-5 8 3 15,19-18 0-15,4-3 0 16,17-19-1-16,4-1-3 16,14-14-2-16,4-7-2 15,9-10 0-15,9 0 0 16,8-8 1-16,18-2 1 15,12-3 0-15,23 4 0 16,9 0 2-16,31 5-2 16,4 2 1-16,28 1-4 0,-6 2-5 15,13 1-45-15,-20-2-95 16,-5 2 12-16,-33-3-254 16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49:50.9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37FDE19-E285-4E48-9C92-FD1F6A40EF49}" emma:medium="tactile" emma:mode="ink">
          <msink:context xmlns:msink="http://schemas.microsoft.com/ink/2010/main" type="inkDrawing" rotatedBoundingBox="20936,9355 28914,9241 28923,9908 20945,10022" semanticType="underline" shapeName="Other">
            <msink:sourceLink direction="with" ref="{1B0939DD-0E1E-4E39-9F47-409782B6F3D8}"/>
          </msink:context>
        </emma:interpretation>
      </emma:emma>
    </inkml:annotationXML>
    <inkml:trace contextRef="#ctx0" brushRef="#br0">0 589 364 0,'13'-2'93'0,"5"-6"33"0,2 0-100 15,17-1-12-15,8 3-2 16,15 1 4-16,3 1-4 16,18 1-2-16,-3-2-1 15,28-2-1-15,2 1-4 16,30-6 2-16,0-1 0 16,39-5 2-16,4-6 3 15,52-14 8-15,-3-5 0 0,68-18 1 16,-13-4 0-16,60-12-2 15,-31 14-6-15,53 4-1 16,-46 22-3-16,47 15-1 16,-52 21 0-16,45 11 1 15,-45 10-1-15,36 11-1 16,-48 6-2-16,21 8-1 16,-59-4-2-16,13 4-2 15,-59-9 1-15,4 3 2 16,-46-8 0-16,3-1 2 15,-40-7 0-15,2-3-1 16,-35-11 0-16,-12-3-3 16,-31-4-3-16,-17-4-6 15,-28 2-2-15,-10-1-5 16,-12-3-1-16,-6 1-3 16,-5 3 6-16,-9 5-4 0,-6 5 0 15,-12 11-18-15,-7 8-26 16,-14 12-97-16,-4 4 7 15,-16 6-224-15</inkml:trace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0:23.9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4694F0-A1ED-4F0A-B667-4301F36608C9}" emma:medium="tactile" emma:mode="ink">
          <msink:context xmlns:msink="http://schemas.microsoft.com/ink/2010/main" type="inkDrawing" rotatedBoundingBox="2456,14910 3587,15217 3569,15284 2438,14977" semanticType="callout" shapeName="Other">
            <msink:sourceLink direction="with" ref="{1F9075C7-6A81-482B-9047-48378277508A}"/>
          </msink:context>
        </emma:interpretation>
      </emma:emma>
    </inkml:annotationXML>
    <inkml:trace contextRef="#ctx0" brushRef="#br0">76 67 317 0,'-19'-20'125'0,"-1"7"15"0,0-2-80 16,11 7-23-16,3-1-10 15,4 8-19-15,5-1-5 16,6 0-3-16,4 2 0 15,10 4 1-15,14-1 2 16,3 4-1-16,9 4 1 16,3 4-2-16,9 3 1 15,-8 2-1-15,14 2-1 16,-4-2 1-16,8 3-3 16,-1-1-2-16,13 3-10 0,-7-2-9 15,14 3-38-15,-15-4-39 16,3 0-42-16,-17-6-27 15,-4-4-46-15</inkml:trace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0:24.3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A107F0-CA07-4E23-A5AC-21E2C5CA43E7}" emma:medium="tactile" emma:mode="ink">
          <msink:context xmlns:msink="http://schemas.microsoft.com/ink/2010/main" type="inkDrawing" rotatedBoundingBox="2199,15579 4479,15122 4529,15370 2249,15826" semanticType="callout" shapeName="Other">
            <msink:sourceLink direction="with" ref="{1F9075C7-6A81-482B-9047-48378277508A}"/>
          </msink:context>
        </emma:interpretation>
      </emma:emma>
    </inkml:annotationXML>
    <inkml:trace contextRef="#ctx0" brushRef="#br0">0 462 430 0,'7'-9'118'15,"6"-7"34"-15,22-9-111 16,18-8-24-16,41-12 3 16,9 0-3-16,35-10-3 15,2 5-5-15,37-1-3 0,-9 6-3 16,34 5-5 0,-16 14-4-16,35 8-21 0,-25 13-29 15,13 16-110-15,-34 11 12 16,1 18-261-16</inkml:trace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9:11.489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373 529 181 0,'-23'-30'42'15,"1"6"16"-15,-5 5-54 16,6 5-7-16,-4 8 0 0,3 4 1 16,-6 2 6-16,5 0 11 15,-4 3 19-15,1-1 5 16,-2-2-1-16,4 2-6 16,-1-2-2-16,7 3-14 15,2 0 4-15,4 2-1 0,4 0 2 16,6 3-5-16,4 2-1 15,6-1-5 1,8 4 2-16,6-1 1 0,16 4 2 16,5-2-2-16,24 5-1 15,4-5-3 1,29 1 0-16,1-4-1 0,22-4 1 16,-10-10-1-16,20-4 3 15,-15-6-3-15,18-6 0 16,-18 0-1-16,13-5 2 15,-20 3-3-15,17-4 1 16,-15 3-2-16,24-1 0 16,-12 1-2-16,14-1 0 15,-19-2-2-15,11-6 0 16,-25 1 0-16,15-5 0 16,-19-3-1-16,14-4 0 0,-18 7 1 15,8-3 0-15,-20 7-1 16,2 1 1-16,-19 10-1 15,5 5 0-15,-12 10 1 16,7 5-2-16,-7 7 1 16,6-2 0-16,-12 0 0 15,2-4 2-15,-13-4 0 16,3-4 1-16,-9-1 0 0,2 1 0 16,-6 2 0-16,6 5-2 15,-7 4 0-15,2 2 0 16,-6 1 0-16,5 3 0 15,-7-2 0-15,5 2 1 16,-3-2-1-16,3 2 1 16,-8-3 0-16,2 1 1 15,-9-3-1-15,-1-1 0 16,-6-3 0-16,-1 1-1 16,-5-2-1-16,2 0-2 15,-5-2-3-15,-1 2-8 16,-1 4-5-16,-6 2-50 15,-9 3-92-15,-27 6 11 16,-18-4-247-16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9:18.288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214 186 265 0,'-39'0'113'0,"-4"0"12"15,8 4-77-15,4-3 5 0,8-1-24 0,4-1-9 0,8 1-9 16,1-2-4-16,5 0-2 15,1 2-1-15,3 2-2 16,1-4 1-16,0-1-2 16,1 3-1-16,3 2-2 0,6-2 1 15,1 1 1-15,8 1 2 16,7-5 2-16,17-6 3 16,4-4 0-1,14-2 0-15,4-3-2 16,11-2-2-16,-6 3-2 0,16-1 0 15,-6 0 0-15,18-4-1 16,-2 6 1-16,19-3-1 16,-11 8 0-16,16 4 1 15,-15 9-1-15,14 8 0 16,-16 1 0-16,23 8 0 16,-15 0 0-16,21 5 0 0,-16-6 0 15,23 2 0-15,-13-5 0 16,29-2 0-16,-16-3 0 15,24 2 0-15,-17 3 0 16,18 5 1-16,-18 1-1 16,17 7 0-16,-20-1 0 15,20 1 0-15,-22-5 0 16,21 2 0-16,-19-10 0 16,17 2 0-16,-24-6 0 15,16 4 0-15,-24-1 0 16,17 1 1-16,-24-2-1 15,15 0 0-15,-25-1 0 16,12-1 0-16,-20 1 0 0,10 1 0 16,-18 2 1-1,1 2-1-15,-21 1 0 0,-1 2 0 16,-19-3-1-16,3-2 0 16,-10-4-2-16,-1-2-4 15,-11-6-1-15,-4 2-7 16,-14-2-4-16,-5 2-26 15,-8-3-31-15,-3 3-61 16,-7 0-10-16,-17-5-119 16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9:23.845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-4 323 301 0,'5'-2'132'0,"-3"-5"-3"15,5-3-56-15,4 2-65 0,9 1-2 16,4-4-2-16,7 2-1 15,1 1-2-15,11 1 0 16,-3 3 0-16,6 2 0 16,-4 4 0-16,6 1 4 15,-7 0 0-15,12 4 7 16,-3-6 0-16,12 1 1 16,-3-2-3-1,19-3 0-15,-10-4-6 0,22 1-1 16,-5-1-1-16,23 0 1 15,-5 2 0-15,19 4 0 16,-9 2-1-16,18 4 0 16,-11 0 1-16,24 0 0 15,-7-3 1-15,22-2-1 16,-13-3-1-16,27-2 1 16,-17-4-1-16,21-6 2 15,-19-1 0-15,30-8 1 0,-22 0 2 16,26-5 1-1,-19 4-1-15,33 1 1 0,-19 5 0 16,28 6-2-16,-26 5-1 16,33 4-1-16,-26 3-1 15,15-4 0-15,-23 0-1 16,24-2 0-16,-29-1 0 0,11 0 1 16,-26 4-1-1,9 4 1-15,-32 2 1 0,12 3 0 16,-29 3 0-1,13 4 0-15,-28-2 0 0,7 1 0 16,-27 3-2-16,10 1 0 16,-22-5-1-16,5 1 0 15,-16 1-2-15,-4-2-6 16,-17-2-5-16,-6 0-12 16,-17-1-10-16,-4 0-142 15,-14 1 38-15,-14 2-355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3:26.6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3BAB379-2F5C-4CBF-AF5B-9B98BE48527C}" emma:medium="tactile" emma:mode="ink">
          <msink:context xmlns:msink="http://schemas.microsoft.com/ink/2010/main" type="writingRegion" rotatedBoundingBox="1734,1257 12105,1850 11799,7207 1428,6614"/>
        </emma:interpretation>
      </emma:emma>
    </inkml:annotationXML>
    <inkml:traceGroup>
      <inkml:annotationXML>
        <emma:emma xmlns:emma="http://www.w3.org/2003/04/emma" version="1.0">
          <emma:interpretation id="{FC26CD82-338A-492D-B4FD-274AD619DE9A}" emma:medium="tactile" emma:mode="ink">
            <msink:context xmlns:msink="http://schemas.microsoft.com/ink/2010/main" type="paragraph" rotatedBoundingBox="1734,1257 12105,1850 11946,4632 1575,40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5D3A36-774F-4444-BE18-D14E9B941745}" emma:medium="tactile" emma:mode="ink">
              <msink:context xmlns:msink="http://schemas.microsoft.com/ink/2010/main" type="line" rotatedBoundingBox="1734,1257 12105,1850 11946,4632 1575,4039"/>
            </emma:interpretation>
          </emma:emma>
        </inkml:annotationXML>
        <inkml:traceGroup>
          <inkml:annotationXML>
            <emma:emma xmlns:emma="http://www.w3.org/2003/04/emma" version="1.0">
              <emma:interpretation id="{B3A7A51F-DC6B-43DD-82AB-E66E39B13FB8}" emma:medium="tactile" emma:mode="ink">
                <msink:context xmlns:msink="http://schemas.microsoft.com/ink/2010/main" type="inkWord" rotatedBoundingBox="1702,1815 4820,1993 4746,3296 1628,311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-1 679 283 0,'0'7'57'0,"2"-7"27"15,8-4-82-15,9-7-6 16,4-6 2-16,8-8 3 16,0-2 1-16,7-8 5 15,-2 1 1-15,15-8 2 16,0-1 1-16,14-8-3 15,0 4-5-15,17-9-1 16,-10 9-2-16,9-6-1 16,-12 9 1-16,1-3 0 0,-18 12-1 15,-1 1 2-15,-17 16 3 16,-5 5 5-16,-11 10 2 16,-6 6 12-16,-12 7 13 15,-12 14-11-15,-9 5-4 16,-9 14-1-16,-7 5-13 15,-9 11-11-15,1-6 9 0,-7 14 0 16,4-6 0-16,-12 15 0 16,5-2-1-16,-5 8-1 15,7-12-1-15,-1 4 0 16,13-18-1-16,0-2 0 16,10-13-1-16,-2 3-3 15,7-6-4-15,-6 1-11 16,4-6-10-16,-3 1-22 15,6-6-21-15,-2-4-54 16,5-7-1-16,3-7-101 16</inkml:trace>
          <inkml:trace contextRef="#ctx0" brushRef="#br0" timeOffset="619.9441">1133 458 263 0,'19'-11'65'0,"0"-3"22"0,4 1-79 15,-7 3 2 1,0 1-4-16,-9 5 16 0,-4 2 4 16,-6 2 4-16,-9 8-6 15,-4 3-2-15,-10 11-18 16,-4 5-5-16,-6 17-2 16,0 1 5-16,-2 17 1 15,2-3-1-15,0 13 1 16,8-10-2-16,3 7-1 15,8-9-3-15,4 7-2 16,7-9 0-16,3 0-1 16,4-12-1-16,4-9-2 15,2-18 4-15,6-12 5 16,5-13 5-16,8-14 2 16,1-11 3-16,11-12 0 15,-1-2-5-15,11-17-3 16,-1 2-2-16,10-18 2 0,-5 0-1 15,-1-13 2-15,-13 9 3 16,-5-5 7-16,-17 18 4 16,-10 6 7-16,-8 22 0 15,-14 10-2-15,-9 18-9 16,-16 21-6-16,-4 14-7 16,-8 15-3-16,6 4-2 0,4 6-8 15,18-8-7-15,7 2-31 16,11-12-24-16,4 6-62 15,5-7-11-15,3 9-104 16</inkml:trace>
          <inkml:trace contextRef="#ctx0" brushRef="#br0" timeOffset="1175.9852">2245 397 283 0,'6'-6'137'0,"-7"-3"-9"15,-1-4-47-15,4 5-77 16,-2 4-1-16,-3 5-1 15,-9 8-2-15,-4 9 0 16,-13 11 1-16,-5 8 0 16,-18 19 0-16,1 4 0 15,-11 16 1-15,5-4-1 0,-6 15 1 16,14-10 0 0,7 14-1-16,18-9 0 0,10 10-3 15,12-18-1-15,12-5-1 16,6-28-2-16,8-16 3 15,4-28 4-15,16-25 3 16,0-14 3-16,15-24 2 16,-3-6-2-16,7-18-2 15,-12 5-3-15,4-11 0 16,-16 10 1-16,1-7 4 16,-15 17 2-16,-5 1 3 15,-14 19 2-15,-10 10 0 16,-11 20-5-16,-11 8-3 15,-8 14-4-15,-6 13-5 16,5 7-5-16,-6 10-9 16,9 5-12-16,-2 12-60 15,7 2-53-15,-3 10-1 16,3-1-66-16,-1 12 104 16</inkml:trace>
          <inkml:trace contextRef="#ctx0" brushRef="#br0" timeOffset="1744.8377">3089 834 423 0,'-5'3'115'0,"-1"0"27"16,-4 0-118-16,10 9-19 16,5 3-9-16,2 8-10 15,-3 1-5-15,-1 2-10 16,-1-8-11-16,-1-2-51 15,4-6-38-15,0-1-11 16,4-6-102-16</inkml:trace>
        </inkml:traceGroup>
        <inkml:traceGroup>
          <inkml:annotationXML>
            <emma:emma xmlns:emma="http://www.w3.org/2003/04/emma" version="1.0">
              <emma:interpretation id="{2209A949-D873-4D57-9B45-07AFBF6D3227}" emma:medium="tactile" emma:mode="ink">
                <msink:context xmlns:msink="http://schemas.microsoft.com/ink/2010/main" type="inkWord" rotatedBoundingBox="5783,2553 7054,2626 6956,4346 5685,427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605.232">4514 761 207 0,'-3'-16'156'0,"-4"0"-30"16,-8 7-19-16,-3 3-87 15,2 5-11-15,-6-1-2 0,-3 5-4 16,-4 4 0-16,1 4-2 16,-6 5-1-16,5 6 0 15,-5 9 0-15,3-2 1 16,2 11 2-16,4-1-1 16,3 7 1-16,8-8-1 15,7 8 0-15,8-7-2 0,10 2-2 16,5-7 0-16,9-4 0 15,0-14-1-15,7-10 1 16,2-12 1-16,4-19 2 16,-4-10 0-16,7-18 2 15,-3-3 0-15,6-16 0 16,-7 10-1-16,4-1 1 16,-11 15-1-16,-8 8 6 15,-9 18 2-15,-6 12 2 16,-8 12 1-16,-2 19-2 15,-2 7-4-15,-5 19-4 16,-2 4-2-16,-7 18 0 16,-1 3 0-16,-10 27 3 15,1-1 2-15,-6 26 1 16,1-7 1-16,-6 15 0 16,5-17-4-16,-6 11-2 0,7-18-5 15,-9 6-13 1,5-15-17-16,-10 5-120 15,2-22 22-15,-23 2-296 0</inkml:trace>
          <inkml:trace contextRef="#ctx0" brushRef="#br0" timeOffset="6623.6054">5287 862 442 0,'3'0'90'0,"-1"3"45"16,6 5-130-16,5 3-3 16,3 4-2-16,2 0-10 15,-4-2-6-15,-2-3-2 16,-4-5 1-16,-7-4 5 0,-2-2 8 16,-10-1 3-16,0-1-2 15,-4-1-28-15,0 1-54 16,0-4-35-16,5 2-31 15,-4-5-54-15</inkml:trace>
        </inkml:traceGroup>
        <inkml:traceGroup>
          <inkml:annotationXML>
            <emma:emma xmlns:emma="http://www.w3.org/2003/04/emma" version="1.0">
              <emma:interpretation id="{54F36C5A-7F69-4BBD-A7ED-00F06230B90A}" emma:medium="tactile" emma:mode="ink">
                <msink:context xmlns:msink="http://schemas.microsoft.com/ink/2010/main" type="inkWord" rotatedBoundingBox="8067,1619 12105,1850 11955,4468 7917,4237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775.2685">6672 946 371 0,'-9'-3'71'0,"-1"-1"31"16,7 2-117-16,-6 1-4 15,-1-2 4-15,-8 0 18 16,-1-1 11-16,-3 1 16 16,1 1 6-16,-3 1 0 15,3 1-15-15,-4 3-5 16,1 3-9-16,-2-1-3 15,4 3-1-15,3-1-2 16,4-1 0-16,6 0 0 0,4-2-1 16,2 1-1-1,3-1-1-15,3 0 0 0,2-1 1 16,6 2 0-16,2-5 2 16,7-3 1-16,4-4 1 15,4-2-1-15,-2-5-1 16,5-2 0-16,-4 2-2 15,2-10 1 1,-4 1 0-16,4-7 3 0,-4 2-1 16,2-3 3-16,-7 4-1 15,4-1-1-15,-4 4 0 0,0 4-1 16,-9 3-1-16,0 7 2 16,-6 4 3-16,-6 6 3 15,-3 6 4-15,-8 15-3 16,-3 5-2-16,-8 15-3 15,-2 6-2-15,-8 14-1 16,5-6 1-16,-1 14 2 16,6-4-2-16,-2 7 1 15,7-7-3-15,0 7 1 16,7-12 0-16,0 5 0 16,7-14 0-16,2 0 1 15,4-14-1-15,1 0 0 16,0-11 0-16,1-2-1 0,-2-11-1 15,1-3 0-15,-2-7 0 16,0-3 0-16,1-1 0 16,1-2 0-16,1 0 2 15,-1 0-1-15,0 0 0 16,0 0 0-16,-1 2 0 16,-2-1 0-16,1 2-1 15,0 2-2-15,2-4-3 16,-1 2-5-16,1 0-6 15,-2 0-4-15,1 0-2 0,-5 2-24 16,0-2-21-16,-4 1-75 16,-4-4-5-16,1-1-168 15</inkml:trace>
          <inkml:trace contextRef="#ctx0" brushRef="#br0" timeOffset="9015.1278">6731 720 146 0,'-2'0'147'0,"-4"0"-45"15,3 0-8-15,-2 1-69 16,-1-1-15-16,-6-1-9 16,2-2 10-16,-5-1 8 15,2-1 4-15,-5-2 3 16,6 2-4-16,1 2-3 0,0 2-8 16,1 2-3-16,3 4-2 15,-4-2-3-15,0 1 6 16,-3 1 0-16,1 2 0 15,-1 2 0-15,0 1-2 16,-2 0-2-16,4 1-2 16,-2 0-1-16,0 0 0 15,-3 5-1-15,1-1-1 16,-2 5 2-16,2-2-1 16,1 2 1-16,5-4 1 0,-2 1 1 15,6-6 0-15,0 1 0 16,3-2-1-16,2 1-1 15,2-1-1-15,4 3 0 16,-1 0-1-16,5 2 1 16,-2 0-1-16,7-2-1 15,-3-4 1-15,4-2 1 16,-2-5 0-16,6-5 0 16,-4-3 1-16,4-3-1 15,-1-4 0-15,1-5 0 16,-1-1 0-16,1-6 0 15,-3 0 0-15,3-4-1 16,-3 1 1-16,3-3 0 16,-4 3-1-16,4 2 0 15,-4 6 0-15,-4 4 2 0,0 6 1 16,-4 4 1-16,-3 5-1 16,-4-1 0-16,3 4-2 15,-3 2 0-15,0 1 0 16,-1 0 0-16,-3 4 1 15,-7 3 3-15,-3 1 1 16,-3 11 2-16,0 1 0 16,-2 11-1-16,4 0-2 15,0 12-1-15,4-2-4 0,-1 14 1 16,4 2 0-16,3 17 0 16,0 3 0-16,4 17 0 15,4-11 1-15,-3 9-2 16,3-18 1-16,-1 2 0 15,1-15 0-15,2 6-1 16,-1-13 1-16,1 5-1 16,-2-9 1-16,1 2-1 15,-1-10 1-15,-3-4-1 16,-2-14 1-16,0-1 0 16,-1-9-2-16,-3 0 0 15,1-3 0-15,-4 2-3 16,2 0-2-16,-3-1-6 15,3-2-6-15,-1-3-35 0,2-4-96 16,-3-6-15-16,-2-9-56 16,-7-8 2-16</inkml:trace>
          <inkml:trace contextRef="#ctx0" brushRef="#br0" timeOffset="9745.2153">7417 654 389 0,'22'0'78'15,"3"-2"38"-15,12 4-120 16,1-1 0-16,3 5-1 16,-4 0 0-16,1 3 1 15,-4-5 3-15,4 2 1 16,-1-1 0-16,2 0-1 16,-4 3-2-16,-1-2-1 0,-7-2 0 15,-5-4-3-15,-3-1-10 16,-4-1-92-16,-5 1 25 15,-10 4-246-15</inkml:trace>
          <inkml:trace contextRef="#ctx0" brushRef="#br0" timeOffset="10038.1389">7464 1014 412 0,'26'0'91'0,"14"-6"40"16,4-3-121-16,13-3-5 15,-2 5-2-15,11 0-10 16,-10 2-5-16,10 5-24 16,-9 5-53-16,3 2-40 15,-13 0-20-15,-1-1-80 0</inkml:trace>
          <inkml:trace contextRef="#ctx0" brushRef="#br0" timeOffset="15699.3792">9688-22 262 0,'3'-7'56'0,"0"-1"24"0,1 1-76 0,-2 1-1 16,1 2 11-16,-5 1 14 15,-1 1 4-15,-2 1 6 16,-3-1-1-16,-4 4-10 16,1 1-14-16,-8 8-4 15,-1 6-6-15,-7 8 1 16,0 4 2-16,-10 15 4 16,1 2-1-1,-10 11 2-15,2 0-2 0,-7 20 1 16,2-7-2-16,-7 20 4 15,5-5 1-15,-5 15 0 16,6-12-1-16,-4 6-2 16,5-12-2-16,-4 8-2 15,6-15 0-15,-4 9 0 0,7-11-1 16,-2-2 0 0,10-17-1-16,-1-3-1 15,9-12-2-15,0-4 0 0,7-10-1 16,1-2 1-1,4-5-1-15,3-3-3 0,5-7-1 16,2 0-4-16,3-5-3 16,3-6-4-16,3-5 1 15,6-8-4-15,3-4-4 16,10-13-39-16,7 0-48 16,12-17-30-16,4-3-44 0,16-21-8 15</inkml:trace>
          <inkml:trace contextRef="#ctx0" brushRef="#br0" timeOffset="16299.449">10079 167 416 0,'10'-13'99'15,"-11"7"33"-15,-4 3-113 16,-1 5-16-16,-8 4 0 16,-5 8 0-16,-18 9 1 0,-6 2-3 15,-11 10 2-15,-2 0 0 16,-14 11 1-16,5-5-1 16,-13 10 0-16,3-1-1 15,-12 7 1-15,10-5-1 16,-6 8 0-16,16-9-1 15,-2 5 0-15,17-9-1 16,1 2-1-16,10-11-1 16,1-1 0-16,14-11 1 15,1-4 0-15,9-9 1 16,5-2-2-16,8-8 1 0,5-2 0 16,7-4 1-16,7 2 2 15,4-2 2-15,10 3 0 16,2 1 0-16,11 5-1 15,-4 1-2-15,8 7 0 16,-3 3 0-16,6 7 0 16,-7 2 0-16,4 12-1 15,-10 2 1-15,2 7 0 16,-11-4 1-16,0 5 0 16,-9-10 1-16,3 5-1 15,-8-12 0-15,-1 1 0 16,-4-8-1-16,-2-2-1 15,-4-9 1-15,1 2-1 16,1-2 0-16,-1 3-3 0,-1 2-5 16,-2 1-32-16,1-5-71 15,-5 1-36-15,0-3-41 16,-7-2-49-16</inkml:trace>
          <inkml:trace contextRef="#ctx0" brushRef="#br0" timeOffset="17100.8986">9772 1506 196 0,'-6'-6'69'0,"6"-1"9"0,1-2-48 15,10-6-10-15,3-2-7 16,10-8 4-16,-1 0 0 16,7-2 1-16,-4 4-1 0,2-2 6 15,-6 10-3-15,5 5-1 16,-8 7-3-16,0 4-2 16,-2 8-4-16,0 6 2 15,-7-2 2-15,3 5 3 16,-4-1-1-16,-5 5 1 15,-4 2-3 1,-7 8-3-16,-9 3-4 0,-12 9-2 16,-3-1-2-16,-12 7 0 15,1-3-1-15,-5 6 0 16,1-8 0-16,-1 7 0 16,9-10 0-16,1 2 0 15,11-11-1-15,5-2 0 16,10-11 0-16,2-2-1 0,6-8 0 15,4 0 0-15,7-2 1 16,9 4 0-16,10-4-1 16,9 0 1-16,6-2 0 15,12-1 0-15,-1 0-1 16,12 1 1-16,-2 3-1 16,6 5-1-16,-10 1-2 15,2 11-16-15,-15 4-33 0,-5 8-91 16,-15 2 4-16,-11 2-220 15</inkml:trace>
        </inkml:traceGroup>
      </inkml:traceGroup>
    </inkml:traceGroup>
    <inkml:traceGroup>
      <inkml:annotationXML>
        <emma:emma xmlns:emma="http://www.w3.org/2003/04/emma" version="1.0">
          <emma:interpretation id="{8049A058-FEB9-4949-BC63-626EFA4EDB69}" emma:medium="tactile" emma:mode="ink">
            <msink:context xmlns:msink="http://schemas.microsoft.com/ink/2010/main" type="paragraph" rotatedBoundingBox="1670,3911 9503,4586 9280,7177 1447,65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D2F1EE1-508C-4D43-9CF6-EC8005F75856}" emma:medium="tactile" emma:mode="ink">
              <msink:context xmlns:msink="http://schemas.microsoft.com/ink/2010/main" type="line" rotatedBoundingBox="1670,3911 9503,4586 9280,7177 1447,6502"/>
            </emma:interpretation>
          </emma:emma>
        </inkml:annotationXML>
        <inkml:traceGroup>
          <inkml:annotationXML>
            <emma:emma xmlns:emma="http://www.w3.org/2003/04/emma" version="1.0">
              <emma:interpretation id="{75D2B538-CF72-44D3-A6C8-B2990B3AA780}" emma:medium="tactile" emma:mode="ink">
                <msink:context xmlns:msink="http://schemas.microsoft.com/ink/2010/main" type="inkWord" rotatedBoundingBox="1589,4845 4691,5112 4585,6347 1483,6080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6892.0289">-146 3834 400 0,'7'5'100'0,"-6"-4"31"0,-1-1-114 16,3-1-10-16,3 1-4 16,3-2-1-16,0 1 1 15,6-3 0-15,-2-1-1 0,6-5 0 16,2-2-1-16,8-11 1 16,0-2 0-16,8-11 0 15,0 1 1-15,5-9 0 16,-1 4 0-16,6-4 0 15,-4 6-1-15,6-5-1 16,-10 8 0-16,7-4-1 16,-5 5-1-16,3-4 0 15,-6 4-1-15,2-1 0 16,-11 7 0-16,-5 1 0 16,-5 5 2-16,-7 7 0 15,-8 5 1-15,-1 4 2 16,-3 5 1-16,-9 8 2 15,-4 6-1-15,-9 15 1 16,-8 8-1-16,-12 18 1 16,-1 6-1-16,-13 17 3 15,2-4-1-15,-11 12 0 0,8-8-2 16,-5 8-1 0,11-13-2-16,-2 4-1 0,15-13 0 15,0 1-1-15,7-17 0 16,2-5-4-16,9-14-2 15,1-3-16-15,9-12-20 16,3 2-95-16,5-6-12 16,2 1-44-16,2-4-12 15</inkml:trace>
          <inkml:trace contextRef="#ctx0" brushRef="#br0" timeOffset="32051.213">1038 3385 348 0,'4'-2'83'0,"-2"2"37"16,-1 2-101-16,1-1-3 16,-4 2 0-16,-1 8-1 15,-3 2-7-15,-5 9 0 0,-4 3-2 16,-9 9-1-16,-2-4-3 16,-8 12-1-16,2-6 0 15,-6 8 0-15,5-2-1 16,2 2 1-16,6-5-1 0,5 5-1 15,7-2 1 1,7 0-2-16,9-5 0 16,3 3-3-16,5-10 0 15,6-6 0-15,-1-12 2 0,4-11 3 16,2-14 5-16,6-15 3 16,-3-6 2-16,10-11 1 15,-5-1-2-15,5-13-1 16,-6 5-1-16,1-15 2 15,-8 3 2-15,0-15 2 16,-10 6 1-16,-5-6 0 16,-7 14-3-16,-4-1-3 15,-5 21-4-15,-3 9-1 16,0 17-4-16,-4 11-3 16,0 14-3-16,-9 20-4 15,-1 8-4-15,-7 18-12 16,2 6-17-16,1 12-96 15,9-7-3-15,3 11-45 16,11-13-3-16</inkml:trace>
          <inkml:trace contextRef="#ctx0" brushRef="#br0" timeOffset="32072.1567">2025 3244 427 0,'3'-3'118'0,"-4"-1"36"16,-1 2-126-16,-5 4-2 16,-1 5-11-16,-6 8-7 15,-8 5-6-15,-11 8-1 16,1 4-2-16,-11 7 0 16,5-6 0-16,-9 8 0 15,5-1 0-15,-7 3 1 16,6-4 0-16,-2 10 0 0,11-5 0 15,3 10-2-15,12-2 0 16,9 9-6-16,8-6-2 16,8 4-2-16,6-12-1 15,6-8-1-15,4-15 5 16,9-15 2-16,2-18 3 16,13-19 4-16,-2-10 3 15,12-18 3-15,-3-4 1 0,7-14 1 16,-6 7-1-16,5-16 3 15,-12 7-1-15,-4-12 3 16,-14 10-2-16,-7-1 1 16,-15 18-1-16,-8 8-1 15,-8 20-2-15,-16 15-9 16,-9 14-4-16,-14 18-9 16,-3 10-3-16,-11 13-2 15,12 2-6-15,3 2-23 16,16-8-26-16,7-2-70 15,14-9-10-15,10-2-135 16</inkml:trace>
          <inkml:trace contextRef="#ctx0" brushRef="#br0" timeOffset="32092.1047">3002 3564 295 0,'-13'2'91'16,"-2"2"20"-16,-4 6-82 16,0 2-10-16,0 3-2 15,1-5-8-15,-1 5 4 16,6-5 3-16,0 0-2 0,1-2-2 16,0 3-3-16,3 0-4 15,-2-1-5-15,2-3 2 16,-2 4-1-16,3-4 0 15,0-1-1-15,4 0 0 16,1-2-3-16,3-1-2 16,3-3 0-16,4 2-2 0,2-8-1 15,3 0 4 1,1-6 2-16,-1 2 2 0,-2-6 6 16,-3 1 5-16,-1-1 6 15,-4 2-1-15,-2-2 1 16,-3 5-5-16,0 0-3 15,-1 7-6-15,1 4-1 16,0 1-1-16,0 7 0 16,1 1 0-16,2 2-3 15,2 1-3-15,1 3-24 16,3-2-40-16,2 0-72 16,3-3-11-16,3-4-155 15</inkml:trace>
        </inkml:traceGroup>
        <inkml:traceGroup>
          <inkml:annotationXML>
            <emma:emma xmlns:emma="http://www.w3.org/2003/04/emma" version="1.0">
              <emma:interpretation id="{9E42F96C-2C50-46F7-A90D-C462E62887D2}" emma:medium="tactile" emma:mode="ink">
                <msink:context xmlns:msink="http://schemas.microsoft.com/ink/2010/main" type="inkWord" rotatedBoundingBox="5292,4223 9503,4586 9280,7177 5069,681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2130.53">4066 3604 401 0,'-2'-5'108'0,"-2"2"31"15,1 2-113-15,-2-2-12 16,-2 3-6-16,-6 2-2 16,-6-1-2-16,-8-1 0 15,-3 0-1-15,-10-1 4 16,5-5 2-16,-7 0 2 15,6 1-2-15,-7-1 0 0,8 5-4 16,0 2-2-16,5 5-4 16,-1 6 1-16,9 9-2 15,-1 7 0-15,5 2 0 16,-1 13 1-16,4 1 0 16,-1 8 1-16,7-2 0 15,-1 5 1-15,6-6 1 16,-1-2 1-16,7-12-1 15,2-6 1-15,4-11-1 0,2-5 1 16,3-8-1-16,6-11 1 16,0-6 0-16,12-16 1 15,3-4-1-15,7-12-1 16,0-3-1-16,5-9 0 16,-7 9-1-16,1-4 1 15,-6 9-1-15,-2 6 0 16,-10 11 0-16,-1 7 0 15,-11 9-1-15,-1 11 0 16,-8 7 0-16,-4 15 1 16,-4 9 0-16,-6 23 1 15,-3 10 0-15,-6 26 0 16,3 4 0-16,-4 27 0 16,3-5 1-16,-5 18 1 15,3-15 1-15,-3 4 2 16,1-30 0-16,2-7 1 15,6-30-3-15,2-16 0 0,6-21-2 16,2-12-9-16,3-12-7 16,2-15-14-16,-1-5-14 15,0-16-96-15,2-3-20 16,1-13-32-16,2 3-65 16</inkml:trace>
          <inkml:trace contextRef="#ctx0" brushRef="#br0" timeOffset="32148.4851">4440 2744 430 0,'-6'-1'123'16,"-4"-2"29"-16,4 1-121 0,2 4-17 15,1 2-6-15,0 2-8 16,-1 3 1-16,-1-3-1 16,2 1 1-16,0-2 0 15,2-4 0-15,7-1 0 16,8 0 4-16,8-1 0 16,17 2 2-16,8-2-1 0,13-1-1 15,-3 5-2-15,5-3-2 16,-11 0 0-16,-2 2-1 15,-17 2 0-15,-5-1 1 16,-13 0-1 0,-6 3 0-16,-11 1 2 0,-15 6 0 15,-5 4 1-15,-16 5 1 16,-3 3 0-16,-10 4 0 16,7-4-1-16,-1 3 0 15,11-2-2-15,4 1 0 16,9-7 0-16,2 4 1 15,3-7-1-15,4 1 1 16,1 0-1-16,6 2-1 16,4-2-1-16,4 2 0 15,6 1 0-15,11 4-1 16,4-3 1-16,13 2-1 0,6-4-2 16,13 2-11-1,-5-4-12-15,4-4-89 0,-7-2-47 16,-6-6-24-16,-11-12-123 15</inkml:trace>
          <inkml:trace contextRef="#ctx0" brushRef="#br0" timeOffset="32197.3571">4852 4197 382 0,'17'9'98'16,"10"1"30"-16,2 1-112 0,9 2-7 16,2 0-8-16,6-3-6 15,-5-1-5-15,10-3-10 16,-2-4 1-16,6-5-3 16,-3-5-24-16,7-6-72 15,-9-7 22-15,5-5-201 16</inkml:trace>
          <inkml:trace contextRef="#ctx0" brushRef="#br0" timeOffset="32170.4299">5002 3887 402 0,'7'-10'112'0,"2"-3"27"0,1 3-110 16,0 1-20-16,4 4-3 16,2 4-5-16,3 4 0 15,0-3 0-15,7 1-1 16,-1 1 1-16,6 2-1 15,-1 1 1-15,5 3-1 16,-3 3 0-16,3 2-5 16,-7-1-4-16,3-4-14 15,-9-3-21-15,-3-5-96 16,-7-5 15-16,-5-5-230 16</inkml:trace>
          <inkml:trace contextRef="#ctx0" brushRef="#br0" timeOffset="32212.8441">6715 2810 461 0,'14'14'118'16,"-11"2"33"-16,-1 15-124 15,-4 7-27-15,-5 16-1 16,-6 4 0-16,-12 15 0 16,-5-2 0-16,-11 20 2 15,-3-2 0-15,-19 21 3 16,0-8-1-16,-12 18 2 15,3-14 4-15,-10 16-1 16,12-16-2-16,-6 5-1 16,9-18-2-16,-3 0-8 15,15-24-5-15,-3-6-5 16,17-19-4-16,6-7-9 16,13-18 2-16,6-11-7 15,11-13-4-15,11-14-18 16,10-12-9-16,15-19-64 0,9-11 4 15,23-19-129-15</inkml:trace>
          <inkml:trace contextRef="#ctx0" brushRef="#br0" timeOffset="32235.7861">7598 2787 211 0,'72'-43'139'15,"-30"20"-4"-15,-10 11-38 16,-21 19-28-16,-17 21-16 16,-16 11-31-16,-24 25-7 15,-17 5-10-15,-29 21-3 16,-7-5 0-16,-20 19 8 16,3-11 3-16,-13 7 8 15,17-16 2-15,-16 2 0 16,17-12-8-16,-10 5-4 15,15-10-7-15,-4 9-2 16,21-9-2-16,-4 0 0 16,23-12-2-16,-2-1-1 15,19-13-1-15,4-2 1 16,15-12 0-16,9 4 1 0,15-8 0 16,12 4 1-1,9-4-1-15,13 7-1 0,7-1-1 16,13 3 0-16,1-6-1 15,14 3-4-15,-5-6 1 16,13-2-1-16,-9-10-5 16,11-1-7-16,-7-10-12 15,9-11-126-15,-10-7 29 16,10-9-320-16</inkml:trace>
          <inkml:trace contextRef="#ctx0" brushRef="#br0" timeOffset="32927.6591">7248 4537 390 0,'-15'17'100'0,"-5"0"26"15,2-9-114-15,-3 0-16 16,7-2-12-16,-2-5 3 16,1-1-3-16,-1-6 0 0,5-3 8 15,-3-4 4-15,3-3 3 16,-2-3 2-16,4 1 2 15,-2-4 1-15,6 5 0 16,1-5-2-16,4 1 1 16,0 0-1-16,6 2 1 15,1-1 9-15,2 4 4 0,7-2 7 16,6 3 2 0,5-2-1-16,-1 3-9 0,5 3-4 15,-6 3-5-15,0 4 0 16,-2 4-2-16,-1 9 1 15,-6 2 1-15,1 13-2 16,-9 1-2-16,-2 6 1 16,-6 0-1-16,-3 4 2 15,-5-9 0-15,-4 5 1 16,-3-6-2-16,-5 3 0 16,-4-6-3-16,-5 5-2 15,1-5-1-15,-9 7-1 16,3-1 2-16,-2 1 2 15,5-5 2-15,0 1 2 0,10-9 1 16,2-3-1 0,9-4-2-16,3 1 0 0,5-2-1 15,4-4-2-15,3-1 1 16,10-2 3-16,3-2 3 16,10-1 4-16,2 1 1 15,13 0 0-15,0 2-3 16,8 3-2-16,-5 2-5 15,9 5 0-15,-2 3 1 16,9 2 0-16,-8-1 0 16,7 0-5-16,-14-5-4 0,-5-6-21 15,-15-4-108-15,-10 0-30 16,-18-1-40-16,-24-5-73 16</inkml:trace>
        </inkml:traceGroup>
      </inkml:traceGroup>
    </inkml:traceGroup>
  </inkml:traceGroup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2:04.6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BAB40B-AF93-464F-B2AC-5196B379A3D2}" emma:medium="tactile" emma:mode="ink">
          <msink:context xmlns:msink="http://schemas.microsoft.com/ink/2010/main" type="writingRegion" rotatedBoundingBox="1144,1799 32770,1785 32775,14311 1150,14325"/>
        </emma:interpretation>
      </emma:emma>
    </inkml:annotationXML>
    <inkml:traceGroup>
      <inkml:annotationXML>
        <emma:emma xmlns:emma="http://www.w3.org/2003/04/emma" version="1.0">
          <emma:interpretation id="{4F13DE3E-4608-480B-B4EF-AC97773C8568}" emma:medium="tactile" emma:mode="ink">
            <msink:context xmlns:msink="http://schemas.microsoft.com/ink/2010/main" type="paragraph" rotatedBoundingBox="2028,1536 32787,1841 32755,5058 1996,47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FBB17A-674D-4B6B-AA04-3C2089C8DF00}" emma:medium="tactile" emma:mode="ink">
              <msink:context xmlns:msink="http://schemas.microsoft.com/ink/2010/main" type="inkBullet" rotatedBoundingBox="2024,1974 4765,2001 4740,4554 1998,4527"/>
            </emma:interpretation>
          </emma:emma>
        </inkml:annotationXML>
        <inkml:trace contextRef="#ctx0" brushRef="#br0">1088-1 412 0,'-10'-2'99'0,"-4"-3"36"16,6 4-123-16,3 2-2 16,-3 6-6-16,-6 8-3 0,0-2-1 15,-10 12 0-15,-6 0 0 16,-1 10 1-16,-2-5 0 15,-9 12 2-15,1-4 0 16,-12 19 2-16,-2-2 1 16,-15 19-1-16,4 3 0 15,-12 19 0 1,10-4-2-16,-9 24-1 16,12-6-1-16,-4 27 0 15,11-14 0-15,-2 15 0 0,17-27 0 0,8 4-1 16,21-32 0-16,16-1 0 15,16-27-1-15,19-2 1 16,8-16 0-16,18-6 0 16,2-11 1-16,18 2-2 15,-2-4-5-15,17 4-15 16,-8 1-30-16,3 5-94 16,-15-8 9-1,-2-3-220-15</inkml:trace>
        <inkml:trace contextRef="#ctx0" brushRef="#br0" timeOffset="758.4653">1068 2126 329 0,'-2'0'76'15,"-3"0"26"-15,7 1-95 16,3 3-7-16,0 1-2 0,1-2-1 16,6 0 2-1,-1-3 1-15,3-6 8 0,4-8 9 16,7-6 1-16,-2-5 4 0,4-5 5 15,-2 0-6-15,1-6-5 16,-4 3-1-16,-1-2-3 16,-4 5-5-1,0 3-2-15,-7 7-3 16,-4 7 1-16,-1 6 0 16,-7 4-3-16,-4 8 0 0,-6 6 0 15,-4 6-1-15,-11 13-1 16,4 5 2-16,-9 10 0 15,2 1 1-15,1 13 0 16,0-6 0-16,-2 8-1 16,6-7 1-16,-5 2-2 15,7-6-2-15,-4-2-2 16,9-11-17-16,-2-4-46 16,7-9-59-16,-2-8-7 15,5-9-62-15,2-12 68 16</inkml:trace>
        <inkml:trace contextRef="#ctx0" brushRef="#br0" timeOffset="1258.9023">1667 2107 134 0,'-2'2'102'0,"2"0"-21"16,7 1-80-16,5 0 82 15,1-1-77-15,8 3 4 0,4-3-2 16,5-1-1-16,3-1-1 16,9-1-16-16,-7-3-20 15,5-1-58-15,-11-3-2 16,3 0-129-16</inkml:trace>
        <inkml:trace contextRef="#ctx0" brushRef="#br0" timeOffset="1875.2288">2358 1869 305 0,'-12'9'61'0,"5"-11"28"0,7 4-91 15,5-4-3-15,2 0 1 16,3 1 3-16,3-4 2 0,0 0 1 15,4-4 4-15,1-2 2 16,2-3 4-16,-2 3 2 16,6 1 5-16,-4 3 0 0,1 2 4 15,2 3-1-15,4 4-1 16,-2 3-7-16,1 7-1 16,-4 3-7-1,-4 6-2-15,-9 3-1 16,-9 2 1-16,-7-1-1 15,-11 9 1-15,-4-1-1 0,-11 7 0 16,-2 1-1-16,-8 8-1 16,3-6 0-16,-8 5 0 15,11-8 2-15,3 2 1 16,9-14 0-16,5 2-1 16,8-7 1-16,4 0-2 15,3-1-1-15,2 0-1 16,6-2 1-16,5 1 0 15,9-2 0-15,8-1-1 16,3-3 0-16,12-2-1 16,-2-6-4-16,10-4-13 0,-1-8-11 15,7-3-52-15,-6-7-53 16,4-5-7 0,-9-5-125-16</inkml:trace>
      </inkml:traceGroup>
      <inkml:traceGroup>
        <inkml:annotationXML>
          <emma:emma xmlns:emma="http://www.w3.org/2003/04/emma" version="1.0">
            <emma:interpretation id="{B35F4FDB-8F76-4F57-ACEC-91C715684CB4}" emma:medium="tactile" emma:mode="ink">
              <msink:context xmlns:msink="http://schemas.microsoft.com/ink/2010/main" type="line" rotatedBoundingBox="5555,1571 32787,1841 32755,5058 5523,4788"/>
            </emma:interpretation>
          </emma:emma>
        </inkml:annotationXML>
        <inkml:traceGroup>
          <inkml:annotationXML>
            <emma:emma xmlns:emma="http://www.w3.org/2003/04/emma" version="1.0">
              <emma:interpretation id="{293960AB-0825-4B46-9224-7B0D8479644D}" emma:medium="tactile" emma:mode="ink">
                <msink:context xmlns:msink="http://schemas.microsoft.com/ink/2010/main" type="inkWord" rotatedBoundingBox="5550,2066 11453,2125 11434,4032 5531,397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2415.2576">3540 666 341 0,'6'5'86'0,"4"4"33"15,5-4-93-15,10 6-16 0,7 1 0 16,7 6-4-16,5 1-8 16,5 0-16-16,-7 1-16 15,3 2-51-15,-9-5-34 16,-4-2-17-16,-12-9-67 0</inkml:trace>
          <inkml:trace contextRef="#ctx0" brushRef="#br0" timeOffset="2565.9467">3550 1029 387 0,'18'17'112'0,"8"-4"29"16,6-1-110-16,18 3-12 16,-2 0-16-16,10 3-35 15,-5-3-16-15,8 3-94 16,-9 0 1-16,4 7-188 15</inkml:trace>
          <inkml:trace contextRef="#ctx0" brushRef="#br0" timeOffset="3310.0986">5231 174 483 0,'-13'0'102'0,"-2"-4"45"0,7 3-147 16,-1 2-22-16,-1 6-22 15,-9 10-36-15,-6 6-1 16,-7 9 9-16,-3-1 29 0,-1 6 48 15,7-5 41-15,1 1 8 16,10-3-2-16,3 8-6 16,10 0-21-16,2 11-5 15,16 7-4-15,19 22-3 32,7-1-5-32,20 14-5 0,7-2 0 15,4 2-1-15,-12-16 0 0,2 6-1 16,-17-14 0-16,-10 0 0 15,-15-16 0-15,-10 2 1 16,-13-9 2-16,-26 1 3 16,-12-7 2-16,-34 3 8 15,-11-4 2-15,-21 1 0 16,6-9-4-16,-8-4-3 16,23-14-10-16,0-4-12 0,21-9-5 15,1-3-4-15,14-3 0 16,3 1-5-16,17-1 1 15,11-10-77-15,14-6-41 16,17-19-19-16,11-9-123 16</inkml:trace>
          <inkml:trace contextRef="#ctx0" brushRef="#br0" timeOffset="3575.978">5064 259 434 0,'49'-5'112'16,"19"-4"37"-16,10 8-129 0,27 7-6 15,-2 6-12-15,13 5-11 16,-16 1-140-16,6-3 40 15,-21-8-354 1</inkml:trace>
          <inkml:trace contextRef="#ctx0" brushRef="#br0" timeOffset="4106.2715">6622 175 423 0,'-38'40'112'15,"-13"17"34"-15,3 6-123 0,-5 30-10 16,4 4-6-16,-5 26-6 15,9-2-1-15,-2 29-2 16,12-13-1 0,1 22-3-16,10-17 0 15,3 6-2-15,2-35 1 0,5-11 3 16,5-43 2-16,8-15 2 16,9-31 2-16,13-18 5 15,11-17-1-15,16-16 1 16,5-12-1-16,12-25-2 15,-5-3-3-15,5-25 3 16,-7 0 1-16,3-27 4 16,-9 14 1-16,6-23 0 15,-14 20-1-15,0-23-4 0,-18 21-3 16,-9-14-1-16,-16 25 0 16,-14 4-1-16,-8 32 1 15,-14 25-2-15,-10 32 0 16,-13 35-2-16,0 25 0 15,-14 34-2-15,9 10 1 16,-2 17-6-16,16-10-8 0,5 9-51 16,20-25-82-1,4-3 2-15,11-20-213 16</inkml:trace>
          <inkml:trace contextRef="#ctx0" brushRef="#br0" timeOffset="4780.9068">7582 192 458 0,'10'-8'110'0,"-8"1"35"16,-4 5-132-16,-3 16-16 0,-3 11-5 16,-12 25-3-16,-7 15 1 15,-18 24 1 1,1 3 5-16,-8 16 5 0,6-10 4 16,-3 19 6-16,11-11 2 15,-5 19 4 1,10-9 0-16,0 18-1 15,8-20-6-15,3 13-2 0,6-31-7 16,9 8-7-16,7-30-4 16,2-10-6-16,1-28 0 0,7-3 1 15,-5-23 5-15,0-1 6 16,2-3 4-16,4 3 3 16,2-3 0-16,11 3 0 15,1-4-1-15,8-10 1 16,5-5-2-16,8-20 4 15,-2-17 0-15,12-29 3 16,-1-12 2-16,6-32 1 16,-8 3-2-16,4-24-3 15,-14 13-1-15,-2-19-4 16,-11 16-1-16,0-14 1 16,-8 24-1-16,-4-4 1 15,-6 28 1-15,-7 11 4 16,-4 28-1-16,-6 16 1 15,-1 24-1-15,-9 18-3 0,-2 20-4 16,-9 25-1-16,-4 13 0 16,-13 20 0-16,4 3 1 15,-5 9-3-15,4-11-4 16,0 0-10-16,12-12-10 16,-2-2-44-16,10-17-56 15,2-8-21-15,4-18-46 16,6-14 14-16</inkml:trace>
          <inkml:trace contextRef="#ctx0" brushRef="#br0" timeOffset="5289.3044">8419 543 268 0,'5'-6'189'0,"-5"4"-42"15,-2 12-24-15,-5 21-110 16,-4 13-13-16,-9 31 0 16,-3 13 0-16,-6 32-3 15,3-1-1-15,1 24 0 0,7-11 1 16,-1 9 1-1,6-27 3-15,1-5 2 16,6-35 2-16,3-15 3 16,4-29 1-16,11-20 2 0,6-23 1 15,14-32 0 1,7-15-3-16,13-35-1 16,-1-11-3-16,2-24-2 0,-11 10-2 15,-7-18-1-15,-12 15 1 16,-5-15-3-16,-8 18 0 15,-10-6-2-15,-6 28 1 16,-11 14-1-16,-4 34 3 16,-13 25-1-16,3 30 1 15,-7 29 0-15,1 12-4 16,1 24-12-16,6 2-6 16,1 13-29-16,10-14-26 0,7 6-75 15,7-19 0 1,10-5-157-16</inkml:trace>
          <inkml:trace contextRef="#ctx0" brushRef="#br0" timeOffset="5726.3258">9154 791 393 0,'63'-56'121'0,"-15"4"22"0,4-1-106 15,-14 9-25-15,-3 6-5 0,-12 17-8 16,-6 9-1-16,-14 14-1 16,-13 24 1-16,-8 17 1 15,-15 26 4-15,-9 16 5 16,-6 29 3-16,1 1 3 0,-1 30-3 31,15-10-3-31,3 16-3 16,12-24-3-16,6-6-4 0,9-36 3 15,0-14-1-15,6-34 0 0,9-19 3 16,4-24 1-16,17-39 5 16,7-23 0-16,12-37 3 15,-1-15-3-15,-1-32-2 16,-12 14-2-16,-8-18-2 16,-13 20 0-16,-7-13-2 15,-7 30-1-15,-5 2 0 16,-4 34-2-16,-9 10-5 15,-5 33-4-15,-15 18-5 16,-3 21 0-16,-12 19 1 16,2 12 4-16,-7 18-8 0,7-5-12 15,0 14-119-15,11-4 24 16,-4 9-299-16</inkml:trace>
        </inkml:traceGroup>
        <inkml:traceGroup>
          <inkml:annotationXML>
            <emma:emma xmlns:emma="http://www.w3.org/2003/04/emma" version="1.0">
              <emma:interpretation id="{6DF6E4F5-638D-43E2-8E11-98A7E15F6111}" emma:medium="tactile" emma:mode="ink">
                <msink:context xmlns:msink="http://schemas.microsoft.com/ink/2010/main" type="inkWord" rotatedBoundingBox="12052,1848 21651,1944 21627,4335 12029,424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8265.8344">12476 497 214 0,'-5'0'154'0,"-2"-2"-23"0,4 0-21 16,-4 2-85-16,4 5-11 16,-3 4-3-16,-6-1-9 15,-3 4 0-15,-2-2-1 0,-3-2 1 16,2 2 0-16,-5 1 2 16,1 3 1-16,-9 4 4 15,-2 5 0-15,-12 9 2 16,0 3-2-16,-13 13-1 31,5 2-4-31,-7 17-1 0,8 1-2 0,-4 17-1 16,11 3 0-16,-1 18 0 15,8-6 0-15,3 10 0 16,13-15-1-16,9-7 1 16,11-25-1-16,17-8 0 15,7-21 0-15,13-11 1 16,6-13 1-16,14-12 1 15,0-10 0-15,16-11 0 16,-10-7-1-16,11-18 3 16,-12-2-1-16,3-18 3 15,-14 1 0-15,6-14 3 0,-17 6-2 16,-3-10 1-16,-11 12-1 16,-11-5-1-16,-13 13-1 15,-15-2-1-15,-8 12 0 16,-14-1-1-16,-1 11 1 15,-9-2-1-15,8 16-2 16,-3 4-1-16,12 12-1 16,-3 12-3-16,6 13-2 15,-7 16-3-15,2 14-2 16,-8 23-9-16,5 7-6 16,-3 25-73-16,12-3-55 15,-3 17-12-15,13-14-152 16</inkml:trace>
          <inkml:trace contextRef="#ctx0" brushRef="#br0" timeOffset="28725.2884">12634 1322 461 0,'10'10'100'0,"-4"10"42"0,-1 8-134 0,0 17-13 15,-1 8-6 1,-6 21-10-16,-6-1-4 0,-11 18-2 16,-4-3 6-16,-8 17 12 15,-1-18 14-15,-3 3 13 16,5-20 4 0,2-14 3-16,10-24-7 0,1-11-6 15,6-16-11-15,2-16-44 16,4-13-97-16,2-21 14 15,3-4-257-15</inkml:trace>
          <inkml:trace contextRef="#ctx0" brushRef="#br0" timeOffset="29210.8572">13107 720 437 0,'13'-9'103'0,"0"-1"39"16,11-3-123-16,7 5-16 0,7 1 0 15,-4 5-1-15,2 4-3 16,-11 3 0-1,-2 5-1-15,-8 0 1 0,0 2 1 16,-5-1 1-16,-2 4 0 16,-3-5 4-16,0 5 3 15,-6 0 1-15,-8 8-1 16,-4 7 0-16,-10 10-4 16,-7 5-3-1,-13 17-2-15,-4-2 2 16,-14 15 0-16,5-2 0 0,-11 8 0 15,11-12 1-15,1 2 0 16,18-14 0-16,11-6 1 16,21-12-2-16,10-1 0 15,11-8-1-15,11-2 2 16,1-3 0-16,10 0 0 16,1-7 0-16,7 1 0 15,-4-8-1-15,6-4-3 0,-8-4-3 16,-4-4-2-16,-8-3-3 15,-1-2-10-15,-7-1-10 16,-2-6-60-16,0-4-57 16,2-11-10-16,-2-6-148 15</inkml:trace>
          <inkml:trace contextRef="#ctx0" brushRef="#br0" timeOffset="29658.5029">14066 728 421 0,'-8'5'112'0,"-3"3"30"16,-4 1-116-16,-4 9-17 15,4 7-5-15,-8 8-2 16,2 2 0-16,-6 10-4 15,4-5 1-15,0 10-1 16,8-2 3-16,0 4 0 16,8-4 1-16,5 3 0 15,2-7 0-15,5 1-1 16,4-9 0-16,4 4-1 16,2-5 1-16,1 8-1 0,-1-6 1 15,0 6-1-15,-5-3 0 16,-1 7 0-16,-8-6 0 15,-4 6 1-15,-7-9 0 16,-8 2 1-16,-6-7 2 16,-7-1 6-16,-4-9-1 15,-8-8 0-15,0-10-1 0,-5-11-12 16,3-13-11-16,-5-14-6 16,7-4-18-16,-4-14-23 15,9-1 3-15,8-9-24 16,12 4-51-16,11-11 21 15,16 0-125-15</inkml:trace>
          <inkml:trace contextRef="#ctx0" brushRef="#br0" timeOffset="30149.1341">14081 670 412 0,'29'-4'108'0,"10"3"40"16,3-4-117-16,18 0-11 0,1 3-2 15,14 2-7-15,-7 3-9 16,10 4-1-16,-13 1-2 16,4 1-4-16,-14-1-3 15,2-6-5-15,-14-2-6 16,-5-5-19-16,-11-4-28 15,-4 1-77-15,-12 1 2 16,-2-1-175-16</inkml:trace>
          <inkml:trace contextRef="#ctx0" brushRef="#br0" timeOffset="30447.6004">15444-6 268 0,'-41'43'134'0,"1"1"-1"0,-15 11-49 0,4 4-41 0,-14 25-7 16,4 2-13-16,-11 21-3 16,9 1-7-16,-2 27-8 0,17-6-1 0,2 38-3 15,13-9-3 1,4 22-6-16,9-19-5 0,5 2 1 16,12-42 1-16,10-12 1 15,6-40 3-15,9-12 1 16,1-29-8-16,8-11-41 15,1-9-65-15,6-8-19 16,-1-6-52 0,1-11 16-16</inkml:trace>
          <inkml:trace contextRef="#ctx0" brushRef="#br0" timeOffset="31077.0955">16035 629 345 0,'-30'-5'108'0,"-3"0"22"15,7-2-101-15,-4 4 0 16,3 5-13-16,2 1-5 15,7 2-4-15,-2 8 0 16,7-1-3-16,-2 10-1 16,0 3-1-16,-2 15 1 15,2 4 2-15,1 21 7 16,2 2 1-16,9 14 0 16,8 1-1-16,13 15-2 15,7-13-7-15,13 6-1 0,2-18-1 16,5-2 1-16,-12-20-1 15,0-1 0-15,-11-9 0 16,-6 2 0-16,-9-12 0 16,-7-2 1-16,-5-9-1 15,-12-8 3-15,-6-7 1 16,-18-6 3-16,-4-5 3 0,-13-8-3 16,1-3-1-16,-6-14-5 15,13 2-8-15,0-5-10 16,12 5-7-16,3-4-1 15,14 9-4-15,8-7-31 16,13 0-45-16,8-11-38 16,10-7-36-16,17-23-61 15</inkml:trace>
          <inkml:trace contextRef="#ctx0" brushRef="#br0" timeOffset="30282.0438">15461 65 447 0,'5'-45'88'0,"7"-2"28"0,3 14-150 15,-2 8-101-15,-7 19 12 16,-7 16-235-16</inkml:trace>
          <inkml:trace contextRef="#ctx0" brushRef="#br0" timeOffset="6442.9369">10042 1265 470 0,'-6'0'99'0,"4"0"44"0,10 2-139 0,11 1-4 15,7 6-1-15,12-1 1 16,7 2 0-16,18 3 1 16,5 1 1-16,24 1-1 15,-1-2 1-15,12 0-1 16,-7-5-1-16,9-6 0 16,-17-7-1-16,10-8-1 15,-12-9-2 1,5-8-25-16,-11-3-36 0,-4-5-79 15,-14-1-9 1,-11-4-170-16</inkml:trace>
          <inkml:trace contextRef="#ctx0" brushRef="#br0" timeOffset="31322.0089">16223 333 422 0,'25'-3'101'0,"15"-2"37"15,8-4-122-15,22 8-11 0,4-1-4 16,14 2-6-16,-8 5-4 16,6 0-2-16,-16-3 0 15,5-2 2 1,-16-5 2-16,3-4-4 0,-16-1-7 15,1-1-108-15,-17 2 28 16,-5 3-279 0</inkml:trace>
          <inkml:trace contextRef="#ctx0" brushRef="#br0" timeOffset="31941.0163">17071 619 395 0,'-20'-12'137'0,"4"-1"0"0,-1-2-145 0,12 5-120 15,-1 13-20-15,-3 9-69 16,-2 16 79-16,-6 7 184 16,-5 14 54-16,1-4 28 15,-11 13-2-15,2-3-40 16,-11 15-3-16,3-2-28 15,-4 27-14 1,6-4-18-16,1 22-6 0,12-8-11 16,-1 8-4-16,11-23-4 0,5-7 0 15,6-28-1 1,4-15-2-16,8-23 1 0,11-17 1 16,4-19 2-16,12-19 1 15,4-10 6-15,11-29 4 16,-6-4 0-16,11-27 0 15,-11 5-1 1,4-19-1-16,-14 17-5 0,-2-11 0 16,-11 23-2-16,-6-2 0 15,-9 25 0-15,-8 7 0 16,-5 21 0-16,-8 10 3 16,-2 16-1-16,-5 8-2 15,1 8-3-15,-2 14-11 16,1 10-12-16,-5 14-28 0,2 4-20 15,0 11-83-15,4-7 4 16,8 8-168-16</inkml:trace>
          <inkml:trace contextRef="#ctx0" brushRef="#br0" timeOffset="32256.8488">17383 1614 610 0,'-15'0'99'0,"2"0"36"16,20 2-303-16,1 6-17 16,-8 4-58-16,-5 6-4 15</inkml:trace>
          <inkml:trace contextRef="#ctx0" brushRef="#br0" timeOffset="32752.2853">17961 774 456 0,'-16'8'111'15,"-6"15"37"-15,0 9-135 0,-3 15-4 16,-1 4-7-16,-7 22-1 16,4-4 0-16,0 14 1 15,2-5-1 1,0 14 0-16,6-11 1 0,3 4-1 16,4-18-1-16,9-6 0 15,7-23 1 1,10-14 2-16,8-23 0 15,14-19 0-15,6-19 1 16,13-21-1-16,1-8-3 16,9-23 1-16,-7 5-1 0,7-20 0 15,-11 10 1-15,-3-15 3 16,-12 18 2-16,-9-9 3 0,-13 20 0 16,-12-1 0-1,-9 17-2-15,-9 6-3 16,-5 20-2-16,-2 13-2 15,1 15-1-15,-3 17-2 16,5 14-1-16,-3 13-3 16,4 2-1-16,4 16-15 15,6-4-13-15,10 7-78 0,6-4-43 16,9-1-23-16,1-15-103 16</inkml:trace>
          <inkml:trace contextRef="#ctx0" brushRef="#br0" timeOffset="33223.1957">18715 736 163 0,'10'10'199'0,"-7"3"-58"0,-6 2-95 0,-12 5 103 0,-7 0-125 0,-6 8-4 0,-5-1-6 15,-5 8-2-15,3 1-5 0,-7 17-5 16,6 1-1 0,-12 17 1-16,3-1 0 0,-8 13 2 0,10-6-1 15,-1 6 0-15,14-15 0 16,11 2-1-16,12-17-2 16,9-9 0-16,11-14-1 15,7-14 0-15,1-12 1 16,11-21 1-16,-1-13 2 15,14-23 3-15,-2-10 1 16,12-22 1-16,-5 0-1 16,5-15-2-16,-14 8-1 15,4-4-2-15,-15 18-1 16,-7-5 1-16,-9 21-1 16,-9 5 1-16,-15 17 1 15,-7 11 0-15,-6 22 0 0,-14 17-1 16,-3 13-1-1,-9 19-1-15,0 8-1 0,-4 16-5 16,12-1-4-16,-1 15-13 16,14-10-10-16,3 1-121 15,12-14-12-15,5-10-41 16,13-21-48-16</inkml:trace>
          <inkml:trace contextRef="#ctx0" brushRef="#br0" timeOffset="32869.3755">18242 875 174 0,'58'-23'4'0,"-5"1"-4"0,7-6-55 0,-7 3-67 0</inkml:trace>
          <inkml:trace contextRef="#ctx0" brushRef="#br0" timeOffset="33860.123">19311 787 213 0,'15'-7'0'0,"-7"4"227"0,-5 3-198 16,-3 10 125-16,-5 7-158 15,-10 14 150-15,-3 9-157 16,-15 14 1-16,-2 2 6 0,-6 14 5 16,2-3 7-16,0 14 1 15,4-9-1-15,0 11-2 16,7-13-3 0,1 5-1-1,7-22-1-15,10-5 1 0,14-21 0 16,14-17 0-16,10-17-1 0,18-16 1 15,4-15 0 1,13-22 4-16,-1-7 4 0,11-24 5 16,-7-3 5-16,9-10-4 15,-14 12-5-15,-1-6-2 16,-20 26-6-16,-12 2-6 16,-21 19 1-16,-17 3-8 15,-15 16-2-15,-15 9-4 16,-5 14-1-16,-9 16 4 15,2 10 6-15,-3 13 0 16,10 1 0-16,-3 6-18 0,13-4-48 16,1 0-86-16,9-9-3 15,6-6-203-15</inkml:trace>
        </inkml:traceGroup>
        <inkml:traceGroup>
          <inkml:annotationXML>
            <emma:emma xmlns:emma="http://www.w3.org/2003/04/emma" version="1.0">
              <emma:interpretation id="{998A5044-43C0-407D-AAE1-AA44B16AACE7}" emma:medium="tactile" emma:mode="ink">
                <msink:context xmlns:msink="http://schemas.microsoft.com/ink/2010/main" type="inkWord" rotatedBoundingBox="22147,1735 27829,1792 27797,5009 22115,495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4428.8163">21444 740 318 0,'2'-15'88'0,"3"4"21"16,-4 4-85-16,-1 2-18 0,4 0-2 15,1-1 0-15,1-3-1 16,11-4 0-16,1-2 2 15,10-5 4-15,2 0 0 16,10 0 3-16,-3 5-2 0,9 4 0 16,-4 4-4-16,6 14 2 15,-8 6-1-15,4 14 2 16,-7 2 0 0,-2 10 0-16,-12-5-1 15,-5 6 3-15,-14-5 2 0,-16 7-1 16,-13 1-2-16,-16 13-2 15,-8-1-4-15,-17 16-5 16,0-2 1-16,-17 10 0 16,6-6 0-16,-11 9 2 15,12-18 4-15,0 8 2 16,19-18 1-16,4 3-1 16,18-11 0-16,9-2-3 15,9-10-1-15,5 1 1 16,12-10 3-16,12-2 3 0,6-4-1 15,22-6 0-15,8-8-2 16,20-3-2-16,0-6-5 16,10-4-2-16,-11 0-3 15,1-4-1-15,-15-1 0 16,0-7-1-16,-11 2 0 0,-4-9-9 16,-15 4-5-16,-1-5-18 15,-12 3-15-15,-2-5-27 16,0 3-1-16,4-6-61 15,1 2 7 1,9-6-109-16</inkml:trace>
          <inkml:trace contextRef="#ctx0" brushRef="#br0" timeOffset="54995.5385">22618 913 457 0,'11'-17'126'15,"-12"2"31"-15,-1 2-128 16,-3 7-26-16,-3 7-8 16,-9 3-4-16,-8 4-1 15,-3 0 3-15,-5 5 3 0,0-3 3 16,-6 10 1-16,3 7 1 15,-7 16-1-15,0 3 0 16,-5 19 3-16,6 2 1 16,2 11 0-1,14-5 1-15,14 6-5 0,15-14-3 16,17-8-1-16,12-24 0 0,11-12 0 16,0-22 2-16,10-21 3 15,-6-9-1 1,9-24 1-16,-3-10 1 0,9-23 0 15,-6 3-1 1,4-16 0-16,-10 8 0 16,-7-5 1-16,-15 17 1 0,-15 0 0 15,-13 21 2 1,-16 10-1-16,-11 22-1 0,-14 16 0 16,-2 19-3-16,-12 19-3 15,7 14-4-15,-10 20-12 16,9 0-9-16,0 13-30 15,12-10-25-15,2 3-9 16,17-14 5-16,3-7-39 16,8-16 31-16,11-5-74 15</inkml:trace>
          <inkml:trace contextRef="#ctx0" brushRef="#br0" timeOffset="55321.0765">23026 1652 516 0,'-10'20'121'0,"7"-5"43"16,6-7-152-16,11 4-36 15,5-3-28-15,3 1-112 16,-7 0 7-16,-2 0-258 15</inkml:trace>
          <inkml:trace contextRef="#ctx0" brushRef="#br0" timeOffset="55840.3785">23630 891 448 0,'-24'25'126'0,"2"-3"30"0,-1 9-122 15,8 6-24-15,-7 14-4 16,4 6-4-16,-7 16-1 15,3-5-2-15,-2 15-4 16,5-7-3-16,4 1 0 16,5-19 1-16,7-8 1 15,6-25 4-15,7-14 8 16,5-14 0-16,7-17 2 16,3-10-1-16,11-16 0 15,1-6-5-15,6-19 0 16,0 1-1-16,4-16 1 15,-9 4 0-15,-2-4-1 16,-9 11 1-16,-9 1 1 16,-8 19 1-16,-10 7 2 0,-10 18 0 15,-13 13 0-15,-7 20-1 16,-21 24 0-16,-6 10-4 16,-13 21 0-16,6 3 0 15,-6 19-2-15,17-11-3 16,3 13-9-16,17-17-7 0,10-2-22 15,13-22-59-15,13-14-61 16,15-24-11-16,19-18-140 16</inkml:trace>
          <inkml:trace contextRef="#ctx0" brushRef="#br0" timeOffset="56880.662">24175 901 299 0,'33'9'126'0,"-6"-1"1"0,-1 4-70 15,-6-2-39-15,0 4-5 16,-8 1-4-16,-9 4 2 16,-6 2 6-16,-12 7 3 15,-12 4-1-15,-9 11 1 0,-6 2 0 16,-13 15-2-1,9 0-5-15,-7 14-1 16,10-2-7-16,0 16-6 0,14-10-5 16,3 3 0-1,12-18 0-15,8-8 0 16,9-25 5-16,9-14 5 0,6-17 1 16,14-19 0-16,2-8 0 15,16-19-1-15,2-4-2 0,17-19-1 16,-2 2 0-16,8-15 0 15,-12 8-1-15,0-13 5 16,-22 13 1-16,-9-3 2 16,-17 17 2-1,-15 5 2-15,-12 19-2 0,-13 12 0 16,-8 12-2-16,-12 11-2 16,0 10-4-16,-9 11-7 15,4 4-3-15,-2 10-2 16,14-1-1-1,-2 4-6-15,14-6 2 0,4 0-7 16,12-10-3-16,10-5-15 16,12-10-12-16,14-4-67 15,9-9-29-15,15-8-24 16,1-4-66-16</inkml:trace>
          <inkml:trace contextRef="#ctx0" brushRef="#br0" timeOffset="56960.1443">24693 973 204 0,'43'-9'158'0,"-10"4"-24"0,1 4-22 0,-6-1-71 16,-3 2-13-16,-7 3-18 15,-6 4-4-15,-9 1-3 16,-10 12 9-16,-3 5 2 16,-13 13 8-16,-2 11 4 15,-10 17 6-15,2 2-7 16,-7 20-1-16,9 2-8 15,-3 14-5-15,11-6-9 16,5 7-2-16,13-21-2 0,12-12-1 16,8-37 3-1,19-29 4-15,10-32 1 0,14-32 0 16,0-15 0-16,10-22-1 16,-8 2-2-16,-1-13-1 15,-15 13 0-15,-8-10-1 16,-14 18 0-16,-16-1-2 15,-16 21-2-15,-11 7-6 16,-11 27-5-16,-11 14-5 16,0 20-1-16,-10 12-10 15,6 8-5-15,-1 7-130 16,5 0 35-16,5 2-334 16</inkml:trace>
          <inkml:trace contextRef="#ctx0" brushRef="#br0" timeOffset="57128.2277">25389-206 488 0,'38'40'159'0,"-7"-7"21"0,14 20-123 16,8 14-49-16,10 34-12 16,-10 5-13-16,6 44-4 15,-18 2-11-15,-13 39-6 16,-14-8 15-16,-18 33 6 15,-19-27 9-15,-20 27 17 16,-7-25 14-16,-25 18-6 16,-1-32-2-16,-22 18-5 0,0-36-13 15,-21 4-18 1,7-40-19-16,-16-1-123 0,16-30 24 16,-13-9-300-16</inkml:trace>
          <inkml:trace contextRef="#ctx0" brushRef="#br0" timeOffset="34545.4677">20128 1243 261 0,'6'12'152'0,"3"-2"-18"15,0-5-38-15,11 0-79 16,5 0-10-16,9-2-1 16,-1-5-5-16,12-1 0 15,-4 1 0-15,7-4 2 16,-5 2 2-16,9 1 8 15,-4 0 6-15,10-2-4 16,-5-4-2-16,9 3-2 16,-6-3-8-1,9 6-7-15,-5 0 3 0,1 1-9 16,-11 2-11-16,-2 2-53 0,-13 1-31 16,-7 0-44-16,-15 2-41 15,-8 4-13-15</inkml:trace>
        </inkml:traceGroup>
        <inkml:traceGroup>
          <inkml:annotationXML>
            <emma:emma xmlns:emma="http://www.w3.org/2003/04/emma" version="1.0">
              <emma:interpretation id="{932EE4E3-F73C-4C13-AE60-2196B20065AD}" emma:medium="tactile" emma:mode="ink">
                <msink:context xmlns:msink="http://schemas.microsoft.com/ink/2010/main" type="inkWord" rotatedBoundingBox="28179,2746 32778,2792 32758,4786 28159,4740"/>
              </emma:interpretation>
              <emma:one-of disjunction-type="recognition" id="oneOf3">
                <emma:interpretation id="interp3" emma:lang="" emma:confidence="0">
                  <emma:literal>42.500</emma:literal>
                </emma:interpretation>
                <emma:interpretation id="interp4" emma:lang="" emma:confidence="0">
                  <emma:literal>42-500</emma:literal>
                </emma:interpretation>
                <emma:interpretation id="interp5" emma:lang="" emma:confidence="0">
                  <emma:literal>4,2-500</emma:literal>
                </emma:interpretation>
                <emma:interpretation id="interp6" emma:lang="" emma:confidence="0">
                  <emma:literal>42500</emma:literal>
                </emma:interpretation>
                <emma:interpretation id="interp7" emma:lang="" emma:confidence="0">
                  <emma:literal>4,2500</emma:literal>
                </emma:interpretation>
              </emma:one-of>
            </emma:emma>
          </inkml:annotationXML>
          <inkml:trace contextRef="#ctx0" brushRef="#br0" timeOffset="65606.5118">27417 765 375 0,'-5'2'66'0,"7"1"36"16,8 2-118-16,5 0-1 0,0 3-2 16,-5 2 9-1,-7 12 6-15,-11 3 8 16,-14 16 12-16,-6 4 5 0,-14 17 10 15,-1 1-1 1,-12 20 1-16,1-4-7 0,-9 24-4 31,6-11-8-31,-3 14-4 0,12-18-4 16,5 3-1-16,17-24-2 0,6-3-2 16,15-19 1-16,8-8-1 15,10-11 0-15,7-4 0 16,2-9 0-16,4-6 0 15,3-6 0-15,5-9-2 16,-2-2-2-16,3-5-8 16,-5 0-5-16,0-1-25 15,-9 1-17-15,-1-5-68 16,-8 3 6-16,-2-9-37 16,-7-3 36-16</inkml:trace>
          <inkml:trace contextRef="#ctx0" brushRef="#br0" timeOffset="65864.457">27260 1560 7 0,'-10'25'205'0,"-4"14"-87"0,-2 5-3 16,1 19 4-16,3 4-101 16,-1 19-6-16,1-1-10 15,-6 19-1-15,0-7 0 0,-6 12-1 16,1-16 1-1,-5 5-1 1,5-25 0-16,-2-5-3 0,7-28-2 16,1-10-13-16,7-25-10 0,5-20-12 15,7-16-12-15,6-21-64 16,2-13 19-16,5-18-142 16</inkml:trace>
          <inkml:trace contextRef="#ctx0" brushRef="#br0" timeOffset="66497.9666">27631 1091 428 0,'9'-10'92'0,"-3"-7"41"15,13-1-126-15,5 8-5 0,11 2 1 0,0 6-2 16,8 0-1-16,-3 1-1 0,10-3 0 16,-7-2 1-16,2-3-1 15,-10 3 1-15,-4-1 0 16,-11 5 1-16,-8 6 6 15,-12 7 1-15,-13 19 1 16,-9 10 1-16,-14 25 0 16,-8 9-6-1,-15 24-1-15,2-6-1 0,-8 14-1 16,7-11 0-16,-1 3 0 16,14-22-1-16,3-1 0 15,14-22 0-15,5-7-1 16,10-16 0-16,3-3 0 15,3-9 1-15,4 0 0 16,-2-3 0-16,3 0 2 0,0 2 0 16,6-1 1-16,1-2 0 15,10-3 1-15,6 1 0 16,9-1-1-16,5-2-2 16,6-1-4-16,-2 0-5 15,4 1-7-15,-8-1-6 16,-4 2-15-16,-8 0-7 15,-1 1-26-15,-5 1-52 16,-1-2-6-16,-1 3-30 16,0-1 19-16</inkml:trace>
          <inkml:trace contextRef="#ctx0" brushRef="#br0" timeOffset="66712.9388">28148 2156 518 0,'-12'7'103'0,"-8"-5"49"0,23 3-177 15,22 1-66-15,7 6-66 16,3 1-18-16,-4-3-149 16</inkml:trace>
          <inkml:trace contextRef="#ctx0" brushRef="#br0" timeOffset="67474.3238">29052 1097 453 0,'-18'7'97'0,"-2"3"42"0,4 1-136 0,1 16-18 15,-2 5-16-15,-11 16-33 16,-4 2-14-16,-11 9-3 16,-2-7 28-16,-3 6 38 15,8-13 38-15,6 0 22 16,12-9 14-16,10 2-15 0,14-6-20 15,13 4-2-15,11-3-8 16,21 11-8-16,6-3 2 16,17 6-13-16,-2-4-10 15,3 3-12-15,-16-9-13 16,-3-1 13-16,-24-4 10 16,-10 4 13-16,-18-2 13 15,-13 7 18-15,-12-3-5 16,-13 10 4-16,-4-6-1 15,-13 11 5-15,4-6-3 0,-11 9-2 16,6-5-8-16,-12 11-2 16,10-9-8-16,-10 0-3 15,11-8-3-15,-1-9-4 16,17-14-5-16,1-12-14 16,15-13-14-16,2-21-32 15,6-5-20-15,2-15-45 16,4-5-9-16,2-16-57 15</inkml:trace>
          <inkml:trace contextRef="#ctx0" brushRef="#br0" timeOffset="67559.9648">29097 1175 472 0,'38'-16'95'16,"9"1"40"-16,11 3-171 0,-3 12-35 0,-4 3-72 15,-14 2-15-15,-4-1-135 16</inkml:trace>
          <inkml:trace contextRef="#ctx0" brushRef="#br0" timeOffset="68035.154">29821 1200 332 0,'-26'35'98'0,"-3"17"19"15,3 2-99-15,-7 18 0 16,1-1-12-16,-5 17 6 16,3-7 5-16,-3 16 6 15,14-8 2-15,5 8 2 0,11-16-9 16,9 0-5-1,8-21-7-15,5-8-4 0,6-19-4 16,7-13-2-16,2-19 0 16,10-19 0-16,-2-15 1 15,9-30 2-15,-4-10 2 16,2-22 0-16,-7 5 1 0,-2-12 2 16,-9 14 0-16,-4-9 3 15,-13 18-1-15,-5-1 1 16,-8 22-1-16,-5 6-1 15,-6 21-1-15,-6 11-1 16,-3 13-2-16,-10 19-1 16,-5 9-3-16,-15 23-3 15,-1 5 0-15,-7 13 0 16,6-11 2-16,0 7-7 16,19-11-9-16,4-1-53 15,14-11-46-15,8-3-28 16,10-16-51-16,5-7 27 15</inkml:trace>
          <inkml:trace contextRef="#ctx0" brushRef="#br0" timeOffset="68651.9775">30259 1320 440 0,'9'3'112'0,"-8"7"39"0,-2 5-131 16,-9 18-1-16,-4 9-9 0,-12 17-6 16,-2 3-3-16,-9 14-1 15,4-4 0-15,0 11 0 16,9-7 0-16,1 12 2 15,8-10 1-15,7 3 3 16,5-14 2-16,9-3 0 16,6-17-1-1,11-9-1-15,7-16-4 0,13-11 0 16,4-14-2-16,12-19 2 16,1-12-1-16,12-21 1 15,-6-12-1-15,7-16 1 16,-12 2-1-16,3-15 1 15,-16 11 1-15,-7-6 2 16,-13 16 1-16,-11 0 1 16,-15 21-2-16,-17 0 0 0,-12 18-2 15,-21 14-3-15,-8 16-3 16,-21 19-11-16,3 10-10 16,-13 20-146-16,13 6 37 15,-11 7-368-15</inkml:trace>
          <inkml:trace contextRef="#ctx0" brushRef="#br0" timeOffset="65334.5795">26165 1680 302 0,'2'3'68'0,"0"2"33"0,1-1-87 15,4 2-1-15,1-1 0 16,5 4 0-16,4-5-4 16,8 3-1-16,0-4-3 15,15-3-1-15,1-3-1 16,14-4-3-16,-2-2-4 15,12-3-10-15,-10 2-7 16,4 0-24-16,-11 5-16 16,-1 2-46-16,-17 1-4 0,-4 0-78 15</inkml:trace>
          <inkml:trace contextRef="#ctx0" brushRef="#br0" timeOffset="64811.5475">26210 1290 288 0,'4'0'80'0,"-4"0"13"0,3 5-73 0,4-2-26 16,1-1 0-16,2 1 2 16,0-1 7-16,-2-1 0 15,-1 1 7-15,-4 0 1 16,2-2 8-16,-2 0 1 0,4 0 4 15,5-2-3-15,4-1 0 16,6-2-6 0,8-5-2-16,0 2-6 0,6-1-1 31,-1-1-4-31,0 2-3 0,-4 5-2 16,1-1-8-16,-7 1-5 0,-7 1-13 15,-6 4-5 1,-6 3-4-16,-7 0-3 0,-4 7-34 15,-7-2-25-15,-8 4-3 16,-1-2-85-16</inkml:trace>
        </inkml:traceGroup>
      </inkml:traceGroup>
    </inkml:traceGroup>
    <inkml:traceGroup>
      <inkml:annotationXML>
        <emma:emma xmlns:emma="http://www.w3.org/2003/04/emma" version="1.0">
          <emma:interpretation id="{C599555D-106A-4FDF-B1C9-070B4C1597F4}" emma:medium="tactile" emma:mode="ink">
            <msink:context xmlns:msink="http://schemas.microsoft.com/ink/2010/main" type="paragraph" rotatedBoundingBox="1164,6324 32230,6310 32231,9739 1165,97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00F227-8609-4C7D-BFF3-44E7812A9B8C}" emma:medium="tactile" emma:mode="ink">
              <msink:context xmlns:msink="http://schemas.microsoft.com/ink/2010/main" type="line" rotatedBoundingBox="1164,6324 32230,6310 32231,9739 1165,9753"/>
            </emma:interpretation>
          </emma:emma>
        </inkml:annotationXML>
        <inkml:traceGroup>
          <inkml:annotationXML>
            <emma:emma xmlns:emma="http://www.w3.org/2003/04/emma" version="1.0">
              <emma:interpretation id="{F20192C5-077A-4F7F-94D8-35E44E6C767B}" emma:medium="tactile" emma:mode="ink">
                <msink:context xmlns:msink="http://schemas.microsoft.com/ink/2010/main" type="inkWord" rotatedBoundingBox="1164,6324 5312,6322 5314,9693 1165,969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78702.5362">106 4341 293 0,'2'-5'115'15,"-5"2"13"-15,1 3-69 16,2 2-26-16,-2-4-10 16,-3 2-16-16,-3-2-2 15,-2 1-4-15,-5 2-2 16,-1 1 11-16,-6 1 5 15,2 2-1-15,-8 2 2 16,1-1 0-16,-11 8-5 16,0 1-6-16,-10 11 1 15,0 6-3-15,-9 13 1 16,7 1-2-16,-1 15 0 0,3 1-1 16,-4 19 0-16,9-4 0 15,-7 24 0-15,2-3 0 16,0 18 0-16,8-10 1 15,-5 22 1-15,16-18 1 16,0 14 0-16,11-18 1 16,8 11-1-16,10-24-1 15,7 1 0-15,6-26-1 16,10 2-1-16,1-20 1 0,9 0-1 16,0-15 0-16,7-1 0 15,-5-14 0-15,8-1-2 16,-5-9-2-16,2-5-7 15,-5-5-5-15,3 1-25 16,-10-4-40-16,-1 1-79 16,-9 1-6-16,-10-9-171 15</inkml:trace>
          <inkml:trace contextRef="#ctx0" brushRef="#br0" timeOffset="81586.0966">100 6071 204 0,'6'-10'64'0,"4"-2"19"16,-1 1-50-16,2-1-13 15,-1 1-4-15,0-3-2 0,-3 6-4 16,3 0-4-16,-7 1 6 15,2 2 4-15,-2 5 1 16,-1-2 7-16,-2 1-1 16,0-1 5-16,0 2-3 15,-2-3-3-15,1 1-9 16,1 2-5-16,-2-2-5 0,0 1-1 16,2-1-1-16,0 2 2 15,-1-3 0-15,1 3 1 16,0-2 0-16,-2 2 2 15,2-2 0-15,-2 2-1 16,2 0-1-16,0 0 0 16,0 0-3-16,0 0 0 15,0 0 0-15,0-1 3 16,0 2 0-16,0-2 1 16,0 1-1-16,2-3-1 15,0 1-1-15,-1-5-2 16,3 1 0-16,1-1 1 15,-2 2-1-15,2-3 0 16,-2 3 1-16,2-2-1 16,0 0 1-16,0 1-1 15,0-1 0-15,2-1 1 16,-2 1-1-16,0-1 1 16,0 0 1-16,-3-1 2 0,3 4-1 15,0-1 2-15,-4-1-2 16,7-1 0-16,-1-1-2 15,1 1 2-15,1 1-1 16,-1 1 0-16,-1 1 1 16,-2 0-1-16,0-3-1 15,1 1 1-15,-1-1-1 0,2 1 1 16,0-3 1-16,-1 3 1 16,-1-1 0-16,0 1 1 15,-2 2-1-15,2-1 0 16,-1 1-2-16,1 0 0 15,1-3-1-15,1-1-1 16,-2 3 0-16,2-3 1 16,-1 1-1-16,3 0 1 15,-4 1-1-15,0 2 1 16,-2 0-1-16,2 0 1 16,-2 0 0-16,4-2-1 15,1-1 1-15,2-2-1 16,-2 2 0-16,2-2 1 15,-5 2 0-15,0 1 0 16,0 0 0-16,-1 2-1 16,-1 2 1-16,4-2 0 15,-1 2-1-15,1-1 0 16,-2 3 0-16,0-3 0 0,-4 1 0 16,1 2 1-16,1 1-1 15,-3-2 1-15,2 5-1 16,-2-3 1-16,2 0-1 15,1 2 1-15,0-4-1 16,4 1 1-16,-4-1-1 0,2 2 1 16,-1-2 0-16,-1 2 0 15,-1 0 0-15,-1 0 0 16,3 0 0-16,-4-1 0 16,1 1-1-16,-1 0 1 15,2 0 0-15,-2 0 1 16,2 1-1-16,-1-1 0 15,-1 0 1-15,2 4-1 16,0-3-1-16,-2-1 1 16,1 2-1-16,1-1 1 15,0-1 0-15,-1 0-1 16,1 0 1-16,0 0 0 16,1 2-1-16,-3-4 0 15,1 4 1-15,1-2-1 16,0 0 0-16,-2-2 0 15,0 4 0-15,1-2 0 16,-2 0 0-16,1 0 0 16,-2 0 0-16,2 2 0 0,0-2 0 15,0 0 0-15,2 0-1 16,-2 1 2-16,0-1-1 16,0 4 0-16,-2 2 0 15,-1 1 1-15,3 0-1 16,-3 3 1-16,1-2 0 15,0 0 0-15,1-1 0 0,-1 0 0 16,0-1-1-16,-1 1 1 16,0-1 0-16,-1 3 0 15,1-1-1-15,-2-1 2 16,0 1-1-16,2-1 1 16,-1-2-1-16,1 0 0 15,3 0-1-15,0-2 1 16,-2-3-1-16,2 0 2 15,0 2 0-15,0-4 0 16,0 2 0-16,2 0-1 16,-2 0 0-16,0 0-1 15,0 0-1-15,-2-2 1 16,2 4 0-16,0-2 0 16,0 0 0-16,2 0 1 15,-2-2-1-15,0 2 0 16,0 0 1-16,0 0-1 15,-2 0 0-15,4 2 0 0,0-2 0 16,-4 0 0-16,4 2-1 16,4-4 0-16,3 0 1 15,7-3 0-15,6 2 1 16,4-4 0-16,-2-1 1 16,2 1 0-16,-6 2-1 15,0 2 0-15,-5 1-1 16,2 6 1-16,-4 1-1 0,2 5 0 15,-5 0 0-15,0 5 0 16,-2 0 1-16,-3 3-1 16,-3 3 1-16,-2 8 0 15,0 2-1-15,-5 9 1 16,-4 1 0-16,-4 14-1 16,-2-3 0-16,-6 9 1 15,-3-8-1-15,-6 9 1 16,2-11-1-16,-10 9 1 15,-2-10-1-15,-10 6 0 16,9-9 1-16,-9 1-1 16,7-13 1-16,-2 1-1 15,9-11 1-15,-4-5-1 16,13-8 1-16,1-4-1 16,11-6-1-16,3-2 0 15,9-2-2-15,1 2 1 0,5-2 0 16,6-1 0-16,2 1 2 15,11 1 0-15,1 1-1 16,9 3 1-16,-1 5 0 16,9 6 0-16,-5 4 0 15,6 12 1-15,-4 0-1 16,4 13 1-16,-9 0-1 16,0 12 0-16,-13-6 1 15,-5 13 0-15,-9-6 0 0,-12 7 1 16,-10-8 1-16,-11 8-1 15,-2-6 0-15,-16 4 0 16,3-6 0-16,-12 1 6 16,-2-11 4-16,-17 0 6 15,1-13 0-15,-19-3 0 16,4-7-6-16,-10-4-8 16,15-8-9-16,-3-3-9 15,21-5-2-15,2-2-5 16,23-4-3-16,1 3-1 15,12-3 3-15,2 3-8 16,9-3-1-16,2-1-26 16,13-6-22-16,7-9-79 15,9-2-1-15,10-8-162 16</inkml:trace>
          <inkml:trace contextRef="#ctx0" brushRef="#br0" timeOffset="82154.6429">1096 6772 459 0,'-18'0'122'0,"-4"-2"38"16,17 4-141-16,10 1-3 16,7 0-12-16,6 9-4 15,7-1-3-15,10 3 3 0,1-3 1 16,16 1-1-16,2-5 0 16,16-1-1-16,-5-2-1 15,11-3-3-15,-11-1-1 16,6-5-8-16,-12 0-8 15,0-1-108-15,-16-1-21 16,-6 4-35-16,-22 4-74 16</inkml:trace>
          <inkml:trace contextRef="#ctx0" brushRef="#br0" timeOffset="84492.8807">2379 6767 231 0,'5'-2'73'0,"0"-1"14"16,2 1-69-16,4-1 0 15,-2-1-11-15,2-1-4 16,-2 2-2-16,-1 0 2 16,-3-1 1-16,2-1 4 15,-1-1 1-15,2-3 4 0,-1 0-1 16,-2 2 1-16,-2 2 0 16,-1 0 0-16,1 5-3 15,1-5-1-15,1-2-3 16,8-6-2-16,0-5-4 15,5-9 1-15,2-1 0 16,4-4-1-16,-4 4 0 16,3-3 0-16,0 6 1 0,-3 0-1 15,-3 7 1-15,-2-2 3 16,-6 8 5-16,0 2 6 16,-4 7 4-16,-2-1 4 15,-1 4 2-15,-2 2-6 16,0-2-4-16,-2 0 0 15,2 2-2-15,-2 1-2 16,1 5 3-16,-6 11-1 16,-4 2-3-16,-4 16-1 15,-5 4-3-15,-7 11-1 16,2-1-1-16,-8 14 0 16,1-2 0-16,-7 10 1 15,4-3-2-15,-10 11 1 16,8-9-2-16,-4 7 0 15,9-12-1-15,-3-3 0 16,7-16-1-16,2-1-2 0,7-17-3 16,1-4-4-16,7-12-3 15,4-4-14-15,4-7-11 16,3-6-88-16,6-7-28 16,1-9-30-16,1-7-78 15</inkml:trace>
          <inkml:trace contextRef="#ctx0" brushRef="#br0" timeOffset="85099.0257">2930 6531 435 0,'-1'2'128'15,"-9"-6"27"-15,3 6-119 16,7-2-26-16,7-3-4 16,3-2-8-16,11-4-1 15,6-4 2-15,9-5 1 16,-1-2-1-16,10-5 1 15,-7 3 1-15,0 1 0 16,-9 7 1-16,-5 3 1 0,-7 8 2 16,-4 6 1-16,-4 2 0 15,-1 10 1-15,-6 8-2 16,-6 15-3-16,-4 10-2 16,-12 20-1-16,-5 0-1 15,-11 14-1-15,-4-9 2 16,-13 13 1-16,1-8 0 0,-13 9 2 15,11-9 0-15,-8 8-1 16,12-13 1-16,-3 2-1 16,15-12 0-16,0-5-1 15,13-15 0-15,5-10 0 16,9-15-1-16,6-4 0 16,8-6 0-16,7-3-1 15,10 2 1-15,15 1 0 16,9 4 1-16,21 3 0 15,5-1 0-15,13 3-2 16,-8-5-13-16,6-1-13 16,-18-4-71-16,-2-5-59 15,-16-7-16-15,-3-9-145 16</inkml:trace>
        </inkml:traceGroup>
        <inkml:traceGroup>
          <inkml:annotationXML>
            <emma:emma xmlns:emma="http://www.w3.org/2003/04/emma" version="1.0">
              <emma:interpretation id="{57ACE63C-7D86-481D-88C2-AECDA2FD8EF5}" emma:medium="tactile" emma:mode="ink">
                <msink:context xmlns:msink="http://schemas.microsoft.com/ink/2010/main" type="inkWord" rotatedBoundingBox="6052,6964 10750,6961 10751,8757 6053,8759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01489.0735">5518 5188 313 0,'-11'-3'100'15,"-7"1"21"-15,1 4-90 16,-1 1-7-16,3 2-12 0,0 0-6 16,3 0-5-16,4-2 0 15,1-1 0-15,4-1-1 16,3-1 0-16,3-1 5 16,4-1 3-16,9-5 5 15,3-4 1-15,14-7 3 16,2-2-5-16,13-4-2 15,0 4-5-15,7 2-1 16,-7 5-3-16,-1 10 1 16,-14 1-2-16,-7 12 1 15,-11 8 1-15,-15 12 0 16,-8 3 0-16,-19 17 0 16,-7 2 0-16,-21 17 0 15,-2 1-1-15,-16 20 0 16,4-2 0-16,-15 18-1 15,10-8 1-15,-11 8-1 16,12-15 0-16,-7 4 3 0,19-20 2 16,1 1 1-16,15-15 2 15,9-1 1-15,13-13-3 16,8-2-2-16,11-12-2 16,11 3 0-16,6-9-2 15,11 3 2-15,2 0-2 0,14 4 0 16,1-5-2-1,11 2-1-15,-4-6-2 0,3-7-6 16,-7-6-4-16,0 1-15 16,-14-8-16-16,0-3-18 15,-7-7 2-15,2-8-21 16,-3-11-38-16,5-14 23 16,-3-5-126-16</inkml:trace>
          <inkml:trace contextRef="#ctx0" brushRef="#br0" timeOffset="102041.6866">6191 5143 214 0,'-5'-2'209'0,"-3"-3"-54"15,3 9-130-15,5 4 128 16,-2 12-143-16,-1 5-13 16,-2 15-1-16,-5 1-3 0,-9 11 2 15,-2-1 0-15,-4 9 2 16,0-5 2-16,0 1 6 15,8-9 1-15,12 1 1 16,7-13 1-16,11 3 0 16,9-5-2-16,8 10-2 15,-4-10-1-15,4 7 0 16,-6-2-2-16,-5 4-4 16,-7-7-1-16,-5 10-4 15,-7-2-2-15,-9 3-1 16,-4-3 1-16,-5 4 4 15,-2-6 3-15,-5 1 4 16,5-4 1-16,-8 5 4 16,3-3 0-16,-11 10 3 15,-6-7 1-15,-8 10 0 16,0-8-2-16,-8 3-2 16,10-15-6-16,0-8-11 15,13-18-10-15,2-22-57 0,13-22-77 16,0-29-2-16,8-14-72 15,8-31 89-15</inkml:trace>
          <inkml:trace contextRef="#ctx0" brushRef="#br0" timeOffset="102393.7383">6244 4982 430 0,'25'3'104'0,"8"-6"45"15,2-5-122-15,16 4-11 16,2 3-1-16,9 6-4 16,-2 3-8-16,8-1-4 15,-7 1-5-15,4-1-17 16,-14-2-24-16,-4 0-105 15,-17-2 14-15,-14 0-249 16</inkml:trace>
          <inkml:trace contextRef="#ctx0" brushRef="#br0" timeOffset="85705.7147">4059 5359 343 0,'-5'1'149'0,"2"3"-1"16,0-6-83-16,8 2-39 16,5 2-18-16,8-1-3 15,7-1-4-15,8 5 0 16,3 5-1-16,8 2 0 16,-6 5-2-16,3 3-2 15,-8-2-1-15,4 2 0 16,-9-5 2-16,4-2 1 0,-9-5 1 15,2-1 1-15,-10-4-4 16,-4-1-30-16,-7-2-31 16,-9-2-80-16,-7 2-12 15,-16 2-161-15</inkml:trace>
          <inkml:trace contextRef="#ctx0" brushRef="#br0" timeOffset="85787.253">4082 5920 330 0,'9'8'143'0,"12"2"4"16,6-3-84-16,14 3-29 16,6 0-17-16,19 0-29 15,-3-2-19-15,14 4-116 16,-9-4 18-16,5 2-285 15</inkml:trace>
          <inkml:trace contextRef="#ctx0" brushRef="#br0" timeOffset="103082.7958">6543 6528 402 0,'-22'49'168'0,"4"-10"-5"16,-2-26-87-16,27 5-90 15,21-3-24-15,7 10-126 16,-7 1 20-16,-10 3-304 16</inkml:trace>
          <inkml:trace contextRef="#ctx0" brushRef="#br0" timeOffset="103498.8978">7431 5040 462 0,'-15'45'110'0,"-15"-7"40"0,0 24-132 16,9 6-13-16,-4 23-2 16,0-1-3-16,-2 24 0 15,1-6-1-15,2 16-1 16,5-12 0 0,4 7-1-16,8-24-1 0,5-4-1 15,4-23-1-15,6-13 0 16,4-22 0-16,8-11 0 15,0-17 2-15,5-17 4 16,0-11 2-16,6-19 1 16,-1-9 3-16,11-29-1 15,-4-8-2-15,6-21-1 16,-10-1-1-16,-3-19 0 16,-15 14 0-16,-7-9 1 15,-14 21-1-15,-14 1 1 16,-2 24-1-16,-13 15 1 0,1 25 1 15,-3 13 0-15,7 24 1 16,-1 17-1-16,9 14-1 16,-1 22-4-16,10 9-3 15,-1 14-10-15,9-1-10 16,7 11-124-16,3-17 2 16,8-7-51-16,5-24-10 15</inkml:trace>
          <inkml:trace contextRef="#ctx0" brushRef="#br0" timeOffset="103957.6797">7974 5311 343 0,'8'0'78'0,"-3"1"38"16,-2 4-99-16,-4 10 0 15,-4 8 1-15,-12 16-2 16,-4 9-6-16,-11 20 1 16,4 7-3-16,-4 19 1 15,7-2-3-15,2 20 1 16,10-15-3-16,3 1 0 16,5-25-1-16,7-9-1 15,3-25 0-15,4-14-1 0,6-22 0 16,9-15 1-16,1-16 1 15,9-28 0-15,5-13 0 16,7-23 0-16,-3-3-1 16,4-23-1-16,-12 15 0 15,-4-11 0-15,-13 17 6 16,-9-4 5-16,-11 25-2 16,-11 1-1-16,-9 25 0 0,-9 12-6 15,-3 26-7-15,-4 19-1 16,3 20-2-16,-4 16-3 15,7 6-1-15,4 13-4 16,10-6-5-16,8 7-62 16,10-9-56-16,10 2-8 15,3-14-157-15</inkml:trace>
          <inkml:trace contextRef="#ctx0" brushRef="#br0" timeOffset="104398.8706">8678 5251 361 0,'10'-5'123'0,"-9"7"13"16,-4-1-87-16,3 1-45 16,-7 15-3-16,-3 4-2 15,-10 24-2-15,-4 10 2 16,-13 26 1-16,-1 4 1 15,-4 26 1-15,4-5 0 16,2 30 0-16,11-14-1 16,3 5 1-16,12-22 0 15,10-14 1-15,7-38 1 0,6-16 2 16,7-30 2-16,10-22 3 16,1-24-1-16,11-32 0 15,-1-14-2-15,11-34-2 16,-9-4-3-16,0-20 2 15,-15 14 2-15,-9-9 4 16,-23 25-1-16,-11-5 0 16,-9 30-3-16,-10 2-5 15,1 29-6-15,-5 14-7 16,3 30-5-16,-8 15-10 16,3 21-3-16,0 12-33 15,9 5-70-15,6 9-13 16,13 1-46-16,6 2 6 15</inkml:trace>
        </inkml:traceGroup>
        <inkml:traceGroup>
          <inkml:annotationXML>
            <emma:emma xmlns:emma="http://www.w3.org/2003/04/emma" version="1.0">
              <emma:interpretation id="{F3F73860-B7FD-4557-B3D6-7CBBED258520}" emma:medium="tactile" emma:mode="ink">
                <msink:context xmlns:msink="http://schemas.microsoft.com/ink/2010/main" type="inkWord" rotatedBoundingBox="11611,6898 14110,6897 14111,9274 11612,9275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04913.5254">9607 5872 245 0,'4'0'206'0,"9"-2"-53"15,10 4-148-15,24 1 148 16,9 2-156-16,19 8-34 16,0 2-116-16,11 0 25 0,-11 0-312 15</inkml:trace>
          <inkml:trace contextRef="#ctx0" brushRef="#br0" timeOffset="105781.2836">11261 4999 444 0,'-2'-17'130'16,"-6"2"32"-16,0 7-126 15,-6 4-17-15,1 11-12 0,-9 10-11 16,-7 6-6-16,-13 17-1 16,1 3 2-16,-8 10 2 15,1-2 5-15,-8 14 2 16,6-7 3-16,-8 14 3 16,6-6 3-16,-1 19 0 15,12-6-1-15,3 23-1 16,13-4-4-16,3 15-3 15,16-17-1-15,6-2-2 16,11-25-1-16,11-11-1 16,4-30 0-16,11-21 2 15,1-21 1-15,10-27 2 16,-3-22 0-16,11-30 1 16,-4-12 1-16,8-33-1 15,-11 7 0-15,6-20 0 0,-13 20-1 16,-4-9-1-16,-15 28-1 15,-10 7-1-15,-11 34 0 16,-12 14-4-16,-8 34-4 16,-10 26-24-16,-4 22-24 15,-9 28-95-15,-3 15 5 16,-7 27-209-16</inkml:trace>
          <inkml:trace contextRef="#ctx0" brushRef="#br0" timeOffset="106273.6687">10917 7281 165 0,'-20'-11'0'0,"7"-29"-164"16</inkml:trace>
          <inkml:trace contextRef="#ctx0" brushRef="#br0" timeOffset="106243.7422">11297 6300 440 0,'2'71'113'0,"-15"3"34"16,-7 25-129-16,2 1-33 16,-11 16-45-16,-6-11-41 15,-9 4-46-15,0-24-35 16,-2-2-30-16</inkml:trace>
          <inkml:trace contextRef="#ctx0" brushRef="#br0" timeOffset="106625.8563">11902 5261 503 0,'1'2'116'15,"-1"-1"42"-15,5 3-147 16,7 0-19-16,1 5-7 15,5 2-3-15,1 1 0 16,2 1 1-16,-1-1 8 16,0 1 6-16,-2-3 6 0,-1 5 6 15,-7-2 3-15,3 2 2 16,-4 0 0-16,-4 9-2 16,-2-6-5-16,-8 10-1 15,-7 5-3-15,-13 15-5 16,-6 2-1-16,-17 20-5 15,1-2-4-15,-14 17 1 16,4-12 2-16,-7 10 3 16,12-15 4-16,1 6 6 15,14-12 3-15,4 6-2 16,13-12 1-16,5 7-2 16,8-8-1-16,11 0-3 15,7-8 1-15,11-3-2 16,6-9-1-16,12-7-3 15,-2-11-3-15,10-12-13 0,-1-8-28 16,6-14-101-16,-10-9 14 16,10-13-248-16</inkml:trace>
        </inkml:traceGroup>
        <inkml:traceGroup>
          <inkml:annotationXML>
            <emma:emma xmlns:emma="http://www.w3.org/2003/04/emma" version="1.0">
              <emma:interpretation id="{C5F4F4DF-63EC-43F7-AD33-3AE2501109AE}" emma:medium="tactile" emma:mode="ink">
                <msink:context xmlns:msink="http://schemas.microsoft.com/ink/2010/main" type="inkWord" rotatedBoundingBox="14326,6447 20586,6444 20587,9123 14327,9126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08331.8863">14633 4452 430 0,'-42'19'102'0,"-6"7"37"16,8 7-126-16,-6 16-5 15,1 7-4-15,-15 17-4 16,2 5 1-16,-12 17-1 16,7-4 2-16,-12 22 4 15,9-7 2-15,-9 27 2 16,9-4 2-16,-12 34 4 15,13-8-2-15,-3 32-1 16,17-13-1-16,9 21-1 16,20-29-7-16,21 5-5 0,17-39-8 15,19-9-19-15,8-38-28 16,12-17-106-16,-5-26 11 16,0-24-246-16</inkml:trace>
          <inkml:trace contextRef="#ctx0" brushRef="#br0" timeOffset="109187.508">14814 5271 339 0,'-15'-8'109'0,"1"1"25"15,3-1-92-15,9 1-15 16,0-1-2-16,6-1-12 16,4-1-2-16,2 0 1 15,10-3-1-15,6 2-2 0,11-3-2 16,4-1-2-16,13 4-3 15,-3 2 0-15,9 6 0 16,-10 5 0-16,-1 11-1 16,-15 5 2-16,-8 14 1 15,-18 6 1-15,-17 25 0 16,-18 5 0-16,-25 25-1 16,-9 3-2-16,-20 19 2 15,4-14 2-15,-7 15 2 16,16-21 0-16,1 6 0 15,17-19-3-15,1 7-2 16,14-16-2-16,0 2 0 16,10-14-1-16,2-1 0 15,6-18 1-15,6-4-1 16,7-13-1-16,8-4 1 16,9-4 0-16,13 8 1 15,11 0-1-15,14 5 0 0,2-2-4 16,14 5-8-1,-9-11-3-15,7-4-18 0,-10-5-21 16,-1-4-75-16,-14-13-25 16,-3-7-34-16,-12-8-48 15</inkml:trace>
          <inkml:trace contextRef="#ctx0" brushRef="#br0" timeOffset="109610.0862">16172 5287 517 0,'0'-8'128'0,"-7"3"39"15,2 5-153-15,-3 10-11 16,-1 5-9-16,-7 10-4 15,-1 5 1-15,-3 3 1 16,5-3 4-16,-3 6 3 16,5-6 1-16,-4 10 0 15,4-2 1-15,-2 14 2 16,5-2 0-16,5 14 2 16,7-1-1-16,8 15 0 0,4-4-2 15,10 9-2 1,-3-12-1-16,1 5 0 0,-6-16 0 15,-9 5 0-15,-12-15 0 16,-10 6 1-16,-10-6 1 16,-15 1 3-16,-6-13 3 15,-17 2 2-15,-2-11 0 16,-11-13-1-16,8-11-5 16,-7-13-8-16,10-12-6 0,1-22-9 15,12-4-5-15,9-15-10 16,20-1-4-16,14-8-74 15,16 11-38-15,13-11-15 16,8 7-117-16</inkml:trace>
          <inkml:trace contextRef="#ctx0" brushRef="#br0" timeOffset="109630.0348">15982 5334 265 0,'27'-5'209'0,"-2"0"-54"15,-2 3-33-15,20 2-93 16,15 4-22-16,19 6-31 16,-3 1 3-16,13 7-134 15,-18 1 30-15,6-6-336 0</inkml:trace>
          <inkml:trace contextRef="#ctx0" brushRef="#br0" timeOffset="110147.1216">17045 5505 572 0,'-28'26'158'16,"-4"-16"39"-16,0 12-162 15,17 11-32-15,-9 27-16 16,-5 10-13-16,-7 26-8 16,-2-5 0-16,-6 9 1 15,11-17 9-15,2 5 5 16,6-15 9-16,8 3 2 15,7-16 4-15,9-3 2 16,7-19 0-16,8-10 0 16,5-20 1-16,11-16 1 0,5-14 2 15,12-21 0-15,-1-12 0 16,11-21 0-16,-8 0-1 16,6-21-1-16,-15 13 1 15,-2-16 2-15,-15 12 2 16,-8-7 1-16,-13 11 0 15,-10-3 1-15,-9 19-2 16,-6 9 1-16,-2 17 0 16,-7 9-2-16,8 18-2 0,-5 15-1 15,6 13 0-15,-2 19-10 16,7 6-3-16,1 12-11 16,6-2-21-16,6 3-120 15,6-6 27-15,9-2-288 16</inkml:trace>
          <inkml:trace contextRef="#ctx0" brushRef="#br0" timeOffset="110594.0389">17666 5502 417 0,'-7'6'126'0,"-5"6"24"16,-6 19-106-16,-3 14-29 15,-9 23-2-15,3 10-6 16,1 22-2-16,4-7-4 16,7 11-5-16,7-12-2 15,4 6-5-15,6-24 2 16,3-6 0-1,5-23 5-15,7-15 4 0,-1-21 7 0,9-21 6 16,-2-15 3 0,9-22 1-16,-2-13-2 0,6-18-3 15,-6-1-7-15,-2-10-1 16,-14 11-2-16,-8-11-1 16,-12 9 0-16,-8-9-4 15,-2 18-2-15,-4 0 0 16,2 22-1-16,-6 12-5 15,6 23 0-15,-10 19-7 16,3 15-3-16,-5 19-7 16,2 11-1-16,1 18-58 15,11 1-56-15,2 13-2 16,8-9-170-16</inkml:trace>
          <inkml:trace contextRef="#ctx0" brushRef="#br0" timeOffset="111057.6177">18350 5591 463 0,'18'-33'137'0,"-13"5"25"15,-4 1-120-15,3 12-40 0,-6 10-10 16,-3 15-7 0,-10 19-4-16,-3 12 0 0,-10 24 1 15,0 9 8-15,-11 28 5 16,6-6 5-16,0 20 1 16,8-13 2-16,8 8 4 15,14-18 2-15,10-3 3 16,9-25 1-16,11-15 0 15,4-26-2-15,11-24-2 16,1-24-5-16,9-26 0 16,-3-13-2-16,6-25 0 15,-10-2-2-15,-5-18 1 16,-14 7 1-16,-11-15 0 16,-13 13-1-16,-12-4 0 15,-12 26-2-15,-12 1-4 0,-3 27-4 16,-9 13-12-16,4 22-8 15,-4 17-53-15,9 14-75 16,-4 15 4-16,9 4-198 16</inkml:trace>
          <inkml:trace contextRef="#ctx0" brushRef="#br0" timeOffset="107062.7634">12928 5430 534 0,'-10'0'133'0,"-9"10"40"16,1 7-161-16,-10 16-27 15,1 7-11-15,-11 20-9 16,3-1-1-16,-3 9 7 16,10-3 14-16,1 5 10 15,12-14 11-15,2 2 9 16,8-9 6-16,5-1 0 16,7-8-4-16,8 4-1 15,3-5-8-15,9 5-12 16,-1 1-3-16,2 7-2 15,-4-9-1-15,-5 10 0 0,-7-12 6 16,-5 1 3-16,-9-12 6 16,-10-2 2-16,-4-10 1 15,-21 1 0-15,-4-9 0 16,-16-5-6-16,1-5-5 16,-5-14-11-16,9-11-11 15,2-11-125-15,12-6-7 16,0-7-45-16,10 2-34 0</inkml:trace>
          <inkml:trace contextRef="#ctx0" brushRef="#br0" timeOffset="107428.0568">12967 5279 447 0,'54'-3'151'0,"7"-5"23"16,0 6-126-16,21 2-23 15,-6 8-20-15,10 9-23 16,-8 3-10-16,2-5-145 16,-18-7 35-16,1-8-354 0</inkml:trace>
        </inkml:traceGroup>
        <inkml:traceGroup>
          <inkml:annotationXML>
            <emma:emma xmlns:emma="http://www.w3.org/2003/04/emma" version="1.0">
              <emma:interpretation id="{50A7E97A-B589-411C-8558-736433177DC2}" emma:medium="tactile" emma:mode="ink">
                <msink:context xmlns:msink="http://schemas.microsoft.com/ink/2010/main" type="inkWord" rotatedBoundingBox="21736,6644 27014,6641 27016,9741 21737,9743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12796.7868">20767 5488 421 0,'-2'-1'97'0,"5"2"42"16,11 3-120-16,9 1-1 16,10 0-2-16,12 5-1 15,0-2-6-15,6 3-3 16,-3 1-4-16,1 6-2 15,-6 2 1-15,-3 7 5 16,-7 3 2-16,-3 6 1 16,-10 2 0-16,-10 9 2 15,-12 3-4-15,-15 6-1 16,-13 2-2-16,-18 15-2 16,-7-3-2-16,-19 16-2 15,1-1 1-15,-10 8 0 16,10-12 1-16,-7 14 0 15,17-15 1-15,-5 4-1 0,13-11-1 16,2 4 1-16,15-22 0 16,3-2 0-16,15-17 0 15,8-1-1-15,12-12 0 16,12 2 0-16,11-7-1 16,17-6 0-16,10-5-6 15,16-6-20-15,1-9-20 16,12-12-51-16,-7-3-45 0,7-12-8 15,-11 0-41-15,15-8 72 16</inkml:trace>
          <inkml:trace contextRef="#ctx0" brushRef="#br0" timeOffset="113136.404">22131 5671 330 0,'-8'-28'179'0,"-14"6"-15"16,-4 10-66-16,-11 12-65 16,1 12-22-16,-11 18-9 0,4 13-9 15,-7 19-2-15,6 2 0 16,-10 18 0-16,8-6 3 15,-9 15 1-15,2-4 3 16,-7 17 1-16,7-7 2 16,0 7 4-1,13-13 2-15,10-3 2 0,19-23-1 16,14-7-1-16,12-23-3 16,18-10-2-16,7-18-2 0,15-16-3 15,1-14 1-15,17-30 3 16,-3-18 2-16,16-29 5 15,-6-11 3-15,8-22 2 16,-13 12 0 0,-2-12-1-1,-20 23-1 1,-13-4-6-16,-22 21-5 0,-15 2-11 16,-13 26-5-16,-11 13-4 0,-7 26 4 0,-9 18 1 15,4 17 10-15,-9 16 2 16,7 7-2-16,1 18-9 15,5 1-10-15,1 17-135 16,8-3 32-16,4 13-341 16</inkml:trace>
          <inkml:trace contextRef="#ctx0" brushRef="#br0" timeOffset="113545.2197">22595 5947 299 0,'39'-25'158'0,"0"-5"0"0,-15 3-71 15,-2-1-30-15,-12 8-28 16,-15 5-11-16,-15 15-15 16,-18 13-4-16,-12 14-3 15,-11 19 1-15,1 13 1 0,-3 14 5 16,10 0 2-16,-5 18 2 15,11-3 2-15,-3 21 0 16,7-6-2-16,2 19-2 16,9-19-2-16,11 3-3 15,11-23 0-15,11-9-2 16,13-25 0-16,14-16 1 16,2-25 1-16,14-29 6 15,3-24 4-15,13-37 3 16,-6-21 0-16,13-36-1 15,-9-2-7-15,3-25-8 16,-16 16-9-16,-3-9-4 16,-16 28-2-16,-2 1 0 0,-11 36 6 15,-5 14 6-15,-5 34 5 16,-1 19 0-16,-7 17 1 16,-2 13-4-16,-2 14-4 15,-6 20-10-15,-2 9-6 16,-1 22-46-16,-1 7-89 15,1 9 11-15,5-9-234 16</inkml:trace>
          <inkml:trace contextRef="#ctx0" brushRef="#br0" timeOffset="114077.7762">23338 5882 427 0,'37'-37'150'15,"-16"14"24"-15,-4 0-121 16,-7 4-43-16,-10 11-11 16,-10 16-9-16,-10 12-8 15,-5 10 12-15,-5 13 4 16,0 7 2-16,-6 12 1 15,-1-4-1-15,-9 16 2 0,1 1 1 16,-5 18 1-16,9-7 0 16,1 11 0-1,15-13-1-15,7 1-2 0,11-25 0 16,12-4 0-16,7-19-1 16,6-11-1-16,5-19-2 15,12-19 2-15,2-22 2 16,12-41 6-16,5-21 3 15,12-37 5-15,-5-5-1 0,4-23-2 16,-10 21-5-16,-9-11-6 16,-17 25-6-16,-8 3-3 15,-13 32-2-15,-9 11-2 16,-6 32 3-16,-6 18 1 16,-5 24 2-16,-9 17 1 15,4 14 3-15,-7 18-2 16,5 9-3-16,0 19-12 15,5-3-12-15,5 10-69 16,5-13-57-16,7-3-12 16,6-21-141-16</inkml:trace>
          <inkml:trace contextRef="#ctx0" brushRef="#br0" timeOffset="114517.2092">24065 5693 308 0,'49'-37'122'0,"-16"4"17"16,-7 0-71-16,-12 8-23 15,-8 3 1-15,-14 12-19 16,-9 10-5-16,-6 13-8 16,-7 24-4-16,-1 11-8 15,-4 25 0-15,0 7-2 16,-7 16 0-16,4-3 1 15,-8 12-1-15,4-14 1 0,-1 14 0 16,12-16 0-16,6 7 0 16,13-16 0-16,12 2 1 15,13-23 2-15,14-6 4 16,8-24 0-16,18-14 2 16,0-22 0-16,15-30 0 15,-2-17-5-15,14-36-3 16,-10-13-5-16,3-30-12 15,-15 5-3-15,-11-23-2 16,-24 19 3-16,-8-15 0 16,-17 23 6-16,-10-1 0 15,-3 32 6-15,-4 12 7 16,0 30 6-16,-1 16-1 16,5 20 1-16,-8 12-22 0,2 9-144 15,-11 14 36 1,-3 3-361-16</inkml:trace>
          <inkml:trace contextRef="#ctx0" brushRef="#br0" timeOffset="115005.0434">24837 4648 312 0,'10'12'226'0,"5"3"-46"16,-1 0-28-16,10 13-134 0,3 9-19 16,1 19 0-16,-6 7-4 15,-4 28-2-15,-8 4 5 16,-5 33 0-16,-12-2 3 15,-11 43 8 1,-8-6 7-16,-23 41 7 0,-5-15 4 16,-28 42-1-16,-4-25-9 15,-30 23-15-15,5-31-17 16,-24 18-29-16,14-45-14 16,-20 6-143-16,13-34 26 0,-35-5-322 15</inkml:trace>
          <inkml:trace contextRef="#ctx0" brushRef="#br0" timeOffset="111559.6755">19789 5993 366 0,'-20'-20'137'0,"3"5"15"16,4-1-90-16,8 2-35 16,3 8-6-16,2 6-12 15,2 0-4-15,5 5-2 16,4 3-2-16,6 2 0 0,10 8-1 16,6 2 0-16,8 2-1 15,6-4-2-15,9 3-8 16,-1-4-7-1,6 3-15-15,-6-3-26 0,5 4-95 16,-5 1 17-16,3-4-230 16</inkml:trace>
        </inkml:traceGroup>
        <inkml:traceGroup>
          <inkml:annotationXML>
            <emma:emma xmlns:emma="http://www.w3.org/2003/04/emma" version="1.0">
              <emma:interpretation id="{C81B3433-E424-4836-B7FD-403C4577B667}" emma:medium="tactile" emma:mode="ink">
                <msink:context xmlns:msink="http://schemas.microsoft.com/ink/2010/main" type="inkWord" rotatedBoundingBox="27373,7262 32230,7260 32231,9118 27374,9120"/>
              </emma:interpretation>
              <emma:one-of disjunction-type="recognition" id="oneOf9">
                <emma:interpretation id="interp13" emma:lang="" emma:confidence="0">
                  <emma:literal>3.750</emma:literal>
                </emma:interpretation>
                <emma:interpretation id="interp14" emma:lang="" emma:confidence="0">
                  <emma:literal>3.758</emma:literal>
                </emma:interpretation>
                <emma:interpretation id="interp15" emma:lang="" emma:confidence="0">
                  <emma:literal>3-750</emma:literal>
                </emma:interpretation>
                <emma:interpretation id="interp16" emma:lang="" emma:confidence="0">
                  <emma:literal>3.700</emma:literal>
                </emma:interpretation>
                <emma:interpretation id="interp17" emma:lang="" emma:confidence="0">
                  <emma:literal>3.756</emma:literal>
                </emma:interpretation>
              </emma:one-of>
            </emma:emma>
          </inkml:annotationXML>
          <inkml:trace contextRef="#ctx0" brushRef="#br0" timeOffset="124479.8015">27072 5337 392 0,'-2'-1'107'0,"7"-8"29"16,10 1-113-16,17-4-7 0,6 2-9 15,18 0-3-15,2 5-4 16,16 5 1-16,-8 5-1 16,7 2 0-16,-15 1 0 15,-8 4 0-15,-20 0 1 0,-15 4 0 16,-19 7 0-16,-22 14-1 16,-17 6-1-16,-25 14 0 15,-7 1-2-15,-18 10 1 16,8-12 2-16,2 4 0 15,23-12-2-15,12-5-18 16,22-11-15-16,9-1-15 16,12-6 1-16,7 0 9 15,8 2 23-15,8 1 28 16,5-5 21-16,14 0 9 16,4-3-2-16,6 0-4 15,-1 0-13-15,2 7-5 16,-13 1-11-16,-5 10-2 15,-10 4-2-15,-13 7 1 16,-16 1 1-16,-17 13 7 16,-16-1 4-16,-21 9 6 15,-5-9 1-15,-13 1 3 16,9-18-8-16,-4-4-7 0,16-18-11 16,-1-4-22-16,16-11-30 15,2-7-111-15,10-6 13 16,3-1-262-16</inkml:trace>
          <inkml:trace contextRef="#ctx0" brushRef="#br0" timeOffset="124901.863">27618 6677 523 0,'-13'18'111'16,"0"-14"45"-16,18 6-174 0,11-2-41 15,2 5-103-15,2 2 5 16,-8 0-236-16</inkml:trace>
          <inkml:trace contextRef="#ctx0" brushRef="#br0" timeOffset="125435.3903">28236 5520 499 0,'-27'10'122'16,"11"-4"40"-16,4 6-152 16,9 3-11-16,-1 7-13 15,4-1-6-15,-1-1-8 16,4-3 1-16,2-4 0 15,0-6 6-15,2-1 4 16,-3-1 10-16,1 0 6 0,0-1 6 16,-1-3 0-16,-1-1 1 15,0 2 1-15,2-4-1 16,2 1-1-16,-2-1-1 16,5 0 1-16,2-1-3 15,-2 0 3-15,0 3 0 16,-1-2 3-16,0 2-1 15,-3 3 0-15,-1-3-1 0,0 2 1 16,-3-2 0-16,1 0 2 16,-3 0 2-16,2-2 0 15,0 2-1-15,-1-3 1 16,1 0-3-16,0-2-3 16,6 0-1-16,0-2-2 15,6 5-1-15,5 1 0 16,6 1 0-16,5-2-1 15,3-1 1-15,9-1-1 16,-1-1 0-16,4-1 0 16,-7 2 1-16,1 3-1 15,-11 1 0-15,-5 1 0 16,-10 1-1-16,-3 0 1 16,-8-2 0-16,-5 8 1 15,-7 7 0-15,-7 15 0 16,-4 6 0-16,-8 19 1 0,3 2-1 15,-7 16 0-15,4-2 0 16,-7 25 0-16,3 1-1 16,-11 27 0-16,3 1-1 15,-9 21-1-15,4-17 0 16,-7 2-1-16,6-31 1 16,1-12-2-16,7-35 0 15,5-11-5-15,12-21-6 16,4-21-45-16,8-18-74 0,1-22-23 15,4-13-56-15,-5-23 8 16</inkml:trace>
          <inkml:trace contextRef="#ctx0" brushRef="#br0" timeOffset="125917.5394">28153 6287 374 0,'25'8'120'16,"-7"2"21"-16,17 5-97 15,10 3-33-15,14-1-12 16,8-2-21-16,11-5-91 16,-9-10-28-16,8 0-31 15,-17-9-68-15</inkml:trace>
          <inkml:trace contextRef="#ctx0" brushRef="#br0" timeOffset="126066.4339">29172 5875 231 0,'-10'-5'212'16,"0"-2"-54"-16,3 4-138 15,7 3 139-15,0 10-148 0,0 13-3 16,0 14-3-16,-1 21 0 16,-3 8-2-16,1 7-2 15,1-6-3-15,2-1 0 16,5-18 0-16,2 1 0 16,-2-11 1-16,5-3 1 15,0-4 0-15,5 6 0 16,2 1 0-16,-1 7 1 15,-1-2-1-15,-3 7 1 16,-9-4 0-16,-6 4 0 16,-7-7 0-16,-14 4 0 15,-5-11 2-15,-15-3-1 16,-2-9 0-16,-10-8-3 0,-1-13-4 16,-4-6-8-16,8-13-3 15,-6-19-7-15,13-5-3 16,6-18-9-16,10-9-12 15,12-16-101-15,15 0 23 16,9-20-252-16</inkml:trace>
          <inkml:trace contextRef="#ctx0" brushRef="#br0" timeOffset="126575.2799">29466 5744 199 0,'45'3'186'0,"13"-4"-51"15,2 2-122-15,14 1 103 16,-6 3-153-16,9 7-97 16,-18 4 7-16,3 1-223 15</inkml:trace>
          <inkml:trace contextRef="#ctx0" brushRef="#br0" timeOffset="126622.1548">30190 5633 503 0,'-32'6'118'0,"7"4"39"16,0 15-149-16,7 13-10 15,-9 34-4-15,-2 12 0 16,-8 28 2-16,4-1 7 16,1 18 3-16,14-11 1 15,10 15 0-15,14-18 0 16,9-1-2-16,7-31-3 0,4-13 2 16,-1-35 2-16,4-17 6 15,-4-25 1-15,6-26 0 16,-3-20-1-16,4-37-3 15,-4-9-8-15,0-31-2 16,-11 7-3-16,-9-21-7 16,-11 20-5-16,-14-21 2 15,-1 26 0-15,-4 2-3 16,1 36 3-16,-2 20-8 16,3 41-138-16,-17 30 39 15,-9 26-359-15</inkml:trace>
          <inkml:trace contextRef="#ctx0" brushRef="#br0" timeOffset="123285.2085">25425 5699 156 0,'-10'2'69'0,"-3"-1"19"16,3-1-34-16,0 0 2 0,5 4-6 16,0-6-4-16,3 4-18 15,1-1-9-15,2 1-14 16,-1 3-3-16,2 3-5 15,1 4-1-15,2-2 2 16,0 0 8-16,2-3 4 0,9 1 5 16,6-3 3-16,13 0 4 15,8-4-7-15,17-5-3 16,0-1-7-16,11-5-8 16,-5 3-7-16,-1-1-16 15,-13 3-11-15,-9-2-34 16,-17 4-37-16,-11-2-16 15,-13 0-28-15,-9-5 17 16</inkml:trace>
          <inkml:trace contextRef="#ctx0" brushRef="#br0" timeOffset="123299.1687">25379 6068 391 0,'1'5'107'0,"4"0"29"0,0-2-106 16,10 5-20-16,2 6-2 15,9 9-2-15,-1 0-5 16,8 5-8-16,-3-1-6 0,10-2-23 15,-2-10-17-15,12-7-84 16,0-11 7-16,6-11-182 16</inkml:trace>
          <inkml:trace contextRef="#ctx0" brushRef="#br0" timeOffset="123631.2958">26217 5526 399 0,'-25'17'107'0,"0"-12"34"16,7-2-119-16,13-3-16 16,12 4-2-16,9-6-12 15,14-3-2-15,8-3 5 16,19-12 5-16,-1-5 0 0,12-7 1 15,-5 3 2-15,7-8 4 16,-12 7 3-16,2-1 2 16,-15 6 1-16,-2 1-1 15,-13 11-4-15,-4 7-3 16,-12 7-2-16,-13 21-2 16,-9 9-1-16,-24 26-3 15,-12 12-1-15,-25 29-3 16,-4 2 1-16,-20 21 0 15,5-10 5-15,-8 12 2 16,13-21 3-16,0 5 0 16,22-17 0-16,3 8-1 15,18-20-2-15,5 0 0 16,13-18-2-16,9-4 1 16,11-21 0-16,14-5 0 15,13-12 1-15,18-9-3 16,9-11-5-16,16-3-49 0,-5-3-89 15,6-2 8-15,-10 1-237 16</inkml:trace>
        </inkml:traceGroup>
      </inkml:traceGroup>
    </inkml:traceGroup>
    <inkml:traceGroup>
      <inkml:annotationXML>
        <emma:emma xmlns:emma="http://www.w3.org/2003/04/emma" version="1.0">
          <emma:interpretation id="{D719A522-796F-41C1-872A-7E055A25F7BB}" emma:medium="tactile" emma:mode="ink">
            <msink:context xmlns:msink="http://schemas.microsoft.com/ink/2010/main" type="paragraph" rotatedBoundingBox="1131,11265 30357,10971 30389,14142 1163,144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7DD256-1609-4273-B07D-300EFFB40B5A}" emma:medium="tactile" emma:mode="ink">
              <msink:context xmlns:msink="http://schemas.microsoft.com/ink/2010/main" type="inkBullet" rotatedBoundingBox="1131,11265 3646,11240 3675,14049 1160,14074"/>
            </emma:interpretation>
            <emma:one-of disjunction-type="recognition" id="oneOf10">
              <emma:interpretation id="interp18" emma:lang="" emma:confidence="0">
                <emma:literal>↳</emma:literal>
              </emma:interpretation>
            </emma:one-of>
          </emma:emma>
        </inkml:annotationXML>
        <inkml:trace contextRef="#ctx0" brushRef="#br0" timeOffset="254559.4475">141 9282 393 0,'-11'0'121'0,"-6"-5"31"16,4-4-107-16,1 3-15 16,4 6-10-16,0 6-6 0,-4 6-9 15,-3 8-3-15,-3 3-2 16,-7 10 1-16,-5 4 0 16,-10 6 2-16,-1 2-1 15,-16 15 3-15,2-2-1 16,-11 18 1-16,5 4-1 15,-17 24 1-15,8 3-1 16,-8 32-1-16,11-1-1 0,-4 30 2 16,18-12-1-16,6 23-1 15,21-25 0-15,9 11-1 16,21-33 0-16,14-4-1 16,10-36 0-16,17-9 0 15,8-30-1-15,15-8-6 16,2-17-6-16,18-12-7 15,-7-16-48-15,19-15-98 16,-9-9 16-16,5-11-258 16</inkml:trace>
        <inkml:trace contextRef="#ctx0" brushRef="#br0" timeOffset="255417.1128">604 11408 395 0,'-6'2'125'0,"-4"3"26"0,2-2-109 16,1-1-15-16,5 0-12 16,-1 1-6-16,0-1-6 15,-1-1-2-15,4 4 0 16,0-3-2-16,4-2 0 0,6-5 0 15,5 0 0-15,6-12 0 16,2-4 2-16,7-7 0 16,-5-2-1-16,3-9 1 15,-6 6-1 1,1-5 0-16,-5 7-2 0,2-4-3 16,-6 6-3-16,-1 1-4 15,-5 12-1-15,-3 7-2 16,-3 9 5-16,-2 19 1 15,-7 10 5-15,-6 23 2 16,-5 6 4-16,-7 18 2 16,-2-3 2-16,-8 17 1 15,5-10-1-15,-8 13-1 16,5-10-1-16,-3 6-3 16,12-16-1-16,-1-4-4 15,9-23-5-15,6-8-11 16,5-18-10-16,0-12-71 0,5-11-39 15,5-15-16-15,2-9-105 16</inkml:trace>
        <inkml:trace contextRef="#ctx0" brushRef="#br0" timeOffset="256239.6166">1094 11252 376 0,'5'-18'120'0,"5"-5"14"16,2 1-119-16,6-3 3 15,-1 7-13-15,9-2-13 16,-1 5 9-16,7 0 7 16,-2 2-9-16,3 3 0 15,-5 8-1-15,-2 7 1 16,-4 9 1-16,-2 14 0 16,-3 10 1-16,-7 12 0 15,-5 8 0-15,-10 13 0 16,-10-6 0-16,-12 8 0 15,-6-8 0-15,-12 8 4 16,-1-12 3-16,-11 12 5 16,9-10 3-16,-4 7-3 15,9-17-6-15,2-6-1 16,14-21-2-16,6-4-8 0,11-15 2 16,6-9 3-16,8 0-4 15,4-6-2-15,2-4 4 16,10-8 2-16,3 0 0 15,14-4 0-15,4 5-1 16,17 4 1-16,-1 10-1 16,16 5-1-16,-7 5 0 0,7 0-9 15,-13 2-9-15,1 0-56 16,-14-2-72-16,-4-5-3 16,-11 0-179-16</inkml:trace>
      </inkml:traceGroup>
      <inkml:traceGroup>
        <inkml:annotationXML>
          <emma:emma xmlns:emma="http://www.w3.org/2003/04/emma" version="1.0">
            <emma:interpretation id="{EA951ABD-F22D-441E-B59E-C72CD6D4990B}" emma:medium="tactile" emma:mode="ink">
              <msink:context xmlns:msink="http://schemas.microsoft.com/ink/2010/main" type="line" rotatedBoundingBox="4300,11278 30358,11016 30389,14142 4332,14404"/>
            </emma:interpretation>
          </emma:emma>
        </inkml:annotationXML>
        <inkml:traceGroup>
          <inkml:annotationXML>
            <emma:emma xmlns:emma="http://www.w3.org/2003/04/emma" version="1.0">
              <emma:interpretation id="{74932138-F500-4D4F-8E74-A989ED674ED0}" emma:medium="tactile" emma:mode="ink">
                <msink:context xmlns:msink="http://schemas.microsoft.com/ink/2010/main" type="inkWord" rotatedBoundingBox="4302,11404 10055,11346 10079,13756 4326,13814"/>
              </emma:interpretation>
              <emma:one-of disjunction-type="recognition" id="oneOf11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261759.2738">4949 9884 365 0,'22'-40'115'0,"-12"9"29"0,-2 1-96 16,-1 10-26-1,-1 7-6-15,-6 13-6 16,-5 8-12-16,-6 9 1 0,-14 11 0 15,-7 7 3-15,-9 18 0 16,-3 2 2-16,-7 18-1 16,4 0-1-16,-11 25 0 15,5 0-2-15,-10 23 1 16,8-8-1-16,-3 20 0 16,13-19 1-16,6 16-1 15,14-19-1-15,8 2 1 16,15-27-1-16,12-10 0 15,10-31-1-15,15-18 0 16,3-25 1-16,12-24 3 16,0-20 2-16,11-31 5 15,-2-15 1-15,10-24-1 16,-7 0-1-16,4-21-3 16,-9 17-2-16,-3-20-1 0,-11 17-1 15,1-11 0-15,-16 22-1 16,-7-1 1-16,-12 26-1 15,-11 5 0-15,-11 24-1 16,-10 18-3-16,-6 26-4 16,-9 23-7-16,-2 20-3 15,-8 27-10-15,3 8-10 0,2 12-110 16,10-5 29-16,8 9-281 16</inkml:trace>
          <inkml:trace contextRef="#ctx0" brushRef="#br0" timeOffset="262052.491">5015 11596 487 0,'-16'13'117'0,"-4"-11"41"0,15-4-144 16,13-4-20-16,9 1-16 15,9-4-135-15,-1-1 28 16,-1-3-332-16</inkml:trace>
          <inkml:trace contextRef="#ctx0" brushRef="#br0" timeOffset="262857.0503">5935 10256 428 0,'7'-23'128'16,"-19"-5"29"-16,-3-4-115 15,9 6-24-15,-3 2-5 16,-1 13-11-16,-8 12-9 15,0 14-3-15,-10 20-5 16,-4 13-2-16,-1 30-1 0,0 7 4 16,-6 26 1-16,10-1 4 15,-3 19 2-15,7-14 1 16,7 9 1-16,11-21 3 16,11-1-1-16,5-29 1 15,6-15 2-15,2-27 2 16,6-19 3-16,2-24 2 15,12-24 3-15,1-17-1 0,10-29-2 16,-3-6-2-16,6-25-2 16,-8 9-2-16,2-19 0 15,-13 12-1-15,-4-17 1 16,-16 18-1-16,-11-6 1 16,-9 27 0-16,-14 1 0 15,-2 26 0-15,-5 12-2 16,-2 25-1-16,-4 19-1 15,7 24-1-15,-4 29-7 16,4 12-7-16,3 26-59 16,8 3-64-16,-2 15-4 15,7-14-167-15</inkml:trace>
          <inkml:trace contextRef="#ctx0" brushRef="#br0" timeOffset="263202.409">6822 10153 236 0,'-19'9'221'0,"-7"-1"-60"15,3 2-142-15,-6 13 140 16,-1 9-157-16,-8 21-8 16,-2 7-3-16,-4 21-4 15,5 2-1-15,-5 15-1 16,7-7 1-16,-1 20 1 16,6-11 5-16,-1 16 0 15,10-16 4-15,5-4 3 16,9-26 1-16,13-12-1 15,7-28 2-15,8-10 0 16,7-14 0-16,11-19 2 16,1-14 0-16,15-29-1 15,2-14 0-15,11-31 0 16,-6 3-1-16,6-23-1 16,-13 15 1-16,-3-14 0 15,-17 16 1-15,-11-11 2 0,-14 17 1 16,-14-5 0-16,-11 22-1 15,-9 6 0-15,-3 25-4 16,-11 14 1-16,1 22-2 16,-8 24 0-16,2 20-2 15,-3 23-11-15,8 14-10 16,4 26-123-16,11-10 28 0,3 5-306 16</inkml:trace>
          <inkml:trace contextRef="#ctx0" brushRef="#br0" timeOffset="263605.1183">7738 9913 367 0,'-17'11'157'16,"-6"2"3"-16,-12 16-76 16,0 9-65-16,-9 27-5 15,4 11-11-15,-12 30-8 0,9 0-4 16,-7 24-8-16,9-14-3 16,-6 22-2-16,8-19 3 15,0 26 2-15,13-17 8 16,8 18-1-16,13-20 4 15,11 2-1-15,11-32 4 16,11-16 7-16,4-37 7 16,12-25 11-16,3-28 5 0,14-35 4 15,4-21 1-15,16-45-4 16,-4-15-8-16,11-44-5 16,-12 6-7-16,4-25-7 15,-19 28-3-15,-6-12-3 16,-23 32-6-16,-9-7-5 15,-22 27-1-15,-6 5-3 16,-9 33 0-16,-10 20-2 16,-7 36 1-16,-12 35-14 15,-6 29-20-15,-12 36-93 16,1 17 17-16,-13 29-224 16</inkml:trace>
          <inkml:trace contextRef="#ctx0" brushRef="#br0" timeOffset="256835.791">2323 9795 391 0,'-9'5'120'0,"1"-2"24"15,5-1-108-15,3-1-11 16,-2 1-13-16,2-2-3 16,5 2-4-16,0 3-2 15,3 0-3-15,7 1 0 16,2 1 0-16,3 3 0 16,1-2 0-16,6 4 0 15,-2-1 1-15,10 4-1 16,-4-1 0-16,7-3 1 15,-1-2-2-15,3-3-2 16,-9-3-4-16,4-1-13 16,-8-4-15-16,-2-1-85 0,-9-3-27 15,-1-3-29-15,-11 1-61 16</inkml:trace>
          <inkml:trace contextRef="#ctx0" brushRef="#br0" timeOffset="257081.1361">2494 10115 335 0,'-10'25'139'16,"5"-12"-5"-16,8 2-81 16,7-2-27-16,10 2-27 15,7-1 13-15,12 1-4 16,3-4-5-16,14 1-2 15,-1-2-7-15,11 3-16 16,-2-1-21-16,5 4-99 16,-7-1 11-16,6 2-234 15</inkml:trace>
          <inkml:trace contextRef="#ctx0" brushRef="#br0" timeOffset="261032.2064">3775 9516 326 0,'0'0'110'16,"4"-4"18"-16,6-2-81 15,3-2-26-15,5-4-5 0,4 2-6 16,1-2-4-16,-1 4-5 16,6 3-2-16,-5 2-2 15,5-2 1-15,2 5-1 16,7-4 1-16,-3-1 2 16,11-5 1-16,-7 1 2 15,4-3 1-15,-5 4-1 16,-3 4 1-16,-10 6-2 15,-1 5-1-15,-8 4 1 0,-9 6-1 16,-7 4 0-16,-11 16 0 16,-9 6 0-16,-18 15-1 15,-4 4 1-15,-15 11-1 16,0-4 1-16,-7 9-1 16,9-10 1-16,-1 6 1 15,14-11 1-15,7 3 2 16,14-8 2-16,9 5 3 15,16-6-1-15,9 16-1 16,8-7-2-16,11 14-1 16,2-9-3-16,11 6-2 15,-5-18 1-15,5-4-1 16,-11-18 2-16,2-6 1 16,-17-14 5-16,-5-4 10 15,-8-5 2-15,-10 4 0 16,-10 1-2-16,-16 10-4 0,-11 7-11 15,-22 17-2-15,-15 1-1 16,-28 15 0-16,-3 0 0 16,-26 14 0-16,8-9-1 15,-13 11-4-15,23-11 0 16,2-5-2-16,35-16-9 16,9-11-6-16,32-17-5 0,15-18-30 15,20-14-31-15,15-22-65 16,19-15-9-16,17-28-140 15</inkml:trace>
        </inkml:traceGroup>
        <inkml:traceGroup>
          <inkml:annotationXML>
            <emma:emma xmlns:emma="http://www.w3.org/2003/04/emma" version="1.0">
              <emma:interpretation id="{E923C34B-FAE4-4891-A123-43B8D6042490}" emma:medium="tactile" emma:mode="ink">
                <msink:context xmlns:msink="http://schemas.microsoft.com/ink/2010/main" type="inkWord" rotatedBoundingBox="10758,11213 17834,11142 17866,14268 10789,14339"/>
              </emma:interpretation>
              <emma:one-of disjunction-type="recognition" id="oneOf12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267136.8096">12660 10243 456 0,'14'3'126'0,"-6"-3"30"16,-8-1-127-16,2 6-17 15,-2 3-7-15,-7 15-1 16,-6 7-2-16,-7 15 0 16,-4 1-1-16,-4 11-2 15,5-9 0-15,3 8 0 16,3-11 0-16,1 10 0 16,6-7 2-16,0 7 0 15,7-7 0-15,4 12 1 16,6-5 0-16,6 11-1 15,4-1 0-15,-2 6 0 16,-2-13-1-16,2-3 1 16,-5-14-1-16,2-4 0 15,-6-15 1-15,-1-1-1 16,-5-8 1-16,-8-1-1 16,-10-2 0-16,-17-2 0 15,-7 1-1-15,-19-3-3 0,-1-4-3 16,-11-5-3-16,12-6-5 15,-7-6-10-15,16-3-11 16,6-7-59-16,16 0-55 16,5-10-9-16,15 1-139 15</inkml:trace>
          <inkml:trace contextRef="#ctx0" brushRef="#br0" timeOffset="267377.0066">12906 9981 527 0,'28'1'120'0,"-1"4"50"16,-1 2-153-16,11 5-10 15,1 1-1-15,12 7-10 16,-5-2-10-16,14-3-22 16,-2-5-53-16,9-7-81 15,-11-6-6-15,-3-10-181 16</inkml:trace>
          <inkml:trace contextRef="#ctx0" brushRef="#br0" timeOffset="267793.6687">14287 9167 517 0,'-11'-3'122'0,"1"3"41"16,5 6-154-16,-9 18-4 15,-4 7-7-15,-8 21-2 16,-6 11 1-16,-8 23 0 16,0 4 1-16,-13 29 0 15,0-2 0-15,-12 32 2 0,1 2 1 16,-13 47 1-16,8-11-1 16,-5 51 0-16,15-16-3 15,4 29-8-15,18-37-5 16,13 10-9-16,12-55-7 15,14-18-95-15,9-56-24 16,7-24-26-16,4-46-92 0</inkml:trace>
          <inkml:trace contextRef="#ctx0" brushRef="#br0" timeOffset="268605.3111">14526 10020 427 0,'-18'12'126'16,"5"-7"26"-16,4-3-119 15,3 1-16-15,6-1-9 16,0-2-9-16,0 1 0 0,3-2-2 15,4-4 0-15,9-5 2 16,8-5 3-16,12-7 5 16,2 2 2-16,15-1 1 15,-3 2-2-15,8 6 1 16,-9 7-5-16,4 2 0 16,-14 9-3-16,-5 5-1 15,-14 5 0-15,-9 7-3 16,-14 6 0-16,-15 10-1 15,-9 4 0-15,-14 12 1 16,-4 1 1-16,-7 3 2 16,9-6 0-16,-2 3 0 15,15-11 0-15,-1 4 0 16,8-4-1-16,4 9 0 16,6-2 0-16,6 12-3 0,9-5-1 15,15 11-5-15,3-10 0 16,8 1 0-16,-2-15 3 15,1 0 6-15,-7-19 6 16,-5-4 7-16,-5-6 1 16,-7-1 0-16,-3-3-3 15,-8 5-1-15,-7-1-7 16,-18 9-1-16,-7 7 0 16,-28 7-1-16,-7 3 1 15,-26 13 0-15,8-4 0 16,-12 2 0-16,21-6-2 0,1-1-4 15,24-7-4-15,8-3-14 16,19-8-13-16,9-1-104 16,17-11-16-16,12-11-37 15,16-13-52-15</inkml:trace>
          <inkml:trace contextRef="#ctx0" brushRef="#br0" timeOffset="269003.3408">15576 10045 534 0,'-17'34'114'0,"-1"2"51"16,-6 24-166-16,0 8-10 15,-11 23-19-15,-2-4-11 16,-6 15-33-16,0-9-1 16,-4 14 5-16,6-14 19 15,-2 18 24-15,6-15 43 0,2 9 29 16,10-21 7-16,12-4 4 15,8-28-9-15,13-11-8 16,12-21-18-16,14-18-1 16,5-19-5-16,18-26-1 15,-1-15-3-15,14-32-1 16,-7-4-4-16,8-28-1 16,-14 9-2-16,-1-16 2 15,-16 18-2-15,-8-15 1 16,-17 21-1-16,-17-5-1 15,-13 24 0-15,-11 8 1 16,-6 28 3-16,-10 17-1 16,4 26 0-16,-8 24-4 15,3 18-4-15,-9 28-10 0,7 12-5 16,-4 23-19-16,9-4-57 16,2 14-68-16,6-18-8 15,0-4-164-15</inkml:trace>
          <inkml:trace contextRef="#ctx0" brushRef="#br0" timeOffset="269324.8629">15853 11458 531 0,'-17'15'114'0,"-3"-5"48"16,12-3-161-16,6-7-8 16,1 1-19-16,2-1-138 15,1-1 39-15,0-6-360 16</inkml:trace>
          <inkml:trace contextRef="#ctx0" brushRef="#br0" timeOffset="264445.4867">8776 10779 499 0,'-5'-5'126'0,"3"-1"38"0,7-4-144 16,7 0-13-16,6-2-8 15,5 4-4-15,9 6-1 16,1 7 0-16,13 8-5 16,2 9 1-16,14 4-2 15,-1-1-1-15,14-1-10 16,-5-1-2-16,11-12-4 15,-10-7 0-15,12-9-36 16,-9-7-69-16,10-8 16 16,-7-3-210-16</inkml:trace>
          <inkml:trace contextRef="#ctx0" brushRef="#br0" timeOffset="265508.6626">10980 9823 366 0,'-23'-2'123'0,"-5"2"19"0,1 4-105 16,-6 9-11-16,0 0-16 15,-9 10-6-15,2 2-4 16,-6 10 1-16,0 2-1 16,-8 14 1-16,3 2-1 15,-6 19 0-15,6 1 0 16,-4 20 0-16,7 0 0 0,-5 28-1 16,8-2 0-1,4 32-1-15,4-6-3 0,7 16-6 16,15-25-1-16,10-3-3 15,10-45 0-15,15-22 2 16,8-36 6-16,17-22 6 16,3-26 4 15,20-28 3-31,7-17 1 0,18-30-1 0,-5-9-2 0,12-24-2 16,-14 10 0-16,2-20-1 15,-17 13 1-15,1-15 0 16,-17 15 2-16,-12-5 4 15,-20 26 1-15,-13 0 2 16,-17 36-2-16,-16 14-1 16,-10 29-6-16,-19 28-5 15,-2 23-6-15,-16 30-10 0,0 19-5 16,-9 32-24-16,5-1-22 16,-2 19-64-16,10-15-2 15,4 1-133-15</inkml:trace>
          <inkml:trace contextRef="#ctx0" brushRef="#br0" timeOffset="265903.8477">11013 11682 409 0,'4'-10'132'16,"-9"-1"18"-16,1 4-114 15,4 5-18-15,0 11-20 16,0 7 1-16,-3 24-7 0,-5 12-4 16,-9 26-10-16,-3 5-12 15,-11 10-46-15,-2-12-10 16,-4 0-12-16,7-24 9 16,0-11 5-16,12-18 23 15,5-18 13-15,8-18 0 16,11-22 9-16</inkml:trace>
          <inkml:trace contextRef="#ctx0" brushRef="#br0" timeOffset="266403.0311">11638 10225 377 0,'5'-24'116'0,"5"3"24"16,-4 3-105-16,11 8-14 15,3 8-12-15,5 2-4 16,0 3-5-16,8 7-1 0,-3 4 0 15,0 14-1-15,-7 5 0 16,-5 17 2 0,-8 0 0-16,-7 6 5 0,-6-6 2 15,-4 3 4-15,-6-10 1 16,-10 14 0-16,-4-3-2 16,-14 13-3-16,-4-1-4 15,-10 15-3-15,0-1-1 16,-6 11-4-16,8-8-1 15,1 4-1-15,13-21 0 0,7-4-2 16,17-23 2-16,10-7 1 16,10-15 1-16,10-2 2 15,8-10 3 1,12-7 2-16,2-1 1 0,16-6-2 16,0 1-6-16,7 1-42 15,-4-1-43-15,2 0-54 16,-13-1-34-16,2-1-71 15</inkml:trace>
        </inkml:traceGroup>
        <inkml:traceGroup>
          <inkml:annotationXML>
            <emma:emma xmlns:emma="http://www.w3.org/2003/04/emma" version="1.0">
              <emma:interpretation id="{D591ED13-DBF9-4959-826C-5028010B2458}" emma:medium="tactile" emma:mode="ink">
                <msink:context xmlns:msink="http://schemas.microsoft.com/ink/2010/main" type="inkWord" rotatedBoundingBox="18376,11658 20531,11637 20552,13708 18397,13730"/>
              </emma:interpretation>
              <emma:one-of disjunction-type="recognition" id="oneOf13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69771.5562">16686 9977 456 0,'13'-50'141'16,"-3"7"23"-16,-3 20-131 0,0 8-12 16,-9 20-16-1,-5 22-3-15,-9 13-1 0,-11 31-1 16,-3 12 0-16,-8 30-1 16,-2-4 1-16,-1 24-1 15,8-15 1-15,-2 23-3 16,10-18 0-16,3 3 1 15,9-23 1-15,6-8 1 16,7-37 3-16,10-15 2 16,5-25 0-16,10-11-1 15,3-20-1-15,12-24-2 16,2-11-3-16,11-28 0 16,-3-11 0-16,9-24-1 15,-5 5 2-15,2-22 2 16,-11 12 0-16,0-19 0 15,-14 16 0-15,-4-16 2 16,-11 21-1-16,-7-7 1 0,-9 26-1 16,-7 12 0-16,-5 33-1 15,-11 24-4-15,-5 34-3 16,-15 33-5-16,-5 24-1 16,-17 31-2-16,7 11-16 15,-4 24-133-15,11-12 42 16,3 14-358-16</inkml:trace>
          <inkml:trace contextRef="#ctx0" brushRef="#br0" timeOffset="270051.364">17440 10132 254 0,'-22'25'191'16,"-9"3"-41"-16,-9 15-13 16,8 15-129-16,-4 30-8 15,-1 12-8-15,-4 32-12 16,8 10-10-16,-2 37-77 0,8-10-38 15,6 19-19-15,12-30-101 16</inkml:trace>
          <inkml:trace contextRef="#ctx0" brushRef="#br0" timeOffset="270427.9592">17121 11720 171 0,'33'9'180'15,"9"-37"-30"-15,-2-26-25 16,9-42-34-16,1-17-41 16,10-49-17-16,-4-1-19 15,6-35-12-15,-14 19-14 16,-6-19-12-16,-16 37-2 0,-8-1-2 15,-11 44 8-15,-5 17 6 16,-7 41 10-16,-9 18 4 16,-6 27 1-16,-13 22-4 15,-7 18-4-15,-14 26-9 16,-3 16-11-16,-4 34-50 16,4 4-57-16,1 11-2 15,14-10-152-15</inkml:trace>
          <inkml:trace contextRef="#ctx0" brushRef="#br0" timeOffset="270773.0836">17958 10253 455 0,'20'-30'150'0,"-7"3"22"0,-5 9-128 16,-3 5-16-16,-6 5-25 16,-11 14-17-16,-6 12-8 15,-15 34-7-15,-4 14 2 16,-9 36 2-16,2 7 12 16,0 32 4-16,9-6 4 0,0 27 1 15,12-12 3 1,4 6 6-16,13-33 4 15,9-17 5-15,12-43 1 0,13-21 3 16,7-34-1-16,13-30 1 16,4-22-4-16,17-43 0 15,3-19-4-15,16-37-5 16,-7 0-4-16,12-26-1 16,-15 16 0-16,-5-23-2 15,-20 24 0-15,-10-16 0 16,-16 30-2-16,-12 10-3 15,-10 44-2-15,-10 21-10 16,-12 41-7-16,-16 29-42 16,-8 24-68-16,-19 27-22 15,-5 12-49-15,-13 13 5 16</inkml:trace>
        </inkml:traceGroup>
        <inkml:traceGroup>
          <inkml:annotationXML>
            <emma:emma xmlns:emma="http://www.w3.org/2003/04/emma" version="1.0">
              <emma:interpretation id="{BAE614BD-4FFE-4119-9F57-D6EF707BFA96}" emma:medium="tactile" emma:mode="ink">
                <msink:context xmlns:msink="http://schemas.microsoft.com/ink/2010/main" type="inkWord" rotatedBoundingBox="21573,12054 25543,11052 26228,13765 22258,14767"/>
              </emma:interpretation>
              <emma:one-of disjunction-type="recognition" id="oneOf14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80154.3413">23398 9094 333 0,'23'-2'138'16,"-13"4"-2"-16,5 6-62 15,3 2-68-15,7 9-1 16,-5 1 0-16,7 11 0 16,-7 1-4-16,1 16 2 15,-2 2-1-15,6 23 2 0,-6 5 0 16,3 30 0 0,-7-1 0-16,-3 36-1 15,-11 0 0-15,-12 43 0 0,-9-8 1 16,-14 39-1-16,-4-14 0 15,-13 24-1-15,-1-38 0 16,-7 2-1-16,5-41-1 16,-2-11 1-16,10-41 0 0,-4-7-1 15,12-24-2-15,-7-6-10 16,10-18-10-16,-3-4-46 16,6-16-60-16,-1-8-19 15,10-9-51-15,1-9 26 16</inkml:trace>
          <inkml:trace contextRef="#ctx0" brushRef="#br0" timeOffset="271286.8151">19631 10309 501 0,'7'24'120'15,"-1"0"43"-15,13-4-147 16,11 5-5-16,3 0-4 16,13 5 3-16,7 0 4 0,17 5 8 15,2-7 8-15,21 0-9 16,-7-9-5-16,18-1-5 16,-6-10-11-16,15-5-21 15,-15-4-5-15,10-11-30 16,-18-6-131-16,-4-22 25 15,-23-11-327-15</inkml:trace>
          <inkml:trace contextRef="#ctx0" brushRef="#br0" timeOffset="279453.1278">22314 9805 307 0,'-2'-27'128'0,"1"-4"7"16,-3 2-80-16,3 1-20 15,2 8-17-15,-1 5-5 16,0 9-6-16,-3 1-1 15,-2 3-2-15,-5 0-1 16,-3 2-2-16,-9 10-1 16,1 5 0-16,-14 13 0 15,-5 9 0-15,-12 14 2 16,3-1 1-16,-16 17 1 16,5 2 1-16,-5 18 0 15,7 1-1-15,-3 25-1 16,14-7-1-16,3 18-2 15,10-11-1-15,4 23-6 0,9-13-4 16,1 27-7-16,5-16-2 16,5 14-2-16,5-24 4 15,10 1 4-15,7-31 8 16,9-9 5-16,8-27 3 16,7-11 1-16,1-26 4 15,14-12 8-15,-1-18 1 0,15-22 2 16,-1-14 0-16,18-26-4 15,-4-16-9-15,10-29-2 16,-14 0-3-16,4-24 0 16,-19 13 1-16,-8-21 0 15,-18 18 2-15,-10-27 0 16,-18 15 0-16,-13-15 0 16,-13 26-1-16,-19 3-1 15,-7 40-1-15,-14 20 0 16,-4 34-1-16,-16 16-1 15,6 22-3-15,-8 17-11 16,13 14-9-16,1 18-81 16,19 4-40-16,5 14-20 15,13-8-106-15</inkml:trace>
        </inkml:traceGroup>
        <inkml:traceGroup>
          <inkml:annotationXML>
            <emma:emma xmlns:emma="http://www.w3.org/2003/04/emma" version="1.0">
              <emma:interpretation id="{FDA230B9-161C-435F-B6D8-D2C19035C12E}" emma:medium="tactile" emma:mode="ink">
                <msink:context xmlns:msink="http://schemas.microsoft.com/ink/2010/main" type="inkWord" rotatedBoundingBox="26015,11824 30365,11780 30380,13261 26030,13304"/>
              </emma:interpretation>
              <emma:one-of disjunction-type="recognition" id="oneOf15">
                <emma:interpretation id="interp23" emma:lang="" emma:confidence="0">
                  <emma:literal>22.500</emma:literal>
                </emma:interpretation>
                <emma:interpretation id="interp24" emma:lang="" emma:confidence="0">
                  <emma:literal>22500</emma:literal>
                </emma:interpretation>
                <emma:interpretation id="interp25" emma:lang="" emma:confidence="0">
                  <emma:literal>22,500</emma:literal>
                </emma:interpretation>
                <emma:interpretation id="interp26" emma:lang="" emma:confidence="0">
                  <emma:literal>2500</emma:literal>
                </emma:interpretation>
                <emma:interpretation id="interp27" emma:lang="" emma:confidence="0">
                  <emma:literal>222500</emma:literal>
                </emma:interpretation>
              </emma:one-of>
            </emma:emma>
          </inkml:annotationXML>
          <inkml:trace contextRef="#ctx0" brushRef="#br0" timeOffset="290068.8236">25183 9986 383 0,'-9'-4'103'0,"-6"1"34"16,4-4-108-16,-4 1-11 16,3-1-4-16,-4 0-4 15,1-1-6-15,-5 3 2 16,0 0 0-16,-2 2 3 16,2 1 1-16,0-3 4 15,4 0 0-15,3 0 2 16,4-1-1-16,6-4-1 15,1 0-3-15,7-2-3 16,4 0-3-16,4-1-1 0,5 3-1 16,5 0-2-16,4 2 0 15,3 5-1-15,0 3-1 16,5 8 1-16,-9 4 0 16,1 7 0-16,-6 3 1 15,1 8 0-15,-6 1 0 16,3 6 0-16,-3-4 0 15,-1 9 1-15,-3-6 1 16,-5 11 2-16,-9-3 1 0,-10 13 2 16,-6 1 0-16,-19 15 1 15,-6-3-1 1,-15 11 0-16,-2-4-2 0,-9 6 0 16,6-15-3-16,-4 1-1 15,16-11 0-15,3-4-2 16,14-16 0-16,11-8 0 15,13-12-1-15,9-3 0 16,5-9 1-16,10 3 2 16,1-3 2-16,8 4-1 15,4 2 1-15,7 5-2 16,5 4-4-16,4 14-9 16,-5 2-5-16,2-3-9 15,-9 0-9-15,-2-9-7 16,-8-11-1-16,1-5-23 15,-9-8-4-15,7-11-23 16,0-8-14-16,3-12-26 0,-1-10-2 16,8-11-24-16</inkml:trace>
          <inkml:trace contextRef="#ctx0" brushRef="#br0" timeOffset="290637.056">25488 10122 332 0,'-15'-9'121'0,"5"-1"15"16,5 4-91-16,5-6-13 15,4 1-16-15,7-3-8 16,4-1-6-16,2-1-1 16,3 4 0-16,6-3 1 15,-3 5 1-15,6-1 2 16,1 2 2-16,3-2 5 16,-3 4 0-16,3 2 3 15,-5 3 1-15,2 4 1 0,-5 5-3 16,-4 6 0-16,-4 0-5 15,-7 14 0 1,-7 1-5-16,-9 14 0 0,-8 7-1 16,-12 19-1-16,-6 2-1 15,-11 16 0-15,-7-6 0 16,-8 13 0-16,2-8 0 16,-7 9 1-16,8-16 1 0,7 7 1 15,15-20-1-15,8-5 1 16,16-19-2-16,16-1-1 15,11-13-1-15,12-3 0 16,7-4 1-16,11 0-2 16,-3-8-1-16,6 1-6 15,-6-1-3-15,1-4-9 16,-11-3-4-16,2 3-15 16,-9-4-16-16,-3-3-107 15,-10 1 20-15,0-7-260 16</inkml:trace>
          <inkml:trace contextRef="#ctx0" brushRef="#br0" timeOffset="291237.8455">26119 11209 561 0,'-10'15'115'15,"7"-8"52"-15,4-9-173 0,16-3-43 16,6-2-41-16,0 7-79 15,-8 5-18-15,-5 5-154 16</inkml:trace>
          <inkml:trace contextRef="#ctx0" brushRef="#br0" timeOffset="291907.6274">26728 10127 275 0,'7'-7'178'0,"-4"4"-19"0,-4 3-37 16,-4 6-83-16,1 4-17 15,-6 10-6-15,-5 5-11 16,-5 7-3-16,4-1 0 15,-6 11-1-15,6-4 0 16,-4 7-1-16,3 0 0 16,-9 4-1-16,6-4 1 15,-4 3 0-15,6-3 1 16,3 3 0-16,9-3 1 0,6 7 0 16,5-8 0-16,8 11-2 15,3-5 1-15,8 5 0 16,-3-7-1-16,1 5 0 15,-7-11 1-15,-7 2 1 16,-5-9 1-16,-9 0 3 16,-3-10 1-16,-4-2 4 15,-3-8 0-15,-8-6 2 16,3-9-2-16,-6-7-2 16,2-3-3-16,-8-8-4 15,2-2-1-15,-6-4-4 16,4-4-3-16,-5-13-10 15,9-1-6-15,5-11-20 16,9 0-28-16,6-8-107 16,13 7 16-16,6-7-255 0</inkml:trace>
          <inkml:trace contextRef="#ctx0" brushRef="#br0" timeOffset="291926.1036">26752 10248 381 0,'24'8'125'15,"8"-4"23"-15,0-6-110 0,11 2-3 16,-7 0-16-16,9-2-7 16,-8 2-6-16,9 2-9 15,-6-2-14-15,3 0-86 16,-10-2-51-16,-1-6-21 15,-16-4-136-15</inkml:trace>
          <inkml:trace contextRef="#ctx0" brushRef="#br0" timeOffset="292469.3733">27331 10191 341 0,'-10'20'96'0,"0"9"23"16,3 0-97-16,-4 13 10 0,-3 1-6 15,-2 15 8-15,-2-6 3 16,-1 6 1-16,4-8-12 16,5 8-5-16,4-10-10 15,4 8-4-15,4-9-6 16,1 1-1-16,4-15 1 0,3-5-2 15,3-13 0-15,7-6-1 16,3-9 1-16,5-14-1 16,-1-7 1-16,4-11 0 15,-2-6 1-15,-1-15 1 16,-3 5 1-16,0-14 1 16,-5 6-1-16,-7-11 1 15,-5 6 0-15,-4-9-1 16,-6 11-1-16,-8-1-1 15,2 15 1-15,-2 12-2 16,-2 13 0-16,-5 10-4 16,2 13-1-16,-1 14-2 15,-1 3-2-15,4 6-9 16,6 3-6-16,9 4-95 16,8-3-36-16,3-1-27 15,7 0-103-15</inkml:trace>
          <inkml:trace contextRef="#ctx0" brushRef="#br0" timeOffset="292511.2689">27854 10265 167 0,'20'-7'224'16,"3"-6"-69"-16,-3-1-100 16,3-4 100-16,-3 0-141 15,0 4-9-15,-8 8-7 0,-11 11 1 16,-7 8 0-1,-11 20 0-15,-3 10 2 0,-10 19 2 16,2 6 1-16,0 18 5 16,6-1 0-16,7 18 0 15,14-8-2-15,7 9-2 16,8-16-4-16,7-5-1 16,-1-30 0-16,7-13 0 15,-2-23 0-15,8-24 1 16,0-15 0-16,12-26 1 15,1-13 0-15,9-24 1 16,-4-3-1-16,1-21 0 16,-14 7 1-16,-6-19-1 15,-12 13 0-15,-7-6-1 16,-6 22-2-16,-7 9-8 16,-7 32-10-16,-15 23-149 15,-14 28 40-15,-42 23-385 0</inkml:trace>
          <inkml:trace contextRef="#ctx0" brushRef="#br0" timeOffset="280537.2883">24019 10376 310 0,'-3'1'114'15,"6"-2"16"-15,10-6-83 0,15-5-14 16,9 1-13-16,16-4-5 16,2 5-7-16,13 0-4 15,-5 5-3-15,7 2-3 16,-14 3-3-16,4 1-7 15,-17 6-10-15,-1 1-32 16,-16-1-23-16,-8 1-55 16,-14 1-15-16,-13-1-83 15</inkml:trace>
          <inkml:trace contextRef="#ctx0" brushRef="#br0" timeOffset="280854.5777">24223 10704 184 0,'55'22'183'16,"20"0"-49"-16,-4-4-12 15,19 0-97-15,-9-6-74 16,-1 6-81-16,-22-1-4 15,-13-1-200-15</inkml:trace>
        </inkml:traceGroup>
      </inkml:traceGroup>
    </inkml:traceGroup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8:53.09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1067-5 406 0,'65'18'88'0,"-3"1"46"0,-14-8-118 0,21 11-1 15,6 1 1-15,18 4-4 16,2-2-6-16,23-1-2 16,-9-7-1-16,12-2 2 31,-18-7 0-31,-3-1-1 0,-27 0 0 0,-13-2 3 15,-25 1 1 1,-15-2 16-16,-19 1 0 16,-24 4 0-16,-10 1-4 0,-27 9-3 15,-10 2-16-15,-31 8-2 0,-4-8 0 16,-29 9-3 0,3-10 0-16,-27 5-3 15,15-4-1-15,-21 4-2 16,23-3 3-16,0-2 1 0,23-5 1 15,3-2 2-15,36-5 0 16,7-3-2-16,19 0-2 0,13 0 0 16,17-3-1-16,8 1-9 15,13 4 1-15,17 3 0 16,12-5 1 0,21 1 3-16,8-2 9 0,27-6 5 15,2-3 1-15,35-3 2 16,-4-2 0-16,20-5 3 15,-13-2-2-15,11 1 1 16,-26 1-2-16,0 3 0 16,-25 4-1-16,-1 6 0 15,-29 2-1-15,-10 2-1 0,-20-2 0 16,-10 3 1-16,-16-1-6 16,-14 8-11-16,-4 1-3 15,-11 6 0-15,-1 0 1 16,-7-1 3-16,7-4 12 15,-13 3 2-15,-1-2 0 16,-16 9 4-16,-2 3 4 16,-18 4 5-16,4 1 2 0,-21 5 1 15,9-7-2-15,-26 6-4 16,13-6-4-16,-22 3-2 16,13-2-1-1,-12 4-2-15,16-5-1 0,-9 0-3 16,27-5 0-1,6-3-1-15,28-10 1 0,19-1-6 16,25-8 1-16,25-2 1 16,17-8 0-16,31-4 0 15,15-4 5-15,31-4 2 16,0 3 0 0,26 1-1-16,-15 5 0 0,15 6 1 15,-21 4-2-15,5 5 1 16,-25 4 0-16,-1 6 1 15,-24 2-1-15,-9 4 1 16,-22-1 0-16,-12 0 7 0,-16-1 2 16,-19 6 2-16,-13 2 1 15,-20 11-1 1,-5 4-6-16,-18 5-3 0,5-3-5 16,-3-4-13-16,18-5-18 15,5-7-126-15,11-7 24 16,-24-14-315-16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00:25.2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8B6EDE0-B389-4CCD-94AB-36D8E7E0B70F}" emma:medium="tactile" emma:mode="ink">
          <msink:context xmlns:msink="http://schemas.microsoft.com/ink/2010/main" type="writingRegion" rotatedBoundingBox="1419,6471 7168,6473 7167,8518 1418,8516"/>
        </emma:interpretation>
      </emma:emma>
    </inkml:annotationXML>
    <inkml:traceGroup>
      <inkml:annotationXML>
        <emma:emma xmlns:emma="http://www.w3.org/2003/04/emma" version="1.0">
          <emma:interpretation id="{D056DD4C-7870-4F4C-8728-B1148CAD57AA}" emma:medium="tactile" emma:mode="ink">
            <msink:context xmlns:msink="http://schemas.microsoft.com/ink/2010/main" type="paragraph" rotatedBoundingBox="1419,6471 7168,6473 7167,8518 1418,85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0C44D7-4567-48BF-8961-1B4EF797CC08}" emma:medium="tactile" emma:mode="ink">
              <msink:context xmlns:msink="http://schemas.microsoft.com/ink/2010/main" type="line" rotatedBoundingBox="1419,6471 7168,6473 7167,8518 1418,8516"/>
            </emma:interpretation>
          </emma:emma>
        </inkml:annotationXML>
        <inkml:traceGroup>
          <inkml:annotationXML>
            <emma:emma xmlns:emma="http://www.w3.org/2003/04/emma" version="1.0">
              <emma:interpretation id="{E85D69CD-045D-44D5-B6E2-88EEC562C87B}" emma:medium="tactile" emma:mode="ink">
                <msink:context xmlns:msink="http://schemas.microsoft.com/ink/2010/main" type="inkWord" rotatedBoundingBox="1419,6471 6307,6473 6306,8518 1418,851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-1051 4424 362 0,'-12'-5'108'0,"2"2"17"16,5 0-107-16,3-1-1 16,2 4-12-16,0-1-13 15,2-1 7-15,5-3-1 0,1-3 0 16,10-6 1-16,2 0 2 15,5-6 2-15,2 3 1 16,-1 2 1-16,-4 2-1 16,3 4 0-16,-5 6-1 15,1 6-1-15,-1 9-1 16,-2 10-1-16,-3 3 0 0,-3 14-2 31,-7 3 1-31,-10 19-1 0,-5 7 2 16,-13 29-1-16,-6 1 2 0,-15 23-1 15,-8-5 1-15,-16 17-1 16,3-17 1-16,-13 14 2 16,9-21 1-16,-1 2 4 15,13-21 1 1,3-5 0-16,15-26-1 0,5 1-2 16,10-18-5-16,8-2 0 15,6-12 0 1,5-3-1-16,3-7 0 15,9-1 0-15,4-9 1 0,16 2-1 16,0-2 1-16,12 0 0 16,3-4 0-16,13 1 0 15,-2-2-1-15,17 2-9 16,-4-5-19-16,10 5-112 16,-13-3 22-16,4-6-286 15</inkml:trace>
          <inkml:trace contextRef="#ctx0" brushRef="#br0" timeOffset="1106.3446">-148 4504 379 0,'-2'7'96'0,"4"-11"28"15,11-4-104-15,7 3-17 16,13-5-2-16,2 2 1 16,11-2-1-16,-1 1 0 15,8 1 0-15,-5 2-1 16,4 2 0-16,-7 3 0 15,0 4 0-15,-14-1-1 16,-4 3 1-16,-12-2 1 0,-12 5 6 16,-6 2 0-16,-16 12 0 15,-6 4 0-15,-13 17-1 16,0 4-5 0,-12 8-1-16,10-4 0 0,1 2-1 15,17-10 1 1,4-1-2-16,13-9 1 0,5 2-2 15,6-7 1-15,8 5 1 16,2 1 0-16,8 5 3 16,-1 0 0-16,17 10 0 15,-2 0 1-15,8 14-1 16,-1 1 0-16,3 5-1 16,-10-10 1-16,-4 3 1 15,-18-19 2-15,-9 3 2 0,-10-7 1 16,-21 9-1-1,-7 0 0-15,-16 5-2 0,-2-10 0 16,-18 7 0-16,4-12-1 16,-13 2 0-16,8-10-1 15,-9 0-2-15,11-9-3 16,-9-6-4-16,12-8-4 16,-3-4-8-16,14-4-2 15,4-3-7-15,16 3-2 16,11-1-78-16,11 0-23 15,8-3-21-15,4-5-80 0</inkml:trace>
          <inkml:trace contextRef="#ctx0" brushRef="#br0" timeOffset="2248.4664">771 5968 500 0,'-10'7'101'0,"7"-10"48"16,21-6-153-16,12 1-14 15,2 3-14-15,1 5-118 16,-10 2 23-16,-6 1-291 16</inkml:trace>
          <inkml:trace contextRef="#ctx0" brushRef="#br0" timeOffset="4787.6046">1100 4449 311 0,'-5'0'70'0,"3"-3"28"16,6 3-91-16,6-3-4 15,0-2-2-15,6 1 9 16,1-2 5-16,6-8 6 16,5-2 1-16,14-11-1 15,1-4-7-15,13-4-5 16,-1 2-6-16,5-2-1 16,-9 11 0-16,4 3 1 15,-10 8 0-15,3 6 0 16,-10 10-1-1,1 12 0-15,-13 10 0 0,-4 13 0 16,-11 7 0-16,-9 20 0 0,-10 1 0 16,-12 34 1-16,-5 4-1 15,-12 34 1-15,1-5 1 16,-11 25 1-16,3-17 3 16,-6 12 4-16,5-22-4 15,-5 8-5-15,5-24 2 0,-3-1-4 16,8-27-5-16,-3-6 3 15,12-26 2-15,2-9-11 16,8-21-6-16,3-8-31 16,6-14-40-16,-1-18-47 15,4-11-21-15,4-21-77 16</inkml:trace>
          <inkml:trace contextRef="#ctx0" brushRef="#br0" timeOffset="5506.2177">1429 5200 161 0,'10'21'169'0,"3"1"-47"16,7-9-96-16,13-1 97 15,5-1-117-15,7 3-1 16,-2 4-7-16,4 10-20 0,-6 12-23 15,7 15-79-15,-6 1 2 16,-2 4-174 0</inkml:trace>
          <inkml:trace contextRef="#ctx0" brushRef="#br0" timeOffset="5599.3503">2393 4770 394 0,'-20'-44'84'0,"4"-7"38"16,11 14-120-16,5 6-5 16,0 16-7-16,1 15-3 15,-1 12 1-15,-1 6 0 16,-3 3 7-16,3 11 6 16,-1-2 5-16,1 10 6 15,-1 1 2-15,2 12 7 0,2-3 2 16,7 13 4-16,3-5 0 15,11 10-5-15,4-5-7 16,6 9-4-16,-1-9-7 16,1 7-6-16,-3-12 3 15,-4 7-1-15,-7-11-1 16,-8 6 0-16,-6-13 0 16,-13 6 0-16,-9-10 0 0,-11 5 1 15,-7-8 1-15,-11 3 1 16,1-8 1-16,-12 3 2 15,4-13 0-15,-3-5 0 16,4-10-2-16,-2-9-8 16,12-7-9-16,-4-9-23 15,7-7-24-15,6-11-89 16,12-7 7-16,4-18-194 16</inkml:trace>
          <inkml:trace contextRef="#ctx0" brushRef="#br0" timeOffset="5813.8016">2563 4594 222 0,'36'8'123'15,"-6"0"-5"-15,8 4-42 0,0 4-43 16,16 13-12-16,-5 2-21 16,9 6-88-16,-8-1-32 15,7 2-25-15,-16-9-94 16</inkml:trace>
          <inkml:trace contextRef="#ctx0" brushRef="#br0" timeOffset="6220.9719">3175 4846 331 0,'-11'20'102'0,"-4"-2"21"0,-2 10-90 15,2 4-17-15,-5 14-4 16,-1 4-7-16,-6 20 2 15,2 1 0-15,-1 27 2 16,4-3-1-16,4 33-1 16,9-7-3-16,13 22-1 15,4-19-3-15,10-1 0 16,4-37-1-16,1-16 2 16,0-35 1-16,6-22 4 15,-6-24 2-15,7-29 4 0,0-17-1 16,9-29 0-16,-2-10-4 0,3-24-3 15,-7 7-3-15,-8-20 1 16,-13 14-1-16,-14-16 2 16,-8 18 1-1,-12-8-1-15,-3 22 1 0,-4 0-1 16,0 35-1-16,-1 15 1 16,4 28-1-16,-1 20-1 15,2 25-4-15,-1 23-14 16,4 12-14-16,-4 23-121 15,1 0 24-15,3 10-297 16</inkml:trace>
        </inkml:traceGroup>
        <inkml:traceGroup>
          <inkml:annotationXML>
            <emma:emma xmlns:emma="http://www.w3.org/2003/04/emma" version="1.0">
              <emma:interpretation id="{C1CAE817-31E2-40FF-BE49-177A5B1B579E}" emma:medium="tactile" emma:mode="ink">
                <msink:context xmlns:msink="http://schemas.microsoft.com/ink/2010/main" type="inkWord" rotatedBoundingBox="7054,7390 7168,7391 7167,7655 7053,765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213.2473">4206 5090 499 0,'-48'45'112'0,"7"0"44"0,16-14-150 16,25 4-26-16,15-8-20 15,3 4-116-15,-5-6 14 0,-5 0-272 16</inkml:trace>
        </inkml:traceGroup>
      </inkml:traceGroup>
    </inkml:traceGroup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2:59:54.23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A9B3969-E1FF-4CA1-83E9-CC4882E28651}" emma:medium="tactile" emma:mode="ink">
          <msink:context xmlns:msink="http://schemas.microsoft.com/ink/2010/main" type="writingRegion" rotatedBoundingBox="15,1674 18791,-6150 23979,6297 5202,14121"/>
        </emma:interpretation>
      </emma:emma>
    </inkml:annotationXML>
    <inkml:traceGroup>
      <inkml:annotationXML>
        <emma:emma xmlns:emma="http://www.w3.org/2003/04/emma" version="1.0">
          <emma:interpretation id="{EC47D582-5A37-402E-B50E-B63F3D21E168}" emma:medium="tactile" emma:mode="ink">
            <msink:context xmlns:msink="http://schemas.microsoft.com/ink/2010/main" type="paragraph" rotatedBoundingBox="484,1111 14759,-720 15175,2515 899,43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3A0E098-5BF8-4908-B68C-A88F4072FD1A}" emma:medium="tactile" emma:mode="ink">
              <msink:context xmlns:msink="http://schemas.microsoft.com/ink/2010/main" type="inkBullet" rotatedBoundingBox="2958,2301 3742,2200 3821,2814 3037,2914"/>
            </emma:interpretation>
          </emma:emma>
        </inkml:annotationXML>
        <inkml:trace contextRef="#ctx0" brushRef="#br0">-2 0 323 0,'0'10'62'16,"11"-5"34"-16,4-5-92 0,17 2-8 15,6-1 7-15,12 4 0 16,-2 0-4-16,10 4-5 15,-11-1-4-15,9-1-9 16,-11-4-4-16,1-5-14 16,-6-3-18-16,-2-5-34 15,-11-1-2-15,-2-4-64 16</inkml:trace>
        <inkml:trace contextRef="#ctx0" brushRef="#br0" timeOffset="222.8163">97 282 401 0,'0'10'76'0,"9"4"47"0,11-3-119 16,14 9 1-16,10-2 5 15,20 2 0-15,3-3-5 0,17 1-1 16,-4-5-7-16,8 4-41 16,-13-2-53-1,1 5-32-15,-14-2-45 0,-3 2-16 16</inkml:trace>
      </inkml:traceGroup>
      <inkml:traceGroup>
        <inkml:annotationXML>
          <emma:emma xmlns:emma="http://www.w3.org/2003/04/emma" version="1.0">
            <emma:interpretation id="{E1D3561E-A7A9-4B94-861A-F8B73CDC039E}" emma:medium="tactile" emma:mode="ink">
              <msink:context xmlns:msink="http://schemas.microsoft.com/ink/2010/main" type="line" rotatedBoundingBox="484,1111 14759,-720 15175,2515 899,4347"/>
            </emma:interpretation>
          </emma:emma>
        </inkml:annotationXML>
        <inkml:traceGroup>
          <inkml:annotationXML>
            <emma:emma xmlns:emma="http://www.w3.org/2003/04/emma" version="1.0">
              <emma:interpretation id="{AEB45E96-B1DF-47E7-84C6-50356C161419}" emma:medium="tactile" emma:mode="ink">
                <msink:context xmlns:msink="http://schemas.microsoft.com/ink/2010/main" type="inkWord" rotatedBoundingBox="484,1111 8900,31 9315,3267 899,434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-516.0323">-1035 1116 379 0,'-13'-2'85'16,"0"-1"34"-16,8 4-112 0,0 9-6 16,1 7-1-16,-4 11-2 15,0 9 0-15,-2 12 0 16,-2 1 2-16,5 13 0 15,4-3 0-15,3 5 0 16,2-12-1-16,4-8 1 16,1-17-2-16,5-8 0 15,1-13 0-15,7-11 3 16,2-2 2-16,12-14 4 16,-2-7 0-16,6-13 0 0,-3-3-4 15,3-8-1-15,-10-1 0 16,-3-8-1-16,-10 11 3 15,-11-8 3-15,-11 11 1 16,-15-1-2-16,-8 11-4 16,-19 6-5-16,-8 15-36 15,-14 10-26-15,3 10 2 16,-2 10-2-16,20 0-33 16,9 1 9-16,21-2 16 15,10-6-69-15</inkml:trace>
          <inkml:trace contextRef="#ctx0" brushRef="#br0" timeOffset="-1208.7425">-1204-1353 345 0,'0'3'77'0,"0"2"31"0,1 5-102 0,-1 7-2 16,-3 4-2-16,-5 8 1 16,-4 1-1-16,-6 4 3 15,-4 1 1-15,-6 5 6 16,-3 0 2-16,-11 6 4 16,-1-2 0-16,-9 10 1 15,1-2-4-15,-12 14-1 16,3-3-4-1,-11 15-2-15,3 0-4 16,-7 15-2-16,9-6-1 16,-2 19-2-1,16-5 1-15,4 29-1 0,15-4 1 16,3 32 1-16,10-12-1 16,5 30 1-16,7-24 0 0,4 14 0 15,6-24-1-15,8-5-1 16,5-35 0-16,10-13-7 0,3-34-3 15,15-17-3-15,4-26 0 16,12-17-11-16,-2-17-33 0,11-16-70 16,-5-3 2-16,-2-13-182 15</inkml:trace>
          <inkml:trace contextRef="#ctx0" brushRef="#br0" timeOffset="8332.1421">1480 279 380 0,'-15'5'93'16,"7"-2"25"-16,8-3-109 0,7 2-8 15,3-2-4-15,5 2 0 16,1-1 5-16,4 6-1 16,0 0 0-16,7-1-2 15,1-4 1-15,12 1 3 16,1-3 0-16,11-3 2 0,2-2-1 15,14 3 1-15,-3 1-3 16,3-1-2 0,-8 0-9-16,-4 1-47 0,-17-1-69 15,-11-1 0 1,-12 3-179-16</inkml:trace>
          <inkml:trace contextRef="#ctx0" brushRef="#br0" timeOffset="8975.483">2428-329 405 0,'-8'-1'92'0,"1"-1"33"0,6 0-120 16,6 2-6-16,3-1-2 15,7 1-2-15,6-2 5 16,11-3 1-16,1-2 2 0,14-4 1 16,-4 1 0-16,2 2 0 15,-12 3-1-15,0 5 2 16,-15 6 0-16,-8 11 2 15,-8 9 0-15,-12 21 0 16,-12 6-2 0,-18 20-2-16,-4 5-2 15,-21 20 1-15,-1-5-2 16,-11 12 2-16,12-12-1 16,-3-1 0-16,17-15 0 0,4-1-1 15,14-16 1-15,5-2-1 16,13-15-1-16,5-3 1 15,8-12-1-15,9 1 1 16,6-10 1-16,9 1 0 16,6-1 1-16,15-1 0 15,2-6 0-15,17 4-1 16,-3-1-2-16,13-2-11 0,-13-1-18 16,6-4-74-16,-17-3-34 15,-1-13-29-15,-12-4-72 16</inkml:trace>
          <inkml:trace contextRef="#ctx0" brushRef="#br0" timeOffset="9395.0574">3516-319 397 0,'5'-5'135'0,"-14"2"12"0,-2 5-93 16,4 16-53-16,-15 17-5 15,-3 13-4-15,-13 22 2 16,-5 6 0-16,-10 17 1 15,8-7 3-15,-6 14 4 16,9-12 0-16,1 8 3 16,11-16 1-16,2 5 2 0,11-17-1 15,7 1-1-15,12-14-3 16,6 0-4 0,7-14-2-16,5 4-9 15,1-15-6-15,1 0-23 16,-2-13-10-16,2-11-51 15,-3-12-35-15,0-13-8 16,-1-11-86-16</inkml:trace>
          <inkml:trace contextRef="#ctx0" brushRef="#br0" timeOffset="9737.4574">3305 545 350 0,'-10'8'84'0,"-5"15"30"0,0 7-101 0,-2 23-5 15,4 4-3-15,-2 14-1 16,3-1-2-16,-4 8-1 16,3-10 1-16,-4 6 7 15,4-7 3-15,-2-1 2 16,5-9-1-16,3-6-1 16,4-16-10-16,6-12-11 15,4-18-3-15,8-18-14 16,3-15-14-16,14-24-43 15,-1-7-23-15,16-21-12 16,1 0-36-16,15-14 58 16</inkml:trace>
          <inkml:trace contextRef="#ctx0" brushRef="#br0" timeOffset="10076.2623">3570 704 50 0,'75'-100'102'0,"-14"16"-16"0,9-11 9 0,-10 14-12 16,5-11-12-16,-14 18-26 15,2-3-6-15,-15 16-12 16,-4 8-1-16,-13 21-9 15,-7 9 2-15,-11 13-4 0,-6 13 0 16,-9 12-6-16,-13 23-1 16,-5 12-4-1,-16 27 4 1,1 9 3-16,-5 20 3 0,14-11-1 16,4 3 0-16,15-20-6 0,9-10-3 15,11-23-3-15,4-12-1 16,1-15-1-16,6-10 0 15,1-14-1-15,8-21 0 16,5-11 1-16,12-23 1 16,-2-11 1-16,9-17 0 15,-4-3 0-15,3-21 1 16,-9 9-1-16,-1-17 1 16,-6 16 0-16,-7 0-1 15,-9 31 0-15,-9 9-2 0,-9 28-2 16,-12 18-4-16,-11 22-2 15,-8 20-1-15,-3 14 1 16,-3 21-1-16,7 3-2 16,3 21-41-16,9-8-94 15,4 19 12-15,3-11-255 16</inkml:trace>
          <inkml:trace contextRef="#ctx0" brushRef="#br0" timeOffset="10375.1548">4314 893 475 0,'8'10'118'0,"-6"-7"33"0,8-1-152 15,7 6-156-15,1 11 35 16,-7 1-341-16</inkml:trace>
          <inkml:trace contextRef="#ctx0" brushRef="#br0" timeOffset="10884.6417">5061-267 436 0,'-16'16'108'0,"-6"14"34"16,-1 7-125-16,-2 16-10 15,2 12-5-15,-7 23 0 16,1 1 0-16,-2 18-1 16,1-10-1-16,-3 15 0 15,1-16 0-15,-1 5 0 16,7-16 0-1,2 1 0-15,6-26 0 16,8-10-1-16,3-22-1 16,9-8 1-16,3-20 1 15,8-10 1-15,4-18 2 0,13-25 1 16,1-12-2-16,14-25-1 16,-3-6 0-16,11-20 0 0,-10 8 0 15,7-22 1-15,-9 14-1 16,1-7 0-16,-11 27-1 15,-6 10 1-15,-11 29 1 16,-13 14-1-16,-11 23 1 16,-11 10 0-16,-4 15-1 15,-13 18-5-15,-1 14-4 16,-5 23-6-16,2 8-2 16,2 16-13-16,12 1-6 15,6 6-28-15,11-19-54 16,9-6-15-16,9-23-33 0,8-8 9 15</inkml:trace>
          <inkml:trace contextRef="#ctx0" brushRef="#br0" timeOffset="11322.0234">5584-211 391 0,'13'-18'109'0,"-11"8"23"0,-4 10-107 16,-4 15-27-16,-11 20-4 15,-6 8-3-15,-12 28 2 16,2 6 4-16,-10 19 3 0,6-3 3 16,-4 18 0-16,7-13 0 15,-4 12-1-15,8-22-1 16,2 3 0-1,8-26 0-15,10-10-1 0,9-22-1 16,7-17 2-16,9-17 0 16,8-24-1-16,6-13 2 0,10-29 0 15,3-8-2-15,9-24 0 16,-2 6 1-16,4-15 0 16,-10 12 0-16,-2-11 1 15,-9 23-1-15,-7-4-3 16,-15 25-4-16,-7 11-5 15,-11 29-5-15,-14 20 8 16,-4 18 6-16,-8 16 6 16,1 9 5-16,-2 13 5 15,9 2-18-15,-4 13-66 16,8-2-59-16,-3 6-13 16,2-12-149-16</inkml:trace>
          <inkml:trace contextRef="#ctx0" brushRef="#br0" timeOffset="11783.1026">5863 173 311 0,'23'-17'127'0,"2"-3"1"0,-5 5-81 16,-2 4-34-16,-1 9-25 15,-7 10-4-15,-8 11-1 16,-11 14 8-16,-9 7 17 0,-14 13 12 16,-1 8 4-16,-8 12 5 15,6-3-7-15,2 16-7 16,9-8-6-16,9 7-2 31,14-14-4-31,7 1-2 16,8-24 0-16,7-8 0 0,4-20-1 15,8-17 2-15,1-23 1 16,10-27 4-16,1-19 2 0,10-30 5 16,-5-9-1-16,0-23 1 15,-9 12-4-15,-6-17-3 16,-17 20-5-16,-6-3-5 16,-10 30-3-16,-14 8-6 15,-5 30 1-15,-4 11 1 16,-2 21 2-16,-6 7-1 0,6 13 1 15,-7 11-23-15,2 11-49 16,-5 11-67-16,6 4-13 16,1 2-147-16</inkml:trace>
        </inkml:traceGroup>
        <inkml:traceGroup>
          <inkml:annotationXML>
            <emma:emma xmlns:emma="http://www.w3.org/2003/04/emma" version="1.0">
              <emma:interpretation id="{A511D35C-D33C-4DF5-AAB7-3BF3DE536218}" emma:medium="tactile" emma:mode="ink">
                <msink:context xmlns:msink="http://schemas.microsoft.com/ink/2010/main" type="inkWord" rotatedBoundingBox="10123,1237 14931,620 15155,2364 10347,2981"/>
              </emma:interpretation>
              <emma:one-of disjunction-type="recognition" id="oneOf1">
                <emma:interpretation id="interp1" emma:lang="" emma:confidence="0">
                  <emma:literal>42.500</emma:literal>
                </emma:interpretation>
                <emma:interpretation id="interp2" emma:lang="" emma:confidence="0">
                  <emma:literal>42,500</emma:literal>
                </emma:interpretation>
                <emma:interpretation id="interp3" emma:lang="" emma:confidence="0">
                  <emma:literal>42500</emma:literal>
                </emma:interpretation>
                <emma:interpretation id="interp4" emma:lang="" emma:confidence="0">
                  <emma:literal>42:500</emma:literal>
                </emma:interpretation>
                <emma:interpretation id="interp5" emma:lang="" emma:confidence="0">
                  <emma:literal>422500</emma:literal>
                </emma:interpretation>
              </emma:one-of>
            </emma:emma>
          </inkml:annotationXML>
          <inkml:trace contextRef="#ctx0" brushRef="#br0" timeOffset="12739.8506">7337 306 459 0,'22'3'97'0,"8"0"43"15,5 2-146-15,6 0-27 16,1 0-13-16,1-2-6 15,-7-3 2-15,4-1 26 16,-3-3 35-16,2-4 15 16,-2 1 7-16,1-1 1 15,-6-2-17-15,1-1-18 0,-8-1-23 16,0-5-99 0,-10 2 17-16,0 0-245 15</inkml:trace>
          <inkml:trace contextRef="#ctx0" brushRef="#br0" timeOffset="12840.1473">7626 15 438 0,'-3'10'135'16,"3"0"20"-16,3-3-120 0,2 16-61 16,-2 5-32-16,-1 18-7 15,-5 8-5-15,-9 10 8 16,-3-6 32-16,-5 9 42 16,0-11 12-16,-5 4 5 15,5-10-10-15,-3 0-110 16,3-12 15-16,-1-3-292 15</inkml:trace>
          <inkml:trace contextRef="#ctx0" brushRef="#br0" timeOffset="15975.2496">8941-760 305 0,'-7'13'68'0,"1"2"31"15,1 15-85-15,3 6-10 0,-5 17 1 16,-1 4 1-16,-5 11-4 16,-6-5 0-16,-2 13-1 15,-4-13 1-15,-7 9-1 16,6-14-2-16,-2 2-8 15,1-20-2-15,2-7-2 16,7-15-10-16,3-6-78 16,3-17 30-16,7-17-208 15</inkml:trace>
          <inkml:trace contextRef="#ctx0" brushRef="#br0" timeOffset="15684.5579">9132-1316 331 0,'-10'10'75'0,"-3"3"32"0,4 3-99 0,-4 13-1 15,-2 4-2-15,-5 10-3 16,-3 2-1-16,-9 6 1 16,1 1-1-16,-11 9 0 15,2-6 0-15,-6 10 1 16,4-11 0-16,-1 5 4 15,8-10 2-15,2 1 0 16,13-12-1 0,4 1-1-16,9-11-6 15,9-3-3-15,6-9-1 0,12 1-1 16,6-7 0-16,14-4-4 16,3-6-5-16,14-4-5 15,-9-6-29-15,5-4-63 0,-15 3 10 16,1-6-159-16</inkml:trace>
          <inkml:trace contextRef="#ctx0" brushRef="#br0" timeOffset="16548.2376">9283-1057 371 0,'10'-9'79'0,"-2"4"34"0,7-1-110 16,5-1-9-16,7 0-4 16,1 1 1-16,12-8 0 15,-2 1 3-15,13-7 2 16,1-1 4-16,4-3 3 16,-4-1 3-16,-3-1 2 15,-14 9 2-15,-3 2 0 16,-12 7-2-16,-5 11-3 15,-9 7-3-15,-4 10-1 16,-9 7 1-16,-9 11 0 16,-9 4 0-16,-12 7 1 15,-3-2-1-15,-9 4 0 16,2-8 0-16,-1 7 0 0,8-10-1 16,-1 5 0-16,9-5 1 15,-3 5-1-15,9-11-1 16,1 6 1-16,5-5 0 15,2 2-1-15,6-7 1 16,2 3 0-16,3-7-1 16,4 1 1-16,3-6 0 15,5 1 4-15,3-7 0 0,6-2 1 16,2-3 1-16,8-1 1 16,-1-6-4-1,8 2-1-15,-2-4-2 0,4 3 0 16,-3-4-2-16,4 6-5 15,-2-1-9-15,0 4-61 16,-3 2-52-16,0 6-10 16,-8-2-140-16</inkml:trace>
          <inkml:trace contextRef="#ctx0" brushRef="#br0" timeOffset="16837.1247">9988-433 209 0,'-15'6'199'0,"1"-1"-63"0,5 5-161 0,14 5 52 0,2 4-170 16,-1 0-46 0,1-2-24-16</inkml:trace>
          <inkml:trace contextRef="#ctx0" brushRef="#br0" timeOffset="17397.6289">10405-1087 266 0,'-8'15'155'0,"-2"5"-25"15,-2-1-34-15,6 11-91 16,7 5-6-16,4 10 1 0,-1 1 0 16,2 8-1-16,4-5 1 15,3 8-1 1,2-6 0-16,4 1-1 0,-3-11 1 16,1-6 0-16,-7-12 1 15,-2-8 3-15,-6-5 2 16,-7 0 0-16,-4 0 0 15,-5 5 1-15,-8 3-3 16,-11 4-1-16,0-4 0 0,-12 4 0 16,2-6-1-1,-6-6 0-15,11-8-1 16,2-9-5-16,7-8-2 0,1-14-10 16,5-8-9-16,5-16-10 15,6-5-73-15,5-19-20 16,11 4-19-16,7-8-53 15</inkml:trace>
          <inkml:trace contextRef="#ctx0" brushRef="#br0" timeOffset="17497.9175">10488-1338 245 0,'37'13'56'0,"-3"-3"23"0,13 2-74 0,3-4-3 15,1 2-1-15,-6-2-2 16,3 2 1 0,-10-1 0-16,4 2-2 0,-7 1-8 15,0 5-68-15,-12-3 17 16,-3 6-174-16</inkml:trace>
          <inkml:trace contextRef="#ctx0" brushRef="#br0" timeOffset="17919.6241">11232-1316 387 0,'-13'21'91'0,"-11"11"34"15,3 3-109-15,-6 13-11 16,4 6-1-16,-4 15-1 16,6-3-2-16,-2 14 0 15,8-7-1-15,1 8 0 16,8-15 0-16,4-6-1 16,7-18-1-16,0-11-1 0,2-16 0 15,3-12 1-15,0-9 1 16,4-14 2-1,8-12 1-15,6-14-2 0,1-4-2 16,5-13-2 0,-4 3 0-16,-2-8 1 15,-4 5 2-15,-6-7 2 0,-8 14 3 16,-8-2 3-16,-14 13 0 16,-11 4 0-16,-9 16-3 15,-13 5-8-15,1 16-4 0,-8 14-2 16,9 14 0-16,-4 10 1 15,13 6 7-15,0 5-21 16,16-8-33-16,3 2-63 16,12-7-12-16,10 0-136 15</inkml:trace>
          <inkml:trace contextRef="#ctx0" brushRef="#br0" timeOffset="18533.4648">11725-1220 275 0,'17'-2'100'0,"-8"-1"19"0,3 0-77 0,1 3-26 16,1 5-7-16,-4 3-8 15,-7 12-5-15,-10 6 12 16,-6 12 4-16,-7 6 4 15,-6 12 1-15,1-1-3 16,0 11-5-16,8-4-2 16,4 11-3-1,11-13-1 1,9-1-1-16,6-17-1 0,9-6-1 16,-1-19 1-16,11-12 1 15,-2-13 2-15,11-22 0 0,2-15 0 0,7-17 0 16,-8-1-2-16,-2-13-1 15,-14 6 1-15,-8-8 1 16,-13 9 1-16,-10-8-2 16,-8 12 0-16,-15 4-7 15,-7 15-6-15,-13 9-4 16,-2 17-1-16,-5 13 0 16,7 19 4-16,-2 11-18 15,9 9-47-15,-4 14-44 16,3 4-24-16,-9 10-92 15</inkml:trace>
        </inkml:traceGroup>
      </inkml:traceGroup>
    </inkml:traceGroup>
    <inkml:traceGroup>
      <inkml:annotationXML>
        <emma:emma xmlns:emma="http://www.w3.org/2003/04/emma" version="1.0">
          <emma:interpretation id="{4400F32D-7A84-4B9E-B349-A48A44826AFC}" emma:medium="tactile" emma:mode="ink">
            <msink:context xmlns:msink="http://schemas.microsoft.com/ink/2010/main" type="paragraph" rotatedBoundingBox="11430,2616 20113,-93 20735,1899 12052,460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AD7C4FD-8941-4168-B3EC-1363DE6543C6}" emma:medium="tactile" emma:mode="ink">
              <msink:context xmlns:msink="http://schemas.microsoft.com/ink/2010/main" type="line" rotatedBoundingBox="11430,2616 20113,-93 20735,1899 12052,4609"/>
            </emma:interpretation>
          </emma:emma>
        </inkml:annotationXML>
        <inkml:traceGroup>
          <inkml:annotationXML>
            <emma:emma xmlns:emma="http://www.w3.org/2003/04/emma" version="1.0">
              <emma:interpretation id="{AB75ED98-7714-4E5C-9C14-2BD9E30E6942}" emma:medium="tactile" emma:mode="ink">
                <msink:context xmlns:msink="http://schemas.microsoft.com/ink/2010/main" type="inkWord" rotatedBoundingBox="11430,2616 15837,1241 16459,3234 12052,4609"/>
              </emma:interpretation>
              <emma:one-of disjunction-type="recognition" id="oneOf2">
                <emma:interpretation id="interp6" emma:lang="" emma:confidence="0">
                  <emma:literal>8,00+42.500</emma:literal>
                </emma:interpretation>
                <emma:interpretation id="interp7" emma:lang="" emma:confidence="0">
                  <emma:literal>€ x 42.500</emma:literal>
                </emma:interpretation>
                <emma:interpretation id="interp8" emma:lang="" emma:confidence="0">
                  <emma:literal>€ x 42,500</emma:literal>
                </emma:interpretation>
                <emma:interpretation id="interp9" emma:lang="" emma:confidence="0">
                  <emma:literal>8,06+42.500</emma:literal>
                </emma:interpretation>
                <emma:interpretation id="interp10" emma:lang="" emma:confidence="0">
                  <emma:literal>€ x 42500</emma:literal>
                </emma:interpretation>
              </emma:one-of>
            </emma:emma>
          </inkml:annotationXML>
          <inkml:trace contextRef="#ctx0" brushRef="#br0" timeOffset="19016.8659">8469 317 400 0,'4'-3'78'0,"9"1"41"15,14 4-120-15,19-2-1 16,9 1 2-16,31-1 0 0,5-1 0 16,27-3 0-16,-5 3 1 15,37-1 1-15,-9 4 0 16,36 1 5-16,-9-1 4 16,36-4 10-16,-15-6 7 15,26-14 4-15,-24-8-5 16,23-13-3-16,-23-2-10 15,6 1-8-15,-36 12-3 16,7 5-1-16,-37 14-1 0,2 12-1 16,-27 4 1-16,7 0 0 15,-23 4-1 1,-4 3 1-16,-26-4-1 0,-14 3 0 16,-21-1 1-1,-13 5-2-15,-16 2-2 0,-19 10-15 16,-12 2-12-16,-23 9-66 15,-10 1-59-15,-20 3-12 16,7-9-141-16</inkml:trace>
          <inkml:trace contextRef="#ctx0" brushRef="#br0" timeOffset="19723.0598">8901 1433 287 0,'53'-9'76'0,"-5"-9"23"0,15-7-82 15,-1-1-9-15,8-7-3 16,-11-1-4-16,8-7-1 16,-14-1 0-16,2-6 1 15,-11 2 0-15,0-7-1 16,-11 9 1-16,-3 3 0 16,-10 8 0-16,-5 6 2 0,-9 14 2 15,-9 8-3-15,-7 13 0 16,-12 19 0-16,-4 13-3 15,-12 19-1-15,-1 6 4 16,-5 15-1-16,4-2-1 16,-2 15-47-16,6-4-56 15,-4 16 2-15,5-10-159 16</inkml:trace>
          <inkml:trace contextRef="#ctx0" brushRef="#br0" timeOffset="19895.1389">9686 1511 459 0,'-10'28'97'0,"2"2"44"0,3 5-137 0,5 13-9 16,-3 2-8-16,-4 14-36 0,-6-2-47 16,-12 6-45-1,0-10-29-15,-7-3-56 16</inkml:trace>
          <inkml:trace contextRef="#ctx0" brushRef="#br0" timeOffset="20381.6527">10301 963 423 0,'6'-7'114'0,"-12"6"30"0,-3 6-116 0,-1 8-21 0,-6 13-2 16,-4 9-8-16,-7 10-3 15,-1 3-3-15,-7 12-4 16,4-5 0-16,-4 10 0 15,1-7 4-15,-2 6 3 16,8-7 5-16,0-4 2 16,9-13-1-16,6-7-7 15,11-15-4-15,11-11-4 16,6-14-2-16,8-16-8 16,7-10 4-16,13-19 2 0,-2-9 5 15,11-17 1 1,-1 3 11-16,4-18 10 15,-7 10 3-15,2-10 9 16,-12 15 4-16,-5-5 4 16,-13 27-3-16,-10 6-1 15,-6 20-9-15,-9 12-14 16,-5 20-11-16,-10 7-9 0,-4 15-4 16,-5 11 0-16,-1-1 9 15,1 10-8-15,10-6-12 0,2 0-79 16,4-10 7-16,4 2-190 15</inkml:trace>
          <inkml:trace contextRef="#ctx0" brushRef="#br0" timeOffset="21135.6963">11048 752 482 0,'-2'0'106'0,"-6"-12"43"15,4 1-148-15,9 4-14 16,2 7-25-16,-4 4-13 15,-6 9-10-15,-5 10 8 0,-11 14 9 16,-6 4 28-16,-11 16 27 16,-4-1 16-16,-3 14 9 15,3-4 2-15,0 15-4 32,12-4-13-32,8 16-7 0,13-5-11 15,7 1-3-15,10-14-3 16,7-7-4-16,3-25 0 0,3-9 0 15,4-18-2-15,6-16 1 16,-3-15 3-16,6-23 2 16,-2-8 2-16,0-19 2 15,-7 2 2-15,0-7 8 16,-14 15 1-16,-7 0 5 16,-11 16 2-16,-11-3 0 15,-4 15-7-15,-7 8-8 16,1 7-14-16,-2 9-57 15,4 8-74-15,-2 6-2 0,4 6-189 16</inkml:trace>
          <inkml:trace contextRef="#ctx0" brushRef="#br0" timeOffset="21887.8257">12610 161 417 0,'16'-5'93'0,"4"-3"38"0,13-1-122 0,9 5-12 16,11-1-4-16,-1 10-5 16,6 3-6-16,-7 0-8 0,9 7-17 15,-10 0-15-15,1 5 10 16,-13-5 12-16,1 1-4 15,-15-4 19-15,-2-7 24 16,-9-12 0-16,-1-9-43 16,-9-9-24-16,-1-10 7 15,-5-3-125 1</inkml:trace>
          <inkml:trace contextRef="#ctx0" brushRef="#br0" timeOffset="21940.9056">12884-181 363 0,'-17'57'99'0,"5"4"22"0,7 25-115 16,4 4-41-16,-1 15-54 0,-1-11-33 16,-5 7-25-16,-1-21-48 15</inkml:trace>
        </inkml:traceGroup>
        <inkml:traceGroup>
          <inkml:annotationXML>
            <emma:emma xmlns:emma="http://www.w3.org/2003/04/emma" version="1.0">
              <emma:interpretation id="{5361C820-43C0-47E2-832E-AB4E2D91374C}" emma:medium="tactile" emma:mode="ink">
                <msink:context xmlns:msink="http://schemas.microsoft.com/ink/2010/main" type="inkWord" rotatedBoundingBox="16550,1054 20123,-60 20685,1740 17112,2855"/>
              </emma:interpretation>
            </emma:emma>
          </inkml:annotationXML>
          <inkml:trace contextRef="#ctx0" brushRef="#br0" timeOffset="22138.9268">14189-1434 258 0,'0'6'112'0,"-4"4"0"0,1 2-60 16,3 9-36-16,-2 1-11 16,-3 5-3-16,-1-1-2 15,-11 9 4-15,-1 0 2 16,-10 13 2-16,-4-1 0 15,-6 19 4-15,1-6-2 16,-4 16 2-16,11-3-2 0,0 17 1 16,10-12-3-1,2 6-4-15,8-14-2 16,5-5-3-16,5-22-3 16,7-6-7-16,4-16-9 0,7-6-6 15,4-8-32-15,3-7-49 16,1-5-12-16,4-7-36 15,-3-4 5-15</inkml:trace>
          <inkml:trace contextRef="#ctx0" brushRef="#br0" timeOffset="22373.96">14160-679 258 0,'-15'22'71'0,"-3"17"22"15,3 6-75-15,-5 20-14 0,2 3-15 16,-4 12-67-16,-1-7-14 16,-2 5-28-16,4-15-22 15</inkml:trace>
          <inkml:trace contextRef="#ctx0" brushRef="#br0" timeOffset="23135.7753">14648-1368 396 0,'-6'8'72'0,"4"1"32"0,5 4-144 16,6-1-5-16,6-2 0 0,0-9 16 16,6-7 35-16,4-8 33 15,8-7 15-15,2-1 4 16,10 1-4-16,0 2-24 16,10 3-9-16,-2 4-9 15,6 2-4-15,-7 0-5 16,3 8-2-1,-14 4 0-15,-4 3-1 0,-14 7-1 16,-11 11-1-16,-16 7-2 16,-16 20-1-16,-11 3 0 0,-19 15 3 15,-6-5 2 1,-14 8 2-16,3-9 2 0,-9 12-2 16,10-7-4-16,-9 14-4 15,10-6-3-15,-5 10 0 16,12-14 2-16,0 4 2 15,13-21 4-15,6 1 2 16,12-12-1-16,5-3 1 16,11-12-2-16,9 2 0 15,12-6-1-15,12-4 0 16,11-6 0-16,13 3-5 16,1-7-5-16,14-5-28 15,-4-2-49-15,1-4-39 16,-7-3-26-16,1 1-59 0</inkml:trace>
          <inkml:trace contextRef="#ctx0" brushRef="#br0" timeOffset="23405.0141">15131-103 466 0,'-1'5'75'0,"4"-2"14"0,7 2-229 16,5 2 13-16,-2 0-235 15</inkml:trace>
          <inkml:trace contextRef="#ctx0" brushRef="#br0" timeOffset="24028.9935">15981-1260 511 0,'-18'-5'102'0,"2"7"43"0,2 11-158 0,4 20-23 15,0 9-12-15,-10 22-13 16,-3 4-6-16,-8 15 21 16,1-8 20-16,-3 13 22 15,6-11 21-15,4 7 21 16,5-12-12-16,8 1 4 16,10-17-9-16,13 1-6 0,8-13-8 15,11 3-4-15,1-12-7 16,7 3-2-1,-7-8-9-15,2 0-1 0,-10-14 2 16,0 3 2-16,-10-10 5 0,-4 0 28 16,-6-6 9-1,-5 0 6-15,-8-4-1 0,-13-6-3 16,-9 2-21-16,-22-5-12 16,-9 2-12-16,-21-7-20 15,3 0-29-15,-9-13-80 16,10-4 3-16,3-11-175 15</inkml:trace>
          <inkml:trace contextRef="#ctx0" brushRef="#br0" timeOffset="24624.2753">16533-925 338 0,'-39'32'56'0,"-7"9"16"15,8 1-100-15,-5 8 27 16,6-2 17-16,-1 12 23 15,10-6 22-15,-2 11-1 16,12-7-30-16,3 7-16 16,6-10-17-16,4 0-5 15,5-16-2-15,7-5-3 0,5-16 2 16,9-15 4-16,4-14 5 16,15-26 2-16,-2-11 4 15,17-28-1 1,-2-11-1-16,10-29 1 15,-5 0-1-15,0-15 3 16,-13 16 2-16,-10-6 3 16,-20 25 0-16,-12 6 1 0,-8 27-1 15,-6 8-3-15,-4 25-7 16,-4 19-8-16,0 19-2 16,-10 20-5-16,-1 9-2 0,-6 16-5 15,6 2-13-15,0 11-90 16,4-6 18-16,6 8-230 15</inkml:trace>
          <inkml:trace contextRef="#ctx0" brushRef="#br0" timeOffset="24192.5701">16111-1311 513 0,'22'1'109'0,"2"1"48"0,18 1-166 0,9 12-27 15,16 2-121-15,-12 3 18 16,-1-2-298-16</inkml:trace>
          <inkml:trace contextRef="#ctx0" brushRef="#br0" timeOffset="25347.6592">17391-1094 499 0,'2'-7'102'0,"-4"1"40"0,-3 6-158 16,-13 11-35-16,-6 9-7 16,-12 18 1-16,-6 9 10 15,-11 16 19-15,3-2 38 0,-6 16 12 16,8-6 0-16,0 12 0 15,10-11-10-15,4 7-5 16,11-19-6-16,8-7-1 16,10-18-2-1,10-10 5-15,10-22 2 16,13-19 3-16,7-16 3 16,15-31 4-16,1-8 0 0,14-24 1 15,-3 2-2-15,6-20 2 16,-10 14-2-16,0-14-5 15,-17 20-2-15,-9-2-2 16,-17 24-5-16,-13 3-9 16,-14 23-7-16,-11 8-12 15,-10 24-7-15,-19 15-8 16,-1 18-4-16,-18 16-82 16,-4 9 28-16,-16 21-208 15</inkml:trace>
        </inkml:traceGroup>
      </inkml:traceGroup>
    </inkml:traceGroup>
    <inkml:traceGroup>
      <inkml:annotationXML>
        <emma:emma xmlns:emma="http://www.w3.org/2003/04/emma" version="1.0">
          <emma:interpretation id="{B7097E45-7ED2-4F1F-85B2-5103064AD05D}" emma:medium="tactile" emma:mode="ink">
            <msink:context xmlns:msink="http://schemas.microsoft.com/ink/2010/main" type="paragraph" rotatedBoundingBox="7336,5729 21315,-95 23142,4289 9164,101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1067647-801C-42E4-B237-88DAC1558F09}" emma:medium="tactile" emma:mode="ink">
              <msink:context xmlns:msink="http://schemas.microsoft.com/ink/2010/main" type="line" rotatedBoundingBox="7336,5729 21315,-95 23142,4289 9164,10114"/>
            </emma:interpretation>
          </emma:emma>
        </inkml:annotationXML>
        <inkml:traceGroup>
          <inkml:annotationXML>
            <emma:emma xmlns:emma="http://www.w3.org/2003/04/emma" version="1.0">
              <emma:interpretation id="{6A43B965-6DCA-4CCD-9233-56968A01333C}" emma:medium="tactile" emma:mode="ink">
                <msink:context xmlns:msink="http://schemas.microsoft.com/ink/2010/main" type="inkWord" rotatedBoundingBox="7336,5729 13139,3311 14967,7696 9164,10114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42908.1108">9039 4678 169 0,'5'-3'101'0,"1"-5"-15"15,3 3-24-15,1-4-58 16,3-4-4-16,-3 6-1 15,-2-1 2-15,-3 2 11 16,-3 1 15-16,-2 5 5 16,-2-4 4-16,-1 8-3 0,-2-1-10 15,-2 0-15-15,-3 4-5 16,0 4-3-16,-3 4-1 16,0 5 2-16,-2 9 0 15,0-1 1-15,0 7 1 16,0-4 0-16,-2 4 0 15,2-3 0-15,2 4-2 16,0-8-1-16,5 4 0 16,3-7 0-16,1-4-1 15,3-6 0-15,1-3 0 16,0-7 0-16,1-2 0 16,1-6 2-16,6-5 1 15,1-2 1-15,6-9 1 16,3 3 0-16,3-7-1 15,-1-1-1-15,4-4-1 0,-1 0 0 16,0-10 1-16,-1-1 0 16,-1-7 2-16,-6 3 2 15,-5-4 5-15,-5 11 2 16,-7 4 3-16,-4 12-4 16,-8 10-2-16,-2 10-6 15,-9 14-5-15,-2 6-8 16,-2 16-12-16,0 4-3 15,1 1-14-15,8-4-28 16,5-7-68-16,10-15 11 16,9-5-168-16</inkml:trace>
          <inkml:trace contextRef="#ctx0" brushRef="#br0" timeOffset="44877.5037">10005 4436 179 0,'-10'7'128'0,"-3"-4"-21"0,1-1-22 0,-1-4-54 16,5 2-17-1,-4 2-3-15,-1 1-5 0,-1 3-5 16,1 6 1-16,-7 5-1 15,2 1 0-15,-5 9 0 16,-1-3 1-16,-4 10 3 16,0-3 1-16,-4 9 2 15,4-2 1-15,-5 9-2 16,3-1-3-16,0 14-1 16,4-5-3-1,-1 11-1-15,7-4 1 0,2 4-1 16,6-10 1-16,7-2-1 15,9-16 0-15,6-3-1 16,8-14 0-16,7-3-1 16,3-9 1-16,4-3 2 0,-1-9 3 15,-1-7 4-15,-5-7 1 16,6-7 2-16,-4-8-2 16,6-9-2-16,-5-1-4 15,4-4 0-15,-9 6 0 16,-6 2 1-16,-7 8 2 15,-12 5 2-15,-5 8 1 16,-9 2 0-16,-1 7-3 0,-9 0-7 16,-1 6-8-16,-4 5-33 15,4 4-27-15,-3 3-67 16,9 0-13-16,2-2-119 16</inkml:trace>
          <inkml:trace contextRef="#ctx0" brushRef="#br0" timeOffset="50097.005">10276 4207 183 0,'-4'-2'77'0,"3"0"5"0,-6-2-43 16,2-1-20-16,2 0 0 0,-2 0-10 16,-2 1 0-1,5 1 4-15,1 1 3 16,1 1-3-16,-2-4 1 16,0 0-1-16,2-2-5 0,-1-1-4 15,-1-2-3-15,2 1-3 16,2 1 0-16,3 2 0 15,3-1-1-15,2 4 2 16,5-1 0-16,0 1 0 16,6 1 1-16,1 1 0 0,3-1 0 15,-3 2 0 1,2 3 0-16,-4 1 0 16,4 2 0-16,-3 1 2 0,-1-2 0 15,-2 0 0-15,1 1 3 16,1-1 0-16,-1-3 3 15,0 3-1-15,6 0 1 16,-5-3-2-16,1 3-1 16,-6-2 0-16,-2 0 1 15,-4 1 8-15,-4 2 6 16,-5-2 1-16,-4 6 0 16,-2 0 0-16,-3 4-10 15,-2 3-6-15,-1 5-2 16,1-4 0-16,-1 5-1 15,2-1 1-15,-2 4 0 16,2-2-1-16,0 2 0 0,4-3-1 16,-1-3 0-16,4-1 0 15,-1-1-1-15,3-5 0 16,-3 7 0-16,0-2 1 16,-3 5 0-16,0-4-1 15,2 4 0-15,0-3 0 16,4 0 0-16,2-4-1 0,6 1-3 15,3-2-3-15,1-7-3 16,3-1-1 0,1-4-2-16,-2-4-3 15,2-1-9-15,-2-1-6 0,2-6-47 16,-3 1-45-16,4-5 2 16,1-6-51-16,3-5 81 15</inkml:trace>
          <inkml:trace contextRef="#ctx0" brushRef="#br0" timeOffset="50915.4278">11235 4107 340 0,'-5'0'93'0,"-1"-3"28"0,2 1-97 16,1 2-16-16,5 2-7 15,-2 3-5-15,1 8-4 16,-4 4 0-16,0 6 6 15,-7 9 1-15,-4-1 1 0,-7 4 0 16,-1-2 2-16,-4 2 1 16,-1-5 3-16,4 5 3 15,1-4 0-15,2 7 0 32,5-4-2-32,4 7-2 0,2-8-3 15,8 6-2-15,2-11-1 0,4 0 0 16,4-11 0-16,4-1-2 15,0-6 1-15,11-2 1 16,-1-8 2-16,10-8 3 16,0-8 3-16,9-14 4 15,-4-8 1-15,8-11 1 16,-6 3-1-16,5-12-2 16,-8 6-2-16,-1-4-2 15,-8 11-1-15,-6-1 0 0,-9 11-1 16,-10 0 0-16,-4 7-1 15,-12-1-1-15,-6 8-4 16,-11 4-3-16,-1 7-4 16,-14 9-8-16,2 6-9 15,-10 8-91-15,3 2-21 16,-8 1-29-16,6-1-65 16</inkml:trace>
          <inkml:trace contextRef="#ctx0" brushRef="#br0" timeOffset="41930.2088">7692 4975 169 0,'7'5'73'0,"5"-3"2"0,1-2-44 16,9-3-10-16,-1-4-7 15,9-6-3-15,2-4-3 0,4-4 1 16,1-4-1-1,4-5-4-15,-1 2-2 0,1-6 0 16,-4 6-1-16,-2-2 3 16,-9 5 3-16,-4 2 6 15,-10 8 1-15,-6 4 0 16,-2 4-4-16,-6 15 0 16,-3 4-2-16,-2 11-3 15,-4 5 1-15,-3 7 7 16,-2-3 0-16,-2-1 1 15,1-1 4-15,-1 0 0 16,4 0-5 0,-2 5-3-16,3 0-4 0,-2 1-3 15,6-4-2-15,-4-1-7 0,6-6-9 16,1-5-30-16,2-13-29 16,3 3-37-16,-3-9-8 15,1-2-29-15,-2-4 39 16</inkml:trace>
          <inkml:trace contextRef="#ctx0" brushRef="#br0" timeOffset="42621.5767">8602 4944 399 0,'-3'3'95'0,"-2"-1"31"0,2 5-117 16,-1 9-11-16,1 11-10 15,-7 11-17-15,-2 8-8 16,-4 12-13-16,-1-4 0 16,-6 2 3-16,1-6 19 15,-3 1 8-15,4-11 15 16,-1-2 5-16,7-9 3 16,0-6-44-16,7-13-28 0,0-9-6 15,6-7-91-15</inkml:trace>
          <inkml:trace contextRef="#ctx0" brushRef="#br0" timeOffset="52212.4093">5187 5377 219 0,'7'4'60'0,"5"-1"22"16,1 2-64-16,5 1-1 16,2-2-4-16,7 4-5 15,-6 0-6-15,7 2 2 16,-4-1 2-16,9 2 7 16,-3-2 4-16,10-3 6 15,-2 1 2-15,15 3 3 16,-2-9-5-16,21 8 1 15,-3-3-6 1,21-2-3-16,-4 1-5 0,16 3-1 16,-8-5-3-16,24 2 1 15,-7-1 0-15,26-4 1 0,-8-2-1 16,20 2 1-16,-12 0 1 16,24 7 0-16,-19 6-2 15,21 3 1-15,-18 4-2 16,19 7-2-16,-21 0-1 15,19 6 0-15,-17-3 0 0,19 6 2 16,-23-4 0-16,22 3 3 16,-20-6 1-16,16 3 3 15,-19-5 0-15,19-4-1 16,-21-5-3-16,18-3-1 16,-17-7-2-16,19-4-3 15,-24-8 0-15,16-2 1 16,-24-6-2-16,10-1 0 15,-26 1-1-15,3 1 0 16,-27 1 0-16,-5 0-1 16,-23 1 1-16,0 3-3 15,-13-3 0-15,-5-1-4 16,-12 4-1-16,1-4-7 16,-10 3-3-16,-4-4-4 15,-5 1-22-15,-5-5-111 16,-3 0 32-16,-12-7-297 15</inkml:trace>
          <inkml:trace contextRef="#ctx0" brushRef="#br0" timeOffset="39006.1593">5111 3735 367 0,'5'10'108'0,"7"-10"35"0,6-6-100 16,15-8-13 0,7-6-7-16,20-9-5 0,3-3-13 15,16-13-4-15,-6-1-2 16,15-14-2-16,-8 4 1 15,6-21 1-15,-16 2 0 16,8-16 4-16,-18 6 1 16,-2-8 2-1,-10 14 2-15,0 2-1 0,-13 19-1 0,2 0-1 16,-9 18-3-16,3 2-1 16,-7 18-1-16,-1 5-1 15,-6 12-1-15,-7 13 0 16,-10 12 1-16,-7 16-1 15,-3 20 2 1,-12 32 1-16,-4 14-1 0,-16 37 1 16,-3 10-1-16,-11 25 1 15,0-11 0-15,-6 14-3 16,9-31-3-16,-3-1-15 16,7-35-12-16,-2-13-28 15,9-32-6-15,-1-13-83 16,5-20 15-16,3-14-165 15</inkml:trace>
          <inkml:trace contextRef="#ctx0" brushRef="#br0" timeOffset="39287.5223">6847 3546 447 0,'-1'2'105'0,"7"1"38"0,8 4-131 0,11 4-8 0,4 1-3 16,13 0-1-16,-1-4 1 16,13-6-1-1,0-4 1-15,11-5-1 16,-3-1 1-16,2-4-1 0,-6 1-1 16,2-6-6-16,-12 0-2 15,4-2-4-15,-9 0-113 16,3-2-15-1,-7 6-32 1,-1 3-71-16</inkml:trace>
          <inkml:trace contextRef="#ctx0" brushRef="#br0" timeOffset="40461.5775">7875 4074 443 0,'-17'12'91'0,"8"-2"42"16,15 0-131-16,14 3-5 15,5-3-3-15,15 0 2 16,11-4 1-16,17-2 0 16,4-6 2-16,17-1 4 15,-1-4 1-15,15-5 6 0,-3-2 5 16,24-3 9-16,-4 0 8 16,18-1-10-1,-14 3-4-15,19 2-6 0,-22 3-8 16,17-3-13-16,-17 4 7 15,10-4-1-15,-24 1-18 16,-1-1-53-16,-26 5-55 0,-11-2-26 16,-22 3-61-1,-16 1 33-15</inkml:trace>
          <inkml:trace contextRef="#ctx0" brushRef="#br0" timeOffset="40395.7293">8609 2963 231 0,'20'-1'120'0,"0"-4"-8"0,11 0-37 0,7-2-62 16,14-1-1-16,-7-4-9 15,9-3-1-15,-7-3 2 16,4-9 5-16,-9-2 5 15,8-11 1-15,-10-2 1 0,4-8-1 16,-5 4-4-16,0-6-5 16,-4 9 0-16,-2-2-2 31,-8 6-2-31,-1 0 0 0,-6 13-3 16,-3 3 0-16,-7 9-1 0,-1 6 1 15,-6 8 1-15,-1 12 1 16,-3 6 1-16,-4 22 2 15,-2 5 1-15,-6 19-1 16,-4 6-1-16,-4 15 0 16,0-6-1-16,-4 16-1 15,4-9-1-15,-5 11 1 16,0-16-1-16,-2 5-1 16,5-14-2-16,-7-3-2 0,6-17-20 15,-1-2-71-15,2-15-42 16,-5-4-27-16,7-9-94 15</inkml:trace>
        </inkml:traceGroup>
        <inkml:traceGroup>
          <inkml:annotationXML>
            <emma:emma xmlns:emma="http://www.w3.org/2003/04/emma" version="1.0">
              <emma:interpretation id="{FBFC9DFC-D9B1-4D83-BC2D-3C436A3CFB1E}" emma:medium="tactile" emma:mode="ink">
                <msink:context xmlns:msink="http://schemas.microsoft.com/ink/2010/main" type="inkWord" rotatedBoundingBox="16231,2716 21561,495 22523,2803 17193,5024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9537.397">19144-105 443 0,'-23'32'109'0,"-5"14"33"16,6 3-129-16,-3 19-18 15,7 3-4-15,1 15 0 16,7-4 1-16,2 9-11 16,5-15-21-16,1 6-65 15,-1-17-29-15,-4-4-38 32,4-18-33-17</inkml:trace>
          <inkml:trace contextRef="#ctx0" brushRef="#br0" timeOffset="26814.4473">14446 1707 451 0,'-18'49'129'0,"-4"6"27"0,4-5-125 16,-1 13-25-16,8 4-15 16,-9 14-14-16,-2-6-15 15,-9 8-42-15,-4-14-38 0,-8 1-28 16,6-22-32-1,-6-5-2-15</inkml:trace>
          <inkml:trace contextRef="#ctx0" brushRef="#br0" timeOffset="25767.5166">13697 237 468 0,'18'4'112'0,"16"-3"42"0,15 1-134 16,38 6-13-16,14 6-1 15,38 9-2-15,6 3-3 16,29 6 0-1,-9 0 0-15,34 1-1 16,-25-5 1-16,27 2 8 16,-18-9 12-16,29 1 18 0,-24-10 6 15,39-11 4-15,-11-9-9 16,25-5-12-16,-39-6-18 0,14 1-7 16,-43 7-3-1,-6 1-2-15,-37 1-1 0,-1 3-4 16,-32 1-1-16,-1 0 1 15,-26 3 2-15,-2 2 2 16,-20 3 3-16,-10 2 2 16,-16 0-1-16,-17 5-8 15,-22 2-8-15,-21 8-10 16,-9 0-2-16,-26 5-10 16,0-2 1-16,-15 2-1 15,5-4 5-15,-16 8-10 16,9-3-4-16,-15 7-108 15,14 1 30-15,-20 7-280 16</inkml:trace>
          <inkml:trace contextRef="#ctx0" brushRef="#br0" timeOffset="27193.2576">15158 1142 554 0,'-8'-6'124'0,"-2"2"46"16,-2 8-175-16,4 6-24 15,-10 13-20-15,-4 8-5 16,-11 16 0-16,-4 1 17 16,-9 10 15-1,4-6 25-15,-6 7 16 0,7-4 5 16,-2 6 1-16,9-2-6 16,3 9-6-16,9-7-11 15,7-1-3-15,9-14-2 16,7-6-1-16,8-18-1 15,10-14-1-15,5-10 2 16,14-18 0-16,3-11 1 0,18-27 3 16,-5-10 3-16,16-20 3 15,-7-2 2-15,4-9 1 16,-14 16 1-16,1-2 1 16,-15 17-4-16,-8 6-2 15,-13 19-4-15,-11 7-5 16,-14 16-7-16,-14 10-7 15,-4 11 1-15,-8 13 0 16,3 7 5-16,-5 8 4 16,7-1-1-16,-5 7-120 15,6-6 36-15,-5 1-321 16</inkml:trace>
          <inkml:trace contextRef="#ctx0" brushRef="#br0" timeOffset="26754.8622">13704 1459 432 0,'23'-13'93'0,"15"-7"39"16,7-5-133-16,13-5-19 16,-1 0-22-16,4-8-11 0,-6 0 2 15,6-8 19-15,-8 1 23 16,5-10 28-16,-4 7 13 16,-3 0 5-16,-13 9-13 15,-1 11-5-15,-17 12-7 16,-7 9-7-16,-8 14-7 15,-8 14-3-15,-7 9-3 16,-9 20 2-16,-4 3 2 0,-12 17 1 16,2-2 4-1,-13 15 0-15,2-7 1 0,-7 16-1 16,4-8-7-16,-6 9-65 16,9-15-45-16,-6 2-12 15,7-20-124-15</inkml:trace>
          <inkml:trace contextRef="#ctx0" brushRef="#br0" timeOffset="28167.0483">15749 1172 454 0,'22'0'119'0,"-12"3"32"0,1 1-126 0,-1 4-32 0,-6 5-5 16,-8 2-1-16,-14 7 0 16,-10-1 5-16,-12 6 9 15,0 1 7-15,-11 7 2 16,6 0-1-16,-8 11-1 16,8-1-5-16,-3 13 0 15,8-5-1 1,-2 12 1-16,12-5-1 15,2 8 1-15,8-8-2 0,4 6-1 16,7-9-1-16,6-3-1 16,5-14 0-16,8-5-1 15,8-17 1-15,8-6 2 16,6-12 1-16,10-8 1 0,1-9 0 16,7-9 1-16,-4-8-2 15,4-10 1-15,-5-3-2 16,1-13 1-16,-9 2 0 15,-3-5 0-15,-10 8-1 16,-9 1 2-16,-12 10-1 0,-11 6-3 16,-7 12-1-16,-8 2-7 15,-4 11-5-15,-1 8-11 16,-1 7-9-16,-4 4-112 16,0 13 29-16,-5 1-281 15</inkml:trace>
          <inkml:trace contextRef="#ctx0" brushRef="#br0" timeOffset="28361.6254">16181 807 217 0,'-15'16'57'0,"1"1"9"0,6-9-55 16,3 1-3-16,2-8 14 16,-2 4 26-16,3-5 9 0,4 4 7 15,3-4-15-15,6 0-9 16,4-2-18-16,7 0-3 16,3-1-4-16,6 1-2 15,-2-1-4-15,6 5 0 16,-4-4 0-16,6 4-2 15,-8-4 1-15,1 4-1 16,-6-2-1-16,-1 3-3 31,-8 4-3-31,-9 6-4 0,-7 4-3 0,-12 6 0 16,-7 3 1-16,-14 6 1 16,0-1 6-16,-11 8 3 15,3-6 1-15,-4 7 0 0,9-6-1 16,-3 8-3-16,12-10-2 15,3 6-2 1,7-8 0-16,3 1 0 0,8-6 2 31,7 0 0-31,7-7 1 0,6-1 0 16,9-6 0-16,9-1-2 0,4-5-1 16,7-5-8-16,3-3-11 15,8-5-57-15,-5-2-69 16,5-7-5-16,-2-3-173 0</inkml:trace>
          <inkml:trace contextRef="#ctx0" brushRef="#br0" timeOffset="29495.3252">18674 344 365 0,'-10'6'125'0,"-1"3"11"0,1 1-85 15,3-2-50-15,2-1-6 16,7-2 1-16,4-2 2 16,1-3 4-16,5-2 9 15,6 1 7-15,2-3 4 16,-2 3-2-16,12-3-2 0,3 4-8 16,14-3-3-16,1 0-4 15,17-4-2 1,-2 0-1-16,10-6-6 0,-12 0-4 15,4-6-12-15,-17 1-11 16,0-3 4-16,-13 1 2 16,0-4-50-16,-10 5-58 15,-7-8 13-15,-8 0-195 16</inkml:trace>
        </inkml:traceGroup>
      </inkml:traceGroup>
    </inkml:traceGroup>
    <inkml:traceGroup>
      <inkml:annotationXML>
        <emma:emma xmlns:emma="http://www.w3.org/2003/04/emma" version="1.0">
          <emma:interpretation id="{0032FE5A-A82A-4BEE-B423-805832746E62}" emma:medium="tactile" emma:mode="ink">
            <msink:context xmlns:msink="http://schemas.microsoft.com/ink/2010/main" type="paragraph" rotatedBoundingBox="5492,11739 13029,5114 14894,7236 7357,138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53383A-3150-4D70-A8AC-860B29811E62}" emma:medium="tactile" emma:mode="ink">
              <msink:context xmlns:msink="http://schemas.microsoft.com/ink/2010/main" type="line" rotatedBoundingBox="5492,11739 13029,5114 14894,7236 7357,13861"/>
            </emma:interpretation>
          </emma:emma>
        </inkml:annotationXML>
        <inkml:traceGroup>
          <inkml:annotationXML>
            <emma:emma xmlns:emma="http://www.w3.org/2003/04/emma" version="1.0">
              <emma:interpretation id="{41666511-463F-47FB-B865-6B89BE1EF5CC}" emma:medium="tactile" emma:mode="ink">
                <msink:context xmlns:msink="http://schemas.microsoft.com/ink/2010/main" type="inkWord" rotatedBoundingBox="5492,11739 10732,7134 12597,9256 7357,13861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81438.7258">5807 9172 358 0,'0'0'111'0,"-2"2"19"16,0-2-102-16,2-2-10 0,0 2-9 16,-3 5-1-16,-2 2-1 15,-5 8 1-15,-5 5-1 16,-8 10-1-16,-2 1-1 15,-12 14 2-15,2 0 0 16,-9 13 2-16,2-2-2 16,-6 17 3-16,3-5 0 15,-3 17 1-15,10-7-3 16,0 13 0-16,9-4-3 16,3 7-2-16,8-11-3 15,3 5 0-15,10-16 0 16,3-2-1-16,7-22-1 0,8-8 0 15,4-16 0-15,8-7 1 16,5-12 0-16,3-5 1 16,2-7 1-16,5-13 0 15,-2-1 1-15,7-14-1 16,-6-2 2-16,6-11-1 16,-5 5 0-16,0-12 0 15,-5 7 0-15,-4-13-1 16,-6 9 1-16,-5-7 0 15,-11 10 1-15,-9-9 0 16,-7 10 1-16,-10-5 0 16,-3 3-1-16,-8-6-1 0,-2 6-1 15,-3-3-2-15,5 6 0 16,0-4-4-16,6 8-1 16,5 3-5-16,9 10-5 15,1 3-27-15,7 14-33 16,2 2-81-16,1 4-6 15,-1-8-169-15</inkml:trace>
          <inkml:trace contextRef="#ctx0" brushRef="#br0" timeOffset="83792.323">6014 8741 206 0,'-7'-9'109'0,"-4"3"-4"16,2 1-51-16,-2 3-18 15,-1 2-16-15,-3 2-16 16,-1 3-1-16,-3 3-2 16,1 4-3-16,2 4 0 15,-1 2 1-15,-3 7-1 0,0 0 0 16,0 10 1-16,-1 0 0 16,1 11-1-16,5-1-2 15,-3 13-8 1,1 2-4-16,0 15-8 0,1 0-6 15,-4 18-18-15,0-7-13 16,-5 10-29-16,0-10-7 0,-1 9-45 16</inkml:trace>
          <inkml:trace contextRef="#ctx0" brushRef="#br0" timeOffset="83331.0443">5589 9345 123 0,'-8'8'107'0,"-2"1"-9"0,3-6-17 0,2-2-34 15,4 1-20-15,1-5-10 16,5-2-15-16,4-5-3 16,6-3 1-16,10-9 0 15,2 2 1-15,8-10 1 16,1-5-2-16,7-9 6 16,-6 0 4-16,6-9 8 15,-6 3 4-15,1-6 7 16,-5 8-4-16,5-7-2 15,-6 7-8 1,6-5-4-16,-7 10-5 0,1-7-2 16,-7 10-1-16,-2-5 1 15,-5 10-1-15,1-1-1 16,-8 9 0-16,-1 2 2 0,-1 12 1 16,-4 3 5-16,-2 7 2 15,-3-1 2-15,-2 4-2 16,1 4-1-16,-4 1-7 15,-5 10-1-15,-4 6-1 16,-6 7-2-16,-3 2 0 0,-3 7-2 16,1-7 0-16,-5 5-2 15,3-5 0-15,-4 4 0 16,1-2 1-16,-3 3 1 16,-1-2 2-16,-4 4-1 15,3-6 1 1,-4 4 1-16,4-5-1 0,0 0-1 15,7-5 1-15,-2 4-1 16,6-2 0-16,-2 3 0 16,3-4 1-16,-2 6 0 15,2-4 0-15,-4 4 0 16,5-4 0-16,-3 7 0 16,7-2 1-16,-3 0-1 15,4-3 1-15,0 2-1 16,2-6 0-16,-1 2 0 15,3-1 0-15,-1 1 0 16,3-4 0-16,2 0-1 16,1-5-3-16,3-1-10 0,2-3-11 15,4 1-70-15,3-2-52 16,1 1-15-16,1-5-130 16</inkml:trace>
          <inkml:trace contextRef="#ctx0" brushRef="#br0" timeOffset="81888.1054">6246 7889 213 0,'-19'7'79'0,"-5"1"22"0,4 4-56 15,0-1-5-15,4 2-9 16,-2-1-7-16,4-2-11 0,4-2 1 16,4-4-2-16,1-1-1 15,5-1-3-15,1-1 1 16,4-2-2-16,7-3 3 16,1-1 2-16,9-5 5 15,1-3-4-15,9-4-2 16,-6 3-2-16,9-1-2 15,-3 1-2-15,6 3-1 16,-2 2 0-16,9-2-2 16,-3 1 0-16,7 0 0 15,-9 2-1-15,3-2 3 16,-8 3 1-16,5 4 1 16,-7-2 0-16,7 3 1 15,-5 0-3-15,8 4 0 16,-8-4-2-16,2 4 1 15,-9-2-2-15,2 0 2 0,-7 3 1 16,0 9 2-16,-5 1 0 16,1 12 1-1,-4 2-2-15,-2 9 1 0,-6 1-3 16,-2 9 2-16,-10-1 0 16,-5 11 3-16,-5-4 2 15,-7 13 1-15,-1-6 0 16,-2 14-1-16,0-6-3 15,-1 9-3-15,4-14-1 0,-3 1-2 16,3-17 0-16,-4-1-1 16,4-13 1-16,-4-1-1 15,1-8 0-15,-5 2-1 16,5-5 1-16,-5 0 0 16,4-2-1-16,6 1 0 15,5-6 0-15,5 2-1 16,8-5-2-16,9 1 0 15,4-2 1-15,11 1-1 16,5-2 2-16,9-1 1 16,4-2 1-16,5-2-2 15,1 2-1-15,6-3-3 16,-6 1-3-16,9 2-8 16,-9 2-5-16,3 3-20 15,-10 1-18-15,0 4-92 0,-15-2 1 16,-5 7-44-1,-13-3 14-15</inkml:trace>
          <inkml:trace contextRef="#ctx0" brushRef="#br0" timeOffset="53214.8874">7013 6375 224 0,'-6'12'54'0,"-2"7"18"15,-4 8-64-15,-3 8-6 16,0 0-1-16,-5 3 5 16,0-7 8-16,-3 8 13 15,1-3 13-15,-6 11-4 16,5-1-2-16,-5 14-4 16,4 1-12-16,-5 17-11 15,2-3 2-15,2 13-1 16,5-12-4-16,9 1-2 15,11-19-1-15,9-8-1 16,11-17-1-16,7-7-1 0,1-11 1 16,4-10 1-16,-2-8 1 15,4-12 2-15,-4-8 1 16,10-9 0-16,-3-3 0 16,3-8 0-16,-6 2-2 15,5-7 0-15,-8 5-1 0,4-14 1 16,-8 4 1-16,4-13 2 15,-9 6 1 1,-2-8 1-16,-9 10 1 0,-1 0 4 16,-13 9-3-16,-2 1 1 15,-5 8-1-15,-5 4-1 16,0 11-4-16,-2 2-1 16,-1 11-3-16,-3 5-3 15,-1 9-4-15,-6 13-7 16,1 7-6-16,-6 6-15 15,3 13-13-15,-1 16-87 16,1-1 16-16,-2 12-203 16</inkml:trace>
          <inkml:trace contextRef="#ctx0" brushRef="#br0" timeOffset="79968.1306">4236 9639 433 0,'-3'0'125'0,"-7"-2"30"16,6 4-127-16,4 4-5 16,-1 6-13-16,-6 15-5 15,1 7-4-15,-6 18 0 16,-5 1-2-16,-3 17-2 15,0-5-3-15,-6 11-2 0,1-8-1 16,-7 8 1-16,4-13 2 16,-3-1-3-16,6-16-3 15,2-6-1 1,9-12-29-16,8-6-61 16,4-10-39-16,5-7-29 0,6-12-76 15</inkml:trace>
          <inkml:trace contextRef="#ctx0" brushRef="#br0" timeOffset="79884.355">2559 9413 211 0,'25'-2'115'0,"-5"-1"2"15,12-4-48-15,-1 4-21 0,12-5-13 16,2-1-22-16,10-6-6 0,-4 1-4 16,6-13-1-16,-9 4 0 15,9-10-1-15,-9-1 1 16,6-7 3-16,-5 1 2 15,5-13 3-15,-5 3 2 32,10-13 3-32,-1 3-2 0,14-14 0 15,-7 5-3-15,9-10-1 0,-14 9-5 16,1 0 0-16,-12 17-2 16,-5 3 1-16,-12 21 0 15,-6 5 1-15,-11 14 0 0,-5 5 1 16,-5 10 1-16,-5 9 0 15,-5 6-1-15,-5 18-1 16,-5 3-1-16,-13 17-1 16,-2-1-1-16,-9 12-1 15,0-4 0-15,-7 10-1 16,4-7 1-16,-7 13-1 16,4-9 1-16,-8 14 0 15,9-6 0-15,-2 11-1 16,8-13 1-16,0 12-1 15,6-16-2-15,-3 6 0 16,7-12-1-16,1 4-3 16,6-11-2-16,-1 4-5 0,7-14-4 15,2 4-16-15,5-9-19 16,4-6-69-16,8-11-16 16,4-13-33-16,9-11-23 15</inkml:trace>
          <inkml:trace contextRef="#ctx0" brushRef="#br0" timeOffset="80222.768">5078 8787 290 0,'5'-18'148'16,"-4"-2"-52"-16,-4 5-37 0,3-2-7 16,8 7-69-16,1 0 24 15,-4 5 24-15,0 2-28 16,-4 2-29-16,-4 5 30 15,-4 6 1-15,-8 5 1 0,-3 9-2 16,-8 10 1-16,-4 6 1 16,-9 15-1-16,1 2-1 15,-5 17 0-15,7 3-2 16,-4 17-2-16,7-2 0 16,-1 19-1-16,8-12-2 15,-1 11-1 1,11-17 1-16,4-2-1 0,7-19 2 15,7-1 0-15,3-16 1 0,8-2-1 16,4-12 0 0,4-1 0-16,2-13 0 0,6-12 1 15,-3-10 2-15,6-15 2 16,-1-8 2-16,9-21 2 16,-2-4 0-16,9-18 1 15,-4-4-2-15,8-20-1 16,-6 9-2-16,7-17 0 15,-11 8-2-15,2-16 0 16,-11 15 0-16,-2-11 0 16,-15 14 1-16,-4-1 4 15,-7 17 2-15,-9-4-1 16,-7 15-1-16,-6-3-1 16,-4 11-2-16,-8 3-3 0,-1 14 1 15,-7 8-1-15,-2 11 0 16,-8 10-1-16,3 7-1 15,-7 10-2-15,6 4-1 16,3 6-4-16,9 1-4 16,6 4-12-16,13-2-10 15,7 5-35-15,8-1-30 16,3 1-36-16,4-3-21 16,5 8-34-16</inkml:trace>
          <inkml:trace contextRef="#ctx0" brushRef="#br0" timeOffset="54733.9689">9114 6483 256 0,'3'-23'104'0,"0"1"10"0,-3-1-61 15,2 5-30-15,-2 3-4 16,0 6-13-16,-3 4-4 16,-2 5-4-16,-4 5 0 15,-1 4-1-15,-3 7 0 16,-2 4 2-16,-5 7 3 15,2 3 3-15,-5 6 2 16,-1-1 1-16,-1 8 1 16,1 0-2-16,-6 14-1 15,5-1-3-15,0 14-1 16,5-2 0-16,2 8-2 16,8-9 1-16,3 6-2 0,4-15 1 15,3-3-1-15,3-11 0 16,4 0 0-16,1-13 1 15,2-3-1-15,2-6 1 16,3-5-1-16,1-9 1 16,2-6 1-16,6-6 0 15,2-7 1-15,-1-6 0 16,5-8-1-16,-2-3 1 16,-1-5-1-16,-4 4 0 15,-1-5 1-15,-7 5 1 0,-2 1 6 16,-8 5 1-16,-4-2 1 15,-4 7 1-15,-7-2-2 16,-3 5-4-16,-7-2-2 16,0 7-2-16,-6-1-3 15,2 6-4-15,-2-5-9 16,4 5-7-16,1-5-31 16,2 3-32-16,-2-3-50 15,6 4-14-15,-3-1-84 16</inkml:trace>
          <inkml:trace contextRef="#ctx0" brushRef="#br0" timeOffset="54443.0403">8411 6420 362 0,'-3'-18'106'0,"-5"9"34"0,-2 4-95 15,3 4-25-15,5 1-6 16,-1 1-5-16,0 8-14 16,-2 2-4-16,-7 11 3 15,-3-1 3-15,-8 16 0 16,-5-1 3-16,-7 11 2 15,-2 1-1-15,-9 18-2 16,1-3 1-16,-5 19 1 16,5-7-1-16,4 13 1 15,13-15-2-15,6 3-3 16,12-16-3-16,7-4-6 16,6-18-3-16,9-3-10 0,3-13 2 15,8-11 1-15,7-9 5 16,11-17 4-16,1-5 10 15,8-18 4-15,-6-8 3 16,11-19 1-16,-10-2 0 0,3-19 2 16,-8 3 0-1,3-12-1-15,-10 14 3 0,1-4 5 16,-14 17 2-16,-7 5 5 16,-7 18 5-16,-10 7-5 15,-6 13-5-15,-9 9-4 16,-2 7-6-16,-8 11-8 15,3 8-1-15,-7 2-1 16,5 1-2-16,-2 5-1 16,6-5 0-16,1 1-9 15,7 2-9-15,2-1-49 16,6-3-49-16,3 5-2 16,8-4-58-16,6 2 88 15</inkml:trace>
          <inkml:trace contextRef="#ctx0" brushRef="#br0" timeOffset="53467.0802">7598 7095 171 0,'-12'14'165'0,"-4"7"-47"16,2 6-103-16,1 11 100 15,1-1-119-15,-3 11-8 16,2-8-3-16,-3 8-3 15,1-5 2-15,-5 5 1 16,1-5 6-16,0 4 3 0,0-9 1 16,3 7-16-1,2-9-19-15,4 2-57 0,0-8-3 16,10-3-125 0</inkml:trace>
        </inkml:traceGroup>
        <inkml:traceGroup>
          <inkml:annotationXML>
            <emma:emma xmlns:emma="http://www.w3.org/2003/04/emma" version="1.0">
              <emma:interpretation id="{A7613275-A25E-4743-A4BF-8B759CE73B55}" emma:medium="tactile" emma:mode="ink">
                <msink:context xmlns:msink="http://schemas.microsoft.com/ink/2010/main" type="inkWord" rotatedBoundingBox="12896,6796 13805,5997 14231,6482 13322,7280"/>
              </emma:interpretation>
            </emma:emma>
          </inkml:annotationXML>
          <inkml:trace contextRef="#ctx0" brushRef="#br0" timeOffset="66659.0045">10201 4295 220 0,'0'1'72'0,"2"-1"11"15,-4-1-60-15,2 2-15 16,0-1-6-16,0-1-3 16,-2 1-1-16,2 1 0 15,0-2 1-15,2 1 8 16,0-2 6-16,4-3 8 16,3-5 1-16,5-5 1 15,6 0-7-15,7-3-7 16,-1-2-6-16,9-1-2 0,-3 2 0 15,3-2-1 1,-4-1 0-16,1 1 1 16,-6 1-1-16,4-7 0 0,-5 2 0 15,5-8 0-15,-2 1 1 16,4-6-1-16,-4 5 1 0,5-3 3 16,-6 4 1-1,-1 4 3-15,-6 8 0 0,0 0 0 16,-6 8-1-16,-3 4 0 15,-4 3-4-15,-1 3 2 16,-4 2 1-16,-2 0 5 16,0 0 5-16,-3 5 0 15,-4 2 0-15,-1 11-2 16,-4 0-5-16,-6 11-5 16,3-1 0-16,-5 7 0 15,2-4-2-15,-2 8 0 16,2-5-1-16,-4 11 0 15,4-7 0-15,-4 11 0 16,4-5 0-16,-4 9 1 16,2-3 0-16,-1 12 0 15,4-6 0-15,-4 11 0 16,4-13-1-16,0 8 0 16,4-11 1-16,-2 6 0 15,4-11-1-15,-3 7 1 16,1-10-2-16,0 1 1 0,1-13 0 15,-1-3 0-15,5-9 1 16,-2-6 0-16,5-3 0 16,1-5 0-16,3-2 0 15,-1-1-1-15,0-4-1 16,2 2-1-16,0-1-2 0,0-1 0 16,2 0 1-16,1-1 0 15,4-5 1-15,3-9 1 16,2-1 1-16,4-11-1 15,-1 0 0-15,3-10 0 16,-1 3 1-16,1-9-1 16,-1 4 0-16,1-4 0 15,-3 5 0-15,3-10 1 16,-3 12-1-16,2-10 1 16,-6 5-1-16,4-6 1 15,-5 8-1-15,0-2 1 16,-1 10 0-16,-3-1-1 15,-1 13 1-15,0 1 0 16,-1 7-1-16,-3-2 1 16,1 1-1-16,1-2 0 15,-1-1 0-15,1-6 0 0,2 3 0 16,0-2 0-16,2 3 0 16,-2 2 0-16,-2 7 1 15,-3 0 0-15,0 5 1 16,-3 2 0-16,-1 1-1 15,-1-1 0-15,-1 3-1 16,-4 0 0-16,-2 3-1 16,-4 4 1-16,-3-1 0 0,-2 4 1 15,-1-3-1 1,-4 1 1-16,2 1-1 16,-4 4-2-16,0 3-1 0,-7 8-1 15,4-1-1-15,-8 8 0 16,6-2 1-16,-5 6 1 15,6-4 0-15,-4 6 1 16,4-6 1-16,2 6 0 16,4-7 0-16,3 1 1 15,4-6 0-15,4-2-1 16,5-10 1-16,4-3 1 16,4-6-4-16,4-3-1 15,1 1-1-15,7-2 0 16,2 0 0-16,4-7 2 15,3-3 2-15,9-9 0 16,2-6 1-16,10-10 0 0,1 2 0 16,14-12 0-1,-7 3 1-15,10-8-1 0,-8 4 1 16,8-10 0-16,-13 6 0 16,5-5 0-16,-9 7 1 15,1-2 1-15,-9 15 1 16,-2-1-1-16,-7 9 1 15,-1 5-1-15,-5 6-1 16,-1-1 0-16,-4 7 0 0,-1 4 0 16,-6 2 1-1,-2 3 4-15,-4 1 3 0,-4 1-1 16,1 8-2-16,-7 11 1 16,-2 8-3-16,-4 18-6 15,-2 7 2-15,-6 19 1 16,4-2-2-16,-10 13-3 15,4-9 3-15,-6 16 0 16,4-14 0-16,-3 6 1 16,6-18-1-16,1 6 1 15,6-20 0-15,2 1-1 16,6-16 1-16,1 0-1 16,3-13 0-16,2-2 0 15,-1-9 0-15,2-3-4 16,3-3-2-16,-2-5-12 15,2 0-11-15,5 2-16 0,0-2-28 16,4 5-71-16,6 0 10 16,0-3-160-16</inkml:trace>
        </inkml:traceGroup>
      </inkml:traceGroup>
    </inkml:traceGroup>
  </inkml:traceGroup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01:12.1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28176C6-D288-4A86-A502-8FD01DFAB824}" emma:medium="tactile" emma:mode="ink">
          <msink:context xmlns:msink="http://schemas.microsoft.com/ink/2010/main" type="inkDrawing" rotatedBoundingBox="1475,9568 13779,9545 13780,10064 1476,10087" shapeName="Other"/>
        </emma:interpretation>
      </emma:emma>
    </inkml:annotationXML>
    <inkml:trace contextRef="#ctx0" brushRef="#br0">-1 276 190 0,'0'0'45'0,"-1"3"24"16,2 0-55-16,-2 1 4 15,2 1 1-15,-1 1-1 16,0 3-5-16,0-1-3 16,2 0-6-16,-2 2-2 15,2-3-2-15,3-1 2 16,0-2 3-16,-2-3 8 0,0-1 4 16,7-1 8-16,-3-1 0 15,3-3-1-15,1-2-6 16,8 1-3-16,-4-4-5 15,6-2-1-15,2 1-2 16,6-1 3 0,-1 0 0-16,7-1 2 0,0 5-1 15,11-1 0-15,1 1-3 0,11-2-1 16,-2 2-2 0,7-2 1-16,-5 0-1 0,9 2 3 15,-4 4-2-15,11 4 2 16,-2 4 0-16,19 1-1 15,-1 0 1-15,14 1 1 16,-6-2-2-16,17-1 0 16,-12-1 1-16,16 1 0 15,-6 0-1-15,22 4 3 16,-11 1-2-16,22 4 1 16,-16-2-2-16,23 5 0 15,-14-2-2-15,20 0-1 16,-13 1-1-16,27-1 0 15,-22 2-1-15,25-4 1 16,-15-1 0-16,27-1 1 16,-16-6 0-16,31-10 0 15,-20-1 0-15,31-9-1 0,-20 1-1 16,32-6 0-16,-25-1-1 16,34-4 0-1,-20-2 0-15,25-3 0 0,-26 4-1 16,39-4 1-16,-36 9-1 15,31 1 0-15,-28 4 1 16,29 2-1-16,-38 6 0 0,28 1 1 16,-26 3-1-16,19-3 0 15,-31 4 0-15,33 0 0 16,-33-1 0 0,20-1 0-16,-30 2 0 0,26 3 0 15,-36 1 0-15,18 4 3 16,-29 2 2-16,24 5 1 15,-33 2 1-15,17 3 2 16,-27 0-3-16,16 1-2 16,-29-1-2-16,17 0 0 15,-26 0-1-15,9 0 0 16,-24-3-1-16,6-1 1 16,-20 1-1-16,6-2 0 15,-17-2 0-15,1 2 0 16,-19 2 0-16,-3 3 1 15,-16 3 1-15,-2 3-1 16,-12 1 0-16,0 3 1 0,-11-2-2 16,-4 2 1-16,-8-5 0 15,-4 3-1-15,-7-6 0 16,-3-1 1-16,-4-4 0 16,-3 1 0-16,-3-3 0 15,-2 2-2-15,-1-4-4 16,-5-1-8-16,1-4-4 15,-4 4-11-15,5-6-6 0,-2 1-73 16,4 0-61-16,-4-1-7 16,1-4-178-16</inkml:trace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01:26.0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2012E66-4122-49E3-90FC-ACCF84E7D586}" emma:medium="tactile" emma:mode="ink">
          <msink:context xmlns:msink="http://schemas.microsoft.com/ink/2010/main" type="writingRegion" rotatedBoundingBox="14978,8094 23670,6493 24608,11582 15915,13183"/>
        </emma:interpretation>
      </emma:emma>
    </inkml:annotationXML>
    <inkml:traceGroup>
      <inkml:annotationXML>
        <emma:emma xmlns:emma="http://www.w3.org/2003/04/emma" version="1.0">
          <emma:interpretation id="{6800BC2A-0293-45A8-B67A-276FA87D4402}" emma:medium="tactile" emma:mode="ink">
            <msink:context xmlns:msink="http://schemas.microsoft.com/ink/2010/main" type="paragraph" rotatedBoundingBox="14978,8094 22904,6634 23430,9491 15504,10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A038B9-64A3-4DA5-90D1-6772F5F9C885}" emma:medium="tactile" emma:mode="ink">
              <msink:context xmlns:msink="http://schemas.microsoft.com/ink/2010/main" type="line" rotatedBoundingBox="14978,8094 22904,6634 23430,9491 15504,10950"/>
            </emma:interpretation>
          </emma:emma>
        </inkml:annotationXML>
        <inkml:traceGroup>
          <inkml:annotationXML>
            <emma:emma xmlns:emma="http://www.w3.org/2003/04/emma" version="1.0">
              <emma:interpretation id="{A9CB9474-B8CB-4F89-A392-92812E77CD54}" emma:medium="tactile" emma:mode="ink">
                <msink:context xmlns:msink="http://schemas.microsoft.com/ink/2010/main" type="inkWord" rotatedBoundingBox="15249,9564 16046,9417 16302,10804 15504,109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23 12 349 0,'-5'-5'100'0,"0"0"31"16,3 5-99-16,2-2-1 15,0 4-7-15,0-2-2 16,0 2-8-16,-1 4-3 16,-1 4-5-16,-1 7-3 15,1-1-3-15,-1 4 0 16,4-5 1-16,3-1 0 15,4-4 1-15,8 3 2 16,8-5 1-16,9 4-1 0,3-6-1 16,16-1 0-1,1-1-1-15,15-1-2 16,-5-1 0-16,10 3-2 16,-10-2-1-16,2 4-5 0,-12 1-1 15,0 2-4-15,-11-2-4 16,-2 4-6-16,-11-1-3 15,-2 1-13-15,-7 0-4 16,-5-6-18-16,-5 1-12 16,-3-4-45-16,-4-8 4 15,-8-5-84-15</inkml:trace>
          <inkml:trace contextRef="#ctx0" brushRef="#br0" timeOffset="758.2119">526-214 360 0,'-5'4'138'0,"-2"0"-1"15,1 6-93-15,4 17-30 16,5 6-13-16,-1 15-11 15,1 10 10-15,-1 20-1 16,-4 1 0-16,-4 28-1 16,-3 1-1-16,-2 20 1 0,-4-13 1 15,-4 19-4 1,1-23-2-16,2 7-26 16,4-26-23-16,4-1-78 0,3-28-4 15,-2-12-162-15</inkml:trace>
        </inkml:traceGroup>
        <inkml:traceGroup>
          <inkml:annotationXML>
            <emma:emma xmlns:emma="http://www.w3.org/2003/04/emma" version="1.0">
              <emma:interpretation id="{107F5997-C0C4-463B-9609-EA215C49E0C7}" emma:medium="tactile" emma:mode="ink">
                <msink:context xmlns:msink="http://schemas.microsoft.com/ink/2010/main" type="inkWord" rotatedBoundingBox="17579,7615 22904,6634 23347,9037 18022,10017">
                  <msink:destinationLink direction="with" ref="{D6591FCE-2958-4711-AF5C-3B14524C1A75}"/>
                </msink:context>
              </emma:interpretation>
              <emma:one-of disjunction-type="recognition" id="oneOf1">
                <emma:interpretation id="interp1" emma:lang="" emma:confidence="0">
                  <emma:literal>22.500</emma:literal>
                </emma:interpretation>
                <emma:interpretation id="interp2" emma:lang="" emma:confidence="0">
                  <emma:literal>22500</emma:literal>
                </emma:interpretation>
                <emma:interpretation id="interp3" emma:lang="" emma:confidence="0">
                  <emma:literal>22,500</emma:literal>
                </emma:interpretation>
                <emma:interpretation id="interp4" emma:lang="" emma:confidence="0">
                  <emma:literal>2.500</emma:literal>
                </emma:interpretation>
                <emma:interpretation id="interp5" emma:lang="" emma:confidence="0">
                  <emma:literal>2500</emma:literal>
                </emma:interpretation>
              </emma:one-of>
            </emma:emma>
          </inkml:annotationXML>
          <inkml:trace contextRef="#ctx0" brushRef="#br0" timeOffset="5371.5646">2372-1998 210 0,'21'-17'81'0,"11"-5"11"16,-2 1-57-16,8-1-12 0,-1 9-11 15,4-2-4-15,-4 7-7 16,4-1 0-16,-4 3-1 15,1 1 1-15,-5 0 0 16,5 1 3-16,-10 6-1 16,4 0 3-16,-4 1 0 15,0 4 2-15,-3 3-1 16,4 6 1-16,-5 6-2 0,0 14-1 31,-8 6-2-31,-6 11 1 0,-6 3 2 0,-13 6 2 16,-6-7 0-16,-11 4 2 15,-1-5-3-15,-9 4 0 16,-2-5-3-16,-9 3-1 16,1-4 0-16,-13 2 1 15,8-7 2-15,-4-2 5 16,12-10 0-16,5-4 1 16,11-9-3-16,2-4-2 15,12-6-4-15,1 1-3 16,6-5 0-16,1 1-1 15,5-3-1-15,0 6 1 16,2-1 0-16,2 6 0 16,3 3 1-16,6 2 1 15,6-1 0-15,12-3 0 16,7-8 1-16,16-5 0 0,2-3 0 16,14-9 0-16,-6 1-1 15,11-3 0-15,-12 1-2 16,4-2-3-16,-11 3-5 15,2 4-17-15,-11 2-20 16,-1 2-83-16,-14 7 7 16,-9 9-191-16</inkml:trace>
          <inkml:trace contextRef="#ctx0" brushRef="#br0" timeOffset="6533.0291">3776-1942 327 0,'-5'-17'100'0,"2"6"23"16,1 1-90-16,2 5-12 15,0 6-10-15,2 1-7 16,-2 1-5-16,5 1-3 16,2-3 4-16,8-4 2 15,3 0 1-15,15-7 4 16,4-7 0-16,12-6 2 15,3 0-1-15,8-4-1 0,-4 6-3 16,2 6-1-16,-11 5-2 16,-1 6 2-16,-14 6-1 15,-4 6 0-15,-10 6 0 16,-1 11 0-16,-12 8 1 16,-9 17-1-16,-6 3 0 15,-16 13 0-15,-7-5-1 16,-17 8 1-16,-3-8-1 15,-14 4 1-15,6-2-1 16,-12 12 1-16,10-7-1 0,-2 1 3 16,14-7-1-16,2-1 0 15,16-14-1-15,7-3 0 16,11-9-2-16,3-5-1 16,7-8 0-16,5-1-1 15,3-6-1-15,6 0 1 16,6-3 0-16,6-2-1 15,3-4-2-15,10-1-5 16,1-5-4-16,12-3-15 16,-1 1-14-16,11 1-48 15,-4 1-39-15,5 1-12 16,-7 3-88-16</inkml:trace>
          <inkml:trace contextRef="#ctx0" brushRef="#br0" timeOffset="6682.0126">4603-792 224 0,'-12'-3'195'0,"1"-5"-52"0,-6-5-8 0,11-2-127 15,12 1-24-15,4 6-50 16,2 3-47-16,-2 8-30 16,-5 7-46-16,-4 5 12 15</inkml:trace>
          <inkml:trace contextRef="#ctx0" brushRef="#br0" timeOffset="7132.8514">5350-1789 424 0,'-8'-19'106'0,"-4"3"35"0,7 1-125 0,2 5-10 16,5 2-8-1,-1 6-10-15,-1 7-3 16,-1 10-4-16,-3 6 2 0,-6 13 3 15,-1 6 6 1,-9 14 4-16,0-1 7 0,-5 17 5 16,2 2 1-16,-1 16 2 31,6-7-2-31,8 20-2 0,7-11-2 16,11 4-2-16,7-16-1 0,8 0-1 15,6-21 0-15,5-1 0 16,0-17-1-16,4-1 1 15,-3-12-1-15,3-6 3 16,-5-6 0-16,2-3 1 16,-12-6 1-16,-3 0 0 15,-8-3-1-15,-4-1 7 16,-8-2 2-16,-8 6 0 0,-9-4-2 16,-14 6-1-16,-8 1-8 15,-15 4-3-15,-1-4-1 16,-12 2-2-16,8-3-1 15,-13 4-7-15,8-1-4 16,-11 2-15-16,10-2-11 16,-1-7-52-16,11-6-44 15,5-14-8-15,15-7-109 16</inkml:trace>
          <inkml:trace contextRef="#ctx0" brushRef="#br0" timeOffset="7487.1054">5387-1876 440 0,'16'-11'95'0,"1"1"40"0,18 6-130 16,6 8-4-16,17 6-5 15,-1 5-1-15,13 5-19 16,-6 1-15-16,9 6-44 16,-11-1-41-16,-2 1-5 0,-14-6-38 15,-1 3 67 1</inkml:trace>
          <inkml:trace contextRef="#ctx0" brushRef="#br0" timeOffset="7943.9436">6517-1653 254 0,'-36'-5'134'0,"-4"2"-5"0,-8 9-52 16,3 7-46-16,-3 19-11 15,1 8-16-15,-4 23-3 16,4 3-1-16,-2 21-2 16,5-3-1-16,1 29-3 15,12-8-1-15,-1 19-2 16,11-14 0-16,6 3 3 15,10-29 3-15,10-11 2 16,11-28 3-16,16-10 1 16,4-22 3-16,12-18 7 0,2-13 0 15,10-25 3-15,-5-12-1 16,13-24-3-16,-3-4-6 16,8-24-2-16,-10 4-3 15,1-19 2 1,-14 10-1-16,-8-12 4 0,-14 19 1 15,-11-6 1-15,-12 25-2 16,-10 6 0-16,-12 29-3 16,-13 14-5-16,-6 25-3 0,-11 21-2 15,-1 16-3 1,-4 19-8-16,9 10-10 16,5 9-41-16,10-5-18 0,5 5-39 15,8-13-3-15,-2-4-17 16,9-11 38-16</inkml:trace>
          <inkml:trace contextRef="#ctx0" brushRef="#br0" timeOffset="8967.161">7530-1813 212 0,'17'-24'226'0,"-11"0"-61"0,-4 8-127 15,-2 4 125-15,0 12-152 16,-8 23-9-16,-7 19-8 16,-15 24-6-16,-10 16 1 15,-13 26-1-15,-5-7 3 16,-10 18 3-16,6-11 5 0,-3 15 1 15,14-12 2-15,3 9-1 32,15-21 2-32,8 4 0 15,13-26 0-15,12-8-1 0,13-25 1 16,21-14-2-16,9-24-1 0,25-17 0 16,5-21 0-16,18-23-3 15,-6-10-2-15,8-18-1 16,-17 0-1-16,2-21 1 15,-15 6 2-15,-1-17 3 16,-18 11 3-16,-4-12 0 16,-15 21 0-16,-12-3 1 15,-14 25-2-15,-16 5-1 16,-11 21-14-16,-20 9-15 0,-4 23-60 16,-21 17-62-1,2 15-13-15,-19 19-144 0</inkml:trace>
        </inkml:traceGroup>
      </inkml:traceGroup>
    </inkml:traceGroup>
    <inkml:traceGroup>
      <inkml:annotationXML>
        <emma:emma xmlns:emma="http://www.w3.org/2003/04/emma" version="1.0">
          <emma:interpretation id="{07411258-9AD7-4AED-A271-EBA844720B7C}" emma:medium="tactile" emma:mode="ink">
            <msink:context xmlns:msink="http://schemas.microsoft.com/ink/2010/main" type="paragraph" rotatedBoundingBox="18141,11656 23782,8805 24601,10426 18960,132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7489E47-BE9A-4CC0-9086-15FF909EBB4F}" emma:medium="tactile" emma:mode="ink">
              <msink:context xmlns:msink="http://schemas.microsoft.com/ink/2010/main" type="line" rotatedBoundingBox="18141,11656 23782,8805 24601,10426 18960,13277"/>
            </emma:interpretation>
          </emma:emma>
        </inkml:annotationXML>
        <inkml:traceGroup>
          <inkml:annotationXML>
            <emma:emma xmlns:emma="http://www.w3.org/2003/04/emma" version="1.0">
              <emma:interpretation id="{07EBE0AF-BB69-4F28-B617-D2594FFE04D6}" emma:medium="tactile" emma:mode="ink">
                <msink:context xmlns:msink="http://schemas.microsoft.com/ink/2010/main" type="inkWord" rotatedBoundingBox="18141,11656 22594,9405 23413,11026 18960,1327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0789.6806">3333 1788 254 0,'45'4'122'0,"8"-9"7"0,-10-7-64 15,14-6-18-15,-4-2-22 16,7 0-9-16,-12-2-11 0,3-4-3 16,-8 3-1-16,5-7-1 15,-9 1-1-15,0-2 0 16,-7 3 0-16,0-1 0 16,-13 5 1-16,1-3 0 15,-5 7 1-15,-1 0 0 16,-6 4 1-16,2 2-1 15,-5 8 0-15,-2 2 0 16,1 4-1-16,-4 9 0 16,-2 6-1-16,-6 13 0 15,-9 8-1-15,-11 19 1 16,-7 5 0-16,-12 20 1 16,-2-2 0-16,-13 24 0 15,4-2 0-15,-13 18-1 0,3-13-3 16,-9 12-2-16,12-20-17 15,-3 6-39-15,17-22-58 16,-2-1-9-16,16-22-53 16,-1-7 47-16</inkml:trace>
          <inkml:trace contextRef="#ctx0" brushRef="#br0" timeOffset="10867.1491">4253 2235 340 0,'-20'26'91'0,"-3"9"24"0,3 3-98 16,-5 11-7-16,3 0-7 15,-4 8-2-15,2-7-2 16,0 4-1-16,4-7 2 16,0-2-5-16,6-7-4 15,3-3-13-15,2-10-11 0,3 0-37 16,3-10-41-16,-1-5-3 16,4-5-95-1</inkml:trace>
          <inkml:trace contextRef="#ctx0" brushRef="#br0" timeOffset="11318.4893">5254 1330 372 0,'8'-12'91'0,"-3"-2"32"0,0 0-106 15,0 1-12-15,0 6-1 16,-7 6 1-16,-1 7 0 15,-9 9-3-15,-6 7 0 16,-10 13 0-16,-4 3-4 16,-14 15-3-16,-1-2 4 0,-11 16 0 15,4-4 1-15,-8 15 0 16,9-5 2 0,-3 17 1-16,9-7 0 15,2 10 1-15,9-10-1 16,4 3 0-16,12-16-2 15,5-1-2-15,10-19 0 0,12-5-5 16,3-18-5-16,8-6-5 16,4-16 0-16,9-13 0 15,1-10 5-15,9-19 5 16,4-6 5-16,8-20 3 16,-4 1 2-16,9-16 3 15,-7 7 1-15,4-14 3 16,-9 9 1-16,3-12 4 15,-10 13-1-15,0-4 1 16,-13 14 0-16,-1-3 0 16,-12 16-2-16,-4 4-5 0,-8 12-1 15,-6 4-6-15,-6 14-4 16,-11 6-16-16,-5 9-9 16,-9 10-20-16,-2 8-7 15,-5 4-41-15,6 3-30 16,-4 5 2-16,9-6-94 15</inkml:trace>
          <inkml:trace contextRef="#ctx0" brushRef="#br0" timeOffset="12028.8417">6232 875 416 0,'5'2'96'0,"0"0"36"15,1 1-119-15,3 2-10 16,1 5-2-16,0 3 1 0,-6 0-2 16,0 6 0-16,-8 1 0 15,-5 4 1-15,-5 5-1 16,-12 9 1-16,-6 2 0 16,-8 10 0-16,-3-1 1 15,-8 9 3-15,4-3 3 16,-4 7 1-1,8-1-1-15,-9 10 0 0,9-1-5 16,-7 13-1-16,9-3-2 0,-4 16 0 16,12-8 0-16,-2 8 0 15,11-9 0-15,3 4-1 16,6-18 0-16,7 5-2 16,8-18 0-16,3 0 0 15,7-17 0-15,7-7 0 16,2-12 1-16,5-9 4 15,1-12 1-15,8-8 2 16,-2-5 1-16,8-8 1 16,-3-6-3-16,7-9-1 15,-3 0-2-15,2-12 0 16,-8 2 0-16,1-8 0 16,-6 7-1-16,-8-5 1 15,-6 10 0-15,-7-2 0 16,-8 11 2-16,-8-2 2 15,-7 11 1-15,-10-4 1 0,-3 5-2 16,-9 2-4-16,4 5-7 16,-7 4-13-16,9 14-13 15,-6 10-57-15,6 7-60 16,-4 13-6-16,5-1-151 16</inkml:trace>
          <inkml:trace contextRef="#ctx0" brushRef="#br0" timeOffset="13653.1641">6233 610 235 0,'0'3'56'0,"0"-3"19"16,4 2-65-16,1-2-8 16,3 0 2-16,4-4 9 15,-1-2 0-15,9-6 1 16,-2 0-2-16,9-6-4 15,-2 0-5-15,5-5-2 16,-2-2 0-16,3-7 3 0,-2 1 2 16,4-9 5-16,0 5 1 15,2-8 3-15,-3 8-2 16,2-2 0 0,-4 9-3-16,-2-5 1 0,-3 6-1 15,4-1 0-15,-4 3-1 16,-1-1-1-16,0 7-2 0,-4 3 0 15,-7 8-2 1,-3 1 5-16,-7 2 2 0,-3 10 4 16,-5 7 0-16,-1 9 0 15,-6 9-5-15,-5 15-2 16,-1 0-6-16,-5 11 0 16,0-3-1-16,-2 7-1 15,1-7 0-15,0 7 0 16,4-12 0-16,-2 3 0 15,4-6-2-15,-2 3-5 16,5-9-4-16,-3-1-19 16,4-10-9-16,-1 2-29 15,2-5-15-15,-3-2-42 16,4-6-2-16,-5-1-63 16</inkml:trace>
          <inkml:trace contextRef="#ctx0" brushRef="#br0" timeOffset="14445.1094">7083 216 325 0,'2'0'104'0,"-4"-2"16"15,2 2-90-15,0 0-17 16,4 0-10-16,1-3-2 16,5 0-2-16,3-9 1 15,7 4 1-15,1-7 0 16,1 2 0-16,-2-6 0 16,1 5 0-16,-1-6 2 15,2 1 1-15,1-4 0 0,2 5 0 16,2-4-1-16,-2 7 0 15,-4 0-2 1,-3 9 0-16,1 1-2 0,-9 6 0 16,1 4-1-16,-4 7 0 15,-4 11-2-15,-3 4 0 16,-6 14-2-16,-8 6 0 0,-7 16-1 16,-3-2 2-1,-12 14 3-15,-2-7 4 0,-5 7 7 16,-1-15 3-16,-5 6 1 15,7-13-2-15,-1 4-2 16,10-11-6-16,-2 2-3 16,10-11-3-16,0-4-2 15,10-7 0-15,0-9 0 16,9-9 1-16,1-3-9 16,3-3-6-16,5-4 1 15,6-3 3-15,4-1 5 16,5-3 11-16,10 1 8 15,6 0 1-15,10 1-2 16,1 5-4-16,12 2 0 16,-3 0 0-16,9 4 0 15,-8-1-1-15,7 2-1 0,-9 0-5 16,0 3-23-16,-10 1-24 16,0-1-69-16,-10 2-6 15,-6 0-145-15</inkml:trace>
        </inkml:traceGroup>
        <inkml:traceGroup>
          <inkml:annotationXML>
            <emma:emma xmlns:emma="http://www.w3.org/2003/04/emma" version="1.0">
              <emma:interpretation id="{38BF1F87-C105-4B1F-BE23-59EA09691566}" emma:medium="tactile" emma:mode="ink">
                <msink:context xmlns:msink="http://schemas.microsoft.com/ink/2010/main" type="inkWord" rotatedBoundingBox="23447,9725 24084,9403 24544,10314 23907,10636"/>
              </emma:interpretation>
              <emma:one-of disjunction-type="recognition" id="oneOf3">
                <emma:interpretation id="interp7" emma:lang="" emma:confidence="0">
                  <emma:literal>&lt;</emma:literal>
                </emma:interpretation>
                <emma:interpretation id="interp8" emma:lang="" emma:confidence="0">
                  <emma:literal>X</emma:literal>
                </emma:interpretation>
                <emma:interpretation id="interp9" emma:lang="" emma:confidence="0">
                  <emma:literal>x</emma:literal>
                </emma:interpretation>
                <emma:interpretation id="interp10" emma:lang="" emma:confidence="0">
                  <emma:literal>&gt;</emma:literal>
                </emma:interpretation>
                <emma:interpretation id="interp11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21864.2801">8450 590 456 0,'-4'13'104'0,"6"-1"43"0,6-6-130 0,12 1-13 16,7-4 0-16,9 4 1 16,1-2-4-16,11 3-4 15,-2 0-2-15,16 2-10 16,1 0-13-16,13 0-54 16,-4-1-62-16,11-1-7 15,-5 4-158-15</inkml:trace>
          <inkml:trace contextRef="#ctx0" brushRef="#br0" timeOffset="21262.9823">8338-38 427 0,'0'5'96'0,"4"-3"29"16,7-2-123-16,8 1-9 0,2-2-11 16,2 2 19-16,1 3 0 15,-4 2-1-15,3 3 0 16,-2 4 1-16,6-1 1 16,0-4 1-16,7 2 2 15,0-5 2-15,12-2 0 16,-3-1-1-16,12 0-6 15,-8-1-9 1,4-1-34-16,-11 5-37 0,-5 3-52 16,-17 1-25-16,-1 6-79 15</inkml:trace>
        </inkml:traceGroup>
      </inkml:traceGroup>
    </inkml:traceGroup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01:35.4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6591FCE-2958-4711-AF5C-3B14524C1A75}" emma:medium="tactile" emma:mode="ink">
          <msink:context xmlns:msink="http://schemas.microsoft.com/ink/2010/main" type="inkDrawing" rotatedBoundingBox="17550,9750 22712,9338 22726,9512 17564,9924" semanticType="underline" shapeName="Other">
            <msink:sourceLink direction="with" ref="{107F5997-C0C4-463B-9609-EA215C49E0C7}"/>
          </msink:context>
        </emma:interpretation>
      </emma:emma>
    </inkml:annotationXML>
    <inkml:trace contextRef="#ctx0" brushRef="#br0">92 387 292 0,'-34'-5'142'16,"1"2"-7"-16,17-2-82 0,6 1-10 16,10 3-25-16,5-1-24 15,3 2 6-15,5 3 0 16,4 2 0-16,6 4 1 16,0 2 0-16,15 4-1 15,6 3 1-15,14-1 0 16,6-4 1-16,23-3 4 15,1-6 1-15,26-6 3 16,1-3 0-16,33 0 1 16,-6-2-2-16,31-1 0 0,-12 0-1 15,32-7 2-15,-22-3-2 16,28-2-1-16,-21-2-1 16,29 0 1-16,-23 4-2 15,19-2 3-15,-26 2 2 16,24-4 2-16,-21 1 0 15,12-7 1-15,-27 4-3 16,19-4-1-16,-28 3-3 16,10-3 0-16,-27 5-2 0,6 0 2 15,-29 3 0-15,0 1 0 16,-29 6 0-16,2 6 0 16,-17 4-2-16,1 5-2 15,-14 1-1-15,-2 4-1 16,-17-1 0-16,-5 3-1 15,-12-4 1-15,-7 1 0 16,-6-1-1-16,-3 0 0 16,-2-5-2-16,-3 4-1 15,-1-3 0-15,-6 1-5 16,-3 0-2-16,-10 1-6 16,-7-1-5-1,-10 1-12-15,2 0-4 16,-10-6-39-16,3 0-42 0,-3-9-40 15,8-1-31-15,-7-4-42 16</inkml:trace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01:52.2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8E9525-C876-4A85-8EC3-B64A45533633}" emma:medium="tactile" emma:mode="ink">
          <msink:context xmlns:msink="http://schemas.microsoft.com/ink/2010/main" type="writingRegion" rotatedBoundingBox="7394,14361 16429,15073 16158,18513 7123,17801"/>
        </emma:interpretation>
      </emma:emma>
    </inkml:annotationXML>
    <inkml:traceGroup>
      <inkml:annotationXML>
        <emma:emma xmlns:emma="http://www.w3.org/2003/04/emma" version="1.0">
          <emma:interpretation id="{433F0948-B88E-46D2-B1FE-B0CABD03AAE9}" emma:medium="tactile" emma:mode="ink">
            <msink:context xmlns:msink="http://schemas.microsoft.com/ink/2010/main" type="paragraph" rotatedBoundingBox="7394,14361 16429,15073 16158,18513 7123,178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9AE532-C4D4-4F7E-8AB7-545F150B5C4F}" emma:medium="tactile" emma:mode="ink">
              <msink:context xmlns:msink="http://schemas.microsoft.com/ink/2010/main" type="line" rotatedBoundingBox="7394,14361 16429,15073 16158,18513 7123,17801"/>
            </emma:interpretation>
          </emma:emma>
        </inkml:annotationXML>
        <inkml:traceGroup>
          <inkml:annotationXML>
            <emma:emma xmlns:emma="http://www.w3.org/2003/04/emma" version="1.0">
              <emma:interpretation id="{B1D6E3FD-58F2-4F21-A45E-857158D20B4B}" emma:medium="tactile" emma:mode="ink">
                <msink:context xmlns:msink="http://schemas.microsoft.com/ink/2010/main" type="inkWord" rotatedBoundingBox="7388,14436 9158,14575 8944,17290 7174,171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6016 14354 449 0,'-10'14'101'0,"1"-2"37"15,8-7-133-15,4 3-39 16,4 6-48-16,1 6-58 15,0-2-24-15,-6-5-108 16</inkml:trace>
          <inkml:trace contextRef="#ctx0" brushRef="#br0" timeOffset="-164.3766">5337 13910 488 0,'-17'15'124'0,"-4"5"40"16,4 0-144-16,2 10-5 16,5 8-7-16,-7 14-9 15,2 2-4-15,-1 19-3 16,-2-6-4-16,-4 17-9 15,2-5-5-15,-6 18-23 16,2-7-25-16,-4 15-78 31,2-16 1-31,-3 1-168 0</inkml:trace>
          <inkml:trace contextRef="#ctx0" brushRef="#br0" timeOffset="-1107.5492">5443 12351 332 0,'23'-20'121'0,"-3"2"16"0,5 0-85 15,0 0-26-15,2 1-7 16,-9 4-15-16,0 3-1 16,-6 5-1-16,-2 3 0 15,-5 2 0-15,0 2 0 0,-5 0 3 16,-5 4 3-1,-4 4 2-15,-9 12 4 16,-4 4 1-16,-11 21-1 0,-5 6-2 16,-13 17 1-16,-1 1-3 15,-14 22 2 1,-1-7 2-16,-12 26 1 0,2-8-1 16,-11 27-1-16,9-10-4 15,-11 21-3-15,15-18-3 16,-6 12-1-16,14-23-1 0,-2 3 0 15,16-21-1-15,-4-4 1 16,12-21-1 0,-1-4 1-16,11-16-1 0,2-5 1 15,11-15 1-15,6-5-1 16,14-12-1-16,12-5 1 16,10-1-1-16,13-7 0 15,9 0 0-15,12-3 1 16,1-2-1-16,17 0 1 15,1 1-1-15,16 3 0 16,-2 6 0-16,14 1 0 16,-7 4-1-16,8 5-3 15,-19 2-1-15,3 3-4 16,-23 0-2-16,-3 1-2 16,-17-6 2-16,-1-1-3 0,-14-11-1 15,-2-3-8 1,-7-8-8-16,-4-7-79 0,-7-4-52 15,-8-6-14-15,-7 1-140 16</inkml:trace>
        </inkml:traceGroup>
        <inkml:traceGroup>
          <inkml:annotationXML>
            <emma:emma xmlns:emma="http://www.w3.org/2003/04/emma" version="1.0">
              <emma:interpretation id="{3A7981BE-A960-42DD-B89D-7764E05FF587}" emma:medium="tactile" emma:mode="ink">
                <msink:context xmlns:msink="http://schemas.microsoft.com/ink/2010/main" type="inkWord" rotatedBoundingBox="9667,14540 16429,15073 16158,18513 9396,17980"/>
              </emma:interpretation>
              <emma:one-of disjunction-type="recognition" id="oneOf1">
                <emma:interpretation id="interp1" emma:lang="" emma:confidence="0">
                  <emma:literal>674,22</emma:literal>
                </emma:interpretation>
                <emma:interpretation id="interp2" emma:lang="" emma:confidence="0">
                  <emma:literal>67 4,22</emma:literal>
                </emma:interpretation>
                <emma:interpretation id="interp3" emma:lang="" emma:confidence="0">
                  <emma:literal>67 4,2</emma:literal>
                </emma:interpretation>
                <emma:interpretation id="interp4" emma:lang="" emma:confidence="0">
                  <emma:literal>674,2h</emma:literal>
                </emma:interpretation>
                <emma:interpretation id="interp5" emma:lang="" emma:confidence="0">
                  <emma:literal>674122</emma:literal>
                </emma:interpretation>
              </emma:one-of>
            </emma:emma>
          </inkml:annotationXML>
          <inkml:trace contextRef="#ctx0" brushRef="#br0" timeOffset="2682.0632">7591 12335 378 0,'0'-13'137'0,"-3"6"18"16,-5 2-97-16,1 3-28 15,-1 2-13-15,-7 5-3 16,0 2-8-16,-9 6-2 0,0 4 0 15,-11 6 0-15,3 0 0 16,-11 12-1-16,2-2-1 16,-11 12-1-1,4 0 0-15,-12 16 0 0,7-1 0 16,-10 17-1 0,8-4 0-16,-8 20 1 0,10-4 0 15,-3 24 0-15,7-8 0 16,0 24 0-16,9-8 0 15,-3 20-1-15,13-9 1 0,0 14-1 16,8-18 1-16,6 8-1 16,9-27 1-16,5-1-1 15,7-25 1-15,9-5-1 16,4-23 1-16,5-12 0 16,2-20 0-16,11-6 0 15,-1-15 1-15,9-9-1 16,-3-8 0-16,7-10-1 15,-8-6-1-15,3-14-1 16,-8-2 1-16,-2-6-2 16,-8 5 1-16,-2-13 0 15,-6 7 0-15,-7-7 0 16,-7 5 2-16,-8-6 0 16,-8 12 0-16,-12-1 1 15,-5 11 0-15,-8-1 1 0,0 9 1 16,-5 4 0-16,5 11-1 15,-4 6-1 1,5 14-2-16,-1 8-3 0,5 9-4 16,0 14-10-16,6 0-4 15,4 10-15-15,8-3-11 16,7 4-48-16,10-12-46 16,6 2-3-16,10-13-51 0,10-7 78 15</inkml:trace>
          <inkml:trace contextRef="#ctx0" brushRef="#br0" timeOffset="4003.7776">8013 12609 471 0,'-2'18'109'0,"6"5"43"0,4-8-135 16,18 3-10-16,4 2 0 16,10 4-1-16,-2-6-2 15,9 2-2-15,-6-5-1 16,7 0 0-16,-3-7-1 16,3 2 1-16,-9-3 0 0,2-1 2 15,-8 3 2-15,0 5 1 16,-6 5 2-16,0 9 2 15,-9 7-1 1,-8 18-2-16,-9 5-2 16,-10 25-1-1,-11 7-3-15,-15 31-2 0,-7-2-1 16,-11 32 0-16,-2-6-1 16,-13 18 5-16,7-29 2 0,-11 15 6 15,9-31 0-15,-5-8 1 16,17-29-4-16,-1-4-3 15,18-33-6-15,-1-9-7 16,11-15-3-16,1-10-9 16,5-8-5-16,5-12-16 0,8-8-14 15,5-12-56-15,6-5-37 16,4-13 0-16,2 1-54 16,3-9 108-16</inkml:trace>
          <inkml:trace contextRef="#ctx0" brushRef="#br0" timeOffset="4059.1525">8184 13698 444 0,'11'10'134'0,"6"3"34"15,8 0-123-15,18 2-14 16,5-3-11-16,15-1-6 15,-5-2-9-15,11 2-3 16,-11-2-3-16,6 4-7 16,-10 0-7-16,5 6-15 15,-11-3-12-15,4 1-112 16,-14-6-10-16,-3 3-39 16,-10-3-42-16</inkml:trace>
          <inkml:trace contextRef="#ctx0" brushRef="#br0" timeOffset="4228.9713">9826 12576 378 0,'3'-10'143'0,"-3"8"18"0,-3 4-92 16,-1 4-34-16,-4 14-6 15,-2 5-15-15,-6 22-2 16,-6 6-2-16,-8 20-3 16,-3 0-4-16,-14 21 1 15,-2-6-4-15,-11 24-4 16,2-5 3-16,-15 26 3 16,6-8-1-16,-7 24 2 15,9-14 2-15,0 11 1 16,15-23 0-16,4 1 0 15,16-29-2-15,8-2-2 16,11-24-2-16,11 3-1 16,11-17-3-16,14 1-5 0,8-16-5 15,19-4-7-15,3-12-6 16,14-14-7-16,-1-17 2 16,14-11 0-16,-7-9 5 15,9-13 1-15,-12 0 8 16,4-1 4-16,-20 1 4 0,1-3 3 15,-17 6 6-15,-5-4-3 16,-9 4-10-16,-4-7-110 16,-9 4 31-16,-8-5-289 15</inkml:trace>
          <inkml:trace contextRef="#ctx0" brushRef="#br0" timeOffset="4268.8618">9789 14151 423 0,'-43'33'156'0,"-8"17"24"15,6 3-114-15,-7 15-14 16,12 2-25-16,2 16-10 16,10-4-20-16,-2 14-17 15,9-6-8-15,-6 16-16 16,7-8-12-16,0 15-122 16,5-14 35-16,-3 12-305 15</inkml:trace>
          <inkml:trace contextRef="#ctx0" brushRef="#br0" timeOffset="6499.8392">10508 14578 455 0,'-17'31'138'16,"1"-3"37"-16,-1 9-110 0,7-7-36 15,-1 10-5 1,2 1-6-16,-1 9-12 0,-1-2-11 16,-1 14 7-16,-1-4-2 15,-2 11-4-15,0-2-2 16,-3 19-5-16,1-1-2 16,-1 21-5-16,1-5-2 15,1 17-14-15,6-15-3 16,1-2-131-16,4-24 31 0,0-14-321 15</inkml:trace>
          <inkml:trace contextRef="#ctx0" brushRef="#br0" timeOffset="7769.8373">11219 13397 518 0,'-17'17'139'0,"0"1"41"0,9-8-152 16,5-3-10-16,4-7-10 0,4-2-7 16,-1-1-3-16,4-11-1 15,4-7 2-15,6-21-1 16,5-6 2-16,9-13 0 15,-1 1 0-15,9-3 0 16,-5 15 1-16,10 3-1 16,-5 12 1-16,6 8-1 15,-1 10 0-15,6 12 0 16,-4 13-2-16,3 21-4 16,-9 16-3-16,-6 26-8 15,-13 11-3-15,-14 26-11 16,-13-2-3-16,-13 21-10 15,-11-6 4-15,-17 20 6 16,-6-15 11-16,-14 16 15 16,1-18 18-16,-13 7 12 15,10-25 4-15,-10 3 2 0,8-26-2 16,-8-5-2-16,12-24-9 16,-5-9-4-16,16-21-4 15,3-4-7-15,19-14-8 16,8-3-7-16,15-5-3 15,7-5-2-15,8 2 0 16,13-2 7-16,6 0 11 16,17 5 4-16,7 0 6 0,24 3 14 15,1 0-2 1,15 4 0-16,-5 0 2 0,10-1-4 16,-14 1-11-16,9 3-1 15,-15 0-4-15,-1 2-8 16,-14-1-1-1,-2 2-17-15,-13 2-17 0,-4-1-123 16,-11-1 24-16,-3 2-295 16</inkml:trace>
          <inkml:trace contextRef="#ctx0" brushRef="#br0" timeOffset="7814.9136">12442 13371 497 0,'7'-2'139'0,"-6"4"36"0,8-4-133 16,6-1-25-16,5-9-2 15,3-1-8-15,8-12-3 16,3-3-2-16,9-12-1 15,0 2 0-15,5-7-1 16,-5 7 1-16,5 3 0 16,-6 12 1-16,3 6 3 15,-6 14 0-15,5 8 1 16,-6 6-1-16,-2 13-1 16,-9 4-3-16,-2 10-4 15,-15 5-5-15,-10 15-8 16,-10 5-5-16,-15 15-5 0,-8 4 0 15,-15 24 4-15,-1 0 9 16,-15 25 4-16,2-8 7 16,-14 17 6-16,8-23 3 15,-9 10 4-15,13-24 0 16,-8 8 0-16,14-18-4 16,-7 6-3-16,14-17-3 15,0 1-3-15,14-24-2 16,5-5 1-16,13-23-1 15,5-8 2-15,8-11 0 16,4-7 1-16,7-7 0 0,10-1 2 16,3-4 2-16,19-1 5 15,4-4 3-15,17 2 3 16,2 4 3-16,20 1 11 16,-2 5-1-16,18 3 1 15,-8 5-2-15,8 9-3 16,-14 0-13-16,-1 6-2 15,-18 2-5-15,4 1-3 16,-16-6-5-16,-3-1-16 16,-11-6-11-16,-9-3-24 15,-12-5-149-15,-19-4 36 16,-15-4-370-16</inkml:trace>
        </inkml:traceGroup>
      </inkml:traceGroup>
    </inkml:traceGroup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4:24.7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E6F8F8E-6AA7-4754-8957-7681A18D4009}" emma:medium="tactile" emma:mode="ink">
          <msink:context xmlns:msink="http://schemas.microsoft.com/ink/2010/main" type="writingRegion" rotatedBoundingBox="1475,371 24241,127 24307,6347 1542,6591"/>
        </emma:interpretation>
      </emma:emma>
    </inkml:annotationXML>
    <inkml:traceGroup>
      <inkml:annotationXML>
        <emma:emma xmlns:emma="http://www.w3.org/2003/04/emma" version="1.0">
          <emma:interpretation id="{52A77221-5364-4830-82E4-590610F8E366}" emma:medium="tactile" emma:mode="ink">
            <msink:context xmlns:msink="http://schemas.microsoft.com/ink/2010/main" type="paragraph" rotatedBoundingBox="1291,958 10645,-482 11014,1911 1660,33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053B58-0742-4476-9CF9-0884B3C76F5E}" emma:medium="tactile" emma:mode="ink">
              <msink:context xmlns:msink="http://schemas.microsoft.com/ink/2010/main" type="line" rotatedBoundingBox="1291,958 10645,-482 11014,1911 1660,3352"/>
            </emma:interpretation>
          </emma:emma>
        </inkml:annotationXML>
        <inkml:traceGroup>
          <inkml:annotationXML>
            <emma:emma xmlns:emma="http://www.w3.org/2003/04/emma" version="1.0">
              <emma:interpretation id="{6C63CD30-D8A7-485B-9E2F-4FDEC18CA7C2}" emma:medium="tactile" emma:mode="ink">
                <msink:context xmlns:msink="http://schemas.microsoft.com/ink/2010/main" type="inkWord" rotatedBoundingBox="1339,1275 3934,875 4254,2953 1660,335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1064 748 297 0,'-3'-15'80'0,"-5"2"28"16,3 3-86-16,1 4-5 0,-2 2-7 16,1-1-2-16,0 4-8 15,-7-4 1-15,-3 0 2 16,-6-5 2-16,-4 0 2 16,-8-4 4-1,-1 3-1-15,-7 2 0 0,3 3-2 16,-10 4-3-16,1 4-4 0,-6 4-1 31,3 8-2-31,-13 6 0 0,5 5 1 16,-13 9 0-16,6 5 0 0,-7 5 1 15,13 0 0 1,1 9 1-16,14-7-1 0,1 9 1 16,13-9-1-16,5 9-1 15,10-10 0 1,6 2-1-16,9-9 0 0,8 2 0 15,3-6 1-15,8 5 0 16,2-9 0-16,11-1 2 16,-4-4-1-16,9-5-1 15,-1-6 1-15,9-5-1 16,-4-7 0-16,9-10 1 16,0-7-1-16,6-18 2 15,-7-4 0-15,4-16 2 16,-8 0-1-16,4-13 1 0,-7 7-1 15,9-14 0-15,-6 9-1 16,8-11 1 0,-6 7-1-16,8-22 0 0,-7 9 0 15,3-17-1-15,-3 5 1 16,2-10 0-16,-10 20 0 16,0 0 3-16,-10 20 3 15,-5 6 0-15,-9 19 1 16,-3 5-1-16,-4 13-1 0,-3 4-1 15,-2 7-1-15,-3 6 0 16,-2 0 1-16,-6 4 0 16,0-2-3-16,-3 2 0 15,-3 4-2-15,-5 9-1 16,-2 5 1-16,-10 16 2 16,-1 7 0-16,-8 19 3 15,1 4 0-15,-5 30 0 16,5 4-2-16,-2 32 1 15,4-6-2-15,-1 18-1 16,5-20-1-16,-2 4 1 16,7-27-1-16,-1 1 0 15,5-24 1-15,-2-6 0 16,6-25 0-16,3-6-1 16,4-16 0-16,6-8 0 15,2-4-2-15,8-1-5 0,2-1-4 16,6 4-6-16,3 2-5 15,3 1-14-15,4-2-1 16,7 3-13-16,1-3-7 16,9-5-34-16,0-3-13 15,6-7-12-15,-2-12-38 16</inkml:trace>
          <inkml:trace contextRef="#ctx0" brushRef="#br0" timeOffset="909.0499">1058 1856 352 0,'10'-2'83'15,"10"-5"33"-15,9-1-102 0,21 0-7 16,5 1-2-16,11 9-11 15,-4 4-13-15,6 11-37 16,-8 5-60-16,6 4-1 16,-8-4-145-16</inkml:trace>
          <inkml:trace contextRef="#ctx0" brushRef="#br0" timeOffset="598.1633">1433 1387 296 0,'-8'10'83'0,"1"-11"19"0,0 4-82 0,7 0-13 15,-1 6-1-15,-3 6-4 16,-2 8 2-16,-4 3 1 15,-4 9-1-15,-1-1-1 16,-1 5 1-16,-2 0 2 16,-6 2 8-16,3-4 4 15,-7 4 4-15,4-9-1 16,-1 4-1 0,7-6-9-16,2 8-2 0,9-6-7 15,4 1-1-15,3-6-1 16,8 1-1-16,0-12-1 15,5 4 0-15,1-6 1 16,11-1 0-16,0-3 0 0,8 0 1 16,0-5 2-16,10-4-1 15,-3-1 1-15,6-3 1 16,-7 3-2-16,2-2-2 16,-9 1-1-16,-2-1-10 15,-6-1-10-15,-4 1-32 16,-6 0-26-16,-6-3-49 15,-5 1-16-15,-8-10-70 16</inkml:trace>
          <inkml:trace contextRef="#ctx0" brushRef="#br0" timeOffset="1495.0592">2192 689 406 0,'-7'-4'96'0,"4"1"32"16,8 1-119-16,10 4-5 15,3-4-5-15,5 7 0 0,-1 2 0 16,2 5 0-16,-4 1 0 16,7 10 0-16,-4-1 1 15,2 4 1-15,-3-3-1 16,-1 1 2-16,-2-8-1 16,0 1 1-16,1-6-1 15,2-1 0-15,0-3-2 16,-6 0-11-16,-4-6-19 0,-4 1-71 15,-5 3-27 1,-11 0-31-16,-7 3-49 16</inkml:trace>
          <inkml:trace contextRef="#ctx0" brushRef="#br0" timeOffset="2541.0872">2253 1157 148 0,'0'5'64'0,"0"-4"2"16,2 1-34-16,4 0-16 15,-1 1-5-15,5 0 0 16,0 1-1-16,2-1 7 15,-1-1-1-15,6-1 3 16,-4 1-1-16,9 1-3 16,-2 1-6-16,5 6-3 15,1-2-5-15,7 5 0 16,-1 2-6-16,11 8-55 16,-1-3-32-16,2 7-13 0,0-4-92 15</inkml:trace>
        </inkml:traceGroup>
        <inkml:traceGroup>
          <inkml:annotationXML>
            <emma:emma xmlns:emma="http://www.w3.org/2003/04/emma" version="1.0">
              <emma:interpretation id="{56DE6C56-47FA-40A3-B9BF-84B081612C33}" emma:medium="tactile" emma:mode="ink">
                <msink:context xmlns:msink="http://schemas.microsoft.com/ink/2010/main" type="inkWord" rotatedBoundingBox="4599,449 10645,-482 10955,1531 4909,2462">
                  <msink:destinationLink direction="with" ref="{58B55322-FCAA-44FA-968A-6BF98C840658}"/>
                </msink:context>
              </emma:interpretation>
              <emma:one-of disjunction-type="recognition" id="oneOf1">
                <emma:interpretation id="interp1" emma:lang="" emma:confidence="0">
                  <emma:literal>20.000.000</emma:literal>
                </emma:interpretation>
                <emma:interpretation id="interp2" emma:lang="" emma:confidence="0">
                  <emma:literal>20.000 -000</emma:literal>
                </emma:interpretation>
                <emma:interpretation id="interp3" emma:lang="" emma:confidence="0">
                  <emma:literal>20.000. 000</emma:literal>
                </emma:interpretation>
                <emma:interpretation id="interp4" emma:lang="" emma:confidence="0">
                  <emma:literal>20.000 000</emma:literal>
                </emma:interpretation>
                <emma:interpretation id="interp5" emma:lang="" emma:confidence="0">
                  <emma:literal>20.000 0000</emma:literal>
                </emma:interpretation>
              </emma:one-of>
            </emma:emma>
          </inkml:annotationXML>
          <inkml:trace contextRef="#ctx0" brushRef="#br0" timeOffset="6387.0099">3329-550 201 0,'-5'-2'42'16,"0"1"14"-16,3-1-58 15,5 4-2-15,2-2 11 0,4 0 9 16,6-4 12-16,1-1-1 15,9-1 1-15,5-4-12 16,7-2-7-16,-1 1-8 16,6-3 0-16,-4-2 3 0,0 1 6 15,-3 0 3 1,8 0 3 0,-2 0-1-16,9 2-2 15,0 1-8-15,7 7-1 16,-9 2-4-16,1 8-1 15,-10 5 0-15,-6 10 0 0,-15 1 1 16,-6 14 0-16,-14-2 2 16,-8 14 0-16,-8-2-1 0,-10 11 0 15,-7-8 0-15,-12 17-1 16,1-5 0-16,-14 11 2 16,4-6 1-16,-12 8 4 15,11-17 2-15,-8 2 0 16,16-11-1-16,-6-4-1 15,13-10-4-15,-1 9-1 16,12-9-2-16,-4 2 1 16,10-4 0-16,3 4 3 15,7-11 1-15,4 0 1 0,6-5 1 16,5-3-1-16,3-2 1 16,9-1 3-16,8-5 2 15,11-3 3-15,7-7-1 16,19-6-2-16,2-5-5 15,11-4-3-15,-5 2-6 16,3 0-6-16,-12 7-6 0,1 8-35 16,-16 8-70-1,-6 11-14-15,-13 7-46 0,-9 16 13 16</inkml:trace>
          <inkml:trace contextRef="#ctx0" brushRef="#br0" timeOffset="7099.7221">4660-359 249 0,'0'-17'70'0,"-3"6"21"0,0 4-72 0,-1 6-6 16,-2 4-3-16,-1 3-9 0,-8 3 1 16,-2 4 1-16,-4 5 9 15,-2 4 4-15,-9 9 5 16,0 4 1 0,-4 17-1-16,3 1-7 0,-7 13-2 15,3-4-6 1,-1 14-1-16,7-8-3 15,-1 12 0-15,11-9-2 16,9 4 0 0,10-15-2-16,11-9-3 0,7-19 0 15,11-12-3-15,3-15 1 16,6-19 1-16,-3-7 3 0,9-12 1 16,-6-7 2-16,6-13 1 15,-2 1 2-15,5-14-1 16,-2-1 0-16,8-12 1 0,-3 2-1 15,5-16-1-15,-9 10 1 16,-1-5 5 0,-15 15 2-16,-10 4 4 0,-13 19 3 15,-10 8 1-15,-13 19-4 16,-12 8-3-16,-6 15-5 16,-11 17-3-16,-1 8-3 15,-2 16-2-15,10 9-1 16,2 10-15-16,12-7-18 15,2 6-82-15,6-4-12 0,1 3-38 16,4-8-8 0</inkml:trace>
          <inkml:trace contextRef="#ctx0" brushRef="#br0" timeOffset="7471.3779">4967 491 397 0,'0'-5'102'0,"-5"0"28"0,14 7-119 16,6 4-68-16,1 6-73 16,-1 5-2-16,-2 1-188 0</inkml:trace>
          <inkml:trace contextRef="#ctx0" brushRef="#br0" timeOffset="8150.6778">5583-201 416 0,'5'-28'98'0,"-5"3"36"0,-3 8-126 15,9 10-11-15,1 6-16 16,1 4-28-16,-3 5-10 16,-1 1-9-16,-4-1 9 15,-2 5 18-15,-3-3 33 16,-5 7 26-16,-1-2 16 0,-8 13 9 16,1 2-5-16,-2 11-2 15,5 2-13 1,4 19-6-1,6-2-9-15,5 21-5 16,6-1-6-16,4 11-7 16,3-15-2-16,2-4-2 0,-1-26-2 15,2-9 2-15,-2-24 5 16,0-5 1-16,3-9 4 0,3-4 1 16,-3-7 3-16,6-4 0 15,-2-8 1-15,9-7-1 16,-3-6-1-16,6-11 1 15,-3-7 0-15,3-13 2 16,-5-5 6-16,2-15 4 16,-5 4 1-16,-3-16 0 15,-7 9 0-15,-7-1-7 0,-8 19-3 16,-8 2-2-16,-2 21 0 16,-9 10-2-16,1 17 1 15,-5 8-4-15,-4 17 0 16,-6 18-2-16,0 9 1 15,-7 20-1-15,5 5 1 16,0 18-4-16,9-6-6 16,1 11-24-16,7-14-19 15,-1-4-67-15,9-17-2 16,-1-7-131-16</inkml:trace>
          <inkml:trace contextRef="#ctx0" brushRef="#br0" timeOffset="8781.4273">6325-319 417 0,'7'2'99'0,"-2"-4"34"0,-3 0-123 0,3 7-7 0,0 7-7 15,-2 9-5-15,-5 6-1 16,-4 13-2-16,-4 1 1 16,-7 7 4-16,-1-4 5 15,-7 5 9-15,-2-5 3 16,-4 9 3-16,2-2-1 15,1 14-1-15,8-5-6 16,0 11-2-16,10-11-3 16,7 3 0-16,5-13 0 15,3-7-1-15,1-13-1 16,8-7-1-16,-1-11 0 16,7-14 0-16,6-6 1 15,9-19 1-15,-1-8 1 0,7-18 2 16,-4-5-1-16,4-13 2 15,-4 4 0-15,4-9 0 16,-8 8 1-16,7-10 0 16,-8 10 0-16,-1-14 0 15,-11 13-1-15,-7-3 0 16,-13 17 0-16,-6 6 0 16,-9 15-1-16,-7 10 0 0,-1 9-3 15,-4 10-1 1,1 6-1-16,-2 13-3 15,3 2 0-15,2 6 1 0,3-1-4 16,5 6-10-16,1-4-10 16,1 7-44-16,5 2-50 15,1-1-6-15,-1-4-46 16,6 3 59-16</inkml:trace>
          <inkml:trace contextRef="#ctx0" brushRef="#br0" timeOffset="9332.1373">6963-244 191 0,'1'1'174'0,"-1"-2"-48"0,0 1-115 0,-1 8 115 16,-3 5-124-16,-2 10-4 16,-3 6 1-16,-4 10-2 15,-2-2 1-15,-5 8-1 16,0-2 3-16,-6 8 1 16,-1-2 4-16,-1 4 1 0,3-5 1 15,2 12-1 1,8-9-1-1,3 6-2-15,6-6-2 16,4-5 0-16,5-12-2 16,4-8 0-16,5-9-2 15,3-11 1-15,1-7 0 0,6-14 2 16,-1-8 1-16,6-17 1 0,-2-5 0 16,3-15 0-16,-3 4 0 15,3-14 0-15,-6 7 0 0,3-10 0 16,-7 10 1-16,-1-12 1 15,-8 15 0-15,-7-4 0 16,-7 12 0-16,-8 1-1 16,-2 11-1-16,-3 2-1 15,4 11-1-15,1 6-4 16,8 9-5-16,-3 12-17 16,1 7-16-16,-3 14-43 15,-1 11-35-15,-4 9-8 16,0 2-35-16,3 14 56 15</inkml:trace>
          <inkml:trace contextRef="#ctx0" brushRef="#br0" timeOffset="9683.4841">7217 521 462 0,'-2'7'98'0,"-5"-9"40"16,9 0-151-16,11 2-32 0,6 5-97 16,1-1 9-16,-7 2-231 15</inkml:trace>
          <inkml:trace contextRef="#ctx0" brushRef="#br0" timeOffset="10315.2484">8015-60 412 0,'-5'-27'95'0,"-5"6"36"0,0 4-123 0,5 5-21 15,0 8-10-15,0 7-20 16,-5 2-3-16,-6 6 0 15,-4 6 17-15,0 3 12 16,-3 0 25-16,-4 3 17 16,4-1 5-16,-5 1 9 15,0 2-2-15,-4 10-3 16,7 3-13-16,-1 8-4 31,6 1-9-31,3 13-3 0,12-4-4 16,-2 5-3-16,7-7-2 0,4 0-3 15,-1-15-2-15,2-6 0 16,-3-13 1-16,8-7-1 16,0-8 4-16,3-7 2 15,2-6 1-15,6-9 2 0,-1-4 0 16,4-19 2-16,-1-3-1 16,5-15 1-16,-1 0 0 15,1-15 3-15,0 3 0 16,-1-18 1-16,-6 5 1 15,2-17-1-15,-8 11-2 0,-5 4-1 16,-3 27-2-16,-4 11-1 16,-11 24 0-16,-2 21-8 15,-8 14-7-15,-9 23-4 16,1 10 1 0,-3 18-2-16,5 0-2 0,4 8-36 15,6-18-44-15,3 1-8 16,4-21-54-16,2-8 61 15</inkml:trace>
          <inkml:trace contextRef="#ctx0" brushRef="#br0" timeOffset="10925.8253">8552-283 447 0,'-7'10'93'15,"0"4"42"-15,-3 16-139 0,-3 3-7 16,-5 13-7-16,-6 4-2 15,-5 1 0-15,2-9 6 0,-1 4 6 16,3-11 9-16,-3 4 6 16,4-8 4-16,0 4 2 15,0-4-2-15,1 14-2 16,8-5-5-16,2 10-2 31,6-2-3-31,6-1 1 0,6-14-3 16,3-5 0-16,5-13 1 15,7-7 0-15,-2-6 0 16,6-10 2-16,0-6 1 0,5-9 1 16,-4-7 1-16,4-11 1 15,0 1 1-15,1-13 1 16,-2 3 1-16,-2-10 1 16,-6 10 0-16,-5-3 1 15,-8 12 0-15,-10-2 1 16,-6 8-2-16,-6-8-1 0,-3 8-2 15,-7 0-3-15,4 3-3 16,-6 6-2-16,5 11-2 16,-4 5-6-16,8 11-2 15,-7 16-10-15,6 13-8 16,-2 15-34-16,1 6-39 16,2 9-26-16,4-2-31 15,9 2-10-15</inkml:trace>
          <inkml:trace contextRef="#ctx0" brushRef="#br0" timeOffset="11538.9524">9157-216 457 0,'7'-10'107'0,"-12"7"37"0,3 3-138 16,6 3-19-16,-6 12-12 16,-3 5-5-16,-3 13-4 15,-9 7 8-15,-6 11 8 0,-4-3 17 16,-1 9 17-16,0-6 8 15,1 9 5-15,4-5-2 16,5 10-5-16,10-7-10 16,6 3-3-1,7-14-3 1,12-3-2-16,4-15-1 0,9-9 0 16,3-10-1-16,12-14 2 15,-2-17-1-15,5-16 2 0,-3-8 2 16,2-18 4-16,-11 2 0 0,-3-7 1 15,-8 8-1-15,-8 0-2 16,-10 17-3-16,-16 1-5 16,-7 13-3-16,-19 4 0 15,-7 11-1-15,-11 4-1 16,2 4 3-16,-9-1 1 16,8 1-2-16,-7-1-8 15,9-3-5-15,-12 10-16 16,9 3-46-16,-6 9-79 15,2 6 2-15,-8 12-192 16</inkml:trace>
        </inkml:traceGroup>
      </inkml:traceGroup>
    </inkml:traceGroup>
    <inkml:traceGroup>
      <inkml:annotationXML>
        <emma:emma xmlns:emma="http://www.w3.org/2003/04/emma" version="1.0">
          <emma:interpretation id="{161DBD35-3EA2-4E70-86A3-CDA66666CDDC}" emma:medium="tactile" emma:mode="ink">
            <msink:context xmlns:msink="http://schemas.microsoft.com/ink/2010/main" type="paragraph" rotatedBoundingBox="7431,2207 19753,708 19945,2283 7622,37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C7103FB-A0D8-41AD-BDEC-B4F43C699D31}" emma:medium="tactile" emma:mode="ink">
              <msink:context xmlns:msink="http://schemas.microsoft.com/ink/2010/main" type="line" rotatedBoundingBox="7431,2207 19753,708 19945,2283 7622,3783"/>
            </emma:interpretation>
          </emma:emma>
        </inkml:annotationXML>
        <inkml:traceGroup>
          <inkml:annotationXML>
            <emma:emma xmlns:emma="http://www.w3.org/2003/04/emma" version="1.0">
              <emma:interpretation id="{9988ABF0-EF58-4A17-BC3A-CFC586ADA1E9}" emma:medium="tactile" emma:mode="ink">
                <msink:context xmlns:msink="http://schemas.microsoft.com/ink/2010/main" type="inkWord" rotatedBoundingBox="7493,2722 9298,2503 9413,3450 7609,367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4053.2636">6002 1711 408 0,'5'-10'84'0,"6"-3"41"16,7 5-123-16,7-4-1 16,2 5-4-16,8 2-3 15,-4 5-1-15,6-3 1 16,-7 3-1-16,5 2 5 16,-6-1 2-16,5 3 4 15,-4 1 2-15,8 3 1 16,-2-1 2-16,11 3-1 15,-1 0-3-15,7 5 0 16,-11 1-3-16,6 2-1 16,-10 2-1-16,2 9 0 15,-12-1 0-15,-1 7 1 0,-12 1 1 16,-10 11 5-16,-12-4 2 16,-10 8 3-16,-4-3 0 15,-11 2 0-15,-1-12-4 16,-8 4 0-16,-1-16-1 15,-4-1 1-15,4-8 1 16,-3-2 0-16,12-7-1 16,2-1-2-16,9-4-2 15,2 0-2-15,7 1-1 16,-1-4 0-16,5 1 0 0,-1-2-1 16,3 1 1-16,2 0-1 15,2 1 0 1,4-1-1-16,1 5 0 0,5 5-1 15,3 2 1-15,4 10 0 16,5-2 1-16,6 3-1 16,0-5 0-16,11 0 1 15,-3-4-1-15,9-3 1 16,-2-1-2-16,3 0-6 16,-7-2-4-16,1 1-12 15,-12-3-10-15,-2 1-36 16,-8 0-22-16,-3-4-47 0,-6-5-18 15,6-8-59 1</inkml:trace>
          <inkml:trace contextRef="#ctx0" brushRef="#br0" timeOffset="14474.993">7497 1764 170 0,'0'4'198'16,"0"-8"-66"-16,2-1-101 15,3 4 101-15,-2-3-135 16,2 4-3-16,-3 2-10 16,-2 0-2-16,-3 1 1 15,-1 5 3-15,-7 9 6 16,-8 3 10-16,-10 13 5 0,-3 2-2 15,-13 10 1 1,4-4-1-16,-4 7-1 0,10-6-2 31,0 4 1-31,15-7-1 0,2 2-3 16,10-4-2-16,9-3-1 16,3-7-3-16,12-2-1 0,6-8 1 15,14-11 0-15,6-8 2 0,14-11 2 16,2-10 2-1,9-14 2-15,-9-4 0 0,2-17 5 16,-9 0 5-16,1-14 7 16,-11 4 2-16,-1-11 2 15,-9 14-2-15,-11-3-1 16,-15 13-3-16,-11 2-4 16,-14 15-4-16,-13 0-8 15,-2 9-7-15,-5 4-17 16,5 7-13-16,3 8-58 15,9 12-45-15,-2 13-14 16,5 11-113-16</inkml:trace>
        </inkml:traceGroup>
        <inkml:traceGroup>
          <inkml:annotationXML>
            <emma:emma xmlns:emma="http://www.w3.org/2003/04/emma" version="1.0">
              <emma:interpretation id="{93488B31-0202-48F4-90C6-8B819809AC15}" emma:medium="tactile" emma:mode="ink">
                <msink:context xmlns:msink="http://schemas.microsoft.com/ink/2010/main" type="inkWord" rotatedBoundingBox="12046,1645 16631,1087 16811,2571 12227,3129"/>
              </emma:interpretation>
              <emma:one-of disjunction-type="recognition" id="oneOf3">
                <emma:interpretation id="interp7" emma:lang="" emma:confidence="0">
                  <emma:literal>1.000.</emma:literal>
                </emma:interpretation>
                <emma:interpretation id="interp8" emma:lang="" emma:confidence="0">
                  <emma:literal>1000.</emma:literal>
                </emma:interpretation>
                <emma:interpretation id="interp9" emma:lang="" emma:confidence="0">
                  <emma:literal>1,000.</emma:literal>
                </emma:interpretation>
                <emma:interpretation id="interp10" emma:lang="" emma:confidence="0">
                  <emma:literal>1.000,</emma:literal>
                </emma:interpretation>
                <emma:interpretation id="interp11" emma:lang="" emma:confidence="0">
                  <emma:literal>1000,</emma:literal>
                </emma:interpretation>
              </emma:one-of>
            </emma:emma>
          </inkml:annotationXML>
          <inkml:trace contextRef="#ctx0" brushRef="#br0" timeOffset="19088.0589">11958 1060 405 0,'-5'4'111'0,"3"-6"25"15,7-1-111-15,5-1-21 0,7 1-6 16,6-2 3-16,-3-1-1 16,2-3 1-16,-2 1-1 15,6-5 1-15,2-6 1 0,12-7 1 16,0-4 3 0,12-13 3-16,-1-4 1 0,12-7 2 15,-6 0 0 1,12-5-1-16,-7 4-4 15,6-3-1-15,-10 8-2 16,2-2-1-16,-16 11-2 0,1 1 0 16,-15 10-1-16,-5 5 1 15,-10 12-1-15,-5 5 1 16,-7 6 1-16,-1 2-2 16,-5 3 0-16,-9 21 1 15,-8 11-1-15,-16 24 1 16,-14 19 2-16,-20 27 1 15,-1-2 0-15,-17 16 0 16,8-7 0-16,-6 17-1 16,14-13-2-16,-4 14-1 15,13-22 0-15,-2 0-1 16,15-32 0-16,2-8-1 0,17-28-1 16,2-10-4-16,11-19-4 15,5 1-11-15,6-10-11 16,4-1-88-16,3-6-31 15,5-3-28-15,3-9-84 16</inkml:trace>
          <inkml:trace contextRef="#ctx0" brushRef="#br0" timeOffset="19691.0215">12654 1520 291 0,'-10'17'225'0,"-4"-9"-55"16,1-1-14-16,3 16-157 0,10 9-13 16,5 9-5-1,0 2-6-15,3 0-8 0,-1-9 2 16,0-6 0-16,-1-10 1 16,-2-1-2-16,-3-9 7 15,1-6 4-15,-2-1 1 16,2-1-17-16,3-1 4 15,8-6-77-15,5-6 0 16,14-15-28-16,3-11 7 0</inkml:trace>
          <inkml:trace contextRef="#ctx0" brushRef="#br0" timeOffset="20112.6787">13514 722 242 0,'-22'36'137'0,"-6"1"-6"0,-12 13-48 0,7-1-42 15,-2 19-12-15,5-1-21 16,8 18-4-16,11-9-5 16,1 5-3-16,13-18-2 0,5-6-7 15,7-24-7-15,9-8 2 16,-1-15 0-16,5-10 3 16,0-10 9-16,6-13 13 0,-6-11 2 15,8-19 3-15,1-3 2 0,3-20-1 16,-2-1-1-1,5-17 3-15,-6 6-2 0,-3-14 0 16,-7 14-3-16,-9 0-3 16,-9 20-4-16,-11 4 0 15,-6 19 0-15,-9 11-1 16,-3 16-2-16,-7 18-4 16,1 17 0-16,-9 21-2 15,4 7 1-15,-3 21-4 16,9-3-8-16,1 5-57 15,9-13-63-15,3-3-9 0,7-19-161 16</inkml:trace>
          <inkml:trace contextRef="#ctx0" brushRef="#br0" timeOffset="19820.4338">13540 694 483 0,'-8'-14'104'15,"-4"-1"40"-15,4 2-160 0,13 8-26 16,0-2-57-16,0 7-48 16,0 0-16-1,-3 4-100-15</inkml:trace>
          <inkml:trace contextRef="#ctx0" brushRef="#br0" timeOffset="20616.3655">14239 606 314 0,'12'0'138'0,"-12"-4"-7"0,1 8-58 16,-1 7-74-16,-6 17 0 15,-8 11-2-15,-7 20-4 16,-9 6 1-16,-8 13-2 15,5-8 0-15,1 5 3 16,7-16 6-16,4 1 3 16,9-15 0-16,2-9 3 15,5-12 0-15,7-4-2 16,1-9-3-16,7-6 1 16,8-5-3-16,14-10 2 15,3-15 0-15,16-19 1 16,1-6 0-16,7-18-1 0,-7-5 0 15,8-10 4-15,-14 6 3 16,2-9 3-16,-11 15 2 16,-7 2 2-16,-15 21-2 15,-7 7 0-15,-10 18-4 16,-6 6-1-16,-2 9-3 16,-2 4-4-16,-1 8-2 15,-5 11-1-15,-1 1-1 16,-2 12-2-16,1 2-1 0,0 2-9 15,5 1-8-15,2 4-34 16,5-6-25 0,3 1-69-16,5-4-8 0,6-8-124 15</inkml:trace>
          <inkml:trace contextRef="#ctx0" brushRef="#br0" timeOffset="21091.9281">14931 708 174 0,'32'-11'107'0,"-1"-7"-12"15,-7-1-35-15,1-1-34 0,-9 7-12 16,-4 0 17-16,-9 10-2 16,-13 9 0-16,-10 9 1 15,-13 15 4-15,-7 10-14 16,-13 18-4-16,2 0 1 15,-6 15-3-15,12-5-6 16,-1 12-9 0,14-9 3-16,2 7-2 15,11-16-1 1,5-1-1-16,4-19 0 16,10-11 0-16,9-16 0 0,11-13 3 15,6-19 3-15,17-21 1 0,4-10 1 16,16-25 1-16,-3-5-3 15,8-19-1-15,-10 8 0 0,2-16 2 16,-19 14 1-16,-4-9 2 16,-16 22 1-16,-8 0 0 15,-9 27-2-15,-8 4-2 16,-6 24-5-16,-11 15-10 16,-4 16-3-16,-15 17-4 15,-3 8-2-15,-12 22-10 16,7 3-20-16,-5 15-94 15,8-5 14-15,-5 15-239 16</inkml:trace>
          <inkml:trace contextRef="#ctx0" brushRef="#br0" timeOffset="21856.8364">15136 1391 604 0,'-14'15'111'0,"11"0"43"0,16 5-195 0,15 5-144 16,1 1 26-16,2 4-324 15</inkml:trace>
          <inkml:trace contextRef="#ctx0" brushRef="#br0" timeOffset="15562.748">10585 884 222 0,'2'-1'146'0,"6"-4"-29"0,4-2-27 0,11 2-79 15,7-1-11-15,13-1 0 16,0 2-1-16,12 0 1 15,-4-2-1-15,13-1 1 16,-6-2 0-16,11-2 0 16,-2 1 1-16,6-1 0 15,-8 2 0-15,3 0-13 16,-14 4-6 0,-5-3-17-16,-16 3-20 0,-7-8-63 15,-12 1 10-15,-11 0-132 16</inkml:trace>
          <inkml:trace contextRef="#ctx0" brushRef="#br0" timeOffset="15700.0628">10671 1235 392 0,'-4'20'108'0,"7"-4"24"15,7-7-106-15,13 2-25 16,10 1-9-16,14 3-17 16,-1-5-12-16,16 0-54 15,-1 1-38-15,12 3-12 16,-6-4-86-16</inkml:trace>
        </inkml:traceGroup>
        <inkml:traceGroup>
          <inkml:annotationXML>
            <emma:emma xmlns:emma="http://www.w3.org/2003/04/emma" version="1.0">
              <emma:interpretation id="{23C2B51D-2E42-43EB-9D51-8023FAD6B739}" emma:medium="tactile" emma:mode="ink">
                <msink:context xmlns:msink="http://schemas.microsoft.com/ink/2010/main" type="inkWord" rotatedBoundingBox="17328,1452 19807,1151 19945,2283 17466,2585"/>
              </emma:interpretation>
              <emma:one-of disjunction-type="recognition" id="oneOf4">
                <emma:interpretation id="interp12" emma:lang="" emma:confidence="0">
                  <emma:literal>000</emma:literal>
                </emma:interpretation>
                <emma:interpretation id="interp13" emma:lang="" emma:confidence="0">
                  <emma:literal>0000</emma:literal>
                </emma:interpretation>
                <emma:interpretation id="interp14" emma:lang="" emma:confidence="0">
                  <emma:literal>00</emma:literal>
                </emma:interpretation>
                <emma:interpretation id="interp15" emma:lang="" emma:confidence="0">
                  <emma:literal>008</emma:literal>
                </emma:interpretation>
                <emma:interpretation id="interp16" emma:lang="" emma:confidence="0">
                  <emma:literal>0008</emma:literal>
                </emma:interpretation>
              </emma:one-of>
            </emma:emma>
          </inkml:annotationXML>
          <inkml:trace contextRef="#ctx0" brushRef="#br0" timeOffset="22016.0539">16342 622 550 0,'-11'-6'136'16,"-6"-6"38"-16,-1 5-166 0,3 9-29 16,8 6-22-16,-9 6-17 15,-6 4-1-15,-6 3 5 16,0-1 19-16,-5 4 14 15,6-3 19-15,-6 7 11 16,3-1 9-16,-5 8 9 16,2 1 1-16,1 11 1 15,9 3-8-15,8 14-6 16,12 3-11-16,11 12-10 16,7-2-5-1,10-1-4-15,0-16-2 0,5-12 0 16,-2-21 10-16,12-26 7 0,0-21 6 15,9-23 5-15,0-10 3 16,7-20 5-16,-4-2-3 16,4-14 2-16,-10 7-1 15,3-7-5-15,-15 9-5 16,-7-6-4-16,-15 16-2 16,-9 0-2-16,-13 17-1 15,-7 12 1-15,-6 19 1 16,-8 17 1-16,-4 17 1 15,-2 21 0-15,1 10-3 16,-6 18-13-16,9 2-18 16,-2 11-106-16,4-11 16 0,1 5-258 15</inkml:trace>
          <inkml:trace contextRef="#ctx0" brushRef="#br0" timeOffset="22543.8312">16935 685 497 0,'-8'-11'109'0,"-5"4"42"0,1 10-151 15,-6 17-14-15,-4 8-8 16,-9 19-11-16,-3 4 4 16,-4 11 5-16,3-7 10 15,-3 8 13-15,5-9 12 16,-5 10 7-16,6-8-1 0,1 9-2 16,7-12-5-16,8 5-4 15,9-15-5 1,9-5-1-1,6-16-1-15,9-7-1 0,3-18-1 16,11-14 0 0,4-11 0-16,10-27 3 0,1-6 4 0,14-23 2 15,-5 3 1-15,8-15 2 16,-8 18 1-16,0-8-1 16,-11 21-2-16,-5-2 0 15,-16 21-3-15,-10 4-2 16,-10 17-3-16,-14 9-4 15,-11 18 0-15,-8 12 0 16,0 8 2-16,-6 13 2 16,4 1 3-16,-1 11-2 15,7-4-5-15,-3 7-19 16,6-5-26-16,5-4-97 16,5-9 9-16,6-7-230 15</inkml:trace>
          <inkml:trace contextRef="#ctx0" brushRef="#br0" timeOffset="23128.7287">17432 735 239 0,'68'-53'98'16,"8"-7"5"-16,-13 5-64 0,5 2-19 16,-15 13-22-16,-8 12-10 15,-18 15-10-15,-16 16 15 16,-16 15 15-16,-11 12 25 15,-11 9 11-15,-3 14 10 16,0 1-15-16,-5 11-10 16,6 0-19-16,-5 11-5 31,3-8-4-31,-1 9-1 0,6-8-1 16,-1 5-2-16,9-16-1 15,5-2 0-15,6-19 1 16,7-6-1-16,8-16 2 0,14-15 2 15,8-13 1-15,13-20 3 16,5-14 3-16,17-21 2 16,0-8 0-16,16-29 6 0,-1-1 0 15,9-30 2-15,-11 10-2 16,2-12-3-16,-20 28-7 16,-12 7-8-16,-22 34-5 15,-17 14-11-15,-24 28-6 16,-23 22-9-16,-14 25-3 15,-26 27-79-15,-8 14-19 0,-24 25-17 16,9 2-85-16</inkml:trace>
        </inkml:traceGroup>
      </inkml:traceGroup>
    </inkml:traceGroup>
    <inkml:traceGroup>
      <inkml:annotationXML>
        <emma:emma xmlns:emma="http://www.w3.org/2003/04/emma" version="1.0">
          <emma:interpretation id="{25D09635-C5D2-49DF-93AF-C82DCD0862A8}" emma:medium="tactile" emma:mode="ink">
            <msink:context xmlns:msink="http://schemas.microsoft.com/ink/2010/main" type="paragraph" rotatedBoundingBox="2157,4066 24280,3829 24307,6347 2184,65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5D643B-EC52-48E9-9A30-FDE40544E0E7}" emma:medium="tactile" emma:mode="ink">
              <msink:context xmlns:msink="http://schemas.microsoft.com/ink/2010/main" type="line" rotatedBoundingBox="2157,4066 24280,3829 24307,6347 2184,6584"/>
            </emma:interpretation>
          </emma:emma>
        </inkml:annotationXML>
        <inkml:traceGroup>
          <inkml:annotationXML>
            <emma:emma xmlns:emma="http://www.w3.org/2003/04/emma" version="1.0">
              <emma:interpretation id="{92487279-F10C-4106-9D5E-E375AC44DDC1}" emma:medium="tactile" emma:mode="ink">
                <msink:context xmlns:msink="http://schemas.microsoft.com/ink/2010/main" type="inkWord" rotatedBoundingBox="2157,4066 7974,4004 7999,6354 2182,6416"/>
              </emma:interpretation>
              <emma:one-of disjunction-type="recognition" id="oneOf5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33832.2258">925 4045 327 0,'3'2'99'16,"-4"0"23"-16,-3 3-91 0,1 3-23 16,-2 7-3-16,-2 3-3 0,-3 5-5 15,0 1 4-15,-1 2 1 16,2-4-1-16,-2 3 0 15,1-2 0-15,0 2 1 16,-2-2 3-16,-4 7 5 16,1-2 2-16,-4 7 2 15,0 0-1-15,-3 10-3 16,7-2-4 0,-2 7-3-1,7-2-2-15,2 3-2 0,5-6 0 0,1 3-1 16,4-11 0-16,6-1 1 15,4-6 2-15,6 3 2 16,5-8 3-16,14 4 1 16,-4-5 0-16,12-2-1 15,0-9-2-15,4-1-1 0,0-9-2 16,9-4 1-16,-4-6-1 16,6-5-1-16,-10-3-2 15,0-6-9-15,-17 1-16 16,-3-7-114-16,-17 2 23 15,-3-6-289-15</inkml:trace>
          <inkml:trace contextRef="#ctx0" brushRef="#br0" timeOffset="34779.0952">1800 4653 89 0,'15'-17'85'16,"1"-1"-18"-16,-2 3-19 0,-3 2-14 15,-1 5-17-15,-2 4 9 16,-6 1 9-16,-2 3 12 0,-3 0-1 16,-1 0-3-16,-2 2-15 15,-4 3-10-15,0 1-8 16,-5 9 3-16,-2-2-1 16,2 7-1-16,2 0-4 15,5 5-1-15,6 0-5 16,4 8-2-16,4-3-2 15,4 3-3-15,2-1-2 16,5-1-1-16,-1-2 1 16,8-1 2-16,-5-7 3 15,3 6 2-15,-2-2 2 0,-2 3 1 16,-6 0 3-16,-6 4 3 16,-4-7 2-16,-7 5 1 15,-6-4 2-15,-13 7 2 16,-4-4-1-16,-20 6 5 15,-5-6-2-15,-19-2 0 16,8-9-7-16,-11-3-7 16,15-10-10-16,2-6-15 15,17-8-15-15,7-4-112 16,14-4 24-16,10-6-277 16</inkml:trace>
          <inkml:trace contextRef="#ctx0" brushRef="#br0" timeOffset="34475.202">870 3586 495 0,'2'19'117'0,"-11"-19"39"0,8 5-141 16,9 10-18-16,2 12-10 15,2 4-8-15,-2 11-37 16,-5-2-77-16,-4-2-19 16,-4-6-48-16,-5-1 6 0</inkml:trace>
          <inkml:trace contextRef="#ctx0" brushRef="#br0" timeOffset="35522.2946">2753 3999 299 0,'25'5'120'15,"9"-5"4"-15,3-8-60 0,18-2-58 16,6 0-1-16,19 1 0 15,-7 3-9-15,17 4-36 16,-9 5-70-16,9 7-16 16,-14 2-51-16,2 8 12 15</inkml:trace>
          <inkml:trace contextRef="#ctx0" brushRef="#br0" timeOffset="35249.1311">2837 3512 337 0,'-10'7'71'0,"2"0"31"0,8 1-98 16,3-1-4-16,2 4 3 16,4 4 4-16,2 2 4 15,-1-4 0-15,10 4 0 16,5-2-4-16,3-2 0 16,1-3-5-16,5-3 0 15,-7-1-2-15,0-7 0 16,-4-3 0-16,3-2-1 0,-4-3 0 15,-1-1-26 1,1 5-40-16,-7 0-48 0,-8 7-23 16,-11-4-87-1</inkml:trace>
          <inkml:trace contextRef="#ctx0" brushRef="#br0" timeOffset="37168.0032">5130 3008 370 0,'-2'-12'79'0,"1"2"36"0,1 2-109 0,0 3 0 16,0 2 0-16,-4-1-2 15,-2 9-1-15,-4 0 0 0,-5 10 1 16,-5 7-2-16,-10 14 6 15,-5 1 4-15,-10 13 4 16,-3 1-1-16,-13 15 3 16,3 4-3-1,-9 26 2-15,4 6-4 16,-8 26 2-16,8-4-2 16,-5 29-2-16,9-12-4 0,1 22-2 15,15-21-2-15,7 9-6 16,14-26-3-16,11 1-5 15,15-26-18-15,10 6-74 16,11-21-47-16,5-7-22 16,-2-27-119-16</inkml:trace>
          <inkml:trace contextRef="#ctx0" brushRef="#br0" timeOffset="37961.2633">5420 4314 303 0,'14'5'146'16,"-6"-8"-9"-16,5-9-48 15,9 2-83-15,9-8 0 0,6 0-2 16,11-7-1-16,2-2-3 16,10-9 0-16,-1-1 0 15,8-16-1-15,-9 2 1 16,5-14-1-16,-6 5 1 15,2-14 1-15,-6 5 0 16,6-9 0 0,-11 9 1-1,3-4-1-15,-8 13 0 0,2 2 0 16,-8 15-1-16,-4 6 0 0,-12 17 0 16,-4 5-1-16,-9 12-1 0,-8 8 0 15,-8 10 1-15,-10 18 0 16,-10 10 3-16,-16 34 3 15,-2 9 2-15,-14 23 6 16,4-2 1-16,-9 14 4 16,7-16-1-16,-5 11-3 15,8-15-5-15,-3 14-3 16,6-22-4-16,-1 3-1 16,7-25-2-16,-1-4-1 15,11-24 1-15,1-5-2 16,7-15 1-16,-1-3-3 15,10-7-3-15,0-3-10 16,6-5-7-16,5-1-53 16,4-1-76-16,1-8 4 15,8-2-203-15</inkml:trace>
        </inkml:traceGroup>
        <inkml:traceGroup>
          <inkml:annotationXML>
            <emma:emma xmlns:emma="http://www.w3.org/2003/04/emma" version="1.0">
              <emma:interpretation id="{F3AB20FE-2AAD-4F85-84AB-CD0DDC5C5392}" emma:medium="tactile" emma:mode="ink">
                <msink:context xmlns:msink="http://schemas.microsoft.com/ink/2010/main" type="inkWord" rotatedBoundingBox="8352,4107 16203,4023 16228,6327 8377,6411"/>
              </emma:interpretation>
              <emma:one-of disjunction-type="recognition" id="oneOf6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38211.0074">6875 4014 421 0,'-4'8'93'0,"1"-1"36"15,1-2-121-15,7-2-9 16,4 4 0-16,6-2 1 15,1 1 0-15,4 1-1 16,3-4 0-16,7-1 1 0,-5 0-1 16,7-4 2-16,-2-1-1 15,5 1 1-15,-2-3 0 16,7-3 0-16,-2-1-1 16,3 3-12-1,-6-3-12-15,2 3-45 16,-7 6-60-16,-4 1-1 0,-6 4-51 15,0 2 77-15</inkml:trace>
          <inkml:trace contextRef="#ctx0" brushRef="#br0" timeOffset="38843.3438">8307 3453 432 0,'0'-2'116'0,"-5"-1"30"0,2 1-117 0,2 4-27 16,-1-2-3-16,-3 1-5 15,-7 8-7-15,-3 6-4 16,-8 5 0-16,-2 4 3 16,-8 11 3-16,0 2 9 15,-14 11 7-15,1-2 4 0,-7 16 2 16,6-2-1-16,-1 16-1 15,13-1-5 1,2 19-4-16,10-4-6 0,4 16-4 16,11-14-6-1,2 7 1-15,6-22 2 0,5-4 1 16,1-24 5-16,6-10 4 16,1-21-2-16,9-12 6 15,1-19 3-15,8-18 2 16,8-13 4-16,5-24 1 15,0-5-2-15,7-20 0 16,-4 4-1-16,1-18 1 16,-5 15 0-16,0-13-3 15,-10 12-3-15,-5-8 1 16,-9 18-3-16,-11-2 0 16,-13 19 2-16,-10 4 0 15,-5 21-5-15,-11 12-15 16,-3 20-28-16,-12 22-76 0,-2 18-19 15,-15 22-43-15,5 11-10 16</inkml:trace>
          <inkml:trace contextRef="#ctx0" brushRef="#br0" timeOffset="39645.109">8590 4376 391 0,'1'13'140'0,"-6"0"9"0,-5 1-100 16,2 12-39-16,1 7-15 15,-6 17-8-15,-5 5-3 16,-5 10-2-16,-4-11 3 16,-8 13 0-16,4-11 8 15,-7 9 1-15,3-9 2 0,-2 13-1 16,7-15 0-16,-1 1-24 16,11-13-15-1,2-9-74 1,8-20-8-16,3-16-35 0,9-20 10 15</inkml:trace>
          <inkml:trace contextRef="#ctx0" brushRef="#br0" timeOffset="39937.6858">8975 3554 392 0,'-2'-3'110'16,"2"-2"21"-16,5 5-107 0,2 6-28 15,8 9-2-15,0 2-3 16,5 11 5-16,-4-1 3 15,4-4 1-15,-5-2 0 16,2-1 3-16,-6-8-1 16,3 0 3-16,-4-1 1 0,1 1 4 15,1-2-1-15,-2 0 1 16,-2 0-1-16,4-2-2 16,-2 0-3-16,-2-1-1 15,-1 6-1-15,-4 4-1 16,-8 6 2-16,-15 17-1 15,-8 6 0-15,-15 14 3 16,-7 2 2-16,-7 6 5 16,8-10-1-16,-6 7 1 15,17-11-3-15,-2 4-4 16,12-8-4-16,1 7 0 16,5-11-1-16,-1 6 1 15,10-9-2-15,1-2 1 16,7-9 0-16,10-4 0 15,8-8-1-15,12-2 2 0,5-8-1 16,10 0 1-16,0-5-1 16,10-5 0-16,-7-3-1 15,8-1-2-15,-4-2-3 16,-1-2-12-16,-6-1-12 16,0 1-64-16,-8 1-58 15,-4-1 3 1,-8 3-72-16,3 3 121 15</inkml:trace>
          <inkml:trace contextRef="#ctx0" brushRef="#br0" timeOffset="40802.258">10079 3708 478 0,'3'0'100'0,"-5"0"43"16,1 4-141-16,-2 7-7 0,-4 4-1 16,-6 5 1-16,-4 2 1 15,-3 1 3-15,0-5 1 16,-3-1 5-16,3-1 1 16,-3 8 3-16,-1-1 0 15,1 10 2-15,3 4-4 0,4 9 0 16,7-1-4-1,6 11 0 1,8-2-3-16,10 10 0 0,5-4 0 16,7 6-1-16,1-11 1 0,5 0-1 15,-5-12 1-15,2-3 0 16,-7-8 1-16,2-3 0 16,-8-7-1-16,-1 1 1 15,-4-4 0-15,-2-3 0 16,-7-6 0-16,-3 5 1 15,-6-7 0-15,-9-3 0 16,-7 0 0-16,-14-1-1 16,-4-4-1-16,-12-4-6 15,4 1-5-15,-7-4-7 16,11 1 0-16,-5-4-3 0,10 1 2 16,-3-4-22-16,12 0-24 15,0-9-72-15,7-1-9 16,5-8-146-16</inkml:trace>
          <inkml:trace contextRef="#ctx0" brushRef="#br0" timeOffset="40937.7458">10039 3634 486 0,'2'1'107'0,"6"-9"43"16,9 3-143-16,12 5-14 15,10-2-5-15,9 11-8 16,2 11-6-16,6 6-31 15,-8 4-36-15,4 7-45 16,-16-9-23-16,1 5-74 16</inkml:trace>
          <inkml:trace contextRef="#ctx0" brushRef="#br0" timeOffset="41357.6224">10866 3014 526 0,'15'-3'102'0,"15"10"47"16,8 6-162-16,12 12-1 16,-6 6 1-16,6 14-1 15,-5 2 7-15,3 18 6 16,-6-1 4-16,2 23 4 15,-5 1 4-15,-1 24 6 16,-10 0 0-16,-8 22 1 16,-8-8-4-1,-11 29-1-15,-12-19-6 16,-19 18-2 0,-5-23-2-16,-13 2 0 0,-7-32-2 0,-11 4-1 15,6-29-5-15,-13 6-10 0,8-21-5 16,-10 2-16-16,9-18-43 15,-10-2-83-15,7-10 8 16,1 1-208-16</inkml:trace>
          <inkml:trace contextRef="#ctx0" brushRef="#br0" timeOffset="42705.14">11980 4128 255 0,'-17'-1'159'0,"5"-4"-14"0,2 0-32 0,2 1-78 16,7 4-10-16,-8 4-4 15,1-3-12-15,-4 3-4 16,6 1-6-16,-6 0-9 16,7 1-7-16,-5 4-8 0,2 4-1 15,-4-3 0 1,6 2 5-16,-1-3-41 15,9-3-53-15,1 0-13 0,2-1-61 16,6 4 43-16</inkml:trace>
          <inkml:trace contextRef="#ctx0" brushRef="#br0" timeOffset="43056.8138">13092 3576 412 0,'-7'-12'125'0,"-3"5"25"15,-1 1-110-15,2 6-26 16,-2 3-5-16,-2 5-9 16,-12 4-1-16,-2 1-1 0,-8 7-1 15,-1 3 1 1,-7 9 0-16,-1 3 0 0,-9 15 0 16,3 3 2-1,-8 15 0-15,7 1 1 0,-2 24 0 31,13 4 0-31,5 26 1 0,15-4-2 16,8 22-2 0,11-15-2-16,6 4-2 0,5-32 0 15,3-9 1-15,4-34 1 0,6-20 4 16,5-27 3-16,10-31 4 16,5-22 0-16,17-34 1 15,-2-13-3-15,12-35-1 16,-7 0-2-16,2-22-2 15,-12 14 0-15,2-21-1 16,-14 20-1-16,-1-16-1 16,-8 25 1-16,-6 0-2 15,-11 34 2-15,-5 16-2 0,-10 34-2 16,-13 18-15-16,-9 30-29 16,-13 23-96-1,-6 17 8-15,-12 28-232 0</inkml:trace>
          <inkml:trace contextRef="#ctx0" brushRef="#br0" timeOffset="43475.2281">13510 4387 401 0,'0'35'115'0,"-1"10"24"15,-6 5-111-15,-1 18-28 0,-2 2-21 16,-9 16-15-16,0-6-2 16,-10 6 1-16,-2-11 9 15,-2 1 12-15,3-15 14 16,-5-2-4-16,5-18-14 15,-2-8-73 1,6-13-7-16,-1-13-36 16,9-15-13-16</inkml:trace>
          <inkml:trace contextRef="#ctx0" brushRef="#br0" timeOffset="44032.7686">13972 3926 501 0,'6'5'112'0,"6"3"45"0,6 4-146 0,12 1-13 16,8 2-5-16,11-3-4 0,-5-6-1 16,8-9-1-16,-4-4 4 15,2-13 8-15,-9-1 8 16,7-11 7-16,-9-1 4 16,4-12 4-16,-8 4-3 15,3-14-3-15,-8 5-7 0,1-5-3 31,-4 10-4-31,-2 1-1 0,-7 14-1 16,-6 7-1-16,-6 9 0 0,-6 11-1 16,-8 10-1-16,-9 19 1 15,-6 11-1-15,-15 24 1 16,-5 12 1 0,-14 28 1-16,3-3 0 15,-13 27 0-15,2-7 1 0,-13 24-2 16,7-12 1-16,-12 11-2 15,10-25 0-15,0 4-6 16,15-34-2-16,3-6-7 16,17-25-7-16,1-9-19 15,12-19-17-15,9-9-95 16,7-13 13-16,6-13-219 16</inkml:trace>
        </inkml:traceGroup>
        <inkml:traceGroup>
          <inkml:annotationXML>
            <emma:emma xmlns:emma="http://www.w3.org/2003/04/emma" version="1.0">
              <emma:interpretation id="{0832FBD2-08B6-447B-9D1B-D61DD78D6DFA}" emma:medium="tactile" emma:mode="ink">
                <msink:context xmlns:msink="http://schemas.microsoft.com/ink/2010/main" type="inkWord" rotatedBoundingBox="16993,4369 24285,4291 24307,6347 17015,6425"/>
              </emma:interpretation>
              <emma:one-of disjunction-type="recognition" id="oneOf7">
                <emma:interpretation id="interp19" emma:lang="" emma:confidence="0">
                  <emma:literal>0,075</emma:literal>
                </emma:interpretation>
                <emma:interpretation id="interp20" emma:lang="" emma:confidence="0">
                  <emma:literal>0,875</emma:literal>
                </emma:interpretation>
                <emma:interpretation id="interp21" emma:lang="" emma:confidence="0">
                  <emma:literal>O,075</emma:literal>
                </emma:interpretation>
                <emma:interpretation id="interp22" emma:lang="" emma:confidence="0">
                  <emma:literal>0,07°</emma:literal>
                </emma:interpretation>
                <emma:interpretation id="interp23" emma:lang="" emma:confidence="0">
                  <emma:literal>0,07-5</emma:literal>
                </emma:interpretation>
              </emma:one-of>
            </emma:emma>
          </inkml:annotationXML>
          <inkml:trace contextRef="#ctx0" brushRef="#br0" timeOffset="46977.1318">17505 3388 367 0,'-19'-8'124'0,"3"-2"18"0,-4 1-90 16,3 6-35-16,-1 1-4 15,0 4-8-15,-9 6-5 16,4 6-2-16,-9 2-3 16,4 6 1-16,-8 3 0 15,2 1 1-15,-9 4 2 0,3 2 2 16,-9 9 2-16,4 1 0 16,-7 11 0-16,11 0-1 15,-7 13-2 1,9-3-2-16,0 19-9 0,7-3-6 15,1 28-34-15,7 1-11 16,-1 24-13-16,9-10 3 16,3 5 15-16,6-22 41 15,5-9 25-15,9-29 16 0,11-6 5 16,7-21-8-16,17-8-8 16,2-16-11-16,18-13 8 15,-2-16 2 1,18-22 3-16,-5-11-1 0,16-19 1 15,-7-6-8-15,7-21-1 16,-14 4 1-16,5-23 6 16,-19 7 2-16,5-19 6 15,-12 12 0-15,-3-12-1 16,-13 23-4-16,-8-11-1 16,-15 20-6-16,-15-4-3 15,-10 20-2-15,-13-4-2 16,-7 19 0-16,-8 5-2 15,-2 18-1-15,-8 6-2 16,3 16-3-16,-10 15-9 16,5 15-9-16,-14 18-36 15,4 14-36-15,-8 24-41 0,5 4-26 16,-4 19-45-16</inkml:trace>
          <inkml:trace contextRef="#ctx0" brushRef="#br0" timeOffset="47088.381">17687 4613 473 0,'4'2'99'0,"-1"9"40"15,3 6-149-15,4 15-41 16,0 4-19-16,-5 14-2 15,-8-4 2-15,-7 12 12 16,-3-4 38-16,-10 9 15 16,1-2 9-16,-8 7 0 0,4-6-2 15,-6-1-2-15,5-11-1 16,1-12-2-16,6-18-71 16,5-10 22-16,10-17-182 15</inkml:trace>
          <inkml:trace contextRef="#ctx0" brushRef="#br0" timeOffset="48034.4609">18843 3499 386 0,'18'-16'103'0,"-5"2"29"16,-5 8-109-16,1 7-15 16,-1 6-5-16,-3 11-4 15,-7 4-3-15,-11 11-3 16,-7 0-1-16,-10 7 0 15,-6-2 1-15,-11 7 2 0,3-3 4 16,-16 12 3-16,5 1 3 16,-8 15 7-16,10-2 0 15,0 22 0-15,14-1-4 16,10 29-5-16,15-5-10 16,8 16-7-16,11-22-5 0,10-8 4 15,4-37 5 1,11-16 4-16,4-31 5 15,12-16 11-15,2-18-3 0,12-24 2 16,-4-13 0-16,14-27 0 16,-8-5-4-16,4-22-2 15,-10 10 1-15,-1-12 5 16,-17 14 2-16,-3-7 4 16,-15 19 1-16,-8-11-1 15,-9 18-4-15,-10-3-3 16,-6 19-3-16,-12 5-4 15,-1 18-1-15,-7 15-5 16,1 17-4-16,-1 13-10 16,3 15-7-16,-2 15-35 15,7 6-18-15,1 11-61 16,2-6-12-16,4 11-99 16</inkml:trace>
          <inkml:trace contextRef="#ctx0" brushRef="#br0" timeOffset="48217.0678">19721 3463 448 0,'-3'-9'115'15,"1"-4"33"-15,12 0-123 16,15 9-28-16,11 4-5 16,4 10-2-16,10 7-1 15,0 3-1-15,9 3 5 16,0-5 4-16,10 2 2 15,-6-8 2-15,5 0 2 16,-13-6 2-16,-3-2 5 16,-21-8 1-16,-6 3 0 15,-13-3-2 1,-6 1-1-16,-7 3-6 0,-9 13-5 16,-10 7-7-16,-12 20 3 0,-9 10-1 15,-12 20 1-15,1-4 6 16,-6 19 4-16,7-7-3 15,-7 16 1-15,9 1-1 16,-5 16 0-16,5-8 0 16,-4 5 0-16,12-20 0 15,-2-7 0-15,11-28 0 16,6-9 0-16,7-21-1 0,1-10-3 16,6-10-4-16,2-13-27 15,6-11-15-15,2-21-38 16,5-9-30-16,5-22-15 15,2 1-17-15,4-11 29 16</inkml:trace>
          <inkml:trace contextRef="#ctx0" brushRef="#br0" timeOffset="48382.1027">19732 4245 135 0,'29'-55'105'0,"-4"13"-4"16,8 4-4-16,-3 13-36 0,10 4-3 16,-4 6-16-16,12 11-9 15,2 6-15-15,13 5-4 16,2 1-7-16,11 7-10 15,-4 0-16-15,4 3-32 16,-13 0-20-16,0 1-65 16,-15-6-7-16,0 0-104 15</inkml:trace>
          <inkml:trace contextRef="#ctx0" brushRef="#br0" timeOffset="49399.1712">21549 3617 394 0,'1'-18'172'0,"-9"8"-3"15,-5 0-83-15,8 12-75 0,-7 4-14 16,-3 6-9-16,-8 13-3 16,-2 6 0-16,-5 12 2 15,5 2 8-15,0 8 2 16,5-6 3-16,2 14 0 16,3-3 0-16,5 14 2 15,7-6 1 1,8 14-1-16,12-14 0 15,11 11 1-15,5-8-2 16,13 6-1-16,-4-9-1 0,4 4 1 16,-7-12 0-16,-5-1-1 0,-12-14 2 15,-9-7-1-15,-11-7 2 16,-14-3 0-16,-6-6 2 16,-13 2 5-16,-8-6 1 15,-12 1 0-15,-2-5-1 16,-15-8-2-16,3-5-5 15,-16-11-3-15,8-6-4 32,-7-7-5-32,12-3-1 0,0-9-7 0,18 6-3 15,8-9-17-15,18-2-23 0,5-12-95 16,13-4 12-16,6-21-223 16</inkml:trace>
          <inkml:trace contextRef="#ctx0" brushRef="#br0" timeOffset="49426.8218">21625 3469 471 0,'56'-6'128'0,"16"-4"36"16,4 1-137-16,27 14-6 15,-7 10-10-15,22 10-7 16,-5 8-8-16,20 9-18 0,-18-4-24 16,2 5-120-1,-27 0 15-15,-10 6-285 16</inkml:trace>
          <inkml:trace contextRef="#ctx0" brushRef="#br0" timeOffset="45065.4919">15504 4057 240 0,'10'7'210'0,"3"-4"-55"16,4 0-143-16,10-3 141 0,4 4-151 15,7-4-6-15,-3 0-2 16,8-2 1-16,-6-1 2 15,-1-4 3-15,-4-1 4 16,6-2 4-16,-6 0 1 16,6 0 1-16,-5 3-3 15,7 2-3-15,-9 3-7 16,1 4-16-16,-12 1-19 16,-5 9-74-16,-12 1-46 15,-5 6-23-15,-9-6-103 0</inkml:trace>
          <inkml:trace contextRef="#ctx0" brushRef="#br0" timeOffset="45089.4308">15625 4351 420 0,'2'5'118'0,"1"0"25"0,1-5-117 16,9 5-21-16,7 0-10 15,11 0-2-15,3-2 0 16,7-1 0-1,-4-4 3-15,6 2 3 0,-10 0 1 16,5 2 2-16,-5 1 0 0,7 0 2 16,-3-1 0-1,9 1 0-15,-4 1-1 0,8-1-4 32,-4 0-8-32,5-1-57 0,-4 1-74 15,-2-6-1-15,-10-4-201 0</inkml:trace>
        </inkml:traceGroup>
      </inkml:traceGroup>
    </inkml:traceGroup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4:38.1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8B55322-FCAA-44FA-968A-6BF98C840658}" emma:medium="tactile" emma:mode="ink">
          <msink:context xmlns:msink="http://schemas.microsoft.com/ink/2010/main" type="inkDrawing" rotatedBoundingBox="4923,1905 11571,1732 11578,2012 4930,2184" semanticType="underline" shapeName="Other">
            <msink:sourceLink direction="with" ref="{56DE6C56-47FA-40A3-B9BF-84B081612C33}"/>
          </msink:context>
        </emma:interpretation>
      </emma:emma>
    </inkml:annotationXML>
    <inkml:trace contextRef="#ctx0" brushRef="#br0">0 140 333 0,'18'-12'90'15,"-1"5"24"-15,4 2-96 0,2 5-10 16,1 5-14-16,-3 7-8 0,1 1-1 16,-6-1 0-16,-1-2 4 15,-3-2 14-15,3-3 13 16,1-3 11-16,4-2 5 15,5 1 0-15,7-1-3 16,3 2-10-16,13 5-9 16,0-1-4-1,15 6-3-15,0 1-1 0,17 4-1 16,-4 1 0 0,19 2 0-16,-7-5 3 15,23-2 5-15,-6-1 3 16,27-7 5-16,0-2 0 0,22-1-1 15,-13-1-5-15,23 1-3 16,-19 0-4-16,24-2-1 16,-19-2-1-16,22 2 0 0,-16-3 0 15,27-4 1-15,-25-4 1 16,24-3 2-16,-16-4 1 16,29-5 1-16,-26 1 0 15,20-3 0-15,-21 4-3 16,23-3-2-16,-30 8 0 0,20 1-2 15,-24 7-1-15,14-1 2 16,-28 4 0 0,15 0-2-16,-29 0 0 0,14-5 1 15,-23-1-1-15,11-3 0 16,-25 3 0-16,14-1 1 16,-19 6-1-16,7 1 0 15,-20 5 0-15,0-2 0 16,-22 4-1-16,-3-2 0 15,-16 1-2-15,-2 1-1 16,-14 0-1-16,-3 1-1 16,-11-1-2-16,-4 1-2 15,-6 0-2-15,-4 1-4 16,-4-4-3-16,-6 3-18 16,-3 0-30-16,-10 0-88 15,-5 6 3-15,-11 1-204 16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07:52.1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25AC48B-15E2-4927-96D9-9D95F575B001}" emma:medium="tactile" emma:mode="ink">
          <msink:context xmlns:msink="http://schemas.microsoft.com/ink/2010/main" type="writingRegion" rotatedBoundingBox="27852,11518 21036,12579 20629,9964 27445,8903"/>
        </emma:interpretation>
      </emma:emma>
    </inkml:annotationXML>
    <inkml:traceGroup>
      <inkml:annotationXML>
        <emma:emma xmlns:emma="http://www.w3.org/2003/04/emma" version="1.0">
          <emma:interpretation id="{A0297FA3-FD0F-4F01-AA72-1217758D6206}" emma:medium="tactile" emma:mode="ink">
            <msink:context xmlns:msink="http://schemas.microsoft.com/ink/2010/main" type="paragraph" rotatedBoundingBox="27852,11518 21036,12579 20629,9964 27445,89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DB7F0C-8D63-44C9-812E-BF34F061B948}" emma:medium="tactile" emma:mode="ink">
              <msink:context xmlns:msink="http://schemas.microsoft.com/ink/2010/main" type="line" rotatedBoundingBox="27852,11518 21036,12579 20629,9964 27445,8903"/>
            </emma:interpretation>
          </emma:emma>
        </inkml:annotationXML>
        <inkml:traceGroup>
          <inkml:annotationXML>
            <emma:emma xmlns:emma="http://www.w3.org/2003/04/emma" version="1.0">
              <emma:interpretation id="{1BDE8F0B-4654-40EA-A81B-9AF2F0C0D007}" emma:medium="tactile" emma:mode="ink">
                <msink:context xmlns:msink="http://schemas.microsoft.com/ink/2010/main" type="inkWord" rotatedBoundingBox="27728,10723 24899,11163 24624,9399 27453,895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362 11 421 0,'22'-4'122'15,"-21"-2"34"-15,-4 7-116 16,-1 11-19-16,-11 22-2 16,-7 13-12-16,-7 31-4 15,-5 7-2-15,-9 34 0 16,7-3 0-16,-3 31 0 16,9-13-1-16,-6 21 1 15,10-24-1-15,-1 4 1 16,8-32 1-16,6 0-1 15,9-32 0-15,4-11-1 16,12-24 0-16,10-12 1 16,3-23 0-16,13-18 2 15,4-15 0-15,13-29 1 0,-2-12-1 16,11-31-1-16,-8-4-1 16,4-31 0-16,-10 5 0 15,2-28-1-15,-14 18 0 16,-6-14-1-16,-10 28 1 15,-10 10-1-15,-14 36 0 16,-14 17 2-16,-10 28 0 16,-15 22-2-16,-3 21-2 15,-18 34-22-15,0 14-47 0,-23 32-92 16,-2 10-5-16,-51 19-214 16</inkml:trace>
          <inkml:trace contextRef="#ctx0" brushRef="#br0" timeOffset="-632.6131">-514 157 473 0,'6'-8'103'0,"-6"10"46"0,-1 4-142 15,-2 19-7 1,-2 8-6-16,-5 25-15 0,-3 5-11 15,-14 21-7-15,-2-5 5 16,-8 19 3-16,-3-7 15 16,-5 15 13-16,2-15 12 15,-4 11 12-15,9-19 4 16,1 4 3-16,11-18-2 0,5-1-4 16,13-18-13-16,8-2-4 15,7-15-5 1,6-7-3-16,8-10-1 0,8-14 0 15,2-19 1-15,9-21 1 16,4-9 0-16,9-25 2 16,-5 0 0-16,9-16 0 15,-8 6 2-15,1-18 6 16,-9 13 3-16,0-19 2 16,-12 11 2-16,1-6-1 15,-10 21-6-15,-8 4 2 16,-6 27-3-16,-13 11 2 15,-14 18-2-15,-13 12-1 16,-5 16-3-16,-14 12-4 16,1 13-4-16,-1 9-7 15,11 1-5-15,7 1-19 0,15-6-23 16,12-3-94 0,11-8 10-16,4-2-220 0</inkml:trace>
          <inkml:trace contextRef="#ctx0" brushRef="#br0" timeOffset="-1244.9448">-1578 571 291 0,'-2'3'84'0,"2"-6"15"0,7-1-72 16,11-4-26-16,11-8 2 16,3-2 5-16,9-8 1 15,-1-5-1-15,9-7 0 16,-5-2-2-16,11-8-2 16,-2 1-3-16,8-11 0 15,-7 6 0-15,6-7 4 16,-16 7 3-16,0 1 4 15,-11 14 4-15,-10 8 4 16,-11 13-1-16,-3 7 2 16,-9 9 0-16,-11 10-9 15,-3 11-3-15,-13 21-4 16,-8 13-5-16,-12 21-5 16,-3 8 5-16,-10 20 2 15,1-1 0-15,-9 23 1 0,7-7 3 16,-10 12 5-16,7-15 1 15,-10 5 0-15,9-26-2 16,-2 5-2-16,8-19-5 16,0 4-4-16,14-19 0 15,-2 0-4-15,10-17-3 16,2-7-8-16,7-14-8 16,3-4-66-16,7-11-57 0,5-4-9 15,7-8-158 1</inkml:trace>
        </inkml:traceGroup>
        <inkml:traceGroup>
          <inkml:annotationXML>
            <emma:emma xmlns:emma="http://www.w3.org/2003/04/emma" version="1.0">
              <emma:interpretation id="{B03664EC-1B11-4980-894D-B4B1033032D4}" emma:medium="tactile" emma:mode="ink">
                <msink:context xmlns:msink="http://schemas.microsoft.com/ink/2010/main" type="inkWord" rotatedBoundingBox="25008,10914 23700,11117 23461,9581 24769,9378"/>
              </emma:interpretation>
              <emma:one-of disjunction-type="recognition" id="oneOf1">
                <emma:interpretation id="interp1" emma:lang="" emma:confidence="0">
                  <emma:literal>°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&gt;</emma:literal>
                </emma:interpretation>
                <emma:interpretation id="interp4" emma:lang="" emma:confidence="0">
                  <emma:literal>@</emma:literal>
                </emma:interpretation>
                <emma:interpretation id="interp5" emma:lang="" emma:confidence="0">
                  <emma:literal>a</emma:literal>
                </emma:interpretation>
              </emma:one-of>
            </emma:emma>
          </inkml:annotationXML>
          <inkml:trace contextRef="#ctx0" brushRef="#br0" timeOffset="142836.3921">-2114 126 154 0,'-7'6'71'0,"-5"2"4"16,-1 4-34-16,-3 1-15 15,-2 2-10-15,2 4-3 16,0-6 0-16,-2 5 13 16,2-6 21-16,-3 3-4 15,0-5-4-15,-3 2 2 16,0-4-19-16,-2 1-18 15,4-3 4-15,-7 3 4 16,1 1-5-16,-9 6 2 16,-2 1 2-16,-7 6 3 0,3 1 0 15,-6 5 2-15,5-1-2 16,-2 4-3-16,3-2-3 16,-6 5-2-16,8-6-3 15,-7 9 3-15,3-4 1 16,-2 9 3-16,2-5-1 15,-4 10 1-15,9-5-3 0,-5 3-2 16,8-10-2-16,3 3 1 16,8-12-1-16,1-2 0 15,8-8 1-15,3-1-2 16,5-7 0-16,0-4 0 16,4 1-1-16,0-1 0 15,4-2-1-15,1 0 1 16,-1 1-1-16,7 2 0 15,0-2 0-15,7 1 1 16,4-1 0-16,8 0 3 16,2-1 0-16,11 2 2 15,1 2 0-15,9 3 0 16,-3 5-3-16,7 6-1 16,-7 4 0-16,2 4-1 15,-8 3 1-15,0 1 4 16,-7-5 1-16,1 5 0 15,-6-5 0-15,-1 8-1 16,-7-4-3-16,-1 3 0 16,-6-2-2-16,-3 2-1 0,0-6 1 15,-1 2-1-15,-3-3 1 16,2 0-2-16,-6-5 1 16,-1-4 0-16,-2-4-2 15,0-6-2-15,-3-5-2 16,3-2-5-16,0-2-6 15,-3 0-7-15,-2 1-4 0,-1 5-15 16,-4 2-34-16,-5 6-90 16,1 1 9-16,-7 1-227 15</inkml:trace>
        </inkml:traceGroup>
        <inkml:traceGroup>
          <inkml:annotationXML>
            <emma:emma xmlns:emma="http://www.w3.org/2003/04/emma" version="1.0">
              <emma:interpretation id="{F9D4FA77-5DEE-41A1-A312-7680D7BDF055}" emma:medium="tactile" emma:mode="ink">
                <msink:context xmlns:msink="http://schemas.microsoft.com/ink/2010/main" type="inkWord" rotatedBoundingBox="23225,12238 21036,12579 20629,9964 22818,9623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765235.7761">-5394 1282 422 0,'8'-25'96'0,"-2"2"41"0,-1 3-126 0,-10 0 0 16,-6 7-2-16,-11-1-4 15,-8 4 1-15,-9 1 4 16,-1 6 1-16,-3 5 1 16,8 2 0-16,-5 7-3 15,11 0-6-15,-2 8-5 16,8 5-4-16,-5 13 0 15,9 4-1-15,-2 13 1 16,5 2 3 0,4 7 2-16,8-7 1 0,7 1 0 15,5-13 0-15,9-5 0 16,3-16-1-16,5-10 3 0,2-14 1 16,8-15 2-16,2-15 1 15,10-18 0 1,-2-7-2-16,7-14 0 0,-5 5-3 15,0-5 1-15,-9 14 0 16,-2 2 0-16,-9 15-1 16,-4 6 1-16,-8 14-2 15,-3 5-1-15,-6 10 0 16,-3 11 1-16,-5 9 1 0,-1 23 3 16,-3 16 1-16,-2 41 2 15,0 11 0-15,-3 47-2 16,-3 12-2-16,-6 40-1 15,-4-6-3-15,-11 32 1 16,-3-38 4-16,-8-2 8 16,4-49 0-16,-4-17 2 15,11-48 0-15,-3-10-6 16,7-27-12-16,-2-4-13 16,3-18-9-16,-4-5-39 15,6-8-38-15,-2-12-64 0,7-10-16 16,5-13-108-16</inkml:trace>
          <inkml:trace contextRef="#ctx0" brushRef="#br0" timeOffset="114564.4176">-4667 634 215 0,'-15'12'89'0,"2"1"10"0,3-1-59 16,1 4-9-16,2 2-15 15,-1 2-7-15,2 1-8 16,0 4 2-16,2-5 0 16,1 1 4-16,0-3 1 15,0-2 3-15,2-2-1 16,-2 0 6-16,-2-4-1 16,2 5 0-16,1-5-2 0,-3-1-3 15,5-1-6-15,2 1-2 16,1-3-1-16,4 0-1 15,0 1 0-15,2-1 1 16,1 2-1-16,2-3 0 16,0 4 0-16,4 0 0 15,-1-2-1-15,2 1 0 16,1-1 0-16,0-2 1 16,-5 0 0-16,4 0 0 15,-2-1 1-15,1 2 1 16,-1 0 2-16,6 1 3 15,-2-1 1-15,4 2 1 16,1-3-1-16,1 3-1 16,-3-4-2-16,-3 1 0 15,-8 0 1-15,-2 4 0 0,-7 0 0 16,-7 10 0-16,-5 2-3 16,-3 10-2-16,-9 1-2 15,-3 3 0-15,-2-7 1 16,-3 3 2-16,-1-12 2 15,-3 0 3-15,2-4 1 16,-8 1 1-16,2-4-1 16,-8 2 1-16,2 0-2 15,-4-3-1-15,8-3-2 16,-1 2-2-16,10-4-4 0,2-5-2 16,7-2-1-16,2-1-3 15,7-2-2-15,3-5-7 16,6-1-4-16,4-5-20 15,5-2-17-15,9-7-84 16,3-1 9-16,8-6-189 16</inkml:trace>
          <inkml:trace contextRef="#ctx0" brushRef="#br0" timeOffset="115460.6741">-4577 614 133 0,'4'-9'56'0,"-1"0"11"0,-2 2-33 16,1 1-1-16,-2 1-6 16,0 2-5-16,-2 3-10 15,1 0-3-15,-1-1-7 0,1 1 4 16,-1 0 2-16,2-3 3 15,2 0 3-15,1-3 8 16,-2 2 0-16,2-1 6 16,-1 2 0-16,-1 2-1 15,-1 1-7-15,5 0-3 16,0 0-9-16,9-2-2 16,2 0-2-16,13-6 0 15,4-4-1-15,8-5 0 16,0-4 1-16,9-5 3 15,-6 4 2-15,1 0 2 16,-8 7 0-16,0 3 0 16,-11 6-2-16,-2 2-2 15,-7 5-4-15,0 4-2 16,-4 2-1-16,-4 5-1 16,-6 1-1-16,-3 5 0 15,-5-2 0-15,-7 5 0 0,1-5 0 16,-5 4 1-16,-4-5-2 15,0 4-4-15,-1-3-4 16,-4 0-24-16,6-2-22 16,0-1-79-16,1-3 2 15,-1-1-169-15</inkml:trace>
        </inkml:traceGroup>
      </inkml:traceGroup>
    </inkml:traceGroup>
  </inkml:traceGroup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5:52.6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71B5E93-AF19-42B2-A1C3-07DEE4840886}" emma:medium="tactile" emma:mode="ink">
          <msink:context xmlns:msink="http://schemas.microsoft.com/ink/2010/main" type="inkDrawing" rotatedBoundingBox="24368,8433 25964,6173 26596,6620 25001,8880" hotPoints="24691,8008 25872,7006 25218,9465" semanticType="enclosure" shapeName="IsoscelesTriangle"/>
        </emma:interpretation>
      </emma:emma>
    </inkml:annotationXML>
    <inkml:trace contextRef="#ctx0" brushRef="#br0">23187 6934 369 0,'27'-17'107'15,"3"-6"24"-15,14-7-103 16,3-1-14-16,9-11-7 16,-1 4-4-16,10-13 1 15,-5 1 0-15,11-7 5 16,-5 3 3-16,13-11 5 16,-8 7 2-16,15-12 6 15,-6 4-3-15,16-16-2 16,-9 4-4-16,10-11-3 0,-14 9-4 15,9-6-3-15,-17 14-2 16,6-3-2-16,-11 16-1 16,1-1-2-16,-16 13 1 15,-7 6-2-15,-15 16 2 16,-10 5-1-16,-13 12 0 16,-6 9 0-16,-11 11 1 15,-13 15 0-15,-7 11 0 16,-16 25 0-16,-6 7-1 0,-15 28 0 15,0 0 0-15,-18 24-1 16,8-5 2-16,-14 20 0 16,10-9-2-16,-15 18-1 15,11-16 1-15,-11 18-2 16,14-24 0-16,-11 9 2 16,22-22 1-16,-5 9 0 15,15-24 1-15,1 7 0 16,18-23 0-16,-1-6-2 15,13-21-2-15,2-3-5 16,12-22-3-16,1-1-15 16,7-12-12-16,2-5-120 15,6-5 26-15,6-7-293 16</inkml:trace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5:50.3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6AD3820-5F67-4B68-8428-C7B231A1F1AF}" emma:medium="tactile" emma:mode="ink">
          <msink:context xmlns:msink="http://schemas.microsoft.com/ink/2010/main" type="writingRegion" rotatedBoundingBox="19736,7517 27979,8298 27692,11330 19449,10549"/>
        </emma:interpretation>
      </emma:emma>
    </inkml:annotationXML>
    <inkml:traceGroup>
      <inkml:annotationXML>
        <emma:emma xmlns:emma="http://www.w3.org/2003/04/emma" version="1.0">
          <emma:interpretation id="{1125B861-52D2-40C6-A804-98B483FF4A31}" emma:medium="tactile" emma:mode="ink">
            <msink:context xmlns:msink="http://schemas.microsoft.com/ink/2010/main" type="paragraph" rotatedBoundingBox="19736,7517 27535,8256 27346,10249 19547,95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6A1B72-2D2E-4EA0-B2B8-9F0B141AE228}" emma:medium="tactile" emma:mode="ink">
              <msink:context xmlns:msink="http://schemas.microsoft.com/ink/2010/main" type="line" rotatedBoundingBox="19736,7517 27535,8256 27346,10249 19547,9510"/>
            </emma:interpretation>
          </emma:emma>
        </inkml:annotationXML>
        <inkml:traceGroup>
          <inkml:annotationXML>
            <emma:emma xmlns:emma="http://www.w3.org/2003/04/emma" version="1.0">
              <emma:interpretation id="{DF9F1414-754F-421B-8395-2872BEE3D529}" emma:medium="tactile" emma:mode="ink">
                <msink:context xmlns:msink="http://schemas.microsoft.com/ink/2010/main" type="inkWord" rotatedBoundingBox="19736,7517 27535,8256 27346,10249 19547,951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18140 7518 397 0,'4'7'90'0,"2"-9"34"0,6-6-110 16,3 3-15-16,8-5 3 15,2-3 1-15,7-2-1 16,-1 2 1-16,9-9 1 15,-3-1 1-15,9-7-1 16,-4 0 1-16,11-12 0 16,-5 4 2-16,10-8 1 15,-3 4 2-15,9-6 2 16,-5 3-1-16,5-8-2 16,-7 5-2-16,6-7-2 15,-12 9-2-15,2-12-2 16,-6 10 0-16,3-2-1 0,-10 7 0 15,4 3 0-15,-10 15 0 16,0 3 1-16,-9 9-1 16,-1 5-1-16,-11 3 1 15,-2 1 0-15,-6 4 0 16,-3 4 4-16,-4-1 1 16,-4 12 1-16,-4 7 0 15,-8 12 0-15,-4 6-3 0,-10 18-1 16,3-3-1-16,-13 12-1 15,2-6 1-15,-6 12 0 16,1-7 0-16,-3 11 0 16,3-6 0-16,-8 11 1 15,6-9-1-15,-7 15 0 16,2-12 0-16,-9 5 0 16,8-9-1-16,-7 4 1 15,8-11-1-15,1 5 1 16,8-11 0-16,0 4-1 15,9-10 1-15,-1 2-1 16,9-10-1-16,1 2-1 16,5-13 0-16,2 6-3 15,3-8 0-15,0-2-2 16,5-9 1-16,0 3-6 16,5-10-2-16,2 0-23 15,6-3-41-15,2 3-69 0,5-6-10 16,2 2-148-16</inkml:trace>
          <inkml:trace contextRef="#ctx0" brushRef="#br0" timeOffset="1299.2139">19950 7568 269 0,'-7'0'97'0,"4"-3"8"0,-2 0-61 16,5-1-35-16,0 1 0 16,2 1-1-16,-2 1-3 15,1 2-1-15,3 3-1 16,-3-1-4-16,6 2 2 15,0 1 4-15,3-1 11 16,3-3 5-16,10 0 9 16,2-1 2-16,12-2 2 15,7-1-11 1,19 4-3-16,2 1-8 0,21 4-5 16,-3 1-4-16,14-1-1 15,-9-6-1-15,13-6 0 16,-13-6 0-16,18-8 2 15,-14-2 1-15,12-9 2 16,-13 3 2-16,7-4 1 16,-18 4 2-16,3 2 1 0,-16 9-2 15,1-2-1-15,-15 6 0 16,-2 5-4-16,-13 4-2 16,-1 3-1-16,-14 3-2 15,-5 1-2-15,-9-1-1 16,-4-1 0-16,-5-2 1 15,-7 5-2-15,2 0 2 16,-5 0-2-16,-3 1-5 0,-5 1-2 16,1 3-3-16,-5 1-5 15,6 4-5-15,-3 5-41 16,8 4-91-16,-4 2 12 16,3-3-245-16</inkml:trace>
          <inkml:trace contextRef="#ctx0" brushRef="#br0" timeOffset="2916.9163">21877 8236 429 0,'-30'-5'123'0,"7"-5"28"15,13 1-127-15,5-6-6 16,7 0-14-16,5-8-6 16,3 2-1-16,9-9 0 0,3 3 1 15,10 1 3-15,1 4 2 16,13 2 6-16,4 10 4 15,17 5 7-15,4 8 2 16,32 9 2-16,3 3-3 16,39 5-5-16,1 0-7 15,33 1-5-15,-11-7-3 16,31 1 0-16,-22-9 0 0,29-1-1 16,-23-6 1-16,23-1 1 15,-29 0 0-15,14-1 1 16,-28 0 3-16,20-1 0 15,-32-1 0-15,15-3-1 16,-24 0-1-16,6-2-3 16,-30 1-1-16,3 5 0 15,-26 2 0-15,-5 5-1 16,-26 4-3-16,-4 3-6 16,-23 0-3-16,-8 0-8 15,-12-4-2-15,-5-1-7 16,-11-1-2-16,-6-3-124 15,-8 1-7-15,-12 1-41 16,-5-1-58-16</inkml:trace>
        </inkml:traceGroup>
      </inkml:traceGroup>
    </inkml:traceGroup>
    <inkml:traceGroup>
      <inkml:annotationXML>
        <emma:emma xmlns:emma="http://www.w3.org/2003/04/emma" version="1.0">
          <emma:interpretation id="{6413E8DE-C5C3-4E19-A1F1-DAC5E1E0A3AF}" emma:medium="tactile" emma:mode="ink">
            <msink:context xmlns:msink="http://schemas.microsoft.com/ink/2010/main" type="paragraph" rotatedBoundingBox="23449,10034 27788,9172 28037,10425 23698,112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AB283BC-DC3F-43FB-A975-90800665B027}" emma:medium="tactile" emma:mode="ink">
              <msink:context xmlns:msink="http://schemas.microsoft.com/ink/2010/main" type="line" rotatedBoundingBox="23449,10034 27788,9172 28037,10425 23698,11287">
                <msink:destinationLink direction="with" ref="{87DDEE8E-80B2-4582-B8D5-3C91FE7D201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7F5ECCC-25CB-4B84-AEFE-2554708BC463}" emma:medium="tactile" emma:mode="ink">
                <msink:context xmlns:msink="http://schemas.microsoft.com/ink/2010/main" type="inkWord" rotatedBoundingBox="23449,10034 27788,9172 28037,10425 23698,11287"/>
              </emma:interpretation>
              <emma:one-of disjunction-type="recognition" id="oneOf1">
                <emma:interpretation id="interp1" emma:lang="" emma:confidence="0">
                  <emma:literal>07520</emma:literal>
                </emma:interpretation>
                <emma:interpretation id="interp2" emma:lang="" emma:confidence="0">
                  <emma:literal>wo 75 20</emma:literal>
                </emma:interpretation>
                <emma:interpretation id="interp3" emma:lang="" emma:confidence="0">
                  <emma:literal>do 75 20</emma:literal>
                </emma:interpretation>
                <emma:interpretation id="interp4" emma:lang="" emma:confidence="0">
                  <emma:literal>00 75 20</emma:literal>
                </emma:interpretation>
                <emma:interpretation id="interp5" emma:lang="" emma:confidence="0">
                  <emma:literal>wo 7520</emma:literal>
                </emma:interpretation>
              </emma:one-of>
            </emma:emma>
          </inkml:annotationXML>
          <inkml:trace contextRef="#ctx0" brushRef="#br0" timeOffset="5702.7195">22648 9522 302 0,'1'7'81'0,"4"-6"23"0,-1 1-83 15,2 0-12-15,3-1-4 16,-3 1 0-16,-1 0-5 16,-3 3 2-16,-2 1-1 15,-2 8 2-15,-4 2 0 0,-6 9 6 16,-1 0 3-1,-7 5 6-15,3-2 0 16,-3 2 2-16,5-3-4 16,5 2-4-16,4-4-6 15,-1 2-2-15,7-4-3 0,5 2-1 16,-3-8 0-16,3 3 0 16,3-7-1-16,4-3 0 15,-1-7 0-15,11-6 0 16,-1-7 2-16,9-8 0 15,0-6 1-15,3-10 0 16,-1-5 0-16,1-7 0 16,-5 3-1-16,2-9-1 15,-7 11-5-15,1-2-46 16,-6 9-81-16,-5-2 8 16,-8 8-222-16</inkml:trace>
          <inkml:trace contextRef="#ctx0" brushRef="#br0" timeOffset="6562.414">23474 8893 270 0,'-11'-2'97'0,"-2"2"8"15,1 2-75-15,-3 1-11 16,0 4-14-16,-2 3-4 16,1 0-1-16,-2 1-1 15,4 1 1-15,-2 1 0 0,1 4 0 16,-5 3 2-16,0 3 0 16,-5 9 1-16,-2 1-1 15,-4 5 7-15,1-1 2 16,0 4 5-1,7-4 1-15,0 1 0 0,8-2-6 16,5 4-5-16,3-5-4 16,4 2-1-16,3-6-1 15,5-1 1-15,0-8-2 0,3-3 2 16,2-5 0-16,8-8 2 16,-1-4 2-16,9-9 3 15,4-6 2-15,7-12 0 16,1-6-1-16,8-9-1 15,-1 0-2-15,2-8-1 16,-9 5-1-16,0-2 0 16,-15 10-1-16,-1-7 0 15,-9 11 0-15,-4-1-1 16,-9 11 0-16,-7-2-2 16,-6 8-3-16,-11 3-5 15,-2 4-2-15,-4 1-3 16,5-1-2-16,7 1-10 15,6-3-4-15,9-3-15 16,6 0-9-16,5 3-71 0,-1 0 10 16,6 5-26-16,4 3 7 15</inkml:trace>
          <inkml:trace contextRef="#ctx0" brushRef="#br0" timeOffset="7301.4117">24042 8749 141 0,'-1'-2'53'0,"-1"0"10"16,-3-3-32-16,3 4-3 16,-1-3 3-16,1 3 10 15,1-1-3-15,2 4 0 16,-1-4-7-16,2 4-2 15,0-1-8-15,-2-1 1 0,-2 0-4 16,-1 4 0-16,1-3-5 16,-3-1-5-16,2 2-5 15,4 0 1-15,1-1 1 16,3 3 3-16,3-1 2 16,1 2 3-16,0-2-1 15,1 2-2-15,-1-2-5 16,2 2-1-16,1-1-2 15,0 1-3-15,1-2 1 0,2 2 1 16,-5-3-1-16,1 1 0 16,-2-3 0-1,-3 0 0-15,-2 0 0 0,1-2 1 16,-5 2 0-16,3 2-1 16,2 3 0-16,-3 2 1 15,-1 4 0-15,1 7 0 16,-4 6 0-16,-8 6 0 15,-1 0-1-15,-9 11 1 16,-2-3 0-16,-6 9 0 16,1-4 0-16,-6 15-1 15,0-5 1-15,-4 15-1 16,6-8 0-16,-4 6 1 16,7-13-1-16,5-3-1 15,8-18 0-15,5-6-3 16,5-12-2-16,1-8-7 0,3-4-5 15,2-2-12-15,-1-7-7 16,5-6-68-16,4-4-25 16,-1-12-17-16,-1-5-73 15</inkml:trace>
          <inkml:trace contextRef="#ctx0" brushRef="#br0" timeOffset="7600.6866">23941 9107 195 0,'8'0'107'16,"5"7"-5"-16,1-4-50 0,7 7-16 15,1-2-27-15,6 9-22 16,-1-5-15-16,3 2-12 16,-4-2-13-16,2 1-46 15,-4-6 17-15,2-4-103 16</inkml:trace>
          <inkml:trace contextRef="#ctx0" brushRef="#br0" timeOffset="8043.2256">24773 9019 179 0,'-5'5'196'0,"-7"-2"-46"0,-6-9-2 15,3 2-102-15,3 3-25 16,4-3-12-16,1 4-13 16,1 2-5-16,-3 0-2 0,-1 3-1 15,0 1 3-15,0-1 2 16,2 4 4-16,2-3 1 15,1-1 1-15,0 5 1 16,3 4 0-16,4 5 1 16,-1 5 0-16,8 11 1 15,2 1 0-15,7 12-1 16,-1-3 0-16,6 7 0 16,-1-11-1-16,1 7 1 15,0-13 0-15,1 0 0 16,-6-9 1-16,2 3 1 15,-7-11-1-15,-5 2 4 16,-6-5 1-16,-10 1 1 16,-7 1 0-16,-10 3 1 15,-3 0-2-15,-12 1-1 16,3 1-1-16,-8-4-1 0,7-4 0 16,-7-3-2-16,12-3-2 15,-7-6-3-15,12-2-4 16,-2 0-5-16,7-6-4 15,0-6-33-15,8-1-37 16,3-12-62-16,9-5-20 16,5-18-118-16</inkml:trace>
          <inkml:trace contextRef="#ctx0" brushRef="#br0" timeOffset="8554.8658">24759 8861 406 0,'12'10'122'0,"-12"-11"24"0,7 2-108 16,6 3-28-16,8 2-5 15,6 3-5-15,10 1-9 16,1-2-9-16,12-3-61 16,-6-5-67-16,5-8-5 0,-10-7-172 15</inkml:trace>
          <inkml:trace contextRef="#ctx0" brushRef="#br0" timeOffset="9064.1979">25399 8496 251 0,'-15'3'115'15,"-2"1"7"-15,4-3-64 16,-1 1-14-16,4 1-19 16,5-3-10-16,2 2-10 15,5 0-2-15,3 1-3 16,5 4 0-16,0 3 2 15,6 1 2-15,1 3-1 0,4 2 2 16,-2-1-2-16,1 0 0 16,-5-2-2-16,-2 1 0 15,-6-4 0-15,-4 1 1 16,-6 4-1-16,-9 5 2 16,-3 2-1-1,-8 6 1-15,-4 3-2 0,-8 6 0 16,4-2 0-16,-7 5 1 15,3-5 0-15,0 3 1 16,8-8 0-16,4-4 1 16,10-9-2-16,4-2-1 15,6-5-1-15,6-4-1 16,4 1 0-16,5-4 2 16,4-1 0-16,11-10 2 15,3-2-1-15,11-9 2 16,1 3-2-16,8-1-2 15,-6 6 0-15,8-1-7 0,-11 4-5 16,6-1-18 0,-9 1-18-16,0 1-92 0,-13 2 13 15,-2 4-211-15</inkml:trace>
          <inkml:trace contextRef="#ctx0" brushRef="#br0" timeOffset="9584.8978">26141 8564 401 0,'-5'-20'119'0,"-2"-6"27"16,-5 1-109-16,6 5-22 15,4 5-11-15,-3 5-11 16,-2 8-11-16,-6 9-18 16,2 6-9-16,-11 12-10 0,0 7 7 15,-3 13 25-15,2-4 21 16,-2 9 24-16,10-5 14 15,7 3 1-15,6-7-15 16,9 4-6 0,5-10-9-16,8-3-2 0,1-14-1 15,11-7 1-15,-1-11-2 16,9-14 2-16,-5-10 0 16,10-16-1-16,-7-4-1 15,5-13-1-15,-6 4-1 0,-4-10 1 16,-10 11 4-16,-10-4 5 15,-9 13 1-15,-14 0 1 16,-7 11-2-16,-11 4-7 16,0 11-9-16,-14 9-40 15,4 8-85-15,-13 15-16 16,1 10-57-16,-13 6 9 16</inkml:trace>
          <inkml:trace contextRef="#ctx0" brushRef="#br0" timeOffset="4908.7083">22010 9271 330 0,'10'-1'89'16,"-2"-4"27"-16,4 1-91 16,5 0-16-16,1-3-2 0,2 0-2 15,0-1-4 1,1-4 2-16,-1-1 1 0,2-4 2 16,1 2 1-16,5-3 1 15,-3 0-1-15,5-4 0 16,0 4-2-16,2-5 1 15,-6 1-2-15,7-3 0 16,-3 2-2-16,5-3-1 16,-3 4 0-16,4-3 0 15,-6 4 0-15,0-3-1 16,-5 8 0-16,-2-3-1 16,-8 9 1-16,-2 4-2 15,-4 4 0-15,-6 0-2 16,-3 4 1-16,-3 6 1 15,-4 2 1-15,-6 15 3 16,-2 4 4-16,-10 14 1 16,-3 2 1-16,-6 8 0 0,1-5-2 15,-3 10-1-15,4-10-2 16,2 8-1-16,4-6-2 16,1 2-2-16,5-9-2 15,0-2-9-15,5-12-11 16,0-3-29-16,3-4-16 15,-3 3-63-15,1 0-5 0,-8 8-109 16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6:14.7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7DDEE8E-80B2-4582-B8D5-3C91FE7D2011}" emma:medium="tactile" emma:mode="ink">
          <msink:context xmlns:msink="http://schemas.microsoft.com/ink/2010/main" type="inkDrawing" rotatedBoundingBox="19075,10877 28938,10954 28935,11418 19072,11341" semanticType="underline" shapeName="Other">
            <msink:sourceLink direction="with" ref="{6AB283BC-DC3F-43FB-A975-90800665B027}"/>
          </msink:context>
        </emma:interpretation>
      </emma:emma>
    </inkml:annotationXML>
    <inkml:trace contextRef="#ctx0" brushRef="#br0">269-5 217 0,'-19'-5'95'0,"1"3"10"15,-5-1-51-15,6 1-18 0,-4 5-1 16,4 4-17 0,-3-4-1-16,5 7-3 0,-3-3 1 15,6-2-3-15,-3 0 3 16,2 5-1-1,0-4 5-15,1 6-1 0,1 1 3 16,1 1-3-16,1-4 0 16,4-1-4-16,4-2-2 15,2 0-4-15,4-1 0 16,4 4-3-16,4 0 0 16,2 2 0-16,6 3 0 15,3 0-1-15,10-2 1 16,1-1-2-16,15-4 3 15,-3-1-1-15,14-6 0 16,-3-1 0-16,14 0 0 0,-8 0-2 16,11-1 1-16,-9 1-1 15,9 3 0-15,-7 0 0 16,15 2-1-16,-5 0-1 16,20 2-1-1,-7-5 0-15,21-1 0 0,-11-1 0 16,15 0 0-16,-11-1 0 15,24 2 0-15,-8 3 1 16,19-3-1-16,-14 3 0 0,25-1 0 16,-15 0 0-16,25 0 0 15,-13 2 1-15,25-1-1 16,-22 1 0 0,26 0 0-16,-22-2 0 15,21 4 1-15,-19-4-1 0,28 0 0 16,-24-1 0-16,23 1 1 15,-20-4-1-15,26 2 0 16,-19-1-1-16,21-1 1 16,-22-4 0-16,27 0-1 15,-21-5 0-15,23-4 0 16,-24 1 0-16,29-3 0 16,-27-3 0-16,28-1 1 15,-28 2 0-15,26 0 0 0,-22 5 0 16,20-6 0-1,-32 6 1-15,25 1-1 0,-26 1 0 16,18-1 0-16,-25 9 0 16,15-5 0-16,-27 4 0 15,19-1 0-15,-29 4 0 16,9-3 0-16,-23 6 0 16,7-2 0-16,-27 5 0 15,5 3 0-15,-21 2 0 16,8 3 1-16,-23 2-1 15,1 2 0-15,-19 0-1 16,-2 6 1-16,-18-3-1 16,-6 5-1-16,-12-2-2 15,-6 5-3-15,-11-5-3 0,-6 7-5 16,-4-3-4-16,-11 6-17 16,-2-1-31-16,-14 9-95 15,-4-4 10-15,-25-4-230 16</inkml:trace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5:27.44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B07EE23-3584-43FD-95E7-354B307DA5C1}" emma:medium="tactile" emma:mode="ink">
          <msink:context xmlns:msink="http://schemas.microsoft.com/ink/2010/main" type="writingRegion" rotatedBoundingBox="1884,8806 26423,10695 25897,17529 1358,15641"/>
        </emma:interpretation>
      </emma:emma>
    </inkml:annotationXML>
    <inkml:traceGroup>
      <inkml:annotationXML>
        <emma:emma xmlns:emma="http://www.w3.org/2003/04/emma" version="1.0">
          <emma:interpretation id="{783FD223-B8E1-4F78-851F-BC5F7792F0E2}" emma:medium="tactile" emma:mode="ink">
            <msink:context xmlns:msink="http://schemas.microsoft.com/ink/2010/main" type="paragraph" rotatedBoundingBox="1884,8806 26423,10695 26183,13818 1644,119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B6FC2A-6B1B-4F63-AF07-E9ECC9CA2519}" emma:medium="tactile" emma:mode="ink">
              <msink:context xmlns:msink="http://schemas.microsoft.com/ink/2010/main" type="inkBullet" rotatedBoundingBox="1862,9097 3162,9197 2944,12029 1644,11929"/>
            </emma:interpretation>
          </emma:emma>
        </inkml:annotationXML>
        <inkml:trace contextRef="#ctx0" brushRef="#br0">1195 8108 365 0,'-18'5'108'0,"-5"-5"26"0,-4 10-99 16,6 10-19-16,-11 16-3 16,4 7-10-16,-10 22-1 15,1-4-2-15,-7 9 1 16,5-8 0-16,-5 9 4 15,4-8 1-15,-7 13 5 16,6-1 3-16,-11 21 0 16,7-1-3-16,-11 18-2 15,8-4-4-15,-12 21-2 16,9-12-2-16,-4 25 0 0,12-9-1 16,-1 20 0-16,15-16 0 15,4 18 0-15,10-26 0 16,6 4-1-16,8-27 1 15,11-5 1-15,5-25 0 16,13-9 1-16,7-23 0 16,15-4 1-16,-1-16-2 15,14-8 1-15,-4-11-2 16,5-9 3-16,-6-12 0 0,9-15 3 16,-6-6 2-16,11-26 1 15,-4-9 0 1,15-25-1-16,-9-4-1 0,13-23-3 15,-14 7 0-15,3-17 0 16,-18 10-2-16,4-23 0 16,-14 15 0-16,0-22-1 15,-12 17 0-15,-1-23 0 16,-13 18-1-16,-4-20 1 16,-10 25-1-16,-1-11 0 15,-5 31 0-15,-6 3 1 16,-4 32 0-16,-10 15 2 15,-9 29-1-15,-11 27 0 16,-7 30-2-16,-14 35-5 16,-3 20-5-16,-21 31-9 15,0 5-8-15,-13 22-20 0,11-9-16 16,-9 6-58-16,17-26-30 16,2-2-21-16,19-33-65 15</inkml:trace>
      </inkml:traceGroup>
      <inkml:traceGroup>
        <inkml:annotationXML>
          <emma:emma xmlns:emma="http://www.w3.org/2003/04/emma" version="1.0">
            <emma:interpretation id="{1B7CE543-00E5-4230-95D1-CCEF3B7E994B}" emma:medium="tactile" emma:mode="ink">
              <msink:context xmlns:msink="http://schemas.microsoft.com/ink/2010/main" type="line" rotatedBoundingBox="3924,8963 26423,10695 26211,13444 3712,11712"/>
            </emma:interpretation>
          </emma:emma>
        </inkml:annotationXML>
        <inkml:traceGroup>
          <inkml:annotationXML>
            <emma:emma xmlns:emma="http://www.w3.org/2003/04/emma" version="1.0">
              <emma:interpretation id="{BC42CCBF-A5CB-4751-AE11-2D7776BBD7CD}" emma:medium="tactile" emma:mode="ink">
                <msink:context xmlns:msink="http://schemas.microsoft.com/ink/2010/main" type="inkWord" rotatedBoundingBox="3877,9563 11650,10161 11502,12085 3729,114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824.1098">2288 9735 320 0,'-2'8'129'0,"2"-6"0"16,2-1-70-16,3 3-51 16,5-3-2-16,3 3 1 15,15 1 2-15,5-2-2 16,17 0 1-16,7 2-4 15,19 2-4-15,0-1-7 0,11 6-109 16,-11 3-22-16,1 8-34 16,-24 0-80-1</inkml:trace>
          <inkml:trace contextRef="#ctx0" brushRef="#br0" timeOffset="783.2107">2348 9349 423 0,'-9'0'108'16,"1"0"32"-1,3-1-124-15,10 4-6 0,3 2-7 16,6 3-2-16,2 2 0 0,9 9 0 16,2-3 0-16,6 7-1 15,0-4 0 1,4 1-1-16,-6-5 0 0,7-4 0 16,-6-4-1-16,4-4 0 15,-6-3-1-15,5-5 1 16,-10-1-2-1,0-4-5-15,-7 3-6 0,-8 0-44 16,-5 6-78-16,-10-3 6 16,-10 6-205-16</inkml:trace>
          <inkml:trace contextRef="#ctx0" brushRef="#br0" timeOffset="2914.1911">3274 9945 205 0,'0'-6'77'16,"-3"-1"7"-16,3 6-58 15,0 2-3-15,-2 3-13 16,0 0-5-16,1 5-3 0,-3-3 8 15,-1 1 4-15,2 0 9 16,1-2 1-16,-1-2 4 16,3-1-4-16,5 1-1 15,2-1-2-15,3 1 3 16,5 0 1-16,6 2-1 16,4 0-3-16,15-1-4 15,1 1-5-15,16-4-2 16,-2 1-3-16,9-5-2 15,-7-2-3-15,3 0 1 16,-11-4-2-16,1 3 0 16,-10 2 1-16,-2 1-1 15,-11 1-1-15,-2 4 1 16,-10-4-1-16,-4 4-3 16,-6 0-3-16,-3 1-7 15,-4 4-9-15,-4 4-29 0,-4 1-23 16,-2 3-72-16,-3-4-4 15,0 1-139-15</inkml:trace>
          <inkml:trace contextRef="#ctx0" brushRef="#br0" timeOffset="3539.8248">4207 9210 406 0,'-20'0'107'0,"7"2"29"0,13 1-116 15,6 4-11-15,9 1-7 16,4 0-2-16,10-3 1 16,0-5-1-16,7-6 1 15,2-8-1-15,6-2 2 16,-5-4 2-16,8-2 2 0,-6 1 2 16,4-3 2-16,-7 3-2 15,2 3-1-15,-8 6-3 16,-7 14-2-16,-10 8 0 15,-12 23-1-15,-15 12 1 16,-18 26 0-16,-11 10 0 16,-22 27-2-16,-4 5 0 15,-14 23 0-15,1-15-1 0,-9 16 0 16,16-25 1-16,0 1 0 16,21-26 0-16,7-4 0 15,19-24 0-15,9 1 0 16,11-20 0-16,7-2-1 15,9-13-1-15,12-5 1 16,6-12-1-16,10-4 0 16,5-9 0-16,17-9 0 15,-5-4 0-15,10-2-2 16,-9-3 0-16,7-2-3 16,-15 7-2-16,5 1-7 15,-13 4-8-15,0 5-29 16,-8 4-27-16,-6 3-56 15,-9-1-13-15,-2-1-94 16</inkml:trace>
          <inkml:trace contextRef="#ctx0" brushRef="#br0" timeOffset="4122.8326">5261 9305 411 0,'-2'-25'120'16,"-6"5"27"-16,5 10-118 0,0 5-10 15,-4 3-14-15,-3 6-5 16,-2 1-4-16,-8 11 0 16,0 7 0-16,-9 21 0 15,-1 4 4-15,-8 25 1 16,-2 5-1-16,-8 25 1 16,3-5 0-16,-3 21-1 15,13-11 1-15,1 5-1 16,16-27 1-16,7-6-1 15,9-27 0-15,4-11-1 16,3-19 0-16,6-5-1 0,2-11 0 16,9-16 1-16,6-10 0 15,12-21 1-15,5-13 1 16,8-20 0-16,-3-2 0 16,5-20 0-16,-11 2 0 15,0-21 0-15,-8 9 2 16,-3-14 1-16,-4 16 0 0,-8-7 0 15,-8 20 0-15,-6 1-1 16,-9 19-2-16,-11 7-3 16,-5 25-4-16,-7 19-12 15,-3 23-10-15,-10 26-42 16,1 16-52-16,-4 19-20 16,1 0-42-16,2 11 16 15</inkml:trace>
          <inkml:trace contextRef="#ctx0" brushRef="#br0" timeOffset="4470.2305">5495 10312 428 0,'-11'19'125'15,"-6"-8"27"-15,-1-7-126 0,11 1-23 16,10-2-26-1,4 3-127-15,1 3 23 0,-3-6-306 16</inkml:trace>
          <inkml:trace contextRef="#ctx0" brushRef="#br0" timeOffset="5053.3867">6033 9512 366 0,'2'-13'136'0,"-2"0"15"16,-2 6-100-16,-1 5-16 15,-2 11-20-15,-8 12-7 0,-7 11-6 16,-9 18-1-16,-6 4-1 15,-8 19 0-15,2-1 0 16,-11 12-1-16,8-7 1 16,-3 14 0-16,9-11 1 15,6 6-1 1,14-18-1-16,11-3 0 0,11-24-1 16,14-14 0-16,9-17 0 0,12-20 1 15,6-13 1 1,17-20 0-16,-3-12 2 0,11-23-1 15,-5-2-1-15,3-21 1 16,-10 6-1-16,3-18 1 16,-11 9-1-16,0-13 1 15,-12 16-1-15,-5-8 1 16,-14 22 0-16,-13-1 1 16,-14 20 0-16,-12 0 0 15,-5 20-1-15,-1 7-1 16,1 19-2-16,0 17-5 15,3 20-6-15,-3 23-9 16,4 12-5-16,-4 18-32 16,3 2-32-16,1 8-50 15,7-7-17-15,1 7-92 16</inkml:trace>
          <inkml:trace contextRef="#ctx0" brushRef="#br0" timeOffset="5463.4229">6588 9509 340 0,'11'-12'141'0,"-6"2"8"15,-6 2-87-15,1 1-27 16,-4 11-20-16,-7 12-14 15,-4 11-11-15,-10 23-8 16,-5 9-3-16,-7 24 0 16,2-3 7-16,-3 15 5 15,7-14 8-15,3 10 4 16,9-16 3-16,6 0 2 16,10-24 0-16,8-9 2 15,8-19-2-15,10-15 4 16,7-16-1-16,12-15 0 15,4-12-2-15,12-18-2 16,-5-2-3-16,5-16-2 16,-11-1-1-16,3-19 0 15,-12 5 0-15,2-21 1 16,-14 9 2-16,-4-6 0 0,-12 17 0 16,-10-1 0-16,-12 22-1 15,-13 0-1-15,-5 21-2 16,-6 10-2-16,3 18-2 15,-7 24-5-15,7 18-4 16,-7 26-10-16,5 14-11 16,-7 16-84-16,11-3-28 0,-2 9-26 15,13-16-80-15</inkml:trace>
          <inkml:trace contextRef="#ctx0" brushRef="#br0" timeOffset="5953.5272">7293 9354 412 0,'20'-13'136'0,"-7"0"21"15,-3 3-117-15,-1 2-12 16,-4 6-18-16,-7 15-3 15,-5 7-5-15,-8 18-4 16,-3 11-4-16,-15 15-1 0,-2 3-1 16,-10 17 0-16,7-4 5 15,-2 18 1-15,10-5 2 16,4 8 0 0,11-11 1-16,5-2 0 0,10-25 0 15,10-7 1-15,6-24-1 16,11-12 1-16,-1-15-1 15,8-15 0-15,-3-12 0 16,14-19-1-16,-3-7 1 0,6-19-1 16,-5-3 0-16,3-16 1 15,-9 0-1-15,-1-22 2 16,-11 8 2-16,-5-11 3 16,-10 13 0-16,-11-5-1 15,-13 24 0-15,-9 4-4 16,-5 20-5-16,-10 17-7 15,-1 28-7-15,-12 30-13 16,3 20-7-16,-7 26-56 16,5 4-57-16,-3 14-1 15,13-11-160-15</inkml:trace>
          <inkml:trace contextRef="#ctx0" brushRef="#br0" timeOffset="6324.4569">7833 10178 508 0,'-17'-2'134'16,"-9"-1"36"-16,7-2-142 15,18 5-22-15,6 3-13 16,1 2-9-16,6 4-24 15,-2 2-25-15,0 2-104 16,-5-1 11-16,-4-2-232 16</inkml:trace>
          <inkml:trace contextRef="#ctx0" brushRef="#br0" timeOffset="7067.036">8590 9477 470 0,'-24'-21'136'16,"-5"-1"31"-16,-3-6-133 15,15 5-17-15,-4-2-13 16,-1 3-14-16,-4 2-5 16,-1 9-4-16,-3 7-9 15,7 13 3-15,-2 6 1 16,2 8 6-16,-5 12 5 15,4 0 10-15,-2 13 6 16,3 3 3-16,3 19 1 16,8 6 1-16,5 24-1 15,11-4-3-15,7 12-2 16,4-22-1-16,7-8 0 0,-1-28 0 16,11-13 0-16,0-22-1 15,7-7-3-15,-2-11-3 16,8-12-2-16,-7-9 0 15,7-15 1-15,-7-6 1 16,0-23 5-16,-3-2 3 16,3-23 1-16,-10 2 2 15,1-20 3-15,-9 9 0 16,-6-9 0-16,-9 20 0 0,-8-4 0 16,-7 24-2-16,-3 4-1 15,1 26-1-15,-3 9-3 16,4 24-3-16,-3 23-11 15,1 16-9-15,-5 23-37 16,0 12-26-16,-1 19-61 16,6-1-16-16,3 11-89 15</inkml:trace>
          <inkml:trace contextRef="#ctx0" brushRef="#br0" timeOffset="7473.5345">9209 9343 428 0,'-3'-2'123'0,"-6"2"26"0,1 2-123 15,-2 9-15-15,0 8-13 16,-7 17-7-16,-2 7-3 16,-5 20-7-16,3 2-4 15,-1 18 4-15,4-3 6 0,0 16-1 16,4-8 6-16,3 4 11 16,1-18-3-16,5-2-1 15,5-23 3-15,5-9 3 16,3-17 0-16,7-9 2 15,2-13-2-15,6-12 1 16,2-11-2-16,6-16-1 16,1-8-2-16,4-21 0 15,-4-3 0-15,4-23 0 16,-6 5 0-16,2-16 1 16,-7 11-1-16,-5-7 1 15,-10 21 0-15,-10 6 2 16,-12 19 1-16,-10 10 0 15,-1 17 0-15,-5 12-2 16,5 13-5-16,-1 21-11 16,6 7-9-16,-2 16-38 0,4 1-47 15,-3 7-28-15,6-9-36 16,3 2-9-16</inkml:trace>
          <inkml:trace contextRef="#ctx0" brushRef="#br0" timeOffset="8071.3618">9823 9486 88 0,'5'11'260'15,"-5"-2"-107"-15,-2 0-52 16,1 5 53-16,-4 7-148 16,-2 8-8-16,-1 7-8 15,-5 6-1-15,-6 11-1 16,3-2 4-16,-7 14 3 16,4 0 5-16,-1 16 1 15,7-5 3-15,6 19-2 16,7-9 0-16,7 9-1 15,5-19-1-15,3-8-1 16,-4-23 1-16,6-10 1 0,-4-25 1 16,4-18 3-16,3-15 0 15,8-34 6-15,0-18 2 16,14-33 0-16,-3-6 0 16,8-31 0-16,-7 14-5 15,1-11-2-15,-11 25-1 16,-2-7-1-16,-11 26-3 0,-7 2-1 15,-7 19-3-15,-9 6-3 16,-8 28-4-16,-11 18-14 16,-6 25-8-16,-19 26-130 15,-3 26 30-15,-18 21-321 16</inkml:trace>
        </inkml:traceGroup>
        <inkml:traceGroup>
          <inkml:annotationXML>
            <emma:emma xmlns:emma="http://www.w3.org/2003/04/emma" version="1.0">
              <emma:interpretation id="{701A5BF4-2AE8-4488-9E9B-71AE91CFB4FF}" emma:medium="tactile" emma:mode="ink">
                <msink:context xmlns:msink="http://schemas.microsoft.com/ink/2010/main" type="inkWord" rotatedBoundingBox="13157,9674 16717,9947 16571,11838 13011,1156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124.6688">11641 9432 254 0,'3'2'73'0,"-1"-2"18"16,-2 2-69-16,2-1-8 15,-2 1-2-15,-2 5-4 16,-1 1-1-16,-2 4-1 15,-4-1-1-15,-1 4 0 16,0-1 2-16,2-3 10 0,2-3 4 16,2-1 4-16,3-5-2 15,4-1 7-15,5-1-9 16,4 0-3-16,3 0-5 16,8 0 1-16,4-1-10 15,9-3-1-15,2 1-2 16,14-2 1-16,-2-2-1 15,6 1-1-15,-8-1 1 16,4 1-1-16,-11 2 1 16,-1 4-2-16,-7 0-2 0,-1 5-5 15,-11 4-5 1,-3-1-11-16,-6-2-9 0,-2 1-46 16,-5-5-53-16,-2-2-1 15,-1-5-139-15</inkml:trace>
          <inkml:trace contextRef="#ctx0" brushRef="#br0" timeOffset="11557.0487">12352 8792 344 0,'-12'5'123'0,"-3"-4"14"15,-5 4-85-15,7 5-36 16,1 13-6-16,-1 9-10 16,-7 13-12-16,3 5-8 15,-6 11-21-15,-2-4-3 16,-5 7-3-16,4-7 11 0,-6 11 9 15,1-7 20 1,-4 21 7-16,5-6 2 16,-3 29-12-16,3-4-12 0,3 20-69 15,4-11 8-15,3-4-160 16</inkml:trace>
          <inkml:trace contextRef="#ctx0" brushRef="#br0" timeOffset="13281.2028">13894 8838 149 0,'3'-15'166'0,"-3"0"-45"16,2 7-85-16,-4 3 96 15,0 3-108-15,-6 2-7 16,-3 4-4-16,-9 1-3 15,-4 1-7-15,-9 9 1 0,-3-2 0 16,-8 9 2-16,5 1 0 16,-16 11 2-16,3 2-1 15,-14 16 1-15,3 2-2 16,-17 16 1-16,9 0-1 16,-14 11 0-16,17-1-2 15,-2 13-1-15,16-7-1 16,2 14-2-16,22-9 1 0,-1 10-1 15,11-9 0-15,5 10-1 16,8-12 0-16,7 11 1 16,9-16 0-16,9-4-1 15,7-19 1-15,15-9 1 16,3-21-2-16,18-8-4 16,1-9-4-16,16-10-16 15,-5-8-21-15,13-7-103 16,-18-8 17-16,10-9-247 15</inkml:trace>
          <inkml:trace contextRef="#ctx0" brushRef="#br0" timeOffset="14432.2388">13920 10000 273 0,'-33'9'83'15,"-2"4"16"-15,10-5-78 16,7 5-9-16,10 2-10 16,3 0-7-16,2 0-2 15,1 0-2-15,0-2 0 16,-1-3 1-16,3-3 3 0,-2 0 4 16,4-1 5-16,0 1 9 15,3 0 6-15,8 4 8 16,8-2-1-16,9-3-1 15,5-2-8-15,15-6-5 16,0-3-6 0,10-3-3-16,-2 3-2 0,8-5-4 15,-11 1-6-15,5-1-29 16,-12 2-34-16,0 0-48 16,-12 6-21-16,3 5-74 15</inkml:trace>
          <inkml:trace contextRef="#ctx0" brushRef="#br0" timeOffset="14157.4174">14302 9862 378 0,'-3'-1'112'0,"-4"-4"23"15,1 5-108-15,-4 0-10 16,3 3-12-16,-5 2-3 16,1-2-1-16,-3 2 0 15,0 0-1-15,-5 2 0 16,4 1-1-16,-3 4 0 16,1 5 0-16,-2 4-1 15,-1 6 1-15,-5 8 0 0,-2 3 1 16,-1 8 0-16,3 2 0 15,0 10 0-15,4-3-1 16,2 12 0-16,6-8 0 16,5 5 0-16,3-11 0 15,5-4 1-15,3-14-1 16,4-5 1-16,3-10 0 16,5-7-1-16,5-3 0 0,8 0 1 15,-2-5 0-15,12 0-3 16,-1-1-1-16,5-4-13 15,-6-4-12-15,6-6-28 16,-9-1-26-16,0-9-45 16,-8-3-10-16,-2-11-65 15</inkml:trace>
          <inkml:trace contextRef="#ctx0" brushRef="#br0" timeOffset="15027.4876">15127 9919 235 0,'2'2'182'15,"-5"-2"-41"-15,-1 0-13 16,6 0-117-16,-2 3-8 16,-2 2-4-16,-1 5 0 15,-5 3-1-15,-12 4 1 16,-2 3 0-16,-9 6 1 16,-4 4 0-16,-7 5-1 15,4 1 1-15,-2 3-1 16,10-8 0-16,7 1 0 15,10-11 0-15,10 1 1 16,6-2 0-16,8 3 0 0,4-1 0 16,7 8 1-16,1-2-1 15,5 0-1-15,4-1-2 16,5 2-3-16,-6-4-8 16,1 2-9-16,-9-4 9 15,-10 0 4-15,-8-6 4 16,-5 1 20-16,-3-1 13 15,-11-6-3-15,1-2 6 16,-17-3 0-16,-3-1-10 0,-18-5-4 16,-2 4-6-16,-16 2-25 15,5 3-25-15,-16 7-119 16,5 9 17-16,-13 8-285 16</inkml:trace>
        </inkml:traceGroup>
        <inkml:traceGroup>
          <inkml:annotationXML>
            <emma:emma xmlns:emma="http://www.w3.org/2003/04/emma" version="1.0">
              <emma:interpretation id="{B46A35FE-AA37-4578-A977-C938728A0307}" emma:medium="tactile" emma:mode="ink">
                <msink:context xmlns:msink="http://schemas.microsoft.com/ink/2010/main" type="inkWord" rotatedBoundingBox="18032,10490 18160,10500 18145,10698 18016,1068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1537.9312">16656 9474 169 0,'2'-5'80'0,"0"0"-9"15,-2 2-42-15,0-2-31 16,1 1-10-16,1 3 3 16,-4-1 9-16,1 2 18 15,1-2 10-15,-4 2 4 16,3 0-3-16,-3 0-3 16,3 0-15-16,-4 0-4 15,1 4-3-15,-1-3 0 0,-1 3 0 16,-4 1 0-16,5 1-1 15,-5 1 0-15,3 3-1 16,-1 0-2-16,3 2 0 16,-3 1 1-16,3-3-1 15,-2 0 0-15,5-4 1 0,1-1 0 16,-1-5 0-16,0 2-1 16,4-2-2-16,-4 0-1 15,4 2 0-15,1-2-1 16,1 1 1-16,-3 1 1 15,3 0 2-15,-3-4 0 16,-1 4 1-16,2-6 4 16,0 1 1-16,-1-2 3 15,1 0 1-15,0-2 5 16,-2 4 0-16,0-2 3 16,-2 0 1-16,-1 2 0 15,-2-1-5-15,1 1-1 16,1 2-5-16,-2 1-1 15,2 0-3-15,-2 3-2 16,0-2-2-16,3 1 0 16,0 1-1-16,-1 2 0 15,3 4 1-15,-5 1 0 0,2 6 1 16,-2 3-1-16,1-4 0 16,3 3-5-16,2-5-11 15,4-5-30-15,9-4-41 16,4-9-44-16,4-14-24 15,6-12-56-15</inkml:trace>
        </inkml:traceGroup>
        <inkml:traceGroup>
          <inkml:annotationXML>
            <emma:emma xmlns:emma="http://www.w3.org/2003/04/emma" version="1.0">
              <emma:interpretation id="{43E57F2A-BD74-43C5-8C8D-F95C11B052B5}" emma:medium="tactile" emma:mode="ink">
                <msink:context xmlns:msink="http://schemas.microsoft.com/ink/2010/main" type="inkWord" rotatedBoundingBox="21284,11112 26361,11503 26211,13444 21135,13053"/>
              </emma:interpretation>
              <emma:one-of disjunction-type="recognition" id="oneOf3">
                <emma:interpretation id="interp3" emma:lang="" emma:confidence="0">
                  <emma:literal>0,075</emma:literal>
                </emma:interpretation>
                <emma:interpretation id="interp4" emma:lang="" emma:confidence="0">
                  <emma:literal>0,0 75</emma:literal>
                </emma:interpretation>
                <emma:interpretation id="interp5" emma:lang="" emma:confidence="0">
                  <emma:literal>0,07 5</emma:literal>
                </emma:interpretation>
                <emma:interpretation id="interp6" emma:lang="" emma:confidence="0">
                  <emma:literal>00 75</emma:literal>
                </emma:interpretation>
                <emma:interpretation id="interp7" emma:lang="" emma:confidence="0">
                  <emma:literal>000 75</emma:literal>
                </emma:interpretation>
              </emma:one-of>
            </emma:emma>
          </inkml:annotationXML>
          <inkml:trace contextRef="#ctx0" brushRef="#br0" timeOffset="50447.2218">20011 11076 130 0,'-16'12'154'0,"-4"-1"-38"0,2-6-3 0,-4 2-66 16,7-2-28-16,0 1-4 15,5 3-10-15,-3-3-3 16,3-1-2-16,0 2 1 16,0-2-1-16,0-2 1 15,0-1-1-15,0 0 1 16,0-1 1-16,-1 1 1 16,1-4 0-16,0 6 0 15,1-1 0-15,-1 4-2 16,0 4-1-16,-1 9-1 15,-1 5 0-15,1 8 0 0,-1 2 1 32,2 8-1-32,3-1 0 0,1 1 1 15,2-3 0-15,6 1-1 0,0-6 1 16,8-3-1-16,1-4 1 16,6-2-1-16,3-7 0 15,8 2 0-15,-5-4 0 16,7 1-1-16,-3-5 0 15,1 1-2-15,-2-6 0 16,3-6-1-16,-6-2 1 0,4-7 2 16,-4-5 2-16,3-9 2 15,-2-2 3-15,2-11 4 16,-4 1 2-16,4-8 2 16,-4 1-3-16,3-12 1 15,-4 4-4-15,4-13-1 16,-2 4-1-16,1-7-1 15,-4 9 0-15,-4-3 2 16,-6 15 0-16,-6 1 3 16,-6 12 1-16,-6 5 0 15,-6 10-2-15,-6 4-2 16,-3 6-3-16,-10 1-2 16,0 8-2-16,-12 9 0 15,0 4-7-15,-8 6-13 16,8 2-10-16,-3 1-54 15,10-4-60-15,1-4-3 0,12-6-142 16</inkml:trace>
          <inkml:trace contextRef="#ctx0" brushRef="#br0" timeOffset="50983.2765">20793 11523 314 0,'2'3'111'0,"-4"4"11"16,-6 1-81-16,0 12-25 0,1 3-13 16,-6 9-1-16,-2 2-4 15,-7 11-3 1,1-5-4-16,-6 10-1 0,2-7 1 16,-3 5 1-16,3-10 4 15,0 4 1-15,7-12-5 16,1 0-39-16,6-10-59 15,1-2-6-15,5-10-55 0,1-3 49 16</inkml:trace>
          <inkml:trace contextRef="#ctx0" brushRef="#br0" timeOffset="51988.495">21374 11069 335 0,'2'0'100'0,"-2"-3"23"0,-3-2-93 16,3 0-13-16,1 3-7 16,-2 4-2-16,-1 3-6 15,-1 5-3-15,-2 2-3 16,-4 9-2-16,-1 4 0 0,-4 8 0 16,-1 6 3-16,-7 9-1 15,-1-2-1-15,-2 16-4 16,3-6-1-1,-1 5 0-15,8-11 4 16,5-2 4-16,5-19 6 0,8-6 3 16,9-13 1-16,10-5 1 15,4-5-1-15,9-12 1 16,2-6-1-16,7-10 1 16,1-7-2-16,5-13 1 15,-5 0-1-15,6-17 3 16,-11 2 1-16,3-9 3 15,-11 4-1-15,-2-5 2 16,-12 12-3-16,-3 3-1 16,-12 10-3-16,-6 1-2 0,-7 17-5 15,-7 4-8-15,-2 7-8 16,-6 8-25-16,0 9-24 16,-5 7-84-16,5 5 4 15,-3 8-175-15</inkml:trace>
          <inkml:trace contextRef="#ctx0" brushRef="#br0" timeOffset="52092.3339">22248 10781 412 0,'-2'3'122'0,"-5"0"26"16,2-3-118-16,12 7-12 15,1-2-11-15,6 3-5 16,4 0-2-16,8 1 0 15,-1-6-2-15,5 2 1 16,2-3 0-16,3-1 0 16,-2 3 1-16,7-1 0 15,-7 0 1-15,7 2-1 16,-6-1 0-16,1-4 1 0,-8 0-1 16,-2 0 0-16,-10-2 1 15,-5 2 0-15,-7-2 0 16,-3 6 0-16,-3 1-1 15,-9 9-1-15,-3 6-2 16,-8 10 0-16,-7 3-1 0,-5 12 1 16,4-2 2-16,-6 9 0 15,7-2 1-15,0 11 0 16,2-3 0-16,-2 14 0 16,4-8 0-16,-4 8-2 15,5-12-1-15,-2 1-1 16,4-20 0-16,2-2-3 15,6-18-1-15,3-6-6 16,4-10-10-16,3-2-34 16,1-7-20-16,3-11-57 15,1-7-16-15,3-10-84 16</inkml:trace>
          <inkml:trace contextRef="#ctx0" brushRef="#br0" timeOffset="52450.3995">22447 11152 461 0,'3'5'102'0,"4"0"46"0,9-1-136 15,9 4-3-15,2 4-1 0,4 1-4 16,1 3-4 0,3 3-4-16,-4-3-4 15,3-1-6-15,-5-3-4 0,1-5-2 16,-3-4 3-16,1-6-5 16,-3-4 0-16,0-1-16 15,0-2-27 1,-4 0-62-16,-4 0-1 0,0-2-132 15</inkml:trace>
          <inkml:trace contextRef="#ctx0" brushRef="#br0" timeOffset="53466.1893">23511 10744 444 0,'8'-22'127'0,"-6"4"31"0,-2 7-126 15,2 2-17-15,1 8-12 16,-3 11-16-16,0 4-10 15,-2 10-15-15,-1 4-1 0,-4 5-3 16,2-3 16-16,-1 2 12 16,1-8 20-16,1 1 13 15,3-8 9-15,-1 1-1 16,5-4-6-16,9 7-4 16,5 1-9-16,9 14-3 15,4 2-6 1,8 11-6-16,-1-5-4 0,-1 4-4 15,-6-11 0-15,2 1 2 16,-7-11 4-16,-6-2 6 16,-5-5 8-16,-6 1 6 15,-8-3 5-15,-7 4 4 16,-6-4-2-16,-13 6-2 16,-6-1-5-16,-16 2-3 0,-2-2-5 15,-15 3-2-15,9-6-3 16,-11-1-8-16,13-9-7 15,-8-5-41-15,11-9-92 16,-6-4 12-16,13-7-236 16</inkml:trace>
          <inkml:trace contextRef="#ctx0" brushRef="#br0" timeOffset="53491.1283">23740 10364 460 0,'37'5'131'0,"-9"-4"31"0,22 9-124 16,9 5-28-16,29 14-2 16,0 7-11-16,30 16-7 15,-5-3-5-15,27 14-45 0,-16-3-101 16,14 5 18 0,-24-9-273-16</inkml:trace>
        </inkml:traceGroup>
      </inkml:traceGroup>
    </inkml:traceGroup>
    <inkml:traceGroup>
      <inkml:annotationXML>
        <emma:emma xmlns:emma="http://www.w3.org/2003/04/emma" version="1.0">
          <emma:interpretation id="{404D1E6F-43C7-4127-BEED-1959A9A7EB82}" emma:medium="tactile" emma:mode="ink">
            <msink:context xmlns:msink="http://schemas.microsoft.com/ink/2010/main" type="paragraph" rotatedBoundingBox="1633,13475 18478,13378 18494,16078 1648,161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ADF3AEF-D0D4-42FE-B9AA-1E2D95985796}" emma:medium="tactile" emma:mode="ink">
              <msink:context xmlns:msink="http://schemas.microsoft.com/ink/2010/main" type="line" rotatedBoundingBox="1633,13475 18478,13378 18494,16078 1648,16175"/>
            </emma:interpretation>
          </emma:emma>
        </inkml:annotationXML>
        <inkml:traceGroup>
          <inkml:annotationXML>
            <emma:emma xmlns:emma="http://www.w3.org/2003/04/emma" version="1.0">
              <emma:interpretation id="{6ABC8E7C-866D-4F2E-8AC6-05000059175C}" emma:medium="tactile" emma:mode="ink">
                <msink:context xmlns:msink="http://schemas.microsoft.com/ink/2010/main" type="inkWord" rotatedBoundingBox="1635,13848 7040,13817 7051,15689 1645,15720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86617.083">541 13063 432 0,'-16'2'121'0,"-1"-4"34"15,4 2-123-15,5-1-13 16,6 2-9-16,0-1-9 16,6 0-4-16,4-6 0 15,7-4 0-15,10-12 2 16,6-5 4-16,9-7 0 15,3-5 0-15,5-5 0 16,-3 10 0-16,5 4-1 16,-8 11 0-16,2 12-1 15,-5 17 0-15,-1 15-1 16,-12 11 0-16,-7 22 1 16,-14 7-1-16,-20 26 1 15,-17 7 0-15,-19 32 0 16,-8 1-1-16,-20 28 1 0,1-17-1 15,-17 14 1 1,9-27 2-16,-10 2 2 0,19-31 2 16,2-6-2-16,26-30 0 15,12-16-3-15,19-25-3 16,10-8-6-16,6-15 1 16,14-5 0-16,2-5 1 15,13-8 0-15,6-2 6 16,14-3 0-16,-1 1-2 15,14 2 0-15,-4 8-3 0,8 12-2 16,-11 9-2-16,5 11-8 16,-13 11-2-16,-4 9-10 15,-6-3-3-15,-4 6-22 16,-6-7-14-16,-3-4-70 16,-5-7 5-16,-6 0-151 15</inkml:trace>
          <inkml:trace contextRef="#ctx0" brushRef="#br0" timeOffset="87506.6367">1850 14355 438 0,'-14'41'138'0,"-4"-11"17"0,-4-17-114 16,19-3-53-16,16-6-36 16,1 7-109-16,1 3 10 15,-12-9-260-15</inkml:trace>
          <inkml:trace contextRef="#ctx0" brushRef="#br0" timeOffset="87202.1226">1674 13233 396 0,'13'-9'141'0,"-15"-1"15"16,-3-1-92-16,4 1-49 0,-8 0-3 15,1 3-7-15,-7 2-10 16,-2 7-4-16,-7 8-6 16,-1 6 0-16,-12 16 0 15,1 9 6-15,-9 21 3 16,3 9 5-16,-6 29 1 16,5 3 0-16,0 20 4 15,8-12 1-15,7 10-1 16,16-23 1-16,9 0-1 15,11-22-3-15,12-8-1 16,3-25-1-16,9-18 2 16,3-23-1-16,11-25 1 0,-3-19 1 15,9-31 0-15,-6-10-1 16,7-31 0-16,-10-6 1 16,7-31-2-16,-10 12 1 15,-3-21 0-15,-11 27 0 16,-9-1-1-16,-11 34 1 15,-9 19 0-15,-10 33-4 16,-14 26-14-16,-1 37-35 16,-12 37-98-16,2 22 7 15,-10 29-242-15</inkml:trace>
          <inkml:trace contextRef="#ctx0" brushRef="#br0" timeOffset="88024.7777">2386 13349 479 0,'-14'1'137'15,"-10"-4"33"-15,4-2-133 16,10 5-22-16,0 3-8 16,0 12-17-16,-5 15-10 15,-2 10-2-15,1 26-4 16,4 9-1-16,2 18 5 15,7-2 8-15,3 12 0 0,3-18 4 16,7 0 4 0,3-24 3-16,9-8 2 0,-1-21 2 15,9-9 3-15,-3-15-2 16,1-8 2-16,-1-11 3 16,1-21 1-16,-3-9 2 15,3-29 0-15,-5-10-1 16,2-24-1-16,-10 2-2 15,-5-20-1-15,-5 12 0 16,-7-8-2-16,-4 24-1 16,-3 2-1-16,-2 31-1 0,-4 13-3 15,0 29-3-15,-10 18-7 16,3 21-8-16,-2 24-17 16,4 15-8-16,3 17-20 15,9 2-16-15,6 8-48 16,9-16 4-16,8 6-97 15</inkml:trace>
          <inkml:trace contextRef="#ctx0" brushRef="#br0" timeOffset="88495.2517">3194 13231 440 0,'0'-7'166'0,"-10"1"8"0,-6 1-118 15,-6 1-28-15,4 11-39 16,-10 13-8-16,-1 11-11 16,-7 27-11-16,6 12-3 15,-5 28 9-15,9-2 12 16,4 21 8-16,10-13 10 15,6 9 7-15,6-25 8 0,8-7 7 16,5-29 1-16,6-16 0 16,1-22-3-16,13-18-4 15,-5-14-5-15,8-25 0 16,1-13-2-16,4-31 1 16,-9-12-3-16,5-28-2 15,-9 11-4-15,-7-22 1 16,-7 22-1-16,-8 2 0 15,-11 27 3-15,-8 6 2 16,-4 31 0-16,-4 17-1 16,-1 25-2-16,-4 24-16 15,1 22-9-15,0 29-23 16,3 8-7-16,4 19-79 16,5-6 5-16,8 18-23 15,3-18-11-15</inkml:trace>
          <inkml:trace contextRef="#ctx0" brushRef="#br0" timeOffset="88747.9997">3872 13211 467 0,'-22'2'125'0,"-6"-2"34"16,3-2-135-16,-5 9-15 16,2 4-12-16,-7 21-12 15,2 11-8-15,-4 23-30 16,9 12-20-16,1 27-78 16,7-2-4-16,-1 16-155 15</inkml:trace>
          <inkml:trace contextRef="#ctx0" brushRef="#br0" timeOffset="88952.6713">3545 14174 296 0,'21'23'132'16,"1"-23"2"-16,4-17-60 16,2-12-32-16,9-26-9 15,-4-13-19-15,5-27 2 16,-9-3-12-16,-1-20-1 16,-10 14-1-16,-3-9 0 0,-15 20-1 15,-3 3-1 1,-7 27 0-16,-5 12-6 0,-5 22-4 15,-2 16-14-15,1 23-11 16,-2 22-23-16,3 7-9 16,0 23-74-16,10 3 12 15,6 24-153-15</inkml:trace>
          <inkml:trace contextRef="#ctx0" brushRef="#br0" timeOffset="89230.8929">4308 14157 410 0,'-40'25'169'16,"4"-5"0"-16,3-5-94 16,24-8-80-16,13 3-26 0,4 0-49 15,4 8-89-15,3 0 2 16,1 0-203-16</inkml:trace>
          <inkml:trace contextRef="#ctx0" brushRef="#br0" timeOffset="89852.9089">4796 13380 409 0,'0'-3'143'0,"-6"6"18"16,-4 7-111-16,0 15-25 16,3 12-19-16,-5 19-18 15,4 15-12-15,-5 21-23 16,3-3-16-16,-2 18-28 16,7-8 6-16,4 11 8 15,6-16 23-15,5-4 45 16,3-28 59-16,5-13 15 15,-1-32 9-15,3-20 16 16,1-22-26-16,9-23-25 0,0-17-9 16,7-31-9-16,-4-7-17 15,3-27-5-15,-11 7-4 16,-8-13-3-16,-12 23-1 16,-17-5 0-16,-13 29 3 15,-10 9 1-15,0 29 3 16,-6 11 2-16,9 25 0 15,1 23-3-15,9 24-3 0,1 27-27 16,6 14-38-16,0 37-73 16,3 8-12-16,-3 11-154 15</inkml:trace>
          <inkml:trace contextRef="#ctx0" brushRef="#br0" timeOffset="90288.176">5359 14192 342 0,'8'12'121'0,"6"-16"19"15,-3-12-92-15,8-21-20 16,4-11-13-16,3-28-8 16,1-9-7-16,-1-26-5 15,-6 3-2-15,-8-10-11 16,-9 15-1-16,-11-3-1 16,-9 25 2-16,-7 3 4 15,-1 21 14-15,0 16 16 16,6 24 4-16,1 19 1 15,8 18-1-15,0 19-8 16,5 11-21-16,4 18-93 16,1-1-37-16,3 12-26 15,0-11-108-15</inkml:trace>
          <inkml:trace contextRef="#ctx0" brushRef="#br0" timeOffset="90078.793">5512 13299 503 0,'-13'-3'134'0,"-7"6"34"0,5 4-150 16,1 16-19-16,1 10-22 16,-4 25-45-16,1 10-44 15,-4 23-54-15,5-3-27 16,2 17-66-16</inkml:trace>
        </inkml:traceGroup>
        <inkml:traceGroup>
          <inkml:annotationXML>
            <emma:emma xmlns:emma="http://www.w3.org/2003/04/emma" version="1.0">
              <emma:interpretation id="{7606900A-35BA-4F33-B458-318ABD43780D}" emma:medium="tactile" emma:mode="ink">
                <msink:context xmlns:msink="http://schemas.microsoft.com/ink/2010/main" type="inkWord" rotatedBoundingBox="7561,13998 13143,13966 13156,16109 7573,16141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93693.9078">9468 14546 255 0,'12'-2'110'0,"6"-5"14"15,3-1-58-15,18-2-33 16,5 0-8-16,9-1-8 0,-1-1-15 15,8 2-13-15,-9-3-21 16,7-4-95-16,-11 4 13 16,-1-2-233-16</inkml:trace>
          <inkml:trace contextRef="#ctx0" brushRef="#br0" timeOffset="93419.6378">9745 14204 422 0,'-15'15'100'15,"5"0"35"-15,-1 5-122 16,4 4-10-16,-5 11-1 15,2-2-1-15,-6 12 2 0,-1-2-1 16,2 16 0 0,4-5 0-16,-1 18 0 0,7-9-3 15,5 10 1-15,0-18 0 16,8-1-1-16,6-17-2 16,6-4-5-16,6-13-4 15,7-3-14-15,2-12-12 16,7-10-59-16,-6-14-33 15,1-12-15-15,-9-6-80 16</inkml:trace>
          <inkml:trace contextRef="#ctx0" brushRef="#br0" timeOffset="94248.1127">10628 14152 476 0,'-5'-1'130'0,"-1"-4"33"15,-4-5-135-15,1 3-19 16,4 2-13-16,-1 7-16 16,-4 3-14-16,-3 11 4 15,-2 7 2-15,-4 14 4 16,6 3 14-16,0 11 13 16,3-3-3-16,3 7 4 15,9-8 5-15,6 1 3 16,5-7-2-16,14 3 1 15,3-8-4-15,8 1-3 0,0-4-3 16,5 2 0-16,-6-10 1 16,-6 1 2-16,-11-6 4 15,-6-2 5-15,-11-3 1 16,-11 8 1-16,-9-1-3 16,-16 6-3-16,-9 2-6 15,-14 3-2-15,-4-4-6 0,-15-1-10 16,11-10-7-16,-11-5-25 15,10-6-21-15,7-4-87 16,15-1 9-16,5 1-194 16</inkml:trace>
          <inkml:trace contextRef="#ctx0" brushRef="#br0" timeOffset="94690.2698">11603 13594 548 0,'-2'19'128'16,"-8"-18"45"-16,12 4-165 15,11 0-28-15,4 5-65 16,-1 0-88-16,-4-1-1 16,-12-6-230-16</inkml:trace>
          <inkml:trace contextRef="#ctx0" brushRef="#br0" timeOffset="92799.5508">9393 13199 406 0,'-8'-3'118'0,"-4"1"29"16,6-1-116-16,-3 0-13 16,1-1-12-16,-2 1-12 0,0-4-11 15,-8 2 0-15,0 2 2 16,-6-2 0-16,-2 3 6 16,-7 2 6-16,3 2 0 15,-8 5-1-15,3 1 2 16,-9 9 2-16,1 1 0 15,-13 12 2-15,-1 6 1 16,-12 17 3-16,1 6-2 16,-9 24 3-16,13 3 0 15,-5 25-1-15,20-5-1 16,2 21 0-16,17-10-5 16,5 13 0-16,15-19-1 0,12-3-5 15,11-25-5-15,21-10-17 16,5-28-13-16,21-14-61 15,5-16-28-15,21-23-18 16,-3-12-64-16</inkml:trace>
          <inkml:trace contextRef="#ctx0" brushRef="#br0" timeOffset="90679.8864">6232 13397 432 0,'5'-3'137'0,"-10"-2"20"0,-6-7-111 15,4 0-39-15,-1 4-13 16,-4 5-12-16,-1 18-19 16,1 15-16-16,-3 29-34 15,-1 13-3-15,-4 29-34 16,3 0 4-16,2 22-4 16,5-13 31-16,5 16 67 15,9-22 111-15,4-2 81 16,2-33-37-16,10-9 6 15,1-30-48-15,9-17-26 16,2-18-37-16,9-25-5 16,-1-23-6-16,12-31-2 15,-4-18-2-15,3-32-5 16,-8-2-2-16,-11-20-1 16,-19 16-1-16,-14-16 0 15,-19 35 0-15,-9-2-3 0,-1 29-1 16,-4 4-8-16,10 35-5 15,3 19-58-15,8 26-71 16,-6 36 1-16,1 24-199 16</inkml:trace>
          <inkml:trace contextRef="#ctx0" brushRef="#br0" timeOffset="91732.8092">7018 13883 414 0,'29'2'135'15,"-2"-2"22"-15,23-3-102 16,13-2-42-16,23-5-1 16,-1 0-21-16,9-2-56 15,-15-1-94-15,-5-2 1 16,-24 3-236-16</inkml:trace>
          <inkml:trace contextRef="#ctx0" brushRef="#br0" timeOffset="91358.3811">7255 13482 274 0,'3'6'180'15,"-6"-6"-29"-15,-2 4-31 16,7-1-101-16,4 2-8 16,6 1-9-16,3 3-3 15,1-3-2-15,8 4-5 16,-4-1-2-16,9 6-4 15,-4 0-1-15,9 11-4 16,0 1-1-16,1 6-8 16,-5-5-8-16,3 4-31 0,-6-9-1 15,0-5-2 1,-8-10 6-16,0-3-37 0,-8-6 40 16,-7-3-110-16</inkml:trace>
        </inkml:traceGroup>
        <inkml:traceGroup>
          <inkml:annotationXML>
            <emma:emma xmlns:emma="http://www.w3.org/2003/04/emma" version="1.0">
              <emma:interpretation id="{BB12E3D9-7B40-4926-B882-C1AA8E7411E6}" emma:medium="tactile" emma:mode="ink">
                <msink:context xmlns:msink="http://schemas.microsoft.com/ink/2010/main" type="inkWord" rotatedBoundingBox="14039,13498 16806,13483 16820,15910 14053,15926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97673.0214">14721 12613 216 0,'1'0'205'0,"-4"-1"-56"16,0-1-130-16,3 2 129 15,-2 3-142-15,2 12-1 16,0 8-1-16,-3 27 2 15,1 17 0-15,-3 34-1 16,-2 7-2-16,-3 40-1 16,-3-4 0-16,-5 44-1 15,-4-7-2-15,-4 26 1 16,-1-19-1-16,-4 13 0 16,1-47 0-16,0-8 0 15,5-41-1-15,2-22-4 16,6-39-3-16,2-10-16 15,8-23-29-15,-1-21-98 0,3-15 10 16,0-24-239-16</inkml:trace>
          <inkml:trace contextRef="#ctx0" brushRef="#br0" timeOffset="98236.5523">14706 12515 320 0,'44'-13'136'0,"-10"8"3"0,10 8-61 15,6 6-63-15,13 9-1 16,-6 5-4-16,9 9-5 16,-9 1-3-16,2 8-1 15,-12-6-1-15,-4 8-1 16,-16-4 0-16,-12 4 2 15,-17-3 0-15,-16 4-1 16,-14-4-1-16,-19 2-2 16,-4-7-2-16,-13 5-3 15,3-9 2-15,-3 7-3 16,17-3 1-16,1 5 1 0,20-5 3 16,10 5 0-1,12-5 4-15,8 6 0 16,10-4 1-16,11 12 0 0,7 3-1 15,11 19-1-15,4 6-5 16,7 24-23-16,-4-3-24 16,5 21 14-16,-4-9 5 15,1 14 10-15,-10-19 30 16,-1 3 38-16,-14-23 2 16,-8-7-1-16,-10-25-3 0,-10-7 0 15,-7-14-15-15,-16-6-14 16,-7-9-1-16,-21 0-7 15,-4-9-8-15,-20-8-10 16,7-10-11-16,-6-13-130 16,14-11 35-16,-5-4-330 15</inkml:trace>
          <inkml:trace contextRef="#ctx0" brushRef="#br0" timeOffset="97164.9508">12969 12984 225 0,'-2'-4'52'0,"2"-7"30"15,2 1-56-15,-4-7 8 16,4 4 15-16,-4-2 2 16,1 6-5-16,-4 1-4 15,1 7-12-15,-2-1-13 16,-1-1-2-16,1 4-6 16,1 3-3-16,-4 7-3 15,3 7-1-15,-8 14 2 16,3 8 0-16,-6 18 1 15,-1 3 0-15,-2 36 1 16,2 11-3-16,-4 41-1 16,2 10-1-16,-5 47-2 0,2-12-1 15,-4 17-1-15,3-45 3 16,-1-10 1-16,5-53 1 16,0-21 0-16,5-36 1 15,2-8-2-15,4-18-2 16,1-10-9-16,1-12-5 15,4-17-19-15,0-18-7 16,3-28-8-16,1-14-35 16,6-39-13-16,1-8 19 15,11-29 9-15,-1 6 10 0,5-32 46 16,0 16 23 0,9-17 29-16,-4 21 10 0,9-14 12 15,-1 31 1-15,12-12 6 16,-1 30-25-16,9 0-5 15,-3 34-7-15,10 13-1 16,-9 34-9-16,9 15-2 16,-7 23-7-16,12 14-4 15,-3 13-3-15,10 26-2 16,-12 9-3-16,-5 20 0 16,-22 1 0-16,-12 7 8 15,-21-13 6-15,-18 1-2 16,-12-16 0-16,-16 7-1 15,-10-9-7-15,-18 6-7 16,1-2 4-16,-16 8-1 16,8-9 0-16,-2-1-1 0,17-12 1 15,8-10 0-15,24-13 1 16,9-5-3-16,12-10-1 16,12 0 0-16,3 0 2 15,5 2 0-15,3 3 3 16,7 13 2-16,0 8-1 15,5 14-1-15,-2 10-1 16,3 30-1-16,-4 6 0 0,0 42 0 16,-4 5 0-16,2 23 2 15,-4-22 0 1,8-3 1-16,-3-46 0 0,6-15-1 16,-2-32-2-16,5-7-7 15,-6-18-6-15,3-3-31 16,-5-10-53-16,-1-8-51 15,-8-10-25-15,-8-12-88 16</inkml:trace>
        </inkml:traceGroup>
        <inkml:traceGroup>
          <inkml:annotationXML>
            <emma:emma xmlns:emma="http://www.w3.org/2003/04/emma" version="1.0">
              <emma:interpretation id="{CC6E2D89-5D9C-4C05-96AB-4F86B8CD7CF5}" emma:medium="tactile" emma:mode="ink">
                <msink:context xmlns:msink="http://schemas.microsoft.com/ink/2010/main" type="inkWord" rotatedBoundingBox="17308,13385 18478,13378 18491,15646 17322,15652"/>
              </emma:interpretation>
              <emma:one-of disjunction-type="recognition" id="oneOf7">
                <emma:interpretation id="interp11" emma:lang="" emma:confidence="0">
                  <emma:literal>F</emma:literal>
                </emma:interpretation>
                <emma:interpretation id="interp12" emma:lang="" emma:confidence="0">
                  <emma:literal>E</emma:literal>
                </emma:interpretation>
                <emma:interpretation id="interp13" emma:lang="" emma:confidence="0">
                  <emma:literal>f</emma:literal>
                </emma:interpretation>
                <emma:interpretation id="interp14" emma:lang="" emma:confidence="0">
                  <emma:literal>[</emma:literal>
                </emma:interpretation>
                <emma:interpretation id="interp15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98841.3319">16175 12457 445 0,'3'5'130'0,"-5"12"19"16,-1 6-125-16,-2 20-16 15,2 10-17-15,-5 27 15 16,-4 11 0-16,-5 27 1 16,2 0-1-16,-1 33-1 15,3-5-5-15,-9 35-3 16,0-15-3-16,-6 17-2 15,-2-32 0-15,-3-2-2 16,10-42 1-16,1-13-1 16,9-31 1-16,0-8-3 15,4-18 0-15,-2-6-10 0,4-6-15 16,-1-3-67-16,-1-6-31 16,3-4-27-16,3-6-67 15</inkml:trace>
          <inkml:trace contextRef="#ctx0" brushRef="#br0" timeOffset="99449.1824">16077 13453 338 0,'7'25'121'0,"14"5"21"15,11-8-84-15,27-1-19 16,16-2-16-16,33-1-16 16,5-8-37-16,20 1-123 15,-15-6 23-15,-4-6-284 16</inkml:trace>
          <inkml:trace contextRef="#ctx0" brushRef="#br0" timeOffset="99138.5765">16412 12329 479 0,'22'10'123'16,"-9"-6"37"-16,20 2-127 15,7 4-27-15,15 2 0 0,1 3 0 16,9 3-5 0,-12-1-5-16,10-1-15 0,-11-1-14 15,3 2-131-15,-16-2 27 16,-14 5-319-16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7:44.9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2F49A91-CFD8-4956-929C-A76BD10B18D0}" emma:medium="tactile" emma:mode="ink">
          <msink:context xmlns:msink="http://schemas.microsoft.com/ink/2010/main" type="writingRegion" rotatedBoundingBox="2564,1631 29574,623 30190,17140 3181,18148"/>
        </emma:interpretation>
      </emma:emma>
    </inkml:annotationXML>
    <inkml:traceGroup>
      <inkml:annotationXML>
        <emma:emma xmlns:emma="http://www.w3.org/2003/04/emma" version="1.0">
          <emma:interpretation id="{18948492-A567-4B46-BDCA-9127FDC2E8C9}" emma:medium="tactile" emma:mode="ink">
            <msink:context xmlns:msink="http://schemas.microsoft.com/ink/2010/main" type="paragraph" rotatedBoundingBox="2517,2539 16818,672 17069,2597 2768,44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7100E8-0141-4CEA-A4BC-BEBE9C1CCF73}" emma:medium="tactile" emma:mode="ink">
              <msink:context xmlns:msink="http://schemas.microsoft.com/ink/2010/main" type="line" rotatedBoundingBox="2517,2539 16818,672 17069,2597 2768,4464"/>
            </emma:interpretation>
          </emma:emma>
        </inkml:annotationXML>
        <inkml:traceGroup>
          <inkml:annotationXML>
            <emma:emma xmlns:emma="http://www.w3.org/2003/04/emma" version="1.0">
              <emma:interpretation id="{CC928BDC-145B-492A-AEC4-03F6D320D6FF}" emma:medium="tactile" emma:mode="ink">
                <msink:context xmlns:msink="http://schemas.microsoft.com/ink/2010/main" type="inkWord" rotatedBoundingBox="2517,2539 10535,1492 10786,3417 2768,446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153 109 290 0,'0'0'61'0,"10"-1"31"0,7-3-84 0,8 1 3 16,4-2 4-16,11-3 2 15,-2-2-1-15,11-5 1 16,-5 0-4-16,11 0-1 15,-3 2-4-15,6-1 0 16,-3 11-2-16,3 3 0 16,-10 3-2-16,-5 7-1 15,-16 5 2-15,-13 10 1 16,-17 3 0-16,-22 16 1 16,-15 4-1-16,-23 20-2 15,-6-5-2-15,-23 20-1 16,8-8 0-16,-11 14 0 0,14-11 0 15,-2 9 0-15,21-21 0 16,7-5-1-16,24-21-1 16,8-1 0-16,14-20 0 15,6 3 1-15,11-7 1 0,6 2 3 16,2-4 2-16,19 0 3 16,5-1-2-16,10-1 1 15,5-1-4 1,9 0 0-16,-7-3-4 0,7-2-1 15,-12-3-3 1,1-2-15-16,-10-4-17 16,-3 3-50-16,-13-1-47 0,-7 0-14 15,-9 2-95 1</inkml:trace>
          <inkml:trace contextRef="#ctx0" brushRef="#br0" timeOffset="633.5314">1660 68 329 0,'7'-35'84'16,"-5"3"26"-16,3 14-99 0,-2 10 1 15,-3 15-6 1,-10 12-4-16,-6 13 0 0,-16 23-1 15,-1 8-3-15,-14 10-1 16,2 0 1-16,-1 15 2 16,9-8 2-16,1 8 5 15,11-7 2-15,5 2 0 16,7-15 0 0,8-2-2-16,7-16-2 15,9-7-2-15,7-13-2 16,19-6 0-16,3-13-1 15,18-9-2-15,-2-10-1 0,11-21 1 16,-11-7 0-16,7-24 2 0,-15-6 2 16,4-24 3-1,-11 5 0-15,-4-16 4 0,-12 10 0 16,-10-2 6-16,-14 18 0 16,-17 2 3-16,-11 25-2 15,-14 5-2-15,-6 16-5 16,-6 17-3-16,8 15-4 15,-5 17-2-15,11 18-3 16,-6 19-6-16,10 3-5 16,-5 12-13-16,9-9-13 15,4 7-81-15,10-21-14 0,6-4-32 16,11-16-35 0</inkml:trace>
          <inkml:trace contextRef="#ctx0" brushRef="#br0" timeOffset="5151.4063">1797 1092 462 0,'13'-5'89'0,"8"4"42"0,8 4-173 15,-1 7-40-15,-6 3-56 16,-6 5-26-16,-11 6-91 16</inkml:trace>
          <inkml:trace contextRef="#ctx0" brushRef="#br0" timeOffset="1180.8582">2668 207 462 0,'-11'0'114'16,"-9"4"32"-16,-5 9-135 0,10 10-12 15,-8 20-16-15,-1 9 6 16,-9 18-2-16,2-2 0 16,-8 10 3-16,8-9 8 15,-1 11 1-15,12-12 1 16,4 3 3-16,9-14-1 15,7-4 0-15,10-15 2 16,8-6 3-16,7-16-2 16,12-7 2-1,-1-9-2 1,11-14 0-16,-2-9-2 16,3-17-1-16,-3-8-1 0,4-25-1 15,-10-7 1-15,0-18 0 16,-10 4 1-16,-11-14 2 0,-15 17 1 15,-13-6 1-15,-13 19 1 0,-12 4 0 16,-1 22-3-16,-8 9-1 16,6 20-3-16,-3 19-3 15,6 21-3-15,-3 21-3 16,6 17-2-16,1 21-8 16,11 2-9-16,10 12-117 15,13-12 30-15,10 5-299 16</inkml:trace>
          <inkml:trace contextRef="#ctx0" brushRef="#br0" timeOffset="1696.6007">3437 305 505 0,'-13'-6'113'0,"-6"-1"45"16,4 5-153-16,-1 17-13 16,-6 10-7-16,-9 17-9 15,-4 9 0-15,-7 17-4 16,6-3 10-16,-1 10 4 15,7-6 7-15,5 13 2 16,9-13 7-16,3 3 2 16,8-17 2-16,10-12 2 15,5-22 2-15,14-11-1 16,8-11 0-16,16-21-1 16,4-9-4-1,9-23-2-15,-5-7 0 16,-1-22-2-16,-13 7 0 0,-7-11 3 15,-16 13 2-15,-4-4 2 16,-11 16 1-16,-9 2 0 0,-9 19-3 16,-5 4 0-16,-3 14-2 15,-5 5 0-15,4 8 0 16,3 7-2-16,5 6-3 16,2 13-4-16,5 9-6 15,-2 22-15-15,5 8-31 16,0 23-91-16,2 0 10 15,6 10-220-15</inkml:trace>
          <inkml:trace contextRef="#ctx0" brushRef="#br0" timeOffset="2245.0448">4270 249 518 0,'-20'-15'109'0,"0"7"41"0,4 8-171 0,2 10-22 15,-9 14-17-15,-7 13-23 16,-6 21 7-16,3 5 21 16,-1 17 28-16,10-4 21 15,4 19 34-15,8-9 5 16,5 14 7-16,9-17-4 0,6-5 7 31,7-27-8-31,15-8-2 0,7-24-9 16,14-13-6-16,6-16-12 0,16-18-3 15,-5-17-4 1,11-24-1-16,-7-9 0 0,1-27 0 16,-17 7 2-16,-6-12 8 15,-22 19 4-15,-13-5 4 16,-18 24-2-16,-12-1-1 16,-10 17-6-16,-16 5-6 15,-3 17-6-15,-7 16-3 16,3 21-2-16,-9 19-4 15,11 15 2-15,-6 19-8 16,11 5-11-16,1 16-71 16,12 2-39-16,1 13-24 15,11-13-95-15</inkml:trace>
          <inkml:trace contextRef="#ctx0" brushRef="#br0" timeOffset="6021.4921">4974 949 323 0,'-7'10'40'15,"4"0"16"-15,10 2-153 16,-1-2-6-16,4 0-115 16</inkml:trace>
          <inkml:trace contextRef="#ctx0" brushRef="#br0" timeOffset="3172.4717">5447 350 472 0,'-20'-2'100'16,"-1"-1"39"-16,11 1-145 0,-5 2-14 16,0-3-5-16,-7 3-3 15,-3 3 4-15,-4 6 6 16,2 6 11-16,0 13 10 16,4 3 5-16,-2 18 5 15,7 2 1-15,1 20-2 16,9 1-4-16,8 16-3 31,7-8-3-31,8 6 0 0,1-18-2 0,6-10 1 16,-2-16-2-16,6-13 1 15,-1-17-1-15,8-15 2 0,-1-14 1 16,8-24 2 0,-4-9 2-16,8-28 3 0,-10-7-1 15,5-21 0-15,-11 6-2 0,-5-4 0 16,-13 21-4-1,-10 10-1-15,-10 31-2 0,-10 14-2 16,-6 18-1-16,-14 13-1 16,2 14-1-16,-6 11-2 15,5 5-3-15,0 15-29 16,9 1-12-16,1 2-12 16,5-9-3-16,4-4-59 15,4-15 36-15,6-5-134 16</inkml:trace>
          <inkml:trace contextRef="#ctx0" brushRef="#br0" timeOffset="3663.4096">6204 435 273 0,'15'-9'175'0,"-6"0"-34"0,-9 2-33 15,-4 4-115-15,-4 9-15 16,-12 14-6-16,-7 10 1 16,-12 18 7-16,-1 9 9 15,-2 17 12-15,11 1 9 0,-3 13 4 16,15-10-1-1,0 8 2-15,9-18-3 0,5-3-1 16,7-20-3 0,10-5-1-16,6-20-2 15,13-10 0 1,4-14-2-16,15-17-1 16,0-14 0-16,8-27-1 0,-7-9 0 0,8-24 1 15,-11-1-1-15,-2-12 0 16,-9 12 1-16,-6-9 0 15,-14 21-1-15,-9 2 1 16,-11 24-1-16,-7 8-6 16,-7 26-4-16,-11 12-6 15,-2 20-6-15,-3 14-20 16,0 8-6-16,-4 15-52 16,9 4-27-16,-5 11-13 15,6 2-62-15</inkml:trace>
          <inkml:trace contextRef="#ctx0" brushRef="#br0" timeOffset="4425.2589">7175 249 459 0,'-16'-3'106'0,"-1"1"38"0,6 5-137 0,1 0-11 16,1 1-3-16,-2 6-1 15,-8-2 1-15,-5 2 4 16,-1 0 4-16,-4 2 0 15,3 1 1-15,-7 8-1 16,1 3 0-16,-3 14 2 16,2 5 0-16,2 10 2 15,11 4 0 1,8 9-1-16,10-6-3 16,7 6-3-16,7-8-3 15,3 0-3-15,1-11-1 0,6-4 0 16,0-15 3-16,6-9 6 15,3-16 8-15,13-21 3 16,0-14 1-16,11-28 2 0,-7-11-4 16,4-20-2-16,-12-1-2 15,-1-12 0-15,-14 16-2 16,-5-5-7-16,-15 21-8 16,-15 8-6-16,-15 22-135 15,-21 21 37-15,-7 26-340 16</inkml:trace>
          <inkml:trace contextRef="#ctx0" brushRef="#br0" timeOffset="7991.6275">8055 856 203 0,'-5'2'49'16,"-1"1"16"-16,4-4-59 15,0-1-8-15,2 4 3 16,0-4 6-16,0 2 13 16,0 0 9-16,0 0 7 0,2-2 3 15,0 4-1 1,-2-2-11-16,0 2-3 0,-2-4-6 16,0 4-6-16,1-2-3 15,-1 0-3-15,0 1-5 16,2 3-3-16,4-1-2 15,-1 0 0-15,5 1-1 0,2-1 1 16,-1 0 2-16,1 1 0 16,0-4 1-16,-1 1 0 15,-2-1 0-15,0-1 0 16,-2-3 1-16,0 1 0 16,-2-5 1-16,0-2 1 15,1-2 2-15,-3-4 2 16,-2 1 3-16,-4 0 5 15,-4 3 0-15,-6 2 2 16,1 8-4-16,-6 2-2 16,-2 5-7-16,-3 9-1 15,4 1-3-15,-3 8-1 16,6 0 2-16,1 4 0 16,7-7 0-16,4-4-1 15,3-4 1-15,-1-2 0 0,4-2-2 16,-1 2-7-16,1-2-16 15,3 2-105-15,-1 0 23 16,1 4-269-16</inkml:trace>
        </inkml:traceGroup>
        <inkml:traceGroup>
          <inkml:annotationXML>
            <emma:emma xmlns:emma="http://www.w3.org/2003/04/emma" version="1.0">
              <emma:interpretation id="{8CEC4EE6-032D-4D86-94ED-566994D38350}" emma:medium="tactile" emma:mode="ink">
                <msink:context xmlns:msink="http://schemas.microsoft.com/ink/2010/main" type="inkWord" rotatedBoundingBox="12307,1462 16843,870 16987,1968 12450,2560">
                  <msink:destinationLink direction="with" ref="{BDACBC4B-648E-442E-B809-BDCE29B860D6}"/>
                </msink:context>
              </emma:interpretation>
              <emma:one-of disjunction-type="recognition" id="oneOf1">
                <emma:interpretation id="interp1" emma:lang="" emma:confidence="0">
                  <emma:literal>0,075</emma:literal>
                </emma:interpretation>
                <emma:interpretation id="interp2" emma:lang="" emma:confidence="0">
                  <emma:literal>o,075</emma:literal>
                </emma:interpretation>
                <emma:interpretation id="interp3" emma:lang="" emma:confidence="0">
                  <emma:literal>0075</emma:literal>
                </emma:interpretation>
                <emma:interpretation id="interp4" emma:lang="" emma:confidence="0">
                  <emma:literal>O,075</emma:literal>
                </emma:interpretation>
                <emma:interpretation id="interp5" emma:lang="" emma:confidence="0">
                  <emma:literal>0,O75</emma:literal>
                </emma:interpretation>
              </emma:one-of>
            </emma:emma>
          </inkml:annotationXML>
          <inkml:trace contextRef="#ctx0" brushRef="#br0" timeOffset="14589.3834">10142-925 304 0,'3'-10'60'0,"2"2"29"0,0-2-92 15,-1 3-1-15,-1 2 3 0,-3 0 1 16,-5 2 5-1,0-2 4-15,-3-2 0 0,-1-1-1 16,-2 1 6-16,1 2 4 16,-7 4-4-16,2 2 1 15,-8 9-1-15,0 5-7 16,-9 10-6-16,-1 5 2 16,-10 10-2-1,6 1-1-15,-4 11 0 16,8-6 0-16,4 6 0 0,10-9-1 15,2 2 0-15,7-10 0 16,7 3 0-16,1-8-1 0,5 3 0 16,7-8-2-16,7 0 0 15,3-5 0-15,11-9 1 16,8-6 2-16,10-8 2 16,0-9 1-16,10-13 4 15,-6-1 0-15,4-12 3 16,-11-5 0-16,6-12 3 15,-12 3 0-15,-1-12 2 16,-10 5 1-16,-4-2 3 16,-14 11-2-16,-4 0 2 15,-10 16-2-15,-12-1-2 16,-9 10-5-16,-12 5-2 16,-4 10-4-16,-11 7-3 0,2 8-3 15,-4 10-5-15,8 3-5 16,-3 13-30-16,10 6-33 15,-5 13-67-15,10-2-13 16,-2 12-127-16</inkml:trace>
          <inkml:trace contextRef="#ctx0" brushRef="#br0" timeOffset="15076.5133">10615-417 413 0,'14'2'99'0,"-13"-4"33"0,7 0-114 0,4 4-20 16,3 0-1-16,0 3 3 15,0 0-1-15,-3 5-1 16,-7 3 3-16,-7 2 3 15,-6 8 1-15,-9 5 1 16,-10 9 1-16,-1-2 0 16,-10 8-2-16,1-5 0 0,-2 5-1 31,9-5-1-31,3 1-2 16,12-11-7-16,9-2-51 0,6-11-74 15,5-6-10-15,5-13-71 0,3-17 58 16</inkml:trace>
          <inkml:trace contextRef="#ctx0" brushRef="#br0" timeOffset="15661.1977">11289-774 417 0,'0'-11'83'0,"-1"2"38"0,4 6-136 16,-1 6-19-16,-1 6-3 15,-2 2-2-15,-6-3 3 16,-5 2 14-16,1-8 20 16,-4 0 5-16,-2-1 9 0,-6 4 7 15,1 5 0-15,-8 14 3 16,2 2 0-16,-3 11-5 16,6 3-6-16,3 8-3 15,7-3-3 1,7 11-2-16,6-5-3 0,7 3-3 15,5-13-3-15,7-8-2 16,4-18 1-16,11-15 3 16,-1-13 5-16,13-17 5 15,-3-8 3-15,12-17 0 16,-5-5-3-16,12-18-1 16,-5 4-3-16,3-18 1 15,-11 8-1-15,-3-8 4 16,-15 18 1-16,-11 2 3 15,-16 21-1-15,-12 9-2 16,-15 21-7-16,-15 14-6 0,-3 10-4 16,-7 19-5-1,5 8-1-15,0 13-25 0,15 3-26 16,2 8-50-16,7-10-18 16,-6 5-88-16</inkml:trace>
          <inkml:trace contextRef="#ctx0" brushRef="#br0" timeOffset="16261.2003">12053-1028 325 0,'3'0'75'0,"11"-3"28"15,2 1-93-15,17 2-12 0,2 0 0 16,12 0 0 0,-4 0-2-16,8-6 3 0,-6-3 4 15,3-2 9-15,-11-4 5 0,-2-2 5 16,-12 4 1-1,-3 3-3-15,-9 2-6 0,-4 4-2 16,-7 4-5-16,-10 14 0 16,-8 5-2-16,-14 23 0 15,-9 4-3-15,-12 27 3 16,0 2 1 0,-11 18 1-16,10-8-1 0,-3 13-1 15,11-14-4-15,-2 4-4 16,13-20-3-16,2-4-2 15,8-25-2-15,1-12-4 16,11-15-4-16,3-17-23 16,5-12-17-16,4-16-68 15,2-5-4-15,2-19-136 16</inkml:trace>
          <inkml:trace contextRef="#ctx0" brushRef="#br0" timeOffset="16456.6775">11993-701 86 0,'20'-28'140'0,"-2"15"-38"15,7 1-47-15,-2 12 52 16,11 7-77 0,-3 6-21-16,11 4-4 0,-4 3-4 15,8 1-2-15,-6-1-2 16,10-2-7-16,-10-3-8 16,5 4-67-16,-9-6-21 15,4-2-20-15,-8-2-59 0</inkml:trace>
          <inkml:trace contextRef="#ctx0" brushRef="#br0" timeOffset="16935.9548">13368-1142 493 0,'-22'3'112'16,"-4"-3"43"-16,-6 12-153 0,7 8-18 15,-8 11-12-15,-4 6-6 16,-6 6-3-16,10-5 8 15,-3 3 7-15,12-7 13 16,3 2 11-16,11-4 11 0,3 4 9 16,14-3 3-1,14 7 1-15,9-7-6 0,18 6-5 16,2-8-9 0,8-1-3-16,-8-7-2 0,5 1-2 15,-17-11 0-15,0-3 0 16,-11-5 0-16,-7-4 0 15,-12-1 1-15,-8 0 1 16,-8 0 2-16,-14 2 1 16,-6 1 0-16,-17 4 1 15,-3 0 0-15,-25 3-3 16,-5-2-4-16,-18 0-5 16,6-3-9-16,-5-1-18 15,16-3-15-15,6-2-51 16,26-4-40-16,7-7-12 15,15-5-86-15</inkml:trace>
          <inkml:trace contextRef="#ctx0" brushRef="#br0" timeOffset="17209.8587">13349-1313 350 0,'52'0'125'0,"-2"3"18"16,16 5-89-16,6 6-25 0,16 2-7 15,-5 4-15-15,11 3-8 16,-14-3-11-16,0 2-45 16,-17-6-34-16,-2 1-55 15,-16-7 5 1,1-2-45-16,-7-1 91 15</inkml:trace>
        </inkml:traceGroup>
      </inkml:traceGroup>
    </inkml:traceGroup>
    <inkml:traceGroup>
      <inkml:annotationXML>
        <emma:emma xmlns:emma="http://www.w3.org/2003/04/emma" version="1.0">
          <emma:interpretation id="{FFFBAD98-4605-434E-A172-9844A3D887BF}" emma:medium="tactile" emma:mode="ink">
            <msink:context xmlns:msink="http://schemas.microsoft.com/ink/2010/main" type="paragraph" rotatedBoundingBox="11266,3442 25874,1930 26277,5829 11669,734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16C9162-9D80-4E46-852B-67AAC57E7CB8}" emma:medium="tactile" emma:mode="ink">
              <msink:context xmlns:msink="http://schemas.microsoft.com/ink/2010/main" type="line" rotatedBoundingBox="11266,3442 25874,1930 26124,4351 11516,5863"/>
            </emma:interpretation>
          </emma:emma>
        </inkml:annotationXML>
        <inkml:traceGroup>
          <inkml:annotationXML>
            <emma:emma xmlns:emma="http://www.w3.org/2003/04/emma" version="1.0">
              <emma:interpretation id="{4E4C42E1-047A-4D0D-8F48-E9AAD3C4D9EB}" emma:medium="tactile" emma:mode="ink">
                <msink:context xmlns:msink="http://schemas.microsoft.com/ink/2010/main" type="inkWord" rotatedBoundingBox="11292,3695 18739,2924 18943,4893 11496,566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9808.4831">8824 2077 305 0,'-20'8'81'0,"0"-5"26"0,2 2-86 16,8 2-11-16,5 0-2 15,2-3-9-15,3 1-5 16,1 0 3-16,6 0 5 15,3-3 3-15,10 0 5 16,5-7 6-16,10-9 2 16,4-2-4-16,11-14 2 15,-2-3-1-15,14-9 4 16,-7-3-3 0,13-8 0-16,-7 4-2 0,10-13-3 15,-9 9-6-15,11-8-1 16,-13 4-2-16,6-4-1 0,-11 9 1 15,3 1-1-15,-13 11 0 16,-4 8 0-16,-14 14 0 16,-6 7 0-16,-11 11 1 15,-8 18 0-15,-7 15 1 16,-13 33-1-16,-7 21 1 16,-17 34-1-16,-6 10 0 15,-10 38 1-15,2-6 1 0,-11 25 2 16,13-16 0-16,-5 6 0 15,8-42-1-15,3-8-1 16,10-47-1-16,3-14-1 16,10-32 0-16,3-14-2 15,9-13-1-15,5-6-8 16,4-10-3-16,9-10-15 16,9-7-18-16,9-14-107 15,5-4 22-15,12-13-263 16</inkml:trace>
          <inkml:trace contextRef="#ctx0" brushRef="#br0" timeOffset="20425.6071">10665 2178 403 0,'-18'18'102'0,"-2"-1"30"0,5-7-115 0,12 8-14 16,13 0-5-16,6 2-2 16,4-2 0-16,10 2-1 15,3-3 2-15,10-4 4 16,-1-4 4-16,14-3 3 16,-4-1 1-16,11-3 0 15,-2-2-2-15,14-4-4 16,-5 0-6-1,11-8-24-15,-13-5-25 0,7-9-84 16,-19-1-3-16,-4-4-184 16</inkml:trace>
          <inkml:trace contextRef="#ctx0" brushRef="#br0" timeOffset="21104.7813">13212 1441 221 0,'10'6'181'0,"10"-4"-45"0,14 0-133 0,3-4 133 15,9-5-136-15,-1-6-1 16,8-5-1-16,-4-4 1 16,9-13 1-16,-7 2 3 0,14-13 4 15,-5-1 4-15,6-17 6 16,-5 4 0 0,3-15 0-16,-11 9-5 15,0-7-4 1,-12 18-5-16,-1 0-2 15,-12 19-2-15,-6 4-1 16,-9 15-2-16,-5 4-2 0,-6 10 1 0,-4 8 0 16,2 5 1-16,-9 13 2 15,-5 9 3-15,-6 21-1 16,-5 6 2-16,-6 23 0 16,1-4 1-16,-3 20 1 15,3-12-1-15,0 9-1 16,5-16 0-16,2 6-4 0,6-19-1 15,1-1-3 1,4-18-1-16,2-7-12 0,2-16-9 16,0-9-109-16,3-11-10 15,-5-11-42-15,-2-5-31 16</inkml:trace>
          <inkml:trace contextRef="#ctx0" brushRef="#br0" timeOffset="21839.9824">12348 2289 313 0,'9'0'104'0,"9"0"27"0,5-3-81 16,19 3-11-16,9 3-6 15,22-1-1-15,2 3-9 16,38 5 0-16,6 3-6 0,36 5-3 16,-3 7-7-1,33 5-2-15,-18-2-3 16,28 1 17-1,-24-13 11-15,33-9 13 0,-18-14 13 16,25-16-8-16,-29-12-19 16,26-13-9-16,-36 0-14 0,11-2-12 15,-34 13 7-15,9 3-1 16,-33 12 0 0,1 4-2-16,-28 8 1 0,3 1-1 15,-25 8 1-15,-4 1 1 16,-21 3 1-16,-11 2 0 15,-15 0 2-15,-12 5-1 16,-9 3 0-16,-9 6-1 16,-9 4 0-16,-6 10-4 15,-3 0-1-15,-8 5-6 16,1-4-3-16,-8 0-7 0,-1-7-1 16,-4-2-10-16,7-5-1 15,-6-2-5-15,7-6 3 16,-3-2-8-16,5-5 4 15,-7-4-25-15,9 1-77 16,-9-7-14-16,5-2-44 16,-5-6-5-16</inkml:trace>
        </inkml:traceGroup>
        <inkml:traceGroup>
          <inkml:annotationXML>
            <emma:emma xmlns:emma="http://www.w3.org/2003/04/emma" version="1.0">
              <emma:interpretation id="{C40E6A2D-802A-4028-A23D-338DC50B77EC}" emma:medium="tactile" emma:mode="ink">
                <msink:context xmlns:msink="http://schemas.microsoft.com/ink/2010/main" type="inkWord" rotatedBoundingBox="20891,2446 25874,1930 26124,4351 21141,4867"/>
              </emma:interpretation>
              <emma:one-of disjunction-type="recognition" id="oneOf3">
                <emma:interpretation id="interp7" emma:lang="" emma:confidence="0">
                  <emma:literal>Es</emma:literal>
                </emma:interpretation>
                <emma:interpretation id="interp8" emma:lang="" emma:confidence="0">
                  <emma:literal>E</emma:literal>
                </emma:interpretation>
                <emma:interpretation id="interp9" emma:lang="" emma:confidence="0">
                  <emma:literal>LE</emma:literal>
                </emma:interpretation>
                <emma:interpretation id="interp10" emma:lang="" emma:confidence="0">
                  <emma:literal>CEs</emma:literal>
                </emma:interpretation>
                <emma:interpretation id="interp11" emma:lang="" emma:confidence="0">
                  <emma:literal>Cus</emma:literal>
                </emma:interpretation>
              </emma:one-of>
            </emma:emma>
          </inkml:annotationXML>
          <inkml:trace contextRef="#ctx0" brushRef="#br0" timeOffset="28610.5658">21554-317 434 0,'6'-9'98'0,"-6"3"38"0,5-1-125 16,2 5-11-16,-4 2-1 15,-1 0 1-15,-5 5 3 16,-7 2 1-16,-15 1 3 16,-7 4 5-16,-17 6 3 15,-8-1-1-15,-16 8 2 16,3 3-1-16,-13 14-1 15,7 4-4-15,-12 20 0 16,12 6-3-16,-16 16-2 16,11-2-3-16,-4 19 0 0,17-11-2 15,3 19-1-15,27-10 0 16,12 10-2-16,19-18-1 16,12 4-6-16,13-27-4 15,12-14-4-15,7-25-2 16,14-15-14-16,-3-19-40 0,15-14-74 15,-3-7-1-15,10-13-188 16</inkml:trace>
          <inkml:trace contextRef="#ctx0" brushRef="#br0" timeOffset="29403.7521">21951 822 363 0,'-10'-4'120'0,"0"-1"18"0,5 4-102 0,-2 2-11 15,0 4-15-15,-3 9-6 16,-1 4-3-16,-4 7-1 16,-3 0 3-16,1 6 2 15,-1-6 3-15,0 7 1 16,1-1 0-16,0 7 2 16,6 4-1-16,1 9-1 15,6 1-2 1,11 12-1-16,8-2-3 15,10 8-4-15,3-11-4 0,12 1-8 16,-2-17-4-16,4-9-7 16,-4-21-3-16,3-8 1 15,-9-17 7-15,-1-14 5 16,-6-6 6-16,-5-8 0 16,-6 2-13-16,-8-3-103 15,-7 6 26-15,-8-4-273 0</inkml:trace>
          <inkml:trace contextRef="#ctx0" brushRef="#br0" timeOffset="29493.4907">21590 1165 278 0,'-20'12'148'0,"7"-6"-17"16,13 1-42-16,10-5-82 0,13-1-4 15,7 1-2-15,15-2 0 16,0-2-2-16,13 2-13 16,-2 5-10-16,11 4-8 15,-6 4 0-15,11 5-14 16,-6 1 9-16,12-5-16 16,-8-2-29-1,3-15-17-15,-12-11-17 0,-3-17-5 16</inkml:trace>
          <inkml:trace contextRef="#ctx0" brushRef="#br0" timeOffset="29739.2644">23191 768 455 0,'13'-10'102'16,"2"2"41"-16,-3 2-158 0,-2 6-46 15,-9 6-36-15,-14 11 29 16,-12 3 5-16,-13 10 51 15,-5-1 43-15,-10 11 48 16,4-5-18-16,1 8-13 16,7-6-22-16,3 6-2 15,9-6-4-15,8 2-15 16,6-4 7-16,11 2-3 16,13-6-6-1,12 3-7-15,11-8 5 16,18-1-2-16,3-7-2 0,17-1-1 15,-6-7-1-15,8 0 2 16,-14-4 0-16,2-1 5 0,-16-3 4 16,-4-2 2-1,-15 0 3-15,-12 0 1 0,-16 3-3 16,-20 14-1-16,-19 3-1 16,-29 11 0-16,-10 6-2 15,-26 9-3-15,6-4-6 16,-17 9-14-16,19-2-11 15,-14 9-9-15,16-4 0 16,-9 13-20-16,13-9-26 0,-6 2-40 16,16-14-12-1,-5-11-91-15</inkml:trace>
          <inkml:trace contextRef="#ctx0" brushRef="#br0" timeOffset="27360.329">18273 156 479 0,'20'-13'108'0,"7"-2"42"0,3 0-139 0,16 3-12 15,4 2-2 1,7 5 0-16,-6 5 1 15,7 3 0-15,-6 4 4 0,16 6 0 16,-7-1 1-16,12 5 1 16,-7-1 0-16,9 1 2 15,-13-6 0-15,7 4 0 32,-12-6-2-32,-1-3-2 15,-11-2-2-15,-8-1-4 0,-16-5-3 0,-6-3-18 16,-13-1-50-16,-14-6-80 15,-11 0-4-15,-17 4-191 16</inkml:trace>
          <inkml:trace contextRef="#ctx0" brushRef="#br0" timeOffset="27424.9258">18527 554 294 0,'-33'38'62'15,"15"-13"24"-15,8 4-87 0,13-9-5 16,9-7 29-16,8-7 16 16,10-7 14-16,6-9 5 0,19-12 2 15,5 1-28 1,19-6-14-16,6 2-13 16,21 2-10-16,-4 1-10 0,21 1-38 15,-16 1-39 1,8 2-53-1,-20 3-24-15,-6 5-74 16</inkml:trace>
        </inkml:traceGroup>
      </inkml:traceGroup>
      <inkml:traceGroup>
        <inkml:annotationXML>
          <emma:emma xmlns:emma="http://www.w3.org/2003/04/emma" version="1.0">
            <emma:interpretation id="{A8BC141B-D71D-409C-B13F-A2F203D54D71}" emma:medium="tactile" emma:mode="ink">
              <msink:context xmlns:msink="http://schemas.microsoft.com/ink/2010/main" type="line" rotatedBoundingBox="14665,5721 19988,4635 20307,6197 14984,7283"/>
            </emma:interpretation>
          </emma:emma>
        </inkml:annotationXML>
        <inkml:traceGroup>
          <inkml:annotationXML>
            <emma:emma xmlns:emma="http://www.w3.org/2003/04/emma" version="1.0">
              <emma:interpretation id="{490E9F77-09BC-4BA7-99CF-A7F4DB615B6F}" emma:medium="tactile" emma:mode="ink">
                <msink:context xmlns:msink="http://schemas.microsoft.com/ink/2010/main" type="inkWord" rotatedBoundingBox="14665,5721 19988,4635 20307,6197 14984,7283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3103.8764">12169 3587 342 0,'-18'19'102'0,"-4"-9"24"0,4-5-90 16,13 0-26-16,2-4-5 15,4 1-7-15,6 0-3 16,1 1 1-16,9-5-1 16,3-1 6-16,8-4 0 15,2-4 1-15,10-9 1 16,0-2 2-16,8-6 7 15,-2-2 2-15,6-7 3 16,-7 3-1-16,6-5-1 16,-11 6-6-16,8 0-3 15,-7 6-4-15,1 4 0 16,-12 7-1-16,5 1 0 16,-12 3-1-16,0 2 1 15,-6 0-1-15,-1 3 1 16,-4 3-1-16,0 0 1 15,-7 4 1-15,-4 5 3 0,-4 7 0 16,-12 11 1-16,-7 10 0 16,-9 14-1-16,-7 6-3 15,-9 17 0-15,1-2-1 16,-4 8 0-16,8-1 0 16,1 3-1-16,8-14-1 15,0 5-5-15,8-16-4 16,-2-5-2-16,6-13-19 15,2-10-30-15,8-12-43 0,1-11-37 16,6-12-29 0,9-10-44-16</inkml:trace>
          <inkml:trace contextRef="#ctx0" brushRef="#br0" timeOffset="23617.5985">12866 3783 214 0,'-20'22'182'0,"-6"4"-48"0,3 8-129 16,-4 15 117-1,1 8-143-15,-8 14-29 16,-1-3-21-16,-1 5-41 0,6-11 5 16,2-7-5-16,10-21-11 15,4-7 63-15</inkml:trace>
          <inkml:trace contextRef="#ctx0" brushRef="#br0" timeOffset="23935.0062">13423 3509 207 0,'-5'2'191'0,"1"0"-50"16,-1-2-123-16,4 0 122 15,-3 1-136-15,1 6-11 0,-5 3-5 16,-4 10-4 0,-3 3 2-16,-7 10 0 0,1 0 7 15,-6 17 5 1,2-5 5-16,-1 8 9 0,4-5 2 15,4 2 1-15,8-15-1 16,8 5-3 0,7-14-8-16,7 3-2 0,5-13-2 15,9 1 1-15,2-12-1 16,11-8 1-16,-1-12-1 0,10-17 3 16,-7-13 1-1,8-18 3-15,-8-3-1 0,2-16 2 16,-11 6-1-16,-1-7 0 15,-9 13-3-15,-10-3 1 16,-11 20-1-16,-7 3-1 16,-9 19 0-16,-12 9 0 15,2 14-3-15,-6 10-6 16,2 16-6-16,-4 12-10 16,10 3-5-16,1 7-22 15,7-7-17-15,5-5-71 16,7-11 5-16,6-9-156 15</inkml:trace>
          <inkml:trace contextRef="#ctx0" brushRef="#br0" timeOffset="24596.4992">14243 3157 444 0,'3'5'112'0,"-3"-5"34"0,-2-1-128 0,6 4-11 16,1-1-7-16,6-1-1 16,1 1 0-16,8 1-1 15,0 1 0-15,6-1 1 16,1 0 0-16,4-1 0 15,-1 0 1-15,3-1 1 16,-4-1 1-16,1 0 0 16,-7 0 0-16,-5 0 1 15,-5 2-1-15,-4 1 1 16,-6 6-1-16,-5 12 0 16,-6 9 0-16,-10 16 0 15,-9 6 0 1,-13 18-1-16,0-1 1 0,-6 14-1 15,6-8 2-15,-3 18-2 16,8-18 1-16,-1 4-1 0,7-17-2 16,1-7-5-16,5-25-3 15,0-9-15-15,6-19-23 16,5-19-44-16,4-13-20 16,6-18-15-16,6-10 14 15,2-10 36-15,1 7 58 16,3 1 57-16,-2 17 32 15,1 6 17-15,-3 14-4 16,3 10-5-16,-3 6-30 0,3 9-6 16,4 1-18-16,12 9-4 15,3 3-8-15,12 3-5 16,1 0-5-16,7 5-3 16,-6-3-2-16,6 0-1 15,-10-7 0-15,9 6 0 16,-6-9 0-16,4-4-10 15,-3-2-15-15,2-4-100 16,-12-9 16-16,-1-6-248 16</inkml:trace>
          <inkml:trace contextRef="#ctx0" brushRef="#br0" timeOffset="25238.5272">15469 3201 325 0,'-8'0'186'0,"-7"0"-26"0,-8 3-46 0,3 10-115 16,-10 9-9-16,-3 8-3 15,-12 8-2-15,2 5 3 0,-2 2 5 16,9-4 4 0,2 2 3-16,10-6 1 0,0-2 3 15,8-9-1-15,7 1 3 16,9-9 0-16,15 4 1 16,12-4 0-16,23 7-1 15,8-5-1-15,17 6-1 16,-1-2-2-16,8 2-1 15,-16-4-1-15,4 8 1 16,-19-4-1-16,-6 2 0 16,-18-3 1-16,-8 4 3 15,-15-6 1-15,-8 2 3 16,-7 1-1-16,-12 8 1 16,-9-3-3-16,-16 6-1 15,-5-6-3-15,-19 2-1 0,-2-8-1 16,-14 0-2-16,11-10-1 15,-4-2 0-15,16-4 1 16,7-3-2-16,18-6-2 16,5-3-9-16,16-4-6 15,5-14-7-15,11-9-38 16,5-17-88-16,8-9 21 16,3-29-235-16</inkml:trace>
          <inkml:trace contextRef="#ctx0" brushRef="#br0" timeOffset="25475.8504">15230 3212 481 0,'10'-6'112'0,"14"-1"43"0,7-3-141 0,17 2-8 16,5 4-6-16,14 3-5 16,-6 4-6-16,14 2-13 15,-7 2-7-15,10-1-30 16,-12 3-15-16,6-4-7 0,-14-4 13 16,0-6 17-16,-13-8 37 31,0-5 22-31,-10-6 3 0,-2-1-70 15,-10 1 13-15,-5-3-195 0</inkml:trace>
          <inkml:trace contextRef="#ctx0" brushRef="#br0" timeOffset="26311.4636">16205 2477 336 0,'-10'-2'150'0,"2"-1"-10"15,6-2-85-15,7-2-30 16,5 2-29-16,8-6 9 0,2-1-3 16,8 0 2-16,2 1-1 15,8 2 0-15,1 8-1 16,0 7 0-16,-5 6-1 15,-6 5 0 1,-12-2 1-16,-6-1 9 0,-8 0 2 16,-14 4 3-16,-4 2 2 15,-14 10 1-15,-5 6-8 16,-8 9-3-16,1-2-3 16,1 7-2-1,8-5-3-15,1 5-1 16,11-5 0-16,-3 8 0 0,4-5 0 15,4 0-1-15,3-12 1 16,6 3 0-16,10-18 0 16,12-1-1-16,7-7-1 15,18-3-4-15,4-10-3 0,13-8-20 16,-2-5-19-16,9-12-114 16,-12-3 16-16,8-17-263 15</inkml:trace>
          <inkml:trace contextRef="#ctx0" brushRef="#br0" timeOffset="26457.4314">17163 2673 454 0,'-20'8'113'0,"-5"2"35"0,3 3-136 16,-4 14-14-16,3 6-11 15,-7 15-4-15,6 5 0 0,1 9 5 16,12-8 9-16,6 6 6 16,13-13 2-16,7-4 6 15,10-13-1-15,6-5 6 16,3-17 0-16,7-15 4 15,2-13-3-15,10-21-2 16,-3-11-5-16,8-16-2 16,-10-1-4-16,-3-9-2 15,-17 11 0-15,-9-4 2 16,-19 18 0-16,-14 0-1 16,-11 14 0-16,-13 6-4 15,-2 15-3-15,-6 8-5 16,4 8-5-16,1 11-22 15,8 4-32-15,-4 2-92 16,9-2 2-16,3-5-207 0</inkml:trace>
        </inkml:traceGroup>
      </inkml:traceGroup>
    </inkml:traceGroup>
    <inkml:traceGroup>
      <inkml:annotationXML>
        <emma:emma xmlns:emma="http://www.w3.org/2003/04/emma" version="1.0">
          <emma:interpretation id="{E1179B99-6209-4424-A482-50AB64BB0D89}" emma:medium="tactile" emma:mode="ink">
            <msink:context xmlns:msink="http://schemas.microsoft.com/ink/2010/main" type="paragraph" rotatedBoundingBox="2884,7291 29521,7163 29539,10983 2903,111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DCB2E0-9C9F-420D-AEF9-DC0A8CA798D9}" emma:medium="tactile" emma:mode="ink">
              <msink:context xmlns:msink="http://schemas.microsoft.com/ink/2010/main" type="line" rotatedBoundingBox="2884,7291 29521,7163 29539,10983 2903,11111"/>
            </emma:interpretation>
          </emma:emma>
        </inkml:annotationXML>
        <inkml:traceGroup>
          <inkml:annotationXML>
            <emma:emma xmlns:emma="http://www.w3.org/2003/04/emma" version="1.0">
              <emma:interpretation id="{1374CB61-1A39-4D0A-AD4E-83EAC6EA013B}" emma:medium="tactile" emma:mode="ink">
                <msink:context xmlns:msink="http://schemas.microsoft.com/ink/2010/main" type="inkWord" rotatedBoundingBox="2888,8054 7674,8031 7682,9634 2896,9657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44640.2727">4252 5739 332 0,'3'-13'120'0,"-4"-4"13"0,-4 4-91 0,1 3-16 16,1 1-15-16,-2 1-5 15,0 3-4-15,-5 2 1 16,-3 1 0-16,-12 4 2 16,-2 6 1-16,-14 9 3 15,-1 3-1-15,-16 11-1 16,3 2-1-16,-11 7 0 16,5 0-2-16,-7 12-1 15,11-3 0-15,-6 14 0 16,8 2-2-16,-6 18 0 15,8-5-1-15,-4 14 1 16,11-9-1-16,4 8 0 16,17-13 0-16,7 12-1 0,15-9-1 15,6 14 0-15,7-12 0 16,7 1-1-16,1-17 1 16,7-13 0-16,0-20 0 15,10-15 1-15,-2-12 1 16,8-12-1-16,-1-3 2 15,2-10-1-15,-8-6 1 16,0-11-1-16,-9-4 1 16,-4-13 0-16,-4-3 0 0,-2-9-1 15,-7 6 0-15,-6-4-1 16,-7 9 1-16,-9 3 0 16,-7 12 1-1,-12 6 0-15,-4 14 0 0,-8 10 0 16,2 11-1-16,-3 15-1 15,4 4-2-15,2 16-7 16,5 9-3-16,2 9-11 16,8-4-7-16,5 4-28 15,7-14-21-15,8-6-53 16,5-14-10-16,10-11-90 16</inkml:trace>
          <inkml:trace contextRef="#ctx0" brushRef="#br0" timeOffset="45221.6671">4491 6308 449 0,'-12'9'124'0,"-9"-1"35"0,-2 0-130 15,3 7-11-15,8 0-12 0,2 7-9 16,5-1-6-16,3 4-2 16,7-8 2-16,7-2 0 15,3-9 4-15,10-4 1 16,3-10 5-16,12-11 2 15,1-7 3-15,9-16 1 16,-3-2 0-16,6-11-1 16,-10 2-3-16,2-7-1 15,-9 12-2 1,1 3-2-16,-14 12 0 0,-1 8-2 16,-9 10 0-16,-5 7 0 15,-6 4 1-15,1 1 0 16,-3 3 1-16,-1 3 2 0,-3 2 1 15,-2 15 2-15,-6 7 1 16,-11 19 1-16,-4 12 0 16,-14 22 0-16,-6-2-2 15,-14 23 0-15,3-4-2 16,-10 12-2-16,8-11-3 16,0 3-4-16,17-21-3 15,1-10-2-15,16-25-2 0,3-9-9 16,8-18-6-16,5-4-61 15,5-9-52-15,3-5-9 16,2-7-131-16</inkml:trace>
          <inkml:trace contextRef="#ctx0" brushRef="#br0" timeOffset="45761.5879">5047 6933 421 0,'-8'3'151'0,"-9"0"27"15,1-3-114-15,4 2-15 16,5-2-23-16,2 1-22 15,4 1-28-15,4 0-51 16,0-1-110-16,-3 9 11 16,-5 4-260-16</inkml:trace>
          <inkml:trace contextRef="#ctx0" brushRef="#br0" timeOffset="41494.0517">452 6368 144 0,'-22'-18'132'0,"2"3"-16"16,-6-2-11-16,6 6-54 0,-3 6-6 15,3 1-27-15,-3 3-5 16,8 1-3-16,0 3 0 16,8-3-3-16,4 0-2 15,3 3-2-15,5 2 3 16,1-3 2-16,6 5 4 16,5-4 5-16,9-1 5 15,4-6-3-15,11-1-1 0,3-3-5 16,14-5-3-1,-2-1-4-15,16-7-2 16,-4-1-2-16,10-9-1 16,-10-1 0-16,6-6 0 0,-10-2 0 15,7-10 0-15,-10 1 0 16,11-15-1-16,-9 8 1 16,10-7 0-16,-13 13-1 0,4 0 1 15,-14 15-1 1,-7 4 1-16,-18 9-1 15,-5 7 2-15,-12 10 1 0,-9 9 3 16,-9 9 0-16,-17 22 1 16,-11 11-2-16,-22 27 0 15,-4 9-2-15,-18 31-1 16,8-7-1-16,-11 20 1 16,12-16-3-16,-4 11-3 15,13-22-2-15,-4 11-4 16,13-22-3-16,0 2-6 15,14-19-2-15,1-8-11 16,15-20-7-16,3-6-85 16,7-16-25-16,2-7-26 15,6-11-79-15</inkml:trace>
          <inkml:trace contextRef="#ctx0" brushRef="#br0" timeOffset="42211.9135">1330 7057 488 0,'-7'-17'137'0,"-14"4"34"0,3 0-141 16,9 5-29-16,8 4-15 16,2 4-56-16,-1 5-101 15,-1 5 13-15,-6 10-255 16</inkml:trace>
          <inkml:trace contextRef="#ctx0" brushRef="#br0" timeOffset="43157.4464">2676 5892 211 0,'-3'-7'109'0,"-2"-1"-1"0,-3 1-51 0,-5 0-18 16,-2 1-20-16,-2-1-6 15,-1 0-7-15,0 2-5 16,-1 4-2-16,-2 6-2 15,1 6 0-15,-8 16-1 16,1 8 3-16,-10 13 0 16,1 3 2-16,-6 11 3 15,6-7 3-15,1 4-1 16,12-7 1-16,8-1-1 16,12-12-3-16,9-6-4 15,7-12-1-15,11-9-2 16,2-12-1-16,12-12 0 15,4-9 2-15,4-17-1 0,-2-6 2 16,5-14 1-16,-9 2 1 16,0-11 0-1,-8 13 1-15,3-8 1 0,-9 16 1 16,-1 3 3-16,-7 16-1 16,-1 7 2-16,-7 18 3 15,-2 19 3-15,-3 16-3 16,-3 29 1-16,-2 19-3 15,-9 30-6-15,-2 2-4 16,-4 22 1-16,-3-19 1 0,-6 5 7 16,4-23 7-16,-4 5 5 15,2-23 1 1,-6-4 3-16,1-20-4 0,-8-2-3 16,0-23-3-16,-13-4 1 15,2-12-5-15,-11-7-2 16,3-11-3-16,-6-9-5 15,12-10-5-15,-2-4-8 16,12-1-1-16,3 2-3 16,12 10-2-16,4 4-32 15,9 11-42-15,-1 1-50 16,6 8-32-16,1 6-80 16</inkml:trace>
        </inkml:traceGroup>
        <inkml:traceGroup>
          <inkml:annotationXML>
            <emma:emma xmlns:emma="http://www.w3.org/2003/04/emma" version="1.0">
              <emma:interpretation id="{052E086A-1C46-4DCC-B674-F948AA8DB0F2}" emma:medium="tactile" emma:mode="ink">
                <msink:context xmlns:msink="http://schemas.microsoft.com/ink/2010/main" type="inkWord" rotatedBoundingBox="8154,8086 13156,8062 13166,10237 8165,10261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52560.3246">9040 6139 221 0,'-2'2'106'0,"4"-2"1"0,1 0-49 16,2-4-22-16,3-1-16 16,2-3 6-16,0 3-7 15,-3-2-2-15,-2 1-2 16,-3 4-1-16,-2 0-6 15,-5 1-2-15,0 4-3 0,-7 0 2 16,-5-1 2 0,-6 5 3-16,-2-2 2 0,-6 1 3 15,2 1 2-15,-2 6-5 16,6-1-5 0,-2 11-4-16,6 0-3 0,-1 11-5 15,7-1 2-15,0 10 1 16,7-5 1-16,6 7 1 15,7-10 2-15,15 8 1 16,7-6 0-16,18 9 1 16,6-3-2-16,14 12-1 15,-2-2-1-15,7 5 0 16,-10-6 0-16,-2 4-1 16,-12-14 2-16,-6-1 3 15,-12-9 1-15,-6-4 1 16,-9-8 0-16,-10 1-1 15,-8-2-2-15,-8 6-2 0,-8-2-3 16,-16 8 1 0,-8-2-1-16,-21 2 1 0,-6-8 3 15,-14-1 2-15,6-12 2 16,-3-4 0-16,19-7 0 16,2-6-1-16,19-4-3 0,5-4-2 15,16-5 0-15,7-10-1 16,12 0 1-16,11-15 0 15,12-1 0-15,13-16 0 16,6-1 1-16,17-18-1 16,2 1 0-16,15-20 0 15,-3 11 1-15,20-22-1 16,-9 6 1-16,9-19 0 16,-9 16 0-16,0-12 1 15,-16 22-1-15,-9 2 2 16,-16 29 2-16,-13 8 2 15,-17 20 1-15,-17 11 0 16,-9 17-3-16,-19 9-3 16,-10 9-5-16,-18 14-1 15,-4 7-3-15,-14 11 0 16,10 2-2-16,-2 14-6 16,18-2-7-16,2 13-20 0,18-4-29 15,3 8-88-15,9-12 5 16,3 8-200-16</inkml:trace>
          <inkml:trace contextRef="#ctx0" brushRef="#br0" timeOffset="53338.4098">10101 5684 313 0,'-14'-12'198'0,"-2"1"-33"0,2-1-36 15,13 6-126-15,1-3-15 16,5 6-13-16,1 3-7 16,4 3 1-16,4 7 4 15,2 0 19-15,9 5 11 16,5 0 12-16,12 2 6 0,1-6 3 16,8 4-1-1,-3-3-5-15,4 1-1 16,-12-1-6-16,-4 4-2 0,-14 4-4 15,-16 15-1-15,-12 3-2 16,-23 19-1-16,-14 6-1 16,-23 15-1-16,-7-7 1 15,-18 14 0-15,8-15 1 16,-4 1-1-16,19-16 1 16,3 5-2-16,21-16 0 15,4 10 1-15,13-10 2 0,14 3 1 16,10-11 2-1,21 1 1-15,13-9 0 0,26 2-1 16,8-5-1-16,19-2-2 16,-6-6 0-16,12-2-1 15,-17-4-1-15,3 6 0 16,-14 1 0-16,-6 5 1 16,-18 4-1-16,-11 10 1 15,-17-4 8-15,-22 8 5 16,-16 1 1-16,-27 8 3 15,-13-4 1-15,-30 12-9 16,-8-5-8-16,-25 0-23 16,3-11-14-16,-16 3-157 15,14-12 27-15,-18 5-371 16</inkml:trace>
          <inkml:trace contextRef="#ctx0" brushRef="#br0" timeOffset="47954.0599">6148 5940 139 0,'8'-25'74'15,"2"0"1"-15,0 8-32 0,-3 2-3 16,-2 10-6-16,-2 0 7 15,-3 5 6-15,-5 5-9 16,-3-1-7-16,-6 7-5 16,-5 6-12-16,-8 8-10 15,-3 0 7-15,-5 11-1 16,5-2 1-16,-5 7-3 16,9-6-1-16,-1 10-2 15,6-5-2-15,1 6-3 16,7-4 0-16,3 9 1 15,6-1-1 1,6 11 0-16,5-3 0 0,6 12 0 16,3-5 0-1,6 6 0-15,1-3-1 0,7 10 1 16,-3-11 0-16,-1 4 0 16,-6-14 1-16,0-3 0 15,-7-16 1-15,-1-1 0 16,-4-12-1-16,-4-2 0 15,-4-6 0-15,-7-6 0 0,-6-6 0 16,-14 0-1-16,-4-5 1 16,-19-5 1-16,-2-3 3 15,-12-4 2-15,5-4 1 0,-5-9 1 16,11 0-2-16,3-7-3 16,15 3-1-16,2-5-2 15,14 6-1-15,5 2 0 16,5 7 0-16,6 1 0 15,5 1 0-15,4-4 0 16,8-2-1-16,7-6 2 16,4 1-1-16,15-3 0 15,3 1 0-15,15-10 1 16,2 0-1-16,13-15 0 16,-5 4-1-16,10-12 2 15,-12 6-1-15,6-9 2 16,-16 8 2-16,4-10 0 15,-14 5-1-15,3-10 0 16,-11 6-2-16,-2-6 0 0,-11 10-1 16,-5-2 1-16,-12 16 0 15,-6-5 2-15,-7 15 0 16,-6-1 1-16,-4 11-1 16,-4 6-3-16,-2 17-6 15,-11 19-15-15,1 18-17 16,-13 19-113-16,-4 10 19 15,-6 23-272-15</inkml:trace>
          <inkml:trace contextRef="#ctx0" brushRef="#br0" timeOffset="48443.7444">6986 5787 172 0,'12'-5'198'0,"-11"3"-65"16,-6 7-103-16,2 10 102 15,-3 15-136-15,-8 8-2 16,-11 17 1-16,-1 3 0 16,-14 14 3-16,-2-6 5 15,-6 10 4-15,3-11 2 16,-3 12 2-16,8-16 0 15,-3 10-1-15,12-9-3 32,1 3-1-32,12-11-3 0,6 3-1 15,10-14-2-15,4 3 0 16,11-4-1-16,12-1-2 0,3-1-2 16,16-5-7-16,4-10-7 0,13-10-37 15,-1-12-32-15,8-16-50 16,-10-10-24-16,5-14-65 15</inkml:trace>
          <inkml:trace contextRef="#ctx0" brushRef="#br0" timeOffset="49104.6111">7071 6561 237 0,'-42'39'229'0,"-7"13"-56"0,5-6-6 16,8 19-131-16,14 2-24 15,-3 16-13-15,7-4-11 16,-8 18-6-16,-1-9-3 16,-6 8-6-16,6-15-1 15,1 6-17 1,6-24-14-16,1-10-11 0,10-22 1 15,2-16-34-15,5-21-6 0,4-23 13 16,1-12-30-16,10-24 57 16</inkml:trace>
          <inkml:trace contextRef="#ctx0" brushRef="#br0" timeOffset="49346.5776">7461 5747 496 0,'-5'2'136'0,"-3"-2"33"15,3-2-144-15,13 6-13 16,7-3-14-16,10 9-5 0,5 3-1 15,16 12 1-15,-1 2 1 16,12 11 3-16,-4-5 2 16,3 4 0-16,-11-12 1 15,-2-4 1-15,-8-11-1 16,-4 0 1-16,-7-10 0 0,-4 0 1 16,-10-1-1-16,-4-1 2 15,-4-3-1-15,-12 7-6 16,-8 1-2-16,-16 8 0 15,-10 6-2-15,-21 13 0 16,-2 6 6-16,-7 14 1 16,11-2 1-16,1 7-3 15,21-3 0-15,8 2-1 16,13-5 0-16,5 4 0 16,10-5 2-16,10 3 3 15,6-3 2-15,16 7 1 16,4-8 0-16,16 9 0 15,-1-8-2-15,8 7-1 16,-13-13-1-16,-3-3 2 16,-15-9 2-16,-9-1 3 15,-18-11 5-15,-12 3 5 16,-14-1-2-16,-25 4 0 16,-6-4-4-16,-17-4-11 15,3-3-13-15,-6-6-13 0,13-5-10 16,-2 1-29-16,15 2-11 15,-3 7-84-15,15 6 8 16,-2 3-180-16</inkml:trace>
          <inkml:trace contextRef="#ctx0" brushRef="#br0" timeOffset="49713.7465">8132 6803 560 0,'-9'81'148'0,"-11"-6"38"0,4 20-164 0,11-2-44 16,-5 20-19 0,-3-12-9-16,-9 22-62 0,-3-15-61 15,-6 9 5 1,2-20-181-16</inkml:trace>
        </inkml:traceGroup>
        <inkml:traceGroup>
          <inkml:annotationXML>
            <emma:emma xmlns:emma="http://www.w3.org/2003/04/emma" version="1.0">
              <emma:interpretation id="{38FF4DDC-2676-4BC6-922B-4075F107C49C}" emma:medium="tactile" emma:mode="ink">
                <msink:context xmlns:msink="http://schemas.microsoft.com/ink/2010/main" type="inkWord" rotatedBoundingBox="14278,7580 20954,7548 20965,9915 14289,9948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55417.536">11658 5870 321 0,'-9'-10'136'16,"8"-2"-2"-16,1 1-62 0,6 4-67 16,3 4-1-1,1 1-2-15,3 7-1 0,0 0 0 16,9 2-1-16,3-1 1 15,10 8 0-15,4-6 1 16,15-1 3-16,2-1 0 0,20-2 0 16,-3-6 0-1,17-3-3-15,-9-2-5 16,6-3-10-16,-22 2-9 16,-6 0-54-16,-22 1-63 15,-12 2-3-15,-19 2-164 16</inkml:trace>
          <inkml:trace contextRef="#ctx0" brushRef="#br0" timeOffset="56107.5723">11734 6277 452 0,'45'-12'110'0,"15"-1"39"0,6 1-136 15,17 2-4-15,-6 9-13 16,14 1-43-16,-13 0-101 15,5-4 14-15,-15 3-265 16</inkml:trace>
          <inkml:trace contextRef="#ctx0" brushRef="#br0" timeOffset="56730.4442">13945 5322 337 0,'17'-21'129'16,"3"-9"4"-16,-2 0-80 0,7 0-45 15,0 5-12-15,-3 2-2 16,-9 10-2-16,-3 1 11 16,-12 5 8-16,-6 2 8 15,-5 4 3-15,-16 4 3 16,-7 10-7-16,-17 20-2 16,-10 11-2-16,-22 20 3 15,0 8 1-15,-18 16 1 16,10-9-5-16,-8 19-1 15,20-6-8-15,-5 14-4 16,19-8-3-16,-6 15-1 16,17-12 0-16,-9 9 1 15,13-17 2-15,3 11 0 16,14-16 0-16,5 3 0 0,15-18 0 16,13 6-6-16,7-26-3 15,17-4-7-15,11-15-4 16,17-4-9-16,3-16-6 15,22 1-52-15,-6-11-66 16,11 1-2-16,-14-4-181 16</inkml:trace>
          <inkml:trace contextRef="#ctx0" brushRef="#br0" timeOffset="57640.5276">13603 6845 440 0,'-3'8'122'0,"5"-10"29"15,14-3-117-15,16-3-28 0,14-9-3 16,11-4-3-16,14-6-13 16,-3-4-12-1,14-11-73-15,-11 4-54 0,4-7-16 16,-10 7-131-16</inkml:trace>
          <inkml:trace contextRef="#ctx0" brushRef="#br0" timeOffset="57588.3541">14291 6327 476 0,'5'0'116'15,"-9"0"37"-15,4 0-132 0,0 1-22 16,-5 1 0-16,-6 1 0 16,-6 9-1-16,-4 1 0 15,-8 10 1-15,0 2 1 16,-6 7 3-16,1 3 1 15,-2 9 4-15,1 1 1 16,-6 18 1-16,6 5-3 16,-7 17 0-16,6-2-2 15,-2 5 1-15,9-13 0 16,4 1-3-16,12-21-1 0,3 0-4 16,10-14-5-16,7 1-5 15,3-14 0-15,15-3-4 16,3-10-3-16,12-7-18 15,1-8-25-15,12-8-91 16,-9-4 5-16,0-4-211 16</inkml:trace>
          <inkml:trace contextRef="#ctx0" brushRef="#br0" timeOffset="58247.2561">15194 6330 494 0,'-12'-3'121'0,"-3"4"37"16,2 1-148-16,-4 3-17 15,1 0-5-15,-11 10-6 16,-6 1 1-16,-5 14 6 16,0 0 6-16,0 13 2 15,11-3 4-15,2 8 1 16,8-5-1-16,4 2 0 16,5-8-1-16,5-1 2 15,3-4 1-15,8 1 0 16,10 0 1-16,9 9-1 15,1-2-1-15,12 6-1 16,-5-4-1-16,1-4 1 0,-6-8-1 16,-2-2 3-16,-8-11 3 15,-5-1 2-15,-7-4 2 16,-6 3 9-16,-7-4 1 0,-17 8 3 16,-9-3-2-1,-24 6 1-15,-8-2-9 0,-25 3-8 16,-2-2-10-16,-21 6-12 15,10 0-10-15,-15 7-20 16,16 1-128-16,-14 12 34 16,17-4-330-16</inkml:trace>
          <inkml:trace contextRef="#ctx0" brushRef="#br0" timeOffset="77372.9129">15916 6385 391 0,'3'3'93'0,"-3"-1"33"0,7 1-110 0,0 2-15 16,1 2 0-1,2 3-1-15,0 0-1 0,-4 3 1 16,4 3-1-16,0-1 1 15,5-3 1-15,4-2 3 16,11-5 5-16,6-5 7 16,20-10 6-16,8-3 2 15,19-11-2-15,1-2-7 16,17-4-8-16,-8 5-11 16,15 0-14-16,-13 5-9 15,3 2-123 1,-23 6 29-16,-6 4-304 0</inkml:trace>
          <inkml:trace contextRef="#ctx0" brushRef="#br0" timeOffset="76522.6595">16261 5938 193 0,'-3'5'163'15,"-2"3"-43"-15,3 2-118 0,2 0 112 16,0 4-120-16,-1-1-1 15,1-3 0-15,-2-4 3 16,0-1 6-16,4 0 7 16,1-3 1-16,2 1 4 15,5-3 1-15,2 0-1 16,3 0-5-16,3-1-1 16,0 2-5-16,6-1-2 0,-1 2-3 15,0 1-5-15,-3-3-1 31,5 0-5-31,-7 2-1 16,-1-4-3-16,-2 1 1 0,-2-1-8 16,-6 2 1-16,1-3-17 0,-1 3-22 15,-2-2-46-15,-4-1-2 16,-1-6-98-16</inkml:trace>
          <inkml:trace contextRef="#ctx0" brushRef="#br0" timeOffset="78076.504">18195 5573 359 0,'-1'-8'110'0,"-3"-1"23"16,1 6-89-16,-2 0-16 15,5 3-7-15,-2-4-1 16,1 4-4-16,-4 2-9 16,-2-2-1-16,-6 2 2 15,0 3-2-15,-7 1 3 16,-2 4 1-16,-8 7-1 15,0-1 0-15,-10 4 0 0,2 7-2 16,-11 4 0 0,0 4-1-16,-9 13-3 15,2 6-2-15,-14 10 0 16,5 1 0-16,-6 16 0 0,13-8 1 16,-2 14-1-16,17-13 0 15,6 8-1-15,14-17 0 16,7 6 1-16,11-13-2 0,5 3 1 15,8-12 0-15,12 2-1 16,3-13 1-16,17-5-1 16,6-8-1-16,17-5 0 15,-1-11-6-15,16-14-9 16,-7-5-4-16,11-15-17 16,-18-5-17-16,3-12-104 15,-17 6 22-15,-2-9-256 16</inkml:trace>
          <inkml:trace contextRef="#ctx0" brushRef="#br0" timeOffset="79240.5998">17804 7022 318 0,'-15'-3'125'0,"5"-10"8"0,6 1-80 16,6-3-28-16,5 2-15 15,1-2-1-15,2 8-5 16,7 2 0-16,-1 3 1 16,6 6-2-16,1 4-1 0,2 2-2 15,0 0 0 1,5-2-1-16,-4-4 1 0,9-1-3 16,-2-5-4-16,9 1-109 15,-6 1-22-15,1 1-34 16,-12-1-81-16</inkml:trace>
          <inkml:trace contextRef="#ctx0" brushRef="#br0" timeOffset="79162.7229">18224 6551 442 0,'-9'0'112'0,"3"1"38"15,-1 3-131-15,4-1-4 16,1 4-8-16,0 1-6 15,-1-1-3-15,0-2 0 16,3 0 0-16,-5 0 1 16,0-1 1-16,-7 3 2 15,-1 1 1-15,-7 6 2 16,-2 1 1-16,-7 8-1 0,2 2-1 16,-5 8 0-16,4 4-2 15,-5 9-1 1,6 0 0-16,-2 4-1 0,7-5 1 15,0 0-1-15,9-10 0 16,0 0 0-16,3-9 0 16,3 4 1-16,6-3 0 15,2-1-1-15,6-4 1 16,6 1 0-16,5-5 0 0,6-1 0 16,1-5 0-16,4-2 0 15,1-6-1-15,5-2 1 16,0-5-1-16,7-7-1 15,-4-2-2-15,5-4-6 16,-7 1-5-16,1-5-11 16,-9 3-5-16,-1-1-22 15,-9 0-14-15,-3-4-41 16,-7 4-25-16,-6-4-16 16,-5 4-46-16</inkml:trace>
        </inkml:traceGroup>
        <inkml:traceGroup>
          <inkml:annotationXML>
            <emma:emma xmlns:emma="http://www.w3.org/2003/04/emma" version="1.0">
              <emma:interpretation id="{A49E8982-B0ED-494A-95B2-6F1EDD8F7810}" emma:medium="tactile" emma:mode="ink">
                <msink:context xmlns:msink="http://schemas.microsoft.com/ink/2010/main" type="inkWord" rotatedBoundingBox="21801,7200 29521,7163 29539,10983 21819,11020"/>
              </emma:interpretation>
              <emma:one-of disjunction-type="recognition" id="oneOf8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79645.1651">19173 5996 392 0,'32'-6'105'0,"6"2"32"15,3 4-116-15,14 10-1 16,-5 2-11-16,6 4-15 15,-2 6-9-15,2 6-28 0,-11-1-77 16,0 3-17-16,-12-4-40 16,-7-4-8-16</inkml:trace>
          <inkml:trace contextRef="#ctx0" brushRef="#br0" timeOffset="82705.1245">20476 5624 279 0,'5'-11'101'0,"4"1"13"16,-1 0-70-16,2 0-22 16,0 3-9-16,-3 4-3 15,-1 1-8-15,-2 4 3 16,-6 3 0-16,-1 5 5 15,-2-2 2-15,-9 4 4 16,-1-1-1-16,-8 3-2 16,0-1-2-16,-10 2-1 15,1 0-3-15,-8 3-1 16,7-1-1-16,-8 3 0 16,7 0-3-16,-1 1 1 15,9 1-2-15,-1 3-1 16,11-1 0-16,1 3-1 0,7 1 1 15,6 5-1-15,5-4 0 16,5 7 1-16,6-3 0 16,6 2 0-1,0-3 3-15,6 4 2 0,2-6 1 16,6 5 1-16,-3-7 1 16,4 4-2-16,-3-6-3 0,-1 3 1 15,-3-6-1 1,-3 2 0-16,-5-4 0 15,-5 1 2-15,-3-7 0 0,-9 1 3 16,-1-2 1-16,-9 1 0 16,-1-2 0-16,-7 5-2 15,-2-1-2-15,-9 6-2 16,-4-3 0-16,-10 3 1 16,0-1 1-16,-8-1 0 15,3-2 1-15,-6 1-2 16,6-5-2-16,-2 1-4 15,7-3-2-15,1 1-5 16,5-8-3-16,0 4-7 16,2-3-4-16,-3 0-19 15,9 3-48-15,-8-5-68 0,9 0-8 16,-3-9-156 0</inkml:trace>
          <inkml:trace contextRef="#ctx0" brushRef="#br0" timeOffset="84610.5129">21682 5105 171 0,'-12'5'166'0,"-1"-2"-36"15,1-5-2-15,4 2-97 16,3 2-16-16,-7-2-3 16,1 3-11-16,-6 6 4 15,-1-3 3-15,-7 8 2 0,-2 4 2 16,-6 8 0-16,2 3-2 16,-9 14-2-16,3 0-2 15,-6 10 3-15,3-3-1 16,-6 11 1-1,4-4 0-15,-1 14-1 16,7-1-2-16,-4 19-2 16,8-2-2-16,1 21 0 0,4-7 0 15,2 19-1-15,10-14-1 0,0 10 0 16,9-20 0-16,4 14-2 16,5-19-1-16,4 9-1 15,5-19-2 1,6-5-2-16,2-22-1 0,11-11-4 15,6-18-3 1,9-5-19-16,-1-9-35 0,5-3-76 16,-2 4-2-16,2-4-176 15</inkml:trace>
          <inkml:trace contextRef="#ctx0" brushRef="#br0" timeOffset="86207.4928">22210 5838 244 0,'1'-3'223'0,"1"3"-97"0,-2-3-33 16,-3 1-80-16,-1 2-80 16,-1 4 72-16,-10 2-1 15,-1 4 2-15,-11 5 2 16,-3 2-1-16,-6 4 1 16,-1 4 1-16,-6 5 1 15,2 0-1-15,-8 13 1 16,8-5 0-16,-6 7 0 15,11-2-2 1,-1 5-3-16,9-6-3 0,2 8-1 16,9-5-1-16,0 4-1 15,9-7 0-15,3 1 0 16,5-6-1-16,10-1-2 16,5-6 0-16,10 0 0 0,3-5 0 15,10-2-2-15,1-8 1 16,9 0-5-16,-3-9-2 15,11-2-6-15,-8-6-1 16,15-10-14-16,-8-2-10 16,10-8-89-16,-12-5 18 15,8-1-216-15</inkml:trace>
          <inkml:trace contextRef="#ctx0" brushRef="#br0" timeOffset="86882.7971">22407 6889 433 0,'7'-6'95'15,"6"1"40"-15,12 1-127 16,7 1-7-16,11 1-3 16,-3 4-3-16,11 3-1 15,-5 2-1-15,6 1-7 16,-7 2-5-16,8 2-27 15,-8-2-33-15,3 6-48 0,-7 4-16 16,-6 10-80-16</inkml:trace>
          <inkml:trace contextRef="#ctx0" brushRef="#br0" timeOffset="86579.3887">22756 6519 298 0,'-4'-2'79'0,"4"-1"23"15,-1 2-82 1,1-3-17-16,0 4-1 0,0 0-1 15,0 0 0-15,-2 2 6 16,-5 4 3-16,-2 6 7 16,-3 3 1-16,-6 13 6 15,-1 4 1-15,-2 8-2 16,1-2-5-16,-3 10-1 16,4-2-5-16,-1 11-7 15,6-6 1-15,4 9-1 16,3-8-1-1,5-1-3-15,4-11 0 0,5 1-2 16,3-11-1-16,3-1-2 16,2-6-2-16,5-5-4 0,3-6-1 15,5-9-5 1,-1-5-4-16,4-8-22 0,-3-1-13 16,-1-6-21-16,-7 2-14 15,-2-3-25-15,-6 3 3 16,-4-2-26-16</inkml:trace>
          <inkml:trace contextRef="#ctx0" brushRef="#br0" timeOffset="88158.9423">23554 6259 402 0,'-3'1'116'0,"-4"1"19"0,9-4-114 16,6 1-15-16,4-1-13 15,5 4 10-15,6-4 0 16,-2 4 1-16,8 2 0 15,-1 1-2-15,10 2 0 16,-3 1-2-16,8-3 1 16,0 0 0-16,10-5-1 15,-6-1 1-15,9-4-1 0,-6 0-2 16,5-4-13 0,-9 4-24-16,1 0-100 0,-14 5 12 15,-6 9-244-15</inkml:trace>
          <inkml:trace contextRef="#ctx0" brushRef="#br0" timeOffset="89134.1611">25244 6184 466 0,'-16'-27'106'0,"-6"-1"42"0,-1-5-140 0,1 0-17 16,-3-1-1-16,-1 6-3 15,-7 5-5-15,3 11 4 16,-8 9 4-16,1 8 0 15,-4 15 3-15,1 5 4 0,-8 16 2 16,6 6 3-16,-6 13 1 16,10-1 1-1,3 16-1-15,12-7 0 16,4 17-2-16,14-9-1 0,7 7 1 16,6-13-1-16,9-2 0 15,5-25 2-15,9-5 0 16,4-18 1-16,11-13 2 15,1-14 1-15,11-14 3 16,-7-13 1-16,11-20 1 16,-6-8 0-16,12-19-2 15,-8-4-4-15,13-23 0 16,-6 2-2-16,2-23 0 16,-9 7 0-16,0-12 1 15,-15 16 0-15,-4-15-1 16,-13 20-1-16,-6-11 0 0,-10 16-1 15,-9 2-1-15,-3 24 0 16,-2 13 2-16,-1 25 1 16,1 13 1-16,1 18 0 15,1 6-2-15,0 7-2 16,-4 12 1-16,-2 7-1 16,-6 20 2-16,-3 9 2 15,-6 27 3-15,-1 6 1 0,-6 27-2 16,0-2-1-16,-4 33-2 15,2-4-1-15,-5 29-3 16,7-14 2-16,0 9 0 16,6-29 0-1,4 2-1-15,8-37 0 0,-2-5-3 16,7-22-4-16,0-2-7 16,2-21-5-16,1 0-18 15,4-12-45-15,1 0-72 16,6-6-4-16,4-2-175 15</inkml:trace>
          <inkml:trace contextRef="#ctx0" brushRef="#br0" timeOffset="89722.6413">25395 7147 219 0,'27'5'215'0,"6"-7"-62"0,20 0-135 16,7-1 127-16,16 1-163 15,-8-1-10-15,10-2-13 16,-13-2 1-16,8-1 3 16,-18-2 13-16,2 2 8 15,-16 0 11-15,-1 1 1 16,-14 2-13-16,-2 2-90 15,-9-1 21-15,-2-1-240 16</inkml:trace>
          <inkml:trace contextRef="#ctx0" brushRef="#br0" timeOffset="89409.5904">25971 6640 367 0,'-5'20'178'0,"-4"-3"-15"0,-6-12-69 0,-4 10-97 16,6 0-13-16,-9 10-5 15,-2 9-2-15,-11 11-2 16,1-3 13-16,-5 8 4 16,7-7 5-16,-4 3 4 15,6-6 5-15,-4 3 5 16,11-6 2-16,0 4 3 16,11-3-2-16,9 6-1 15,10-6-5 1,14-2-1-16,6-7-2 0,19-6-5 15,6-10-6-15,13-6-13 16,-1-7-7-16,11-7-20 16,-14-5-5-16,6-9-16 15,-14-1 3-15,-3-8-12 16,-15 2-25-16,-6-2-3 16,-12 5-10-16,-7-4 4 15</inkml:trace>
          <inkml:trace contextRef="#ctx0" brushRef="#br0" timeOffset="90594.7831">26684 4720 377 0,'-22'10'89'0,"-1"1"38"0,5 1-108 0,1-1-7 16,5 1-1-16,1 1-3 16,1-1-4-16,1-2 6 15,6 1 2-15,1 4 6 16,6-1 0-16,2 9 5 16,8 5-2-16,6 10 1 15,5 4-4-15,11 21 1 16,4 7-5-1,10 33-4-15,-4 14-5 16,-3 43-1-16,-13 9-3 16,-10 52 1-16,-17-12 0 0,-11 42 1 15,-10-24 3-15,-17 22 6 16,-8-45 2-16,-22 16 1 16,-6-41-2-16,-29 12-9 15,1-30-14-15,-28 16-25 16,1-25-22-16,-20 14-127 15,8-30 19-15,-16 2-296 16</inkml:trace>
        </inkml:traceGroup>
      </inkml:traceGroup>
    </inkml:traceGroup>
    <inkml:traceGroup>
      <inkml:annotationXML>
        <emma:emma xmlns:emma="http://www.w3.org/2003/04/emma" version="1.0">
          <emma:interpretation id="{137A6CA3-C624-44D6-9539-8FA822D635C5}" emma:medium="tactile" emma:mode="ink">
            <msink:context xmlns:msink="http://schemas.microsoft.com/ink/2010/main" type="paragraph" rotatedBoundingBox="14804,11951 29975,11385 30083,14275 14912,1484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9C4EFE02-056B-4DB8-9911-299C65EF8453}" emma:medium="tactile" emma:mode="ink">
              <msink:context xmlns:msink="http://schemas.microsoft.com/ink/2010/main" type="line" rotatedBoundingBox="14804,11951 29975,11385 30083,14275 14912,14841"/>
            </emma:interpretation>
          </emma:emma>
        </inkml:annotationXML>
        <inkml:traceGroup>
          <inkml:annotationXML>
            <emma:emma xmlns:emma="http://www.w3.org/2003/04/emma" version="1.0">
              <emma:interpretation id="{F1D4720C-4195-425D-A89C-06BFA1AFBF59}" emma:medium="tactile" emma:mode="ink">
                <msink:context xmlns:msink="http://schemas.microsoft.com/ink/2010/main" type="inkWord" rotatedBoundingBox="14829,12641 17643,12536 17718,14540 14904,14645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11796.5069">14097 10143 319 0,'-2'-5'119'16,"-1"2"14"-16,-1-2-75 0,3 2-29 15,-1 3-6-15,-1 0-10 16,-4 0-4-16,-1 3-6 16,-6 2-2-16,-1 2-1 15,-3 6 0-15,-2 3 0 16,-6 6 1-16,-1 1-1 16,-6 9 1-16,0-1-1 0,-10 13 1 15,-1-3-1 1,-7 15 0-16,6-1 0 15,-10 18 0 1,10-6 0-16,-6 16 1 0,8-5 1 16,-7 15 2-16,10-10-1 0,-1 13 2 15,6-11 0-15,3 8-1 16,11-15-1-16,6 0 0 16,10-19-1-16,10 1-1 15,5-22 0-15,8-1 0 16,2-12 1-16,8-4 0 15,2-12 2-15,13-6-1 16,2-11 1-16,15-11-2 0,1-4-1 16,14-10-4-16,-7 1-3 15,7-6-5-15,-11 7-3 16,4-9-15-16,-11 8-20 16,1-3-98-16,-15 4 17 15,-1-6-243-15</inkml:trace>
          <inkml:trace contextRef="#ctx0" brushRef="#br0" timeOffset="116721.5757">14116 11868 101 0,'2'12'135'16,"0"-6"-47"-16,6-2-43 0,7-3 66 15,12-2-84-15,2-3 5 16,16-4-3 0,2-4-18-16,11-4-5 0,2-1-6 15,11-4-10-15,-3-1-2 16,13-6-13-16,-9 1-8 16,12-4-29-16,-12 3-36 15,6-2-6-15,-15 8-29 16,5 2 26-1</inkml:trace>
          <inkml:trace contextRef="#ctx0" brushRef="#br0" timeOffset="116283.4915">14596 11139 227 0,'-5'0'70'0,"0"2"16"0,2-2-63 0,3 0-3 15,0 2-3-15,-3-1 2 16,-2 3 0-16,-2 4 2 16,-3 0-3-16,-2 9 1 15,-3-1-6-15,-3 11-2 16,-2 0-4-16,-5 7 0 15,-3 5-4-15,0 10 0 16,-2-4 0-16,-1 13 0 16,2-3-1-16,-2 11 2 15,3-7 0-15,3 9-1 16,5-9-2-16,5 8 0 16,11-9 0-16,6 3-2 15,8-11 0-15,8-3 1 16,6-16-1-16,10-9 2 15,3-16 2-15,14-11 0 0,4-6 1 16,8-9-1-16,-6-5-3 16,7-2-6-16,-9 3-4 15,2-3-4-15,-11 5-67 16,1-3-41-16,-11 4-8 16,-3-7-122-16</inkml:trace>
          <inkml:trace contextRef="#ctx0" brushRef="#br0" timeOffset="110948.0543">12242 11267 240 0,'3'7'130'15,"-9"-9"-11"-15,3 2-36 0,6 0-68 0,2-3-2 16,3 4-6-16,5 1-1 15,2 0 1 1,7 3-2-16,0 0-1 0,2 3 0 16,3-3-2-16,5 0-3 15,-6-2 2-15,6-1 0 16,-4-2-1-16,3 2 0 16,-2 1-3-16,5 0-15 15,1 1-14 1,8-6-64-16,-1-1-31 0,4-7-23 15,-4-4-59-15</inkml:trace>
          <inkml:trace contextRef="#ctx0" brushRef="#br0" timeOffset="110575.5936">12250 10786 136 0,'-6'6'165'0,"-1"1"-41"15,-1-5-82-15,5-1 79 0,9-1-104 16,3-1-7-16,0-3-10 15,11 4 2-15,4-5 3 16,2-3-1-16,2 3-3 0,7 0 1 16,-5 0-1-16,3 3-2 15,-4 4-1-15,-5 0-26 16,-5-1-13-16,2 3 0 16,-6 1 1-16,2 0-10 15,3 1 17 1,1 8-27-16,-2-3-25 0,-3-1-15 15,1 2-48-15</inkml:trace>
        </inkml:traceGroup>
        <inkml:traceGroup>
          <inkml:annotationXML>
            <emma:emma xmlns:emma="http://www.w3.org/2003/04/emma" version="1.0">
              <emma:interpretation id="{BF3F4772-0C9E-4122-B7AC-13C59FBF5DA0}" emma:medium="tactile" emma:mode="ink">
                <msink:context xmlns:msink="http://schemas.microsoft.com/ink/2010/main" type="inkWord" rotatedBoundingBox="18221,11823 24101,11604 24207,14444 18327,14663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20603.2086">17399 10243 225 0,'0'-15'81'0,"-2"0"13"16,-3 2-57-16,0-1-10 15,0 4-5-15,-3-3 0 16,-1 5 0-16,1-2 2 15,-4 3-3-15,1 1 0 0,1 2-6 16,-5 4-3 0,2 2-6-16,-7 8-2 15,0 6-1-15,-7 11-1 0,1 5-1 16,-8 9-1-16,3 1 1 31,-7 11-1-31,5-2 1 16,-6 16 0-16,8-3-1 0,-6 14 1 15,9-3 0-15,-7 15 0 16,9-7-1-16,-6 11 1 0,9-9 0 16,-2 10 0-16,7-14 1 15,4 9 0-15,9-16 0 0,5 1 0 16,9-17-1-16,4-5-1 16,5-18 0-16,9-8 0 15,-2-16 2-15,11-11 0 16,1-11 0-16,6-14 1 15,0-5-1-15,9-20 0 16,-8-3-1-16,6-17-1 16,-5-1 0-16,5-19 0 15,-7 7-1-15,3-20 1 16,-2 9 0-16,2-21 0 16,-6 11 0-16,1-11-1 15,-7 17 0-15,-6 0-1 16,-10 23 1-16,-10 9 1 0,-9 19 1 15,-11 6 0 1,-6 14 1-16,-9 11-1 16,-1 9-2-16,-10 17-4 0,0 15-1 15,-10 22-8-15,3 7-8 16,0 24-27-16,8-1-24 16,1 14-54-16,8-10-12 15,-1 14-94-15</inkml:trace>
          <inkml:trace contextRef="#ctx0" brushRef="#br0" timeOffset="120658.6348">17526 11383 365 0,'-11'10'123'0,"-11"-3"26"15,-3-4-101-15,4 7-15 0,4 7-14 16,2 14-7-16,0 6-11 16,-1 23-1-16,-1 8-1 15,-3 15-3-15,0-2-3 16,-1 12-5-16,2-17-4 16,1 1-5-16,5-26-2 15,3-8-21-15,3-23-13 0,4-8-77 16,3-20 3-16,3-14-168 15</inkml:trace>
          <inkml:trace contextRef="#ctx0" brushRef="#br0" timeOffset="121000.0309">18014 10361 391 0,'-13'11'101'0,"-7"3"28"0,9 2-114 16,2 1-6-16,4-1-6 15,2 3-7-15,1-4 2 16,2-2-2-16,2-5-2 16,1-3-1-16,2-3 1 15,2-6 2-15,1 0 3 16,6-8 5-16,0-5 1 0,10-6 5 16,1-2-1-16,6-5 0 15,1 5-2-15,3 2-1 16,-4 7-3-1,2 7 0-15,-6 9-2 0,1 4-1 16,-6 7 1-16,-6 11-2 16,-6 3 1-16,-11 14-1 15,-13 6 1-15,-11 13 0 16,-6 7 0 0,-12 13 1-16,-2-6-1 0,-7 11 2 15,8-15-1-15,-5 3 0 16,13-18 0-16,-1 5-1 15,11-11 1-15,-1 3-1 16,9-12 0-16,1 2 0 16,7-11-1-16,4 1 0 0,6-8 1 15,5 1-1-15,1-5 0 16,8 6 0-16,2-4 0 16,8 4 0-16,-3-5 0 15,9-4 1-15,0-9-1 16,6-2 0-16,1-8 1 15,6 1-1-15,-6 0-1 16,4 1-13-16,-6 4-12 16,3 6-106-16,-8 0 0 15,2 6-45-15,-9-3 1 0</inkml:trace>
          <inkml:trace contextRef="#ctx0" brushRef="#br0" timeOffset="121589.0395">18961 10254 407 0,'-4'9'120'0,"-12"-6"29"0,4-1-111 0,7 1-22 16,0 5-3-16,-1 4-11 15,-3 10-2-15,-1 4-1 16,-5 9-2-16,2 0 0 15,-2 6 0-15,0-1 1 16,-1 5 0-16,2-3 1 16,3 6 1-16,2-9-1 0,6 3 1 31,3-9-1-31,7 4 1 16,4-9-1-16,4 8 0 0,4-6 1 15,5 5-1-15,-2-5 1 0,8 3 0 16,-5-4 0-16,3 0-2 15,-6-4-1-15,-6 4-1 16,-6-8 0-16,-8 6-1 16,-7-6 2-16,-10 6 2 15,-5-1 0-15,-10 4 2 16,-1-5 0-16,-13 3 0 16,5-6 0-16,-8-4 0 15,7-4-1-15,0-10-12 0,11-7-28 16,2-13-102-16,7-11 14 15,5-18-256-15</inkml:trace>
          <inkml:trace contextRef="#ctx0" brushRef="#br0" timeOffset="121925.0252">18987 9957 351 0,'4'20'134'0,"-4"-5"4"16,-7-7-91-16,14 4-25 16,8 1-17-16,13 4-2 15,3-4 1-15,17-3 0 16,4-3-2-16,9-9-6 15,-1-3-7-15,5-6-33 16,-12-3-22-16,2-6-76 16,-17 2-9-16,0-3-140 15</inkml:trace>
          <inkml:trace contextRef="#ctx0" brushRef="#br0" timeOffset="122455.5132">20222 9207 342 0,'-5'3'111'0,"-3"-4"19"15,0 4-98-15,-5 2-8 16,-1 6-13-16,-6 8 0 16,0 6-1-16,-9 11 4 15,-1 4 1-15,-12 10 3 16,1 1-4-16,-12 21 1 16,-1 1-3-16,-7 30 1 0,3 5-3 15,-9 28 3 1,11-7-2-16,-7 32-1 15,13-13-1-15,-1 33-2 16,12-13-4-16,3 29-1 0,9-19-1 16,3 21-1-16,5-40 0 15,9-3 1-15,5-44-2 16,15-14 0-16,9-40-1 16,14-7-4-16,3-16-4 0,11-5-11 15,-1-14-9-15,12-6-8 16,-3-10-124-16,8-6 35 15,-6-4-313 1</inkml:trace>
          <inkml:trace contextRef="#ctx0" brushRef="#br0" timeOffset="123410.4659">20787 10356 336 0,'-25'1'121'16,"-2"-2"21"-16,1-3-92 16,1-1-10-16,3 4-17 0,2-3-9 15,2 4-10-15,0 2-3 16,-2 3-2-16,-2 7-1 15,2 3 0-15,-6 6 0 16,-1 2 0-16,-1 4 1 16,2-4 1-16,-8 4 1 15,9-4-1-15,-3 7 1 16,7 0 0-16,-1 11 0 16,9 1-1-16,1 16 1 15,9 5-2-15,5 18 1 16,6-6-1-16,8 21-2 15,8-9-4-15,7 4-10 0,4-20-7 16,12 2-9-16,-3-28-16 16,8-12-9-16,-4-18 4 15,8-10-5-15,-7-13-2 16,5-9-10-16,-7-4-9 16,4-6-8-16,-11 6-31 15</inkml:trace>
          <inkml:trace contextRef="#ctx0" brushRef="#br0" timeOffset="124259.0034">20951 11392 313 0,'-13'11'141'0,"1"-2"-1"0,2-9-78 16,12-2-30-16,8-1-20 16,10 1-5-16,5-3-3 15,15 3-2-15,3 2 0 0,13 4-6 16,-1 4-8-1,11 7-42-15,-7 3-39 0,7 4-50 16,-5 4-32-16,6 6-58 16</inkml:trace>
          <inkml:trace contextRef="#ctx0" brushRef="#br0" timeOffset="123950.7585">21315 11051 379 0,'-5'-6'132'16,"-8"-3"21"-16,-4 4-103 0,-1 0-18 0,6 4-16 16,-3 2-7-16,2 4-7 15,-4 7-2-15,4 5-1 16,-4 9-1-16,4 4 0 0,0 10 0 16,-1 0 0-1,3 11-1-15,6-1 2 0,2 8-1 16,3-6 1-1,10 7 1 1,4-9 0-16,10 3 0 16,6-10 1-16,13-1-2 0,2-12-3 15,8-4-11-15,-3-14-10 0,8-5-113 16,-12-11-12-16,-3-9-42 16,-13-7-40-16</inkml:trace>
          <inkml:trace contextRef="#ctx0" brushRef="#br0" timeOffset="117871.1514">15697 10799 185 0,'-15'12'132'0,"-2"-4"-20"0,4-1-18 16,6-4-73-16,4 2-6 16,3 0-11-16,3 1-3 15,1 1-1-15,2 0 6 16,3 1 3-16,6 4 7 16,3-4 3-16,7 4 5 0,3-1-2 15,7 1 1 1,1-2-5-16,14 0-3 15,-2-2-6-15,14-1-2 0,-2-6-5 16,9-2-4-16,-7-3-3 16,6-2-8-16,-8-4-7 0,3 3-33 15,-10 2-35-15,3 2-54 16,-9 6-19-16,-9 5-88 16</inkml:trace>
        </inkml:traceGroup>
        <inkml:traceGroup>
          <inkml:annotationXML>
            <emma:emma xmlns:emma="http://www.w3.org/2003/04/emma" version="1.0">
              <emma:interpretation id="{29EB3770-2C39-4B5C-A9E7-C5700228204B}" emma:medium="tactile" emma:mode="ink">
                <msink:context xmlns:msink="http://schemas.microsoft.com/ink/2010/main" type="inkWord" rotatedBoundingBox="24810,11883 29987,11690 30083,14275 24906,14468"/>
              </emma:interpretation>
              <emma:one-of disjunction-type="recognition" id="oneOf11">
                <emma:interpretation id="interp19" emma:lang="" emma:confidence="0">
                  <emma:literal>1.000,000)</emma:literal>
                </emma:interpretation>
                <emma:interpretation id="interp20" emma:lang="" emma:confidence="0">
                  <emma:literal>1.000.000)</emma:literal>
                </emma:interpretation>
                <emma:interpretation id="interp21" emma:lang="" emma:confidence="0">
                  <emma:literal>1.000,008)</emma:literal>
                </emma:interpretation>
                <emma:interpretation id="interp22" emma:lang="" emma:confidence="0">
                  <emma:literal>1.000,010)</emma:literal>
                </emma:interpretation>
                <emma:interpretation id="interp23" emma:lang="" emma:confidence="0">
                  <emma:literal>1.001,000)</emma:literal>
                </emma:interpretation>
              </emma:one-of>
            </emma:emma>
          </inkml:annotationXML>
          <inkml:trace contextRef="#ctx0" brushRef="#br0" timeOffset="127993.8778">23486 10417 343 0,'-11'7'117'0,"-3"-4"19"15,4-1-94-15,5-4-18 16,5 0-12-16,7-4-6 16,1-3-7-16,11-5 1 15,4-8 1-15,12-10 1 16,0 1-1-16,11-9-1 15,-1 2 1-15,5-4-1 0,-7 7 0 16,5-8 0-16,-8 2 1 16,3-9-1-1,-8 5 0-15,1-6 1 0,-6 6-1 16,2 7 0-16,-11 13 1 16,-2 7-4-16,-8 9 0 0,-7 14-1 15,-6 10 0-15,-11 22-1 16,-4 14 2-16,-13 27 1 15,-1 5 0-15,-14 25 3 16,2-7 3-16,-9 24 6 16,7-7 1-16,-4 23 0 15,7-15-1-15,1 13-2 16,7-26-5-16,1-3-2 16,10-34-3-16,3-9-9 15,7-27-8-15,1-9-53 16,5-13-71-16,-1-6-1 15,1-10-184-15</inkml:trace>
          <inkml:trace contextRef="#ctx0" brushRef="#br0" timeOffset="128047.7482">23976 11158 513 0,'-35'26'145'16,"-3"2"35"-16,6-8-148 0,14-1-18 16,16-6-16-16,12 2-10 15,2-4-11-15,6 6-21 16,-1 0-23-16,1-2-105 15,-1-4 13-15,-1-6-245 16</inkml:trace>
          <inkml:trace contextRef="#ctx0" brushRef="#br0" timeOffset="128152.0164">24547 10105 218 0,'-20'8'216'0,"-15"4"-56"16,4 5-126-16,-1 9 125 15,7 7-151-15,-1 19-8 16,4 6-9-16,-4 22-16 16,2 4-3-16,1 29-25 15,5-3-8-15,0 24-11 16,4-6 6 0,4 13 9-16,5-23 34 0,2-3 41 15,3-31 24-15,0-17 14 16,3-34 2-16,6-17-1 15,1-17-24-15,8-21-8 16,5-11-8-16,9-28-4 16,3-13-6-16,9-25-4 15,-2-4-2-15,4-23-1 0,-7 15 0 16,-3-17 2-16,-13 20 1 16,-6-3 4-16,-12 23 2 15,-8 3 3-15,-11 25 1 16,-6 9 0-16,-5 17-4 15,-9 13-4-15,0 14-5 16,-2 17-8-16,-1 15-5 0,2 20-12 16,7 10-6-1,0 14-62-15,11 0-60 0,2 7-4 16,9-10-166-16</inkml:trace>
          <inkml:trace contextRef="#ctx0" brushRef="#br0" timeOffset="128722.0543">24982 10306 431 0,'-8'-32'116'0,"-4"2"36"0,4 11-127 15,1 4-1-15,2 8-11 16,-1 10-7-16,-3 9-7 16,-1 13-6-16,-5 13-5 15,-1 23-3-15,-1 9 3 16,-4 25 3-16,2 4 6 15,-4 23 4-15,3-13 4 16,2 14 3 0,3-20 2-16,3-8 1 0,9-31 0 15,5-16-2-15,3-23-4 16,10-13-2-16,3-17-3 16,10-18 0-16,2-10-2 15,10-26 0-15,0-9-2 0,6-25-3 16,-6 4 1-16,1-21 1 15,-11 11 1-15,-3-11 5 16,-12 17 3-16,-7-7 4 16,-10 22 0-16,-4 4 2 15,-7 21-3-15,-6 6-1 16,1 24-3-16,-4 10-6 16,-1 14-2-16,-2 22-4 15,2 17-3-15,-7 25-6 16,5 10-4-16,2 21-67 15,5-3-60-15,-1 7-7 0,8-22-168 16</inkml:trace>
          <inkml:trace contextRef="#ctx0" brushRef="#br0" timeOffset="129190.5997">25538 10238 408 0,'-13'28'136'16,"-12"2"24"-16,-5 8-106 0,9-1-32 0,-3 14-6 15,4 2-15-15,-1 24-9 16,-1-1-3-16,-1 19-2 15,5-4-1-15,-1 7 0 16,6-17 3-16,5-3 3 31,1-21 3-15,4-9 6-16,5-20 3 0,1-8 4 0,3-15 2 0,9-10 1 16,0-10-1-16,12-22 2 15,-1-11-1-15,13-26-2 16,-4-8-2-16,4-21-1 15,-4 5-3-15,2-14-2 0,-11 15 0 16,-2-6 0-16,-11 22-1 16,-7 6 1-16,-12 24-1 15,-11 13-5-15,-4 26-4 16,-13 19-4-16,0 16-1 16,-8 23-3-16,9 7 1 0,-4 19-31 15,7-4-43 1,1 13-58-16,5-8-26 0,-4 14-101 15</inkml:trace>
          <inkml:trace contextRef="#ctx0" brushRef="#br0" timeOffset="129537.2963">25555 11163 532 0,'-28'49'158'0,"-9"3"30"15,2-12-148-15,14-5-41 0,24-16-21 16,5-2-23-1,4-9-33-15,4-4-110 0,-2-9 22 16,-3-12-251-16</inkml:trace>
          <inkml:trace contextRef="#ctx0" brushRef="#br0" timeOffset="130772.3659">26025 10253 277 0,'8'-2'161'16,"-6"5"-13"-16,-7 7-47 0,-4 9-67 16,3 4-16-16,-8 17-4 15,1 6-10-15,-9 19-3 16,-1 1-1-16,-3 19-2 15,-1-5 0-15,-1 16 0 16,5-8-1-16,1 12 0 16,9-16 0-16,3 6 1 15,6-20 0-15,6-9 1 16,3-21 0-16,8-14 1 0,6-21 1 16,6-13-1-16,4-17 2 15,11-23 2-15,0-15-1 16,8-33 1-16,-3-9 0 15,7-24 0-15,-9 6-3 16,2-12 1-16,-11 21-1 16,-7-1 0-16,-14 29 0 15,-6 11 5-15,-12 27 3 0,-10 12 2 16,-8 21 0-16,-9 15-2 16,1 13-7-16,-8 25-8 15,0 10-5-15,-1 25-6 16,0 5-4-16,0 20-20 15,10-8-37-15,2 8-75 16,6-15-4-16,2-7-171 16</inkml:trace>
          <inkml:trace contextRef="#ctx0" brushRef="#br0" timeOffset="130833.2201">26509 10376 363 0,'4'8'152'0,"-8"2"3"0,-11 0-80 16,2 6-57-16,5 3-14 15,-2 16-9-15,0 4-8 16,-5 25-10-16,2 4-7 15,-2 20-4-15,0-7 5 16,1 15 4-16,8-11 11 0,1 8 11 16,5-20 15-1,0-7 12 1,3-24 4-16,2-14 2 0,0-21-5 16,10-16-4-16,0-11-10 15,10-16-5-15,3-12-2 0,7-24 0 16,-3-9-1-16,6-22-2 15,-8 2 1-15,1-14 0 16,-8 16-2-16,-6 1 1 16,-9 21-1-16,-4 11 3 15,-9 23 2-15,-9 13 3 16,-2 17 0-16,-9 14 0 16,-7 13-2-16,-11 22-4 15,3 9-5-15,-8 25-5 16,8 1-4-16,0 14-15 15,12-9-20-15,2 9-112 0,7-19 21 16,5-3-272 0</inkml:trace>
          <inkml:trace contextRef="#ctx0" brushRef="#br0" timeOffset="130963.1649">27022 10243 423 0,'0'8'145'16,"-8"2"25"-16,-4 3-111 0,2 7-32 15,4 0-12-15,-3 10-14 16,3 3-12-16,-4 10-9 15,0 2-2-15,-2 17-2 16,-1-3 6-16,-4 19 4 16,6-1 9-16,-4 13 4 15,3-7 5-15,7 8 4 16,5-15 3 0,5 4 4-16,7-15-1 15,6-14 0-15,-1-16-5 0,8-15-2 16,-4-18-5-16,6-16 0 0,-2-14-1 15,1-25 0 1,-1-12 1-16,3-33 0 16,-8-8 1-16,-1-19-2 0,-6 13 1 15,-10-5-1-15,-10 28 0 16,-7 6 0-16,-6 26 0 16,-9 9-7-16,0 20-6 15,-6 16-16-15,0 16-14 0,-7 16-109 16,4 11-8-16,-8 11-40 15,7 1-30 1</inkml:trace>
          <inkml:trace contextRef="#ctx0" brushRef="#br0" timeOffset="131361.1648">27185 9253 547 0,'-8'30'131'0,"1"7"51"16,7-6-161-16,8 14-7 0,6 7-7 15,4 26-8-15,0 6-7 16,9 42-5-16,-1 9-2 16,7 36-1-16,-3-7 3 15,-1 34 1 1,-9-21 6-16,-4 23 8 0,-8-26 6 16,-6 12 9-16,-2-33 4 15,-2-4 2-15,-1-38-5 16,-2-13-6-16,2-35-14 15,-2-13-27-15,-3-23-6 16,-12-6-151-16,-5-7 27 0,-20-4-348 16</inkml:trace>
          <inkml:trace contextRef="#ctx0" brushRef="#br0" timeOffset="124969.9878">22278 10669 401 0,'-15'10'164'0,"-4"-6"-3"16,3-3-104-16,11 1-29 15,7-2-34-15,9 2 11 0,11-4-4 16,9 2-1 0,16-2-2-16,6 6 3 0,15-1-1 15,-2 2 0-15,14 3 1 16,-9-4-2-16,14-1-2 16,-10-3-1-1,6-3-8-15,-11-2-8 16,5 1-37-16,-16-1-40 0,-6-3-61 15,-14 0-24-15,-6-6-94 16</inkml:trace>
        </inkml:traceGroup>
      </inkml:traceGroup>
    </inkml:traceGroup>
    <inkml:traceGroup>
      <inkml:annotationXML>
        <emma:emma xmlns:emma="http://www.w3.org/2003/04/emma" version="1.0">
          <emma:interpretation id="{B42C3140-36F5-404A-81B7-41B2FCFB7EED}" emma:medium="tactile" emma:mode="ink">
            <msink:context xmlns:msink="http://schemas.microsoft.com/ink/2010/main" type="paragraph" rotatedBoundingBox="8331,15614 23593,15568 23599,17717 8337,177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94AA58E-2533-4DA6-9EF1-1A4781DE381B}" emma:medium="tactile" emma:mode="ink">
              <msink:context xmlns:msink="http://schemas.microsoft.com/ink/2010/main" type="line" rotatedBoundingBox="8331,15614 23593,15568 23599,17717 8337,17763"/>
            </emma:interpretation>
          </emma:emma>
        </inkml:annotationXML>
        <inkml:traceGroup>
          <inkml:annotationXML>
            <emma:emma xmlns:emma="http://www.w3.org/2003/04/emma" version="1.0">
              <emma:interpretation id="{AFD1054D-84FD-4F27-8B21-91CCC1B650B4}" emma:medium="tactile" emma:mode="ink">
                <msink:context xmlns:msink="http://schemas.microsoft.com/ink/2010/main" type="inkWord" rotatedBoundingBox="8661,15141 12356,15973 11931,17860 8236,17028"/>
              </emma:interpretation>
              <emma:one-of disjunction-type="recognition" id="oneOf12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140958.2563">8093 13163 365 0,'0'0'120'0,"-4"0"22"0,0 0-93 0,3 0-28 16,-1 0-4-16,0 0-10 15,-4 0-4-15,-1 0-4 16,-6 3 2-16,-4 6-2 16,-6 6 1-16,-2-1 1 0,-7 8 1 15,-1 0 1-15,-7 3 2 16,-1-1 0-16,-11 10 4 15,3 1 0 1,-10 8 1-16,6 0-2 0,-6 10 0 16,12-2-4-16,-1 16-1 15,6-1-2 1,1 11 0-16,6-6 0 0,-1 7-1 16,7-10 1-16,1 3-1 15,7-11 1-15,7 5-1 16,4-12 0-16,7 5 0 15,6-8 1-15,6 1 0 16,2-9-1-16,7 3 1 16,2-5-1-16,10-1 0 0,0-4-1 15,12-1-2 1,-1-8 0-16,14-3-1 0,-2-6-3 16,13 1-5-1,-6-4-5-15,8 0-37 0,-13-2-41 16,0 5-58-16,-14-1-25 15,-1 9-92-15</inkml:trace>
          <inkml:trace contextRef="#ctx0" brushRef="#br0" timeOffset="141493.9217">8381 14460 458 0,'-20'8'123'0,"-7"0"34"16,9 0-135-16,1 6-4 16,2 4-12-16,0 10-7 0,6 0-1 15,-5 7-3-15,6 2 0 16,-2 4-2-16,0-6 0 15,-2 8 1-15,4-6 1 16,-4 8 2-16,6-4 1 16,1 4 2-16,5-5 0 0,5 3-1 31,3-10 1-31,5 4-3 0,2-9-1 16,7 2-4-16,3-9-1 15,8 1-5-15,-1-9-3 16,9-4-7-16,-3-8-2 0,4-7-16 15,-7-6-1 1,4-8-24-16,-10 0-10 0,4-5-37 16,-8 4-3-16,-2-4-57 15</inkml:trace>
          <inkml:trace contextRef="#ctx0" brushRef="#br0" timeOffset="141964.0564">8054 14798 285 0,'0'7'133'15,"0"-4"-6"-15,-2-1-67 0,7-1-37 16,3-1-13-16,9 2 1 16,3-2 2-16,11 0 2 15,1-3-4-15,11 1-3 16,0-3-3-16,14 0-4 15,-3 2-5-15,11 1-19 16,-7 2-23-16,9 5-95 16,-18 0 6-1,6 5-217-15</inkml:trace>
          <inkml:trace contextRef="#ctx0" brushRef="#br0" timeOffset="142523.7946">9060 14078 448 0,'-5'8'119'0,"-2"-3"33"16,4-3-131-16,3-1-9 0,6 1-9 15,9 1-3-15,4-1-2 16,10 0 1-16,5-2 0 16,11-2-4-16,-2-1-3 0,6-2-10 15,-5 0-4 1,9-2-19-16,-10 0-11 0,7-4-66 15,-5 2-15-15,1 0-25 32,-4 2-37-32</inkml:trace>
          <inkml:trace contextRef="#ctx0" brushRef="#br0" timeOffset="136532.8504">5739 14154 261 0,'-10'2'120'0,"1"-2"11"16,-1 0-71-16,5-2-6 0,3 0-23 16,-1 2-9-16,3-1-13 15,3-1-3-15,0 2-3 16,6-3-1-16,4-2 1 16,5 0 0-16,5 0 4 0,11 0 2 15,-1 0 0 1,13 2 1-16,1-1 1 0,16 1-4 31,-2 1-2-31,16-1-1 0,-11 1-2 16,12 1-1-16,-10 1-2 0,5 1-6 15,-11-1-7-15,2 4-25 16,-7-1-26-16,-4 0-88 16,-10 2 3-16,-5 0-190 15</inkml:trace>
          <inkml:trace contextRef="#ctx0" brushRef="#br0" timeOffset="136071.621">5919 13727 322 0,'-24'-5'113'16,"1"-5"19"-16,7 1-89 0,4 2-12 15,7 2-15-15,2 2-6 16,1 3-8-16,0-4-1 15,1 1-1-15,-1 0 2 16,-1-2 1-16,1 0 5 16,0 3 1-16,1 2 0 15,-1-2-2-15,0 2-1 16,4 2-6-16,1-2 0 16,4 3-1-16,5 2 1 15,6 0 0-15,9 5 1 16,2 0-1-16,10 2 0 15,-1-1 1-15,5 4-1 16,-5-3 0-16,2-2 0 0,-5 2 0 16,0-2-1-16,-7 3-2 15,3-3-3-15,-7 3-2 16,2 4-4-16,-6-7-2 16,3-4-4-16,-3 4 2 15,5-6-9-15,-3-6-9 16,1-3-61-16,-3 0-28 0,-3-7-23 15,-6-3-67 1</inkml:trace>
        </inkml:traceGroup>
        <inkml:traceGroup>
          <inkml:annotationXML>
            <emma:emma xmlns:emma="http://www.w3.org/2003/04/emma" version="1.0">
              <emma:interpretation id="{78CCED5E-43CC-4DE9-B301-315D34DFE435}" emma:medium="tactile" emma:mode="ink">
                <msink:context xmlns:msink="http://schemas.microsoft.com/ink/2010/main" type="inkWord" rotatedBoundingBox="12801,15824 16543,15813 16548,17738 12806,17749"/>
              </emma:interpretation>
              <emma:one-of disjunction-type="recognition" id="oneOf13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43256.1742">10715 13525 207 0,'0'-8'161'16,"-7"3"-28"-16,-6 0-10 0,1 1-91 0,-4 4-7 16,-4 2-11-16,-8 8-4 15,-1 3-5-15,-9 10-2 16,2 6-2-16,-8 16 0 15,5 4-1-15,-8 18-2 16,7-1 1-16,-3 17 0 16,7-8 0-1,-1 8-1-15,14-8 1 16,1 9-1-16,12-12-1 0,5 9 0 16,7-13 0-16,6 2-1 15,4-19 2-15,6-4-4 16,2-19-1-16,8-8-5 0,1-17 0 15,4-14 1-15,-2-14 2 16,6-20 3-16,-4-5 4 16,4-23 2-16,-4 2 0 0,3-17 1 15,-8 5 0 1,1-20 0-16,-9 11 1 0,-7-11 0 16,-8 14 2-16,-8-8 3 15,-6 21 1-15,-6 1 0 16,4 22 0-16,-6 8-2 15,0 21-2-15,-6 14-3 16,-2 21-4-16,-11 27-7 16,-2 19-15-16,-9 32-112 15,1 14 27-15,-6 25-282 16</inkml:trace>
          <inkml:trace contextRef="#ctx0" brushRef="#br0" timeOffset="143757.3977">10675 14659 465 0,'-25'15'132'0,"-6"-5"34"0,4 8-131 16,14 2-19-16,-1 13-10 15,6 4-14-15,0 16-8 16,0-3-5-16,-2 13-8 16,1-4-3-16,1 9-24 15,0-9-7-15,1 4-23 16,0-20-20-16,2-7-22 16,2-19 0-16,1-15-18 15</inkml:trace>
          <inkml:trace contextRef="#ctx0" brushRef="#br0" timeOffset="144265.2219">10989 13727 395 0,'10'0'119'16,"0"-6"22"-16,11-1-97 0,6-3-36 0,14-3-1 15,4 1-1-15,7-1-2 16,-9 3-3-16,2 2 0 16,-14 3 0-16,-4 5-1 15,-14 5 1-15,-5 11 0 16,-11 8 1-16,-9 15 0 16,-9 10 0-16,-12 15 0 15,-6 1 2-15,-5 15 3 16,0-9 0-16,-5 15 2 15,7-9-1-15,-3 7-1 16,7-7-4-16,-2 8 0 0,9-16-2 16,2-1-1-16,10-16-2 15,5-7-1-15,9-19-1 16,9-6 0-16,6-8 0 0,8-4 1 16,3-6 1-16,13-4 0 15,0-6 1-15,11-12-2 16,-5-2-3-1,12-6-3-15,-8-2-5 0,11-6-35 16,-5 6-34-16,8-5-64 16,-10 2-20-16,4-6-115 15</inkml:trace>
          <inkml:trace contextRef="#ctx0" brushRef="#br0" timeOffset="144774.6379">11998 13631 299 0,'5'-3'200'0,"-10"0"-30"0,-6-2-26 0,6 1-119 16,1 6-6-16,1 1-13 16,-4 14-13-16,-3 9-6 15,-6 21-6-15,-3 8-3 16,-2 19 1-16,-2-4 8 0,-4 8 4 16,5-17 5-16,-2-1 7 15,4-13 4 1,5-6 2-16,6-11-1 15,9 0 0-15,9-7-4 16,6 2-1-16,6-2-2 0,7 4-1 16,1-2 0-16,7 0-3 15,-1-5-1-15,5 5-2 16,-5-5-1-16,-2-1 0 16,-10 1 2-16,-5 5 1 15,-13 0 3-15,-6 5 5 16,-11 2 4-16,-13 6 4 15,-1-7 2-15,-14 3 2 16,-2-8-4-16,-7 1-4 16,2-11-5-16,-9-1-11 0,6-7-8 15,-10-8-14-15,5-9-14 16,-3-16-123-16,13-12 31 16,-1-14-300-16</inkml:trace>
          <inkml:trace contextRef="#ctx0" brushRef="#br0" timeOffset="145114.0382">12006 13375 445 0,'19'5'146'0,"-16"-1"17"0,4 1-109 15,6 1-46-15,10 9-5 16,9 5-2-16,11 5-3 16,3 2-4-16,7-2-13 15,-1-5-6-15,4-7-15 16,-9-7-17-16,1-4-80 15,-10-5-9-15,-6-4-34 16,-7-1-27-16</inkml:trace>
          <inkml:trace contextRef="#ctx0" brushRef="#br0" timeOffset="145703.2594">13197 13784 354 0,'5'-3'142'0,"-4"1"11"15,-1 5-87-15,-5-1-22 16,-5 0-19-16,-3 7-8 15,-8 8-7-15,-13 5-7 16,-4 4-2-16,-12 17-1 0,-3-1 0 16,-7 11 0-1,4-3 0-15,-2 16-1 0,10-4-1 16,0 9 0 0,11-10 0-16,1 11 0 15,11-14 1-15,5 7 0 0,8-14 1 16,7 7 0-16,10-11-1 15,8 4 1-15,6-8-1 0,9 1 1 16,3-8-2-16,13-3-8 16,-1-11-9-16,12-9-57 15,-1-10-84-15,8-4 1 16,-7-7-216-16</inkml:trace>
          <inkml:trace contextRef="#ctx0" brushRef="#br0" timeOffset="146605.4585">13160 14634 418 0,'-13'5'124'0,"8"-3"23"0,7-1-119 0,9 9-11 15,4-2-13-15,15 9-1 16,3 3 0-16,19 3 0 16,1-3-2-16,13 5-5 15,-4-7-7-15,7 2-25 16,-9-5-28-16,10-3-85 15,-15-6-1-15,6-1-183 16</inkml:trace>
          <inkml:trace contextRef="#ctx0" brushRef="#br0" timeOffset="146147.7725">13589 14357 204 0,'-10'20'246'0,"-12"-7"-71"16,-3 5-121-16,7 2 121 0,-5 10-155 15,1 1-17-15,-6 18-5 16,3 0-1-16,-5 11-6 16,7-2 0-16,-4 9-1 15,7-11 2-15,2 9 2 16,5-12 5-16,4 2 1 16,8-10 0-1,6-2 0-15,8-12 0 16,12-2-1-16,5-8 0 15,13-1 0-15,3-8 0 0,11-9-4 16,-2-6-4-16,13-11-12 16,-8-6-6-16,4-9-22 15,-9-5-20-15,-2-7-87 16,-16 3 11-16,-9-7-198 0</inkml:trace>
        </inkml:traceGroup>
        <inkml:traceGroup>
          <inkml:annotationXML>
            <emma:emma xmlns:emma="http://www.w3.org/2003/04/emma" version="1.0">
              <emma:interpretation id="{AE749C50-2D46-4B1F-8341-6E50DD36743A}" emma:medium="tactile" emma:mode="ink">
                <msink:context xmlns:msink="http://schemas.microsoft.com/ink/2010/main" type="inkWord" rotatedBoundingBox="17353,15804 23593,15785 23598,17410 17358,17429"/>
              </emma:interpretation>
              <emma:one-of disjunction-type="recognition" id="oneOf14">
                <emma:interpretation id="interp26" emma:lang="" emma:confidence="0">
                  <emma:literal>+250,000</emma:literal>
                </emma:interpretation>
                <emma:interpretation id="interp27" emma:lang="" emma:confidence="0">
                  <emma:literal>+ 250,000</emma:literal>
                </emma:interpretation>
                <emma:interpretation id="interp28" emma:lang="" emma:confidence="0">
                  <emma:literal>+250.000</emma:literal>
                </emma:interpretation>
                <emma:interpretation id="interp29" emma:lang="" emma:confidence="0">
                  <emma:literal>~ 250,000</emma:literal>
                </emma:interpretation>
                <emma:interpretation id="interp30" emma:lang="" emma:confidence="0">
                  <emma:literal>x 250,000</emma:literal>
                </emma:interpretation>
              </emma:one-of>
            </emma:emma>
          </inkml:annotationXML>
          <inkml:trace contextRef="#ctx0" brushRef="#br0" timeOffset="149792.4034">14737 14264 310 0,'-5'-2'103'16,"2"0"15"-16,0 2-88 0,3 0-9 15,0 0-14-15,0 2-9 16,-2-2-8-16,0 0-7 15,4 0-1-15,3 3 8 16,0 1 10-16,3 2 11 16,6 1 15-16,7-2 7 15,6-2-4-15,13-4-1 16,1-4-3-16,14-5-4 16,-2-4-7-16,13-2-3 15,-4-4-5-15,11-2-2 16,-8 4-2-16,3-2-1 0,-10 2-1 15,0 3-7-15,-15 3-7 16,-3 4-34-16,-12 3-31 16,-6 5-70-16,-11 2-13 15,-6 3-121-15</inkml:trace>
          <inkml:trace contextRef="#ctx0" brushRef="#br0" timeOffset="149855.235">15194 13810 384 0,'-28'-1'112'0,"-7"-6"35"16,7 4-107-16,3-1-12 15,8 4-7-15,2 2-6 16,4 8-12-16,-3 12-2 16,4 8 0-16,2 18 0 15,1 7 0-15,2 13 0 0,5 0 1 16,0 11-2-16,0-7 1 15,2 7-1 1,0-11-1-16,1 1-5 0,0-20-6 16,2-2-28-16,4-19-27 15,1-5-84-15,0-13-3 16,1-3-172-16</inkml:trace>
          <inkml:trace contextRef="#ctx0" brushRef="#br0" timeOffset="150132.2455">16041 13641 338 0,'31'-10'128'0,"4"-8"17"0,-8-4-84 0,12-4-29 16,6-1-10-1,7-1-6-15,-6 8-12 0,6 3-1 16,-13 11-1-16,1 4-3 15,-10 9 1-15,-3 9-2 16,-14 6-1-16,-6 14 1 16,-12 8 0-16,-14 19 1 15,-12 1 2-15,-17 21 2 16,0-5 1-16,-16 11 3 16,3-8 1-16,-9 10 1 15,11-18 0-15,-6 6-2 16,15-14-3-16,5-6 0 15,15-15-3-15,4-4-1 16,12-14-1-16,5-10-2 16,7-6-1-16,7-5 1 15,6-6 0-15,8-1 2 16,6 0 2-16,11 2 1 0,4 0 2 16,10 3 1-16,0-4 0 15,3 3 0-15,-7-3-1 16,6-1 0-16,-11-1-2 15,4-1-2-15,-7 2-2 16,-1 0-13-16,-12 3-11 16,-2 7-67-16,-10 7-69 15,-11 6-9-15,-6-1-173 16</inkml:trace>
          <inkml:trace contextRef="#ctx0" brushRef="#br0" timeOffset="151414.4498">17075 13477 467 0,'-8'8'124'0,"-6"0"38"0,-1 6-135 0,-1 12-11 0,-1 11-6 15,-6 22-11-15,3 8-5 16,-7 14-4-16,4-3 0 16,0 9 0-16,5-18 2 15,-2 4 4-15,8-16 3 16,2-6 1-16,5-16 0 15,7-5 2-15,11-12 0 0,7 1 3 16,7-5 0-16,11 6 2 31,-2 2 0-31,7 3-1 0,-3 3-2 0,0 7-2 16,-8-2-1-16,-6 4 0 16,-9-2-2-16,-9 6-1 15,-8-3-1-15,-16 5 0 16,-6-1 1-16,-18 3 3 15,-6-7 3-15,-17 0 1 16,1-8 1-16,-13 0-2 16,4-10-4-16,-7-5-11 15,12-10-8-15,-6-15-49 16,16-12-94-16,3-16 10 16,19-10-242-16</inkml:trace>
          <inkml:trace contextRef="#ctx0" brushRef="#br0" timeOffset="151513.0326">17171 13412 490 0,'8'13'129'0,"-3"-6"37"0,9 0-130 16,9-4-27-16,15 2-1 15,7-3-1-15,11-2-6 16,2-2-8-16,11-1-16 16,-10 1-12-16,6 0-99 15,-14 1-34-15,-1-4-27 16,-17-4-88-16</inkml:trace>
          <inkml:trace contextRef="#ctx0" brushRef="#br0" timeOffset="151602.9106">17875 13714 481 0,'-32'17'128'16,"-6"3"38"-16,10-2-143 15,1 10-6-15,6 7-16 0,-4 16-15 16,5 6-12-16,-3 14-1 15,5 1 1-15,-2 12 4 16,1-6 9-16,3 7 13 16,7-12 3-16,5-3 6 15,7-15 1-15,10-9 4 16,7-16-2 0,8-7 0-16,7-14-2 0,8-14 2 15,-1-14-1-15,13-19 1 16,-4-12-2-16,5-19-1 15,-6-6-2-15,5-16-1 16,-10 4-1-16,3-19 3 16,-10 10-1-16,-3-16 2 15,-12 18-1-15,-11-6 0 16,-15 24 0-16,-14 6-1 0,-11 25-1 16,-15 10 0-16,-6 21-4 15,-7 14-2-15,5 13-2 16,-6 23-4-16,12 12-5 15,0 24-16-15,11 3-8 16,0 14-43-16,10-11-96 16,-1 5 15-16,8-23-247 15</inkml:trace>
          <inkml:trace contextRef="#ctx0" brushRef="#br0" timeOffset="151836.9987">18584 14543 476 0,'-23'68'180'0,"-2"-14"16"16,-5-24-124-16,13-5-43 16,17-13-25-16,4 1-22 15,1 0-18-15,6-1-24 16,4-5-83-16,3-11-44 16,-3-7-18-16,4-11-102 15</inkml:trace>
          <inkml:trace contextRef="#ctx0" brushRef="#br0" timeOffset="152283.581">19105 13603 370 0,'-13'10'165'0,"-12"3"5"16,-8 7-74-16,6 5-72 0,1 21-7 16,-4 13-9-16,-7 24-16 15,4 5-3-15,-5 19-5 16,8-4-1-16,0 15-3 16,10-11 5-16,5 5 3 31,9-20 6-31,1-11 4 0,6-29 5 15,9-18 4-15,7-25 2 16,11-23 2-16,7-15 0 0,8-26 1 16,2-12-3-16,5-27-3 0,-5 1-4 15,4-18 0-15,-9 13-2 16,0-15 2-16,-8 18 3 16,-8-8 6-16,-9 20 4 15,-8-2 4-15,-9 22 0 16,-9 7 0-16,-6 21-6 0,-9 15-5 15,-4 17-4 1,-10 23-7-16,3 18-10 16,-7 23-7-16,5 11-5 0,3 14-13 15,8-8-5-15,6 3-111 16,9-16-13-16,4 2-37 16,9-18-58-16</inkml:trace>
          <inkml:trace contextRef="#ctx0" brushRef="#br0" timeOffset="152801.5618">19777 13583 486 0,'-19'13'149'0,"-8"6"33"0,-10 17-136 16,3 9-17-16,-10 25-11 16,5 4-17-16,-11 24-11 0,7 4-6 15,-9 20-10-15,11-7-2 16,-6 19-2 0,11-12 7-1,1 0 5-15,10-24 10 0,5-11 7 0,10-31 6 16,12-16 1-16,9-22 2 15,14-13 5-15,10-20-5 0,15-21 0 16,3-12-2 0,15-25 0-16,-3-12-3 0,11-18-1 15,-8 2 0-15,5-15-1 16,-11 13-1-16,-1-9 1 16,-14 19 2-16,-8-1 4 15,-17 21 2-15,-10 6 5 16,-16 22 3-16,-12 9-1 15,-12 16-5-15,-19 12-1 16,-4 11-7-16,-13 24-6 16,5 16-4-16,-4 22-9 15,11 6-6-15,1 17-9 16,13-7-4-16,-1 9-37 16,16-20-36-16,5-2-53 15,10-25-25-15,9-18-82 16</inkml:trace>
          <inkml:trace contextRef="#ctx0" brushRef="#br0" timeOffset="153274.5575">20500 13503 423 0,'3'22'161'0,"-15"-1"18"16,-11 11-103-16,3 1-40 0,-11 15-10 15,1 5-17-15,-10 24-9 16,2-1-8-16,-5 17-9 16,6 0-9-16,-6 22 3 15,11-9 5-15,-3 22 3 31,12-7 11-31,5 5 15 0,11-25 1 16,14-11 6-16,13-30 4 0,18-15 4 16,10-24-6-16,20-16-2 15,2-20-6-15,20-30-2 16,-9-19-6 0,14-41 0-16,-12-8-2 0,0-28-1 0,-19 7 0 15,-1-26-1-15,-24 21 0 16,-11-17 0-16,-15 26-2 15,-14-3-1-15,-18 34-1 16,-16 11-5-16,-6 30-3 16,-14 20-7-16,0 29-7 15,-9 29-18-15,5 25-34 16,-14 33-102-16,2 12 11 16,-17 24-244-16</inkml:trace>
        </inkml:traceGroup>
      </inkml:traceGroup>
    </inkml:traceGroup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8:03.2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DACBC4B-648E-442E-B809-BDCE29B860D6}" emma:medium="tactile" emma:mode="ink">
          <msink:context xmlns:msink="http://schemas.microsoft.com/ink/2010/main" type="inkDrawing" rotatedBoundingBox="11814,2908 19306,2291 19330,2587 11839,3205" semanticType="underline" shapeName="Other">
            <msink:sourceLink direction="with" ref="{8CEC4EE6-032D-4D86-94ED-566994D38350}"/>
          </msink:context>
        </emma:interpretation>
      </emma:emma>
    </inkml:annotationXML>
    <inkml:trace contextRef="#ctx0" brushRef="#br0">-5 814 221 0,'-7'-4'132'0,"2"-1"-15"15,4-1-43-15,2 1-45 0,6 1-18 16,6 3-4-16,4-6-2 16,6 0 0-16,2-1 1 15,10-5 7-15,0-2 0 16,11 0 3-16,-1 3-1 0,13-1 4 15,0 3-7-15,17 3 3 32,0 2-1-32,31-1 4 15,-1-2-1-15,34-4 3 16,-1-3-3-16,43-7 1 0,-10-1-6 0,33-8-2 16,-13 2-3-16,36-2-2 15,-27 4 0-15,25-3 1 16,-19 9 1-16,30-1 0 15,-30 6 2-15,28-1 2 16,-22 2 1-16,27-6 6 16,-33-1 1-16,40-10 2 15,-30-2-3-15,26-3-3 16,-28 5-7-16,30 1-2 0,-43 8-4 16,18 1-1-1,-39 12 0-15,16 0-1 0,-40 10 1 16,11 7-1-16,-27 1 1 15,12 5-2-15,-27-1 2 16,13-4-1-16,-25-3 1 16,5-3 0-16,-27-7 0 0,0 2 1 15,-26-2-1-15,-2 0 0 16,-18 3-1 0,-4 5 0-16,-14 4 1 15,-4 3-1-15,-10 0 0 16,-1 5 1-16,-5-5-1 15,-4 3 0-15,0 0 1 0,-1-1-1 16,0-4 1 0,-1 2 0-16,-1-5-1 0,0-3-3 15,-1 1 0-15,1-3-4 16,-4-1-3-16,1-6-7 16,-2-3-5-16,-3-12-16 15,-2-3-5-15,-5-11-21 16,-2-2-123-16,-8-10 33 15,2 1-325-15</inkml:trace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9:21.902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313 66 228 0,'-5'-20'198'0,"5"7"-53"0,11 0-137 15,6 4 137-15,11 1-146 16,2 5 0-16,13 6 0 16,-1 2 0-16,14 8 3 15,2 1 0-15,20 2 1 16,-2-2 0-16,16 1 0 0,-11-7-2 15,2 0 0 1,-21-5 0-16,-9 1 1 16,-22-4 0-16,-8 0 1 0,-14 1 2 15,-4-1 4-15,-5 0 1 16,-5 2 2-16,-4 5-1 16,-20 14-7-16,-16 12-11 15,-38 26 4-15,-17 10-3 0,-36 21 0 16,3-4 6-16,-18 11 4 15,25-18-3-15,1 3-1 16,36-21 0-16,14-1-3 16,34-22 0-16,12-6-1 15,18-14-1-15,11-3 0 16,5-9 2-16,13 3 1 16,12 4 2-16,21 2 2 15,12-2 1-15,27-3-1 16,0-5 1-16,24-7-2 15,-9 1-1-15,19-6-2 16,-11 4-1-16,12-2-1 16,-24 5 0-16,0 0 0 15,-31 3 2-15,-10 2 0 16,-27 0 2-16,-10 0 3 0,-13-5 2 16,-5 2 0-16,-5-1-2 15,2 11-1 1,3 8-4-16,-5 21-6 0,0 14-2 15,-8 17-2-15,-6-4 2 16,-11 6-2-16,-5-14 3 16,-6-3 0-16,1-14 3 15,2-3-8-15,8-14-2 16,5-6-10-16,13-10-8 0,6-3 1 16,9-2 12-1,12 0 14-15,8 0 16 0,17-4 16 16,15-1-1-16,24-1-3 15,8-3-9-15,22 3-3 16,-2 1-5-16,10 0 3 16,-15-2 1-16,2 0 2 15,-24-3-1-15,-2 0 0 16,-22 2-3-16,-14-2-1 16,-19 3-1-16,-8 2 8 15,-17 4 8-15,-14 9-8 16,-9 9-2-16,-13 12-7 15,-6 8-12-15,-4 14-36 16,8-1-24-16,7 18-80 16,11-3-5-16,3 11-169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9:26.347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134 27 321 0,'-12'-7'79'0,"1"6"35"0,4-3-87 15,4 1-7-15,-2 0-2 0,1-1-7 16,1 1-8-16,-2 1-8 16,5 2 1-16,0 2-9 15,0 0-6-15,2-1-3 16,3 4-2-16,1 5 14 15,9 5 12-15,8 5 10 16,6 4 4-16,11 0 5 16,4-2-13-1,9-2-1-15,-1-3-5 0,6-3 0 16,-10-2-2-16,-5-5 1 16,-13-2-1-16,-7-4 1 15,-13-1 3-15,-3 2 13 16,-9-4 2-16,-6 4-4 15,-4 1-2-15,-9 6-9 16,-9-1-14-16,-10 12-2 16,-3 3 4-16,-10 9 3 0,3 1 6 15,-8 13 3-15,8-1 2 16,0 13-3-16,11-1-1 16,-1 7-3-16,15-5-1 15,8 4-3-15,12-12 2 16,12 1 1-16,13-11 2 15,10-1 2-15,3-9 1 16,7-4 3-16,-5-7 1 16,-1-5 1-16,-5-3-1 0,-3-4 0 15,-6 2-3-15,-3-5-1 16,-7-2-2-16,-5-1 1 16,-4-1 0-16,-11 6-4 15,-3 10 1-15,-10 8-1 16,-7 4 0-16,-8 13-1 15,5-9 3-15,-1 4 1 16,8-11-1-16,9 1-4 16,11-9-3-16,1-1-2 15,6-7-1-15,6-2 0 16,0 0 4-16,1 2 3 16,7 0 3-16,0 3 3 15,1 1 1-15,1 4 1 16,-2 2 0-16,-4-2 3 15,-2 0 1-15,-6-3 2 0,0-3 0 16,-4 1 1-16,-3 1-2 16,-4 2-1-16,0 4-3 15,-9 7-2-15,-1 1-3 16,-9 7-8-16,2 1-6 16,-4 6-54-16,2-2-74 15,-4 6 3-15,-3-8-195 16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29:28.124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892-4 424 0,'-30'6'114'0,"-3"-4"37"0,3 1-123 15,6 0-11-15,10 2-8 16,2-3-11-16,7 1-12 15,3-3-6-15,1 0 2 16,1 0 2-16,1 2 8 16,1-2 7-16,0-2 8 15,-2 2 0 1,0 0-1-16,8 7 6 0,5 3-2 0,9 7 0 16,9 3-1-16,14 6-2 15,-2-3-8-15,7 2-5 16,-7-5-2-16,2-3-8 15,-13-6-1-15,-4-2-4 16,-12-6 4-16,-4-1 4 16,-14-2 6-16,-11 5-3 15,-10 6 4-15,-20 9-2 16,-12 7-2-16,-25 13 1 16,-4 6 7-16,-28 11 1 15,9 2 2-15,-11 8 1 16,21-7 1-16,2 4-4 15,29-6-3-15,6 2-38 16,19-8-7-16,9 6 2 0,11-9 7 16,11 5 14-16,12-6 43 15,14 2 10-15,10-12 0 16,13 2-3-16,9-12-11 16,18-7-3-16,1-9-4 15,17-5 2-15,-7-7 0 16,7-4 4-16,-20 1 0 15,-5 0 4-15,-26 1 1 16,-7 0 9-16,-22 2 3 16,-13 14 5-16,-13 4-12 15,-20 13-3-15,-14 8-14 16,-23 14-6-16,-1-7-11 0,-20 7 4 16,11-6-3-16,-8 4-7 15,17-6-6 1,1 7-4-16,17-4-2 0,5 8-1 15,16-8 8-15,12 4 6 16,16-11 7-16,17-4 3 16,13-12 3-16,21-10 1 15,8-12 1-15,19-8 1 16,4-7 2-16,20-4 1 16,-5-1 0-16,20 2-1 15,-11 4 3-15,1-1 5 16,-20 7 3-16,-4 2 7 15,-26 1 2-15,-9 5 3 0,-16 7-1 16,-10 17-7-16,-13 8-6 16,-16 21-8-16,-13 9-5 15,-19 21-5-15,-2-3 3 16,-16 15 1-16,6-15 3 16,-6 9 1-16,14-23 1 15,8-4 0-15,14-22-2 16,6-6 0-16,16-17-1 15,11 0-2-15,9-11-1 16,15-7 0-16,11-4 1 16,18-9 2-16,2-7 1 0,15-6-6 15,-5 4-2-15,7-1-9 16,-8 6-6-16,2 5-7 16,-9 7-10-16,0 9-2 15,-17 4-3-15,-3 15-46 16,-19 5 15-16,-12 18-115 15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3:31:17.7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722974-EFEF-4D7E-9C33-23696B007AC1}" emma:medium="tactile" emma:mode="ink">
          <msink:context xmlns:msink="http://schemas.microsoft.com/ink/2010/main" type="writingRegion" rotatedBoundingBox="1298,1668 22021,2232 21853,8384 1131,7820"/>
        </emma:interpretation>
      </emma:emma>
    </inkml:annotationXML>
    <inkml:traceGroup>
      <inkml:annotationXML>
        <emma:emma xmlns:emma="http://www.w3.org/2003/04/emma" version="1.0">
          <emma:interpretation id="{F48DE248-C211-4C94-9EAF-D56FEEF36ED0}" emma:medium="tactile" emma:mode="ink">
            <msink:context xmlns:msink="http://schemas.microsoft.com/ink/2010/main" type="paragraph" rotatedBoundingBox="1298,1668 22021,2232 21958,4534 1236,39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91D42E-BEDB-4B0E-B464-3714E29DA7CA}" emma:medium="tactile" emma:mode="ink">
              <msink:context xmlns:msink="http://schemas.microsoft.com/ink/2010/main" type="line" rotatedBoundingBox="1298,1668 22021,2232 21958,4534 1236,3970"/>
            </emma:interpretation>
          </emma:emma>
        </inkml:annotationXML>
        <inkml:traceGroup>
          <inkml:annotationXML>
            <emma:emma xmlns:emma="http://www.w3.org/2003/04/emma" version="1.0">
              <emma:interpretation id="{142B2191-092F-4EDB-BE54-68C8BEC1B1DC}" emma:medium="tactile" emma:mode="ink">
                <msink:context xmlns:msink="http://schemas.microsoft.com/ink/2010/main" type="inkWord" rotatedBoundingBox="1298,1668 4493,1755 4439,3746 1244,365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1018 384 0,'33'-25'93'0,"8"-5"39"16,1 0-111-16,19-5-8 16,4 1 0-16,20-6-7 15,-4 2-5-15,19-7 0 0,-14 2-1 16,10-7 1-16,-13 3-1 16,7-11 2-1,-14 5 2-15,14-12 7 16,-10 4 3-16,19-9 1 15,-12 10-2-15,7-1-1 16,-19 11-7-16,-2 4-3 0,-23 14-1 16,-7 6 0-16,-16 14-1 15,-9 5 0-15,-10 9 1 16,-8 13 3-16,-10 10 1 0,-15 23 0 16,-5 15 1-1,-24 32-1-15,-10 6-2 0,-22 38 0 16,0-1 2-16,-19 22 6 15,12-19 1-15,-3 10 5 16,21-37-1 0,1 4-2-16,20-25-4 0,3 3-4 15,18-19-5-15,0-1 0 16,9-21-1-16,3-4-1 16,4-16 0-16,-1-3-4 15,3-12-1-15,3-2-6 0,2-6-5 16,0-4-11-16,5-3-9 15,-3 0-33-15,1-3-13 16,-1 1-48-16,-2-1 0 16,2-1-1-16,3 3-18 15,2 1 85-15</inkml:trace>
          <inkml:trace contextRef="#ctx0" brushRef="#br0" timeOffset="460.9062">1333 1840 495 0,'-17'28'129'0,"2"-6"31"0,0-12-134 16,29 6-56-16,20-1-57 16,3 7-75-16,-5-4-14 15,-14-3-178-15</inkml:trace>
          <inkml:trace contextRef="#ctx0" brushRef="#br0" timeOffset="1244.0975">2311 284 390 0,'3'4'52'0,"12"1"54"16,8-4-117-16,15 6-1 15,4-2 14-15,8 1-1 16,-4-2-1-16,9 2 0 16,-9-2-1-16,8-1 1 15,-10 2 2-15,6-2 1 16,-8-1 2-16,2 1 4 0,-7-4 2 16,1-3 1-16,-10-2 0 15,1 2 0-15,-11-1-4 16,0 5-2-1,-5 4-1-15,-1 12 1 16,-4 9-2-16,1 28 1 0,-11 19 0 16,-8 44-4-16,-10 13-2 15,-16 42-1-15,-6-3-1 16,-14 26 2-16,2-34 2 0,-5-6 8 16,7-39 3-1,-3-21 1-15,14-39-1 16,1-10-2-16,12-20-7 0,1-10-7 15,9-14-10-15,0-12-52 16,5-16-55-16,-1-16-17 16,4-10-58-16,4-12 50 15</inkml:trace>
          <inkml:trace contextRef="#ctx0" brushRef="#br0" timeOffset="1448.6927">2462 1347 188 0,'3'-38'137'0,"4"8"-22"0,4 1-20 15,4 13-64-15,13 3-12 16,2 11-11-16,13 5-3 16,2 7-4-16,18 10-1 15,2 5-2-15,15 15-15 16,-2 10-32-16,12 21-71 0,-12 2-3 16,5 10-164-16</inkml:trace>
        </inkml:traceGroup>
        <inkml:traceGroup>
          <inkml:annotationXML>
            <emma:emma xmlns:emma="http://www.w3.org/2003/04/emma" version="1.0">
              <emma:interpretation id="{11C24CE5-0029-4052-B574-D0CB32466F45}" emma:medium="tactile" emma:mode="ink">
                <msink:context xmlns:msink="http://schemas.microsoft.com/ink/2010/main" type="inkWord" rotatedBoundingBox="5211,1887 10796,2039 10736,4229 5151,407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325.9445">3923 1040 384 0,'-5'-4'72'0,"5"3"41"0,10-3-115 15,5-1 0-15,6-1 3 16,-3-3-1-16,6-2 0 16,-3 1 1-16,2-8 5 15,4-2 2-15,10-9 5 16,2 1 2-16,15-13-2 16,2 1-5-16,17-13-1 15,-2 1-5-15,14-11 0 16,-9 7-1-1,11-6 1-15,-18 9-1 0,3-2 0 16,-14 12 0-16,0 0 0 16,-18 11-1-16,-2 8 0 15,-15 9 0-15,-6 8 2 0,-10 12 3 16,-16 20 2-16,-7 11 2 16,-16 24-1-16,-6 10-2 15,-14 30-2-15,1-4-2 16,-12 17-2-16,6-10 2 15,-9 8 2-15,3-22 1 0,-8 8 2 16,6-19-1 0,-3 1 0-16,11-14-2 0,1-7-1 15,16-16-3-15,4-6 0 16,9-11-4-16,2-3-5 16,8-9-7-16,-1-3-33 15,5-3-39-15,8-11-55 16,3-7-22-16,9-9-88 15</inkml:trace>
          <inkml:trace contextRef="#ctx0" brushRef="#br0" timeOffset="3924.4617">5208 953 429 0,'13'4'106'0,"-7"-6"35"0,9 2-119 0,7 0-18 15,8 0-2-15,-2 0-5 16,7-2-6-16,-7-4-4 15,5-9-1-15,-3-4 1 16,12-12 3-16,-6-7 7 0,9-12 6 16,-5 0 4-16,6-13 3 15,-6 8 1-15,10-5-1 32,-8 7-4-32,7-3-2 0,-4 11-2 15,7-1-1-15,-12 7-1 0,4 5-1 16,-9 10 0-16,-3 4-1 15,-12 10 0-15,-4 5 0 16,-7 7 2-16,-6 5 3 16,-5 8 3-16,-6 16 4 15,-10 9 1-15,-9 21 2 16,-8 9-4-16,-16 25-1 16,-2-2-2-16,-12 18-1 15,2-5-1-15,-7 9-2 16,10-21 0-16,-4 9-1 15,10-23-1-15,0 0 1 16,11-24 0-16,1-4-1 0,12-21 0 16,4-3-5-16,9-13-3 15,2-3-11-15,3-2-10 16,1-5-89-16,6-2-30 16,2-8-25-16,3-1-93 15</inkml:trace>
          <inkml:trace contextRef="#ctx0" brushRef="#br0" timeOffset="4419.2846">6091 1569 576 0,'-27'22'126'0,"6"-1"45"0,14 4-179 15,14 3-35-15,4-1-48 0,1-4-87 16,-6-3-7-16,-2-5-182 15</inkml:trace>
          <inkml:trace contextRef="#ctx0" brushRef="#br0" timeOffset="5427.0927">7203 566 467 0,'-10'-3'94'0,"0"0"33"15,7-1-148-15,-1 8-34 16,-1 2-7-16,-3 3 1 0,-2 1 18 16,-5 8 23-16,0 0 38 15,-3 5 21-15,3 1 6 16,-5 7 6-16,-1-1-3 16,-1 8-11-16,4 2-12 15,-2 12-8-15,5 1-11 16,8 20-11-16,9-2 4 15,8 22-1-15,7-5-3 16,7 15-4-16,3-12-2 0,1 7-1 16,-5-23 2-16,2-4 4 15,-5-22 8-15,-1-6 7 16,-6-17 3-16,-3 3 3 16,-5-8-2-1,-7 1-3-15,-3-4-4 0,-10 5-2 16,-5-5-3-16,-13-1 1 15,-3-4 1-15,-14-4 6 16,5-6 1-16,-10-6 5 16,4-6 1-16,-2-2-2 15,6-1-5-15,-3-3-1 16,12 4-6-16,5 4-2 16,13 4 0-16,3 1-2 15,11 0-1-15,6-1-2 16,3-2 1-16,10-10 0 15,9-7 3-15,18-16 1 0,11-7 1 16,17-18 1-16,0-1-2 16,15-23 1-16,-11 3 0 15,6-18-1 1,-12 11 1-16,9-14-1 0,-10 16 1 16,8-11 0-16,-12 12-1 15,2-6 1-15,-15 19 0 16,-6 3 0-16,-19 21 0 15,-8 13 1-15,-13 16 0 16,-12 4-2-16,-9 8-1 0,-5 7-4 16,-5 4-3-16,-11 11-6 15,2 5-3 1,-7 16-11-16,1 0-11 0,-5 12-79 16,10-2-31-16,-6 5-23 15,10-10-84-15</inkml:trace>
          <inkml:trace contextRef="#ctx0" brushRef="#br0" timeOffset="5891.2929">8148 417 562 0,'10'7'115'0,"-2"3"52"0,2 3-169 16,3 10-13-16,-1 9-2 15,-12 14-5-15,-10 6 1 16,-15 12 3-16,-7-1 8 15,-16 12 5-15,0-7 7 16,-12 7 9-16,7-9 4 0,-5 14 0 16,13-9-1-16,0 12-2 31,16-6-7-31,2 6-3 0,14-13 0 16,9 3-2-16,11-19-1 0,13-2-4 15,7-14-2-15,12 2-5 16,3-17-3-16,9 0-3 15,-3-8 2-15,12-3-2 16,-3-10 2-16,7-7-1 16,-4-7-6-16,7-6-89 15,-14-9-25-15,0-11-28 16,-13-5-84-16</inkml:trace>
          <inkml:trace contextRef="#ctx0" brushRef="#br0" timeOffset="6141.9047">8453 1164 305 0,'-23'30'108'0,"3"2"2"0,-3 16-73 0,3 3-56 16,-10 21 10-16,-3 1 10 15,-9 21 14-15,1-4 8 0,3 11 7 16,4-13-9-16,3 7-12 15,8-19-11 1,-1-1-19-16,4-17-19 16,4-7-88-16,2-19 10 0,5-9-203 15</inkml:trace>
          <inkml:trace contextRef="#ctx0" brushRef="#br0" timeOffset="6884.1171">8780 425 442 0,'0'5'89'0,"7"5"43"0,9 4-134 0,11 2-7 15,1 4-6-15,14 0 2 16,-4-7-1-16,12-3 5 15,-2-5 9-15,7-6 13 16,-4-3 3-16,9 3 5 16,-7-3-1-16,3 1 1 15,-9 0-7-15,-4 1-2 16,-18-1-5-16,-5 1-3 16,-15 4-4-1,-15 8 0-15,-8 5 0 0,-12 13 0 16,-3 3-1-16,-7 12 1 15,5 1-1-15,-2 5 2 16,7-2 2-16,-3 11 4 16,8-2 1-16,0 9-1 15,9-5-1-15,4 11-3 0,9-11-2 16,3 8 0 0,7-11-1-16,-1 1 0 0,6-10 1 15,1-2 0-15,-1-12 0 16,-1 2 4-16,1-8 0 15,-4-3 2-15,-3-2 2 16,0-4 2-16,-5-8-4 16,-5-1-2-16,-5-3-2 0,-15 0-3 15,-11-2-2 1,-19 0 0-16,-5 0 1 16,-11 3-2-16,6 2-4 0,-1 5-4 15,16 5-4-15,-2 3-8 16,16 0-1-16,-2 4-6 15,10-2-4-15,-1 0-33 16,9-6-23 0,0-2-45-16,11-5-23 0,5-11-58 15</inkml:trace>
          <inkml:trace contextRef="#ctx0" brushRef="#br0" timeOffset="7337.3513">9453 1672 468 0,'14'15'109'16,"-7"3"40"-16,1 12-136 0,-3 3-15 0,-6 12-4 15,-9 2-5-15,-9 12-3 16,-7-2-1-16,-11 11-3 16,-1-2 5-16,-12 7 10 15,2-6 7-15,-2-1 14 16,9-14 5-16,1-1-3 16,12-16-16-16,6-8-40 15,9-11-86-15,1-8-29 16,11-11-49-16,1-8-16 15</inkml:trace>
        </inkml:traceGroup>
        <inkml:traceGroup>
          <inkml:annotationXML>
            <emma:emma xmlns:emma="http://www.w3.org/2003/04/emma" version="1.0">
              <emma:interpretation id="{7CB55BF5-23F3-428B-B5D9-6C0760535097}" emma:medium="tactile" emma:mode="ink">
                <msink:context xmlns:msink="http://schemas.microsoft.com/ink/2010/main" type="inkWord" rotatedBoundingBox="11529,2009 13524,2064 13482,3579 11488,352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9029.8331">10610 727 398 0,'11'-8'116'0,"1"0"22"15,-1-2-106-15,4 0-27 16,4 3-5-16,-3-1 0 16,-4 1-1-16,-4-1 2 15,-6 3 1-15,1-2 3 16,-6-1 5-16,-2 2 2 16,-3-1 0-16,-9 0 1 15,-3 1-1-15,-8 6-5 16,0 0-2-16,-2 6-1 15,5 3-1-15,2 2-2 16,8 4-1-16,3 2-1 16,5 3 0-1,1 5-1-15,4-2 0 0,0 7 1 16,4 0-1-16,6 4 0 16,2-2 2-16,10 8-1 0,2-5 0 15,9 13 1-15,4-2 0 16,12 14-1-16,-2-4 1 15,9 4 0-15,-5-8 1 16,5 1-1-16,-9-12 0 16,0 1 1-16,-10-6 0 15,-4-2 0-15,-12-8 0 0,-9-3 1 16,-12 2 0-16,-15-3 0 16,-13-1 0-16,-23 6-1 15,-6-2 1-15,-21 3-1 16,-2-3 1-16,-17-2 5 15,11-3-1-15,-3-3 1 16,19-4-1-16,9 2-2 16,23-3-3-16,10-4-1 15,17-1 0-15,1-2 3 16,11-5 0-16,9-9 3 16,5-6 1-16,17-15 0 15,10-8-3-15,25-17 0 16,1 1-3-16,16-16-1 15,-4 5 0-15,8-13 1 16,-11 8-1-16,6-11 2 0,-11 8 0 16,6-7 0-16,-13 11 1 15,2-6 0-15,-17 14 0 16,-6-6 1-16,-14 11 0 16,-7-16-1-16,-9 9-1 15,-7-7-4-15,-7 11-1 16,-11-1-4-16,-7 20-1 15,-11 7-1-15,-6 15 0 0,-13 11-5 16,5 12 1-16,-8 13-2 16,7 7-2-1,-4 10-12-15,12 2-59 0,-4 11-68 16,12-8-9 0,4-2-174-16</inkml:trace>
          <inkml:trace contextRef="#ctx0" brushRef="#br0" timeOffset="9761.7726">11730 337 501 0,'9'10'86'0,"-3"-8"55"15,7 8-155-15,4 3-11 16,3 5 10-16,-10 6 3 15,3-1 0-15,2-5 12 0,10 0 8 16,3-4 3 0,14-6 7-16,3-1 4 0,9-6 1 15,-4-6-3-15,3-1 0 16,-10-1-6 0,-6-3-3-16,-14 5-6 15,-8 4-2-15,-12 2-2 16,-16 9 0-16,-8 5 0 0,-16 5 0 15,-9 7 1-15,-16 4-3 16,9 1 0-16,-5 1-1 16,13-2 1-16,5 6-1 15,17-6 2-15,3 4-1 16,12 3 0-16,6 12 0 16,12-2 0-16,12 12 1 15,8 0-1-15,14 8 1 16,1-7 0-16,8 14 1 0,-8-12-1 15,0 14 1-15,-15-13 0 16,-9 1 0-16,-14-17 1 16,-15 0 2-16,-10-13 2 15,-21-3 4-15,-9-9 2 16,-28 0 0-16,-5-8-3 16,-32-5-3-16,1-5-9 0,-15-2-7 15,12-4-7 1,-1-2-8-16,31 1 1 0,10 0-5 15,29 7-3-15,11 0-7 16,15 3-2-16,12 4-107 16,10-4 29-16,12 4-257 15</inkml:trace>
        </inkml:traceGroup>
        <inkml:traceGroup>
          <inkml:annotationXML>
            <emma:emma xmlns:emma="http://www.w3.org/2003/04/emma" version="1.0">
              <emma:interpretation id="{EA6E0269-E343-4DEA-ACCF-D698169B7CED}" emma:medium="tactile" emma:mode="ink">
                <msink:context xmlns:msink="http://schemas.microsoft.com/ink/2010/main" type="inkWord" rotatedBoundingBox="14200,2021 22021,2234 21965,4295 14144,4082"/>
              </emma:interpretation>
              <emma:one-of disjunction-type="recognition" id="oneOf3">
                <emma:interpretation id="interp3" emma:lang="" emma:confidence="0">
                  <emma:literal>0,75</emma:literal>
                </emma:interpretation>
                <emma:interpretation id="interp4" emma:lang="" emma:confidence="0">
                  <emma:literal>075</emma:literal>
                </emma:interpretation>
                <emma:interpretation id="interp5" emma:lang="" emma:confidence="0">
                  <emma:literal>0775</emma:literal>
                </emma:interpretation>
                <emma:interpretation id="interp6" emma:lang="" emma:confidence="0">
                  <emma:literal>07,75</emma:literal>
                </emma:interpretation>
                <emma:interpretation id="interp7" emma:lang="" emma:confidence="0">
                  <emma:literal>0575</emma:literal>
                </emma:interpretation>
              </emma:one-of>
            </emma:emma>
          </inkml:annotationXML>
          <inkml:trace contextRef="#ctx0" brushRef="#br0" timeOffset="15596.6025">14939 374 350 0,'-16'-8'83'0,"-6"4"33"0,4 8-105 16,-5 7-4-16,1 7-3 15,-6 11-5-15,1-1-2 16,-4 8 2-16,2-1 1 15,-5 5 3-15,2-3 1 0,-6 4 4 16,0-1 4-16,-12 6 3 16,0-2 0-16,-6 7-1 15,1-1-4 1,-3 8-4-16,10 0-4 16,1 14-1-16,11-3-1 0,-1 19 0 15,14-5-2-15,0 20 0 16,8-15-1-16,11 0 0 15,9-21 2-15,15-8 1 16,10-24 1-16,18-8 3 16,4-16 2-16,21-14 2 15,1-12 0-15,16-20-1 16,-7-6-1-16,8-19-1 16,-13-1-3-16,4-19-1 0,-11 3 1 15,2-14 4-15,-10 8 2 16,0-16 1-16,-13 11 2 15,-5-10-1-15,-17 13-5 16,-10-6 0-16,-14 18-2 16,-16 3-1-16,-9 20 1 15,-13 7-3-15,-5 21-5 16,-15 16-6-16,3 17-6 16,-19 23-15-16,4 17-12 15,-14 22-13-15,9 3-4 16,-7 17-74-16,18-11 22 0,0 11-168 15</inkml:trace>
          <inkml:trace contextRef="#ctx0" brushRef="#br0" timeOffset="16224.1874">15617 1400 484 0,'0'0'100'0,"-4"0"46"0,4 5-143 0,5 6-5 15,0 6-1-15,-1 13 2 16,-4 1 1-16,-10 16 4 15,-5 1 2-15,-15 15 4 16,-2 2 1-16,-18 18 1 16,-3-7-3-16,-18 17-1 15,0-6-4-15,-21 6 0 32,13-17-2-32,-4 2-3 0,21-25-3 15,7-11-8-15,27-21-10 16,10-16-68-16,16-18-68 0,10-20-6 15,7-14-181-15</inkml:trace>
          <inkml:trace contextRef="#ctx0" brushRef="#br0" timeOffset="16643.1718">16042 671 200 0,'-17'5'207'0,"7"-8"-75"0,8 6-121 15,11 0 113-15,7 4-152 16,3 1 8-16,7 4 7 16,-3-7 1-16,9 0 10 15,-2-2 7-15,10-1 2 16,-2-5 1-16,12-4 2 16,-4-3-1-16,12-5 2 15,-6-2 0-15,2 1 3 16,-10 1-2-16,-5 3-1 15,-15 7-4-15,-4 9-1 0,-14 4-2 16,-9 22 1 0,-12 10-2-16,-13 26 1 0,-9 12-1 15,-9 28-2-15,1-3 0 16,-5 22 0-16,7-12 0 16,-5 18-1-16,8-18 1 15,-3 5 0-15,10-27 0 16,1-12-1-16,9-29 0 15,3-13-7-15,10-22-8 16,-3-12-44-16,3-13-24 16,-2-16-32-16,4-8-4 0,-6-19-14 15,8-3 15-15,-2-12 32 16</inkml:trace>
          <inkml:trace contextRef="#ctx0" brushRef="#br0" timeOffset="16941.6053">16040 1493 169 0,'0'-62'115'16,"8"16"-6"-16,5 3-20 0,6 15-39 0,7 1-10 15,3 14-20-15,5 4-8 16,3 9-10-16,8 5-1 16,-4 7 0-16,11 3 0 15,-6 5-1-15,7 1 0 16,-10-2 0-16,6 1-1 16,-8-5 1-16,-1-4-2 15,-10-4-4-15,-2-2-18 16,-10-4-27-16,-3-1-70 0,-10-3-3 15,-1-4-155-15</inkml:trace>
          <inkml:trace contextRef="#ctx0" brushRef="#br0" timeOffset="17414.3911">17599 739 436 0,'1'-7'161'16,"-2"1"4"-16,-4 1-107 0,-2 5-82 15,2 8-12-15,-10 17-8 16,-8 3 0-16,-7 5 11 16,0 1 24-16,-3-3 20 15,8-8 14-15,4 2 6 16,4-1-1-16,9 5-4 16,6 3-12-16,7 6-3 0,8 2-6 15,14 8-2 1,-1-3-1-1,9 13-1-15,0 0-3 0,0 9 0 16,-7-11-1-16,2 4 1 16,-5-14 0-16,-2 1 2 15,-6-12 1-15,-2 5 2 0,-10-6 1 16,-9 5 3-16,-4-5 1 16,-13 5 0-16,-6-8 0 0,-16 1 1 15,-5-7-4-15,-15-4 1 16,-1-11-1-16,-4-7-2 15,10-9-3-15,0-16 0 16,12-9-4-16,1-19-5 16,10-7-5-16,5-17-22 15,12 1-51-15,11-12-79 16,7 12-7-16,7-10-182 16</inkml:trace>
          <inkml:trace contextRef="#ctx0" brushRef="#br0" timeOffset="17853.518">17727 648 401 0,'36'6'136'16,"2"-6"20"-16,14 2-101 0,3 3-35 15,9 3-5-15,-4 4-12 16,11 5-4-16,-9-4-5 16,9 3-13-16,-6-2-10 15,0-3-69-15,-19-7-57 16,-1-3-9-16,-15-7-149 0</inkml:trace>
          <inkml:trace contextRef="#ctx0" brushRef="#br0" timeOffset="10331.4668">12912 1000 477 0,'14'1'135'0,"14"-2"23"0,3-3-136 0,17 3-21 15,7 1-20-15,10 0 9 16,-5 0-8-16,6-5-4 16,-8-2 1-16,9-3 3 15,-8 2 1-15,3-4 8 16,-16 6 4-16,-4-3 2 15,-16 3-8-15,-11-1-60 16,-15 2-60-16,-16 2-7 16,-11 3-161-16</inkml:trace>
          <inkml:trace contextRef="#ctx0" brushRef="#br0" timeOffset="10583.3617">12965 1255 491 0,'7'5'117'0,"8"-5"40"0,5-3-143 15,10 6-24-15,0 2-4 0,8 2 0 16,0 1 0-16,8-1 4 16,-1-5 10-16,13 1 4 15,-3-1 2-15,5 1 2 16,-4 2-1-16,7 5 0 16,-6 0-4-16,3 3-7 15,-11 0-12-15,-4 6-135 16,-16-3 34-16,-16 7-346 15</inkml:trace>
          <inkml:trace contextRef="#ctx0" brushRef="#br0" timeOffset="18569.359">19632 918 444 0,'-1'4'96'0,"-3"-3"43"15,3-1-129-15,-1 2 2 16,-3 1 0-16,-8 2 4 0,-5 2-1 16,-11 1 0-16,-4 4-5 15,-13 1 0-15,-2 2-4 16,-11 5-1-16,5-2-3 16,-11 6 1-16,8-3 0 15,-7 6 0-15,9-1 0 16,-5 6 0-1,10-2-1-15,-6 10-2 0,11-1 1 0,-5 11-1 16,9 2 0-16,-4 12 1 16,13-4 0-16,-1 10 0 15,13-5 0-15,4 6 0 16,9-11 0-16,9 5-1 16,9-11-1-16,9 1 1 15,7-13 0-15,16-3 0 16,7-10 1-16,16-8 1 15,2-9 0-15,15-6 1 16,-6-7-2-16,4-2-1 16,-13-2-2-16,3-5-6 15,-14 3-3-15,3-3-8 16,-9 2-5-16,-3-2-19 16,-8 3-12-16,-3-5-38 15,-9-1 4-15,0-7-51 0,-6-3-4 16,4-4-51-16</inkml:trace>
          <inkml:trace contextRef="#ctx0" brushRef="#br0" timeOffset="19478.0723">19747 1880 466 0,'13'1'134'0,"12"3"31"0,0-1-128 16,13 2-28-16,4 5-11 16,6 3-14-16,-10 0-8 0,0 2-1 15,-8-1 5-15,2-3 10 16,-6 1 15 0,7-2 9-16,-1 0 2 0,16 3-2 15,-1-1-6-15,16 1-12 16,-5-3-9-1,7-3-55-15,-7-4-88 0,1-6 8 16,-10-9-233-16</inkml:trace>
          <inkml:trace contextRef="#ctx0" brushRef="#br0" timeOffset="19165.4769">20144 1524 509 0,'5'2'121'0,"0"-5"37"15,1-1-148-15,3 6-29 16,1 5-6-16,-5 6-2 16,-9 4 2-16,-7 11 8 15,-8 0 11-15,-6 4 14 16,-1-3 13-16,-7 6 8 16,3-5 6-16,-5 3 1 0,7-1-8 15,0 9-10-15,4-6-7 16,-1 13-10-1,9-4-4-15,1 9-3 16,8-7 0 0,9 9 1-16,6-10 1 0,14 0 1 15,11-7 2-15,17 2 1 0,6-10 0 16,21-4 0-16,-3-6 1 16,11-5-2-16,-9-8-2 15,6-2-2-15,-16-4-2 0,-1-2-4 16,-15-3-3-16,-9 1-13 15,-14-4-11-15,-7-4-37 16,-12-4-33-16,-6-7-45 16,-7-3-19-16,-2-10-52 15</inkml:trace>
        </inkml:traceGroup>
      </inkml:traceGroup>
    </inkml:traceGroup>
    <inkml:traceGroup>
      <inkml:annotationXML>
        <emma:emma xmlns:emma="http://www.w3.org/2003/04/emma" version="1.0">
          <emma:interpretation id="{F8951026-1DA5-44E7-96F6-1B016864F128}" emma:medium="tactile" emma:mode="ink">
            <msink:context xmlns:msink="http://schemas.microsoft.com/ink/2010/main" type="paragraph" rotatedBoundingBox="2088,5162 20307,5776 20219,8390 2000,77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4BCA87-9D3E-434C-BA89-7250CA9AF518}" emma:medium="tactile" emma:mode="ink">
              <msink:context xmlns:msink="http://schemas.microsoft.com/ink/2010/main" type="line" rotatedBoundingBox="2088,5162 20307,5776 20219,8390 2000,7775"/>
            </emma:interpretation>
          </emma:emma>
        </inkml:annotationXML>
        <inkml:traceGroup>
          <inkml:annotationXML>
            <emma:emma xmlns:emma="http://www.w3.org/2003/04/emma" version="1.0">
              <emma:interpretation id="{F6A47835-39F0-4F7B-BAAD-D051DB6A35AA}" emma:medium="tactile" emma:mode="ink">
                <msink:context xmlns:msink="http://schemas.microsoft.com/ink/2010/main" type="inkWord" rotatedBoundingBox="2076,5509 8220,5717 8158,7538 2015,7331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9523.4403">5063 4049 325 0,'-3'-8'88'0,"-1"-2"24"16,3 4-92-16,-1 1-4 16,-1 1-5-16,-5 3 7 15,-2 1 1-15,-4 0 4 16,-4 1-2-16,-4 6 0 0,-1 1-6 15,-8 7-4-15,4 0-4 16,-6 5-1 0,3 0-2-16,-3 5 0 0,3-2 0 15,-3 7 2-15,1-2-1 16,2 9 0 0,7-2-1-16,5 9-2 15,8-1-2-15,7 9 1 16,9-2-1-16,12 10 0 0,7 1 1 15,14 17 0-15,4-3 0 0,6 18 0 16,-2-10-1 0,3 11 0-16,-12-11 0 0,-2 9 0 15,-11-21 0-15,-1 4 1 16,-13-17 0-16,-6-5 2 16,-6-18 2-16,-6 0 2 15,-8-12 0-15,-10 0-1 16,-5-3-1-16,-16-2 3 15,-6-4-1-15,-9-3 5 16,4-6 1-16,-2-10-1 16,10-3-5-16,5-10-4 15,15-1-4-15,6-7-1 16,10 1 0-16,8-10 0 16,12 4 2-16,11-16 0 15,8 4 1-15,19-20-1 16,7 3 1-16,19-21-1 0,-3 4 1 15,15-19-1 1,-8 6 1-16,11-18 0 0,-14 12 0 16,4-15 0-16,-15 15 0 15,-6-6 1-15,-17 24 0 16,-11-1 1-16,-14 21-1 16,-10 3 1-16,-8 22-1 15,-8 3-1-15,-5 16-2 16,-12 11-9-16,-6 15-3 0,-16 16-6 15,-4 12-3-15,-11 20-6 16,9 3 0-16,-7 16-49 16,17-4-56-16,3 8-19 15,14-12-57-15,8 1 37 16</inkml:trace>
          <inkml:trace contextRef="#ctx0" brushRef="#br0" timeOffset="30163.4439">5953 4142 495 0,'5'-11'113'0,"-7"1"45"0,1 6-150 16,-1 3-12-16,2 1-8 16,2 6-7-16,-2 1-4 15,5 3 5-15,0 0 7 16,6 3 4-16,2-4 8 16,4 1 6-16,1-4 2 15,7 3 2-15,-3 2 0 16,4 1 0-16,-2 3-6 0,-1 6-1 15,-7-1-2-15,-2 5 0 16,-8 0-1-16,-2 12 0 16,-11-4 0-16,-10 17 0 15,-11 4 0-15,-18 18 3 16,-9-4 6-16,-15 13 9 16,4-8 4-16,-11 10 3 15,14-11-2-15,-1 12-5 16,12-12-11-16,-3 11-4 15,12-12-4-15,-2 4-2 16,9-16 1-16,-1 0 0 16,14-21 0-16,5-7 1 0,10-12 0 15,6-6 0-15,7-5 1 16,10 2 1-16,8-3 1 16,19 1 2-16,6 0 2 15,25 1-2-15,1-6 0 16,21 2-2-16,-5 0-4 15,9 2-6-15,-17-1-5 16,-1 4-6-16,-18 2-4 16,-5 6-12-16,-16 2-1 15,-7 3-17-15,-12-1-20 16,-7 1-57-16,-11-3-19 16,-8-2-27-16,-7-5-30 15</inkml:trace>
          <inkml:trace contextRef="#ctx0" brushRef="#br0" timeOffset="30501.0952">6826 5592 730 0,'-8'30'160'0,"5"4"38"0,14-2-237 16,11-4-175-16,1-8-13 15,-6-2-73-15,-14-9-7 16</inkml:trace>
          <inkml:trace contextRef="#ctx0" brushRef="#br0" timeOffset="24336.3095">1032 4420 481 0,'-20'13'96'0,"-1"-10"47"0,11-1-148 15,8 0-3-15,2 1 0 0,-1 0 0 16,1 2 2-16,-2-2 1 16,2 1 1-16,3-8 0 15,9-4 1-15,9-13 0 16,6-8 7-16,19-15 6 16,9-1 0-16,18-13 3 15,4 5 0 1,16-6-3-16,-7 10-3 0,9-3-2 15,-17 11-3-15,1-1-1 16,-14 9 0-16,1 1 0 16,-16 9-1-16,-7 5-1 15,-14 8 0-15,-9 10 0 16,-14 7 1-16,-14 17 3 16,-10 15 0-16,-21 24 1 15,-10 8 0-15,-23 29-2 0,-4 3 0 16,-22 26 0-16,3-13 2 15,-18 19 3 1,14-24 0-16,-11 12 0 0,16-25-1 16,-3 8-1-16,24-20-4 15,2 1 0-15,18-26 0 16,13-13-1-16,18-18-1 16,6-17-1-16,12-6-1 0,11-7 1 15,6-3 2-15,16-7 2 16,9 0 2-16,18-10 0 15,9 0 0-15,18 0 0 16,3 5-3-16,14 7 1 16,-10 6-1-16,1 11 0 15,-16 4 0-15,-9 8 0 16,-21-1-1-16,-7 2 0 16,-15-2-3-16,-11 1-6 15,-7-2-7-15,-9 1-30 16,-7 1-45-16,-6-3-70 15,1-4-15-15,-1-3-137 16</inkml:trace>
          <inkml:trace contextRef="#ctx0" brushRef="#br0" timeOffset="24631.9326">2229 5374 591 0,'-13'30'129'0,"-4"-22"53"0,7 9-191 0,17 1-25 0,3 15-150 15,0 6 29-15,-2 2-364 16</inkml:trace>
          <inkml:trace contextRef="#ctx0" brushRef="#br0" timeOffset="25286.5949">2932 4403 421 0,'0'-10'147'0,"-4"-7"12"15,4-4-98-15,13 6-62 0,12 2-4 16,-1 1-5 0,12 2-4-16,-1 0 0 0,13-5 2 15,-1-5 4-15,12-5 3 16,-2 0 5-16,6-6 5 15,-8 3 4-15,4 1 4 16,-10 6 2 0,2 2 0-16,-9 9-4 15,4 9-3-15,-6 7-6 0,-7 13 0 16,-11 7-1-16,-17 29-2 16,-17 13-1-16,-28 30 0 15,-13 3 1-15,-22 20-1 16,-1-13 3-16,-15 10 0 15,13-20 0-15,-7 12 0 0,14-22 0 16,-4 5 0-16,15-19-1 16,-1-1 1-16,14-18-1 15,4-3 0-15,15-19 0 16,5-2-1-16,11-11 0 16,7 0-1-16,12-7 0 15,14 1 0-15,11-6 0 16,19-1-1-16,2-2 0 15,15-4-4-15,-3 1-1 0,5 0 0 16,-5 1-1 0,3 0-6-16,-12 2-4 0,7 2-28 15,-10-4-30-15,1 4-71 16,-13-2-7-16,1 2-134 16</inkml:trace>
        </inkml:traceGroup>
        <inkml:traceGroup>
          <inkml:annotationXML>
            <emma:emma xmlns:emma="http://www.w3.org/2003/04/emma" version="1.0">
              <emma:interpretation id="{066A4800-010B-4E01-9463-D583A26FF09C}" emma:medium="tactile" emma:mode="ink">
                <msink:context xmlns:msink="http://schemas.microsoft.com/ink/2010/main" type="inkWord" rotatedBoundingBox="8860,5460 15453,5682 15367,8227 8774,8004"/>
              </emma:interpretation>
              <emma:one-of disjunction-type="recognition" id="oneOf5">
                <emma:interpretation id="interp9" emma:lang="" emma:confidence="0">
                  <emma:literal>458,44</emma:literal>
                </emma:interpretation>
                <emma:interpretation id="interp10" emma:lang="" emma:confidence="0">
                  <emma:literal>4458,44</emma:literal>
                </emma:interpretation>
                <emma:interpretation id="interp11" emma:lang="" emma:confidence="0">
                  <emma:literal>4558,44</emma:literal>
                </emma:interpretation>
                <emma:interpretation id="interp12" emma:lang="" emma:confidence="0">
                  <emma:literal>45844</emma:literal>
                </emma:interpretation>
                <emma:interpretation id="interp13" emma:lang="" emma:confidence="0">
                  <emma:literal>458,444</emma:literal>
                </emma:interpretation>
              </emma:one-of>
            </emma:emma>
          </inkml:annotationXML>
          <inkml:trace contextRef="#ctx0" brushRef="#br0" timeOffset="32874.6356">8312 4199 280 0,'10'-3'143'0,"-12"-1"-14"0,2 1-43 16,0 5-83-16,2-2-1 16,-4 1-1-16,2 1 4 15,-3 1 4-15,-2 2 4 16,-2 2 1-16,-4 8 2 15,-4 3-2-15,-10 7-2 16,-3 8-3-16,-12 12-1 16,-2 1-3-16,-11 22 0 31,0 2-1-31,-13 18 3 0,1-1 0 16,-10 17 1-16,7-11 1 15,-5 10 1-15,13-15-2 16,11 3 0-16,19-19-3 0,15-8-1 15,18-17-4-15,17-7 0 0,7-17 1 16,12-5-1-16,8-4 0 16,11 0 1-1,0 0 0-15,15 2-3 0,-8 1-2 16,8 6-7-16,-10 0-5 16,7 1-10-16,-16-4-9 15,3-4-21-15,-16-4-13 16,1-9-11-16,-12-10 10 15,0-6 11-15,-9-7 22 16,4-8-30-16,-7-3-3 0,-1-6-11 16,-7 5-62-16</inkml:trace>
          <inkml:trace contextRef="#ctx0" brushRef="#br0" timeOffset="33033.6339">8413 5253 379 0,'-18'-2'116'0,"0"6"27"16,1 6-107-16,-4 6-11 16,1 7-10-16,-10 14-2 15,-2 0-4-15,-4 12 2 16,1 4 0-16,-7 14 0 16,9-2-4-16,-2 18-1 15,5-9-2-15,2 13-2 16,5-11-2-16,0 2 0 15,4-10 0 1,-2-6-3-16,6-19-4 0,2-7-13 16,4-14-9-16,1-9-70 0,8-6-55 15,-2-12-11-15,6-9-145 16</inkml:trace>
          <inkml:trace contextRef="#ctx0" brushRef="#br0" timeOffset="33617.9526">9703 4192 434 0,'5'-1'126'0,"-3"4"25"16,-14-3-118-16,4 15-32 16,3 6-9-16,-7 14-3 0,-1 3-2 15,-4 12 1 1,-1-5 7-16,-5 11 2 15,3-1 10-15,-3 10 6 0,1-4 2 16,1 8 4-16,4-10 0 16,0 9-5-16,7-6-5 15,5 7-3 1,5-7-4-16,5 3-1 16,5-14 0-16,4 2-1 15,2-11 0-15,1 4 2 0,-4-4-2 16,-3 6 1-16,-8-7 0 0,-6 3 2 15,-4-13 3-15,-7-1 8 16,0-8 6-16,-6-6 3 16,-3-4-3-1,-9-4-3-15,-2-5-7 0,-6-3-7 16,4-3-4-16,-4-7-4 16,9-3-3-16,-1-9-5 15,10-4-4-15,-4-14-10 16,6-2-1-16,2-4-3 15,8 1-21-15,1-11-114 16,7 7 36-16,4-14-310 16</inkml:trace>
          <inkml:trace contextRef="#ctx0" brushRef="#br0" timeOffset="33954.5937">9941 4122 539 0,'15'0'109'0,"6"0"53"0,9 5-161 0,18 2-15 16,2 3-7-1,10 2-11-15,-7-2-9 0,8 0-4 16,-8-4-1-16,12 1-5 16,-8-7 4-16,12-2-7 15,-7-4-25-15,2-6-26 16,-12-1 1-16,-2-2-67 16</inkml:trace>
          <inkml:trace contextRef="#ctx0" brushRef="#br0" timeOffset="34640.4847">11134 4001 526 0,'-1'7'128'0,"-6"3"41"0,-1 3-151 15,-6 20-21-15,1 11-6 16,-12 20-1-16,-8 4-4 16,-7 15 1-16,4-10 7 15,-6 9 3-15,14-16 2 0,1 2 6 16,7-18 1-16,5-2-1 16,9-13-1-16,6 0 0 15,8-5-3-15,9 5 0 16,3-4 0-1,8 7-1-15,-2-3 0 0,6 7 1 16,-5-2-1-16,4 6 0 16,-6-4 0-16,2 12 0 15,-9-4 0-15,-2 7 1 16,-7-6 2-16,-4 5 1 16,-9-12 0-16,-6 2 1 15,-5-8-1-15,-13 0-1 16,-10-6-1-16,-15-4 0 15,-5-6-1-15,-12-6 1 16,10-7 0-16,1-13-1 16,15-7 1-16,5-14-1 0,15-2-2 15,4-13 1-15,10 2 0 16,15-8 2-16,14-1-1 16,12-16 1-16,12 2 0 15,20-14 0-15,2 2-1 16,18-17 0-16,-3 7-1 15,18-15 0-15,-10 6 1 16,5-16 2-16,-17 15 2 0,1-14 3 16,-23 14 1-1,-2-5 1-15,-17 19-3 0,-7-4-3 16,-10 16-2-16,-5 3-1 16,-8 19-1-16,-3 8 0 15,-7 16 0-15,-12 11-2 16,-7 16 0-16,-18 19-4 15,-6 8-3-15,-22 24-10 16,0 3-3-16,-18 18-13 16,7-4-8-16,-10 14-68 15,16-8-51-15,-5 15-10 16,24-11-151-16</inkml:trace>
          <inkml:trace contextRef="#ctx0" brushRef="#br0" timeOffset="35095.9307">11488 5527 532 0,'-17'30'118'0,"1"8"48"15,7 0-160-15,1 22-16 16,-4 6-3-16,-16 29-9 16,-7 3-10-16,-16 25-60 15,3-9-62-15,-9 9-6 16,14-20-178-1</inkml:trace>
          <inkml:trace contextRef="#ctx0" brushRef="#br0" timeOffset="36394.0508">12969 4137 414 0,'5'-3'123'0,"-4"1"23"15,3 4-108-15,-1 5-30 16,-1-1-3-16,-4 8-2 15,-13 9-2-15,-7 0 0 0,-11 9 1 16,-5 4-1-16,-12 9 2 16,-1 0 0-1,-11 15 2-15,6 1 1 0,-12 15 1 32,11-1-1-32,-2 15-1 15,10-7-1-15,3 18-1 16,13-6-2-16,1 13-1 0,17-12 0 15,9 2 0-15,14-24 0 16,17-5 0-16,11-26-1 0,19-10-3 16,3-16-1-16,12-8-9 15,-5-9-5-15,4-4-31 16,-9-8-35-16,3-6-67 16,-15 1-12-16,2-3-126 15</inkml:trace>
          <inkml:trace contextRef="#ctx0" brushRef="#br0" timeOffset="36482.256">12798 5177 554 0,'-29'53'127'16,"0"12"47"-16,7-2-160 0,0 23-15 16,2 2-4-16,-9 21-5 15,-6-7-5-15,-7 19-10 16,1-15-3-16,-7 12-5 16,8-20-11-1,-2 0-19-15,9-32 4 0,6-14-26 16,14-27-10-16,8-27-25 15,9-20-2-15,10-22-41 16</inkml:trace>
          <inkml:trace contextRef="#ctx0" brushRef="#br0" timeOffset="36785.5518">14108 4275 492 0,'21'-15'153'0,"-14"5"21"15,-4 9-132-15,2 11-51 0,-7 13-15 16,-6 12-5-16,-17 23-2 15,-8 8 7-15,-17 21 7 16,0 1 14-16,-8 16 12 16,5-11 8-1,-7 13 7-15,14-14 2 16,-2 6 2 0,11-14-8-16,6 3-4 0,16-24-7 15,10-2-3-15,11-19-7 0,13-6-6 16,7-13-4-16,16-8-6 15,1-10-1-15,15-6-6 16,-2-11 1-16,9-10-8 16,-10-1-5-16,5-7-122 15,-15-5 35-15,-6-14-306 16</inkml:trace>
          <inkml:trace contextRef="#ctx0" brushRef="#br0" timeOffset="37029.5236">14058 5092 461 0,'-37'88'128'0,"4"-5"30"0,-2 22-125 0,10-6-27 0,-5 16-9 15,0-11-6-15,-8 13-9 16,2-18-8-1,-4 4-30-15,8-18-24 16,2-12-69-16,9-25-9 0,4-22-128 16</inkml:trace>
        </inkml:traceGroup>
        <inkml:traceGroup>
          <inkml:annotationXML>
            <emma:emma xmlns:emma="http://www.w3.org/2003/04/emma" version="1.0">
              <emma:interpretation id="{0F3A6BD0-56B4-476C-A374-A10218D28A4F}" emma:medium="tactile" emma:mode="ink">
                <msink:context xmlns:msink="http://schemas.microsoft.com/ink/2010/main" type="inkWord" rotatedBoundingBox="16234,6590 16710,5817 17350,6211 16874,6984"/>
              </emma:interpretation>
              <emma:one-of disjunction-type="recognition" id="oneOf6">
                <emma:interpretation id="interp14" emma:lang="" emma:confidence="0">
                  <emma:literal>=</emma:literal>
                </emma:interpretation>
                <emma:interpretation id="interp15" emma:lang="" emma:confidence="0">
                  <emma:literal>#</emma:literal>
                </emma:interpretation>
                <emma:interpretation id="interp16" emma:lang="" emma:confidence="0">
                  <emma:literal>t</emma:literal>
                </emma:interpretation>
                <emma:interpretation id="interp17" emma:lang="" emma:confidence="0">
                  <emma:literal>E</emma:literal>
                </emma:interpretation>
                <emma:interpretation id="interp18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38046.4699">15170 4984 519 0,'-7'13'149'0,"11"-8"31"15,16 2-138-15,14-4-38 16,23 1-15-16,6-3-9 16,13-2-9-16,-4-4-10 15,9 0-77-15,-10-2-50 16,4 0-10-16,-10-1-160 0</inkml:trace>
          <inkml:trace contextRef="#ctx0" brushRef="#br0" timeOffset="37954.1417">15318 4320 449 0,'-15'12'178'0,"3"4"-2"0,4 1-103 16,10 16-95-16,9 7-22 16,6 5-9-16,-1 1 1 0,6-6 4 15,5-15 30-15,9-12 23 16,4-8 16-16,11-11 10 15,-3-4 1-15,11-10-1 16,-8 1-13-16,9-9-9 16,-10 0-14-1,-2-5-21-15,-13 5-44 0,-12-4-89 16,-18 12-1-16,-17 2-205 16</inkml:trace>
        </inkml:traceGroup>
        <inkml:traceGroup>
          <inkml:annotationXML>
            <emma:emma xmlns:emma="http://www.w3.org/2003/04/emma" version="1.0">
              <emma:interpretation id="{E9FFC4FC-9893-4822-ADF5-C1ECE0E58858}" emma:medium="tactile" emma:mode="ink">
                <msink:context xmlns:msink="http://schemas.microsoft.com/ink/2010/main" type="inkWord" rotatedBoundingBox="18936,5567 20359,7654 18886,8659 17463,6572"/>
              </emma:interpretation>
              <emma:one-of disjunction-type="recognition" id="oneOf7">
                <emma:interpretation id="interp19" emma:lang="" emma:confidence="0">
                  <emma:literal>LE</emma:literal>
                </emma:interpretation>
                <emma:interpretation id="interp20" emma:lang="" emma:confidence="0">
                  <emma:literal>Le</emma:literal>
                </emma:interpretation>
                <emma:interpretation id="interp21" emma:lang="" emma:confidence="0">
                  <emma:literal>Lt</emma:literal>
                </emma:interpretation>
                <emma:interpretation id="interp22" emma:lang="" emma:confidence="0">
                  <emma:literal>LEE</emma:literal>
                </emma:interpretation>
                <emma:interpretation id="interp23" emma:lang="" emma:confidence="0">
                  <emma:literal>LEX</emma:literal>
                </emma:interpretation>
              </emma:one-of>
            </emma:emma>
          </inkml:annotationXML>
          <inkml:trace contextRef="#ctx0" brushRef="#br0" timeOffset="38224.186">17322 4229 543 0,'26'-55'111'0,"-3"-5"40"0,2 15-169 15,0 9-16-15,-12 19-4 16,-8 11 6-16,-10 11 21 15,-8 9 19-15,-8 8 15 16,-9 13 8-16,-4 6-4 0,-9 19-8 16,0 0-9-16,-12 23 9 15,-3 2 1 1,-13 23 9 0,4-9 4-16,-7 26 0 0,14-14-11 15,-1 12-5-15,14-19-11 16,4 13-4-16,16-21-4 15,7 0 1-15,15-18-1 16,19-1-2-16,12-21 1 0,16-5 0 16,9-9 0-16,17-7-5 15,-1-14-4-15,11-7-13 16,-9-14-7-16,10-14-20 16,-13-11-22-16,5-14-105 15,-14-5 19-15,9-10-250 16</inkml:trace>
          <inkml:trace contextRef="#ctx0" brushRef="#br0" timeOffset="38729.6978">18268 5107 639 0,'6'3'131'0,"-7"4"39"16,-1 6-196-16,-6 12-27 15,-2 5-13-15,-5 16-20 16,-2 3 26-16,-8 9 31 16,-1-5 29-16,-7 13 32 15,-2-4 30-15,-12 7-1 16,2-2-21-16,-3 4-8 16,7-8-20-16,1 5-5 15,12-8-3 1,5 3-2-16,9-11-5 15,6 6 0-15,6-17-2 16,6 1-3-16,9-7 1 16,12-1 0-16,5-9 3 0,19 2 0 15,3-7 2-15,18 0 2 16,-2-7 1-16,13-3-1 0,-10-7-1 16,6-4 0-16,-12-8-2 15,-1-2-3-15,-14-6-4 16,-2-11-20-16,-16 0-37 15,-9-12-97-15,-15 0 5 16,-9-13-229-16</inkml:trace>
          <inkml:trace contextRef="#ctx0" brushRef="#br0" timeOffset="39035.5608">17612 6066 531 0,'17'30'150'0,"11"-6"37"16,10-13-153-16,23 1-15 16,6-9-13-16,18-9-6 15,1-6-7-15,20-5-5 0,-11-1-1 16,11-2 1-16,-11 0 2 15,8-6-1 1,-15 1 0-16,10-10-13 0,-17-2-12 16,4-11-137-16,-19 3 34 15,-3-11-339-15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7:16.669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327 1065 168 0,'65'17'54'0,"4"4"26"16,-12-7-39-16,15-2-5 15,-4-4 1-15,18-5-4 16,0-5-15-16,19 5-2 16,-6 3-8-16,12 4-1 15,-6 5 0-15,15 4 2 16,-11-1-2-16,17-1 3 0,-10-7 0 15,12 1 5-15,-18-5 1 16,18-6-1-16,-13-6-2 16,20-5-1-16,-13-5-4 15,23-7-4-15,-17-2-1 16,22-5-1-16,-19 5-2 0,14 0 0 16,-20 6 0-16,12 2-3 15,-24 8-1-15,10 3-4 16,-21 6-2-16,2 3-7 15,-19 3 1-15,-4 0 1 16,-19-2 3-16,-2-1 3 16,-15-1 6-16,-3-4 3 15,-13 1 0-15,-4-1 3 16,-9-1 2-16,-6 0 2 16,-8 0 15-16,-8-3 1 15,-4-2-1-15,-12-3-2 16,-5 0-1-16,-11-1-14 15,-2-1-3-15,-13 5 0 16,1 2 0-16,-16-1 0 16,0 0 1-16,-23 5 2 15,3-2 2-15,-21 2 3 0,5 5 0 16,-22 3 1-16,11-3-3 16,-23 2 0-16,12-1-2 15,-17-4-2-15,17-3 0 16,-18-1-1-16,18-1-2 15,-18-4 0-15,13 2 0 16,-20-2 0-16,15 2 0 16,-16-2 1-16,15 0-1 15,-13 0 0-15,19 5 0 0,-16 3 0 16,20-1-1-16,-9 8 0 16,16 6 0-16,-12-5 0 15,24-1 0-15,-5-3-1 16,16-5 0-16,2-11-2 15,21-1 1-15,2-4-2 16,25 5 1-16,3-2-1 16,16 6 1-16,8 2-5 15,14 2 0-15,7 1-2 16,16 1 1-16,15 3 0 16,6 3 4-16,18 4 2 15,7 1 2-15,19 5 0 16,-1-1 1-16,19 2 0 15,-3-2 0-15,21 4 1 16,-7-5-1-16,24 2 0 16,-10 0 1-16,21 0 0 0,-14-1 1 15,27 3 0-15,-18-4 0 16,26 0 0-16,-14-2-1 16,28-1 1-16,-26-3-1 15,23-1-1-15,-21-1 1 16,24-1-1-16,-30 0 0 15,20-3 0-15,-26 0 0 16,24-2 0-16,-28-3-1 16,12-5 0-16,-24 1 0 15,12 0 0-15,-30 1 0 0,5 2 0 16,-22 1 1-16,0 4 0 16,-22-2 1-16,-8 2 1 15,-20 2 0-15,-7 0 3 16,-15 0-1-16,-7 0 7 15,-11 0 2-15,-7-2 2 16,-8-6-4-16,-13-8-1 16,-10-6-7-16,-17-6-3 15,-8 0-2-15,-23-4 2 16,-3 4 1-16,-20-3-1 16,4 5 1-16,-24-7 0 15,7 7-1-15,-21-3 1 16,10 4 0-16,-24-5-1 15,15 10 0-15,-24 0 0 0,20 7 0 16,-24 6 0-16,19 11 0 16,-24 1 1-16,24 2-1 15,-20 2 1-15,26-3 0 16,-24-3 0-16,27-3 0 16,-16 1 0-16,20-1-1 15,-13-1 1-15,25-2 0 16,-11 0 0-16,23-3 0 15,-7 2-1-15,25-4 0 16,4 1 1-16,26-2-2 0,6 2 1 16,24-2-2-16,7 2 0 15,15 4-5-15,11 0-2 16,12 3 0-16,17 1-2 16,8 2 1-16,22-1 3 15,5-1 1-15,26 0 2 16,0-2 1-16,25 0 0 15,-7-2 2-15,24 1 1 16,-6-1 0-16,29-1 0 16,-13-5 1-16,26-1 1 15,-16-5 1-15,28 3 2 16,-25 3 1-16,20 4 1 16,-22 0 1-16,23 4-1 15,-29-4-3-15,16 1 0 16,-23-2-3-16,15 2-2 0,-32 1 1 15,3 1 0-15,-30 4 1 16,0-1-1-16,-28 1 0 16,-2-2 0-16,-18 0 1 15,0 0 0-15,-15-2 0 16,-3 2 1-16,-12 2-1 16,-8-4 2-16,-8 2 2 15,-10-1-1-15,-9-5 0 16,-12-5 0-16,-9 0-3 15,-22-4-2-15,-2 2 1 16,-26-3 0-16,-3 4 0 0,-26 3 1 16,5 3 0-16,-26 3 1 15,9 2-1-15,-23-4 1 16,13 1-1-16,-21-2 0 16,20-3-1-16,-27-2 1 15,23 0 1-15,-18-3 0 16,19-3 1-16,-21 0-1 15,25-1 0-15,-13-1-1 16,25 1 0-16,-14-1-1 16,25 3 0-16,-6 4 1 15,19 5-1-15,-5 3 1 16,20 5-1-16,8 4 1 16,23 0-2-16,11 1 0 0,21 0-4 15,15-1-4-15,14-1-1 16,17 0 0-16,9 2 1 15,23 2 2-15,5-1 5 16,30-1 1-16,1-3 0 16,27-5 1-16,-3-2 0 15,31-5 0-15,-7-1 0 16,30-8 1-16,-11 1-1 16,34-6 1-16,-24 3 0 0,23-1 1 15,-21 7 0 1,22 2 1-16,-33 3 0 0,14 5 1 15,-28 2-1-15,12 5-1 16,-30 3 0-16,5 4-1 16,-25 4 0-16,-2 3-1 15,-29-1 1-15,-6 2-1 16,-23-3 1-16,-7 2-1 16,-14-5 1-16,-6 4 0 15,-8-1 1-15,-5 7-2 16,-8-4-1-16,-1 2-6 15,-4-4-5-15,-8-4-34 16,-1-11-52-16,-15-8-57 16,-7-6-26-16,-22-11-101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54:41.0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92F7F7B-7BC6-4468-90B3-1F860DB77800}" emma:medium="tactile" emma:mode="ink">
          <msink:context xmlns:msink="http://schemas.microsoft.com/ink/2010/main" type="writingRegion" rotatedBoundingBox="3307,8044 2692,16793 675,16651 1290,7902"/>
        </emma:interpretation>
      </emma:emma>
    </inkml:annotationXML>
    <inkml:traceGroup>
      <inkml:annotationXML>
        <emma:emma xmlns:emma="http://www.w3.org/2003/04/emma" version="1.0">
          <emma:interpretation id="{8CD348ED-C291-49D7-AA3D-32686E657CF4}" emma:medium="tactile" emma:mode="ink">
            <msink:context xmlns:msink="http://schemas.microsoft.com/ink/2010/main" type="paragraph" rotatedBoundingBox="3307,8044 2692,16793 675,16651 1290,79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CC51E8-3EFE-4447-927F-83192DF46529}" emma:medium="tactile" emma:mode="ink">
              <msink:context xmlns:msink="http://schemas.microsoft.com/ink/2010/main" type="line" rotatedBoundingBox="3307,8044 2692,16793 675,16651 1290,7902"/>
            </emma:interpretation>
          </emma:emma>
        </inkml:annotationXML>
        <inkml:traceGroup>
          <inkml:annotationXML>
            <emma:emma xmlns:emma="http://www.w3.org/2003/04/emma" version="1.0">
              <emma:interpretation id="{53DD2E47-C130-4369-B61F-97130D5E080D}" emma:medium="tactile" emma:mode="ink">
                <msink:context xmlns:msink="http://schemas.microsoft.com/ink/2010/main" type="inkWord" rotatedBoundingBox="2796,8008 2590,10949 1083,10844 1290,7902"/>
              </emma:interpretation>
            </emma:emma>
          </inkml:annotationXML>
          <inkml:trace contextRef="#ctx0" brushRef="#br0">1104 6580 370 0,'-12'3'103'16,"-3"0"34"-16,-4 5-112 16,-1 3-15-16,-13 8 1 15,0 2-1-15,-8 10-13 16,1-2 7-16,-7 12 5 16,6-2-6-16,-14 8-6 15,4-2 4-15,-15 12 0 0,1-1-1 16,-10 16 1-1,6-1-1-15,-7 17 1 0,13-7 1 16,-6 11 2-16,13-11 0 16,-2 7 0-16,13-19 0 15,1 0-1-15,12-16-1 16,2-3 1-16,11-19 0 16,9 0 1-16,4-17 0 0,9 3 0 15,6-9-2 1,7 3 0-16,4-4 1 0,7 3-1 15,2 1 0-15,6 6 0 16,1 4-1-16,5 16 0 16,-1 7 0-16,2 17 0 15,-8 4 0-15,1 14 0 16,-10-7 0-16,0 11 0 16,-7-13 0-16,-1 5-1 15,-3-18 0-15,-1 1 0 16,-3-17 0-16,-3-7 0 15,-2-14-1-15,-2-1-3 16,-2-8-4-16,-1-3-22 16,0 3-19-16,3 0-85 15,0 1-11-15,2 7-38 16,0 2-5-16</inkml:trace>
          <inkml:trace contextRef="#ctx0" brushRef="#br0" timeOffset="-762.0012">578 6125 263 0,'1'-10'102'0,"-2"2"14"15,-1 4-72-15,1 1-13 16,1 3-15-16,-1 3-8 0,2 0-7 16,-2 11 2-16,-4 1 1 15,-4 12 2-15,-2 5 0 16,-9 12-1-16,-2-1 0 16,-7 17 0-16,-2 2 3 15,-10 20 2 1,3 3-1-16,-12 28-2 0,1-4 0 15,-5 25-4-15,6-7 0 0,-13 31-1 16,10-13-1-16,-11 28 0 16,6-14 1-16,-10 25-1 15,8-32 0-15,-6 3 0 16,16-23 2-16,-8 5-1 16,13-32 0-16,-1 7-1 15,9-18-1-15,-2-12-3 16,14-24-3-16,2-16-9 15,10-21-11-15,3-9-42 16,7-11-19-16,4-14-43 16,4-6-25-16,6-24-33 15</inkml:trace>
        </inkml:traceGroup>
        <inkml:traceGroup>
          <inkml:annotationXML>
            <emma:emma xmlns:emma="http://www.w3.org/2003/04/emma" version="1.0">
              <emma:interpretation id="{6BBBDDBA-14E0-4C26-ADFA-3AF5FA600E34}" emma:medium="tactile" emma:mode="ink">
                <msink:context xmlns:msink="http://schemas.microsoft.com/ink/2010/main" type="inkWord" rotatedBoundingBox="2869,14274 2692,16793 1057,16678 1234,14159"/>
              </emma:interpretation>
            </emma:emma>
          </inkml:annotationXML>
          <inkml:trace contextRef="#ctx0" brushRef="#br0" timeOffset="173707.9169">819 12435 383 0,'15'-3'91'0,"5"0"36"16,5 0-114-16,15 0 0 16,-1 0-4-16,8 0-7 15,-4 0-6-15,4 0-31 16,-12 0-39-16,-2 0-54 15,-13 2-24-15,-12 1-92 16</inkml:trace>
          <inkml:trace contextRef="#ctx0" brushRef="#br0" timeOffset="173950.2482">767 12827 292 0,'43'-1'118'0,"-6"-13"8"15,19-2-79-15,1 2-26 0,18 8-131 16,-3 7 22-16,1 18-317 15</inkml:trace>
          <inkml:trace contextRef="#ctx0" brushRef="#br0" timeOffset="173257.6164">-280 12680 261 0,'16'-23'86'0,"8"-1"21"15,5 4-72-15,9 2-3 16,3 6-9-16,8 9-4 0,-2 9-9 16,-2 16-3-16,-3 8-1 15,-1 17-3-15,-10 1-1 16,-5 11-1-16,-8-8-1 16,-11 1 2-16,-10-13 2 15,-12 2 5-15,-8-10 3 16,-15 5 9-1,-4-7-2-15,-15 6-1 0,0-7-4 0,-11 0-3 16,7-7-9 0,-3-4-9-16,16-6-10 15,2-4-44-15,16-3-80 0,8 1 4 16,10 1-203-16</inkml:trace>
          <inkml:trace contextRef="#ctx0" brushRef="#br0" timeOffset="172929.8736">-240 12566 345 0,'-12'14'107'0,"-3"-2"26"16,2-9-94-16,4-3-12 15,8 0-13-15,2 1-8 16,1 1-6-16,-1 4-7 16,1 1 7-16,2 9 1 15,-1 0 0-15,-2 14-1 0,-2 4 1 16,-3 29 1-16,-7 7 2 16,-3 32 3-16,-3 9 4 15,-9 41-2-15,2-1 0 16,-5 37-1-16,3-6-3 15,-4 33-5-15,10-26 1 16,-2 7 0-16,4-45 0 16,3-11-1-16,4-57 1 0,2-20-1 15,1-32-1-15,3-13-8 16,0-25-4-16,1-29-9 16,-1-15-15-16,4-39-14 15,2-14-85-15,4-30 15 16,4 12-214-16</inkml:trace>
        </inkml:traceGroup>
      </inkml:traceGroup>
    </inkml:traceGroup>
  </inkml:traceGroup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15:52.7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B0D0DEF-CE3A-4AFD-9C22-86B96CFDA146}" emma:medium="tactile" emma:mode="ink">
          <msink:context xmlns:msink="http://schemas.microsoft.com/ink/2010/main" type="inkDrawing" rotatedBoundingBox="13251,12197 19654,12942 19628,13172 13225,12427" semanticType="underline" shapeName="Other">
            <msink:sourceLink direction="with" ref="{DA221C9D-4C0F-4B7C-A38B-502EBAD0E96D}"/>
          </msink:context>
        </emma:interpretation>
      </emma:emma>
    </inkml:annotationXML>
    <inkml:trace contextRef="#ctx0" brushRef="#br0">-1 2 302 0,'0'2'123'0,"5"1"8"0,0-3-77 0,4 2-23 15,-3 1-17-15,6 1-3 16,-4-3-6-16,4 3 1 15,-4-4 1-15,5 1 0 16,-1 3-1-16,3-1 3 16,1 0-2-16,4 1 3 15,4-4 2-15,4 1 4 16,3 1 0-16,9-2 1 16,3 0-5-16,11-2-1 15,0 1-6-15,18 1-2 16,-1 0-2-16,20 3-1 15,-3-2 0-15,19 1 0 16,-9-4 1-16,13 2-1 16,-10 4 1-16,17-1-1 15,-12 5 0-15,22 4 1 16,-12 0-1-16,19 6 1 0,-14-1 1 16,18 6 2-16,-14-2 2 15,21 8-1-15,-17-8 0 16,19 7-2-16,-17-3-2 15,19 10-1-15,-17-5-1 16,14 8 0-16,-14-3 0 16,15 3 0-16,-20-6 1 0,16-1 0 15,-14-2 0 1,14-3 0-16,-14-1 0 0,16-2-1 16,-20 1 1-16,17-5-7 15,-16-4-3-15,15-3-7 16,-20-2-3-16,11-7-7 15,-22-4 5-15,14-1 2 16,-19-3 6-16,12-7 3 16,-13 2 7-16,3-3 4 15,-19 0 2-15,7 0 3 16,-19 6 3-16,4 2 1 16,-16 5-1-16,3 5-2 15,-17 2-2-15,3 4-1 16,-16 2-3-16,-2 1 1 15,-12-1-1-15,-6-3 1 16,-7 2 1-16,-6-4 0 16,-5-1 0-16,-5-1-1 0,-1 1-3 15,-13-2-11-15,0 3-16 16,-11 0-121-16,-4 1 26 16,-10-3-300-16</inkml:trace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05:35.7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81B27D0-975A-4F29-9A35-60EDF8E89CDF}" emma:medium="tactile" emma:mode="ink">
          <msink:context xmlns:msink="http://schemas.microsoft.com/ink/2010/main" type="writingRegion" rotatedBoundingBox="741,4087 22479,4566 22443,6207 705,5729"/>
        </emma:interpretation>
      </emma:emma>
    </inkml:annotationXML>
    <inkml:traceGroup>
      <inkml:annotationXML>
        <emma:emma xmlns:emma="http://www.w3.org/2003/04/emma" version="1.0">
          <emma:interpretation id="{5AC30953-FCFB-41F0-AF13-74E6DF5173A4}" emma:medium="tactile" emma:mode="ink">
            <msink:context xmlns:msink="http://schemas.microsoft.com/ink/2010/main" type="paragraph" rotatedBoundingBox="741,4087 22479,4566 22443,6207 705,57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C8B0AA-D6F8-4A2B-8F5E-7FB31BB1432F}" emma:medium="tactile" emma:mode="ink">
              <msink:context xmlns:msink="http://schemas.microsoft.com/ink/2010/main" type="inkBullet" rotatedBoundingBox="723,4886 1743,4909 1740,5006 721,4983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-1590 3717 227 0,'0'-4'67'16,"0"0"11"-16,3-1-64 15,7 0-13-15,-2-4-5 16,4 4 0-16,0 0 1 0,-1 0 1 15,-7 4 3-15,-1 1 7 16,0 0 1-16,-3 0 1 16,-1 0 0-16,1 0-1 15,1-2-6-15,1 4 5 16,1-2 5-16,7 0 5 16,0-2 1-16,7 4 1 15,-1-2-7-15,9 0-5 16,0 3-6-16,10 0-1 15,0-1-1-15,8-4-1 16,0 2 0-16,7-3 1 16,-7 0 0-16,9-1 0 15,-7-1 0-15,6 0 1 16,-5 0-1-16,4 0 0 16,-2 2 0-16,4 0-7 15,-11 1-6-15,6 2-15 16,-9 2-13-16,2-1-49 0,-9 1-8 15,1-4-19-15,-7-1-13 16</inkml:trace>
      </inkml:traceGroup>
      <inkml:traceGroup>
        <inkml:annotationXML>
          <emma:emma xmlns:emma="http://www.w3.org/2003/04/emma" version="1.0">
            <emma:interpretation id="{822AD20A-8A7F-4024-93D6-C4592D44BA8F}" emma:medium="tactile" emma:mode="ink">
              <msink:context xmlns:msink="http://schemas.microsoft.com/ink/2010/main" type="line" rotatedBoundingBox="1764,4110 22479,4566 22443,6207 1728,5751"/>
            </emma:interpretation>
          </emma:emma>
        </inkml:annotationXML>
        <inkml:traceGroup>
          <inkml:annotationXML>
            <emma:emma xmlns:emma="http://www.w3.org/2003/04/emma" version="1.0">
              <emma:interpretation id="{D78DF7A5-E446-494F-8F47-2D0C5A3409E6}" emma:medium="tactile" emma:mode="ink">
                <msink:context xmlns:msink="http://schemas.microsoft.com/ink/2010/main" type="inkWord" rotatedBoundingBox="1761,4242 3554,4282 3528,5465 1735,542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44.8716">107 2993 132 0,'0'-2'121'0,"-2"1"-23"0,2 1-7 15,0 0-63-15,0 0-10 16,-2 0-17-16,-1 0-17 15,0 0-3-15,-7 1-1 16,0 3 3-16,-9 1 5 16,-2 0 15-16,-9 6 9 15,0 3 2-15,-10 5 0 16,4 6-3-16,-11 14-2 16,7 4-6-16,-9 16-2 15,4 3-2-15,-7 18-1 16,4-9 0-16,-3 14-1 15,7-9-1-15,5 4-3 16,12-17-3-16,7 5-5 16,14-15 1-16,2 2 1 15,9-12 6-15,5 3 3 16,0-12 7-16,10 2 2 0,2-8-1 16,6 1-1-16,0-13-1 15,9 1 0-15,-4-11-2 16,3-11 1-16,-1-6-2 15,2-12 0-15,-4-7-1 16,-2-10 0-16,-2-2 0 16,-3-6 5-16,-6 7 6 15,-5-7 12-15,-5 6 5 0,-5 1 11 16,-7 7-2-16,-3 1 0 16,-6 12-10-16,-6 1-3 15,-4 5-10-15,-8 5-4 16,-2 6-6-16,-9 8-4 15,2-1-3-15,-5 4-1 16,3-2 0-16,-2 0-7 16,11 0-6-16,3 3-31 15,8 4-15-15,0 6-57 16,10 2-7-16,0 6-90 16</inkml:trace>
          <inkml:trace contextRef="#ctx0" brushRef="#br0" timeOffset="1745.6397">445 3106 314 0,'-13'15'59'0,"-4"6"20"16,2 8-101-16,-5 9-2 15,2 0 1-15,-5 10 2 16,-2-1 14-16,-3 4 10 16,1-1 5-16,-1 5 4 15,1-9 1-15,-1 7 0 16,3-6-3-16,-1 6-1 16,3-5-5-16,-1 7-3 15,9-9-5-15,0 9-3 16,9-7-6-16,4 2-11 0,7-12-4 15,3 0-7 1,6-14 0-16,1-8 2 0,1-9 14 16,3-9 12-16,2-6 17 15,6-15 11-15,4-6 5 16,7-14-1-16,2-3-6 16,8-14-3-16,-4 4-9 15,4-14-2-15,-7 5-1 16,4-13 3-16,-10 8 4 15,-4-6 18-15,-11 13 8 16,-8 5 12-16,-9 16 0 16,-3 7 2-16,-5 16-17 0,-5 2-9 15,0 9-15-15,-5 8-15 16,-3 5-12-16,-2 5-5 16,0 1 2-16,-1 4 2 15,4-5 6-15,6 0-20 16,1-5-27-16,6 5-54 15,3-2-17-15,2 11-99 16</inkml:trace>
          <inkml:trace contextRef="#ctx0" brushRef="#br0" timeOffset="2324.6157">970 3274 409 0,'-20'1'100'16,"-2"1"27"-16,11 3-127 0,1 11-13 15,3 6-25-15,-5 16-3 16,4 9 3-16,-7 9-6 16,4 1 9-16,-6 7 15 15,-3-7 1-15,-3 8 8 16,-2-4 12-16,-2 12 9 16,4-13 7-16,5-2 6 15,5-15-5 1,8-5-2-16,8-15-5 0,7 2-7 15,3-8-9-15,7 1-1 16,2-6-2-16,6-14 2 16,0-4 4-16,9-16 2 15,1-10 3-15,8-16 1 16,-4-2-1-16,6-19 1 16,-5 2 0-16,2-12 4 0,-7 4 4 15,-3-8 11 1,-8 13 4-16,-9-4 7 0,-8 15-2 15,-9 5 0-15,-4 15-9 16,-9 10-5-16,1 14-13 16,-7 8-36-16,-4 9-36 15,-3 13-73-15,2 4-19 0,-9 10-125 16</inkml:trace>
        </inkml:traceGroup>
        <inkml:traceGroup>
          <inkml:annotationXML>
            <emma:emma xmlns:emma="http://www.w3.org/2003/04/emma" version="1.0">
              <emma:interpretation id="{4ACA001F-E814-468D-86F5-2C6A05D9AE59}" emma:medium="tactile" emma:mode="ink">
                <msink:context xmlns:msink="http://schemas.microsoft.com/ink/2010/main" type="inkWord" rotatedBoundingBox="4886,4355 7410,4411 7383,5660 4858,560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4887.7264">2842 3288 335 0,'-6'-1'82'0,"-1"1"29"15,4 0-103-15,3 0-4 16,-2 1-2-16,4 1-9 16,-4-2 2-16,2 0-2 15,2 0-3-15,-2 0-6 16,3 0-1-16,-1-2 0 15,3 4 5-15,1-4 13 16,3 1 11-16,4-2 6 0,4-2 0 16,9-2 0-16,4 2-8 15,12-3-3 1,-1-1-4-16,12 6-1 0,-3 1-1 16,3 6-2-16,-10 2-2 15,0 8 0-15,-16-3-2 16,-7 2 1-16,-10-3 2 0,-3 4 11 15,-12-1 3-15,-10 14 2 16,-5 6 1 0,-18 22 0-16,-11 3-8 15,-12 15-3-15,0 0-3 16,-14 10 1-16,7-12-1 16,-5 9 0-16,10-15-1 0,0 3 0 15,11-14-1-15,2-2 0 16,17-12 0-16,5-2-3 15,13-17-1-15,7 1-19 16,9-7 3-16,9 5 4 16,7-5 4-16,16 3 9 15,7-3 20-15,18-3 1 16,-2-7-4-16,16-5-2 16,-6-5-5-16,7-4-4 15,-13-1-3-15,6-3-4 16,-14 3-4-16,-1-6-23 15,-11 6-21-15,-3 0-61 0,-16 1-6 16,-1 4-123-16</inkml:trace>
          <inkml:trace contextRef="#ctx0" brushRef="#br0" timeOffset="5589.0741">4147 3202 248 0,'5'0'118'0,"-6"-1"-10"0,-1-1-41 16,0 2-85-16,1 2-17 16,-4 2 20-16,-7 3 0 15,-6 6 2-15,-7 6 15 16,-2 2 17-16,-8 6-18 0,4 3-1 15,-9 8 1-15,4 3 0 16,-11 9 5-16,6 0 2 16,-4 8 6-1,8-8-1-15,-1 11 0 0,13-3-4 16,-1 12-4-16,9-3-10 16,4 9-2-16,9-6-2 0,6 3-2 15,6-14-1 1,6-5 2-16,2-18-1 0,9-9 0 15,0-19 4-15,8-15 5 16,4-13 5-16,9-16 7 16,-3-9 3-16,11-16 4 15,-1-1 0-15,6-16-1 16,-4 3-5-16,8-13-1 16,-8 7-5-16,-2-15-2 15,-13 13-1-15,-7-2 3 16,-13 17 2-16,-12 0 4 15,-8 22-1-15,-10-1 0 16,-4 12-4-16,-11 4-10 16,0 11-5-16,-8 10-11 15,-1 16-6-15,-12 18-14 16,4 11-8-16,-2 18-36 16,7 0-18-16,-3 12-13 0,15-1-44 15</inkml:trace>
          <inkml:trace contextRef="#ctx0" brushRef="#br0" timeOffset="6193.0501">4732 3393 332 0,'6'-3'115'0,"-1"-1"7"16,-6-1-80-16,4 5-46 15,5 4-12-15,1 2-6 16,-1 3-4-16,2 6-9 15,-2 1 4-15,-6 9 6 16,-2-2 9-16,-9 7 10 16,-5 3 15-16,-8 7 16 15,-3-1 5-15,-6 12 3 16,1 2-4-16,-2 18-5 0,6-2-13 16,6 15-5-16,6-9-4 15,6-2-1-15,8-22-1 16,5-2-3-16,2-21-3 15,6-10 1-15,4-13 1 16,9-10 3-16,1-13 5 16,9-19 3-16,1-8 2 0,9-14 1 15,-3-4 0-15,10-15 2 16,-6 3-3-16,3-10 1 16,-10 4-3-16,-2-17-1 15,-15 13-3-15,-5-6 0 16,-9 15-1-16,-8 4 2 15,-9 22 1-15,-5 14 2 16,-6 14-2-16,-4 9-10 16,0 13-13-16,-5 13-45 15,-1 6-45-15,-4 15-32 16,0 11-37-16,-7 18-5 16</inkml:trace>
        </inkml:traceGroup>
        <inkml:traceGroup>
          <inkml:annotationXML>
            <emma:emma xmlns:emma="http://www.w3.org/2003/04/emma" version="1.0">
              <emma:interpretation id="{A635F55F-CC7D-496D-B24B-41439A86585A}" emma:medium="tactile" emma:mode="ink">
                <msink:context xmlns:msink="http://schemas.microsoft.com/ink/2010/main" type="inkWord" rotatedBoundingBox="8767,4413 11469,4472 11437,5887 8736,5828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7305.2223">6782 3451 346 0,'-23'-8'99'0,"3"0"26"16,2-2-97-16,8 1-11 15,3 3-5-15,4 4-15 0,1-1-6 16,2-2-3-16,10 3 1 16,3-1 2-16,9-4 4 15,4-3 7-15,14-3 3 16,2-4 4-16,7-6 3 16,0 3 1-16,2 0 0 15,-9 7-3-15,1 3-2 16,-10 8-4-16,-2 11 0 15,-7 6-2-15,-9 13 0 16,-14 5 0-16,-11 17 0 16,-11 3 0-16,-21 18 1 15,-6 1-1-15,-12 17 0 16,-3-2 1-16,-11 11 1 16,6-7 1-16,-7 13 0 15,12-14 0-15,-2 1-2 16,14-18 0-16,2-3-2 0,18-23-1 15,4-6 0-15,12-13-2 16,12-3-2-16,11-11 0 16,12-6-1-16,10-5 1 15,17-1-1-15,1-2-1 16,13 2-9-16,1 1-9 16,6 2-18-16,-7 1-5 15,7-2-14-15,-10-3-1 0,7-2-50 16,-12-3 19-16,7 1-124 15</inkml:trace>
          <inkml:trace contextRef="#ctx0" brushRef="#br0" timeOffset="7739.9783">8115 3471 347 0,'2'-35'90'0,"-2"4"26"0,-4 9-97 15,3 11-39-15,-3 9-6 16,-4 17 2-16,-5 11-1 16,-12 11 7-16,-7 3 27 15,-7 8 7-15,-3-7 0 16,-8 11 1-16,4-2-7 16,-7 13 2-16,4 1-2 0,-7 18 4 15,11-3 1 1,0 16 2-16,15-7-6 0,7 13-3 15,13-11-7-15,12 0-8 16,6-24-5-16,9-11-4 16,3-32 2-16,10-21 5 15,1-21 8-15,14-30 5 16,1-19 3-16,11-27-1 16,1-8-2-16,8-21-1 15,-6 9 0-15,5-11-1 16,-9 20 1-16,-1-7-1 15,-13 21-1-15,-4 4 1 16,-13 25 0-16,-9 10 1 16,-11 22-1-16,-10 14-2 15,-11 15-3-15,-14 16-2 0,-8 14-4 16,-15 22-11 0,-4 4 0-16,-8 11-7 0,11-7-11 15,0 2-74 1,16-17 23-16,7 2-187 0</inkml:trace>
          <inkml:trace contextRef="#ctx0" brushRef="#br0" timeOffset="8252.025">8865 3413 393 0,'-21'25'97'0,"-4"5"32"15,5 5-117-15,-3 16-7 16,0 6-24-16,-6 14-18 15,1-5-3-15,-3 11 3 16,4-11 1-16,0 7 22 16,9-10 16-16,-2 10 9 15,7-13 2-15,3 6 6 16,2-11 1-16,3 0 0 16,6-15-6-16,6-4-3 0,5-16-4 15,9-15 4-15,9-20-2 16,15-24 0-16,8-20 0 15,12-27-2-15,0-10-7 16,6-29 0-16,-13 2 0 0,2-19 2 16,-14 16 0-1,-6-6 1-15,-13 31-1 0,-11 13-9 16,-14 37-15-16,-14 12-26 16,-9 29 0-16,-16 14 11 15,1 7 10-15,-6 18 15 16,12 2 6-16,5 19-71 15,14 6 8-15,6 14-201 16</inkml:trace>
        </inkml:traceGroup>
        <inkml:traceGroup>
          <inkml:annotationXML>
            <emma:emma xmlns:emma="http://www.w3.org/2003/04/emma" version="1.0">
              <emma:interpretation id="{C386190F-FF7D-4D02-A060-3779BEB858A2}" emma:medium="tactile" emma:mode="ink">
                <msink:context xmlns:msink="http://schemas.microsoft.com/ink/2010/main" type="inkWord" rotatedBoundingBox="12639,4349 18714,4483 18678,6124 12603,5990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9406.0939">10758 3308 212 0,'3'-8'74'16,"6"1"6"-16,6-4-49 16,3-4-30-16,12-3-1 15,3-2 0-15,7-8 2 16,-4 3 3-16,2 0 11 16,-8 3 4-16,-1 6 5 15,-11 6 0-15,-3 6-4 16,-5 8-11-16,-7 15-4 0,-5 10-5 15,-16 17-3-15,-7 7 1 16,-16 19 0-16,-4-4 0 16,-12 13 1-16,4-8 2 15,-10 15 0-15,8-15-1 16,-9 15 1-16,6-10-1 16,-2 9 1-16,8-18 0 0,3 8-1 15,10-16-1-15,4 0-1 16,11-11-1-16,2-3-1 15,7-16 1-15,7 1 1 16,6-12 1-16,7 0 1 16,8-4 1-16,12 1 2 15,3-5 1-15,12 2-1 16,2-5 1-16,11-8 1 16,-2-2-1-16,12-8-1 15,-8-4-2-15,3-5-16 16,-11 0-12-16,-1-1-29 15,-11 6-51-15,-5-2-7 16,-8 9-27-16,-6-4 29 16</inkml:trace>
          <inkml:trace contextRef="#ctx0" brushRef="#br0" timeOffset="10040.4721">11756 3640 412 0,'6'-26'94'0,"4"-7"35"15,0-2-121-15,7 0-13 16,-1 8-5-16,-1 6-22 16,-8 9-4-16,-9 7-1 15,-6 10 4-15,-12 8 2 16,-5 4 18-16,-11 10 2 16,-4 6 3-16,-12 10 1 15,4 2 11-15,-8 15 17 16,6-2 6-1,0 16 1-15,10-2 0 0,4 24-10 16,11-8-19-16,3 17-12 16,9-17-3-16,6 1-4 15,7-24-2-15,7-15 2 0,6-25 10 16,11-14 7-16,4-17 6 16,13-26 9-16,2-9 2 15,19-31-2-15,-2-7-4 16,9-26 1-16,-2 4-3 15,9-15 3-15,-14 14-1 16,2-7 1-16,-12 21-2 16,-7-4-2-16,-19 18-4 15,-9 7 1-15,-16 22 0 0,-9 6 1 16,-12 20 1-16,-13 13 2 16,-5 9 0-16,-5 12-3 15,3 12-3-15,0 9-9 16,12 2-11-16,0 14-10 15,4-4-57-15,1 8-26 16,1-3-11-16,6 12-62 16</inkml:trace>
          <inkml:trace contextRef="#ctx0" brushRef="#br0" timeOffset="10563.4007">12821 3146 432 0,'-8'6'98'0,"-7"9"41"16,-5 17-126-16,4 8-10 15,-6 19-9-15,-1 5-6 16,-7 9-20-16,2-10-11 0,-10 10-5 16,-2-14 9-1,-10 11 10-15,3-12 20 0,-2 12 23 16,6-10 10-16,-1 6 3 16,13-11-4-1,4 6-3-15,11-12-12 0,6-3-6 16,8-13-5-16,7-6-5 15,8-14-1-15,11-6 0 16,2-7 2-16,9-15 2 16,3-8 4-16,12-22 1 15,-2-12 1-15,14-22 3 16,-6-3 2-16,7-17 4 16,-10 9 6-16,0-18 5 15,-16 12-2-15,-6-4-1 0,-14 24-4 16,-12 8-8-1,-13 31-17-15,-11 17-50 0,-4 17-18 16,-8 1-40-16,2 2-11 16,-1-1-17-16,6-4 37 15</inkml:trace>
          <inkml:trace contextRef="#ctx0" brushRef="#br0" timeOffset="11769.1959">14191 3464 207 0,'15'-21'56'16,"-3"3"19"-16,1 1-59 16,-5 7 2-16,1 3 4 15,-8 4-3-15,-1 1 9 16,2 1-2-16,-2 2 1 15,2 8 2-15,1-1 5 16,3 0-5-16,6 6 4 16,5-3 0-16,8-2-7 15,3-1-7-15,7 0-5 0,0-3-6 16,3 2-2-16,-7 1-3 16,1 5-2-1,-11 6-1-15,-2 7-2 0,-9 2 0 16,-5 12 0-16,-9-2 0 15,-7-1 1-15,-1-4 1 16,-13 5 2-16,-1-6 0 16,-13 9 0-16,1 4-1 0,-17 10-2 15,6-4 0-15,-8 3 1 16,12-6-1-16,-3-2 0 16,13-8 1-16,-1 1 0 15,9-3 0-15,-3 4 0 16,5-2 1-16,2 5-1 15,7-3 1-15,4 7-1 16,7-6 0-16,10 7 1 16,3-5-1-16,12 11-1 15,3-6 1-15,11 0-2 16,-1-10 1-16,13-8 1 16,1-17 0-16,13-16 2 15,-1-15 2-15,13-16-1 16,-6-4-3-16,7-5-13 15,-11 10-32-15,-8 3-102 16,-17 17 11-16,-15 3-253 0</inkml:trace>
          <inkml:trace contextRef="#ctx0" brushRef="#br0" timeOffset="12380.1844">15149 3843 389 0,'7'-32'98'0,"3"-6"34"16,0 2-109-16,1 3-13 16,1 11-3-16,-4 7-2 15,-5 10-8-15,-6 7-2 16,-2 4-5-16,-8 9-2 16,0 5 0-16,-7 12 3 15,-2 1 5-15,-5 7 10 16,-1 0 6-16,-7 9 7 15,6 5 1-15,-5 17 0 16,8 4-7-16,3 16-3 0,8-5-6 16,6 1-3-16,9-23-2 15,10-9-2-15,7-27-2 16,11-11 1-16,4-17 0 16,7-18 1-16,1-16 3 15,8-19 1-15,-1-8 0 16,4-27 0-16,-6 2 0 0,5-17 0 15,-10 5 0-15,-7-13 1 16,-13 24 1 0,-10 3 1-16,-18 20 0 0,-11 15-2 15,-7 22-5-15,-11 17-8 16,-1 18-3-16,-3 21-3 16,2 9-2-16,1 10-21 15,10-5-17-15,5 5-10 16,8-6-11-16,5 3-45 15,5-6 24-15,3 11-87 16</inkml:trace>
          <inkml:trace contextRef="#ctx0" brushRef="#br0" timeOffset="12928.0048">16021 3607 371 0,'5'-1'142'0,"-7"1"3"0,-8 10-84 15,-2 13-58-15,2 8-10 0,-5 19-12 16,-1 5-7-16,-6 15-13 15,1-2 1 1,-9 16 2-16,-2-6 13 0,-8 17 11 16,2-9 16-16,-5 11 10 15,6-18 9-15,6-2 6 32,9-24-3-32,9-10 0 0,11-21-8 0,12-11-7 15,10-14-7-15,17-17-2 16,6-15-1-16,17-28 0 15,1-10 0-15,11-30-3 16,-8 2 0-16,8-14 1 16,-13 16 0-16,3-9 0 15,-12 20 3-15,1-9 1 16,-11 18 1-16,-7 7-1 16,-11 24-4-16,-12 15-14 0,-20 31-32 15,-32 32-91 1,-14 22 5-16,-35 31-219 0</inkml:trace>
        </inkml:traceGroup>
        <inkml:traceGroup>
          <inkml:annotationXML>
            <emma:emma xmlns:emma="http://www.w3.org/2003/04/emma" version="1.0">
              <emma:interpretation id="{97AB3DF2-E8EB-4F71-8308-EA947408F4E5}" emma:medium="tactile" emma:mode="ink">
                <msink:context xmlns:msink="http://schemas.microsoft.com/ink/2010/main" type="inkWord" rotatedBoundingBox="20043,4903 22470,4957 22450,5890 20023,5837"/>
              </emma:interpretation>
              <emma:one-of disjunction-type="recognition" id="oneOf5">
                <emma:interpretation id="interp5" emma:lang="" emma:confidence="0">
                  <emma:literal>00</emma:literal>
                </emma:interpretation>
                <emma:interpretation id="interp6" emma:lang="" emma:confidence="0">
                  <emma:literal>0°</emma:literal>
                </emma:interpretation>
                <emma:interpretation id="interp7" emma:lang="" emma:confidence="0">
                  <emma:literal>U0</emma:literal>
                </emma:interpretation>
                <emma:interpretation id="interp8" emma:lang="" emma:confidence="0">
                  <emma:literal>O0</emma:literal>
                </emma:interpretation>
                <emma:interpretation id="interp9" emma:lang="" emma:confidence="0">
                  <emma:literal>„0</emma:literal>
                </emma:interpretation>
              </emma:one-of>
            </emma:emma>
          </inkml:annotationXML>
          <inkml:trace contextRef="#ctx0" brushRef="#br0" timeOffset="68352.4251">17833 3654 309 0,'22'-2'84'16,"-5"0"34"-16,16 1-67 15,5-3-35-15,13 3 0 16,-1 1-1-16,7 1-14 16,-7 1-14-16,3 3 13 15,-7 2 0-15,-1 6 0 16,-12 2 1-16,-6 8 1 15,-14 5 3-15,-10 7 5 16,-11-2 2-16,-10 9 2 16,-4-6-2-16,-11 8-1 15,-4-5-6-15,-11 11-1 16,2-5-2-16,-16 10-1 16,4-5 0-16,-5 3 0 15,7-10-1-15,-1 3 0 0,16-14 0 16,4-2-1-16,12-12 0 15,4 0 0-15,11-8 0 16,2 0-1-16,1 0 1 16,7 5-1-16,3 2-1 15,10 3-4-15,9 0-3 16,13 0-6-16,10-2-2 16,13-3-7-16,-3-7-5 15,9-1-64-15,-9-7-24 0,0-2-18 16,-10-3-75-16</inkml:trace>
          <inkml:trace contextRef="#ctx0" brushRef="#br0" timeOffset="68964.7146">18962 3763 431 0,'-30'25'83'16,"-8"15"30"-16,7 5-140 15,-3 10-3-15,6-2 3 16,-2 5 0-16,9-12 15 16,-1 4 11-16,6-7 2 15,-3 7-1-15,6-3 1 0,-4 4-1 16,1-6 2-16,3 1 1 16,3-11 1-16,8-7 5 15,5-11 3-15,14-7 0 16,6-13-1-16,15-14 1 15,4-11-4-15,14-17-3 16,-1-5 0-16,8-14-1 16,-5 0-2-16,2-9 0 15,-9 10 0-15,3-11 1 16,-10 9-1-16,3-2 1 16,-7 14 1-16,-2 2 1 15,-10 18 3-15,-6 4 10 16,-11 14 3-16,-6 6 6 15,-6 4-2-15,-16 3-5 16,-5 4-11-16,-14 4-7 16,-6 6-8-16,-7 8-6 0,4 1-2 15,-2 6-4-15,12 1-34 16,2 7-93-16,7-3 20 16,-1 4-247-16</inkml:trace>
          <inkml:trace contextRef="#ctx0" brushRef="#br0" timeOffset="69424.4287">19656 3921 122 0,'-11'12'0'0,"-3"3"220"16,1 0-159-16,3 8 72 15,2 7-134-15,-1 11 128 16,6-1-137-16,-3 8-1 16,1-5 2-16,3 7 0 15,2-5 6-15,0 6 2 16,3-6 1-16,7 0 2 15,2-12 1-15,6-1 4 0,5-16 2 16,12-2 2-16,3-11-1 16,12-13-2-1,-2-8-2-15,9-17-2 0,-4-8-3 16,5-20 0-16,-8-4 1 16,-2-21 2-16,-10 7 3 15,-13-9 3-15,-13 12 1 16,-14-1-1-16,-11 20-2 15,-16 10-4-15,-2 15-5 16,-16 21-6-16,1 16-5 0,-14 22-35 16,7 12-31-16,-8 14-68 15,9 1-17-15,-1 4-119 16</inkml:trace>
        </inkml:traceGroup>
      </inkml:traceGroup>
    </inkml:traceGroup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05:08.9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6556011-01A6-4C6C-802C-0CE3918AF104}" emma:medium="tactile" emma:mode="ink">
          <msink:context xmlns:msink="http://schemas.microsoft.com/ink/2010/main" type="writingRegion" rotatedBoundingBox="734,1295 33590,802 33844,17756 988,18248"/>
        </emma:interpretation>
      </emma:emma>
    </inkml:annotationXML>
    <inkml:traceGroup>
      <inkml:annotationXML>
        <emma:emma xmlns:emma="http://www.w3.org/2003/04/emma" version="1.0">
          <emma:interpretation id="{BA0F444D-F4D1-49A6-A55C-00F453F310D2}" emma:medium="tactile" emma:mode="ink">
            <msink:context xmlns:msink="http://schemas.microsoft.com/ink/2010/main" type="paragraph" rotatedBoundingBox="2271,1240 25265,2100 25174,4546 2180,36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4D86E6-DB5D-42AA-97F4-2EEFF4ECBC8A}" emma:medium="tactile" emma:mode="ink">
              <msink:context xmlns:msink="http://schemas.microsoft.com/ink/2010/main" type="inkBullet" rotatedBoundingBox="2271,1240 3837,1298 3758,3396 2193,3338"/>
            </emma:interpretation>
          </emma:emma>
        </inkml:annotationXML>
        <inkml:trace contextRef="#ctx0" brushRef="#br0">566 1 173 0,'0'-1'109'15,"-1"-1"-18"-15,-1 0-20 0,4 2-65 16,-2 0-5-16,1 2-4 15,-1 1-1-15,2 1 1 16,1 2 2-16,-3 1 0 16,-1 3 4-16,-3 2 3 15,-2 4 10-15,-4-1 5 16,-2 5 9-16,-1-2 1 0,-5 4-1 16,-1-2-9-16,-1 10-6 15,-1 1-9 1,-7 11-2-16,1 1-3 0,-8 10 0 15,4-3-1-15,-4 13 0 16,2-5 0-16,-2 13 0 16,5-6 0-16,-5 18 0 15,8-6-1-15,-2 16 2 16,5-12 0-16,-1 14 3 16,10-21 2-16,-1 1 0 15,8-17 0-15,-1 2 0 16,6-15-4-16,1 4-1 15,4-7-1-15,1-1-2 16,4-7 0-16,5 0-1 16,2-7 1-16,8 3-1 15,6-5 2-15,14 3-1 16,3-10 0-16,11 2-1 16,0-8-1-16,11-7 0 0,-11-7 2 15,9-9 1-15,-8-9 2 16,4-9-3-16,-6-2-14 15,3-4-14-15,-10 5-96 16,-5-6 11-16,-16 4-221 16</inkml:trace>
        <inkml:trace contextRef="#ctx0" brushRef="#br0" timeOffset="361.5584">-30 848 210 0,'-21'18'87'16,"4"-9"9"-16,11-3-62 16,11-7-6-16,13-3-8 15,7 1-21-15,15-5 1 16,3-1 1-16,13 1-9 0,-4 3-8 16,14 2-5-16,-6 3-3 15,8 5-10-15,-7 3 6 16,7 5-5-16,-11-1-33 15,-1 5-6 1,-13 3-13-16,-4 3-2 0</inkml:trace>
        <inkml:trace contextRef="#ctx0" brushRef="#br0" timeOffset="1206.6935">1345 1718 193 0,'-7'2'124'15,"6"-4"-14"-15,-3 2-28 16,3-2-61-16,1 2-6 16,0 0-13-16,-2 0-2 15,2-1 0-15,0 1 2 16,-2 0 0-16,2 0-1 16,-3 0 0-16,-7 3-1 15,-2 0-1-15,-6 12-1 16,-2 2 1-16,-5 8 0 0,4 3 2 15,1 7 1 1,5-4 0-16,-2 9-5 0,7-5-5 16,2 5-13-16,3-5-5 15,5 1-4-15,7-12 1 16,1-3 3-16,2-11 9 16,3-3 8-16,2-9 7 0,5-3 8 15,-2-8 4-15,11-7 2 16,-4-2-3-16,6-3-3 15,-4-1-3-15,1 1 1 16,-7 2 2-16,1-4 4 16,-5 1-1-16,-4-1 2 15,-6 0 0-15,-4-1-2 16,-6 2-6-16,-6-4-17 16,-4 2-19-16,-7-4-66 15,-3 7-4-15,-7 5-138 16</inkml:trace>
      </inkml:traceGroup>
      <inkml:traceGroup>
        <inkml:annotationXML>
          <emma:emma xmlns:emma="http://www.w3.org/2003/04/emma" version="1.0">
            <emma:interpretation id="{7AB01D01-CFCC-41B2-B824-F87DDD6B92E1}" emma:medium="tactile" emma:mode="ink">
              <msink:context xmlns:msink="http://schemas.microsoft.com/ink/2010/main" type="line" rotatedBoundingBox="5862,1513 25260,2239 25174,4546 5775,3820"/>
            </emma:interpretation>
          </emma:emma>
        </inkml:annotationXML>
        <inkml:traceGroup>
          <inkml:annotationXML>
            <emma:emma xmlns:emma="http://www.w3.org/2003/04/emma" version="1.0">
              <emma:interpretation id="{7047C795-3441-4C36-949B-11174FEDB45B}" emma:medium="tactile" emma:mode="ink">
                <msink:context xmlns:msink="http://schemas.microsoft.com/ink/2010/main" type="inkWord" rotatedBoundingBox="5859,1590 7767,1661 7691,3699 5783,362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654.8748">4265 352 239 0,'2'-2'73'0,"-1"4"12"0,1-2-62 16,1 0-20-16,-1 0-2 15,3 1-1-15,0-1 1 16,0-1-1-16,0 2 0 16,2-1 1-16,-1 2-1 15,-2-2 5-15,-3 0 16 16,-4 2 2-16,-2 3 2 15,-3 0-1-15,-4 6-3 16,-3 6-17-16,-8 1-3 16,1 5-4-16,-6 4-7 15,-2 1-3-15,-1 7-6 16,-1-2-1-16,-6 4 0 16,1 1 5-16,-6 8 2 0,3-6 2 15,-6 10 1-15,8 0 2 16,-5 3 1-16,8-5 3 15,0 10 2-15,7-6 2 16,-2 7 1-16,7-2-1 16,-1 8 0-16,4-9 0 15,0 7-1-15,4-6 1 16,-2 4 1-16,4-11 1 0,-1 3 4 16,2-10 3-16,0 2-3 15,4-12-3-15,1 4 0 16,5-6-4-16,1 4-4 15,7-5 1-15,3 5-1 16,4-5-1-16,3 3-2 16,5-3 3-16,7 0 2 15,-1-4 3-15,16-1 3 16,-1-8 0-16,14-7 1 16,1-9 0-16,16-7-1 15,-4-4 0-15,18-8 0 16,-6-1 0-16,6-7 0 15,-13-1-1-15,-3-4-1 16,-20 4-1-16,-5 0-8 16,-17 4-4-16,-5 0-18 15,-13 3-54-15,-7-6 10 0,-6-4-137 16</inkml:trace>
          <inkml:trace contextRef="#ctx0" brushRef="#br0" timeOffset="4093.8801">3611 1134 319 0,'12'-14'62'0,"4"-2"33"16,6-1-96-16,9 1 0 0,1 4 0 16,4 0-2-16,-6 6-1 15,4-1 1-15,-6 2-1 16,5-2 2-16,0 4-2 16,12 0-23-16,0 1-31 15,8 2-33-15,-5 8-23 16,9 14-48-16</inkml:trace>
          <inkml:trace contextRef="#ctx0" brushRef="#br0" timeOffset="5106.7299">4923 2090 171 0,'31'-15'62'0,"11"-8"6"16,-3-1-46-16,11-2-8 15,-7 1-9-15,4-5-3 16,-7 5-3-16,3-6-3 16,-8 4-4-16,1 1-7 15,-11 2-3-15,0 4-3 16,-12 9 3-16,-3 2 14 15,-8 6 13-15,-2 6 3 16,-8 6 3-16,-7 7-1 16,0 8-10-16,-7 14-5 15,1 0-7-15,-3 12-22 16,6-5-4-16,-5 6 1 16,3-9-1-16,-5 6 8 0,4-7 21 15,-6 9 5-15,2-7-2 16,-5 10-26-16,0-6 8 15,-5 4-67-15</inkml:trace>
        </inkml:traceGroup>
        <inkml:traceGroup>
          <inkml:annotationXML>
            <emma:emma xmlns:emma="http://www.w3.org/2003/04/emma" version="1.0">
              <emma:interpretation id="{A4C42260-FF5A-4B9A-BA61-A85FF702C293}" emma:medium="tactile" emma:mode="ink">
                <msink:context xmlns:msink="http://schemas.microsoft.com/ink/2010/main" type="inkWord" rotatedBoundingBox="9447,1755 10107,1779 10046,3411 9386,338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8217.1296">7668 508 258 0,'-3'0'57'15,"0"0"22"-15,1 3-77 16,2 2-7-16,5 0 1 15,-2 0 1-15,4 2 0 0,-2-2 4 16,0 0 4 0,-2 1 1-16,-1 3 3 0,-2-1 4 15,-5 5 5-15,-2 0-2 16,-3 7 1-16,-1-1-1 16,-7 7-4-16,-2 4-6 15,-7 10 0 1,-1 3-4-16,-7 15-1 0,2-1 0 15,-2 14 0-15,5-1-1 0,-6 8 0 16,6-9 0-16,-7 11 0 16,4-8 1-16,-7 6-1 15,5-9 0-15,-1 11 0 16,6-10 1-16,0 4 2 16,10-14 0-16,7 2 2 15,6-13-1-15,7 1 2 16,7-15-2-16,6 3 0 15,4-10-1-15,6 1 1 16,-2-9-2-16,11 3 0 16,-2-8-2-16,6-2 0 15,-1-6-2-15,5-2-5 16,-3-5-5-16,1 0-21 16,-5-5-9-16,4 0-20 15,-4-5-10-15,0-10-27 16,-5-5 6-16,4-13-37 15</inkml:trace>
          <inkml:trace contextRef="#ctx0" brushRef="#br0" timeOffset="8719.236">7154 1253 174 0,'20'2'51'0,"15"-1"13"0,3 1-51 16,12-4 0-16,-1-2-5 16,13-3-5-16,-6-3-2 15,11-3-4-15,-9 1-8 16,8 0-55-16,-9 7 12 16,1 5-138-16</inkml:trace>
        </inkml:traceGroup>
        <inkml:traceGroup>
          <inkml:annotationXML>
            <emma:emma xmlns:emma="http://www.w3.org/2003/04/emma" version="1.0">
              <emma:interpretation id="{002BA266-01BE-42A0-99C7-73F9D484F259}" emma:medium="tactile" emma:mode="ink">
                <msink:context xmlns:msink="http://schemas.microsoft.com/ink/2010/main" type="inkWord" rotatedBoundingBox="13293,1822 13998,1848 13940,3398 13235,337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0829.255">11686 582 268 0,'-12'-1'70'0,"-4"4"22"15,-3 4-77-15,3 3-15 16,-2 3-5-16,1 2-9 0,-1 2-6 15,-1-2 2 1,-2 3 3-16,-1 0 10 0,-3 5 12 16,2-1 10-16,-7 6 9 15,2-1 3-15,-3 6-3 16,1-2-9-16,-4 11-4 16,6-2-9-16,0 13-3 15,5 3-1-15,-5 17-1 16,1-3-1-16,-1 21-4 15,3-8-6-15,-5 12 4 16,3-12 2-16,4 7 1 16,2-21 6-16,2 8 10 15,8-17 1-15,6-1 0 16,3-12 0-16,9-4 1 0,8-12-3 16,15-4-3-16,3-7 0 15,13-2-2-15,4-4-1 16,6-6-1-16,-6 0-2 15,8-6-1-15,-9-2-1 16,0-2-1-16,-9-1-3 16,-2-1-3-16,-9 1-15 15,-5 0-10-15,-7-4 1 0,-4 4-1 16,-4-9-4 0,-3-1 3-16,1 0-6 0,-2-4-39 15,-3-3-2-15,-4 0-76 16</inkml:trace>
          <inkml:trace contextRef="#ctx0" brushRef="#br0" timeOffset="11150.4311">10946 1507 231 0,'11'0'80'0,"2"-1"8"16,16-4-44-16,6-2-47 15,16-5 3-15,4 1-1 16,11-6-27-16,-8 2-26 16,5 0-36-16,-11 7-16 0,8 6-54 15</inkml:trace>
        </inkml:traceGroup>
        <inkml:traceGroup>
          <inkml:annotationXML>
            <emma:emma xmlns:emma="http://www.w3.org/2003/04/emma" version="1.0">
              <emma:interpretation id="{B44D219D-0759-408F-894B-8702EFD473F6}" emma:medium="tactile" emma:mode="ink">
                <msink:context xmlns:msink="http://schemas.microsoft.com/ink/2010/main" type="inkWord" rotatedBoundingBox="16852,1925 17848,1962 17790,3507 16794,346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3376.9898">14508 1514 370 0,'12'-12'81'0,"1"4"33"0,19 0-107 16,7 3-10-16,21 1-8 15,5 8-6-15,16 9-39 16,-3 3-49-16,9 14-8 15,-14 5-42-15,-4 13 44 16</inkml:trace>
          <inkml:trace contextRef="#ctx0" brushRef="#br0" timeOffset="13064.3471">15101 682 301 0,'-3'-3'76'16,"1"3"18"-16,0 8-79 16,1 4-20-16,-4 8 2 15,0 6 2-15,-4 12 3 16,-2-1-1-16,-4 11 1 0,0-3-1 16,-7 15 7-16,-1-4 7 15,-9 17 10-15,3-3 4 16,-8 11 3-1,2-9-6-15,0 9-7 0,9-10-10 16,-3 11-4-16,10-9-4 16,2 8 0-16,5-11-1 15,6 4-1-15,4-14 1 0,9 3-1 16,-1-16 1-16,6 1-2 16,3-13 2-16,6-4-1 15,4-9 1-15,10-2 0 16,3-5 1-16,12-4-1 15,-2-1 0-15,10-6-1 16,-4-6-1-16,7-5-1 16,-8-4-1-16,9-11-2 15,-11-1-4-15,4-12-13 16,-14 2-18-16,1-9-86 16,-14 6 13-16,-10-7-203 15</inkml:trace>
        </inkml:traceGroup>
        <inkml:traceGroup>
          <inkml:annotationXML>
            <emma:emma xmlns:emma="http://www.w3.org/2003/04/emma" version="1.0">
              <emma:interpretation id="{A12573CD-C00B-4B86-90AF-3DD98305678A}" emma:medium="tactile" emma:mode="ink">
                <msink:context xmlns:msink="http://schemas.microsoft.com/ink/2010/main" type="inkWord" rotatedBoundingBox="20555,2100 21215,2125 21152,3792 20493,376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6763.3881">18214 1627 295 0,'13'0'98'0,"7"-4"16"16,16-1-74-16,9 0-29 15,18 4-3-15,4 4-11 16,11 4-13-16,-4-1-7 15,6 3-44-15,-12-3-45 16,-3 3-4-16,-15 2-112 16</inkml:trace>
          <inkml:trace contextRef="#ctx0" brushRef="#br0" timeOffset="16456.328">18524 863 125 0,'2'0'46'0,"3"0"2"16,-2-2-24-16,4 2-17 15,1-1 7-15,-1-3 2 16,-2 3 8-16,0-3 2 0,-2 3 0 16,0 1-3-1,-3 0 2-15,2 0-9 0,-2-2-3 16,0 2-5-16,-2-2-1 15,2 4-3-15,0-2 0 16,-1-2 2-16,1 2 3 16,0 2 1-16,1-2-1 15,-2 0-3-15,1 3 0 16,-2 2-4-16,-3 4 0 16,0 2-1-16,-3 9 1 15,-2 2 1-15,-5 9 1 16,1 6 0-16,-6 14 1 15,1 7-2-15,-5 20 0 16,3 2-1-16,-7 15-1 16,6-1 0-16,0 14 1 15,4-10-1-15,-2 14 2 16,7-13 0-16,-4 4 3 16,2-18 1-16,2 3 0 0,5-22-1 15,3-1-1-15,3-19-3 16,9 1-1-16,1-17-1 15,9 0 0-15,1-7 0 16,15 0 0-16,0-5 1 16,15-1-1-16,2-7-1 15,10-7-3-15,-8-8-4 0,6-8-11 16,-10-4-6-16,-2-9-30 16,-8-4-32-16,-1-8-21 15,-12-4-24-15,0-9-7 16</inkml:trace>
        </inkml:traceGroup>
        <inkml:traceGroup>
          <inkml:annotationXML>
            <emma:emma xmlns:emma="http://www.w3.org/2003/04/emma" version="1.0">
              <emma:interpretation id="{E1466D0B-9064-424B-8BC3-6F3F1773FDBD}" emma:medium="tactile" emma:mode="ink">
                <msink:context xmlns:msink="http://schemas.microsoft.com/ink/2010/main" type="inkWord" rotatedBoundingBox="23768,2405 24548,2434 24505,3569 23725,3540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87305.5656">21462 1605 400 0,'-6'0'101'15,"-4"-7"32"-15,3 3-113 16,11 5-15-16,4 4-2 16,3 5-6-16,6 2-9 15,1 1-5-15,7 0-9 16,-3-3 2-16,8 0 4 15,-2-5 13-15,15-3 19 16,2-7 12-16,16-3 2 16,1-4-3-16,11 0-5 15,-10 1-15-15,5 2-30 16,-13 4-40-16,-4 2-66 16,-13 3-16-16,-6-2-133 15</inkml:trace>
          <inkml:trace contextRef="#ctx0" brushRef="#br0" timeOffset="86932.3835">21874 1154 158 0,'2'0'41'15,"-4"0"12"-15,1 1-47 0,-1 4-3 16,2 2-2-16,-3 3-2 16,1-4 0-16,0-1 4 15,2-1 7-15,-3-3 13 16,0-2 6-16,-2 1 14 15,0-2 3-15,-2 2 3 16,4-2-11-16,1 4-6 16,0 0-13-16,4 6-7 15,-2 0-11-15,-3 9-1 16,-4 3 1-16,2 6 1 16,-2-2 2-16,-4 6 2 15,2-2 2-15,-2 5 1 16,-4 0 0-16,0 7 1 15,-2-3-1-15,-1 11 1 16,0-5-2-16,-4 10 1 16,2-3-2-16,-1 8 1 15,-1-12-2-15,2 4 0 16,5-10-1-16,-1-3-2 0,6-11-1 16,0 2-1-16,3-3 0 15,-1 2-1-15,1-1 1 16,-1 6 1-16,1-4-1 15,2 5 0-15,2-3 0 16,3 2 0-16,5-6-1 0,7-2 2 16,4-11 1-16,11-5 5 15,6-10 1-15,15-4 0 16,2-1-2-16,10-3-1 16,-4 2-5-16,2 3-1 15,-13 2 0-15,2-1-1 16,-14-2 1-16,0-4-1 15,-7-2-3-15,1-6 0 16,-5 0-1-16,1-2-1 16,-7 1-2-16,1-4-6 15,-2 5-8-15,-2-4-53 16,-3 4-62-16,-1-7-2 16,-4 5-66-16,-9-8 86 15</inkml:trace>
        </inkml:traceGroup>
        <inkml:traceGroup>
          <inkml:annotationXML>
            <emma:emma xmlns:emma="http://www.w3.org/2003/04/emma" version="1.0">
              <emma:interpretation id="{D5143BE6-B178-412C-9000-B79345A99D56}" emma:medium="tactile" emma:mode="ink">
                <msink:context xmlns:msink="http://schemas.microsoft.com/ink/2010/main" type="inkWord" rotatedBoundingBox="10098,2608 25225,3174 25174,4546 10047,3980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88156.2743">22913 1926 130 0,'-5'-5'143'0,"0"0"-47"15,-3-4-87-15,2 11 73 16,-8 1-101-16,1 2-2 16,-9 5 4-16,2 2 10 15,-4 4 4-15,4 1 6 16,-5 3 2-16,1-3 2 0,0 6 17 16,0-8 9-16,-4 0 9 15,5-4 0-15,0 3-4 16,4-3-16-16,4 6-10 15,5 1-10-15,4 7-4 16,3 0-1-16,4 3-2 16,1 0 0-16,4 1 0 15,3-1 2-15,-1 7 1 16,-1-4 2-16,-1 6 0 16,1 3 1-16,0 1-1 15,-1-8 1-15,3 0 1 16,-1-11 3-16,3-7 3 15,3-10-1-15,6-7 1 16,0-3-2-16,5-5-4 16,-4-1-3-16,4-4-1 15,-3-5-1-15,-1-3 1 16,-4 4 1-16,-1 3 0 16,-7 2 5-16,-9 6 2 0,-5 5 1 15,-9-2-1-15,-6 3 0 16,-13 4-4-16,-5 3-2 15,-15 6 1-15,-2 4-1 16,-5 2-2-16,12-2-6 16,3-3-34-16,16-6-19 15,2-2-71-15,9-8-14 0,-4-2-122 16</inkml:trace>
          <inkml:trace contextRef="#ctx0" brushRef="#br0" timeOffset="89996.3567">7810 2165 104 0,'-12'-7'99'16,"0"-1"-21"-16,2-1-10 16,0-1-35-16,7 5-15 0,-2-1-16 15,5 1 0-15,2-5-3 16,1 2-2-16,2-7 1 15,2 0 2-15,8-7 3 16,3 4 2-16,7-5 1 16,3 1 2-16,14 0-1 15,-4 4 0-15,7-2 2 16,-4 2 0-16,4 1-2 16,-7 1 0-16,2-3-1 15,-7 6-4-15,2 3-3 16,-8 4-1-16,-1 9 0 15,-6 5 2-15,-5 12 1 16,-7 8 1-16,-6 14 3 16,-7-1 1-16,-10 11-1 15,-3-4-1-15,-7 5 2 0,0-6-3 16,-2 6 0-16,2-7-1 16,-3 6 0-16,5-11-2 15,-4 6 1-15,6-12 0 16,-2-1 0-16,8-12 0 15,0-4 3-15,6-9 2 16,4-3 3-16,4-6 2 16,1 2 1-16,1-2-2 15,1 1-4-15,3 3-3 16,3 2 1-16,2 3 1 0,15 2 3 16,0 1 1-1,12 1-2-15,2-1-2 0,15 1-2 16,-6-1-4-16,12 4-10 15,-7-1-14-15,3 9-98 16,-14 2 17-16,-11 12-241 16</inkml:trace>
          <inkml:trace contextRef="#ctx0" brushRef="#br0" timeOffset="91379.614">11923 2037 235 0,'-5'0'48'16,"2"-2"20"-16,3 2-70 15,2 5-1-15,3 0 1 0,3 3 9 16,2-3 10-16,7 4 5 16,1-6 6-16,5 0 1 15,5-1-8-15,9-2-5 16,-1 0-4-16,4-2-4 16,-3-3-2-16,9 0 1 15,-9 2-1-15,6 0 0 16,-7 3-3-16,-1 1-1 15,-13 3-2-15,-4-1-1 16,-8 2-1-16,-7 7 1 16,-8 1 0-16,-6 8 1 15,-7 3 1-15,-9 1 0 16,-1-5-1-16,0-1 1 16,4-5-1-16,6-1-2 15,3-1-1-15,5-1-1 16,3 1-1-16,4 4 0 0,6 6 2 15,7 6-1-15,5 2 1 16,9 5-1-16,-1-5 0 16,0-4-1-16,-6-9 2 15,-4-4 4-15,-6-4 3 16,-2 1 2-16,-5 0 3 16,-2 0 11-16,-3-1 4 15,-10-2 10-15,-5-2-1 0,-13-2-1 16,-5-1-12-16,-14-2-13 15,2-5-19-15,-8 0-66 16,7-2-59-16,-6 7-11 16,11 4-153-16</inkml:trace>
          <inkml:trace contextRef="#ctx0" brushRef="#br0" timeOffset="92380.953">15979 1884 218 0,'10'-12'88'0,"3"1"5"16,-3 1-60-16,0 0-14 15,0 3-18-15,-2 2-11 16,-6 4-9-16,-2 1 21 16,0 3 6-16,-3 2 5 15,-5 2 9-15,-4 9 5 16,-1 4-20-16,-6 10-3 16,-1 0-1-16,-3 11-1 15,3-3 0-15,-3 7 0 16,1-2-1-16,-1 6 1 15,5-11 0-15,0 2 0 16,6-10 0-16,7-2 0 0,5-5-1 16,5-1-2-16,2-4 0 15,3 2 2-15,1-4 0 16,6 4 1-16,-1 0 0 16,8 2 0-16,-6-4-6 15,7 4-11-15,-7-4-8 16,5 0-21-16,-6-5-10 15,1-1-21-15,-6-5 0 16,1-11-8-16,-6-2-4 0,1-11 15 16</inkml:trace>
          <inkml:trace contextRef="#ctx0" brushRef="#br0" timeOffset="92617.3643">16170 2229 324 0,'-8'20'98'0,"-9"8"17"16,2 4-85-16,-3 13-24 15,5 3-4-15,-4 10-3 16,5-5-4-16,4 5-15 15,6-10-13-15,1 1-82 0,4-15 11 16,-1-2-192-16</inkml:trace>
          <inkml:trace contextRef="#ctx0" brushRef="#br0" timeOffset="93730.4313">19293 2284 264 0,'3'0'139'0,"-5"2"-19"15,6 1-47-15,-4 0-66 16,3 4-6-16,2 3-10 16,-2-2 1-16,-1-3-4 15,3 0-5-15,-3-1 0 0,-6-1 6 16,-1 0 11-16,-5 9 9 16,-3-2 7-16,-7 8 2 15,0-1-5-15,-8 8-4 16,3-4-6-16,0 9-1 15,4-7-3-15,4 6-5 16,9-6-3-16,1 3 0 16,0-6 0-16,6 5 1 15,-3-7 5-15,1 2 2 16,3-5 1-16,3-1-1 16,1-4 0-16,1 3 0 15,0 2 1-15,1 1 0 16,1 4 1-16,0 5-1 15,-1-3 2-15,1-1 2 16,-4 1 0-16,1 3 0 16,-4-5 1-16,-4 3-1 15,1-5-1-15,-5 0 7 16,-1-6 1-16,-2 1 0 0,-3-1 0 16,-7 1-3-16,1-1-7 15,-10-2-15-15,3-7-14 16,-4-6-54-16,6-5-44 15,-2-14-16-15,3-3-95 16</inkml:trace>
          <inkml:trace contextRef="#ctx0" brushRef="#br0" timeOffset="94095.9547">19379 2078 422 0,'8'12'110'0,"1"3"29"15,-6-4-118-15,9 9-40 16,2 4-25-16,11 2-71 16,-1-6-18-16,2-3 5 0,-3-6 24 15,2-4 42-15,-6-4 87 16,-1-3 42-16,-5 0 6 16,4-3 2-16,-2-2-18 15,13-5-18-15,3 0-49 16,11-7-73-16,-1 1 4 15,4-4-171-15</inkml:trace>
        </inkml:traceGroup>
      </inkml:traceGroup>
    </inkml:traceGroup>
    <inkml:traceGroup>
      <inkml:annotationXML>
        <emma:emma xmlns:emma="http://www.w3.org/2003/04/emma" version="1.0">
          <emma:interpretation id="{E3FECB59-2EE4-4E0B-B343-5294871F54C2}" emma:medium="tactile" emma:mode="ink">
            <msink:context xmlns:msink="http://schemas.microsoft.com/ink/2010/main" type="paragraph" rotatedBoundingBox="815,6661 33671,6169 33775,13107 919,135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A0D3762-A4FF-4BA4-A3B4-A04E756D11E4}" emma:medium="tactile" emma:mode="ink">
              <msink:context xmlns:msink="http://schemas.microsoft.com/ink/2010/main" type="line" rotatedBoundingBox="815,6661 33671,6169 33731,10172 875,10664"/>
            </emma:interpretation>
          </emma:emma>
        </inkml:annotationXML>
        <inkml:traceGroup>
          <inkml:annotationXML>
            <emma:emma xmlns:emma="http://www.w3.org/2003/04/emma" version="1.0">
              <emma:interpretation id="{A9365D7C-A4EB-4193-AC81-D6CB09EB6ABC}" emma:medium="tactile" emma:mode="ink">
                <msink:context xmlns:msink="http://schemas.microsoft.com/ink/2010/main" type="inkWord" rotatedBoundingBox="832,7779 4575,7723 4598,9321 856,9377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46333.9865">-1429 7069 251 0,'-5'0'74'0,"2"0"16"0,-1 1-70 16,3 1-11-16,-1 1-7 15,0-1-5-15,-1 3-1 16,0-2 0-16,-1 2 2 16,1 0 1-16,0 0 3 15,-1-2 1-15,1 1 1 16,1-3 1-16,2-1-1 16,0 0-2-16,4 0 1 15,-1 0 0-15,2 2 1 16,2 3 2-16,1-2 2 15,0 2-2-15,4 5 0 0,0-1 0 16,4 2-2-16,2 3 0 16,2 1 1-16,2-4 3 15,3 2 4 1,0-3 1-16,3-1 2 0,0-4-2 16,2 0 0-16,-3-5-5 15,1 1-1-15,-7-2-2 16,1 1 0-16,-5 0-2 15,-2 0 0-15,-6 0-1 16,1 0-1-16,-3 0-2 0,-2 0-11 16,-2 1-4-16,2-4-3 15,2 1-1-15,1-3-2 16,2-1 4-16,4-4-9 16,2 5-13-16,7-4-63 15,-1 4 7-15,5 0-144 16</inkml:trace>
          <inkml:trace contextRef="#ctx0" brushRef="#br0" timeOffset="47574.972">-489 6934 181 0,'0'0'164'0,"-9"0"-36"15,1 0 2-15,6 2-115 16,6-1-5-16,-1 4-15 16,2-3-4-16,5 1-3 15,3 1 8-15,-3-3 2 0,7 3-2 16,-2-6 2-1,8-3 0-15,2-7 0 0,8-7 1 16,-1-6 2-16,6-9 0 16,-5 1 0-16,3-8 0 15,-6 4 0-15,5-3-4 16,-7 7-2 0,1 0-8-16,-6 6-4 0,3 4-14 15,-9 5-6-15,1 3-15 16,-1 5-1-16,1-2-15 15,-3-1 10-15,7 1 8 16,-2 1 17-16,-2 1 15 16,-6 8 33-16,-4 9 33 15,-8 13 10-15,-7 6 9 16,-3 13 2-16,-6 17-19 0,-3 4-27 16,-6 16-5-16,-3 4-7 15,-7 16 1-15,0-5 9 16,-8 19 1-16,0-7-1 15,-7 15 1-15,6-15-9 16,-13 10-2-16,9-20-3 16,-5 0-1-16,8-22-3 15,2-1-1-15,13-22-2 16,3-5-2-16,11-18-5 16,6-5-12-16,2-12-13 0,4-6-11 15,4-4-87-15,-3-6 17 16,3-7-204-16</inkml:trace>
          <inkml:trace contextRef="#ctx0" brushRef="#br0" timeOffset="47744.3146">30 7796 408 0,'-11'15'98'16,"-6"-4"34"-16,2-2-121 0,12 7-24 15,6 2-19-15,5 9-83 16,4 1-17-16,-2 2-35 15,-2-12-22-15</inkml:trace>
          <inkml:trace contextRef="#ctx0" brushRef="#br0" timeOffset="48386.1499">478 6984 277 0,'-6'5'64'0,"2"-7"21"0,9 1-75 16,9-3-13-16,12 1 1 15,4-4 5-15,13-3-1 16,-1 0 0-16,8 0-3 16,-7 2-1-16,3 3 0 15,-9 2 0-15,-1 1 2 16,-7 2 4-16,-5 4 7 15,-7-1 5-15,-10 12 15 16,-9 10 3-16,-15 21 1 16,-11 12-8-1,-20 30-4-15,-5 5-16 0,-17 20-3 16,0-8-4-16,-11 16 0 16,11-22 0-16,-3 6-1 15,15-27 0-15,8-3 0 16,19-27 0-16,8-15 1 15,11-16-1-15,9-7-2 0,3-7 0 16,8-5 2-16,4 2 0 16,14-6 1-16,4 2 3 15,15-7 0-15,0 2-4 16,11 1-8-16,-9 5-7 16,7 5-6-16,-9 7 2 15,5 3 0-15,-10-2 6 16,3 0-1-16,-5-3-4 15,2-2-37-15,-5-4-32 0,0-1-13 16,-9-1-34-16,-1-11 36 16</inkml:trace>
          <inkml:trace contextRef="#ctx0" brushRef="#br0" timeOffset="48990.4053">1244 7127 336 0,'-27'8'94'16,"2"10"22"-16,-5 25-95 0,2 7-14 15,0 20-18-15,0 3-11 16,-4 15-7-16,6-10 1 16,-1 13 2-16,7-13 13 15,2 4 11-15,8-16 9 16,3-8 5 0,7-18 2-16,2-12 0 15,8-11-2-15,6-10 1 0,6-12-5 16,10-15 1-16,1-7 0 0,10-18-2 15,-2-8-3 1,11-13-2-16,-6-2-1 16,9-19-1-16,-7 4 1 0,5-23 0 15,-13 6 1-15,0-12-1 16,-13 12 2-16,-9-3 2 16,-8 25 1-16,-8 10 4 15,-6 23 1-15,-9 14-1 16,-5 21-5-16,-10 21-13 15,-4 16-18-15,-8 26-27 16,0 8-9-16,-3 19-33 16,8-9-15-16,2 6 1 15,10-16-37-15</inkml:trace>
          <inkml:trace contextRef="#ctx0" brushRef="#br0" timeOffset="49475.115">2056 6830 416 0,'-19'3'103'0,"1"8"32"0,-5 18-119 16,0 11-14-16,-12 26-6 16,6 7-3-16,-5 28-1 15,4-1 1-15,-4 18 1 16,10-15 3-16,-5 16 2 16,9-16 1-16,1 0 2 15,5-27 2-15,6-7 2 16,6-31 0-16,6-15 2 15,4-18 0-15,12-13 3 16,3-14-1-16,17-23 1 16,5-11-3-16,15-22-3 0,-4-4-5 15,9-19-1-15,-12 3-2 16,0-23-2-16,-10 10-1 16,-3-17-2-16,-13 18 1 15,-4 1 1-15,-12 27 2 16,-9 13-1-16,-10 31-8 15,-12 21-41-15,-10 29-40 16,-8 21-41-16,-5 18-38 16,-6 17-27-16</inkml:trace>
        </inkml:traceGroup>
        <inkml:traceGroup>
          <inkml:annotationXML>
            <emma:emma xmlns:emma="http://www.w3.org/2003/04/emma" version="1.0">
              <emma:interpretation id="{D111170B-344A-449D-8845-3EFFE3C0B4E7}" emma:medium="tactile" emma:mode="ink">
                <msink:context xmlns:msink="http://schemas.microsoft.com/ink/2010/main" type="inkWord" rotatedBoundingBox="5377,7713 10770,7633 10795,9284 5402,9365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51727.0524">3425 6600 108 0,'0'0'58'0,"0"0"7"0,0 0-24 15,0 0-12-15,-2-1-9 16,2-1-3-16,-1 5-11 15,1-1-5-15,0-2-4 16,0 3-4-16,1-4-1 16,1-1 7-16,1-3 12 0,11-5 13 15,6-5 8-15,11-3 4 16,6-5-9-16,11-2-6 16,-2 5-13-1,11 5-3-15,-11 7-5 0,6 14-2 16,-9 11-4-16,-3 19-12 15,-14 11 0-15,-7 16 0 16,-16-3 7-16,-16 8 12 16,-12-12 17-16,-15 6 12 15,-2-12 3-15,-12 11 3 16,4-6-8-16,-3 6-4 16,9-9-12-16,3-1-8 15,14-13-7-15,1 2-7 16,9-13-6-16,9-1 4 15,3-6 2-15,8 0-1 0,9-7 4 16,11 2 6-16,5-5-3 16,16 0 2-16,4-3 4 15,10 4 0-15,-5-2 0 16,5 9 0-16,-13-1 3 16,-5 6 2-16,-15-2 10 15,-9 9 5-15,-14-3 1 16,-12 13 0-16,-12 1 1 15,-16 14-6-15,-10-2-2 16,-17 5 0-16,-1-6-4 0,-12-2-3 16,1-16-5-16,-4-2-7 15,15-7-6-15,-9-2-9 16,19-8-2-16,1 0-12 16,18-5-10-16,6-5-36 15,16-5-30-15,5-10-18 16,10-7-34-16,10-16 26 15</inkml:trace>
          <inkml:trace contextRef="#ctx0" brushRef="#br0" timeOffset="52470.7389">4649 6627 327 0,'-7'-8'121'0,"-3"1"11"16,3 5-93-16,-4 6-13 16,1 6-20-16,-5 8-6 15,-3 5-4-15,-6 14-2 16,1 3 1-16,-7 9 0 0,-1 4-1 16,-6 17 2-16,1-3 2 15,-7 21 2-15,6-4 3 16,-5 24 3-1,9-8 0-15,7 21-1 0,14-10-2 16,7 9-3-16,10-26-1 16,7-11-1-16,3-29-1 15,0-21 0-15,1-27 1 16,11-17 1-16,-1-16 0 16,11-31 0-16,6-13 0 0,10-27-2 15,-3-2 0-15,6-16-1 16,-6 13 2-16,2-12 0 15,-12 17 2-15,-1-9 2 16,-10 15 1-16,-6-2 5 16,-12 21 1-16,-6 6 3 15,-11 21-1-15,-9 11-4 16,-10 25-9-16,-8 18-19 16,-7 14-17-16,-10 16-37 15,4 5-41-15,-6 9-12 16,11-6-26-16,4 4 24 15</inkml:trace>
          <inkml:trace contextRef="#ctx0" brushRef="#br0" timeOffset="53034.9165">5152 7333 91 0,'-22'91'109'0,"2"7"-12"0,7-17-5 0,10-11-16 15,6-25-34-15,9-12-12 16,4-15-18-16,6-11-20 16,-2-7 8-16,6-15-3 15,1-15-3-15,4-26-10 16,1-11-5-16,6-36-6 0,0-8 1 16,4-25 4-16,-7 6 12 15,-2-14 19-15,-12 21 13 16,-6-5 13-16,-13 25 2 15,-5 5 3-15,-7 32-11 16,-4 21-16-16,-1 35-28 0,-4 35-75 16,-1 25-33-1,-7 23-31-15,4 3-58 16</inkml:trace>
          <inkml:trace contextRef="#ctx0" brushRef="#br0" timeOffset="52839.439">5246 6790 395 0,'-16'16'90'15,"1"-1"34"-15,13-1-117 0,7 2-17 16,2 2-11-16,1 6-29 16,-3-1-22-16,-2 10-38 15,-4 2-2-15,-9 13-22 16,-2 7 28-16</inkml:trace>
          <inkml:trace contextRef="#ctx0" brushRef="#br0" timeOffset="53927.0344">6548 6473 345 0,'-33'8'102'16,"-2"2"24"-16,10 0-99 0,7 5-10 15,9-4-9-15,6 6-7 16,8-2-3-16,3 2 1 16,4-6-1-16,6 2 1 15,0-1 2-15,9-2 2 16,0 0 0-16,6 0 2 16,-2-3-1-16,12 1 1 15,-6 0-2-15,3 7 0 16,-9 3-2-16,-4 7 0 15,-17 4-1-15,-12 10-2 0,-11 1-4 16,-15 13-7-16,-5-1 0 16,-7 4 0-16,3-9 0 15,-4 1-10-15,11-13 0 16,-2 0-6-16,9-12-3 16,3-2 3-16,7-6 12 15,4-3 3-15,9 0 9 0,12 4 1 16,6 1 5-16,14 13 2 15,8 8 3-15,10 7 0 16,-4-2-1-16,6 5-1 16,-13-10 1-16,0-6 10 15,-16-9 9-15,-5-1 13 16,-11-6 11-16,-9 2-3 16,-10 1-8-16,-19 7-6 15,-12 2-14-15,-27 12-13 16,-10-2 0-16,-19 2-4 15,7-8-5-15,-9-9-13 16,16-10-10-16,-1 1-8 16,20-1-2-16,-6 7-8 15,21 0 4-15,3 5-72 16,16-7 21-16,9-10-191 16</inkml:trace>
          <inkml:trace contextRef="#ctx0" brushRef="#br0" timeOffset="54621.9732">7436 6844 226 0,'7'-14'130'0,"1"-1"-18"16,-1 5-48-16,1 3-44 16,-3 5-21-16,0 9 0 15,-3 3 0-15,-6 10 2 16,-2 3 2-16,-9 9 0 16,-5 3 0-16,-7 13 11 15,2 1 4-15,-5 15 6 0,7 0 6 16,-2 19-6-1,7-1-11-15,0 12-6 0,4-7-8 16,3 4-6-16,2-23 2 16,8-8-1-16,2-24-1 15,11-11 0-15,3-18 2 16,10-17 3-16,0-13 2 0,11-24 3 16,1-9 0-16,8-31 2 15,-4-2-1-15,6-24-1 16,-2 7-1-16,3-11 0 15,-12 21-1-15,-3 0-1 16,-9 28 0-16,-16 6 0 16,-13 21 2-16,-15 8 0 15,-7 16 0-15,-11 7 0 16,0 13 0-16,-7 9-2 16,9 10-1-16,-9 9-6 15,10 4-7-15,-1 5-35 16,11-4-29-16,3 1-57 15,10-7-20-15,12 3-87 16</inkml:trace>
          <inkml:trace contextRef="#ctx0" brushRef="#br0" timeOffset="55206.4881">8196 6848 391 0,'-25'43'107'0,"-6"12"27"15,9-2-114-15,4 17-15 16,3-1-17-16,0 14-26 15,7-6-9-15,1 11-34 16,6-9-1-16,2-2-2 16,4-11 23-16,5 1 11 15,0-21 37-15,2-11 47 16,3-14 18-16,5-21 7 16,1-21-1-16,9-22 0 15,3-15-36-15,10-32 1 16,-3-10-3-16,8-24 0 15,-6 3-3-15,-4-19-4 0,-11 24-12 16,-11-4-12-16,-17 23-3 16,-16 0 1-16,-11 29 0 15,-9 15-10-15,-3 23 4 16,-4 25-21-16,2 27-16 16,1 19-43-16,1 9-2 15,-3 23-75-15</inkml:trace>
        </inkml:traceGroup>
        <inkml:traceGroup>
          <inkml:annotationXML>
            <emma:emma xmlns:emma="http://www.w3.org/2003/04/emma" version="1.0">
              <emma:interpretation id="{9C6682A1-5C5C-4C6C-B634-DB470EAF6CD2}" emma:medium="tactile" emma:mode="ink">
                <msink:context xmlns:msink="http://schemas.microsoft.com/ink/2010/main" type="inkWord" rotatedBoundingBox="12077,7660 15147,7614 15170,9103 12099,9149"/>
              </emma:interpretation>
              <emma:one-of disjunction-type="recognition" id="oneOf9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57208.5057">10672 6436 319 0,'-5'-8'110'0,"-2"0"19"16,4 3-91-16,3 0-11 0,-2 3-14 16,2 2-6-1,-2 0-5-15,2 2 4 0,-1-1-1 16,-3-1-1 0,1 2-3-16,-4 1-1 0,-1 2-3 15,-8 5 2-15,1 2 5 16,-9 4 4-16,3 4 2 15,-7 8 1-15,4 1-2 0,-2 12-2 16,4 2-5 0,1 14 0-16,6-4-2 15,0 12-1-15,6-6 0 0,8 13-2 16,4-11 1-16,4 7-1 16,8-10 0-16,6 1 3 15,1-15 1-15,4 3 2 16,-1-6 1-16,-2 6 3 15,-1-7-1-15,-4 16-1 16,-6-1 0-16,-7 5 1 16,-7-9 0-16,-8 6 2 15,-3-19 0-15,-4 0 1 16,-1-11-2-16,-3-1 0 16,-3-6 0-16,-7 0-1 15,1-5 0-15,-17-4 2 16,-1-2-1-16,-11-11 0 0,2-5 1 15,-11-7-1 1,10-6-4-16,-4-7-9 0,9 2-5 16,0-6-9-16,10 2-6 15,3-4-7-15,14 3 3 16,4-15-10-16,15 2-14 16,11-18-88-16,9-4 18 15,5-20-227-15</inkml:trace>
          <inkml:trace contextRef="#ctx0" brushRef="#br0" timeOffset="57747.0703">10668 6380 394 0,'17'11'162'16,"-7"-11"-63"-16,8 4-57 15,12 2 1-15,13 9-91 16,4 5 36-16,7 7-2 15,-5-6-97-15,-1 2-70 0,-10-6-4 16,-2-5-3-16</inkml:trace>
          <inkml:trace contextRef="#ctx0" brushRef="#br0" timeOffset="58327.0708">11782 6567 268 0,'-1'-16'102'0,"-3"4"14"0,-4 0-65 16,1-1-23-16,-3 6-4 16,-3 3-14-16,-5 12-6 15,1 12-5-15,-4 21-3 16,-1 7-1-16,-5 24 1 16,3 1 4-16,-10 20 1 15,5 0 4-15,-3 21 1 16,7-6 0-16,3 20-2 15,11-18-1-15,4-6 2 16,6-24-2-16,6-15-1 16,4-34-1-16,10-14 2 15,2-19-2-15,13-21 0 0,4-17 1 16,15-25-2-16,2-11-2 16,9-30-1-1,-7-1 1-15,3-12-1 0,-19 18 3 16,-4-4 1-16,-17 27 1 15,-7 10-1-15,-15 25 0 16,-9 11 1-16,-13 22-1 16,-11 15 3-16,-1 12 2 0,-6 6 2 15,9 5 0 1,0 9-10-16,11-2-18 0,4 3-112 16,8-7 20-16,-1-4-277 15</inkml:trace>
          <inkml:trace contextRef="#ctx0" brushRef="#br0" timeOffset="58902.9282">12558 6552 421 0,'-30'38'120'0,"-7"12"27"16,4 2-121-16,3 24-12 0,10 9-8 15,0 26-10-15,7-1 1 16,5 19-3-16,3-11-2 15,8 3 0 1,4-30 1-16,4-6 1 0,2-32 2 16,4-13 1-16,0-27 5 15,4-23 6-15,4-21 1 0,17-37 2 16,4-20 1-16,11-37-4 16,-3-3-7-16,6-19-2 15,-17 22-2-15,-6-3-10 16,-17 35-8-16,-14 12-29 15,-12 26-16-15,-12 14-75 16,-9 24 6-16,-16 19-35 16,0 19 35-16</inkml:trace>
        </inkml:traceGroup>
        <inkml:traceGroup>
          <inkml:annotationXML>
            <emma:emma xmlns:emma="http://www.w3.org/2003/04/emma" version="1.0">
              <emma:interpretation id="{F060550F-A5F8-44CA-BDB9-186FC28096FB}" emma:medium="tactile" emma:mode="ink">
                <msink:context xmlns:msink="http://schemas.microsoft.com/ink/2010/main" type="inkWord" rotatedBoundingBox="16018,7652 18525,7615 18548,9198 16041,9236"/>
              </emma:interpretation>
              <emma:one-of disjunction-type="recognition" id="oneOf10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59488.9908">14174 6718 433 0,'-9'0'114'0,"-1"-3"36"16,5 1-126-16,5-1-6 15,1 3-6-15,-1-2-11 16,-1 6-5-16,-4 6-6 16,-7 6-4-16,-6 14-3 15,-6 8 2-15,-10 7 2 0,0 2 9 16,1 4 10-1,5-11 6-15,1 3 3 0,14-10 0 16,7 4-1 0,7-6-8-16,7 6-4 0,6-1-4 15,11 8-7-15,-2-6-5 16,17 12-5-16,1-1-2 16,9 13-9-16,-5 1 3 15,3 10 2-15,-11-7 6 16,-9-1 12-16,-13-12 18 0,-5-1 15 15,-14-16 5-15,-7-1 4 16,-8-10-6-16,-10-2-5 16,-6-8-10-16,-18-7-1 15,-4-8-5-15,-13-10-18 16,2-6-19-16,-13-11-123 16,10-1 19-16,-4-3-305 15</inkml:trace>
          <inkml:trace contextRef="#ctx0" brushRef="#br0" timeOffset="60075.9101">14153 6512 531 0,'8'19'130'15,"2"-11"42"-15,5-6-152 0,25 6-25 16,10 0-13-16,19 1-44 15,1-8-110-15,8-6 13 16,-13-8-277-16</inkml:trace>
          <inkml:trace contextRef="#ctx0" brushRef="#br0" timeOffset="60703.8399">15212 6607 485 0,'-26'2'153'0,"-6"1"24"0,-1 9-141 15,6 23-32-15,9 13-28 0,-9 18-42 16,-1 9-28-16,-5 16-7 16,0-8 17-16,-10 10 16 15,6-8 45-15,-8 14 52 16,5-11 20-16,-1 10 3 15,13-13-5-15,6 1-3 16,12-23-25-16,12-13-1 16,11-28-2-16,15-31 4 15,12-25-4-15,22-34-4 16,4-20-8-16,17-34-9 16,-7 4-8-16,7-21-4 15,-11 13 2-15,-1-9 2 16,-18 24 7-16,-8-5 7 15,-17 23 3-15,-14 2 4 0,-16 19 2 16,-8 14 4-16,-5 23 1 16,-12 20-1-16,-1 19-3 15,-7 22-1-15,0 14-7 16,-6 20-8-16,3 3-3 16,-4 13-8-16,9-8-9 15,2 4-55-15,11-16-63 16,5-1-2-16,11-18-174 15</inkml:trace>
          <inkml:trace contextRef="#ctx0" brushRef="#br0" timeOffset="60774.6538">15836 6597 422 0,'-6'22'116'0,"-13"11"29"15,-4 8-119-15,-8 23-15 16,-3 4-8-16,-7 21-3 16,1-1 0-16,-1 20 0 15,9-5 0-15,4 17 0 16,13-16 0-16,5 2 0 15,10-23 0-15,10-13 5 0,8-28 0 16,17-21 4-16,5-26 1 16,18-30 0-16,2-23-6 15,14-38 0-15,-6-14-3 16,10-26 0-16,-13 12-2 16,-2-14 0-16,-18 27-2 15,-7 0-2-15,-14 26-2 16,-6-6-5-16,-13 24-2 15,-4 14-3-15,-6 25 0 16,-9 18-23-16,-3 31-28 0,-13 14-71 16,0 8-6-16,-15 9-157 15</inkml:trace>
        </inkml:traceGroup>
        <inkml:traceGroup>
          <inkml:annotationXML>
            <emma:emma xmlns:emma="http://www.w3.org/2003/04/emma" version="1.0">
              <emma:interpretation id="{3BCAE918-0AF8-4B77-89FD-61C70659F6C2}" emma:medium="tactile" emma:mode="ink">
                <msink:context xmlns:msink="http://schemas.microsoft.com/ink/2010/main" type="inkWord" rotatedBoundingBox="20206,7974 22201,7944 22218,9049 20223,9079"/>
              </emma:interpretation>
              <emma:one-of disjunction-type="recognition" id="oneOf11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62646.6408">17965 7006 229 0,'-15'6'165'0,"-2"-3"-27"16,5-1-26-16,1 5-84 16,7 4-15-16,-1 6-4 0,4 3-9 15,2 3-2-15,8-5-1 16,7 1 2-16,4-9 0 16,14-12 4-16,2-6 1 15,12-14 3-15,-1-6 0 16,11-10 2-16,-3 0 0 15,4-11 1-15,-7 5-1 0,4-6-1 16,-8 8-4-16,1-1-1 16,-15 13-2-16,-4 5-1 15,-13 12 0-15,-6 5-1 16,-6 4-1-16,-5 4 0 16,0-1-1-16,0 6 1 15,-3 6 3-15,-5 11 1 16,-4 14 0-16,-9 24 2 15,-8 10-2-15,-10 21-1 16,-3 1 0-16,-9 9-1 16,4-17 0-16,-3 3 0 15,9-21 1-15,-1 1-1 16,14-21 1-16,5-8-2 16,10-13-3-16,6-7-5 15,5-13-3-15,6-1-5 16,-1-6 2-16,5-1-8 15,2-6-7-15,8 1-28 16,-1-2-10-16,6 0-44 16,-4 2-15-16,4 0-9 0,-7-1-17 15</inkml:trace>
          <inkml:trace contextRef="#ctx0" brushRef="#br0" timeOffset="97393.1808">19082 6962 278 0,'0'-3'139'0,"-2"0"-4"16,1-1-57-16,-3-1-43 16,4 5-16-16,0-1-3 15,-3 1-7-15,-4-2-4 16,1 2-4-16,-9 0 0 16,-2 0-1-16,-5 3 0 15,-2 6 1-15,-11 12 0 16,-2 9 0-16,-13 15 0 15,1 6-1-15,-8 13 1 16,7-8 0-16,2 7 0 16,13-3 1-16,4 8-2 15,9-3 0-15,6 8-1 16,4-9-1-16,5 3-1 16,7-19 0-16,9-8-2 0,7-17 0 15,12-15 0-15,9-16 1 16,14-18 2-16,3-9 1 15,12-18 1-15,-1-4 0 16,8-14-2-16,-12 4 0 16,6-14-1-16,-13 10 1 15,4-16 0-15,-11 14 1 16,1-10 0-16,-10 17 1 16,-1-4 2-16,-14 19 1 15,-8 6 8-15,-12 17 6 0,-9 6-4 16,-11 12-1-16,-11 8-5 15,-2 9-10-15,-7 6-18 16,6 7-8-16,-4 10-85 16,7 0-32-16,-5 5-27 15,6 1-86-15</inkml:trace>
          <inkml:trace contextRef="#ctx0" brushRef="#br0" timeOffset="97906.0814">19648 7054 410 0,'-10'6'115'16,"-3"4"27"-16,-4 5-115 15,0 13-16-15,4 7-9 0,0 15-6 16,0 2-4-16,3 11-4 16,3-9-1-16,2 13-12 15,5-4-5-15,3 0-1 16,1-17 5-16,2 1 10 15,1-19 18-15,1-11 20 16,6-16 8-16,4-9 7 16,3-17-8-16,13-20-4 15,0-9-10-15,11-21-8 16,-3 2-7-16,1-17-2 16,-10 14 0-16,-3-5 1 15,-13 16 3-15,-11 0 3 16,-7 20 6-16,-11 0-3 15,-6 17-1-15,-5 7-7 16,-1 12-9-16,-7 13-17 0,3 9-5 16,-4 15-64-16,5 5-47 15,-4 6-7-15,8-6-135 16</inkml:trace>
        </inkml:traceGroup>
        <inkml:traceGroup>
          <inkml:annotationXML>
            <emma:emma xmlns:emma="http://www.w3.org/2003/04/emma" version="1.0">
              <emma:interpretation id="{053440E2-959F-495A-9C40-2152DF34437D}" emma:medium="tactile" emma:mode="ink">
                <msink:context xmlns:msink="http://schemas.microsoft.com/ink/2010/main" type="inkWord" rotatedBoundingBox="23398,7899 25843,7863 25860,8969 23415,9006"/>
              </emma:interpretation>
              <emma:one-of disjunction-type="recognition" id="oneOf12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98681.0044">21096 7251 338 0,'10'14'82'0,"6"-1"29"16,6-5-101-16,9-5-3 15,2-6-4-15,11-12-3 16,-5-5 0-16,11-13 1 16,-3-3-1-16,9-14 1 15,-4 2 0-15,7-9 1 16,-4 7-1-16,7-8 0 15,-9 10-1-15,5-5 0 16,-12 6-2-16,6 1 2 16,-16 11-1-16,-1 2 3 15,-10 13 2-15,-2 7-1 16,-9 8-4-16,-6 13-12 16,-8 15-7-16,-15 17-5 15,-10 10 7-15,-20 21 22 0,0-1 31 16,-14 15 7-16,7-11 3 15,-6 13-8-15,12-11-29 16,-8 10-48-16,8-9-29 16,-5 7 2-16,4-14-1 15,-3-5 13-15,10-19 28 16,4-11-24-16,14-20-19 16,4-11-6-16,10-14-58 0</inkml:trace>
          <inkml:trace contextRef="#ctx0" brushRef="#br0" timeOffset="99307.9035">22302 6966 163 0,'-19'35'110'0,"5"-7"-32"15,-1 7-96-15,2-4 100 16,-7 4-89-16,2-3 14 16,-5 7 6-16,1-2-3 15,-3 11-7-15,0-1-3 0,-3 9 3 16,1-5 4-16,-1 9 16 16,7-7 8-1,2-3 5-15,8-8-6 0,7-6-5 16,8-14-12-16,7-7-4 15,4-9-6-15,9-12 2 16,2-8-2-16,11-15 1 16,3-10-1-16,13-15-1 15,-2-6-2-15,9-20 0 16,-7 7 1-16,3-17 6 16,-12 6 4-16,-3-8 6 15,-13 18 2-15,-4-8 1 16,-16 19-6-16,-6 9-4 15,-14 17-8-15,-6 5-7 16,-7 19-2-16,-3 8-6 16,3 10-2-16,-5 12-13 15,6 3-9-15,-4 13-22 16,3-2-16-16,-5 9-59 0,4-3 5 16,-6 3-107-16</inkml:trace>
          <inkml:trace contextRef="#ctx0" brushRef="#br0" timeOffset="99796.5659">23069 6766 481 0,'-14'39'103'15,"-11"-3"43"-15,-5 11-152 16,8 4-13-16,-6 11-10 16,1-3-11-16,-4 13-10 15,6-4 9-15,-7 10-6 16,6-8 8-16,-1 11 12 15,9-11 16-15,3 3 16 0,12-19 20 16,6-7 15-16,10-19 4 16,11-15-2-16,5-18-14 15,15-19-6 1,5-13-16-16,18-28-4 0,1-6 0 16,13-24-2-16,-6 2 1 15,5-15 0-15,-14 17 0 16,-1-10 1-16,-17 19 0 15,-7 3 0-15,-17 17 0 16,-13 6 2-16,-16 18-1 16,-16 13-4-16,-14 15-4 0,-17 18-19 15,-2 15-35-15,-18 19-73 16,-2 3-1-16,-18 11-167 16</inkml:trace>
        </inkml:traceGroup>
        <inkml:traceGroup>
          <inkml:annotationXML>
            <emma:emma xmlns:emma="http://www.w3.org/2003/04/emma" version="1.0">
              <emma:interpretation id="{88F954BC-34FC-4FE5-A789-3078F91A21AE}" emma:medium="tactile" emma:mode="ink">
                <msink:context xmlns:msink="http://schemas.microsoft.com/ink/2010/main" type="inkWord" rotatedBoundingBox="26788,6273 33671,6169 33731,10172 26848,10275"/>
              </emma:interpretation>
              <emma:one-of disjunction-type="recognition" id="oneOf13">
                <emma:interpretation id="interp13" emma:lang="" emma:confidence="0">
                  <emma:literal>ROBE-Maars;</emma:literal>
                </emma:interpretation>
                <emma:interpretation id="interp14" emma:lang="" emma:confidence="0">
                  <emma:literal>RUBE-Maars;</emma:literal>
                </emma:interpretation>
                <emma:interpretation id="interp15" emma:lang="" emma:confidence="0">
                  <emma:literal>REBE-Maars;</emma:literal>
                </emma:interpretation>
                <emma:interpretation id="interp16" emma:lang="" emma:confidence="0">
                  <emma:literal>RABE-Maars;</emma:literal>
                </emma:interpretation>
                <emma:interpretation id="interp17" emma:lang="" emma:confidence="0">
                  <emma:literal>RABE-Mates;</emma:literal>
                </emma:interpretation>
              </emma:one-of>
            </emma:emma>
          </inkml:annotationXML>
          <inkml:trace contextRef="#ctx0" brushRef="#br0" timeOffset="158057.1299">24891 6579 251 0,'0'2'72'0,"-2"-4"27"0,5 4-64 15,4 1-5-15,3-1-4 16,2-1 1-16,-1 7-11 16,-1-3-5-16,-2 2-6 15,1 5 1-15,-3 1 0 0,-2 7 0 16,-3 5 2-16,-6 13 3 15,-3 0 0-15,-9 15 4 16,-4-1 1-16,-7 16 0 16,-2 2-3-1,-10 21-1-15,2-1-7 0,-5 21 0 16,3-12-3-16,0 14-1 16,7-20-3-16,3 2-2 15,10-25-2-15,5-12-1 16,5-25 1-16,2-13-15 15,3-20-6-15,-2-17-2 16,0-13 0-16,2-16-15 16,2-9-1-16,3-16-25 15,7 3-11-15,4-14-25 16,4 8-15-16,5-14 15 16</inkml:trace>
          <inkml:trace contextRef="#ctx0" brushRef="#br0" timeOffset="158628.1378">24710 6909 85 0,'48'-89'93'15,"2"12"-14"-15,8-6 7 0,-5 13-30 16,5 4-3-16,-13 20-7 16,1 7-9-16,-9 21-15 15,3 12-1-15,-10 9-9 16,1 12-7-16,-9 10 3 16,-2 13 6-16,-12 5-1 15,-8 12 2-15,-10-4 0 16,-10 9-1-16,-7-4-5 15,-9 6-1-15,-2-12-4 0,-10 1-1 16,3-11-1-16,-7 2 0 16,7-11-1-16,-8 4-1 15,9-7-1-15,-6 2-2 16,12-7-1-16,1-3 0 16,15-8 0-16,6 1 0 15,9-8 2-15,6 5 0 16,2 2 0-16,9 1 0 15,5 0 2-15,8 4-1 16,6-6 2-16,12 3-1 16,2-4 0-16,5 8-1 15,-4-1 0-15,-3 2 0 16,-9 1 0-16,-4 7 1 16,-8-4-2-16,-2 12-3 0,-5 5-3 15,-6 11 0 1,-10 11 0-16,-6 19-3 0,-4-1 0 15,-2 11-9-15,0-6-12 16,2-2-41-16,5-25-49 16,-4-5-4-16,5-18-118 15</inkml:trace>
          <inkml:trace contextRef="#ctx0" brushRef="#br0" timeOffset="159549.0239">25490 6859 241 0,'30'-73'123'0,"0"14"-7"0,3 9-52 15,-2 18-25-15,13 4-25 16,-6 11 2-16,10 9-7 0,-2 2-6 16,9 4-2-16,-7 12 0 15,2 1-1-15,-17-1 0 16,-4 4 5-16,-14-4 5 15,-9-4 6-15,-9 1 0 16,-10 5 1-16,-6 1-6 16,-11 7-6-16,-3 3-7 0,-7 4-6 15,4-3-2 1,1 5 0-16,10-6 0 16,7 8-3-16,6-4 2 0,6 10-2 15,1 1 2-15,3 12 1 16,2-4 6-16,8 7 3 15,6-5 3-15,12 7 3 16,4-13-1-16,8 4 1 16,-1-9 3-16,-2-6 4 15,-12-13 1-15,-2-1 2 16,-9-5 0-16,-9 4-2 16,-3 6-6-16,-15 11-4 15,-11 7-3-15,-22 6-1 16,-9-1-1-16,-31 3 5 15,0-8 4-15,-13-2 6 0,13-9-1 16,-2-6-3 0,27-12-6-16,10-2-18 0,20-11-17 15,1 0-121-15,14-3 25 16,3-3-293-16</inkml:trace>
          <inkml:trace contextRef="#ctx0" brushRef="#br0" timeOffset="159482.5814">25656 6637 342 0,'3'-2'88'0,"1"4"24"0,-4 5-95 16,3 11-14-16,-1 3-3 15,-2 18 2-15,-2 4 3 16,-5 15 2-16,-3-2 2 0,-1 26-1 16,-4-3-2-16,-8 24 0 15,-2-3-5-15,-7 13 0 16,4-20 0-16,0-4 0 15,6-30-1-15,5-18 0 16,12-23-5-16,-3-11-39 16,5-14-26-16,-2-9-52 15,-3-8-29-15,-1-10-65 16</inkml:trace>
          <inkml:trace contextRef="#ctx0" brushRef="#br0" timeOffset="160465.9658">26504 6403 206 0,'-6'15'207'0,"-8"0"-61"0,-1 15-124 16,5 10 125-16,-1 19-146 16,-2 3-3-16,-4 14-5 15,-1-6-1-15,-4 8-1 16,-1-12 2-16,-5 9 2 15,3-9 5-15,-3 1 2 0,6-7 0 16,4-1 2-16,8-16-1 16,1-1 1-1,8-11-3-15,1-4 0 0,-2-7-2 16,2 2-3-16,5-6-7 16,-2 4-25-16,1-3-12 15,-3-2-4-15,-2-2 5 16,-3-5 9-16,-1-4 26 15,-1-8 16-15,1-4 5 0,1-10 0 16,3-4-3-16,1-13-5 16,1 0-15-16,3-11-85 15,-1-2 20-15,0-10-216 16</inkml:trace>
          <inkml:trace contextRef="#ctx0" brushRef="#br0" timeOffset="160639.1996">26431 6846 419 0,'7'8'162'15,"-2"-6"-7"-15,10-5-107 16,3 1-33-16,7 2-34 16,2 3 23-16,1 4-8 15,-5 1-3-15,2-3-11 16,0-3-6-16,3-7-11 0,-1-7 3 16,2-9 2-16,-4 1 10 15,4-8 6-15,-3 3-6 16,1 0-100-16,-1 8 26 15,-1 2-271 1</inkml:trace>
          <inkml:trace contextRef="#ctx0" brushRef="#br0" timeOffset="160530.7195">26597 6292 168 0,'10'-5'196'15,"-3"1"-59"-15,4 6-102 0,6 5 102 16,3 6-135-16,0 2-12 16,0 5-22-16,-5-4-19 15,0 3-57-15,-4-8-23 16,-2-6-23-16,-4-6-34 16</inkml:trace>
          <inkml:trace contextRef="#ctx0" brushRef="#br0" timeOffset="161783.9671">27102 7019 191 0,'2'-4'125'0,"3"-4"-15"15,-2-2-22-15,5 0-47 16,4 0-7-16,4-1 0 16,3-1-7-16,9 0-6 15,0 4-13-15,5 2-7 16,-1 1-8-16,-1 3-8 16,-4 0-1-16,0 1-1 15,-4 1 2-15,0 0 1 16,-5-2 5-16,-3 2-7 15,-6 0 0-15,-3-2-11 16,-4 2-23-16,-7-5-64 16,-3 0 10-16,-6 4-155 0</inkml:trace>
          <inkml:trace contextRef="#ctx0" brushRef="#br0" timeOffset="161842.3715">27195 7079 219 0,'-10'16'146'0,"5"-6"-29"0,3-2-14 16,7 2-96-16,5 2-1 15,0 1-2-15,7 1-1 16,3-3-5-16,0-4-27 16,3 1-35-16,3 0-58 15,-7-1-16-15,4-5-111 16</inkml:trace>
          <inkml:trace contextRef="#ctx0" brushRef="#br0" timeOffset="166318.0752">27751 7318 320 0,'5'-29'113'0,"15"-4"16"0,5 2-93 16,15-3-6-16,0 10-17 16,11 0-7-16,-6 8-5 0,5 4-1 15,-6 7-2-15,10 7 0 16,-3 4 0-1,19 8 0-15,3 1 1 0,31 3 3 16,8 0 1-16,29-5 4 16,-3-8 5-16,34-10 10 15,-7-9 1-15,29-16 1 16,-17-2-5-16,24-4-5 16,-28 2-9-16,10 3-3 15,-34 8-1-15,5-1-1 16,-27 6 1-16,7 6 0 15,-24 2-1-15,9 9 1 16,-19 6-1-16,3 13 1 16,-24 5-1-16,-1 6 0 15,-26-3 1-15,-7-1-1 16,-17-13 1-16,-8-2-1 0,-10-9 1 16,-5 1-1-16,-9-2-3 15,-6 0-11-15,-3 2-9 16,-10-1-29-16,-4 4-14 15,-3 0-60-15,2 0-15 16,-5 3-19-16,6-1-34 16</inkml:trace>
          <inkml:trace contextRef="#ctx0" brushRef="#br0" timeOffset="162080.7203">28080 6132 389 0,'-14'12'96'16,"8"-4"28"-16,3-1-113 0,11 0-19 15,7-1-5-15,8 1-1 16,-3-4 2-16,6-8 4 16,-1-6 9-16,10-13 6 15,-3-7 3-15,13-16 7 16,-6-4 1-16,11-17 4 15,-8 0-1-15,8-14 0 16,-7 8-6-16,7-14-4 16,-6 11-6-16,11-2-1 15,-3 12-3-15,-3 2 0 16,-10 19-1-16,-5 8 0 16,-12 19 0-16,-5 6-1 15,-7 10-1-15,-2 8-1 16,-5 8 2-16,-6 17 2 0,-7 15 1 15,-12 30 3-15,-8 9 0 16,-11 36-1-16,1-1-2 16,-6 17-2-16,4-14-1 15,-4-3-3-15,7-34-5 16,0-9-14-16,9-31-10 16,3-15-58-16,11-20-50 0,-3-12-10 15,8-11-126 1</inkml:trace>
          <inkml:trace contextRef="#ctx0" brushRef="#br0" timeOffset="166749.9071">28697 7670 378 0,'0'-15'115'15,"0"-4"24"-15,0 4-108 0,2 4-10 16,0 6-11-16,-4 2-5 16,2 3-3-16,-7 1-2 15,-4-1-1-15,-8 7 0 16,-2 4 0-16,-12 9 1 15,-2 9 3-15,-8 5 4 16,3 3 2-16,-5 8 3 16,7-2 2-16,0 8 0 15,9 1-3-15,6 11-3 16,12-2-4-16,7 4-3 16,9-10-3-16,7-5-4 15,3-19 0-15,6-14 1 16,3-17 1-16,9-17 3 15,2-9 1-15,11-21 2 16,-1-6-1-16,6-13-1 16,-7 1 1-16,0-3-1 0,-10 13 1 15,-3 2-1-15,-4 13 0 16,-1 2 1-16,-4 15-2 16,3 1 1-16,-7 9 0 15,-1 6-2-15,-6 12-1 16,-2 17 2-16,-8 9 1 15,-2 27 0-15,-4 15 2 16,-7 22 0-16,-5 0 0 0,-3 14-1 16,-1-11 1-16,-4 10 0 15,7-15-1-15,-6 12-4 16,6-17-2-16,-5 1 0 16,1-17 0-16,-4-13 0 15,3-24 2-15,3-8-9 16,6-22-10-16,4-7-91 15,5-9-36-15,0-13-27 16,2-11-93-16</inkml:trace>
          <inkml:trace contextRef="#ctx0" brushRef="#br0" timeOffset="163028.4895">29273 5759 452 0,'10'6'105'0,"0"-1"42"0,2 0-131 16,14 5-12-16,4 0-4 15,12 5-11-15,-1-1-12 16,6-3-33-16,-7-1-28 16,5-5-59-16,-7 0-11 15,-3-5-98-15</inkml:trace>
          <inkml:trace contextRef="#ctx0" brushRef="#br0" timeOffset="167755.2481">29370 7929 411 0,'-4'23'134'0,"-2"-5"17"16,1-10-109-16,16 1-28 16,11-4-12-16,6 0-4 15,7-2-3-15,7 0-10 16,-11-4-6-16,7 2-26 15,-5 1-14-15,2-4-22 16,-6 2-29-16,4 2-19 16,-5-2-2-16,2 0-10 15</inkml:trace>
          <inkml:trace contextRef="#ctx0" brushRef="#br0" timeOffset="163397.2223">29825 6099 431 0,'-5'7'135'0,"5"-9"10"0,15-5-117 16,9-3-24-16,15-8-23 15,9 2 16-15,13-8-5 16,-3 3-3-16,12-2-2 16,-4 3 1-16,14-4 2 15,-12 4 6-15,13 1 2 16,-7 4 4-16,12 1 0 15,-13 4 0-15,10 5 0 16,-12 4-2-16,-3-1-18 0,-16 2-20 16,-7-2-96-16,-19 1 8 15,-16-1-226-15</inkml:trace>
          <inkml:trace contextRef="#ctx0" brushRef="#br0" timeOffset="164391.4691">30372 6499 259 0,'0'2'137'0,"-3"-10"-11"0,0-2-41 0,1-4-76 16,-3-4-3-1,-2-2-3-15,-2-1-6 0,-3-3 1 16,-3-2 1-16,2 6 1 16,-4-2 3-16,2 7 4 15,-3 2 7-15,1 6 6 16,-3 6-5-16,2 6-3 16,-7 10-4-16,2 6-7 0,-4 12-6 15,4 4 5-15,-2 8 0 31,10-2 0-31,2 5 0 0,6-5 0 0,2 0 0 16,5-8 1-16,4-3-3 16,4-11 0-16,5-7 0 15,4-9-1-15,9-10 1 16,3-7 1-16,6-11 2 16,-1-4-1-16,3-9 1 15,-6 4-1-15,-2-6-1 16,-9 10-1-16,-4 0-1 15,-6 14 1-15,-5 1 1 16,-3 10 2-16,-2 1 1 16,0 2-3-16,0 10 4 15,-2 10-1-15,-4 20 3 16,-3 13 1-16,-6 23 5 16,0 4-3-16,-3 15 0 0,1-11-3 15,-1 11-3-15,5-17-2 16,-2 2-2-16,5-21-3 15,2-11-3-15,3-19-2 16,0-14-30-16,0-20-24 16,3-17-78-16,0-9-8 15,1-13-156-15</inkml:trace>
          <inkml:trace contextRef="#ctx0" brushRef="#br0" timeOffset="167808.1045">30331 7779 364 0,'5'17'79'16,"5"-4"28"-16,6-5-114 0,8-1-29 15,4-5 2-15,7-9-3 16,0-6 12-16,3-11 20 15,-2-2 20-15,4-7 19 16,-7 1 9-16,4-9 3 16,-9 6-5-16,5-8-6 15,-6 3-16-15,-2-2-6 16,-10 11-8-16,0 6-2 16,-12 10 2-16,-3 8 0 0,-5 9-1 15,-7 6-2-15,-1 7-1 16,-7 12-1-16,-1 9 1 15,-9 16 10-15,1 6 4 16,-9 26 2-16,5 3-1 16,-7 29-3-16,5-5-8 15,-4 14-6-15,4-21-6 16,-8 11-6-16,4-25-8 16,-4 1-48-16,5-21-63 0,-12-2-13 15,9-19-59-15,-7-9 42 16</inkml:trace>
          <inkml:trace contextRef="#ctx0" brushRef="#br0" timeOffset="163114.8896">30304 5458 345 0,'-15'7'101'0,"7"-5"5"0,5-2-99 15,11 3-23-15,7-3-21 16,8-2-8-16,4-1 14 16,6-10 5-16,-3-2 20 0,1-12 28 15,-2 1 18 1,1-11 11-16,-6 4-2 0,6-15-5 16,0 0-18-16,5-12-9 15,-3 3-11 1,1-4-3-16,-8 13-1 0,-7 8-2 15,-5 17 0-15,-6 9-4 16,-5 11-8-16,-1 10 0 16,-2 6 2-16,-6 19 2 15,-5 6 5-15,-6 22 9 16,-5 4 0-16,-7 18 1 16,3-4-1-16,1 13-2 15,6-16-1-15,0-6 0 16,10-19-2-16,0-12-3 15,3-21-4-15,2-9-28 16,4-4-18-16,1-3-76 16,0 1 1-16,0-2-37 0,1 0 33 15</inkml:trace>
          <inkml:trace contextRef="#ctx0" brushRef="#br0" timeOffset="165315.396">30601 6327 463 0,'-14'18'106'0,"-1"0"38"16,5-1-138-16,5 3-8 15,3-5-5-15,0-1-4 0,1-4-2 16,2 0 5-16,1-3 4 16,-2 1 2-1,0-1 5-15,0 0 8 0,-2-1 0 16,1-1 3-16,-3-1 3 15,3-3 0-15,1 1-5 16,1 0-5-16,3-4-3 16,1-1-4-16,1 1-3 15,3-5-5-15,-1-1 0 0,-1 1-4 16,-4 6 2-16,0-4 1 16,-3 5 4-16,0 0 2 15,0 1 4-15,2-1 0 16,-2 0 1-16,0 0 0 15,0 2 0-15,0-2-1 16,0 0-1-16,3 5 1 16,0 0-1-16,-1 3 0 15,0 2 1-15,-1 5-1 16,-1-8 1-16,0 1 0 16,0-5-1-16,0-1 1 15,0-4 1-15,0 4 0 16,-1-4-1-16,2 2 1 15,-1 2-1-15,0-2-1 0,0 2-1 16,4-4 0-16,1-5 0 16,1-4-1-16,4-4 1 15,2-8 0-15,0-2 0 16,6-7 1-16,0 1 1 31,4-4-1-31,-2 7 2 0,1 1-1 16,-6 9 1-16,2 3-1 0,-4 5 1 15,5 3-2-15,1 2-1 16,-3 2-3-16,-1 3 0 16,-3 3-2-16,-6 2 0 0,-2 3 3 15,-4 2 3-15,-2 2 2 16,0 1 1-16,1 6 2 16,-3-1-3-16,4 3 0 15,0 1-1-15,0 3-1 16,0-2-1-16,-3 2-1 15,0 0-2-15,-4-2-13 16,-1 0-12-16,-5-3-51 16,4-3-63-16,-7-5-4 15,4-4-153-15</inkml:trace>
        </inkml:traceGroup>
      </inkml:traceGroup>
      <inkml:traceGroup>
        <inkml:annotationXML>
          <emma:emma xmlns:emma="http://www.w3.org/2003/04/emma" version="1.0">
            <emma:interpretation id="{568876B4-0262-46E6-9CAE-9D35707FBEC3}" emma:medium="tactile" emma:mode="ink">
              <msink:context xmlns:msink="http://schemas.microsoft.com/ink/2010/main" type="line" rotatedBoundingBox="1398,10097 27101,9209 27231,12988 1529,13876"/>
            </emma:interpretation>
          </emma:emma>
        </inkml:annotationXML>
        <inkml:traceGroup>
          <inkml:annotationXML>
            <emma:emma xmlns:emma="http://www.w3.org/2003/04/emma" version="1.0">
              <emma:interpretation id="{B13B166A-AB15-42B2-AE79-2652B44CDE3D}" emma:medium="tactile" emma:mode="ink">
                <msink:context xmlns:msink="http://schemas.microsoft.com/ink/2010/main" type="inkWord" rotatedBoundingBox="1423,10803 7922,10578 8020,13398 1520,13623"/>
              </emma:interpretation>
              <emma:one-of disjunction-type="recognition" id="oneOf14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607833.2213">126 9501 308 0,'-9'15'84'16,"-5"1"28"-16,4 1-90 0,0 1-1 16,4-5-1-16,-3 2 1 15,3-1-2-15,-1-6 1 16,4-3-1-16,-4 2-4 16,2-2-8-16,-8 4-1 15,0 3-2-15,-11 8-2 16,-2 2 0-16,-9 11-1 15,2 2 0-15,-9 14-2 16,4 3 2-16,-7 13-1 16,4 3 2-16,-9 16 6 15,3-1 3-15,-7 22 5 16,5-4 2-16,-9 24 4 16,5-4-7-16,-3 28-2 15,8-8-6-15,0 24-2 16,13-17-4-16,5 1-1 15,16-33 0-15,8-11-1 16,14-37 1-16,12-18-1 16,10-29 3-16,16-17 3 0,11-19 0 15,23-17 2-15,6-9-2 16,18-14-11-16,-6 2-12 16,10-9-114-16,-20 6-34 15,-5 3-35-15,-26 11-99 16</inkml:trace>
          <inkml:trace contextRef="#ctx0" brushRef="#br0" timeOffset="608782.5183">397 11543 351 0,'-23'11'140'0,"-4"-2"-7"16,6-1-89-16,-1 2-35 0,7 0-33 15,0 3 24-15,4-1-6 16,-4 3-1-16,1-5 3 15,-1 3 1 1,0-3 4-16,-1 5 0 0,-1-2 1 16,-3 9 2-16,4 3 2 15,-1 9 1-15,7 3 0 16,4 9-2 0,7 1-1-16,8-1-3 0,5-7-1 15,11-3-2-15,7-13 1 16,11-6 1-16,2-10 0 0,8-11 1 15,-5-12 2-15,2-13 3 16,-10-9 2-16,1-15-1 16,-9 0-1-16,-1-10-1 15,-6 3-1-15,-5-6-3 16,-8 9 2-16,-9 1 0 16,-6 13 2-16,-12 8 1 15,-7 17 0-15,-11 13-4 16,-2 11-4-16,-8 17-12 15,5 9-13-15,-2 10-34 16,12-1-22-16,5 2-60 16,11-11-12-16,7-7-93 15</inkml:trace>
          <inkml:trace contextRef="#ctx0" brushRef="#br0" timeOffset="609691.2402">739 12044 317 0,'-3'5'134'0,"8"-7"-1"16,-2-4-70-16,9-8-48 15,3 1-11-15,9-5 0 16,0 1-2-16,4-3-5 15,-1 2-1-15,2-3 0 16,-2 1-1-16,6-12 0 16,0 1 4-16,6-6 2 15,-3-3 1-15,7-8 2 0,-3 5 3 16,2-2 1 0,-9 4 1-16,2 1-1 0,-10 11-3 15,-4 5-1-15,-9 9-3 16,-4 8 2-16,-8 10-1 15,-10 17 1-15,-7 8 0 16,-11 19 0-16,-3 9 1 16,-9 17 3-16,3-5 2 0,-4 14-2 15,6-12-1-15,-2 9-3 16,9-14-5-16,-2 3-6 16,7-17 1-16,2-4-9 15,4-15-7-15,4-9-38 16,3-12-38-16,0-4-44 15,1-10-28-15,-1-7-47 16</inkml:trace>
          <inkml:trace contextRef="#ctx0" brushRef="#br0" timeOffset="610549.6249">1788 10834 364 0,'2'10'116'15,"-2"-5"19"-15,5-2-88 0,5 0-37 16,11 7-3-16,4-5-1 15,10-3-8-15,0-2-6 16,8-3-2-16,-5-1-1 16,4 1 1-16,-4 3 4 15,4 0 5-15,-1 2 3 16,12-6 2-16,0 3 0 16,15-6-13-16,0-3-34 15,11 0-87-15,-10 2 5 0,-2-4-214 16</inkml:trace>
          <inkml:trace contextRef="#ctx0" brushRef="#br0" timeOffset="610520.7064">2009 10284 294 0,'12'14'137'0,"3"-4"2"15,0-2-58-15,8 2-53 16,5 3-11-16,9 2-4 16,2 0-14-16,5-3-5 0,-6-2-13 15,2-2-13-15,-6-3-5 16,-2-7-7-16,-9 0 0 16,0-2-3-16,-6-5 1 15,-4-1-59-15,-3 0 10 0,-5-3-30 16,-1 0 18-16</inkml:trace>
          <inkml:trace contextRef="#ctx0" brushRef="#br0" timeOffset="624804.251">3035 10777 181 0,'-5'-1'69'0,"-5"2"7"0,0-1-49 16,0 2-9-16,0 0-11 16,2-4-3-16,0-1-5 15,4-1 0-15,1-4 0 16,3-2 6-16,0 0 5 16,2 0 17-16,-1 4 4 15,1-1 5-15,0 4-5 0,4-1-4 16,1 4-14-16,4-3 1 15,1 3-2-15,8-2 1 16,0 2 3-16,5 0 1 16,1 0-3-16,13-1 0 15,-5-3-3-15,8-1-2 16,-2 0-2-16,5 0-1 16,-6 2-1-16,5 0-2 15,-9 1-1-15,-2 2-1 16,-8 2 0-16,-4-1-1 15,-8 6-2-15,-4 3-3 16,-8 2-5-16,-6 4-21 16,-6 1-23-16,-6 3-86 15,-8-4 5-15,-1 3-191 16</inkml:trace>
          <inkml:trace contextRef="#ctx0" brushRef="#br0" timeOffset="625838.584">4531 9902 251 0,'1'-1'153'0,"-1"-1"-19"0,-1 2-41 16,-1-2-66-16,4 4-16 15,-2-2-3-15,0 0-6 16,0 2 1-16,1-1 1 0,-4 1 3 16,-2 0-1-16,-6 8 1 15,-3 3-1-15,-11 9 0 16,-1 6-2-16,-9 10 0 15,-3 0 1-15,-7 12-1 16,0 0 0-16,-11 16 0 16,1 1 0-16,-8 19 0 15,3-5 3-15,-6 16 2 16,11-13-2-16,-5 14 1 16,14-16-1-16,-3 15-5 15,11-10-1-15,3 9-1 16,9-15 0-16,1 1 0 15,10-21 1-15,7-4-1 16,6-18-1-16,4-5 1 16,6-11 0-16,2-3 0 15,3-9-1-15,5-4 1 0,6-10 0 16,7-14 0-16,6-8 1 16,9-18 0-16,-1-7-1 15,8-16-1-15,-6 5 1 16,6-16-1-16,-13 9 1 15,0-8 0-15,-11 14 0 16,-5-7 2-16,-13 15 0 0,-6 5 2 16,-13 14 1-1,-12 5 0-15,-8 17-2 0,-12 9 0 16,-2 9-1-16,-11 14-2 16,4 7 0-16,0 12-1 15,10-1-1-15,2 6-4 16,12-8-3-16,5 1-9 15,9-7-11-15,4-3-66 16,5-4-63-16,7-2-7 16,5-7-168-16</inkml:trace>
          <inkml:trace contextRef="#ctx0" brushRef="#br0" timeOffset="626790.0339">4928 10276 399 0,'3'-5'117'16,"-5"0"28"-16,-3 2-113 0,0 1-15 16,2 4-11-16,-9 1-6 15,-1 5-4-15,-5 7 0 16,-2 5 1-16,-2 10 2 16,2 5 1-16,-5 8 0 15,2 2-1-15,-8 10 2 16,-1-5 1-16,-8 13 2 15,4-4 2-15,-6 13 1 16,11-4-1-16,-4 18-1 16,12-6-2-16,-4 11-1 15,7-11-1-15,-1 1-1 16,4-19 0-16,4-1 1 16,6-23-2-16,5-1-1 15,4-16 0-15,6-7 0 16,6-14 1-16,7-17 2 0,7-11 3 15,16-19 0-15,0-8 0 16,11-19 0-16,-3 1-1 16,7-17-1-16,-5 5 0 15,9-14 1-15,-7 12-2 16,4-12 0-16,-10 13-1 16,-7-9 1-16,-15 17 0 15,-10-5 2-15,-16 18 1 16,-9 7 1-16,-8 20-1 0,-10 6-1 15,-4 21-1-15,-8 14-3 16,-1 15-1-16,-14 19-1 16,6 11-1-16,-6 17-2 15,9-2-2-15,0 8-13 16,13-13-12-16,4 2-42 16,11-13-51-16,3-1-21 15,10-11-40-15,6-7 16 16</inkml:trace>
          <inkml:trace contextRef="#ctx0" brushRef="#br0" timeOffset="627055.9751">5585 10281 446 0,'10'5'123'0,"-12"-5"31"15,-3 7-122-15,-1 3-23 16,-9 11-5-16,-9 4-7 16,-7 10-4-16,-2-2-1 0,-7 12-3 15,2-4 1 1,-7 13 2-16,3-1 4 0,-7 13 3 15,5-1 5-15,-2 15 2 16,8-6 1 0,1 18 3-16,14-13-3 15,3 8 0-15,13-18-3 0,4-4-3 16,6-19-2-16,6-1-3 16,2-18-1-16,6-6 0 15,0-7 0-15,7-8 0 16,0-7 2-16,6-11 2 15,-2-3 1-15,8-15 1 16,-1-8 0-16,8-20 1 16,-1-12 1-16,6-24-1 15,-3-3 0-15,5-27 0 16,-9 9-1-16,1-18 0 16,-14 11-1-16,-7-11 1 0,-17 25 0 15,-9 0 0-15,-9 28 0 16,-5 19-1-16,-3 28-1 15,-6 24-8-15,-5 29-5 16,-12 30-15-16,-3 18-23 16,-11 22-97-16,8-1 17 15,0 11-233-15</inkml:trace>
        </inkml:traceGroup>
        <inkml:traceGroup>
          <inkml:annotationXML>
            <emma:emma xmlns:emma="http://www.w3.org/2003/04/emma" version="1.0">
              <emma:interpretation id="{5F702057-5CBC-45F6-ABC9-1FE2ADB1F582}" emma:medium="tactile" emma:mode="ink">
                <msink:context xmlns:msink="http://schemas.microsoft.com/ink/2010/main" type="inkWord" rotatedBoundingBox="8781,11471 12241,11351 12295,12914 8835,13034"/>
              </emma:interpretation>
              <emma:one-of disjunction-type="recognition" id="oneOf15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628841.5952">6501 10812 240 0,'-5'5'79'15,"2"-1"12"-15,1-3-71 0,6 2-2 16,-6 1-13-16,5 1-4 16,2 0-1-16,5 0 0 15,0 0 1-15,5 0 4 16,-1-2 4-16,2 0 8 16,4-1 4-16,3 3 6 15,-1-2-2-15,9 6 1 16,-1-1-7-16,3-1-3 15,-1-1-5 1,5-1-3-16,-8 0-5 0,5 0-4 16,-6-2-4-16,2 1-39 15,-10-1-38-15,0-6-47 16,-9-1-33-16,-2-6-56 16</inkml:trace>
          <inkml:trace contextRef="#ctx0" brushRef="#br0" timeOffset="628872.5109">6926 10407 476 0,'-11'22'125'0,"-6"-1"36"0,-3 14-131 16,5 5-22-16,-5 13-5 16,2 2-8-16,-3 10-5 15,2-7-2-15,1 10-2 16,1-8 3-16,-1 11-1 16,3-10 0-16,-3 7-1 15,1-11-16-15,1 4-48 16,2-16-66-16,3 0-8 15,6-10-162-15</inkml:trace>
          <inkml:trace contextRef="#ctx0" brushRef="#br0" timeOffset="629067.7014">7487 10382 481 0,'-16'-10'119'0,"3"-6"36"16,11-1-143-16,9 4-8 15,3 0-10-15,4-1-5 16,0 6 0-16,4 1 3 16,-3-1 1-16,8-4 3 0,0-1 4 15,9-5 3-15,-2 1 2 16,11-3 5-16,-2 4 0 15,7 2 1-15,-4 6-3 16,4 8-2 0,-9 10-4-16,-3 15-1 0,-12 12-2 15,-14 21-2-15,-14 1-1 0,-19 28-1 16,-15-3 0-16,-23 26-1 16,-9-10 3-16,-21 24 1 15,4-9 2-15,-16 11 4 16,14-22 2-16,-7 9-2 15,22-26 0-15,4-6-1 16,22-20-3-16,9-8-3 16,19-18 1-16,9-11-3 15,13-13-1-15,12-7 0 16,8-9 1-16,14-12-1 16,6-1 1-16,17-9-3 15,-2 1-5-15,9 1 2 16,-7 6 3-16,2 4 1 15,-9 10 4-15,3 0 4 16,-11 5-5-16,3 2-11 16,-9 3-4-16,-1-2-5 0,-8 4-7 15,-1 0-69 1,-6-1-22-16,-2 3-17 0,-4-3-91 16</inkml:trace>
          <inkml:trace contextRef="#ctx0" brushRef="#br0" timeOffset="629949.4058">8533 10327 461 0,'24'-24'133'0,"-13"7"29"0,-2 5-123 16,-1 11-35-16,-10 17-10 16,-6 11-11-16,-12 16-4 15,-5 10 0-15,-13 12 2 16,-2-2 10-16,-11 13 5 15,1-6 6-15,-8 13 7 0,8-5 3 16,-5 13 2-16,12-4-1 16,-2 6-1-16,14-14-6 15,4 3-5-15,12-23-2 16,10-7-5-16,10-21-1 16,8-9-2-16,7-14 1 15,10-13 1-15,2-10 3 16,9-14 2-16,2-6 2 15,7-17 0-15,0-1 2 16,5-18 3-16,-2 3 0 16,3-20 2-16,-3 6 0 15,4-12-1-15,-7 11-2 0,-1-9 1 16,-14 18 0-16,-5-11 0 16,-17 15 0-16,-14 2 0 15,-14 17-4-15,-18 1-2 16,-9 22-4-16,-11 14-3 15,5 18-1-15,-9 19 0 16,11 14 3-16,-5 21 1 16,6 0-1-16,-5 11-12 15,10-5-18-15,2 7-96 16,11-16-16-16,6 3-40 16,14-13-29-16</inkml:trace>
          <inkml:trace contextRef="#ctx0" brushRef="#br0" timeOffset="630236.2332">9227 10377 384 0,'-8'12'126'0,"-12"6"19"15,-2 9-102-15,-9 13-34 16,-4 1-13-16,-6 17-8 16,2-3-4-16,-5 15 3 15,4-7 7-15,0 13 8 16,2-6 8-16,3 21 2 15,7-8-2-15,3 17 0 16,8-11-5-16,12 9-2 16,5-23 0-16,10 1-2 15,7-19-2-15,9-6 0 16,4-17-2-16,5-13 0 16,-3-18 0-16,2-13 0 0,0-14 1 15,4-26 1-15,-3-10 0 16,6-23 0-16,2-5 1 15,5-30 1-15,-6 10 1 16,3-20 4-16,-10 17 2 16,-2-17 3-16,-10 20-1 15,4-18-1-15,-9 18-2 16,2 0-2-16,-4 25-2 16,-4 17 0-16,-9 30-2 0,-13 24-9 15,-8 24-12-15,-22 29-74 16,-6 15-58-1,-22 31-17-15,5 6-146 0</inkml:trace>
          <inkml:trace contextRef="#ctx0" brushRef="#br0" timeOffset="631200.2574">9918 10872 564 0,'-2'8'127'0,"4"-1"51"0,3 0-165 15,7 11-21-15,-1 2-13 16,1 10-132-16,-9 0-25 15,-6-9-47-15,-9-13-71 16</inkml:trace>
        </inkml:traceGroup>
        <inkml:traceGroup>
          <inkml:annotationXML>
            <emma:emma xmlns:emma="http://www.w3.org/2003/04/emma" version="1.0">
              <emma:interpretation id="{DA221C9D-4C0F-4B7C-A38B-502EBAD0E96D}" emma:medium="tactile" emma:mode="ink">
                <msink:context xmlns:msink="http://schemas.microsoft.com/ink/2010/main" type="inkWord" rotatedBoundingBox="13196,9690 18548,9505 18638,12109 13286,12294">
                  <msink:destinationLink direction="with" ref="{4B0D0DEF-CE3A-4AFD-9C22-86B96CFDA146}"/>
                </msink:context>
              </emma:interpretation>
              <emma:one-of disjunction-type="recognition" id="oneOf16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632336.5188">10929 9723 389 0,'13'-10'105'0,"7"-3"30"16,3 3-113-16,4-5-7 15,-2 5-7-15,0-2 1 16,-2 1-2-16,2-6 0 15,1 4-1-15,8-14-1 16,-1 1-1-16,8-7 2 16,-1-1 3-16,12-9 1 15,1 7 1-15,12-9-1 16,-4 2-4-16,14-4-2 16,-14 4-3-16,10 0 1 0,-14 6-2 15,1 3 1-15,-15 7 0 16,4 0-1-16,-16 9 1 15,1-2-2-15,-11 7 0 16,1 1-1-16,-9 4 0 16,-1 3 1-16,-6 2 0 15,1 1 1-15,-2 2 0 16,0 3 0-16,-5 7 1 16,-5 14 0-16,-8 5-1 0,-15 16 1 15,-7 10 0-15,-18 23-1 16,-4-2 1-16,-13 26-1 15,6-3 2-15,-9 13 2 16,8-13 1-16,-2 11 1 16,11-21 0-16,0 4 0 15,11-18-4-15,3 0-2 16,11-19-5-16,6-6-14 16,8-17-14-16,9-10-128 15,5-16 27-15,4-14-315 16</inkml:trace>
          <inkml:trace contextRef="#ctx0" brushRef="#br0" timeOffset="633612.0687">12254 9672 229 0,'3'3'196'0,"4"2"-51"0,3 3-137 0,5 7 137 16,1 0-144-16,4 5-1 16,-2-3-2-16,9-1-1 15,-4-6-2-15,10-1 1 16,-3-6-1-16,10 0 0 15,-5-3 1-15,8-3-2 16,-3 1-1-16,6-4-14 16,-6-3-14-16,5 1-70 15,-7-2-30-15,0-5-25 16,-8 3-66-16</inkml:trace>
          <inkml:trace contextRef="#ctx0" brushRef="#br0" timeOffset="638052.3933">13256 10327 258 0,'-5'2'111'0,"4"3"-3"15,-1-5-54-15,4 2-48 16,3-2-3-16,1 0-3 15,6-9 4-15,1 3 3 0,9-7 4 16,1-2 0 0,4-7 1-16,1 4-1 0,7-7 0 15,-2 2 0-15,7-7 1 16,-2 3-1-16,2-4-1 16,-4 6-2-16,1-2-3 15,-7 6-2 1,0-1-1-16,-9 9-2 0,1-1 1 15,-6 6-1-15,-1 0-1 16,-6 6 0-16,1-1 0 16,-4 1 0-16,3 1 0 15,-3 1 1-15,3 0 0 16,-3-2 0-16,-3 2 2 16,-3 3 1-16,-6 9 3 0,-7 4-1 15,-7 11 1-15,-7 5-2 16,-8 11-1-16,0-2-3 15,-4 11 1-15,0-4-1 16,-1 7 2-16,7-11 0 16,-2 5 1-16,11-13-1 15,-3 4 0-15,5-12-3 16,2 2-3-16,4-7-6 16,-1-3-28-16,4-7-57 15,0-1-45-15,4-7-29 0,-1-2-79 16</inkml:trace>
          <inkml:trace contextRef="#ctx0" brushRef="#br0" timeOffset="634993.2505">13368 9695 203 0,'5'0'101'0,"0"-3"-3"15,1 1-51-15,4-5-21 16,2 1-13-16,1 1 1 16,-1 0 0-16,3 0 4 15,-4 0-1-15,6 3 0 16,1 2-3-16,9 0 7 15,4 2 1-15,17-1 8 16,9-4 0-16,23-2 5 16,6-3-4-16,30 3-10 15,-3-2-7-15,30 6-3 16,-12-3-7-16,23 8-5 16,-14-6 5-16,14 4-1 0,-26-2-1 15,10 1-1-15,-29-2-2 16,1 1-2-16,-24 1-1 15,-3-2-1-15,-20 1 1 0,-10-5-3 16,-19-2 0-16,-14-3-11 16,-14 0-6-16,-9-5-18 15,-7 5-6-15,-5 3-3 16,-3 1 10-16,-6 7 0 16,5 8 11-1,-10 4-77-15,3 4 26 0,-11 9-214 16</inkml:trace>
          <inkml:trace contextRef="#ctx0" brushRef="#br0" timeOffset="638205.0839">13796 10545 353 0,'3'-2'120'0,"-1"6"14"16,-2 1-91-16,0 0-25 15,-2 3-10-15,-1 3 1 16,-2 1-4-16,-3 3-2 16,-1 2 0-16,-2 4-2 15,1 1 0-15,-7 3-1 16,4 0 1-16,-7 4-1 15,-2 0 0-15,-2 2-4 16,0-1-6-16,-1 3-41 0,5-8-89 16,-1 2 12-1,9-6-237-15</inkml:trace>
          <inkml:trace contextRef="#ctx0" brushRef="#br0" timeOffset="633906.3004">13949 9061 424 0,'6'-7'109'0,"3"0"33"0,-1 1-122 16,9 1-9-16,2 0-6 16,10-2-3-16,1-3-1 15,13-5 1-15,-2-3-1 16,9-7 3-16,-3-1 1 0,9-9 0 15,-5-2 1-15,9-9 1 16,-7 3-1-16,10-7 0 16,-6 5 2-1,4-5 1-15,-6 9 0 0,8-3 0 16,-11 5-3-16,4-1-2 16,-8 7-4-16,2-2-1 15,-10 3-1-15,1 4 0 16,-11 6 0-16,-3 4 0 15,-12 8 1-15,-5 5 1 16,-7 4-1-16,-5 9 0 16,-4 7 0-16,-11 13 0 15,-6 7 1-15,-17 16 0 16,-3 4 1-16,-15 13-3 16,0-6-1-16,-9 11-4 15,11-9 0-15,-9 6 0 16,14-10 2-16,-4 1 2 0,10-11 1 15,-3 0-6-15,11-12-7 16,-1 0-43-16,8-8-56 16,2-3-36-16,10-11-42 15,3 1-22-15</inkml:trace>
          <inkml:trace contextRef="#ctx0" brushRef="#br0" timeOffset="638709.0299">14331 10251 274 0,'6'-15'67'0,"1"-1"21"0,1-3-81 16,2 6-21-16,-2-4 4 16,-1 4 0-16,1 0 1 15,-1 1 7-15,0 1 6 16,-2 2 1-16,-2 6 6 15,-3 0 3-15,-5 1 8 16,-2 4 6-16,-8 4 7 16,2 3-3-16,-9 4 2 15,4 2-7-15,-2 8-7 0,4 2-8 16,-6 5-5-16,4 1-8 16,-4 13-1-16,-1-8-1 15,0 7-2-15,3-5 0 16,0 1 3-16,8-11 1 15,4-3 2-15,5-10 3 16,6-5 7-16,5-7 3 0,9-5 0 16,5-3 0-1,7-6-1-15,3-4-7 0,4-8-4 16,-1-6-2-16,5-11-1 16,-7-1 0-16,2-11 1 15,-3 6 1-15,-4-4 1 16,-11 10 1-16,-2-4 0 15,-7 9-1-15,-5-2-1 16,-6 9-4-16,-2 3-3 16,-7 15-4-16,-1 8-1 15,-7 12-5-15,0 12-26 16,0 1-27-16,-3 9-64 16,1-2-14-16,1 6-127 15</inkml:trace>
          <inkml:trace contextRef="#ctx0" brushRef="#br0" timeOffset="639921.5706">14915 9994 447 0,'-5'-2'103'0,"0"-1"39"16,5-2-130-16,0 3-8 0,0 2-2 15,3 2-2 1,1-2-1-16,-4 6 0 15,0-1 0-15,-9 7 1 0,-1 1 0 16,-8 7 0-16,0 2 0 16,-5 6 1-16,3-6 2 15,0 1 1-15,8-5 2 0,4 4 2 16,4-6-1 0,8 4-2-16,1 2-2 0,6 4-2 15,4 3-1 1,7 2-2-16,1-1-1 0,7 5-1 15,-2-2 0-15,4 0-1 16,-4-4 1-16,4 0 1 16,-6-4 0-16,-3-3 2 15,-4-6 2-15,-6-2 4 16,-8-8 0-16,-2-1 2 16,-1 0-2-16,-2-1-2 15,-2-1-4-15,-3 2-2 16,-1 0-2-16,-6 2 1 15,-3-1 1-15,-10 4 0 16,0-1 3-16,-11 0 0 16,-1 0 1-16,-6-4 1 15,5-5 1-15,-4-2 1 0,6-3 1 16,4-3-1 0,7-4 0-16,5-3-2 0,10 0-1 15,4-8-1-15,6 0-1 16,6-9 0-16,6 1 0 15,5-11 0-15,3 4 0 16,8-7 0-16,0 5 1 0,5-3 0 16,2 8 0-16,3-4 0 15,-3 5 0 1,2 3 0-16,-6 4 1 0,2 2-1 16,-4 7 0-16,-3-2 0 15,-6 5-1-15,0 0 1 16,-7 2 0-16,-1-2 1 15,-4 3 0-15,1-1 2 16,-6 0 3-16,-6 3 0 16,-4 2 0-16,-10 4-1 15,-3 4-4-15,-11 5-9 16,-2 5-9-16,-10 5-37 16,-1 3-37-16,-2 6-62 15,1-3-20-15,-1 4-102 16</inkml:trace>
          <inkml:trace contextRef="#ctx0" brushRef="#br0" timeOffset="641475.622">15694 9647 248 0,'3'1'89'16,"0"-2"23"-16,-3 1-61 0,2 1-16 15,-4-2-9-15,0-1-5 16,1 0-15-16,-1 6-6 16,1-6-1-16,-3 5 1 15,3-1 3-15,-4 5 6 16,0-6 2-16,-4 6 1 15,-1 0-2-15,-1 3-2 16,1-4-5-16,-2 6-2 16,0-2-1-16,3 6 1 15,2 3-1-15,-1 1 1 16,1 0 0-16,7 3 1 16,-3-5 1-1,4 0-1-15,1-3 0 0,1 0 0 16,1-1-2-16,4-1 1 0,-3-7 2 15,6 3 6-15,1-4 1 16,5-2 0-16,-1 0 0 16,6 2-2-16,-6 0-5 15,3 0-2-15,-4 0 0 16,0-1 2-16,-4 2 0 16,-1-2 1-16,-3-1 0 0,-5 4 1 15,-4-2-1-15,-5-1 1 16,-1 5 0-16,-7 1 4 15,2-2 0-15,-6 2 3 16,0-3-1-16,-10 3 0 16,4 0-4-16,-6 1-2 15,3 1-3-15,-4-2-2 16,6-2 0-16,-3-3 0 16,6-5 1-16,-2-3-2 15,4-2-1-15,1-2-2 16,5 2-6-16,-2-5-6 15,7 2-4-15,-1-5-9 16,6 1-12-16,1-5-61 16,6-1-44-16,3-3-15 15,0 2-120-15</inkml:trace>
          <inkml:trace contextRef="#ctx0" brushRef="#br0" timeOffset="642582.2966">15783 9585 366 0,'2'0'100'0,"-4"0"21"15,2-1-105-15,0 2-11 16,0-1-5-16,-2 4-5 16,1-4 6-16,-2 0 0 15,-1 0 2-15,1 1 6 16,1-4 4-16,2 1 5 16,-1 4 1-16,-1-4 1 15,0 1-5-15,1 4-4 16,-1-1-4-16,0 1-3 15,2-1 0-15,2-1 2 16,3 1 0-16,8 0 2 16,5-4 0-16,12-1-1 0,4-4-4 15,9-1-1 1,0-4-2-16,5-1-1 0,-3 1-1 16,1 4-3-16,-6 0-1 15,3 3-7-15,-8 0-6 16,-3 1-45-16,-9 4-85 15,-6 2 8-15,-11 5-226 16</inkml:trace>
        </inkml:traceGroup>
        <inkml:traceGroup>
          <inkml:annotationXML>
            <emma:emma xmlns:emma="http://www.w3.org/2003/04/emma" version="1.0">
              <emma:interpretation id="{977115CC-5364-45AF-B28F-B1FB86AA4420}" emma:medium="tactile" emma:mode="ink">
                <msink:context xmlns:msink="http://schemas.microsoft.com/ink/2010/main" type="inkWord" rotatedBoundingBox="20030,11993 21478,11943 21497,12492 20049,12542"/>
              </emma:interpretation>
              <emma:one-of disjunction-type="recognition" id="oneOf17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652710.9943">17729 10943 449 0,'-3'-3'92'0,"3"-4"47"15,1 1-132-15,2-9 4 16,2 0 3-16,5-8 3 16,0 3-2-16,7-7-2 0,5 6-6 15,9-3-3-15,4 9-4 16,6-3-3-16,-2 7 1 16,2 1-1-16,-8 5 2 15,6-2 2-15,-6 5 4 16,10 2 2-1,0 2-1-15,14 3-1 0,-3 2-1 16,14-2-4-16,-3 0-1 0,8-2-2 16,-8-3-2-1,5-2-2-15,-12 1-2 16,0-1-1-16,-13-3-19 0,-4 0-124 16,-13-5 35-16,1-5-333 15</inkml:trace>
          <inkml:trace contextRef="#ctx0" brushRef="#br0" timeOffset="653431.6105">17965 11260 390 0,'28'7'135'0,"-3"-9"18"15,13-1-92-15,2 0-48 0,15 1-1 16,-7-1-8 0,5 1-4-16,-2-3-3 0,11-1-6 15,-3-6-1-15,14-3-1 16,1-2 2-16,15-4-2 16,-3-2 3-16,19-2-87 15,-7 1-48-15,22 4-15 16,-9 2-152-16</inkml:trace>
        </inkml:traceGroup>
        <inkml:traceGroup>
          <inkml:annotationXML>
            <emma:emma xmlns:emma="http://www.w3.org/2003/04/emma" version="1.0">
              <emma:interpretation id="{CD3C4366-5441-437C-B000-A2BADA5A52EF}" emma:medium="tactile" emma:mode="ink">
                <msink:context xmlns:msink="http://schemas.microsoft.com/ink/2010/main" type="inkWord" rotatedBoundingBox="22245,10807 27150,10637 27231,12988 22326,13158"/>
              </emma:interpretation>
              <emma:one-of disjunction-type="recognition" id="oneOf18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662717.0508">20158 10161 411 0,'-4'0'123'0,"3"-6"31"0,1-4-103 16,5-2-30-16,5 2-6 16,5-5-4-16,-1 4-9 15,6-3-7-15,-1 3 5 0,2-6 1 16,2 1 0-16,7-11-1 15,2 0 1-15,6-12-1 16,-1 2 2-16,4-9 5 16,-6 1 3-16,6-5 0 15,-4 7 1-15,4-4-2 16,-1 11-3-16,3-1-5 16,-6 9 0-16,5 5-1 15,-9 5-1-15,-2 4 0 16,-9 6-1-16,-2 3 0 15,-10 3 0-15,-5 7 0 16,-7 4 2-16,-3 14 0 16,-8 5 1-16,-12 17 1 15,-3 5 0-15,-16 16 2 16,-4-1-1-16,-13 20 3 16,1-4-1-16,-11 18 1 15,6-1-2-15,-11 19 0 0,9-13-3 16,-2 12-1-16,10-16 1 15,5 3-2-15,14-23 0 16,5-2-2-16,10-22 0 16,5-4-9-16,5-18-4 0,5 0-13 15,5-14-11 1,0 1-37-16,5-9-28 0,0-2-52 16,-1 0-17-16,-3-4-79 15</inkml:trace>
          <inkml:trace contextRef="#ctx0" brushRef="#br0" timeOffset="663826.6989">21678 9990 355 0,'7'-23'112'0,"-2"0"28"15,-2 5-99-15,-3 3-3 16,0 5-11-16,-5 1-7 16,-1 1-9-16,-4-2-4 15,-4-1-6-15,-1-3 0 16,4 1-1-16,-4-2 0 15,0 2 0-15,-5 0 5 16,0 1 3-16,-8 0 2 0,-4 6 3 16,-6 6-1-16,-2 6-4 15,-8 14-4 1,2 7-2-16,-7 18-5 0,6-2 1 16,1 15-2-16,9-5-1 15,9 10 0-15,10-11-1 16,11 12 1-16,9-11 1 15,6 2-1-15,5-15 3 16,12-5 1-16,0-18 1 0,10-11 1 16,3-9 1-16,5-12 0 15,-3-8-1-15,8-12 0 16,-6-5 0-16,1-10-1 16,-5 4-1-16,2-9 0 15,-10 7-1-15,1-10 1 16,-7 9 1-16,-3-2 1 15,-4 13 0-15,-4 3 1 16,-5 17 0-16,-1 4 2 16,-5 11-1-16,-1 3-1 15,-1 8-1-15,-5 14 0 16,-3 3-1-16,-2 16 2 16,-3 6 2-16,-4 9 1 15,2-1 1-15,-1 15 0 16,2-2 0-16,-1 17-2 15,0-2-2-15,-5 16 0 0,1-6-1 16,-8 12 0 0,0-16 0-16,-1-2 6 0,2-23 2 15,-3-4 4 1,5-25 1-16,-10 0 4 0,-1-10-3 16,-14-7 3-16,-4-1-3 15,-17-7-1-15,2-5-5 16,-7-5-4-16,15-2-6 15,5-6-10-15,21-1-7 0,9 1-13 16,11 1-5-16,9-1-11 16,9 5 0-16,7 3-28 15,6-2-89-15,15 2 20 16,1 0-251-16</inkml:trace>
          <inkml:trace contextRef="#ctx0" brushRef="#br0" timeOffset="664858.7351">22605 10102 530 0,'-19'0'114'0,"3"-2"50"0,4 0-162 16,9 1-5-16,0 4-4 15,-9-1-9-15,-3-1-1 16,-7 4 0-16,-3 2 4 0,-8 1 1 15,3 1 6-15,-9 4 7 16,0 0 4-16,-12 5 8 16,4 2 6-16,-6 7 3 15,10-1-1-15,3 8-1 16,15 0-7-16,4 10-6 16,12-1-4-16,6 12-4 15,8-2-4-15,8 6-4 16,6-5-1-16,12 4-1 15,2-8 2-15,11 9 1 16,-6-7 3-16,5 9 1 16,-10-4 2-16,0 2 1 15,-9-9 1-15,-3 3 0 16,-6-11 2-16,-2-1 0 0,-3-7 1 16,0-5 0-16,-3-10 3 15,-4-6 0-15,-1-8-1 16,-2-3 2-16,-3-4 1 15,-9-6-3-15,-3-4-1 16,-13-15 0-16,-5-2-3 16,-16-13-4-16,5 2 0 15,-13-6-3-15,7 6-1 16,-3-2 1-16,10 11 3 16,-2-2 2-16,10 8 4 15,4 1 4-15,9 6 2 0,4 5 2 16,8 6-2-16,5 2-5 15,7 2-3-15,6-2-3 16,5-2-1-16,12-1 0 16,3-5 3-16,16-4 1 15,2-1 0-15,12-5 0 16,-5-1 2-16,12-4 2 16,-7 0 0-16,12-7 1 15,-5-3-1-15,14-10-1 16,-4-2-1-16,11-11-2 15,-14-1 0-15,4-11 0 16,-14 8 0-16,-3-4 0 16,-14 9 0-16,-3 3 3 0,-16 14-1 15,-8 5 3 1,-11 12 1-16,-9 1 1 0,-4 8-2 16,-9 5-1-16,-3 4-2 15,-9 1-1-15,-3 6-2 16,-8 2 0-16,0 6-2 15,-14 6-5-15,3 2-2 16,-20 9-4-16,0-1-1 16,-14 10-7-16,3 4 2 15,-11 6-6-15,18 0 0 16,-2 3-13-16,22-7-11 0,8-5-110 16,25-5 25-16,12-4-275 15</inkml:trace>
          <inkml:trace contextRef="#ctx0" brushRef="#br0" timeOffset="666046.9155">23277 11071 432 0,'13'-10'139'0,"-3"2"21"0,-3 0-109 16,1 3-46-16,-1 5-1 15,-6 8-4-15,-7 14-2 16,-4 7-1-16,-10 23-1 15,-8 3-1-15,-12 21-3 16,-3-1 0-16,-14 11 4 16,2-15 6-16,-3 6 5 15,12-17 3-15,3-4 1 16,18-19-1-16,10-4-26 16,15-18-30-16,8-15-114 15,14-14 6-15,4-19-266 16</inkml:trace>
          <inkml:trace contextRef="#ctx0" brushRef="#br0" timeOffset="666063.8707">24828 10045 470 0,'23'-10'138'0,"-13"2"33"0,-10 0-128 0,-2 1-29 16,-3 5-8-16,-7-1-5 15,1 0-8-15,-11-1-2 16,-8-2 2-16,-4 1 1 15,-3 3 2-15,-8 4 2 16,2-1 3-16,-13 13 2 16,2 1 2-16,-12 8 2 15,3 5 0-15,-8 17 0 16,6 1-2-16,-8 19-2 16,11 7-4-16,-6 21-3 15,12-2-3-15,-1 27-8 16,14-4-3-16,2 26-4 0,13-16 1 15,1 16 3-15,12-29 8 16,7-5 8-16,4-41 11 16,13-12 7-16,9-28 3 15,9-10 3-15,6-17-4 16,17-11-4-16,3-12-8 16,16-15-2-16,-1-11-4 15,7-14-6-15,-12 5-1 16,-5-8 0-16,-16 12 1 0,-9-2 3 15,-15 14 6-15,-8-2 8 16,-11 9 6-16,-16-1-3 16,-10 8-3-16,-17 2-18 15,-6 10-14-15,-13 13-25 16,0 15-15-16,-4 10-113 16,14 5 30-16,0 1-265 15</inkml:trace>
        </inkml:traceGroup>
      </inkml:traceGroup>
    </inkml:traceGroup>
    <inkml:traceGroup>
      <inkml:annotationXML>
        <emma:emma xmlns:emma="http://www.w3.org/2003/04/emma" version="1.0">
          <emma:interpretation id="{17769EFC-3377-493F-8EF9-8C7492FC68A7}" emma:medium="tactile" emma:mode="ink">
            <msink:context xmlns:msink="http://schemas.microsoft.com/ink/2010/main" type="paragraph" rotatedBoundingBox="1102,16336 17886,12110 18841,15904 2057,201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B2C9B0-327B-4C0D-8DAA-D32856C0C1B2}" emma:medium="tactile" emma:mode="ink">
              <msink:context xmlns:msink="http://schemas.microsoft.com/ink/2010/main" type="inkBullet" rotatedBoundingBox="1310,17162 1782,17043 1873,17407 1402,17526"/>
            </emma:interpretation>
            <emma:one-of disjunction-type="recognition" id="oneOf19">
              <emma:interpretation id="interp23" emma:lang="" emma:confidence="0">
                <emma:literal>•</emma:literal>
              </emma:interpretation>
            </emma:one-of>
          </emma:emma>
        </inkml:annotationXML>
        <inkml:trace contextRef="#ctx0" brushRef="#br0" timeOffset="646105.457">11412 12237 260 0,'63'-47'162'0,"-6"1"-19"0,9-9-33 16,-3 8-84-16,8-7-9 16,-11 10-14-16,3 0-9 15,-16 7-3-15,-2 1 1 16,-16 11 1-16,3 0 3 16,-12 6 4-16,0 3 1 15,-7 8 2-15,-1 1-2 16,-6 4 1-16,-2 8-1 15,-6 6-1-15,-8 9 0 16,-3 8 0-16,-14 12-1 0,-3 2 1 16,-11 9 0-1,-2-3 0-15,-7 9 0 0,2-7 1 16,-2 3-1-16,8-10 1 16,3 2 0-16,9-12 0 15,3-3 0-15,9-9-1 16,5-4-3-16,4-7-2 15,6-3-7-15,5-9-4 16,3-6-6-16,3-4 1 16,7-6 0-16,-3-4 5 0,6-3-4 15,-2 2-1-15,4-4-7 16,-1 6 2-16,4-4 5 16,-3 7 10-16,5-1 12 15,-7 4 10-15,0 1 5 16,-3 5-2-16,-2 1-2 15,-1 5-4-15,0 1-1 16,-6 0-5-16,-2 4-1 16,1 1-1-16,-5-3 10 15,-2 4 3-15,0 1 6 16,-1-2 3-16,-2 2 3 16,0 2-8-16,-2 1-3 15,1 0-5-15,-3 2-3 16,-2-2-4-16,-3 6-1 15,1-1 0-15,-3 4-1 0,-1 1 1 16,-3 7-1-16,3-2 2 16,-9 10 5-16,4-1 2 15,-6 8 2-15,3-2 0 16,-5 8-1-16,4-3-4 16,-2 9-3-16,3-4-4 15,-4 7-1-15,8-7-1 16,-7 0-1-16,4-6 0 15,-2 1-2-15,4-10-3 16,-4 0-28-16,6-5-24 0,0-1-80 16,3-9-6-16,4 0-164 15</inkml:trace>
      </inkml:traceGroup>
      <inkml:traceGroup>
        <inkml:annotationXML>
          <emma:emma xmlns:emma="http://www.w3.org/2003/04/emma" version="1.0">
            <emma:interpretation id="{54A2592F-A9FE-4E63-B3B9-6485E8A98D58}" emma:medium="tactile" emma:mode="ink">
              <msink:context xmlns:msink="http://schemas.microsoft.com/ink/2010/main" type="line" rotatedBoundingBox="1742,16175 17886,12110 18409,14188 2265,18252"/>
            </emma:interpretation>
          </emma:emma>
        </inkml:annotationXML>
        <inkml:traceGroup>
          <inkml:annotationXML>
            <emma:emma xmlns:emma="http://www.w3.org/2003/04/emma" version="1.0">
              <emma:interpretation id="{A65314DF-CB2A-4470-8639-70F19572C75D}" emma:medium="tactile" emma:mode="ink">
                <msink:context xmlns:msink="http://schemas.microsoft.com/ink/2010/main" type="inkWord" rotatedBoundingBox="1948,16990 2391,16878 2526,17415 2083,17526"/>
              </emma:interpretation>
              <emma:one-of disjunction-type="recognition" id="oneOf20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646136.3761">11965 12693 419 0,'-27'38'128'0,"-4"2"23"0,3-7-115 15,-1 11-24-15,6-8-13 16,-2 11-13-16,2-3-19 16,-5 1-56-16,4-7-54 15,3 1-3-15,6-11-62 16,5-8 97-16</inkml:trace>
        </inkml:traceGroup>
        <inkml:traceGroup>
          <inkml:annotationXML>
            <emma:emma xmlns:emma="http://www.w3.org/2003/04/emma" version="1.0">
              <emma:interpretation id="{7A80FCE7-83E0-49E6-ACDF-2A518A6140AC}" emma:medium="tactile" emma:mode="ink">
                <msink:context xmlns:msink="http://schemas.microsoft.com/ink/2010/main" type="inkWord" rotatedBoundingBox="3231,15820 7459,14755 7952,16713 3723,17777"/>
              </emma:interpretation>
              <emma:one-of disjunction-type="recognition" id="oneOf21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646452.6188">12639 11946 192 0,'-18'22'227'0,"-9"6"-72"16,-4 0-115-16,-4 22 115 16,1 6-153-16,-5 17-3 15,0 2-7-15,-4 16-14 0,7-3-20 16,1 15-53-1,7-15-27-15,-1 5-26 0,9-23 34 16,4-14 86-16,9-29 68 16,7-10 45-1,9-26 39-15,9-16-5 0,7-11-64 16,13-21-10-16,5-7-14 16,12-21-10-16,0 4-14 15,6-12-6-15,-3 11-5 16,2-11-3-16,-15 15-1 15,-2-5 2-15,-15 17 4 0,-6-2 5 16,-9 21 3-16,-6 11 1 16,-6 18-1-16,-6 6-7 15,-3 17-8-15,-9 13-27 16,-1 9-26-16,-7 8-82 16,-1 0-1-16,4 1-171 15</inkml:trace>
          <inkml:trace contextRef="#ctx0" brushRef="#br0" timeOffset="648672.8981">13276 11959 476 0,'10'2'126'0,"-10"3"32"15,4 3-131-15,-3 2-29 16,-4 7-11-16,-5 3-11 16,-9 0-16-16,-6 0-1 0,-4 3-1 15,1-3 11 1,-4 3 14-16,5-5 24 0,-3 2 16 15,6-3 7-15,-1 3 8 16,3-2-4-16,0 7-7 16,8 1-12-16,2 9-7 15,4-3-8 1,4-1-5-16,5-6-4 0,2-8 1 16,4-10 1-16,1-4 1 15,0-3 3-15,5 2 3 16,0-1 0-16,1 4 1 15,-3 2-1-15,2 6 1 16,-3 4-1-16,-4 1 2 16,-1-1 1-16,0-2 2 15,-4-6 2-15,-1-4 0 0,-2-3-2 16,-2-4-1-16,0 2-3 16,-3-3-1-16,0 3-2 15,-3 3-1-15,1 1 0 16,-1 2 0-16,1 1 0 15,1 0 1-15,1-2 3 16,1 1-1-16,-1-6 1 16,4 0 0-16,-2 0-1 0,1-3-1 15,-1-2 0 1,3 5 0-16,-2-3 1 0,4 4-2 16,-2-2 1-16,3-1 0 15,-3 0 0-15,6-1-3 16,-1-4 0-16,4 4-4 15,-1-4-4-15,4-1-10 16,-6 2 1-16,3-6 0 16,-3 0 5-16,3 1 5 15,-4-1 13-15,0-1 11 16,-4 4 2-16,1 3 2 16,-2 1-3-16,0 3-3 15,0 2-7-15,2 2-4 16,-2 1-1-16,-2 0-6 15,2 1-4-15,-3 1-7 16,1-2 1-16,-1-1 0 16,-1 1 11-16,1-1 11 0,0-1 10 15,-1-1 1-15,4 2 1 16,-3 0-6-16,3-4-8 16,-2 2-7-16,2 0-6 15,-1 0-26-15,-1 0-28 16,2 3-69-16,-2-3 1 15,2 5-45-15,-1-1 55 0,2 1 162 16,-1-2 74-16,2 0-2 16,-2-1-5-16,2 0-16 15,-2-1-37-15,1-1-8 16,1 4-19-16,0 4-9 16,1 0-12-16,-3 5-2 15,2 2-3-15,-7 9 0 16,0-3 0-16,-4 12 2 15,-1 1 0-15,-5 10 3 16,2 0 2-16,-7 4 3 16,2-8 3-16,-2-4 7 15,0-13-2-15,0-3-2 16,5-10-4-16,-3-1-4 16,0-6-7-16,-1-1 0 15,1-6 1-15,-5-1 6 0,5-6 4 16,-6-8 3-1,5 1-2-15,0-8-1 16,4-3-6-16,5-7-6 0,5 3-3 16,7-4 0-16,6 9 0 15,9-5 1-15,5 8 0 16,11-7 0-16,7 4 1 16,13-7 0-16,-2 0 0 15,12-10 0-15,-1 2 0 0,9-8 0 16,-6 1 0-16,3-1-1 15,-15 9-2-15,2-3 2 16,-19 9 1-16,-2 1 1 16,-11 3 1-16,-5-1 3 15,-8 7-2-15,-5-3 0 16,-8 6 0-16,-7 1 1 16,-5 8-1-16,-9-1-1 15,-2 5-1-15,-9 1-2 16,4 3-4-16,-8 4-6 15,3 4-5-15,-7 14-13 16,6 4-10-16,-8 12-125 16,5 1 32-16,-1 7-314 15</inkml:trace>
          <inkml:trace contextRef="#ctx0" brushRef="#br0" timeOffset="648716.78">13847 12379 247 0,'0'7'219'0,"7"-4"-61"0,10 2-152 15,8-1 147-15,16-1-163 16,7-1-1-16,17-1-15 15,-2 3-17-15,12 1-89 16,-9 0-17-16,11 0-43 16,-13-4-27-16</inkml:trace>
          <inkml:trace contextRef="#ctx0" brushRef="#br0" timeOffset="648844.9769">15187 12411 211 0,'18'13'228'0,"7"-1"-68"15,-1-9-126-15,10 0 124 16,3-1-156-16,11-7-4 15,-3-5-4-15,10-8-1 16,-5-5 2-16,6-7 4 16,-10 3 4-16,3-8 3 0,-10 5 2 15,5-6 1-15,-11 3-3 16,2-4-1-16,-12 9-3 16,-3 0-1-16,-12 13 0 15,-1 3-2-15,-6 7-2 16,-1 7-3-16,-1 3-1 15,-11 11 0-15,-3 8 1 16,-8 14 3-16,-4 8 2 0,-6 17-4 16,0 1-4-16,-7 19-15 15,4-9-14 1,-8 18-52-16,8-9-41 0,-4 5-16 16,7-15-47-16,0 1 54 15</inkml:trace>
          <inkml:trace contextRef="#ctx0" brushRef="#br0" timeOffset="683629.9465">-549 15889 293 0,'-2'-10'143'0,"-5"2"0"0,-2-2-64 15,-3 0-43-15,0 3-15 16,-4 4-7-16,-3 1-9 16,-4 7-1-16,0 3-3 15,-4 7 0-15,4 4 0 16,-3 5-1-16,2 5 0 0,-2 4-1 15,3 2 1-15,-6 6 0 16,6-4 1-16,1 3 0 16,6-9-1-16,6-1 1 15,8-10-2-15,9-2 0 16,3-6-1-16,8-4 0 16,4-5 0-16,6-9-1 15,2-6 0-15,5-11-2 16,0-5 0-16,4-10-3 15,-2 1 0-15,3-8-1 16,-9 4 3-16,-2-4 1 16,-8 10 3-16,-4-1 5 15,-9 9 6-15,-3 4 5 16,-10 6 2-16,-8 4 0 16,-7 1-5-16,-7 6-7 0,-1 4-10 15,-2 4-14-15,5 4-7 16,4 7-8-16,7 2-74 15,6 5-35-15,6-1-9 16,6 4-106-16</inkml:trace>
          <inkml:trace contextRef="#ctx0" brushRef="#br0" timeOffset="684267.9241">-267 15922 341 0,'2'0'75'0,"3"-7"40"16,3-3-96-16,9-8-11 15,4-5 4-15,7-14-2 16,4 3-7-16,3-5-3 0,0 1-1 16,1 3-1-16,-6 10-1 15,0 4-1-15,-5 9 1 16,-7 7 4-16,-6 5 4 15,1 5 9-15,-8 5 3 16,-3 8 5-16,-6 7-2 16,-7 10-2-16,-6 3-8 0,-5 11 0 15,-6-5-1 1,-3 8 2-16,-1-11 1 16,-1 6-1-16,3-11-3 0,4-1-2 15,4-10-2-15,0 2-3 16,9-11-1-16,0 1-1 15,5-4-1-15,1 0-2 16,4-4 0-16,-2-1 0 16,3-3 1-16,0 0 1 15,2-3 1-15,-1-1 2 16,1 1 1-16,1-2-1 16,1 0 1-16,6 2 0 15,4-2-1-15,8-2 0 16,1 0 1-16,11-4-5 15,-1 1-5-15,6 0-22 16,-2 3-26-16,5 4-92 16,-10 3 4-16,-1 1-206 0</inkml:trace>
          <inkml:trace contextRef="#ctx0" brushRef="#br0" timeOffset="685316.6273">1038 14914 295 0,'35'-13'128'16,"-4"0"7"-16,12-5-76 16,1 3-22-16,10 1-13 15,0 6-21-15,7 1-37 16,-3 4-102-16,5 3 18 16,-16-3-274-16</inkml:trace>
          <inkml:trace contextRef="#ctx0" brushRef="#br0" timeOffset="685024.7384">925 14552 317 0,'-2'2'139'0,"1"0"-4"15,-1-1-74-15,4 1-43 16,1 0-14-16,5 1-3 16,1 2 0-16,2 2-1 15,-1-2 0-15,0 3 1 16,0 0-1-16,3 4 0 16,-1-2 0-16,6 2 1 15,2-3-1-15,3 3 2 16,1-4 0-16,7-3 2 15,-3-5-1-15,9-5-4 0,-1-5-7 16,6-5-48-16,-9 1-83 16,2-3 5-16,-12 5-216 15</inkml:trace>
        </inkml:traceGroup>
        <inkml:traceGroup>
          <inkml:annotationXML>
            <emma:emma xmlns:emma="http://www.w3.org/2003/04/emma" version="1.0">
              <emma:interpretation id="{C42AD2D2-62A5-411F-90C8-13E3A2E590A0}" emma:medium="tactile" emma:mode="ink">
                <msink:context xmlns:msink="http://schemas.microsoft.com/ink/2010/main" type="inkWord" rotatedBoundingBox="8168,15252 11748,14351 12107,15775 8526,16676"/>
              </emma:interpretation>
              <emma:one-of disjunction-type="recognition" id="oneOf22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700026.8039">2001 14665 38 0,'0'-3'25'0,"-2"0"7"15,0-1 11-15,1 1-1 16,-4 0 10-16,0 1-1 0,-2 2-1 16,2-2-16-16,-1 6-6 15,-3-3 1-15,4 3 4 16,0-3-4-16,2 3 0 15,1-3-3-15,2 1-11 16,-1-2-10-16,-1 0 2 16,0 0 2-16,4-2 5 15,-4 1 5-15,4 1-2 16,1 0-5-16,-3 0-1 16,-1 0-6-16,4 0-6 15,-5 0 2-15,2 1 0 16,2-2 0-16,1 2 9 15,1 3 3-15,7-3 3 16,-1 3-1-16,8-3 1 16,1 1-9-16,7-4-3 15,-1 1-2-15,5-1 0 16,-5 2-1-16,3 0-1 0,-3 2 1 16,0 1-1-1,-8 2 0-15,1 3-1 0,-8 2-2 16,1 0 0-16,-4 2-2 15,-2-1-3-15,-3-1-2 16,-1 4-15-16,-2-1-24 16,-3 0-95-16,-2 1 12 15,-4-4-231-15</inkml:trace>
          <inkml:trace contextRef="#ctx0" brushRef="#br0" timeOffset="700899.3661">2733 14609 425 0,'3'2'98'0,"2"-4"38"15,3-1-124-15,9-11-5 16,5-2-3-16,9-12-1 15,2-6-3-15,6-7-1 0,-5 3-1 16,5-9 0-16,-6 4-1 16,3-5 1-16,-2 3 0 15,4-3 2-15,-8 6 0 16,1-1 0-16,-8 12 0 16,2 2 0-16,-10 14-1 15,0 2-6-15,-5 10-7 16,-7 11-3-16,-4 9 0 15,-9 16-1-15,-8 10 6 16,-12 24 6-16,-3 4 3 16,-11 22 1-16,0-7 3 0,-11 20 2 15,5-11 5-15,-11 11 5 16,6-14 2-16,-8 11 0 16,8-19 1-16,-3-1-7 15,13-21-4-15,0-8-2 16,15-17-3-16,2-5-7 15,10-14-6-15,3-5-24 16,8-8-20-16,1-2-20 16,7-6-49-16,1-4-3 15,-1-1-88-15</inkml:trace>
          <inkml:trace contextRef="#ctx0" brushRef="#br0" timeOffset="701532.6937">2965 15329 469 0,'-25'14'112'15,"0"-3"44"-15,9-2-140 0,4 2-6 16,11-4-21-16,6 1-22 15,1-1-97-15,4-4-25 16,2-3-38-16,-1-10-47 16</inkml:trace>
          <inkml:trace contextRef="#ctx0" brushRef="#br0" timeOffset="702212.8986">3626 14284 214 0,'33'-12'87'15,"-5"2"15"-15,6-5-52 16,-1-2-6-16,5 2-8 16,-3 2-17-16,3 5-6 15,-6 5-8-15,-4 14-2 16,-10 7 0-16,-6 16 4 16,-14 6 3-16,-11 18 2 15,-10 5 0-15,-16 23 2 16,-7 0-6-16,-14 19-2 15,0-5-3-15,-11 12-1 16,5-17 0-16,-7 0 2 16,14-22 0-16,5-12 0 15,14-23-2-15,10-9-7 16,17-16-8-16,1-10-8 16,10-8-1-16,6-8 2 0,4-2 6 15,5-7 5-15,7 2 11 16,8 2 5-16,1 3 2 15,2 4 7-15,-1 6 3 16,3 3 1-16,-6 4-3 16,4 6-3-16,-2-1-6 0,0 4-3 15,-5-1-3-15,-1 5-3 16,-5 2-5-16,4 4-27 16,-7-1-31-16,-2 3-73 15,-1-3-11-15,-4-5-143 16</inkml:trace>
          <inkml:trace contextRef="#ctx0" brushRef="#br0" timeOffset="702780.8472">4557 14464 421 0,'0'0'139'0,"-10"5"22"16,-6 7-107-16,3 3-44 15,-7 8-8-15,-2 9-13 0,-1 13-9 16,-2 4-2-16,-3 18-6 16,1 3 3-16,-6 14 3 15,3-2 6-15,-5 11 4 16,5-14 9-16,0-1 4 16,9-16 3-16,3-9 0 15,13-18-1-15,8-9-4 16,8-14-3-16,11-14 0 15,6-9-1-15,9-19 2 16,1-10 3-16,10-17 1 16,-3-4 0-16,3-19-1 15,-6 6 1-15,-4-9 4 16,-10 8 3-16,-5-3 6 16,-13 20 4-16,-6 6 7 15,-9 16-1-15,-7 9 0 16,-8 16-7-16,-8 12-4 15,-2 11-11-15,-7 13-8 0,3 6-8 16,0 9-23-16,11-7-31 16,3-1-85-16,10-9 0 15,4-5-191-15</inkml:trace>
          <inkml:trace contextRef="#ctx0" brushRef="#br0" timeOffset="703321.8897">5253 14672 348 0,'7'-2'115'16,"-7"1"18"-16,-2 2-90 16,-3 3-31-16,0 11-5 15,-7 5-11-15,-1 14 0 16,-4 8 0-16,-1 14 2 16,-2 1 2-16,0 19 4 15,2-4-2-15,-7 16 3 16,4-7 0-16,-4 14 2 15,6-19-2-15,3 2 0 0,11-23-2 16,5-9-3-16,7-23-2 16,4-13 0-16,4-15 3 15,3-24 5-15,2-15 6 16,5-29-2-16,3-10 0 16,11-25-2-16,-6 5-4 15,3-18-6-15,-3 18 3 0,2-13-1 16,-10 21 0-16,0 6 0 15,-7 27 0-15,-6 13 1 16,-10 25 2-16,-16 19-4 16,-10 17-5-16,-15 21-10 15,-4 9-14-15,-8 11-45 16,6 0-26-16,3 2-39 16,9-15-28-16,7-7-24 15</inkml:trace>
        </inkml:traceGroup>
        <inkml:traceGroup>
          <inkml:annotationXML>
            <emma:emma xmlns:emma="http://www.w3.org/2003/04/emma" version="1.0">
              <emma:interpretation id="{C3F67D8B-18F1-4DA9-B784-268A051D8F89}" emma:medium="tactile" emma:mode="ink">
                <msink:context xmlns:msink="http://schemas.microsoft.com/ink/2010/main" type="inkWord" rotatedBoundingBox="13338,13255 16403,12484 16739,13820 13674,14591"/>
              </emma:interpretation>
              <emma:one-of disjunction-type="recognition" id="oneOf23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704119.4276">6143 15077 419 0,'-5'-3'110'0,"-2"-2"31"16,4 1-121-16,3 1-8 15,0 1-8-15,0 1-1 16,0 2 0-16,1 1 0 16,-1-2 0-16,2 5-2 15,3 2 0-15,10 1-1 16,3 0-1-16,12-1-1 16,3-4 2-16,11-8 0 15,-1-6 0-15,8-4-4 16,-4 2-9-16,4-2-65 15,-11 0-66-15,0 1-8 16,-14 1-173-16</inkml:trace>
          <inkml:trace contextRef="#ctx0" brushRef="#br0" timeOffset="704401.1971">6491 14733 373 0,'-10'34'122'16,"-3"-3"19"-16,0 12-92 15,3 1-40-15,2 12-3 16,1-5-8-16,-3 11-8 15,-2-7-4-15,-1 6-32 16,-2-8-30-16,-3 5-60 16,0-10-17-16,-6 6-109 15</inkml:trace>
          <inkml:trace contextRef="#ctx0" brushRef="#br0" timeOffset="705324.5966">7152 13756 383 0,'-15'6'129'16,"-1"1"20"-16,4-4-107 16,9-3-40-16,9 0-8 15,3-6-16-15,9-8-13 16,5-1 4-16,12-8 9 15,1-2 4-15,9-1 7 16,-3 2 17-16,3 1 7 16,-7 7 9-16,2 2 8 15,-9 9-5-15,-1 2-1 16,-8 6-2-16,-6 7-8 16,-11 4-8-16,-8 9-3 15,-9 7-4-15,-11 14-6 16,-8-2-3-16,-8 8-8 0,3-7 2 15,-6 3 2-15,12-12 5 16,2 2 2-16,8-8 8 16,9 1 0-16,7-6 0 15,11 2-1-15,6-4-2 16,11 6 0-16,-1-1 0 16,8 6 1-16,-4-4 3 15,-1 2 8-15,-6-7 3 0,0-1 6 16,-10-5 2-16,-3-1 0 15,-7 1-2-15,-10 3 2 16,-7 1-6-16,-16 9 0 16,-5-2-1-16,-19 6-4 15,-1-5-5-15,-11 5-5 16,7-11-7-16,-4 0-11 16,16-6-9-16,-1-2-29 15,11-7-39-15,5 0-63 16,10-3-12-16,5-6-122 15</inkml:trace>
          <inkml:trace contextRef="#ctx0" brushRef="#br0" timeOffset="705792.4106">8113 13596 318 0,'10'-11'98'0,"-3"4"12"15,-4 5-92-15,-4 16-16 16,-4 2-14-16,-12 16 5 16,-8 8 9-16,-15 14 16 15,-1 0 12-15,-9 15 10 16,3-2-5-16,-2 12-5 15,12-9-13-15,1 0-7 16,7-12-6-16,6-7-5 16,8-16-3-16,5-3-11 0,9-14-6 15,9-6-3-15,5-7 2 16,9-7 2-16,4-6 11 16,9-6 5-16,2-7 6 15,14-12 2-15,-1-11 1 16,8-14 3-16,-3-1 2 15,0-13 3-15,-11 11-3 16,-5-11 2-16,-13 14 1 16,-7-3-2-16,-13 13-3 15,-11 0 0-15,-6 18-2 0,-11 3-7 16,-1 10-3-16,-7 4-9 16,7 5-10-16,-1 5-28 15,9 3-18-15,0 6-67 16,7 3-3-16,0 2-127 15</inkml:trace>
          <inkml:trace contextRef="#ctx0" brushRef="#br0" timeOffset="706567.219">8611 13580 412 0,'4'0'115'0,"-4"0"28"0,0 0-118 16,-4 0-13-16,-2 3-14 15,-11 4-8-15,-3 4-1 16,-11 12-1-16,-1 7 2 15,-9 14 7-15,7 4 8 16,-2 15 3-16,4 0 1 16,2 15 2-16,11-5-3 0,4 8-1 15,8-18-5-15,14-3-2 16,4-22-3-16,17-18 0 16,4-21 0-16,14-26 1 15,3-20 2-15,19-26 1 16,0-8 1-16,15-22 0 15,-12 9 2-15,4-11 0 16,-17 17 1-16,-3-12 2 16,-24 21 1-16,-1 1 1 15,-15 16-2-15,-8 16 0 16,-12 23-2-16,-13 21-5 16,-14 25-4-16,-18 30-6 15,-10 10-7-15,-13 17-28 16,4-4-30-16,-4 2-73 15,10-21-7-15,-4 6-149 0</inkml:trace>
        </inkml:traceGroup>
        <inkml:traceGroup>
          <inkml:annotationXML>
            <emma:emma xmlns:emma="http://www.w3.org/2003/04/emma" version="1.0">
              <emma:interpretation id="{64E8367E-A0C3-41DC-B72F-3856823C3AB3}" emma:medium="tactile" emma:mode="ink">
                <msink:context xmlns:msink="http://schemas.microsoft.com/ink/2010/main" type="inkWord" rotatedBoundingBox="17460,13524 18196,13339 18367,14018 17631,14203"/>
              </emma:interpretation>
            </emma:emma>
          </inkml:annotationXML>
          <inkml:trace contextRef="#ctx0" brushRef="#br0" timeOffset="706843.4822">7061 14873 497 0,'-12'5'142'0,"2"0"28"16,5-3-147-16,7 1-8 16,3 0-15-16,2-1-2 15,1 1 2-15,8-3 0 16,6-3 2-16,13-7-1 0,13 0-1 15,27-7 1-15,9-4-1 16,38-8 1-16,4 1-1 16,43-13 1-1,-6 3 0-15,33-9 0 0,-15 6 0 16,29-9 0-16,-32 8 0 16,18-1-1-16,-32 10 0 15,14 5-5-15,-37 11-3 0,-1 9-6 16,-36 8-6-16,-13 5-12 15,-41 0-29-15,-23 10-102 16,-30 1 17-16,-24 9-260 16</inkml:trace>
        </inkml:traceGroup>
      </inkml:traceGroup>
      <inkml:traceGroup>
        <inkml:annotationXML>
          <emma:emma xmlns:emma="http://www.w3.org/2003/04/emma" version="1.0">
            <emma:interpretation id="{314A7778-9BCF-4901-84BD-2D5351E2D08D}" emma:medium="tactile" emma:mode="ink">
              <msink:context xmlns:msink="http://schemas.microsoft.com/ink/2010/main" type="line" rotatedBoundingBox="9016,17086 16056,14302 16602,15684 9562,18468"/>
            </emma:interpretation>
          </emma:emma>
        </inkml:annotationXML>
        <inkml:traceGroup>
          <inkml:annotationXML>
            <emma:emma xmlns:emma="http://www.w3.org/2003/04/emma" version="1.0">
              <emma:interpretation id="{E4EE67E1-CF9F-432B-A4F7-23959D20703F}" emma:medium="tactile" emma:mode="ink">
                <msink:context xmlns:msink="http://schemas.microsoft.com/ink/2010/main" type="inkWord" rotatedBoundingBox="9042,17151 11171,16309 11692,17626 9562,18468"/>
              </emma:interpretation>
              <emma:one-of disjunction-type="recognition" id="oneOf24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708654.3188">6837 16072 216 0,'-7'-4'140'0,"2"1"-21"16,-2-2-22-16,4 0-83 16,0 0 0-16,1 2-4 15,2 1 2-15,-2 0 1 16,4 4 9-16,-4-4 0 0,2 2-3 15,0 0-4-15,2 0-3 16,3 0-9-16,7-3-3 16,4-2 0-16,13-7-1 15,5-3 0-15,13-8-1 16,-2-2-1-16,10-8 1 16,-2 0 1-16,8-9 1 15,-4 3 0-15,9-10 1 16,-10 5 0-16,6-3 0 15,-14 9-1-15,2 1 2 16,-14 11-1-16,-4 9 2 16,-16 7 2-16,-4 7 10 15,-12 8 2-15,-12 16 3 16,-6 11-1-16,-17 19-2 16,-5 11-11-16,-16 16-4 15,-2-3-1-15,-13 8-1 0,6-10 0 16,-7 3-1-16,16-13-3 15,3 2-8-15,16-19-7 16,7 1-44-16,14-16-41 16,3-6-58-16,6-10-30 15,5-10-79-15</inkml:trace>
          <inkml:trace contextRef="#ctx0" brushRef="#br0" timeOffset="709043.0943">7371 16317 499 0,'-3'7'127'0,"-5"-4"38"16,6 0-148-16,-1 6-10 15,1 1-10-15,-5 13-12 16,-4 7-5-16,-9 15-6 0,-2 4 1 16,-9 15 1-16,1-5 7 15,-2 6 4-15,4-10 6 16,3-4-33-16,10-17-83 15,4-8-10-15,4-21-60 16,9-23 18-16</inkml:trace>
          <inkml:trace contextRef="#ctx0" brushRef="#br0" timeOffset="709883.762">8216 15683 478 0,'4'-5'116'0,"-6"-2"40"15,2 6-139-15,-2-4-10 16,1 3-7-16,-11 5-9 16,-3 11-3-16,-12 17-3 15,-7 12 3-15,-10 21 2 0,0 4 7 16,-9 15 4-16,9-7 2 16,-2 7 2-16,13-13-2 15,4-2 0-15,16-18-3 16,10-12-5-16,11-18-2 15,12-17-1-15,8-15 2 16,15-19 1-16,4-9 3 16,11-21 4-16,-5-3-1 0,9-10 3 15,-14 7 1-15,-2-9 6 16,-14 16 1-16,-6 2 2 16,-16 13-2-16,-6 4-2 15,-11 21-8-15,-8 12-10 16,-8 14-9-16,-5 17-13 15,-2 9-21-15,-2 5-102 16,6-8 25-16,2 1-252 16</inkml:trace>
          <inkml:trace contextRef="#ctx0" brushRef="#br0" timeOffset="710212.9427">8809 15635 514 0,'2'10'116'16,"-6"-13"44"-16,1-4-157 15,-2-11-19-15,0-1-8 16,-8 3-6-16,-4 7 1 15,-11 11 15-15,-5 15 18 0,-10 19 12 16,4 9 6-16,-4 16 0 16,8-1-6-16,4 7-5 15,8-13-8-15,8 3-8 16,10-14-4 0,10-1-11-16,10-9-5 0,11 0-9 15,4-5 7-15,8 4 11 16,2-1 13-16,3 2 13 15,-3-1 13-15,3 3 4 16,-10-2-6-16,-1 2-2 16,-7 0-10-16,-7 0-3 15,-5-4-4-15,-8-3-1 16,-3-6-1-16,-12-2-3 16,-5-5 0-16,-15-5 2 15,-6-5 1-15,-14-4 3 16,0-4 4-16,-10-5 1 15,9 0-1-15,-6-7-2 0,14-4-2 16,0-2-5-16,13-1 0 16,7-1-2-16,13 3 0 15,12-3 1-15,8 0 1 16,13-11-1-16,8-1 2 16,14-6-1-16,0-2-1 15,16-7 1-15,-1 0 0 16,10-13 1-16,-10 5 0 15,6-15 2-15,-11 5 0 0,-2-10 1 16,-15 11 1-16,-3-4 0 16,-15 13 1-16,-12 3 0 15,-11 19-1-15,-14 9-4 16,-7 17-5-16,-15 22-17 16,-6 14-33-16,-18 21-99 15,0 9 9-15,-10 14-234 16</inkml:trace>
        </inkml:traceGroup>
        <inkml:traceGroup>
          <inkml:annotationXML>
            <emma:emma xmlns:emma="http://www.w3.org/2003/04/emma" version="1.0">
              <emma:interpretation id="{44E6CC13-5A0B-4531-933E-6E08BD661962}" emma:medium="tactile" emma:mode="ink">
                <msink:context xmlns:msink="http://schemas.microsoft.com/ink/2010/main" type="inkWord" rotatedBoundingBox="12445,15730 16056,14302 16534,15511 12924,16939"/>
              </emma:interpretation>
              <emma:one-of disjunction-type="recognition" id="oneOf25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712121.7524">10730 14767 463 0,'-7'16'97'0,"0"-4"43"15,6-7-138-15,2 1-12 16,6 3-1-16,-2 6-3 16,-2 3 0-16,-4 12-2 15,-4 10 6-15,-9 18 0 16,-2 5-3-16,-12 15-14 0,3-5-4 15,-8 7-9-15,8-17-1 16,1-8-42-16,11-22-16 16,5-10-2-16,8-23-80 15</inkml:trace>
          <inkml:trace contextRef="#ctx0" brushRef="#br0" timeOffset="711795.2403">10343 14968 303 0,'-3'3'187'16,"-1"-2"-67"-16,3-1-83 15,2-1-72-15,9-2-70 16,-1-2 61-16,7-5 7 16,2 0 29-16,-1-4 19 15,0 3 15-15,-1 1 11 16,-1 5 2-16,3 3 1 15,1 4-10-15,4 6-3 0,0 2-13 16,9 0-4-16,-4 2-6 16,5 1-5-1,0-3-9-15,5 3-35 0,-6 0-26 16,3 1-61-16,-9-4-20 16,-4 3-92-16</inkml:trace>
          <inkml:trace contextRef="#ctx0" brushRef="#br0" timeOffset="712540.7244">11639 14094 220 0,'-24'37'179'0,"-3"-1"-32"0,4-9-27 16,5-4-76-16,11-8-25 16,7-2-9-16,5-3-11 15,6-1-2-15,4-4 1 16,9-7 0-16,1-3 0 16,9-12 2-16,1-4 1 15,12-12-1-15,-1-6 0 0,16-14 0 16,-3 2 0-1,14-16-3-15,-4 8 0 0,7-13-1 16,-11 14 0-16,3-5 2 16,-13 13 2-16,-1 2 0 15,-12 15 0-15,-7 1 1 16,-12 14-1-16,-5 5-3 16,-10 10 1-16,-9 9 1 15,-9 9 1-15,-12 13 1 16,-4 10 4-16,-21 16-2 15,-1 4-1-15,-10 18-2 16,2-1-7-16,-9 19-33 16,7-4-29-16,-4 5-75 15,14-21-16-15,-3-6-139 16</inkml:trace>
          <inkml:trace contextRef="#ctx0" brushRef="#br0" timeOffset="714605.3081">11922 14325 101 0,'0'-2'51'0,"0"2"-4"16,0 0-18-16,0 2-6 15,0-2-5-15,-2-2 8 16,0 1-3-16,-1-4-1 0,1 1-9 15,-3-1 7-15,2 4 0 16,0 1 11-16,-1 0 6 16,1 0 3-16,-2-2 3 15,2 2 4-15,0 0-8 16,-1-2-9-16,3 2-9 16,1 0-13-16,-2 0-9 0,2 2-8 15,0 0-4-15,2-2 4 16,-1 0 2-16,1 0 6 15,-4-2 7-15,2 0 8 16,0 2-6-16,2 2 1 16,1-4-4-16,4 4-2 15,-1 0-2-15,3 1 0 16,-3 0-1-16,1 2-2 16,-2 2 0-16,-2 1 0 15,-3 2 1-15,0 2 1 16,0 1 1-16,2-1 2 15,-2-2-2-15,3 0 0 16,2-2 0-16,0 0 0 16,0-1-1-16,0 1 1 15,-1 1 0-15,-3-3 1 16,-1 3 1-16,-5 0 0 16,0 0 2-16,-5 4 1 0,0 2 1 15,-8 5 1-15,3-2 1 16,-6 7-2-16,2-2 0 15,-7-1 0-15,4-2-1 16,-4 3-1-16,1-5 0 16,0 2 1-16,3-1-2 15,-3-1-1-15,2-3 1 16,-4-4 2-16,3-2 1 16,-11-1 1-16,2-5 2 0,-9 2 2 15,-3-1-3-15,-10 1-1 16,1-2-2-16,-8 0-2 15,7-1-5-15,-4-2-2 16,9-5-3-16,0 0 0 16,14-2 0-16,4 2-1 15,12-1-1-15,8 1-2 16,14-2-2-16,8-5-3 16,3-1 0-16,12-3-14 15,3 1-27-15,6-2-100 16,-6 4 11-16,7-2-245 15</inkml:trace>
          <inkml:trace contextRef="#ctx0" brushRef="#br0" timeOffset="715361.3402">12748 14036 502 0,'-19'20'143'0,"0"-13"21"16,-1 3-150-16,5 0-24 15,-3 6-29-15,-2 3 10 16,-5 5-14-16,2 1 5 15,-8 14 5-15,1 0 12 0,-12 19 13 16,6 2 18 0,-9 10 14-16,8-9 2 0,2-3 2 15,14-16-5 1,6-12-7-16,12-12-8 0,14-10-6 16,11-8-5-16,16-10-8 15,7-4-6-15,18-18-17 16,2-6-2-16,13-15-2 15,-10-4 8-15,6-12 9 16,-12 4 24-16,-4-15 21 16,-15 9 8-16,-5-2 7 15,-14 15-1-15,-11 1-4 16,-18 24-14-16,-12 6-13 16,-11 11-9-16,-15 11-12 15,-2 10-16-15,-10 11-124 16,4 9 33-16,-6 13-303 15</inkml:trace>
          <inkml:trace contextRef="#ctx0" brushRef="#br0" timeOffset="716161.8028">13585 13887 319 0,'-6'6'127'0,"-8"3"11"16,-4 4-83-16,-4 9-21 16,-1-3-16-16,-10 10-6 15,5-3-8-15,-10 9-1 16,-1 0-1-16,-7 13-1 16,3 0-1-16,-9 12-1 15,9-3 1-15,2 9-1 16,11-6 2-16,5 4-1 0,15-12-1 15,11-2 0-15,11-17 1 16,15-8 0-16,6-17 5 16,20-13 6-16,3-15 2 15,22-20 3-15,-3-13 3 16,16-18-2-16,-9-2-5 16,6-19 0-16,-13 9-5 15,3-8-1-15,-15 15-2 0,-4-7 3 16,-17 18 0-16,-14-1 1 15,-18 13-2-15,-17-1-7 16,-16 18-9-16,-25 14-23 16,-13 19-109-16,-29 26-32 15,-3 17-40-15,-27 15-71 16</inkml:trace>
        </inkml:traceGroup>
      </inkml:traceGroup>
    </inkml:traceGroup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16:31.8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84EE31-526B-495A-BA79-9CA207895F50}" emma:medium="tactile" emma:mode="ink">
          <msink:context xmlns:msink="http://schemas.microsoft.com/ink/2010/main" type="inkDrawing" rotatedBoundingBox="539,17058 1182,14954 1860,15161 1216,17265" semanticType="callout" shapeName="Other">
            <msink:sourceLink direction="with" ref="{83638367-EA99-4971-BFC3-5F284572F898}"/>
          </msink:context>
        </emma:interpretation>
      </emma:emma>
    </inkml:annotationXML>
    <inkml:trace contextRef="#ctx0" brushRef="#br0">-752 13812 146 0,'2'-3'73'0,"0"-1"3"16,-1 4-26-16,-2-1-10 15,-1 1-8-15,-3 0 6 16,0 0-6-16,-2 1-5 0,-3 3-9 16,-3 1-1-1,1 3-6-15,-2 7 3 0,-3 2 1 16,0 2 1-16,-1 3-1 16,-9 1 2-16,1 2-4 15,-6 7-1-15,1-1-1 16,-7 12 0-1,-1 4-1-15,-5 9 4 0,-1-1-1 16,-5 12 2-16,4-8-2 16,-4 11 0-16,8-5-5 15,4 8-3-15,10-8-3 0,-2 13 0 16,10-10-2-16,0 11 1 16,3-6-1-16,1 10 1 15,3-11-1-15,-1 4 0 16,4-14 1-16,-1 2 1 15,4-9-1-15,5 5 1 16,2-10 0-16,4 9 0 16,2-10-1-16,1 5 0 15,-4-7 0-15,4 3 0 16,-2-9 0-16,8 2-1 16,1-9 0-16,5-1-1 15,3-7 0-15,11-1 0 16,-1-8 0-16,11-2 0 15,2-2-2-15,10-10-11 16,-6-4-10-16,6-8-134 16,-10-6 31-16,-2 1-337 0</inkml:trace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06:56.5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4295974-9F6B-409D-B995-D7D0BD154E0A}" emma:medium="tactile" emma:mode="ink">
          <msink:context xmlns:msink="http://schemas.microsoft.com/ink/2010/main" type="writingRegion" rotatedBoundingBox="25750,2837 31550,955 32931,5208 27130,7090"/>
        </emma:interpretation>
      </emma:emma>
    </inkml:annotationXML>
    <inkml:traceGroup>
      <inkml:annotationXML>
        <emma:emma xmlns:emma="http://www.w3.org/2003/04/emma" version="1.0">
          <emma:interpretation id="{B9B3EE15-6F40-4987-8D3F-397D0D9C563F}" emma:medium="tactile" emma:mode="ink">
            <msink:context xmlns:msink="http://schemas.microsoft.com/ink/2010/main" type="paragraph" rotatedBoundingBox="25750,2837 31550,955 32931,5208 27130,70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5AA892-53E2-426B-B754-BA49BF79F475}" emma:medium="tactile" emma:mode="ink">
              <msink:context xmlns:msink="http://schemas.microsoft.com/ink/2010/main" type="line" rotatedBoundingBox="25750,2837 31550,955 32931,5208 27130,7090"/>
            </emma:interpretation>
          </emma:emma>
        </inkml:annotationXML>
        <inkml:traceGroup>
          <inkml:annotationXML>
            <emma:emma xmlns:emma="http://www.w3.org/2003/04/emma" version="1.0">
              <emma:interpretation id="{0BFCBACF-2E23-407E-9004-D1396A2E4B66}" emma:medium="tactile" emma:mode="ink">
                <msink:context xmlns:msink="http://schemas.microsoft.com/ink/2010/main" type="inkWord" rotatedBoundingBox="27150,2383 28255,2024 28670,3304 27566,3663"/>
              </emma:interpretation>
            </emma:emma>
          </inkml:annotationXML>
          <inkml:trace contextRef="#ctx0" brushRef="#br0">25593 986 319 0,'-2'-5'93'16,"-1"0"14"-16,5-2-89 15,3 2-11-15,0 2-10 16,-1-2 9-16,0 0 6 0,-3 2 2 15,-1 3 5-15,2 0-2 16,-2 1 1-16,0 3-5 16,-2 6 2-16,1 1-3 15,-7 9 2-15,-2 5-1 16,-4 12 1-16,-1-3-6 16,0 18 0-16,2-1-3 15,-2 19-2-15,0 0-1 16,-1 21-1-16,-1-1 0 15,-6 21-2-15,5-6 0 0,-7 17-1 16,3-14-1-16,-5 10 1 16,8-26-1-16,-5-9 2 15,8-29 1-15,-1-9-1 16,7-23 1-16,2-7-1 16,5-9-2-16,-1-6-2 15,6-10-5-15,1-11-20 16,4-9-24-16,4-15-26 15,-1-5-5-15,2-9 0 16,-4-1 20-16,1-15 33 16,-1 4 29-16,2-16 7 15,0 6 4-15,6-19 3 16,3 12-4-16,-1-13 5 16,0 13 4-16,0-13 12 15,-4 20 1-15,1-2 9 16,-5 19-1-16,1 3 4 0,-1 20-10 15,9 2-2 1,0 11-13-16,13 0-5 0,5 6-4 16,9-1 0-16,-5 6 1 15,4 4 4-15,-8 7 1 16,-2 2 2-16,-10 8-2 16,1 6-1-16,-4 1-4 15,3 7-2-15,0 1-1 16,-2 2-2-16,-3-3 0 0,-2 1 0 15,-6-6 0-15,-2-1 0 16,-7-2 1-16,-3 3 0 16,-2 3 0-16,-9 8-1 15,-8 2 0-15,-9 8 2 16,-3-1-2-16,-11 0 2 16,2-7-2-16,-6-1 1 15,6-6-2-15,-3-3-3 16,8-4-5-16,2-2-8 15,11-4-10-15,9-2-71 16,11-6-53-16,7-5-10 16,8-2-143-16</inkml:trace>
        </inkml:traceGroup>
        <inkml:traceGroup>
          <inkml:annotationXML>
            <emma:emma xmlns:emma="http://www.w3.org/2003/04/emma" version="1.0">
              <emma:interpretation id="{365E00EE-9DA7-4729-915A-AEEAC1909F87}" emma:medium="tactile" emma:mode="ink">
                <msink:context xmlns:msink="http://schemas.microsoft.com/ink/2010/main" type="inkWord" rotatedBoundingBox="28857,2413 29088,2338 29147,2519 28916,2593"/>
              </emma:interpretation>
            </emma:emma>
          </inkml:annotationXML>
          <inkml:trace contextRef="#ctx0" brushRef="#br0" timeOffset="717.7867">26549 1145 369 0,'0'12'83'0,"12"4"36"16,9-2-109-16,16-1-9 16,3 0-6-16,11 1-53 15,-6-4-61-15,1-4-2 16,-12 3-157-16</inkml:trace>
        </inkml:traceGroup>
        <inkml:traceGroup>
          <inkml:annotationXML>
            <emma:emma xmlns:emma="http://www.w3.org/2003/04/emma" version="1.0">
              <emma:interpretation id="{C0C7AAFD-44C3-441C-8345-0F0CF04CF435}" emma:medium="tactile" emma:mode="ink">
                <msink:context xmlns:msink="http://schemas.microsoft.com/ink/2010/main" type="inkWord" rotatedBoundingBox="28871,2157 30445,1646 30810,2770 29236,3281"/>
              </emma:interpretation>
            </emma:emma>
          </inkml:annotationXML>
          <inkml:trace contextRef="#ctx0" brushRef="#br0" timeOffset="526.3479">26566 910 205 0,'11'-12'134'0,"6"0"-17"15,3-1-30-15,11 5-63 16,4 1-14-16,15 5-16 16,-2 2-13-16,12-3-8 0,-9-2 0 15,8-5-3-15,-13-1 7 16,-1 1 2-16,-15 5 1 15,-7 3 2-15,-15 7 4 16,-11 5 6-16,-10-2 6 16,-9 5-16-16,-4-3-54 15,-6 4 10-15,0-3-147 0</inkml:trace>
          <inkml:trace contextRef="#ctx0" brushRef="#br0" timeOffset="1810.1302">27869 798 334 0,'10'-5'171'0,"-8"-1"-17"15,-12-4-52-15,8 5-107 16,-1 1-7-16,-6-1-15 16,1 4-18-16,-9 1-24 15,-8 0 3-15,-1 5 1 16,3 5 17-16,-12 1 26 16,5 1 38-16,-10 5 33 15,4-1 9-15,-3 7 4 16,8 4-10-16,4 11-13 15,12 4-27-15,10 17-12 16,12-4-8-16,15 8-7 0,11-10-4 16,17 4-9-1,-1-17 5-15,11 1-1 0,-10-4 6 16,3 1 4-16,-15-5 11 16,-5 4 7-16,-11-6 7 15,-9 6 4-15,-9-6 6 16,-8 2-3-16,-7-4-5 15,-6 2-3-15,-4-8-5 16,-11-3-1-16,0-6 4 0,-12-8 3 16,-5-9-1-16,-10-5 0 15,1-4-5-15,-12-8-2 16,10 0-2-16,2-5-2 16,15 0 0-16,8-8-2 15,20 3-1-15,17-6 0 16,13 3 1-16,20-7 3 15,9 2 2-15,21-9 2 16,6 4 2-16,17-14-2 16,-1 6 1-16,12-10-2 15,-16 7-1-15,4-2 0 16,-21 8-1-16,-4 0 0 16,-19 11 1-16,-7-3 3 15,-13 9 2-15,-6 1-1 16,-12 2 0-16,-7 1 0 15,-3 6-4-15,-8-1-3 0,-2 5-2 16,-3 2-8-16,1 4-7 16,-1 6-35-16,1 5-42 15,-2 5-48-15,2 3-24 16,-1 9-76-16</inkml:trace>
        </inkml:traceGroup>
        <inkml:traceGroup>
          <inkml:annotationXML>
            <emma:emma xmlns:emma="http://www.w3.org/2003/04/emma" version="1.0">
              <emma:interpretation id="{2FA1B5E7-52A8-43AE-953B-FB09398F9A89}" emma:medium="tactile" emma:mode="ink">
                <msink:context xmlns:msink="http://schemas.microsoft.com/ink/2010/main" type="inkWord" rotatedBoundingBox="30452,2148 31772,1719 32140,2853 30820,3282"/>
              </emma:interpretation>
            </emma:emma>
          </inkml:annotationXML>
          <inkml:trace contextRef="#ctx0" brushRef="#br0" timeOffset="2078.4669">28832 785 476 0,'-20'-2'115'16,"0"-3"41"-16,-2 0-141 15,12 4-18-15,2 2-4 16,-2 3-18-16,-3 2-19 16,1 1 3-16,-8 5 5 0,-1 1 5 15,-9 5 26 1,0 0 23-16,-8 9 8 0,5-4 2 15,-1 2 4-15,8-2-15 16,6-1-3-16,8-9-6 16,9-4-3-16,5-6-5 15,9-3-4-15,6-5-6 16,9-7-7-16,4-3-9 16,12-10 5-16,-4-1 5 15,3-9 5-15,-6 3 10 0,4-2 13 16,-11 4-1-16,2-2 2 15,-7 7 0-15,2-1-3 16,-9 7-3-16,-1 3-3 16,-8 6-3-16,-10 5-6 15,-9 5-7-15,-8 5-28 16,-5 3-13-16,-8 7-58 16,1 3-20-16,-6 2-17 15,3-1-34-15</inkml:trace>
          <inkml:trace contextRef="#ctx0" brushRef="#br0" timeOffset="2482.1975">29541 700 478 0,'-2'19'104'0,"-10"4"44"0,1 5-142 0,-8 14-13 16,0 1-1-1,-10 10-1-15,-1-3-2 0,-13 9 1 16,3-7 5-16,-13 11 1 15,2-10 0-15,-14 12 4 16,4-12 3-16,-14 8 8 16,5-6 2-16,-4 10 4 15,10-9-1 1,3 9-5-16,15-8-8 0,1 6-14 16,15-9-9-16,-2 6-33 15,7-12-14-15,2-1-55 16,5-16-4-16,0-6-5 15,8-10-27-15,3-5 95 16</inkml:trace>
        </inkml:traceGroup>
        <inkml:traceGroup>
          <inkml:annotationXML>
            <emma:emma xmlns:emma="http://www.w3.org/2003/04/emma" version="1.0">
              <emma:interpretation id="{925379C6-3558-40F4-9C5F-23E7C1F53CCE}" emma:medium="tactile" emma:mode="ink">
                <msink:context xmlns:msink="http://schemas.microsoft.com/ink/2010/main" type="inkWord" rotatedBoundingBox="31347,2954 31931,2765 32051,3134 31467,3324"/>
              </emma:interpretation>
            </emma:emma>
          </inkml:annotationXML>
          <inkml:trace contextRef="#ctx0" brushRef="#br0" timeOffset="2943.9974">29250 1769 406 0,'3'4'99'16,"-1"-6"33"-16,-4 4-121 0,-3 6-10 15,-1 5-11-15,-7 11-18 16,-2 2-9-16,-4 7-3 15,3-3 4-15,1 0 6 16,5-3 19-16,2 1 17 16,4-6 13-16,9-4-5 15,4-3 5-15,5-10 11 16,3-10-5-16,8-12-3 16,0-8 4-16,10-11-9 15,1-7-14-15,11-16-8 16,1 0-9-16,8-11-5 15,-9 7 3-15,-2 1 7 16,-14 19 9-16,-6 7 14 0,-15 16 7 16,-7 7 0-16,-6 11-10 15,-12 13-45-15,-6 9-50 16,-18 14-48-16,-6 4-36 16,-16 3-55-16</inkml:trace>
        </inkml:traceGroup>
        <inkml:traceGroup>
          <inkml:annotationXML>
            <emma:emma xmlns:emma="http://www.w3.org/2003/04/emma" version="1.0">
              <emma:interpretation id="{8236B09F-3491-4CA7-91F6-6738AC040380}" emma:medium="tactile" emma:mode="ink">
                <msink:context xmlns:msink="http://schemas.microsoft.com/ink/2010/main" type="inkWord" rotatedBoundingBox="26471,5057 32271,3175 32931,5208 27130,7090"/>
              </emma:interpretation>
              <emma:one-of disjunction-type="recognition" id="oneOf0">
                <emma:interpretation id="interp0" emma:lang="" emma:confidence="0">
                  <emma:literal>1,08</emma:literal>
                </emma:interpretation>
                <emma:interpretation id="interp1" emma:lang="" emma:confidence="0">
                  <emma:literal>1+08</emma:literal>
                </emma:interpretation>
                <emma:interpretation id="interp2" emma:lang="" emma:confidence="0">
                  <emma:literal>7,08</emma:literal>
                </emma:interpretation>
                <emma:interpretation id="interp3" emma:lang="" emma:confidence="0">
                  <emma:literal>1,88</emma:literal>
                </emma:interpretation>
                <emma:interpretation id="interp4" emma:lang="" emma:confidence="0">
                  <emma:literal>9,08</emma:literal>
                </emma:interpretation>
              </emma:one-of>
            </emma:emma>
          </inkml:annotationXML>
          <inkml:trace contextRef="#ctx0" brushRef="#br0" timeOffset="22188.0203">25291 3621 217 0,'-9'-7'67'0,"1"2"17"16,0-2-59-16,6-1-16 0,4 0-6 15,3-6-13-15,1 1-3 16,-1-2 2-16,-1-5 14 16,-1 5 12-16,-6 0 13 15,-2 4 4-15,-7-3 1 16,1 4-9-16,-9 6-5 15,1 2-7-15,-9 5-2 16,3 5-1-16,-5 9-1 16,5 0-3-16,-3 6-5 15,5-2-5-15,-5 4 2 16,3-3 3-16,-5 0-3 16,5-4 6-16,-6 3 5 15,7-2-2-15,-2 6-4 0,11-1 3 16,0 10-2-16,8-3-3 15,4 12-1-15,6 1-1 16,7-1-3-16,5-8 0 16,10-6-1-16,3-14 2 15,12-8 4-15,-5-7 3 16,6-3 5-16,-7-2 1 16,0-5 2-16,-7 0-2 15,1-3 2-15,-4-2-2 16,2-9-1-16,-3-2-2 0,6-9 0 15,-3-2-4-15,1-2-1 16,-4 4 0-16,-3-2 0 16,-10 7 1-16,-5 0 2 15,-5 9 2-15,-5 1 3 16,-2 5 0-16,-1 3 0 16,0 6-3-16,-1 1-1 15,3 1-3-15,-3 6-2 16,4 3-1-16,-3 7 0 15,1 3 1-15,-4 8-1 16,-1 7 2-16,-3 13 0 16,-1 3-1-16,-6 22 0 15,0 7 1-15,-6 35-1 16,2 6 0-16,-9 30 0 16,5-7 0-16,0 24 0 15,5-22 0-15,-6 9 1 16,9-27 1-16,-1 1-1 0,1-28 0 15,1-4 1-15,6-28-2 16,-5-2 1-16,3-17 0 16,-4-2-1-16,2-12-1 15,-2-6-6-15,9-8-9 16,-1-7-51-16,5-9-75 16,-2-12 1-16,-4-9-192 0</inkml:trace>
          <inkml:trace contextRef="#ctx0" brushRef="#br0" timeOffset="23856.9236">25804 3765 177 0,'1'3'52'0,"6"1"18"15,1-6-47-15,9 2-3 16,1-3 0-16,7-2 1 15,-2 0-4-15,6 0-3 0,-3 0-3 16,9 0-3-16,-2 0-5 16,10 0-2-16,-1 1 0 15,11 3-3-15,-3 2-15 16,10 4-71-16,-12 7 16 16,3 6-186-16</inkml:trace>
          <inkml:trace contextRef="#ctx0" brushRef="#br0" timeOffset="23091.9731">25721 3486 115 0,'3'0'75'0,"7"2"-6"15,0 3-28-15,7 0-13 16,-4 0-17-16,5 1-7 15,-3-2-5-15,3 1 0 16,-4 0-1-16,1 0 1 16,-2-2 2-16,0 4 4 15,0-6 4-15,6 4 5 16,1-5 1-16,4-2 1 16,3-1-5-16,6 0-9 15,-1 1-14-15,4 4-43 16,-6 0-29-16,-3-1-14 15,-9-1-63-15</inkml:trace>
          <inkml:trace contextRef="#ctx0" brushRef="#br0" timeOffset="31039.4274">27288 3360 106 0,'-10'3'36'0,"-2"1"3"16,-1-1-31-16,-4 2-11 16,1 0-8-16,-6 5 1 15,1-4 10-15,-3 8 26 16,4-6 14-16,-3 0 11 15,8-1 2-15,0-2-9 16,2-2-23-16,8 1-10 0,2-3-7 16,1-1-5-16,2 2-3 15,0-2-6-15,-3 0-2 16,8 0 4-16,0 0 2 16,6-2 6-16,6-3 10 0,6-3 7 15,-1-4 0-15,6 1 5 16,-1-4-2-16,6-4 2 15,-3-2-5 1,11-1-2-16,-4-3-5 0,9-1-3 16,-3 1-6-16,7-2 0 15,-7 2 0-15,4 1-1 16,-9 2 1-16,3-3 1 16,-7 5 1-16,1-1 4 15,-2 1 2-15,5-4 3 16,-7 6 0-16,4 0 1 15,-8 6-3-15,-4 4 1 16,-10 5-2-16,-6 4 3 16,-5 3 0-16,-9 9 1 15,-6 5-2-15,-9 10-3 16,-3 2-3-16,-5 8-2 16,-1-4-2-16,-2 1 2 15,8-4 0-15,-7 6 3 16,2-3 0-16,-9 13 2 15,4 1-1-15,-7 10 0 0,4-1-3 16,-2 4-1-16,7-8-1 16,-5 12-1-16,5-12-1 15,-6 7 1-15,6-5 0 16,-3 3-1-16,4-12 0 16,-3 7 1-16,7-6-2 15,-4-1-1-15,9-8 1 16,3-4-2-16,4-13-1 0,2-4-6 15,8-7-5-15,-4 0-13 16,2-2-13-16,3-1-69 16,0 1-26-16,-2 2-23 15,0 0-71-15</inkml:trace>
          <inkml:trace contextRef="#ctx0" brushRef="#br0" timeOffset="31853.3995">27776 3919 395 0,'-3'2'97'0,"-2"0"31"16,1-2-117-16,1 0-6 15,5 5-5-15,-6 3-3 16,1 0 0-16,-4 11 2 16,-1 2 1-16,-5 9 1 15,-2 3 0-15,-7 14 1 16,1 1-1-16,-8 13 1 15,0 1 1-15,-6 4 8 16,5-11 3-16,-2-4 1 16,9-14 0-16,5-4-3 15,5-10-12-15,3-3-16 16,6-5-18-16,4-5-53 16,2-8-48-16,5-9-3 0,1-9-56 15,5-8 93-15</inkml:trace>
          <inkml:trace contextRef="#ctx0" brushRef="#br0" timeOffset="32255.9696">28408 3549 465 0,'5'2'97'0,"4"-6"43"15,-1-1-139-15,9-1-15 16,1 1-5-16,3-2-9 15,-4 4-7-15,-5 1-3 16,-7 2 9-16,-5 0 14 16,-2 2 10-16,-8 5 11 15,-3-2 9-15,-9 9 8 0,-4 3-3 16,-13 10 3-16,5 3-2 16,-6 13-1-16,3 3-8 15,1 14-6-15,7 0-6 16,5 8-2-16,5-7-3 15,8 1-1-15,7-16-2 16,4-3 0-16,7-16 3 16,3-6 0-16,3-7 1 0,2-9 5 15,2-5 2-15,8-10 2 16,0-5 1-16,9-15 1 16,6-3-2-16,12-17-1 15,-1-2-2-15,16-17 2 16,-3-3 4-16,11-21 4 15,-10 2 2-15,5-19 3 16,-16 9-3-16,-1-2-3 16,-19 22-6-16,-9 6-1 15,-14 29-4-15,-9 14-2 16,-10 14-1-16,-9 11-2 16,-5 11-3-16,-6 7-3 15,0 3 1-15,-4 10-8 16,6 3-9-16,-2 8-27 15,6-2-20-15,0 5-63 16,4-6-6-16,0-1-109 0</inkml:trace>
          <inkml:trace contextRef="#ctx0" brushRef="#br0" timeOffset="33084.002">29438 3179 418 0,'13'-12'95'0,"-5"-1"37"16,-3 5-127-16,2 3-11 15,-4 5-5-15,-3 6-7 16,-6 6-3-16,-8 10-2 16,-6 2 9-16,-6 5 4 15,-1-1 9-15,-4 3 15 16,3-2 8-16,-4 2 5 16,7-1 1-16,5 5-6 15,9-7-12-15,12 7-4 0,12-2-4 16,16 0-4-1,7-6 3-15,17-4-2 0,-3-8 0 16,10-1-2-16,-9-6 1 16,1 0 1-16,-11 5 0 15,-1 6-1-15,-10 4 0 16,-2 12-1-16,-9 3-1 16,-9 15 1-16,-7-1 0 15,-8 9 3-15,-7-6 2 0,-6 8 1 16,-4-8 0-16,-7-1 0 15,0-10-2-15,-9-1-1 16,2-15-1-16,-11-6 0 16,1-14-1-16,-12-7 1 15,6-9 2-15,-9-15 1 16,6-9 1-16,-5-11 0 16,17-3 1-16,1-6 1 15,14 6-1-15,12-2 0 16,17 9-1-16,14-4-2 15,12 8 0-15,16-6-1 16,12 6 0-16,19-6 0 16,1 6 0-16,15-7 1 15,-9 7 1-15,7-6 2 16,-17 4 0-16,7-8 3 16,-11-3 0-16,8-15 1 0,-9 4-3 15,7-16 0-15,-10 8-2 16,2-4-1-16,-17 13-1 15,-6-5 1-15,-19 13-1 16,-13-3 1-16,-14 11-3 16,-20-2 0-16,-8 10-2 15,-18 9-1-15,-5 15 0 16,-13 14-2-16,4 19 0 16,-13 19-13-16,9 6-28 0,-12 16-97 15,9 0 12-15,-22 7-242 16</inkml:trace>
        </inkml:traceGroup>
      </inkml:traceGroup>
    </inkml:traceGroup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17:07.6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DB71F5-FDD1-44F1-90ED-03B0B25AE453}" emma:medium="tactile" emma:mode="ink">
          <msink:context xmlns:msink="http://schemas.microsoft.com/ink/2010/main" type="writingRegion" rotatedBoundingBox="12981,16763 29522,8261 34343,17640 17802,26141"/>
        </emma:interpretation>
      </emma:emma>
    </inkml:annotationXML>
    <inkml:traceGroup>
      <inkml:annotationXML>
        <emma:emma xmlns:emma="http://www.w3.org/2003/04/emma" version="1.0">
          <emma:interpretation id="{9708D6D8-2CD0-4D75-AE9C-D19A47A903C8}" emma:medium="tactile" emma:mode="ink">
            <msink:context xmlns:msink="http://schemas.microsoft.com/ink/2010/main" type="paragraph" rotatedBoundingBox="13096,16631 20458,13885 21233,15962 13871,187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F79400-F830-4FB1-86A4-88E16C8BEA29}" emma:medium="tactile" emma:mode="ink">
              <msink:context xmlns:msink="http://schemas.microsoft.com/ink/2010/main" type="line" rotatedBoundingBox="13096,16631 20458,13885 21233,15962 13871,18708"/>
            </emma:interpretation>
          </emma:emma>
        </inkml:annotationXML>
        <inkml:traceGroup>
          <inkml:annotationXML>
            <emma:emma xmlns:emma="http://www.w3.org/2003/04/emma" version="1.0">
              <emma:interpretation id="{296C51D1-1D21-4527-B144-BE72EF89DAEC}" emma:medium="tactile" emma:mode="ink">
                <msink:context xmlns:msink="http://schemas.microsoft.com/ink/2010/main" type="inkWord" rotatedBoundingBox="13096,16631 16330,15425 17100,17489 13866,1869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13228 15666 425 0,'27'37'214'0,"-19"-17"-17"15,-6-4-72-15,-2-2-119 16,0 1-28-16,-5 1-16 16,-9 8-12-16,0-3-1 15,-6 9 3-15,-2 3 25 16,-1 7 16-16,3-2 14 15,-2 14 4-15,9-2 4 16,1 8-2-16,7-7-7 0,7 9-4 31,1-9-2-31,7 9-3 0,4-7-1 0,6 4 0 16,1-8 0-16,6 8 1 16,-2-14 2-16,-2 4 4 15,-8-8 1-15,-10 0 3 16,-7-11 5-16,-16 0 4 15,-12-8 2-15,-15-5 6 16,-8-10-4-16,-17-7-8 16,1-8-9-16,-13-10-6 15,11 0-5-15,-6-6-2 16,18-2 2-16,4-4 5 16,18 4-1-16,11 0 2 15,19 4 0-15,15-2 2 16,17-2 1-16,22-17-1 15,11-5 0-15,23-16-4 16,6-1-4-16,19-14 0 0,-10 8-1 16,20-10 2-16,-16 10 4 15,3-5 7-15,-20 13 5 16,2-1 5-16,-26 14 1 16,-4-3 0-16,-15 14-3 15,-8 1-4-15,-16 13-5 16,-14 4-5-16,-11 12-4 15,-19 6-4-15,-10 8-3 0,-15 8-3 16,-5 6-2-16,-7 8-10 16,9 2-6-16,-4 1-131 15,10-3 32-15,-3 3-325 16</inkml:trace>
          <inkml:trace contextRef="#ctx0" brushRef="#br0" timeOffset="534.6216">13643 15001 413 0,'5'11'122'0,"4"-9"23"0,2 1-107 16,6-3-35-16,4-3-4 16,1-7-4-16,4 0-4 15,-1-3 1-15,2 1 1 16,0 6 3-16,2 4 7 16,0 2 7-16,4-2 7 15,-2 1 2-15,3-4 2 16,-8-2-3-16,-1 4-3 15,-8 1-7-15,-9 5-1 16,-10 9-2-16,-16 14-4 16,-9 6-5-16,-17 18 1 15,-10 1 0-15,-5 9 3 16,4-9 6-16,-2 6 6 16,13-12-2-16,4 0 0 15,10-11-4-15,3-2-7 16,11-12-5-16,6-3-8 0,7-9-3 15,11-2-1-15,7-4 4 16,13-2 4-16,4-2 6 16,16 1 3-16,-2-3 1 15,17 3-6-15,-5-3-12 16,14 3-134-16,-11 1 35 16,9-3-349-16</inkml:trace>
          <inkml:trace contextRef="#ctx0" brushRef="#br0" timeOffset="1593.1462">15315 14649 381 0,'-20'23'105'0,"-5"5"28"16,2 4-108-16,-2 6-12 16,3 2-5-16,-1 11-4 15,3-3-7-15,-1 12-17 16,2-5-16-16,1 5-99 15,2-10 10-15,-1-1-224 16</inkml:trace>
          <inkml:trace contextRef="#ctx0" brushRef="#br0" timeOffset="1256.2105">14943 14738 407 0,'15'2'142'0,"-5"3"17"16,-5 0-111-16,2 7-23 15,-2 1-16-15,-2 5-6 16,2-1-2-16,0 4-1 16,-2-4-1-16,11 3-1 15,-1-3 0-15,8-3 0 16,3-2 0-16,10-2 0 15,-2-5 2-15,8-5 0 16,0-7 0-16,6-4-2 16,-6-6-1-16,5-6-8 15,-7-2-8-15,-1-3-53 16,-11 0-83-16,-8-9 3 0,-8 7-216 16</inkml:trace>
          <inkml:trace contextRef="#ctx0" brushRef="#br0" timeOffset="-1312.8823">11196 16181 352 0,'-20'7'133'0,"4"-4"16"16,-1 0-82-16,4-3-36 16,0 2-4-16,3 0-11 0,3-2-4 15,5 1-7-15,6-1-3 16,2-3-4-16,14-4-1 16,7-4-2-16,16-9-3 15,10-10 2-15,15-7-3 16,2-2 1-16,14-13-2 15,-7 1 1-15,11-7-2 16,-9 1 1-16,5-8-1 16,-20 14 4-16,-2 1 6 15,-22 14 6-15,-11 11 10 16,-15 16 6-16,-11 18 4 16,-13 12-3-16,-13 26-2 15,-12 12-8-15,-23 26-4 0,-5 3-4 16,-19 22-2-1,4-14 2-15,-6 15-2 0,14-16-5 16,0 1-19-16,19-19-33 16,-1-3-114-16,14-22 11 15,5-14-268-15</inkml:trace>
          <inkml:trace contextRef="#ctx0" brushRef="#br0" timeOffset="-1301.9095">11756 16541 493 0,'-25'34'108'0,"-7"-8"37"16,12-8-158-16,4 1-35 16,4-6-34-16,-1-1-71 15,1-4-11-15,-1 5-121 16</inkml:trace>
        </inkml:traceGroup>
        <inkml:traceGroup>
          <inkml:annotationXML>
            <emma:emma xmlns:emma="http://www.w3.org/2003/04/emma" version="1.0">
              <emma:interpretation id="{AE40BAED-512C-40F0-9CEF-C71B12C8B927}" emma:medium="tactile" emma:mode="ink">
                <msink:context xmlns:msink="http://schemas.microsoft.com/ink/2010/main" type="inkWord" rotatedBoundingBox="17020,15492 20565,14170 21233,15962 17689,1728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-763.3497">12629 15628 213 0,'10'4'229'0,"-8"4"-61"15,-11 0 0-15,-11 10-126 16,-3 11-28-16,-13 17-9 15,-4 4-13-15,-8 18-4 16,1 0 0-16,-8 15 0 16,9-8 4-16,-6 14 5 15,14-4 3-15,0 8 0 0,13-15-1 16,7-3-2 0,10-24-3-16,12-16-6 0,11-28-1 15,17-22-1-15,6-20 1 16,17-23 2-16,1-9 5 15,19-21 3-15,-4 2 2 16,16-15 3-16,-12 15 3 16,1-9-1-16,-21 17-1 15,-12 0 1-15,-20 23-2 16,-10 2-3-16,-14 20-4 16,-13 13-15-16,-7 20-13 15,-12 20-21-15,-4 16-23 0,-8 7-62 16,7 2 7-16,-3 0-127 15</inkml:trace>
          <inkml:trace contextRef="#ctx0" brushRef="#br0" timeOffset="2686.8579">16693 13716 300 0,'-7'-23'116'0,"-3"3"15"0,-1 0-75 0,-3 3-27 15,4 5-13-15,-6 1-5 16,3 4-11-16,-7-1 0 16,1 3 3-16,-4 2 5 15,2 3 1-15,-6 1 5 16,7 4 1-16,-2 2 1 16,6-2 0-16,6 3 0 15,3-6-2-15,4 3-2 16,3-5-3-16,0 0-4 15,2 1-1-15,-2 1-3 16,0 0 0-16,-2 6-1 16,0 5 0-16,-3 7 1 15,-1 5 1-15,-6 12 1 16,0-1-1-16,-4 14 0 16,-1-2 0-16,2 9 0 15,4-3-2-15,4 5 1 16,7-8 1-16,12 0 0 0,8-11-2 15,6-2 1-15,6-13-2 16,6-1 2-16,-7-8 0 16,1 2 0-16,-7-8 1 15,-5 5 0-15,-7 2-1 16,-3 8-2-16,-8 0 0 16,-7 13-1-16,-5 0 1 0,-12 7 2 15,-1-4 0 1,-15 4 5-16,-4-7 3 0,-13 4 0 15,2-10-2-15,-11-4 0 16,5-7-4-16,-10-4-4 16,7-9 0-16,-6-6-4 15,10-7-5-15,-2-8-9 16,14-6-5-16,4-9-32 16,17-3-52-16,9-16-55 15,13-1-23-15,9-15-107 16</inkml:trace>
          <inkml:trace contextRef="#ctx0" brushRef="#br0" timeOffset="3025.2969">16484 13563 222 0,'36'-7'130'0,"16"-1"-6"15,-1-2-39-15,14-1-41 16,0 1-19-16,11 3-1 15,-6 4-12-15,6 1-11 16,-9 2 5-16,4 0-32 16,-13 0-62-16,-2 0-48 15,-11-3-32-15,-7-7-86 16</inkml:trace>
          <inkml:trace contextRef="#ctx0" brushRef="#br0" timeOffset="3606.2622">17360 13747 244 0,'-1'4'205'16,"-4"-6"-50"-16,3 0-15 16,-3 4-128-16,2 6-23 0,-11 12-4 15,-4 12-4-15,-10 16 4 16,-9 5 9-16,-9 22 10 16,1 1 3-16,-6 14 4 15,4-7-3-15,-1 5-2 16,15-22-3-16,5-4-6 15,13-21-6 1,11-13-8-16,11-16 0 0,13-14 1 16,8-14 7-16,17-19 9 15,6-8 10-15,16-15 5 16,-6-4 0-16,11-13 0 16,-11 6-5-16,4-11-3 15,-12 12-6-15,-3-8 0 16,-17 14-1-16,-10-3 1 15,-15 16 0-15,-9 0 1 16,-9 15-2-16,-7 4-5 0,-4 15-4 16,-11 10-40-16,1 8-41 15,-11 9-57-15,2 9-29 16,-8 7-83 0</inkml:trace>
          <inkml:trace contextRef="#ctx0" brushRef="#br0" timeOffset="3985.7166">18071 13707 407 0,'21'-8'146'0,"-14"0"14"0,-4 0-102 16,-4 3-51-16,-9 8-11 16,-12 7-11-16,-8 10-1 15,-8 6 2-15,-13 18 3 16,2 2 6-16,-5 19 5 16,4 1 4-16,0 19 3 15,14-7 1-15,4 10 0 16,14-18-2-16,6-6-3 0,14-21-4 15,11-9-1-15,10-23 0 16,17-12 5-16,8-14 2 16,25-20 5-16,2-10 2 15,18-23 1-15,-2-3-3 16,7-14 2-16,-18 7-3 16,1-10 2-16,-19 16-1 15,-11-2-2-15,-19 16-4 16,-12 1-6-16,-20 21-4 0,-24 9-15 15,-17 17-14-15,-34 23-136 16,-8 16 31-16,-28 16-335 16</inkml:trace>
          <inkml:trace contextRef="#ctx0" brushRef="#br0" timeOffset="4837.2599">15838 15092 385 0,'-3'2'115'0,"1"-4"23"15,4 0-109-15,3-1-15 16,3-5-11-16,0 3-1 15,2 0-1-15,8 3 2 16,-1 0 3-16,16 9 5 16,7-4 3-16,33-1 7 15,13-9-2-15,51-7-1 0,12-13-6 16,44-11-5 0,-8-7-7-16,36-10-1 0,-31 4 0 15,19-4 3-15,-30 8 5 16,14 3 5-16,-37 14 1 15,3 8 2-15,-34 14-3 16,-13 11-3-16,-34 10-4 16,-18 9-6-16,-28 3-5 15,-22 11-15-15,-24-1-13 16,-20 8-101-16,-11-1-37 0,-17-1-29 16,4-11-99-16</inkml:trace>
          <inkml:trace contextRef="#ctx0" brushRef="#br0" timeOffset="-2243.6119">11309 15187 245 0,'-7'0'82'0,"1"1"20"0,1-2-67 15,5-1-11-15,0-1 3 16,0-1-9-16,5 3 10 16,-2-3 5-16,7 1 10 15,5 1 0-15,17-3 1 16,4-3-7-16,34-5 4 16,15-4-9-16,44-16-3 15,10-5-9-15,47-12-6 16,-5 0-11-16,38 0-3 15,-24 12-1-15,27 7 0 16,-31 14 0-16,20 7 1 16,-35 10 3-16,10 7 11 15,-33 4 4-15,3 4 5 0,-40 2 2 16,-3 1 0-16,-35-3-12 16,-17-3-9-16,-29-4-10 15,-19 4-26-15,-21-1-10 16,-21 8-12-16,-9 2-5 15,-15 4-10-15,3-3 12 16,-8-9-107-16,10-8 31 16,-8-5-272-16</inkml:trace>
        </inkml:traceGroup>
      </inkml:traceGroup>
    </inkml:traceGroup>
    <inkml:traceGroup>
      <inkml:annotationXML>
        <emma:emma xmlns:emma="http://www.w3.org/2003/04/emma" version="1.0">
          <emma:interpretation id="{1E236149-CAF8-47A6-8FBD-483759934952}" emma:medium="tactile" emma:mode="ink">
            <msink:context xmlns:msink="http://schemas.microsoft.com/ink/2010/main" type="paragraph" rotatedBoundingBox="17273,17145 24265,13572 25274,15546 18282,191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52F33E7-5F9D-476B-AAB7-2A4CA9E3CB6A}" emma:medium="tactile" emma:mode="ink">
              <msink:context xmlns:msink="http://schemas.microsoft.com/ink/2010/main" type="line" rotatedBoundingBox="17273,17145 24265,13572 25274,15546 18282,19120"/>
            </emma:interpretation>
          </emma:emma>
        </inkml:annotationXML>
        <inkml:traceGroup>
          <inkml:annotationXML>
            <emma:emma xmlns:emma="http://www.w3.org/2003/04/emma" version="1.0">
              <emma:interpretation id="{154B9228-085E-48C0-9345-C4A62953212E}" emma:medium="tactile" emma:mode="ink">
                <msink:context xmlns:msink="http://schemas.microsoft.com/ink/2010/main" type="inkWord" rotatedBoundingBox="17460,17511 21505,15444 22146,16698 18101,1876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753.1843">15542 16125 426 0,'-19'10'140'15,"0"-4"18"-15,11-2-112 16,11-4-36-16,7-7-9 15,8-3-7-15,12-7 0 16,2-1 3-16,8-5 1 16,0 1 1-16,4-3 1 15,-4 2 0-15,7-3 0 16,-6 1-1-16,7-7-2 16,-8 4 0-16,5-4 0 15,-10 7-1-15,0-1 1 16,-9 4 1-16,1 2 2 0,-9 10 0 15,-5 0 0-15,-3 9 0 16,-5 6 1-16,-3 3-1 16,-5 10 0-16,-4 2 0 15,-6 10 0-15,-4 2-1 16,-9 13 1-16,-6 1 0 16,-14 19 0-16,-1-1 0 15,-14 24 2-15,-1-5 4 16,-11 17 4-16,10-12 1 15,-5 3-1-15,15-14-6 0,3-6-18 16,15-24-22-16,5-8-123 16,12-17 20-16,3-17-299 15</inkml:trace>
          <inkml:trace contextRef="#ctx0" brushRef="#br0" timeOffset="6185.4241">15881 16677 463 0,'5'5'117'16,"2"4"33"-16,-4-4-137 15,2 3-39-15,-2 5-20 16,-6 11-13-16,-9 0 3 16,-8 13 15-16,-4 3 21 0,-13 11 10 15,-1-3 6 1,-12 12-90-16,4-3 14 0,-9 4-226 15</inkml:trace>
          <inkml:trace contextRef="#ctx0" brushRef="#br0" timeOffset="6660.4973">16758 15798 327 0,'-12'10'168'15,"-6"3"-9"-15,-5 5-72 0,-9 10-45 16,2 2-28 0,-5 10-7-16,4 5-6 0,-7 8-7 15,1-3 2-15,-5 15-6 16,1 1-5-16,-4 22-9 15,9-2-6-15,-3 19-16 16,13-12 15-16,8-10 20 16,9-27 11-16,18-14 9 15,11-27 20-15,21-20-6 16,9-17-15-16,21-29 0 16,-1-16-2-16,16-31-2 15,-8-5-3-15,5-6-3 16,-16 6 0-16,-1-5 0 15,-23 23 1-15,-8 4 3 16,-18 18 5-16,-19 16 5 0,-14 23-1 16,-21 19-3-1,-5 18-2-15,-17 18-4 0,2 11-9 16,-4 8-39-16,13-4-105 16,-5-1 20-16,9-17-290 15</inkml:trace>
          <inkml:trace contextRef="#ctx0" brushRef="#br0" timeOffset="7649.5442">17518 15768 342 0,'-5'-12'130'16,"-3"2"11"-16,-4 2-81 15,-1 1-36-15,-5 1-4 16,-1 9-6-16,-1 8-5 15,0 4-3-15,-3 10 2 0,3 5 0 16,-1 10 0-16,6-2 4 16,-2 9 1-16,6-7-4 15,2 8-2-15,8-7-3 16,-1 4-2 0,9-3 0-16,6 7-2 0,3-4 0 15,6 7 0-15,0-6 0 16,1 4 1-16,-7-10 0 15,-4 6 0-15,-9-4 1 16,-11 4-1-16,-9-4 1 16,-7 4 4-16,-5-13 3 0,-7-1 2 15,3-9-2-15,-7-5 0 16,5-11-7-16,-10-5-7 16,4-6-1-16,-9-4 0 15,3-3 2-15,-1-4 0 16,15 0 5-16,6-9-1 15,17 1 0-15,9-10 0 16,14 0 0-16,15-14 1 16,10 1 0-16,19-14 1 15,6 4 1-15,17-12 0 16,-2 6 0-16,13-9 0 16,-11 6-1-16,3-6-1 15,-15 7 0-15,-5-4 2 16,-18 14 4-16,-10-3 4 15,-19 16 0-15,-13-1 1 0,-12 14-5 16,-18 5-6-16,-6 11-6 16,-14 5-6-16,2 14 0 15,-4 8-2-15,5 10-2 16,-2 5-14-16,6 1-8 16,-5 3-137-16,9-5 29 15,-7-9-335-15</inkml:trace>
          <inkml:trace contextRef="#ctx0" brushRef="#br0" timeOffset="8232.269">17980 14972 168 0,'1'4'241'0,"-1"-4"-77"16,-3 3-98-16,-2 0 103 0,3 4-144 15,-3-4-10-15,0 4-3 16,2-2-3-16,1 5-2 15,4-2-6-15,5 7-1 16,6-1 0-16,10 4-2 16,4-3 2-16,8-4-1 15,3-4-1-15,5-7 0 16,-3-3 0-16,1-9 0 16,-6 4 2-16,-3-1 0 15,-12 4 1-15,-7 2 0 16,-8 6 0-16,-15 4 0 15,-7 6 0-15,-16 9 0 16,-3 0-1-16,-11 7 1 16,7-2-2-16,2 1-5 15,13-8-6-15,4 3 1 16,9-9-2-16,5 1-7 16,9-5 5-16,8 0 5 0,6-2 0 15,9 2 2-15,2-4 7 16,6 6 2-16,-3-4 1 15,0 2 4-15,-9 2 3 16,-1 3 2-16,-11 0 5 16,-9 6 1-16,-9 1-2 15,-11 8-4-15,-8 0-2 16,-13 5-6-16,-6-4-3 0,-12-3-5 16,-3-6-3-16,-6-5-10 15,7-11-8-15,-4-6-57 16,17-5-86-16,3-1 6 15,12-9-230-15</inkml:trace>
          <inkml:trace contextRef="#ctx0" brushRef="#br0" timeOffset="9267.1003">19406 14594 513 0,'0'17'148'0,"-7"9"32"0,-3 2-146 16,-7 16-23-16,-1 4-16 16,-8 15-13-16,-4 0-8 15,-5 13-22-15,2-6-16 16,-6 1-106-16,6-8 17 16,2-6-248-16</inkml:trace>
          <inkml:trace contextRef="#ctx0" brushRef="#br0" timeOffset="9249.1535">19100 14792 327 0,'13'5'98'0,"-1"-4"17"16,6-1-113-16,2-3-37 15,12 0-55-15,-1-1-27 16,9-4-24-16,-2 3-17 0</inkml:trace>
        </inkml:traceGroup>
        <inkml:traceGroup>
          <inkml:annotationXML>
            <emma:emma xmlns:emma="http://www.w3.org/2003/04/emma" version="1.0">
              <emma:interpretation id="{2E98CA63-7403-4B6E-AADD-2482C4ACB969}" emma:medium="tactile" emma:mode="ink">
                <msink:context xmlns:msink="http://schemas.microsoft.com/ink/2010/main" type="inkWord" rotatedBoundingBox="21424,15024 24265,13572 25274,15546 22433,16998"/>
              </emma:interpretation>
              <emma:one-of disjunction-type="recognition" id="oneOf3">
                <emma:interpretation id="interp3" emma:lang="" emma:confidence="0">
                  <emma:literal>500</emma:literal>
                </emma:interpretation>
                <emma:interpretation id="interp4" emma:lang="" emma:confidence="0">
                  <emma:literal>£ 100</emma:literal>
                </emma:interpretation>
                <emma:interpretation id="interp5" emma:lang="" emma:confidence="0">
                  <emma:literal>£ 80</emma:literal>
                </emma:interpretation>
                <emma:interpretation id="interp6" emma:lang="" emma:confidence="0">
                  <emma:literal>£ 000</emma:literal>
                </emma:interpretation>
                <emma:interpretation id="interp7" emma:lang="" emma:confidence="0">
                  <emma:literal>50</emma:literal>
                </emma:interpretation>
              </emma:one-of>
            </emma:emma>
          </inkml:annotationXML>
          <inkml:trace contextRef="#ctx0" brushRef="#br0" timeOffset="10935.7737">20392 13161 284 0,'0'-8'133'0,"0"0"-1"16,-2 1-65-16,0-3-27 15,1 3-21-15,1 2-2 16,-2 0-5-16,0 2-7 16,-1 6 1-16,-9 4-2 0,-3 3-2 15,-6 12-2 1,-7 3 1-16,-6 9 0 0,3 1 0 16,-6 8-1-16,4 1 1 15,0 10 0 1,10-5-1-16,5 5 1 0,13-7 0 15,10 1 2-15,8-7-1 16,17 6 0-16,6-9-1 16,16 7-3-16,-1 0-4 0,11 10-3 15,-9-7-1-15,0 6 1 16,-13-9 4-16,-5-2 4 16,-14-9 6-16,-4-4 5 15,-9-11 1-15,-5 3 3 16,-4-7-2-16,-13 2-1 15,-7-1-3-15,-14 2-3 16,-8 1-2-16,-24-1-1 16,-6 0-1-16,-25 6-1 15,2-3-1-15,-22 6-8 16,15-2-5-16,-10-1-35 16,20-7-35-16,-5-12-69 15,19-7-18-15,1-13-123 16</inkml:trace>
          <inkml:trace contextRef="#ctx0" brushRef="#br0" timeOffset="12995.5882">19890 14626 366 0,'20'-12'154'15,"0"0"7"-15,7 1-84 16,1 2-48-16,3 8-9 16,-2 2-15-16,-1 6-3 15,-5 1 0-15,2 4 2 16,0-5 1-16,15 3 2 16,6-4 3-16,27-4 2 15,19-5-1-15,37-9 2 16,11-8-3-16,44-10-5 15,-6-3-6-15,27-5-4 16,-25 3-3-16,16-2 0 0,-40 9 3 16,6 5 2-16,-34 11 3 15,2 7 1-15,-34 10 0 16,-8 10-1-16,-28 5-1 16,-12 2-4-16,-27-1-7 15,-16 11-22-15,-21-4-84 16,-17 5-54-16,-14-3-28 15,-14-3-122-15</inkml:trace>
          <inkml:trace contextRef="#ctx0" brushRef="#br0" timeOffset="11358.2107">20247 13289 419 0,'35'-10'133'15,"-12"-8"25"-15,1-2-109 16,0 5-33-16,8 3-6 15,-4 6-13-15,5 1-9 16,2 6-5-16,2 1-15 16,-4 1-26-16,4-1-94 15,-4-4 13-15,10-8-232 16</inkml:trace>
          <inkml:trace contextRef="#ctx0" brushRef="#br0" timeOffset="11564.6491">21328 13420 202 0,'-13'-1'253'0,"-2"-6"-78"0,-2-1-125 15,7 8 116-15,-1 8-168 16,-3 7-15-16,-6 11-5 16,-3 8 3-16,-7 12 4 15,-1 2 7-15,-7 15-1 16,1-8 4-16,-1 10 1 15,6-10 1-15,7-1 0 16,10-14 3-16,14 0 0 16,9-18 0-16,14-4 1 15,8-10 1-15,9-9 3 16,3-8 1-16,11-6 3 16,-8-6-2-16,6-11 2 15,-3 4 0-15,2-13-3 0,-7-1-2 16,4-9-1-16,-9 2-1 15,-5-4-2-15,-9 7 2 16,-10-2 1-16,-10 15 1 16,-11-1-4-16,-6 11-3 15,-14 5-12-15,1 9-11 16,-14 8-1-16,0 11 0 16,-3 8-34-16,5 5-17 0,3 4-59 15,12-9-22-15,6-3-118 16</inkml:trace>
          <inkml:trace contextRef="#ctx0" brushRef="#br0" timeOffset="12006.3066">22215 13448 503 0,'11'10'137'0,"-11"-8"30"16,-8-4-151-16,-9 7-51 15,-6 5-36-15,-15 14-80 16,-7 6-6-16,-11 21 64 0,2 0 50 16,-7 24 62-16,10-3 90 15,-3 14 21-15,11-8-49 16,8 2-13-16,17-22-31 15,16-9-11-15,17-24-15 16,22-23-4-16,13-24-12 16,18-22-16-16,3-18-13 0,15-22-13 15,-9 1 2-15,4-14 13 16,-14 11 24-16,-3-2 29 16,-17 17 20-16,-7-2 9 15,-15 16-10-15,-10 9-9 16,-15 13-18-16,-20 17-25 15,-17 18-46-15,-28 21-98 16,-16 16 4-16,-25 16-234 16</inkml:trace>
        </inkml:traceGroup>
      </inkml:traceGroup>
    </inkml:traceGroup>
    <inkml:traceGroup>
      <inkml:annotationXML>
        <emma:emma xmlns:emma="http://www.w3.org/2003/04/emma" version="1.0">
          <emma:interpretation id="{42D303BF-5F56-423F-A84D-CB6F0925C0D4}" emma:medium="tactile" emma:mode="ink">
            <msink:context xmlns:msink="http://schemas.microsoft.com/ink/2010/main" type="paragraph" rotatedBoundingBox="21541,17249 27375,13928 28050,15114 22215,1843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8B7AA87-CD51-4AAF-831B-E19F61886E46}" emma:medium="tactile" emma:mode="ink">
              <msink:context xmlns:msink="http://schemas.microsoft.com/ink/2010/main" type="line" rotatedBoundingBox="21541,17249 27375,13928 28050,15114 22215,18434"/>
            </emma:interpretation>
          </emma:emma>
        </inkml:annotationXML>
        <inkml:traceGroup>
          <inkml:annotationXML>
            <emma:emma xmlns:emma="http://www.w3.org/2003/04/emma" version="1.0">
              <emma:interpretation id="{68655F64-23FC-43B9-8A12-051DD173F6BD}" emma:medium="tactile" emma:mode="ink">
                <msink:context xmlns:msink="http://schemas.microsoft.com/ink/2010/main" type="inkWord" rotatedBoundingBox="21541,17249 27375,13928 28050,15114 22215,18434"/>
              </emma:interpretation>
              <emma:one-of disjunction-type="recognition" id="oneOf4">
                <emma:interpretation id="interp8" emma:lang="" emma:confidence="0">
                  <emma:literal>30844100</emma:literal>
                </emma:interpretation>
                <emma:interpretation id="interp9" emma:lang="" emma:confidence="0">
                  <emma:literal>30841,100</emma:literal>
                </emma:interpretation>
                <emma:interpretation id="interp10" emma:lang="" emma:confidence="0">
                  <emma:literal>30844,100</emma:literal>
                </emma:interpretation>
                <emma:interpretation id="interp11" emma:lang="" emma:confidence="0">
                  <emma:literal>3084 4100</emma:literal>
                </emma:interpretation>
                <emma:interpretation id="interp12" emma:lang="" emma:confidence="0">
                  <emma:literal>70844900</emma:literal>
                </emma:interpretation>
              </emma:one-of>
            </emma:emma>
          </inkml:annotationXML>
          <inkml:trace contextRef="#ctx0" brushRef="#br0" timeOffset="13970.4219">19982 16309 484 0,'-37'48'140'0,"-11"4"40"16,6-4-138-16,-1 5-15 15,13-8-18-15,2-1-22 16,5-10-18-16,1-1-59 15,6-8-90-15,-2 3 10 16,3-8-227-16</inkml:trace>
          <inkml:trace contextRef="#ctx0" brushRef="#br0" timeOffset="13211.1594">19513 15821 438 0,'-5'5'115'0,"4"-5"40"0,4 3-126 16,9-6-4-16,4 1-7 0,11-6-6 15,3-2-7-15,15-12-4 16,1 2-4-16,14-6-8 16,-4-1-4-16,11-6-4 15,-11 3 0-15,4-3 3 16,-10 6 7-16,0-1 4 16,-11 7 5-1,-4 6 5-15,-13 5 1 0,-7 3 6 16,-12 7 3-16,-10 15 2 15,-4 5-4-15,-16 20 1 16,-8 8-6-16,-9 15 0 16,-3 2 0-16,-11 9 0 15,5-4-2-15,-9 12-3 16,6-11-4-16,-9 9-10 16,12-12-4-16,-2 3-10 15,9-21-9-15,6-5-57 0,15-17-56 16,9-16-4-1,14-22-67-15,15-15 88 0</inkml:trace>
          <inkml:trace contextRef="#ctx0" brushRef="#br0" timeOffset="13997.3479">20674 15826 460 0,'0'1'157'0,"-10"-2"18"0,-3-4-118 15,1 2-52-15,-3 4-12 16,-3 7-12-16,-10 11-4 16,-1 6 4-16,-5 13 6 15,0 5 8-15,-2 12 3 16,4-2 4-16,4 5 0 16,10-12 0-16,9-2-4 15,11-18-3-15,16-11-2 16,9-15-1-16,13-13-2 15,3-10 4-15,10-17 1 16,-3-3 3-16,3-14 1 16,-5 4 2-16,0-10 4 0,-8 8 3 15,-7-1 8 1,-11 13 4-16,-12-1 4 0,-12 16-2 16,-18 7-6-16,-6 12-11 15,-14 6-10-15,-2 13-12 16,-6 8-18-16,8 9-29 15,-1 3-102-15,11 0 13 16,5-11-249-16</inkml:trace>
          <inkml:trace contextRef="#ctx0" brushRef="#br0" timeOffset="14940.1733">21471 15562 517 0,'18'3'121'0,"-6"-8"42"16,-1-1-158-16,-6-1-23 15,-8 9-13-15,-19 9-11 16,-8 6 3-16,-13 19 19 15,0 9 22-15,-12 10 17 16,12 0 13-16,-2 11 6 0,12-13-12 16,2 5-7-16,12-11-8 15,8-2-11-15,9-10-11 16,5-2-9 0,7-10-1-16,4 2 0 0,-1-5 7 15,5 3 9-15,-3 2 12 16,2 5 9-16,-6-2 3 15,-2 2 3-15,-6-4-3 16,-5 1-6-16,-1-7-7 0,-7 0-8 16,-3-5-9-16,-9-2-6 15,-6-5-1-15,-14 1 2 16,-4-6 5-16,-10-5 6 16,1-3 5-16,-2-5 1 15,14-6 0-15,3-11-2 16,19-1 0-16,9-5-1 15,14 0 0-15,14-4 1 16,14 6 0-16,20-6 2 16,8 1 0-16,20-9-1 15,2 0 2-15,14-8 1 16,-9 3 3-16,8-11 6 16,-17 7 8-16,4-7-1 15,-18 9-1-15,1-2-1 16,-19 11-7-16,0-4-8 15,-14 11 1-15,-11-3-1 0,-12 11-1 16,-9-2 0-16,-9 7 0 16,-12 5-1-16,-6 3-1 15,-10 3-2-15,-3 11-2 16,-11 4-5-16,5 7 0 16,-7 6-7-16,3 4-1 15,-4 5-30-15,8 2-58 16,-9 3-52-16,11-4-27 0,8-6-99 15</inkml:trace>
          <inkml:trace contextRef="#ctx0" brushRef="#br0" timeOffset="15878.1254">21969 15047 472 0,'-20'38'156'0,"5"-9"21"16,0 4-122-16,7-2-45 15,-1 11-19-15,3-6-18 16,-3 4-36-16,3-7-61 16,-7 2-48-16,1-6-26 15,4 2-78-15</inkml:trace>
          <inkml:trace contextRef="#ctx0" brushRef="#br0" timeOffset="15845.2122">21876 14737 352 0,'8'1'172'0,"-5"-1"-12"16,-3-3-64-16,0 1-87 15,2 1-7-15,-4 6-5 16,-3 1-1-16,-1 1 1 16,-7 8 1-16,-6 3 3 15,-7 4 4-15,-4 3 2 16,-10 10 5-16,3 1 1 0,-4 9 2 15,6 1-5-15,2 4 0 16,8-7-5 0,8 1-2-16,12-15-3 0,10 0-4 15,14-9-3-15,16-9-6 16,4-6-4-16,16-3-13 16,-2-7-6-16,10-7-36 15,-10-1-24-15,4-7-59 16,-12 0-11-16,-5-8-97 15</inkml:trace>
          <inkml:trace contextRef="#ctx0" brushRef="#br0" timeOffset="17028.3481">23013 14383 618 0,'-20'37'134'0,"-6"12"57"16,6 3-185-16,-4 14-22 15,4-3-13-15,-4 14-46 16,2-12-116-16,-3 4 15 16,7-14-285-16</inkml:trace>
          <inkml:trace contextRef="#ctx0" brushRef="#br0" timeOffset="16083.117">22716 14491 426 0,'0'8'139'15,"-2"-8"19"-15,2 5-109 16,-1 0-36-16,1 4-8 15,1 1-8-15,1 3-1 16,1-2-1-16,5 4-1 16,4 2 4-16,6 0 2 0,9-1 2 15,13-1 0-15,5-8-1 16,11-6-4-16,0-6-7 16,4-9-25-1,-10-3-39-15,-3-10-80 16,-14 1-9-16,-7-4-172 0</inkml:trace>
          <inkml:trace contextRef="#ctx0" brushRef="#br0" timeOffset="17106.5928">23511 13688 438 0,'7'-5'124'0,"6"-4"28"16,2 3-122-16,10-3-17 16,1 1-8-16,8-2-3 15,-1 0-3-15,8-5-4 16,1 0-4-16,8-6-4 16,-4 1-2-16,11-12 5 15,-3-1 5-15,13-14 7 16,-4-1 4-16,7-15 6 15,-16 10-2-15,1-2 0 16,-22 12-4-16,-8 7 0 0,-13 14-2 16,-12 7-2-16,-10 15 0 15,-15 15 0-15,-7 10 1 16,-17 18 6-16,0 12 2 16,-14 23 2-16,5 3 0 15,-8 19-2-15,8-4-7 0,-9 12-6 16,14-15-7-16,-2 0-11 15,17-27-10-15,7-12-35 16,16-26-18-16,10-17-76 16,11-19-4-16,8-12-137 15</inkml:trace>
          <inkml:trace contextRef="#ctx0" brushRef="#br0" timeOffset="17369.9675">24676 13522 385 0,'20'-22'145'16,"-11"7"12"-16,-11-2-88 15,-5 9-56-15,-11 11-5 0,-12 12-8 16,-15 17-4-16,-1 8-2 16,-17 20 2-16,5 1 2 15,-7 22 2-15,7-3 0 16,-2 14 3-16,14-9 2 0,2 0-3 16,16-26 0-1,10-10-1-15,11-28-2 0,16-16-3 16,14-20 1-16,18-25-6 15,8-11-3-15,22-19-2 16,-1-5-1-16,13-13 1 16,-10 10 7-16,5-5 6 15,-17 12 6-15,-3-2 9 16,-18 15 1-16,-7 3 3 16,-14 15-1-16,-14 9-2 15,-17 11-7-15,-18 13-8 16,-10 10-8-16,-15 14-8 15,-4 10-10-15,-6 14-62 16,8 1-65-16,-4-1-2 16,16-8-184-16</inkml:trace>
          <inkml:trace contextRef="#ctx0" brushRef="#br0" timeOffset="18061.2649">25296 13424 473 0,'23'13'115'16,"-6"-8"36"-16,-12-3-137 0,-10-2-26 15,-9 3-14-15,-11 8-32 16,-9 6-1-16,-11 6 9 15,2 6 15-15,-12 12 22 16,3 6 36-16,-9 19 4 16,8 5-1-16,-2 16 0 15,12-11-8-15,6-3 6 16,19-28 1-16,13-10-1 16,15-22-2-16,22-13-5 15,11-13-10-15,18-14-6 16,1-6-3-16,12-14-4 15,-4-4 2-15,6-12 1 16,-9 2 0-16,-1-9 0 16,-11 7 3-16,-9-4 1 15,-16 17 1-15,-11 1 1 0,-14 12-3 16,-24 12-15-16,-12 17-31 16,-29 13-101-16,-10 18 9 15,-28 19-240-15</inkml:trace>
        </inkml:traceGroup>
      </inkml:traceGroup>
    </inkml:traceGroup>
    <inkml:traceGroup>
      <inkml:annotationXML>
        <emma:emma xmlns:emma="http://www.w3.org/2003/04/emma" version="1.0">
          <emma:interpretation id="{6444A3A6-2D64-4473-9CC4-7D107F6506DB}" emma:medium="tactile" emma:mode="ink">
            <msink:context xmlns:msink="http://schemas.microsoft.com/ink/2010/main" type="paragraph" rotatedBoundingBox="24311,16887 30960,13059 32383,15530 25734,1935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2C1FFC3-6DCB-4144-8AD2-1C3E692811DC}" emma:medium="tactile" emma:mode="ink">
              <msink:context xmlns:msink="http://schemas.microsoft.com/ink/2010/main" type="line" rotatedBoundingBox="24311,16887 30960,13059 32383,15530 25734,19359"/>
            </emma:interpretation>
          </emma:emma>
        </inkml:annotationXML>
        <inkml:traceGroup>
          <inkml:annotationXML>
            <emma:emma xmlns:emma="http://www.w3.org/2003/04/emma" version="1.0">
              <emma:interpretation id="{77436892-9CFA-4DB0-BD99-E9872176FECD}" emma:medium="tactile" emma:mode="ink">
                <msink:context xmlns:msink="http://schemas.microsoft.com/ink/2010/main" type="inkWord" rotatedBoundingBox="24311,16887 30960,13059 32383,15530 25734,19359"/>
              </emma:interpretation>
              <emma:one-of disjunction-type="recognition" id="oneOf5">
                <emma:interpretation id="interp13" emma:lang="" emma:confidence="0">
                  <emma:literal>Topsrigo</emma:literal>
                </emma:interpretation>
                <emma:interpretation id="interp14" emma:lang="" emma:confidence="0">
                  <emma:literal>Topsrozo</emma:literal>
                </emma:interpretation>
                <emma:interpretation id="interp15" emma:lang="" emma:confidence="0">
                  <emma:literal>Topsxiao</emma:literal>
                </emma:interpretation>
                <emma:interpretation id="interp16" emma:lang="" emma:confidence="0">
                  <emma:literal>soßest 200</emma:literal>
                </emma:interpretation>
                <emma:interpretation id="interp17" emma:lang="" emma:confidence="0">
                  <emma:literal>Topssegno</emma:literal>
                </emma:interpretation>
              </emma:one-of>
            </emma:emma>
          </inkml:annotationXML>
          <inkml:trace contextRef="#ctx0" brushRef="#br0" timeOffset="19406.5939">22731 16045 455 0,'8'3'166'0,"15"-6"14"16,7-7-116-16,17-8-43 16,11-6-22-16,20-10-17 15,-5-3-11-15,13-13-4 16,-3 4 1-16,12-9 3 16,-15 7 15-16,-1-2 9 15,-14 15 6-15,-14 7 6 0,-19 11 4 16,-12 11 3-1,-17 11-3-15,-21 18-4 0,-15 12-4 16,-22 26-4-16,-10 12-3 16,-18 22-4-16,5-2-2 15,-11 18-6-15,9-11 2 16,-10 16 0-16,14-15 0 0,-6 7-18 16,14-18-15-1,2-4-92-15,18-28 4 0,8-13-209 16</inkml:trace>
          <inkml:trace contextRef="#ctx0" brushRef="#br0" timeOffset="19433.1921">23328 16485 531 0,'-26'48'115'0,"-9"-5"27"0,3-10-198 16,-9 11-108 0,1-5-3-16,-10 3-233 15</inkml:trace>
          <inkml:trace contextRef="#ctx0" brushRef="#br0" timeOffset="19667.0282">24041 15887 508 0,'8'2'140'16,"-13"0"34"-16,-8-1-149 15,-9 4-44-15,-9 7-19 16,-9 8-15-16,-15 18-31 15,2 10 14-15,-10 27 11 16,6 4 13-16,-4 33-10 0,13-6 28 16,0 12-4-16,18-19 6 15,13-9 37 1,22-40 25-16,22-22 1 0,16-30 1 16,20-26-2-16,5-15-31 15,18-27-2-15,-1-9 4 16,11-23 13-16,-9 9 1 15,-4-10 13-15,-24 20 3 16,-11 9 4-16,-28 24-10 16,-20 7-5-16,-18 20-16 15,-18 14-9-15,-9 11-13 0,-13 11-57 16,0 12-79-16,-4 7 4 16,9-4-212-1</inkml:trace>
          <inkml:trace contextRef="#ctx0" brushRef="#br0" timeOffset="20692.224">24608 15867 439 0,'24'4'207'0,"-11"-9"-35"16,-3-2-107-16,0-3-55 15,-8-2-55 1,-9 2 40-16,-10 9 2 0,-3 4 3 16,-8 9 2-16,0 8 3 15,-2 15 2-15,3 1-3 16,-4 12-3-16,4 4-2 15,2 9 0-15,6-4-1 16,4 9-3-16,10-8-3 16,13 13-1-16,9-6 0 0,11 5-5 15,2-9 2-15,4 2 2 16,-5-16 4-16,-4-2 8 16,-10-14 7-16,-7 1 7 15,-8-14 1-15,-13-1-1 16,-9-7-7-16,-18 3-5 15,-5-5-5-15,-14-3 1 16,2 0 0-16,-6-6 2 16,13-4 0-16,-6-5-1 15,11-2-2-15,-3-5 1 16,11 1-1-16,7-3 0 16,17 3 1-16,11-11 1 15,17 2 0-15,20-13 2 16,8-3 0-16,22-19 4 0,5-1 0 15,21-14 1-15,-4 2-1 16,15-7 0-16,-12 14-3 16,8-7-1-16,-18 15-2 15,-4-6 1-15,-21 15-1 16,-12 1 1-16,-16 13 1 16,-12 0 1-16,-10 12 1 15,-7-1-1-15,-1 4-3 16,-6 0-6-16,-4 4-6 15,-5-1-10-15,-6 9-5 0,-9 6-23 16,-7 9-28-16,-11 11-99 16,-4 5 10-16,-5 14-232 15</inkml:trace>
          <inkml:trace contextRef="#ctx0" brushRef="#br0" timeOffset="18357.8209">23033 15027 425 0,'-2'0'158'0,"4"-1"10"16,10-1-95-16,7 0-63 16,20-8-5-16,9 2-7 15,23-7-6-15,7-3-4 16,27 1-3-16,-1 4 3 15,34 1 2-15,-2 6 5 0,35-6 6 16,-6 2 8 0,32-8 9-16,-16-4 9 0,22-4-6 15,-34 2-2-15,9-2-5 16,-37 8-10-16,5 6-9 16,-35 7 5-16,2 5-8 15,-28 8-5-15,-12 6-16 16,-33 1-16-16,-27 4-132 15,-36 0 31-15,-39-3-318 16</inkml:trace>
          <inkml:trace contextRef="#ctx0" brushRef="#br0" timeOffset="21668.8313">25246 15114 454 0,'12'-15'118'0,"-4"3"34"0,0 4-132 15,-3 3-12-15,-5 6-7 16,-8 4-3-16,-2 7 1 16,-10 11 9-16,-3 7 3 15,-6 10 7-15,5 0 3 0,-3 3 0 16,9-11-7-16,1-4-3 15,7-12-5-15,4-1-4 16,2-8-3-16,3-2-6 16,4-3-1-16,8-1 0 15,4 1-1-15,7 1 2 16,3 2 5-16,3 5 3 16,-6 3 0-16,-1 9 1 15,-4 0 1-15,-4 7-1 16,-5-2-1-16,-4 1 0 15,-11-3-1-15,-6 3-1 16,-9-1 0-16,-9 3 2 16,-4-5 0-16,-10 1 1 15,0-2-1-15,-10-3-1 16,2-4-3-16,-1-1-8 16,5-7-7-16,-2-13-19 0,16-9-36 15,9-14-91-15,9-9 6 16,14-17-211-16</inkml:trace>
          <inkml:trace contextRef="#ctx0" brushRef="#br0" timeOffset="21684.808">25291 15052 340 0,'20'25'189'16,"-4"-17"-22"-16,3-3-50 16,2-3-118-16,12-4-14 15,-1-3-12-15,9-6-118 16,1-3-18-16,4-4-35 16,-3-2-65-16</inkml:trace>
          <inkml:trace contextRef="#ctx0" brushRef="#br0" timeOffset="22775.4705">26383 14167 484 0,'-7'14'132'0,"-1"7"38"0,3 4-141 16,-1 10-10-16,-4 3-11 16,0 15-14-16,-2-5-6 15,-8 11-8-15,-2-5-6 16,-6 16-24-16,-2-10-38 0,-1 6-69 16,3-14-9-1,6-11-150-15</inkml:trace>
          <inkml:trace contextRef="#ctx0" brushRef="#br0" timeOffset="22755.9835">25988 14323 277 0,'2'-8'167'0,"-1"-2"-22"16,-1 3-46-16,0 3-71 15,-1 4-20-15,-3 0 0 0,3 6-6 16,-4 1 2-16,3 3 1 16,-1 1 1-16,3 3 1 15,0-1 3-15,6-3 1 16,8 3 1-16,4-5 1 16,13 1-2-16,6-8-5 15,11-1-1-15,0-1-3 16,17-4-2-16,-2 0 1 0,18-3 0 15,-3 1-1-15,10-3 0 16,-15 0-1 0,-3 2-3-16,-25 3-2 0,-7 5-9 15,-16 5-4-15,-12 1-15 16,-12 6-21-16,-8 0-48 16,-8-1-30-16,-9 2-13 15,2-4-41-15,-6-4 63 16</inkml:trace>
          <inkml:trace contextRef="#ctx0" brushRef="#br0" timeOffset="25134.7686">27241 14303 441 0,'22'5'122'0,"8"2"34"16,5-5-125-16,21 1-12 15,11-5-5-15,26-1-4 16,8-2-4-16,37-5 1 15,3-3-3-15,31 0-2 16,-4-1-1-16,41 3 0 16,-20 6 0-16,31 0 1 15,-25 5 1-15,16-2-1 16,-41 2 0-16,7 3-2 16,-41-1-6-16,-13 5-14 15,-43 1-28-15,-25 4-118 16,-47-1 18-16,-31 6-287 15</inkml:trace>
          <inkml:trace contextRef="#ctx0" brushRef="#br0" timeOffset="23817.4906">27258 13425 366 0,'20'-8'147'0,"-8"3"9"0,-3 3-84 16,0 6-49-16,1-1-7 15,-2 0-12-15,2 1-5 16,0-4-1-16,5-2-4 15,0-6 1-15,6-6 0 16,3-2 2-16,6-12 4 16,-4-1 4-16,9-7 3 15,-2 3 2-15,7-9 0 16,-5 6-4-16,6-6-2 16,-6 6-7-16,0-4-4 0,-10 11-3 15,-3 3-1-15,-9 11 3 16,-5 3 2-16,-4 9 4 15,-4 1-2-15,0 2 0 16,-2 4-4-16,-1-1 1 16,-6 14 4-16,-2 3 5 0,-14 19 5 15,-5 6 2-15,-17 27 0 16,4 6-4-16,-17 25-4 16,6-6-3-16,-4 3-1 15,14-20-1-15,1-12-9 16,20-30-8-16,5-10-37 15,11-14-26-15,4-6-66 16,1-8-13-16,5-5-104 16</inkml:trace>
          <inkml:trace contextRef="#ctx0" brushRef="#br0" timeOffset="23861.3706">28271 13248 462 0,'0'1'134'16,"-4"1"27"-16,-2-2-126 15,-4 8-29-15,-4 4-11 0,-9 8-1 16,-2 3-2 0,-11 12-2-16,-1 0 3 0,-11 13 3 15,3 2 0-15,-9 9 1 16,5-4 4-16,1 10 3 16,13-14 0-16,7-2 0 15,17-16-1-15,7-10 0 16,14-15-1-1,17-9 3-15,8-13 2 0,14-9-1 16,5-8 0-16,9-13-3 16,-5 0-2-16,6-13-1 15,-10 4 0-15,-3-8-1 16,-11 9 1-16,-7-3-1 16,-15 7 1-16,-4 7-1 15,-14 8 0-15,-12 1-3 16,-1 12 1-16,-14 7-5 0,-4 8-2 15,-11 11-13-15,2 9-19 16,-8 7-113-16,8 0 22 16,-1 1-284-16</inkml:trace>
          <inkml:trace contextRef="#ctx0" brushRef="#br0" timeOffset="24188.5016">28905 13261 471 0,'48'-2'135'0,"0"-4"35"16,-20-1-132-16,-6 0-19 16,-10 4-11-16,-12 3-11 15,-10 3-10-15,-12 4-2 16,-3 5 1-16,-16 4 3 15,-3 6 6-15,-10 11 3 16,1 3 3-16,-9 11 2 16,6-1-1-16,-2 9 1 15,13-8-1-15,10-2-1 16,17-16 0-16,13-4 0 16,20-13 1-16,18-7 0 15,10-5 0-15,25-10 0 16,7-8-1-16,14-12-1 0,-2-5 0 15,12-15 1-15,-16 2 0 16,2-13 1-16,-22 6 1 16,-5-7-2-16,-21 16 0 15,-9-4-3-15,-16 10-1 16,-12 0-9-16,-10 6-1 0,-19-3-8 16,-9 9-7-16,-20 5-131 15,-5 9 41 1,-20 9-335-16</inkml:trace>
        </inkml:traceGroup>
      </inkml:traceGroup>
    </inkml:traceGroup>
    <inkml:traceGroup>
      <inkml:annotationXML>
        <emma:emma xmlns:emma="http://www.w3.org/2003/04/emma" version="1.0">
          <emma:interpretation id="{C78FEDF2-83CF-4B4A-948F-2B52ACEFBBEA}" emma:medium="tactile" emma:mode="ink">
            <msink:context xmlns:msink="http://schemas.microsoft.com/ink/2010/main" type="paragraph" rotatedBoundingBox="28688,16907 32863,14761 33757,16501 29582,18647" alignmentLevel="5"/>
          </emma:interpretation>
        </emma:emma>
      </inkml:annotationXML>
      <inkml:traceGroup>
        <inkml:annotationXML>
          <emma:emma xmlns:emma="http://www.w3.org/2003/04/emma" version="1.0">
            <emma:interpretation id="{B4CE703E-0D1F-4BD7-9DA2-9904327B896E}" emma:medium="tactile" emma:mode="ink">
              <msink:context xmlns:msink="http://schemas.microsoft.com/ink/2010/main" type="line" rotatedBoundingBox="28688,16907 32863,14761 33757,16501 29582,18647"/>
            </emma:interpretation>
          </emma:emma>
        </inkml:annotationXML>
        <inkml:traceGroup>
          <inkml:annotationXML>
            <emma:emma xmlns:emma="http://www.w3.org/2003/04/emma" version="1.0">
              <emma:interpretation id="{75C700AA-F22F-4284-B6A0-9EF220BF1466}" emma:medium="tactile" emma:mode="ink">
                <msink:context xmlns:msink="http://schemas.microsoft.com/ink/2010/main" type="inkWord" rotatedBoundingBox="28688,16907 32863,14761 33757,16501 29582,18647"/>
              </emma:interpretation>
              <emma:one-of disjunction-type="recognition" id="oneOf6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5360.7176">26856 15394 527 0,'45'-6'121'0,"2"-4"46"15,19-5-153-15,-3-4-9 16,13-4-3-16,-4-3-1 16,9-8-3-16,-9 1 0 15,6-3-3-15,-17 4 1 16,2 2-1-16,-18 9 2 15,-9 2 1-15,-14 9 0 16,-9 5 1-16,-13 10-1 0,-15 15-1 16,-11 12 0-16,-19 16 1 15,-7 7 1 1,-17 18 1-16,2 0 2 0,-12 15 4 16,4-7 1-16,-13 19-3 15,8-12-2-15,-11 10-8 16,13-12-10-16,-5 2-17 15,20-22-31-15,6-4-99 16,21-21 13-16,11-14-238 16</inkml:trace>
          <inkml:trace contextRef="#ctx0" brushRef="#br0" timeOffset="26167.237">27497 16020 335 0,'-12'30'193'15,"-8"1"-21"-15,-6-1-54 16,-11 5-92-16,4 2-19 15,-10 9-10-15,0-1-11 0,-9 10-5 16,8-5-4 0,-6 4-22-16,12-7-18 0,4-7-87 15,11-14-4-15,2-4-45 16,11-12 19-16</inkml:trace>
          <inkml:trace contextRef="#ctx0" brushRef="#br0" timeOffset="26214.1119">28262 15353 560 0,'2'0'120'0,"-7"0"48"16,-10 6-181-16,-6 9-13 16,-18 10-28-16,-7 12-23 15,-19 17-8-15,5 11 13 16,-11 27 11-16,8 0 27 0,-2 20 20 16,17-11 22-1,3-3 32-15,19-30 1 0,11-12 6 16,13-27 4-16,14-19-2 15,9-17-29-15,19-20-9 16,10-11-8-16,21-22-13 16,2-4-16-16,15-24 0 15,-6 0 10-15,7-20 19 16,-16 10 15-16,0-7 15 16,-20 17 1-16,-9 7-1 15,-24 28-14-15,-24 6-5 16,-19 22-7-16,-23 17-8 15,-13 15-9-15,-15 14-45 16,2 16-78-16,-7 8-20 16,14-2-57-16,-8-5 8 15</inkml:trace>
          <inkml:trace contextRef="#ctx0" brushRef="#br0" timeOffset="27318.058">29077 15260 496 0,'12'-10'123'0,"-5"3"41"16,-14 2-144-16,-11 5-13 16,-9 8-7-16,-9 12-4 15,-6 5-5-15,-6 13 5 16,2 4 6-16,-9 14 4 16,5-1 2-16,-10 15 4 15,10-5-2-15,-1 1 1 16,14-11-1-16,6-2 0 15,16-17 0-15,8-1-4 16,14-6-5-16,10 4-4 16,4 0-3-16,16 13-6 15,3-1-3-15,6 10-1 0,-3-5 2 16,4 8 2-16,-17-7 7 16,-1 8 7-16,-12-8 4 15,-5 0 4-15,-4-6 1 16,-3-7 0-16,-7-13-5 15,-4-3-2-15,-6-9-2 16,-16-9-2-16,-5-6 2 16,-12-8 3-16,-2-5 0 15,-12-12-1-15,7 3-2 0,-11-11-4 16,7 5-3-16,-4-12-3 16,13 7-1-16,9-3-2 15,18 8 3-15,17-6 2 16,16 8 3-16,17-9 2 15,8-1 2-15,20-12 0 16,4 2 1-16,17-7 0 16,-1 5-1-16,15-13 0 15,-6 5 0-15,12-17 0 16,-14 6 0-16,6-13 3 16,-11 13 0-16,5-6 2 15,-16 12 2-15,-1-5 0 16,-16 10-2-16,-11 0-3 15,-22 13-3-15,-23 5-9 16,-19 18-9-16,-25 14-27 16,-12 16-23-16,-16 17-70 15,1 8-25-15,-6 11-31 0,18-6-33 16</inkml:trace>
          <inkml:trace contextRef="#ctx0" brushRef="#br0" timeOffset="27512.0702">29871 14488 308 0,'28'-27'96'16,"-1"6"18"-16,-2-4-69 15,-2 10-28-15,-6 1 8 16,-7 8 4-16,-6 7 6 15,-2 6-2-15,-12 6 4 0,-3 7-5 16,-14 10 1-16,-3 2-10 16,-14 14-1-16,-1-1-7 15,-12 12-1-15,6-3-6 16,-7 9-2-16,8-9-2 16,0 5-4-16,12-11-4 15,5 1-4-15,11-16-1 16,11-3-1-16,6-14 1 15,15-2 3-15,5-13 4 0,13 1 1 16,3-4 1-16,12-4 0 16,-1-4-1-1,8-2-1-15,-7-3 0 0,3-3 1 16,-7 4 2-16,-6-2 4 16,-8 6 0-16,-7 0 2 15,-10 7-1-15,-9-4-2 16,-9 4-4-16,-17-1-7 15,-6 1-1-15,-15 3 0 16,0 5-3-16,-11 7-10 16,8 1-7-16,-4 8-139 15,7-1 30-15,-13 5-344 16</inkml:trace>
          <inkml:trace contextRef="#ctx0" brushRef="#br0" timeOffset="33163.176">30472 14699 358 0,'3'3'99'0,"-1"-3"20"16,-2 2-106-16,3-1-16 15,1 4-5-15,-1 2 1 16,2-2 2-16,0 0 7 15,-2 0-1-15,-1-2 1 16,0-1 2-16,7-1 14 0,3 1 1 16,11-2 0-16,7 2-2 15,12-2-4-15,-1 0-16 16,14 1-22-16,-4 1-26 16,13 5-82-16,-10 3-1 15,6 6-180-15</inkml:trace>
          <inkml:trace contextRef="#ctx0" brushRef="#br0" timeOffset="32251.8994">30492 14191 249 0,'2'-10'100'0,"-2"1"19"15,0 1-68-15,1 1-2 16,-1 2-13-16,0 5-14 16,2 2-14-16,-2 0-4 15,0-4-5-15,0 4-4 16,0-4 3-16,2-1 3 16,3 3 1-16,4-2 10 15,6 4 10-15,7 1-9 16,3-3-2-16,10 3-2 15,0-1-10-15,8 1-17 16,-2-1 3-16,9 5-38 0,-10-6-34 16,-2 4-49-16,-10-1-26 15,-6 1-65-15</inkml:trace>
        </inkml:traceGroup>
      </inkml:traceGroup>
    </inkml:traceGroup>
    <inkml:traceGroup>
      <inkml:annotationXML>
        <emma:emma xmlns:emma="http://www.w3.org/2003/04/emma" version="1.0">
          <emma:interpretation id="{F55712B2-F63C-4191-B42A-43FFCE496F08}" emma:medium="tactile" emma:mode="ink">
            <msink:context xmlns:msink="http://schemas.microsoft.com/ink/2010/main" type="paragraph" rotatedBoundingBox="31219,17610 33901,16998 34156,18116 31474,18729" alignmentLevel="6"/>
          </emma:interpretation>
        </emma:emma>
      </inkml:annotationXML>
      <inkml:traceGroup>
        <inkml:annotationXML>
          <emma:emma xmlns:emma="http://www.w3.org/2003/04/emma" version="1.0">
            <emma:interpretation id="{815D33B5-39FE-4035-8304-5AB14A6FD5E2}" emma:medium="tactile" emma:mode="ink">
              <msink:context xmlns:msink="http://schemas.microsoft.com/ink/2010/main" type="line" rotatedBoundingBox="31219,17610 33901,16998 34156,18116 31474,18729"/>
            </emma:interpretation>
          </emma:emma>
        </inkml:annotationXML>
        <inkml:traceGroup>
          <inkml:annotationXML>
            <emma:emma xmlns:emma="http://www.w3.org/2003/04/emma" version="1.0">
              <emma:interpretation id="{E4289785-2A39-4CC5-B8C8-A231204FE3E0}" emma:medium="tactile" emma:mode="ink">
                <msink:context xmlns:msink="http://schemas.microsoft.com/ink/2010/main" type="inkWord" rotatedBoundingBox="31219,17610 33901,16998 34156,18116 31474,18729"/>
              </emma:interpretation>
              <emma:one-of disjunction-type="recognition" id="oneOf7">
                <emma:interpretation id="interp19" emma:lang="" emma:confidence="0">
                  <emma:literal>230,5</emma:literal>
                </emma:interpretation>
                <emma:interpretation id="interp20" emma:lang="" emma:confidence="0">
                  <emma:literal>238,5</emma:literal>
                </emma:interpretation>
                <emma:interpretation id="interp21" emma:lang="" emma:confidence="0">
                  <emma:literal>{30,5</emma:literal>
                </emma:interpretation>
                <emma:interpretation id="interp22" emma:lang="" emma:confidence="0">
                  <emma:literal>[30,5</emma:literal>
                </emma:interpretation>
                <emma:interpretation id="interp23" emma:lang="" emma:confidence="0">
                  <emma:literal>z30,5</emma:literal>
                </emma:interpretation>
              </emma:one-of>
            </emma:emma>
          </inkml:annotationXML>
          <inkml:trace contextRef="#ctx0" brushRef="#br0" timeOffset="38080.3595">28955 16488 287 0,'-9'5'93'0,"6"2"11"16,5-6-80-16,6-4-9 15,0 0-9-15,9-5 3 16,-1-4 5-16,3-6 4 16,-4 4-1-16,0-6-1 15,-2 7-4-15,2-8-3 16,0 6-5-16,5-7-2 16,0 5-1-16,3-2-1 0,-3 4 1 15,5-2 1-15,-4 9 2 16,9-1 1-1,3 1 0-15,19 0 0 16,3-2-2-16,16 0-3 16,-6-3-2-16,1 4-3 0,-16 4 0 0,-9 5-2 15,-17 2 4-15,-8 6 6 16,-11 6 8 0,-10 7-2-16,-8 4 2 0,-10 12-2 15,-2 2-6 1,-13 11-4-16,1-3 3 0,-6 2 0 15,3-4 0-15,-15-2-1 16,7-6-1-16,-8 1-1 16,8-6-1-16,-7 1 0 15,12-7 0-15,-2 3 2 16,15-9 0-16,-2-2 1 16,14-8 1-16,7-2-1 15,2-5 1-15,4-1-1 16,4-2-2-16,1 2-6 15,0-2 0-15,3 1-1 16,0 3 0-16,2-3 3 16,2 1 5-16,1-2 4 15,2 0 2-15,0-5 2 16,2 2 0-16,-4-1-1 0,-1 3-2 16,-6-2 2-16,1 1 1 15,0 2 2-15,-2 2 0 16,1-2 1-16,-1 1-3 15,-1 1-1-15,-4 1-3 16,0 0-2-16,-2 4 0 16,2-2 0-16,2 0-2 0,-1 0 0 15,4-5-1 1,-1 0 0-16,1 2 0 0,0-4 4 16,-2 2 0-16,-5 2 1 15,1 1 0-15,-2 2-1 16,-2 0-3-16,3 0 0 15,4 0 1-15,-1-5-1 16,3 2 0-16,2 1 0 16,-1-3 1-16,-1 2 3 15,1-1 0-15,1-2 2 16,-1 2-1-16,0-2 0 16,0 1-2-16,0 0-2 15,0 0-2-15,-1-2-1 16,6 2-1-16,5-2 0 15,3 1 1-15,13-1 1 16,6-5 2-16,11-1 0 16,2 0 1-16,8-1-1 0,-6 1-1 15,2 3 1-15,-9 5-2 16,-2 0 0-16,-13 2-2 16,0 3-3-16,-3 1-4 15,-4-1-15-15,-3-1-22 16,0 1-110-16,-3-2 18 15,-6-5-268-15</inkml:trace>
          <inkml:trace contextRef="#ctx0" brushRef="#br0" timeOffset="39249.5127">30012 16098 318 0,'0'2'129'16,"-2"1"6"-16,2-5-77 0,0 2-36 15,0 0-15-15,4 4-4 16,1-3-5-16,6 6-5 16,3 0 4-16,12-2 3 15,2-5 0-15,11-5 1 16,0-4 2-16,6-2 0 16,-7 4 0-16,-1 4-1 15,-12 1-2-15,-5 7 0 16,-12 3 1-16,-10 6 0 15,-6 2 0-15,-12 11-2 16,-5 1-2-16,-13 4-6 16,-2-3-4-16,-1 1-1 15,4-5-1-15,6 0-2 16,11-5 6-16,2 3 2 16,6-3 2-16,-1 5 4 0,3-3 6 15,0 3 3-15,5-2-1 16,1 7 1-16,6-4-4 15,0 11 0-15,1-4-1 16,-1 5-1-16,-1-8 2 16,-1 0 5-16,0-10 2 15,-3-2 6-15,-4-6 2 16,-3 1 3-16,-3-3-5 0,-10 5-3 16,-4-2-6-16,-12 4-5 15,-5 4-6-15,-7 3-4 16,1-6-7-16,-3 5-37 15,8-3-29-15,-3-2-55 16,7 1-25-16,1-3-75 16</inkml:trace>
          <inkml:trace contextRef="#ctx0" brushRef="#br0" timeOffset="39512.5902">30520 16228 388 0,'-23'11'109'16,"-4"-1"31"-16,7-3-110 0,2-1-10 16,3 3-9-16,0 1-9 15,-1 8-7-15,-3 9-3 16,1 6 0-16,-5 10-1 15,-2 0 3-15,-2 8 0 16,4-2 2-16,-5 4 0 16,8-7 2-16,3 2 2 15,9-9 3-15,3-5 1 16,7-9 0-16,4-3-2 16,4-7-3-16,4-7 0 15,-1-5 1-15,7-3 0 16,-3-8 3-16,6-8 3 15,-2-6 1-15,6-11-2 16,-2-2-1-16,6-8-1 16,-6 1-1-16,2-13-2 15,-6 6 1-15,4-18 6 0,-6 6 0 16,0-11 0-16,-2 13 1 16,0-3-1-16,-11 14-5 15,-4-2-2-15,-10 12-2 16,-2 2-8-16,-5 9-7 15,-5 12-19-15,2 12-24 16,-6 14-83-16,3 11 7 16,-9 11-187-16</inkml:trace>
          <inkml:trace contextRef="#ctx0" brushRef="#br0" timeOffset="40786.3095">30733 16682 371 0,'3'-13'121'16,"-3"2"20"-16,-2 2-101 15,1-1-10-15,-1 5-11 16,-1 4-11-16,-2 1 0 16,-4 5-4-16,-4 6-2 0,-4 9 1 15,-1 7 1-15,-3 11 2 16,1 0 0-16,0 9-1 16,3-1-2-16,-1 9-4 15,5-7-2-15,-2 2-8 16,5-7-7-16,1-5-42 15,4-11-54 1,2-9-37-16,0-8-41 0,3-20-28 16</inkml:trace>
          <inkml:trace contextRef="#ctx0" brushRef="#br0" timeOffset="40896.482">31080 16015 351 0,'-12'13'127'0,"-3"4"10"0,-8 6-83 15,5 4-43-15,-6 6-8 16,3-5-10-16,-3 4-4 16,8-7-1-16,-6-4 1 15,7-3 4-15,5-3 4 16,5-3 4-16,4 1 1 16,7-1 3-16,3 0 4 15,2 1 4-15,1 3-1 16,1-1 0-16,4 4-1 15,-4-1-5-15,4 8-5 16,-2-1 0-16,-5 10-3 16,-2 0-2-16,-3 3-3 15,-3-3-1-15,-2 2 1 16,-2-7 1-16,-3-2 2 16,2-3 4-16,-6-2 5 15,-1-3 1-15,-6 0 5 16,-1-2 0-16,1 0 1 0,-3-3-3 15,-1-3-2-15,4-2-6 16,-3-5-10-16,1-4-11 16,-2-4-45-16,0-2-37 15,-6-6-43-15,-1-3-33 16,-4-6-31-16</inkml:trace>
          <inkml:trace contextRef="#ctx0" brushRef="#br0" timeOffset="40926.406">30943 15954 235 0,'-8'10'209'0,"3"-4"-58"15,9-2-141-15,10-1 141 16,5-1-151-16,14-4-1 16,3-5 0-16,21-4-4 15,1-4-5-15,20-7-25 0,2 1-48 16,14-14-67-16,-6-4-14 15,19-20-142-15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20:19.39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91D8718-112B-4B70-B853-F409FD21B5AC}" emma:medium="tactile" emma:mode="ink">
          <msink:context xmlns:msink="http://schemas.microsoft.com/ink/2010/main" type="writingRegion" rotatedBoundingBox="1925,1152 23206,1691 23033,8523 1752,7984"/>
        </emma:interpretation>
      </emma:emma>
    </inkml:annotationXML>
    <inkml:traceGroup>
      <inkml:annotationXML>
        <emma:emma xmlns:emma="http://www.w3.org/2003/04/emma" version="1.0">
          <emma:interpretation id="{794A6E5F-8F0C-466D-BDCF-FD30C8068F65}" emma:medium="tactile" emma:mode="ink">
            <msink:context xmlns:msink="http://schemas.microsoft.com/ink/2010/main" type="paragraph" rotatedBoundingBox="2109,1181 19478,1597 19413,4317 2043,3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1E0DAF-A31C-4BD0-9306-A30BBECAF7F1}" emma:medium="tactile" emma:mode="ink">
              <msink:context xmlns:msink="http://schemas.microsoft.com/ink/2010/main" type="line" rotatedBoundingBox="2109,1181 19478,1597 19413,4317 2043,3901"/>
            </emma:interpretation>
          </emma:emma>
        </inkml:annotationXML>
        <inkml:traceGroup>
          <inkml:annotationXML>
            <emma:emma xmlns:emma="http://www.w3.org/2003/04/emma" version="1.0">
              <emma:interpretation id="{6048B911-D3EF-4FB5-944B-5A890357B99B}" emma:medium="tactile" emma:mode="ink">
                <msink:context xmlns:msink="http://schemas.microsoft.com/ink/2010/main" type="inkWord" rotatedBoundingBox="2104,1367 7587,1499 7543,3360 2060,322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468 0 307 0,'-2'8'85'16,"-9"-6"21"-16,4 5-87 0,9 4-13 15,1 4-3-15,2 0-4 0,3 7 1 16,1-4 0-16,-4 7 1 16,0 0 0-16,-4 10 5 15,-2 1 1-15,-8 19 2 16,-1 3 4-16,-4 22 0 15,-6 3-3-15,-5 26-1 16,0-1-3-16,-8 20-4 16,4-13-1-16,-9 16-3 15,5-23-4-15,-5 8-5 16,3-22-1-16,-2 6-4 16,9-22 0-16,0-2-5 15,5-17-3-15,1 0-85 16,4-19 23-16,-2-5-213 15</inkml:trace>
          <inkml:trace contextRef="#ctx0" brushRef="#br0" timeOffset="1093.9253">149 1625 380 0,'0'9'61'15,"9"-6"43"-15,14 2-111 16,8 2-6-16,23 4 2 15,9 2-8-15,28 4-86 16,0-4 19-16,19-9-217 16</inkml:trace>
          <inkml:trace contextRef="#ctx0" brushRef="#br0" timeOffset="820.5078">413 943 311 0,'7'8'53'0,"6"-3"36"15,7 0-92-15,8 7 2 16,6-4 4-16,5 4-1 16,3-2 1-16,8 0-3 0,-4-4 0 15,11-1-6-15,-6-3-6 16,6 1-24-16,-13-1-30 15,-4 3-25-15,-13-2-20 16,-12 7-23-16</inkml:trace>
          <inkml:trace contextRef="#ctx0" brushRef="#br0" timeOffset="1412.8532">1964 312 409 0,'-2'-5'84'0,"-3"3"35"16,4 6-122-16,-1 14-5 16,-3 12-4-16,-8 28 1 15,-9 13 2-15,-16 29 0 16,-4 5 2-16,-9 31 1 16,-1-10-3-16,-6 13-1 15,9-21 2-15,-3-5-1 16,11-38 3-16,6-12 5 15,11-30-4-15,6-13-81 16,10-20-15-16,6-18-28 0,7-12-53 16</inkml:trace>
          <inkml:trace contextRef="#ctx0" brushRef="#br0" timeOffset="434.5335">568 128 217 0,'20'3'144'16,"-14"-1"-32"-16,1 3-12 16,5 3-106-16,7 4 0 15,1 4 5-15,2 9-1 16,-2-5-1-16,3 7-1 16,-3-6-1-16,5 4-2 15,-2-8-2-15,4 1-4 0,-2-6 1 16,5-2 0-1,-4-7 4-15,9-1 1 0,0-4 2 16,3-1-33 0,-3 1-39-16,-2-1-18 0,-10-1-40 15,-4-1 8-15</inkml:trace>
          <inkml:trace contextRef="#ctx0" brushRef="#br0" timeOffset="1822.4519">2553 420 181 0,'33'-15'71'0,"-14"10"8"15,-9 13-38-15,-12 9-15 0,-16 16-3 16,-15 7-1-16,-19 15 0 16,-6-2-4-16,-17 5 2 15,7-5-2-15,-7 2-2 16,14-14-5-16,-5 4-3 15,11-8-5-15,-2 1 1 16,14-1 2 0,-2 7 2-16,9 0 0 0,3 7 0 15,8-3-2-15,2 7-4 16,9-5-5-16,1 8-5 16,6-8-1-16,4 4-2 15,3-7 0-15,7-1-1 16,4-12 3-16,9-5-2 15,3-10-4-15,11-6-70 0,-1-5-21 16,7-3-20-16,-10-5-68 16</inkml:trace>
          <inkml:trace contextRef="#ctx0" brushRef="#br0" timeOffset="2453.5108">2633 1368 328 0,'7'12'110'0,"1"-7"10"0,8 1-74 16,9 4-58-16,15 2-26 15,2-4-14-15,12-3-36 16,0-7-31-16,5-8-11 15,-4-8-34-15</inkml:trace>
          <inkml:trace contextRef="#ctx0" brushRef="#br0" timeOffset="2136.7907">2902 943 288 0,'11'3'44'0,"8"1"30"16,4 1-105-16,7 3-51 15,-2 0 10-15,-5 7-148 16</inkml:trace>
          <inkml:trace contextRef="#ctx0" brushRef="#br0" timeOffset="3355.6998">4265 491 372 0,'21'-26'98'0,"-7"4"29"16,2-1-104-16,1 11-19 15,-2 6-7-15,-5 7-8 16,-10 11-4-16,-9 8-2 0,-10 8-1 16,-10 4 8-16,-10 4 4 15,-1-3 5-15,-7 1 9 16,4-6 4-16,-2 2 1 15,7-5 0-15,-3 15-3 16,2 1-8-16,-5 19-5 16,4 6-4-16,-7 17-5 15,7-8-1-15,-1 15-11 16,9-11-9-16,-1 14-11 16,5-11 3-16,-2 11 1 15,8-17 17-15,-3-8 27 16,11-23 14-16,4-7 2 15,10-16-1-15,5-6-4 16,6-6-13-16,12-3 0 16,4-11 2-16,11-9 0 15,5-7 0-15,9-8 0 16,-6-7-3-16,4-8 0 0,-12 1 0 16,-1-6 1-16,-11 3 0 15,-4-6 2-15,-9 6 1 16,-6-6 4-16,-7 9 2 15,-12 2 2-15,-4 12-1 16,-8 0-2-16,0 6-5 0,-5-1-16 16,8 2-17-16,-3-9-7 15,10 3 0-15,-3 1 3 16,5 4 9-16,1 7-23 16,1 12-27-16,0 9-5 15,6 11-93-15</inkml:trace>
          <inkml:trace contextRef="#ctx0" brushRef="#br0" timeOffset="3919.02">4700 628 409 0,'1'-5'85'0,"-2"5"35"0,-1 5-120 16,-5 11-5-16,-2 9-3 15,-10 17-7-15,-4 4 1 16,-12 15-1-16,-1 3 1 15,-11 9 7-15,4-9 13 16,-8 11 10-16,6-10 3 16,0 8 0-16,13-12-5 0,1 12-4 31,11-8-7-31,5 1-2 0,8-11-1 0,6-2-2 16,7-14-2-16,9-8-6 15,5-9-1-15,5-9 0 16,2-13 2-16,6-12 3 15,-3-11 7-15,6-18 7 16,-4-11 2-16,4-21 3 16,-1-2-1-16,0-21-2 15,-8 8-4-15,-8-8-1 16,-10 14-3-16,-8-9 0 16,-4 16 0-16,1-4-1 15,7 12-1-15,5 6 1 16,5 19 1-16,-1 13 0 15,-3 15-2-15,-2 18-2 16,-8 12-7-16,-6 21-50 16,-1 11-72-16,-9 13 4 0,-4-4-192 15</inkml:trace>
          <inkml:trace contextRef="#ctx0" brushRef="#br0" timeOffset="4485.2084">5168 644 349 0,'-17'18'64'0,"-4"12"38"16,2 8-118-16,-2 16 1 16,-1 0 1-16,1 18-1 0,4-6 0 15,6 16 10 1,4-11 1-16,5 9 1 0,2-14 1 15,5 0 2-15,2-17 1 16,6-5 2-16,4-10-1 16,4-8 0-16,4-9 0 15,7-7-1-15,-1-9-4 16,7-12-4-16,-1-9-1 16,6-22-5-16,-5-6 1 15,7-30 17-15,-8-8 15 16,3-20 12-16,-11 6 5 0,-4-10 0 15,-10 26-16-15,-10-6-38 16,-8 24-18-16,-9 4-9 31,-3 21-5-31,-6 6 0 0,1 22 24 0,-7 14 5 16,-1 13-24-16,-12 17-20 16,-1 9-4-16,-14 15-62 15</inkml:trace>
        </inkml:traceGroup>
        <inkml:traceGroup>
          <inkml:annotationXML>
            <emma:emma xmlns:emma="http://www.w3.org/2003/04/emma" version="1.0">
              <emma:interpretation id="{0DA612FB-0EDE-4F80-92D9-312116FF187D}" emma:medium="tactile" emma:mode="ink">
                <msink:context xmlns:msink="http://schemas.microsoft.com/ink/2010/main" type="inkWord" rotatedBoundingBox="10247,1425 13128,1494 13064,4165 10183,409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8444.655">9574 1821 377 0,'-8'-3'66'0,"1"1"25"16,9 2-117-16,3 5-6 15,0-2 2-15,-2 1 7 0,2 1 19 16,-2-2 11-16,-1-1 9 15,3 4 7-15,0 3 1 16,-5 7 3 0,0 4-3-16,-3 12 0 0,-4 3-4 15,-6 18-3-15,-2 3-5 16,-7 26-3-16,1 4-4 16,-8 20-2-16,3-11-2 0,-1-1 1 15,6-24-1 1,1-12 0-16,6-23 0 0,4-8 1 15,4-12-5-15,1-5-14 16,3-5-10-16,0-7-37 16,2-6-60-16,-3-4-1 15,1-3-42-15,-1-8 57 16</inkml:trace>
          <inkml:trace contextRef="#ctx0" brushRef="#br0" timeOffset="99270.5277">9459 2296 267 0,'15'-7'84'0,"9"-1"17"0,-3-2-77 16,7 0-8-16,-1 2-15 15,4 3-16-15,-2 3-8 0,2 1-15 16,1-3-8-16,4-1-48 16,-1-3 10-16,5 1-108 15</inkml:trace>
          <inkml:trace contextRef="#ctx0" brushRef="#br0" timeOffset="98848.131">9587 1678 200 0,'4'12'157'0,"-9"-12"-40"16,3 5-2-16,4 0-117 15,3 5-2-15,0-2 0 16,3 4 0-16,-2-4 1 16,3-1-1-16,-1-2 2 0,2-2 1 15,2 0 0-15,4-1 2 16,-1-2 2-16,12-5 4 15,3 2 2-15,8-7 2 16,0 2-1-16,7 3-3 16,-9 1-4-16,-2 8-14 15,-10 4-17-15,-7 15-53 16,-10 4-42-16,-12 8-18 16,-10 1-89-16</inkml:trace>
          <inkml:trace contextRef="#ctx0" brushRef="#br0" timeOffset="99593.3537">10563 1663 423 0,'-18'10'97'0,"5"-13"33"15,11 3-122-15,12 3-18 16,2 9-9-16,3 3 1 16,-7 15 1-16,-6 3 2 0,-4 15 8 15,-10 4 12-15,-13 17 5 16,-8-2 2-16,-8 17 3 16,-4-6 0-16,-3 7 1 15,11-15-3-15,1 0 0 16,13-17-4-16,1 0-5 15,7-13-7-15,-2-2-7 16,6-8-4-16,-1-4-2 16,4-11-1-16,5-6-21 15,-1-8-21-15,3-4-53 16,-1-7-9-16,5-12-39 16,1-6 27-16</inkml:trace>
          <inkml:trace contextRef="#ctx0" brushRef="#br0" timeOffset="99986.3072">10351 2293 93 0,'58'-72'57'0,"15"-11"9"16,-3 9-18-16,9-8-6 16,-9 17-8-16,5 1-5 0,-15 14-14 15,-4 3 0-15,-11 18-3 16,-5 7-3-16,-15 12-1 16,-5 10 3-16,-12 15 1 15,-11 10 8-15,-9 6 1 16,-13 14 4-16,-8 0 2 0,-10 2 9 31,-1-8-4-31,-7 3 1 0,6-12-5 16,-3 3-4-16,8-6-17 0,-6 4-6 15,4-1-4-15,-8 1-3 16,2-1 0-16,0 0-2 16,8-5 2-16,4-5 1 15,11-5 2-15,7-2 2 16,8-6 1-16,5 3-2 15,6-2 0-15,6 9 0 16,6 3 0-16,14 10 2 16,6 4 2-16,20 15 0 15,5-3-1-15,19 6 0 16,-9-9-2-16,10-2-7 16,-10-13-13-16,0-3-69 15,-15-10-42-15,-10 4-21 16,-20-3-106-16</inkml:trace>
          <inkml:trace contextRef="#ctx0" brushRef="#br0" timeOffset="97242.2936">8757 762 250 0,'5'-15'63'0,"3"-2"22"15,2 8-74-15,-1 0-1 16,-4 4-3-16,-2 4 2 16,-1 2 0-16,-6 1 2 15,3 3 0-15,-9 3 0 16,-2 4-6-16,-6 8 0 0,-5-2-1 16,-9 9 5-16,2-4 1 15,-8 10 3-15,1-1 1 16,-4 12-1-16,3 0-5 15,-9 10-3-15,7-1-2 16,-4 12-2-16,7-8 0 16,-3 9 0-16,7-8-1 15,0 13 2-15,5-4 0 16,1 11 2-16,9-2 1 16,3 16 2-16,8-9 0 0,9 8 0 15,5-16 0-15,12-4 3 16,8-21-1-16,16-7 0 15,4-13-1-15,11-4-1 16,0-9-4-16,13-2 0 16,-6-7-2-16,8-8-1 15,-3-6-1-15,6-8-5 16,-11-2-7-16,5-6-29 16,-17 1-23-16,-3-4-66 15,-19-5-9-15,-3-8-121 16</inkml:trace>
          <inkml:trace contextRef="#ctx0" brushRef="#br0" timeOffset="97605.304">8714 73 495 0,'7'3'98'0,"9"-6"51"15,11 0-148-15,28 3-11 16,8-4-7-16,15 4-38 16,-10 4-44-16,-4-1-49 15,-17 4-28-15,-12 1-61 16</inkml:trace>
        </inkml:traceGroup>
        <inkml:traceGroup>
          <inkml:annotationXML>
            <emma:emma xmlns:emma="http://www.w3.org/2003/04/emma" version="1.0">
              <emma:interpretation id="{5DED1607-5002-4A16-A5F4-14748F20C2E8}" emma:medium="tactile" emma:mode="ink">
                <msink:context xmlns:msink="http://schemas.microsoft.com/ink/2010/main" type="inkWord" rotatedBoundingBox="14098,1468 19478,1597 19422,3959 14041,3830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0136.9618">13743 1232 293 0,'16'-22'82'0,"11"-6"26"15,6 1-79-15,13-4-16 16,1 3-1-16,11-2-5 15,-5-2-8-15,12-11 0 16,-4-3 1-16,16-16-1 16,-11-1 3-16,9-15 6 15,-12 8 5-15,2-8 10 0,-16 14 2 16,-2 1 1-16,-14 16-6 16,-6 7-5-1,-14 17-9-15,-3 6-10 0,-7 12-7 16,-8 14 0-16,-6 9 0 15,-11 15 1-15,-6 5 7 16,-12 15 6-16,-2 2 1 16,-12 18 1-16,1 4-1 15,-14 31 0-15,2 4-2 0,-13 31 0 16,7-10-1-16,-14 26-1 16,12-16 0-16,-8 12 0 15,14-33 5-15,-4 1 2 16,18-38 0-16,0-10 0 15,18-32 0-15,3-8-7 16,13-15-7-16,4-6-21 16,6-12-26-16,6-5-84 15,1-5 2-15,6-7-187 16</inkml:trace>
          <inkml:trace contextRef="#ctx0" brushRef="#br0" timeOffset="110750.6713">15144 825 456 0,'15'-10'104'0,"-19"-1"39"0,3 6-139 15,-1 8-16-15,-5 15-7 16,-6 9-7-16,-14 16-18 16,-6 8 1-16,-18 17-2 15,-4-5 15-15,-13 17 14 16,-2-7 24-16,-9 14 24 15,4-11 12-15,-8 14-1 16,13-14-5 0,-5 14-5-16,19-12-17 0,3 13-7 15,16-8-10-15,11 7-9 16,21-19-5-16,10-5-10 16,15-24-2-16,15-11 1 15,6-19 9-15,12-22 12 16,2-15 13-16,16-20 9 15,1-9 2-15,12-25 6 0,-2 0-2 16,14-26 3-16,-8-1-5 16,15-27 4-1,-10 5-7-15,8-19-4 0,-18 17-6 16,-3-4-3-16,-24 27-6 16,-13 6-2-16,-23 26-2 15,-11 1 0-15,-13 17 1 16,-9 1-1-16,-4 13-1 15,-9 9-3-15,-7 21-5 0,-24 18-7 16,-7 13 0-16,-21 22-1 16,2 7-2-16,-2 14-80 15,19-1-26-15,1 6-22 16,20-13-99-16</inkml:trace>
          <inkml:trace contextRef="#ctx0" brushRef="#br0" timeOffset="111865.1837">17411 219 469 0,'7'18'94'0,"-7"4"44"0,-5 5-145 15,-7 14-19-15,-9 9-6 16,-12 11-3-16,-6-4 2 15,-15 6 5-15,2-10 15 16,-11 8 18-16,-2-9 11 16,-19 8 14-16,1-6 5 0,-27 18 3 15,2-4-10 1,-18 21-7 0,7-1-12-16,-21 14-4 0,19-11-3 0,-20 17-4 15,15-17-4-15,-12 14-6 16,18-12-3-16,-6 10-8 15,23-22 4-15,2 2 4 16,23-21 7-16,8-4 4 16,19-17 6-16,6 4-1 15,13-12-4-15,9 2-10 16,8-7-15-16,7-1-63 16,10-11-31-16,7-4-22 15,8-12-69-15</inkml:trace>
          <inkml:trace contextRef="#ctx0" brushRef="#br0" timeOffset="111306.8139">16291 412 431 0,'20'-14'89'16,"-2"3"42"-16,2 3-131 15,0-1-12-15,-7 8-15 0,-6-1-15 16,-11 5 12-1,-10 4 12-15,-6 6 15 0,-17 5 22 16,-4 4 16-16,-14 8-7 16,0 1-11-16,-10 11-2 15,9-1-6-15,-6 9-3 16,16-3-3-16,4 4-6 16,19-13-5-1,7-1-23-15,16-14-5 16,10-6-6-16,6-16 0 0,11-6-4 15,3-10 16-15,9-11-10 16,1-6-7-16,5-9 5 16,-5-2 13-16,0-5 20 15,-9 3 19-15,1-7 25 16,-9 6 9-16,-1-7 18 16,-7 8-4-16,-9-3 11 0,-7 14-6 15,-18 3-10-15,-6 14-23 16,-13 9-13-16,-3 11-17 15,-11 16-10-15,7 12-7 16,-6 14-36-16,6 3-19 16,-5 9-53-16,9-11-4 15,-4 1-30-15,10-11 38 16</inkml:trace>
          <inkml:trace contextRef="#ctx0" brushRef="#br0" timeOffset="112332.4787">16498 1886 468 0,'-16'23'93'0,"-9"9"42"16,7 6-144-16,-2 10-5 15,-2 2-2-15,-6 8-1 16,0-8 5-16,-7 5-1 15,2-9 0-15,-2 4-2 16,6-10 2-16,1 3 1 16,8-8 7-16,4 0 8 15,9-9 5-15,7-3 3 16,10-9 4-16,13-14 2 16,12-12-2-16,15-25 0 15,6-11-5-15,16-23-2 16,-2-5-7-16,9-17-2 0,-7 8-6 15,2-10-9-15,-17 17 0 16,-4 2-7-16,-20 23-3 16,-15 11-14-16,-19 24-26 15,-26 20-50-15,-14 18-7 16,-22 11-102-16</inkml:trace>
          <inkml:trace contextRef="#ctx0" brushRef="#br0" timeOffset="109368.7972">12054 1212 324 0,'-18'5'91'0,"6"-2"25"0,2-1-86 0,7-2-24 16,5 2 5-16,-1-4-9 16,6 2 0-16,5-3 1 15,16-1 7-15,10-2-3 16,20-1 2-16,7-5-1 16,18 2-2-16,-7-3-2 15,19-7 4-15,-7 2-1 16,15-5 1-16,-10-2-2 15,8 3-45-15,-20 6-93 0,-6 2 14 16,-27 6-250-16</inkml:trace>
          <inkml:trace contextRef="#ctx0" brushRef="#br0" timeOffset="108883.0356">12074 732 217 0,'-8'-3'81'0,"3"1"20"15,-2 0-65-15,7 2-1 16,0 0-11-16,0 2-14 15,2 0-8-15,-1-2 6 16,-1 0 0-16,0 1 0 16,0-2 0-16,-1 2-2 15,1-1-4-15,1 4 1 16,4 2 1-16,2 4 4 16,3 2 2-16,7 3 1 0,3-3-2 15,4 1 1-15,5-3-3 16,4 0-3-1,0-2-4-15,4-1-3 16,-6 1-2-16,2-1-8 0,-8-1-5 16,2 4-14-16,-7 0-7 15,-2 2-10-15,-6-2-8 16,1 1-7-16,-6-4 16 16,4-5 14-16,2-7 11 15,9-5 13-15,0-5-6 0,8 3-26 16,-7 1-6-16,0 2-62 15</inkml:trace>
        </inkml:traceGroup>
      </inkml:traceGroup>
    </inkml:traceGroup>
    <inkml:traceGroup>
      <inkml:annotationXML>
        <emma:emma xmlns:emma="http://www.w3.org/2003/04/emma" version="1.0">
          <emma:interpretation id="{959DD8DE-0CA3-426F-B7BA-856589154AD3}" emma:medium="tactile" emma:mode="ink">
            <msink:context xmlns:msink="http://schemas.microsoft.com/ink/2010/main" type="paragraph" rotatedBoundingBox="1847,4245 23127,4784 23033,8523 1752,79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B02209-5A4D-4B82-8BE4-DD90B329631E}" emma:medium="tactile" emma:mode="ink">
              <msink:context xmlns:msink="http://schemas.microsoft.com/ink/2010/main" type="line" rotatedBoundingBox="1847,4245 23127,4784 23033,8523 1752,7984"/>
            </emma:interpretation>
          </emma:emma>
        </inkml:annotationXML>
        <inkml:traceGroup>
          <inkml:annotationXML>
            <emma:emma xmlns:emma="http://www.w3.org/2003/04/emma" version="1.0">
              <emma:interpretation id="{75F117DB-CE32-4D4C-AFB7-D315D463D9A6}" emma:medium="tactile" emma:mode="ink">
                <msink:context xmlns:msink="http://schemas.microsoft.com/ink/2010/main" type="inkWord" rotatedBoundingBox="1847,4245 8394,4410 8299,8150 1752,798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53777.8275">3788 5065 387 0,'-11'-40'96'0,"2"5"31"15,3-3-111-15,-1 12-11 16,-6 4-2-16,-4 9-2 16,-9 4 1-16,-4 9 0 15,-3 10 1-15,-1 5 0 16,0 19 0-16,4 4-1 15,-8 15-1-15,3 3-2 16,-4 12 1-16,5-3-1 0,-1 15 0 16,10-12 0-16,3 5 0 15,12-13 0-15,7-12-1 16,8-23 0-16,13-14 1 16,9-21 0-16,9-21 0 15,4-7 1-15,10-15 0 16,-4-6 1-16,4-4-1 15,-7 12 0-15,1 3 0 16,-10 15 1-16,0 11-2 16,-8 14 2-16,-1 8 0 15,-7 6 1-15,6 9 0 16,-6 2 1-16,3 4 0 16,-1 3-2-16,0 6 0 15,-3 1-1-15,-1 4-3 16,-4-2-3-16,-2-1-30 0,-2-12-30 15,-6-12-64 1,0-11-16-16,-2-17-119 0</inkml:trace>
          <inkml:trace contextRef="#ctx0" brushRef="#br0" timeOffset="254048.7308">3413 4333 417 0,'-5'36'130'0,"4"-19"20"0,12 0-104 16,21-2-46-16,8 8-13 15,-6-2-14-15,6 6-123 16,-10-9 24-16,0-6-300 15</inkml:trace>
          <inkml:trace contextRef="#ctx0" brushRef="#br0" timeOffset="254215.2899">3963 4177 340 0,'21'23'71'15,"7"-6"33"-15,17 8-106 0,3-5-11 16,9-1-11-16,-6 0-3 16,4-3-3-16,-10-2 7 15,0-6-7-15,-9-5-23 16,-1-6-24-16,-5-10-14 16,2-17-53-16</inkml:trace>
          <inkml:trace contextRef="#ctx0" brushRef="#br0" timeOffset="252162.941">-2 5228 249 0,'9'-5'80'0,"4"-9"19"15,0 0-73 1,5-5-3-16,1 1-8 0,1-4-7 16,-2 4-2-16,2-5 1 15,-2 0 0-15,2-9-1 16,0-1-1-16,5-12-4 15,-4-3 0-15,3-10 0 16,-4 5 2-16,-4-9 3 16,-8 9 1-16,-1-3 3 15,-7 14 1-15,-7-1 0 16,-8 13-2-16,-8 4-3 16,-5 11-2-16,-10 6-4 15,3 14-1-15,-10 14-1 16,5 12-1-16,-6 24-1 15,3 6-4-15,-10 21 0 16,8-1 0-16,-7 15 3 0,12-9 2 16,4 6 8-1,13-22 0-15,13-3 1 0,15-25 2 16,13-6-1-16,12-22-2 16,16-12 0-16,1-10-2 15,11-14-1-15,-3-12 0 16,6-14-1-16,-8-1-2 15,5-13-1-15,-8 3-1 0,2-7-3 16,-9 8 1-16,5-4-1 16,-12 13 2-16,-1 10 0 15,-10 14 2-15,-2 11-1 16,-6 15 2-16,-5 19 3 16,-4 8 0-16,0 15 1 15,-3 1 3-15,-6 3-2 16,-1-10-1-16,2-1-1 15,2-14-3-15,3 4-1 16,1-11 0-16,2-1-1 16,-1-3 0-16,-4-7 2 15,2-5 2-15,5-10 2 16,5-7 2-16,14-14 1 16,7-7-1-16,14-17 0 15,5-2-3-15,11-9 0 16,-6 6-1-16,10 4 1 15,-14 11 0-15,4 12 1 0,-15 16 0 16,-7 12 1-16,-13 15 2 16,-12 18 4-16,-16 12-1 15,-14 22 1-15,-6 7-3 16,-15 16-2-16,1-7-5 16,1 2-1-16,6-24 0 15,6-11-2-15,16-15 0 0,6-9-5 16,12-7-4-1,9 2-30-15,4 3-65 0,8 2-23 16,-2 1-40-16,-1-4-24 16</inkml:trace>
          <inkml:trace contextRef="#ctx0" brushRef="#br0" timeOffset="252773.5068">1924 4567 403 0,'-18'5'92'15,"-4"-2"36"-15,1 12-119 16,-3 5-8-16,-6 8-10 0,-3 6-4 15,-8 10-2-15,-2 1 2 16,-9 15 0-16,6-2 6 16,-7 12-1-16,4-9 1 15,-4 9 1-15,10-10 3 16,0 3 3-16,11-12 4 0,9-1 2 31,15-17 0-31,11-4-1 0,12-16 0 0,15-13-1 16,5-12-2-16,15-16 0 15,3-12-1-15,13-23 0 16,-3-7 0-16,17-28 0 16,-7-1-1-16,15-31 0 15,-3 6-1-15,18-34 1 16,-12 12 1-16,12-35 0 16,-17 23 2-16,5-23 2 15,-19 27 1-15,-1-7 3 16,-13 40 2-16,-1 1 1 15,-16 41-2-15,-3 14-1 16,-11 33-6-16,-9 22-3 16,-11 24-1-16,-19 35-1 15,-9 23 1-15,-24 46 2 16,-10 14 1-16,-15 54 0 16,6-3 0-16,-4 26 1 0,14-23-2 15,5 10-2-15,17-47-4 16,4-3-10-16,8-39-16 15,3-16-100-15,7-35 21 16,7-12-249-16</inkml:trace>
          <inkml:trace contextRef="#ctx0" brushRef="#br0" timeOffset="253275.7441">3345 3357 194 0,'-23'88'178'16,"-14"-2"-47"-16,-7 49-117 15,0 24 117-15,-12 57-125 16,-1 6-5-16,-14 62-1 16,3-22-1-16,-12 37-2 15,9-36-3-15,-10 12-3 0,14-59-1 16,-6 1-2-16,15-61 1 16,-5-19 1-16,13-51 5 15,-1-23 1-15,11-45 2 16,2-34-14-16,13-34-9 15,7-40-4-15,13-18 1 16,10-33-1-16,11 5 16 0,14-17 9 16,5 25 3-16,15 1 0 15,-1 25 1-15,16 6 0 16,-3 28 1-16,11 5-1 16,-7 21 0-16,12 13 1 15,-10 17-1-15,7 14 1 16,-9 13-2-16,4 8-62 15,-12 7-25-15,2 5-13 16,-12-6-84-16</inkml:trace>
          <inkml:trace contextRef="#ctx0" brushRef="#br0" timeOffset="255080.8443">5130 3246 498 0,'-32'26'117'0,"-8"9"43"16,4 0-148-16,-4 31-12 16,-1 16-11-16,-18 35-20 15,-2 6-11-15,-15 33-12 0,6-8 2 16,-8 21-3-16,8-14 19 15,-5 24 12-15,16-24 19 16,1 11 19-16,16-25 13 16,11 1 6-16,17-34-2 15,11-10-7-15,13-31-12 16,13-14-5-16,7-28-7 16,13-20-5-16,4-19-5 0,12-27-15 15,1-14-14-15,15-25-9 16,-5-3-3-16,9-24 5 15,-6 4 24-15,12-30 47 16,-12 5 18-16,15-28 17 16,-13 6 1-16,13-25-9 15,-12 15-31-15,4-22-11 16,-14 24-12-16,1-18-8 16,-14 33-2-16,-7-1 0 15,-14 39 2-15,-9 10 4 16,-13 42 6-16,-8 18-2 15,-11 30 0-15,-12 29-1 16,-11 24-2-16,-16 46-1 16,-8 24 3-16,-11 42 2 15,6 1 5-15,-2 40 6 0,11-22 3 16,2 23 2 0,11-26-1-16,-3 19-2 0,9-44-6 15,0 3-1-15,11-38-2 16,2-4-2-16,12-39-1 15,8-9-4-15,5-24-3 16,3-10-5-16,4-18 0 16,4-14-1-16,4-15 4 15,12-12 1-15,-1-13 5 0,13-13 0 16,-3 0 1-16,7-6-1 16,-8 5-4-16,3 4-14 15,-11 17-1-15,-2 10-10 16,-10 17-12-16,-4 18-7 15,-6 15 13-15,-5 23 14 16,-5 10 15-16,-3 19 15 16,-1 1 15-16,4 3 0 15,5-18-13-15,7-7-29 16,0-21-57-16,3-15 8 16,-2-18-152-16</inkml:trace>
          <inkml:trace contextRef="#ctx0" brushRef="#br0" timeOffset="255888.2933">6041 4766 270 0,'20'-45'51'16,"0"6"26"-16,2 0-80 15,-9 16 10-15,-3 8 15 16,-7 14 7-16,-5 12 6 16,-4 11 0-16,-9 11-9 15,-3 7-15-15,-7 11 1 0,0 2-5 16,-5 9-1-16,5-2-1 15,0 9 0-15,4-9-4 16,2-2-1 0,6-13 0-16,5-12-2 15,6-20-6-15,10-19-8 0,6-19 1 16,12-27-3-16,6-14-4 16,6-25 0-16,0-2 7 15,7-10 5-15,-7 15 5 16,2 3 15-16,-8 29 10 15,-3 16 7-15,-9 23-3 0,-1 22-2 16,-9 20-7-16,-2 27-5 16,-6 14-8-16,-6 42-5 15,-7 10-1-15,-14 30 2 16,-2-6 4-16,-9 29 4 16,-1-20 4-16,-8 19 1 15,2-24-2-15,-12 12-2 16,4-26-5-16,-12 8-2 15,5-26-2-15,-14 11-1 16,6-27-1-16,-7-9 2 16,5-30 6-16,-4-21 7 15,16-33 2-15,-2-30 1 16,16-25-1-16,4-36-6 16,15-7-7-16,8-15 0 15,15 17-2-15,12 8-10 0,6 31-14 16,17 11-110-16,6 16 22 15,24-4-277-15</inkml:trace>
          <inkml:trace contextRef="#ctx0" brushRef="#br0" timeOffset="255327.7168">5598 4225 457 0,'-5'3'89'15,"12"9"29"-15,14 5-158 16,11 11-72-16,-4 5-24 15,-2 12-35-15,-6-2-33 16</inkml:trace>
        </inkml:traceGroup>
        <inkml:traceGroup>
          <inkml:annotationXML>
            <emma:emma xmlns:emma="http://www.w3.org/2003/04/emma" version="1.0">
              <emma:interpretation id="{92A889E1-9DB1-477C-9EF3-21BBA2B83AFB}" emma:medium="tactile" emma:mode="ink">
                <msink:context xmlns:msink="http://schemas.microsoft.com/ink/2010/main" type="inkWord" rotatedBoundingBox="9949,5157 13321,5243 13272,7170 9900,7084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57156.2179">8032 4957 345 0,'-2'2'105'0,"0"-9"20"16,1 1-96-16,6 1-16 16,1 0-8-16,4 0-5 0,-3 1-4 15,-2 3 2-15,-5-1 1 16,0 0-2-16,0 2 1 16,-2 4 2-16,-3 1-1 15,-5 11 1-15,-5 9 2 16,-10 17 2-16,-3 7 1 15,-2 23-1 1,2 2-1-16,0 21 0 0,10-2 0 16,1 7-2-16,9-21-1 15,4-11-2-15,9-31-1 0,7-15-1 16,1-21 1-16,11-19 1 16,2-10 2-16,11-17 1 15,1-3 0-15,12-15 1 16,3 6-1-16,11-8 2 15,-4 9 1-15,8 0 2 16,-10 11 0-16,1 3 0 16,-13 17-3-16,-1 5 0 15,-14 14-1-15,-1 9-1 16,-11 9 1-16,-6 9 0 16,-10 4 2-16,-5 3-1 15,-6-1 1-15,-3 5-4 16,-1-4-6-16,-1 7-36 15,-1-7-27-15,3 2-67 0,2-7-18 16,3-1-112 0</inkml:trace>
          <inkml:trace contextRef="#ctx0" brushRef="#br0" timeOffset="257667.6176">9220 5246 156 0,'22'-33'123'0,"4"-4"-10"15,-11 4-23-15,-1-3-24 16,-9 11-20-16,-9 0-7 16,-7 10-15-16,-9 5-6 15,-7 13-11-15,-11 10-4 16,0 16-2-16,-17 17-1 15,0 9-1-15,-4 18 0 16,5 0 1-16,1 12 1 16,17-14-1-16,6 2 2 15,13-21-1-15,11-8-1 16,7-19-1-16,9-11 1 16,9-16 0-16,10-13 0 15,6-8 0-15,13-19-6 16,2-6-5-16,7-12-7 15,-8 2-2-15,0-8 2 0,-15 11 5 16,-2 2 9-16,-12 16 11 16,-3 13 2-16,-7 10 1 15,-2 11 1-15,-5 10-6 16,0 7-1-16,-1 8-3 16,1 15 0-16,2 4 0 15,2 11-3-15,1-4-3 16,7 2-6-16,0-14-7 0,7-3-5 15,1-13-16-15,9-8-31 16,-1-16-48-16,9-10-4 16,3-8-115-16</inkml:trace>
          <inkml:trace contextRef="#ctx0" brushRef="#br0" timeOffset="258336.3509">10057 5180 331 0,'2'-22'99'16,"-2"-1"23"-16,-5 1-86 15,-2 4-24-15,-8 5-3 16,-5 9-9-16,-8 11-5 16,0 8-3-16,-5 16 3 0,1 8 4 15,0 15 8-15,6 3 5 16,6 19 1-16,8-1-1 15,9 18-6-15,3-12-8 16,5-8-8-16,2-23-2 16,6-22 1-16,5-33 2 15,15-31-1-15,7-17 2 16,18-27-11-16,2-10-6 16,15-26-5-16,0 7 6 0,21-29 4 15,-5 7 14 1,20-22 15-16,-4 17 13 0,7-15 8 15,-23 26 5-15,7-4 5 16,-23 26-8-16,0-2-5 16,-17 26-12-16,3 9-6 15,-17 23-8-15,-8 17-7 16,-16 24-2-16,-18 22 4 16,-21 23 1-16,-25 39 3 15,-11 25 6-15,-22 48 1 16,-1 13-2-16,-8 48 0 15,11-17-2-15,2 11 0 16,22-40 0-16,4-15-1 16,21-55-1-16,1-16-1 15,10-32-2-15,-2-12-2 16,7-12-2-16,4-11-6 16,6-5 0-16,8-10 1 0,7-4 0 15,7-12-8-15,4 3 2 16,11-2-8-16,1 4-4 15,7 4-1-15,-2 18 9 16,7 11-66-16,-11 6-13 16,6 12-13-16,-3 2-75 15</inkml:trace>
        </inkml:traceGroup>
        <inkml:traceGroup>
          <inkml:annotationXML>
            <emma:emma xmlns:emma="http://www.w3.org/2003/04/emma" version="1.0">
              <emma:interpretation id="{60E000E8-53F6-4CE6-8FC7-2FCDA303C1D7}" emma:medium="tactile" emma:mode="ink">
                <msink:context xmlns:msink="http://schemas.microsoft.com/ink/2010/main" type="inkWord" rotatedBoundingBox="15076,5179 19465,5291 19390,8254 15001,8143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60501.5135">12982 5170 288 0,'33'-19'85'0,"-4"4"24"0,7-1-82 16,-1 3-8-16,2 1-2 15,-9 4-15-15,-2 4-1 16,-11 4-1-16,-5 7 4 16,-6 8 1-16,-11 10 1 15,-3 5 1-15,-8 13 0 16,-6 2-3-16,-4 8 3 16,2 0 0-16,-1 8 1 15,9-3 0-15,5 7-1 0,4-12-4 16,8 4-2-16,2-11-2 15,8-4 0-15,2-14 0 16,11 2 0-16,6-12 1 16,12-10 1-16,6-6-1 15,11-15 2-15,-4-15-2 16,8-19 2-16,-8-9 1 0,2-19 5 16,-7 2 0-16,-1-10 1 15,-12 13-1-15,-5-1 1 16,-14 18-3-16,-11 1-1 15,-12 16-2-15,-7 2 0 16,-5 13-2-16,-4 3-1 16,5 6 0-16,1 2-1 15,6 3 1-15,4 1 0 16,7 2 0-16,0 3-1 16,5 1 0-16,10 3 1 15,1 2 0-15,11 3 0 16,5 4 0-16,7 3 0 15,1 0 0-15,8 6 0 16,-1-2 0-16,8-4-1 16,-6-7 0-16,5-6 1 15,-15-9-1-15,3-6 1 0,-16 3 1 16,-2-2 0 0,-11 1 0-16,-3-1 0 0,-5 5 0 15,-3-1-1-15,-2 1-1 16,-2 9-1-16,-1 6 0 15,-6 14 1-15,-2 13 2 16,-4 19 1-16,1 13 2 16,-4 18-1-16,5-6-1 0,-2 6-2 15,5-19-1-15,0-13 0 16,2-24-3-16,4-13-9 16,4-17-10-16,4-23-89 15,1-10-25-15,8-26-28 16,-3-12-69-16</inkml:trace>
          <inkml:trace contextRef="#ctx0" brushRef="#br0" timeOffset="260802.8985">14126 4411 463 0,'7'-25'113'0,"8"13"31"15,6 17-143-15,9 15-45 16,-5 9-78-16,2 7-29 15,-8 1-52-15,-4 1 3 16</inkml:trace>
          <inkml:trace contextRef="#ctx0" brushRef="#br0" timeOffset="261235.165">14292 4931 137 0,'-13'53'86'0,"3"15"-13"0,-2-8-21 15,2 8-47-15,5-7-9 16,0 5-1-16,4-14-2 15,1 4 1-15,5-9 4 16,6 3-4-16,2-9-1 0,11 1 4 16,-1-12 11-16,5-6 29 15,-5-9 15-15,4-6 18 16,-4-11 2-16,0-11-2 16,1-11-27-16,2-15-8 15,-1-8-17-15,2-14-6 16,-6-1-7-16,3-9-4 15,-8 8-2-15,-3-5-3 16,-4 15-1-16,-9 3-8 16,-9 20-4-16,-4 13-2 15,-3 19-1-15,-11 16 6 16,0 17 10-16,-2 18 11 16,5 7 3-16,1 18 5 15,13-7-4-15,8 7-3 16,9-18-4-16,8-12-1 15,3-23-1-15,10-15 0 0,4-21 1 16,6-14 1-16,4-5-2 16,9-10 1-16,-4 3-2 15,6-2 1-15,-8 7-1 16,-1-1 0-16,-9 8 0 16,0 2-2-16,-8 9-2 15,-7 8-5-15,-10 9 0 16,-10 19 0-16,-9 6 2 0,-11 12 4 15,2 3 7-15,0 5 1 16,11-11-1-16,7-3-3 16,14-12-2-16,9-10-3 15,8-9-1-15,16-13 0 16,6-5 2-16,18-10-7 16,4-1-9-16,16-13-119 15,-6 5 28-15,15-13-305 16</inkml:trace>
          <inkml:trace contextRef="#ctx0" brushRef="#br0" timeOffset="262093.0011">16996 4414 372 0,'53'-56'84'0,"14"-11"28"16,-6 3-114-16,4-6-17 0,-12 10-1 16,-6-1 3-1,-17 11 13-15,-7 10 21 16,-13 17 14-16,-14 13 2 0,-9 22-3 15,-15 22-6-15,-7 13-15 16,-16 33 0-16,-6 14-1 16,-14 41-2-1,3 6-1-15,-19 53 4 0,8-5-2 16,-19 42-1-16,6-17 2 16,-12 32-1-16,9-44-4 15,-11 19-2-15,15-41-1 0,-14-4 0 16,17-40 1-16,-15-5-1 15,14-38-1-15,-9-15 0 16,15-30 1-16,-10-17 2 16,21-24 0-16,1-15 0 15,18-10 1-15,8-9-1 16,20-3-1-16,10-6 0 16,17 1 1-16,14-8-1 15,8 1-2-15,12-4-5 16,7 7-5-16,15-4-29 15,2 7-56-15,16-7-49 16,4 3-26-16,18-8-92 16</inkml:trace>
          <inkml:trace contextRef="#ctx0" brushRef="#br0" timeOffset="262503.3589">17244 5356 310 0,'-7'-14'188'0,"-1"-1"-32"0,-4 0-34 15,6 5-124-15,-8 12-6 16,-2 16-2-16,-13 17 0 15,-4 8 1-15,-12 16 3 16,6-3 3-16,-5 10 2 16,11-8 0-16,0 1 4 15,10-15 2-15,3-5 2 16,10-18-1-16,3-8 0 16,7-9-3-16,7-6-4 15,4-6-4-15,8-10-13 16,2-12-14-16,8-14-48 15,-3 0 0-15,4-13 7 0,-7 9 20 16,2 2 34 0,-7 14 52-1,1 7 10-15,-6 15 4 0,-1 14 0 0,-2 10-19 16,1 15-4-16,1 7-9 16,6 7-16-16,4-3-14 15,7 0-108-15,1-13-5 16,9-14-41-16,0-11-26 15</inkml:trace>
        </inkml:traceGroup>
        <inkml:traceGroup>
          <inkml:annotationXML>
            <emma:emma xmlns:emma="http://www.w3.org/2003/04/emma" version="1.0">
              <emma:interpretation id="{971F1488-0D4C-407A-B3F3-EE870970CF6C}" emma:medium="tactile" emma:mode="ink">
                <msink:context xmlns:msink="http://schemas.microsoft.com/ink/2010/main" type="inkWord" rotatedBoundingBox="19903,5158 23116,5239 23069,7092 19856,7011"/>
              </emma:interpretation>
              <emma:one-of disjunction-type="recognition" id="oneOf6">
                <emma:interpretation id="interp6" emma:lang="" emma:confidence="0">
                  <emma:literal>hin</emma:literal>
                </emma:interpretation>
                <emma:interpretation id="interp7" emma:lang="" emma:confidence="0">
                  <emma:literal>Inas</emma:literal>
                </emma:interpretation>
                <emma:interpretation id="interp8" emma:lang="" emma:confidence="0">
                  <emma:literal>Inan</emma:literal>
                </emma:interpretation>
                <emma:interpretation id="interp9" emma:lang="" emma:confidence="0">
                  <emma:literal>hm</emma:literal>
                </emma:interpretation>
                <emma:interpretation id="interp10" emma:lang="" emma:confidence="0">
                  <emma:literal>Innas</emma:literal>
                </emma:interpretation>
              </emma:one-of>
            </emma:emma>
          </inkml:annotationXML>
          <inkml:trace contextRef="#ctx0" brushRef="#br0" timeOffset="264091.8878">18733 3803 362 0,'-15'10'116'0,"-12"20"14"16,-6 13-96-16,-5 30-24 16,3 10-9-16,-11 30-1 15,1 2 1-15,-15 28-1 16,-1-7 1-16,-12 25 0 0,5-18 0 15,-11 13 0 1,13-25-1-16,-4-2 2 0,16-34 3 16,0-4 1-16,16-28 0 15,3-10-3-15,15-21-5 16,6-10-11-16,9-14-5 16,8-11-4-16,7-11 2 15,13-7 5-15,7-6 10 16,16-13 4-16,4 0 5 15,18-6 1-15,-3 6-2 16,10-1-1-16,-10 12 0 0,1 8-1 16,-15 9 0-16,1 7 1 15,-14 10-1-15,-1 5-2 16,-13 3-1-16,0 6-5 16,-9-3-3-16,-4 4-6 15,-4-3 1-15,-7 4-14 16,-5-1 2-16,-5 7 5 15,-2-6 4-15,-1 3 2 16,5-8 11-16,1 3-2 16,4-8-2-1,1-1 0-15,0-3 0 0,6-4 6 16,2-5 10-16,9-6 5 16,4-7 4-16,12-8 3 15,2-4 0-15,9-6 9 0,1 3 1 16,7-1 5-1,-9 6-2-15,6 3-3 0,-9 9-13 16,2 5-5-16,-9 6-7 16,1 5-1-16,-9 4-1 15,-1 1-1-15,-9 2 2 16,-3 5 5-16,-5 2 1 16,-5 6 1-16,-2-1-1 15,-6 6-1-15,0-5-7 16,-7 5-4-16,-2-6-2 0,-3 3 0 15,0-7 0-15,0-1 1 16,5-2 2-16,-1-5 2 16,4-5 1-16,6 1-1 15,1-4 0-15,5-7 0 16,6 3 0-16,6-4 0 16,1-4-1-16,7-4-1 15,2 3-1-15,6-8-1 16,0 1 0-16,7-3 1 15,-3 2 2-15,6-2 3 16,-2 1 1-16,7-3 0 16,-1 3 0-16,8-4-1 15,-2 3 0-15,10-7-2 16,-7 1 1-16,9-6 1 16,-7 1-1-16,10-6 3 0,-9 3 2 15,5-6 1-15,-6 4 0 16,7-6 0-16,-12 3-2 15,7-3-3-15,-13 5-1 16,-6-4 0-16,-13 9-1 16,-6 3 0-16,-15 10-1 15,-14 9 1-15,-8 12 0 16,-16 18 1-16,-6 7 0 16,-6 16 5-16,6 4 1 0,4 6-2 15,12-6 0-15,1 4-1 16,8-9-5-16,4 3 3 15,3-8 1-15,7-3 0 16,9-9 0-16,9-9 0 16,5-10-4-16,10-9-3 15,0-7-2-15,6-13-1 16,-2-2 0-16,7-14 1 16,-1-2 3-16,6-11 3 15,-4 5 1-15,3-5 1 16,-12 15 1-16,-3 1 0 15,-12 14 0-15,-6 10-4 16,-11 13-3-16,-11 15-1 16,-6 11 0-16,-9 17 6 15,-3 7 5-15,-4 12 3 16,4-4 0-16,-2 8 0 0,7-8-4 16,-4 7-2-16,11-13 2 15,1-6 0-15,8-14 0 16,9-8-1-16,9-19-2 15,13-11 0-15,7-11-2 16,14-18 0-16,3-6 0 16,15-12 1-16,-1 3 0 0,16-7 4 15,-5 13 0 1,13-3 0-16,-11 14-1 0,8 0-1 16,-17 11-3-16,4 6 0 15,-20 6-1-15,-4 5-1 16,-11 8 1-16,-2 14 3 15,-13 4 0-15,2 12 2 16,-7 7-1-16,-2 12 3 16,-5-4-2-16,-3 8-3 15,-3-6-3-15,-5 6-12 16,-2-12-13-16,-5 0-144 16,0-12 36-16,-4-12-354 15</inkml:trace>
        </inkml:traceGroup>
      </inkml:traceGroup>
    </inkml:traceGroup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26:29.4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0951C6-47AA-454E-967B-5AC1515FD84E}" emma:medium="tactile" emma:mode="ink">
          <msink:context xmlns:msink="http://schemas.microsoft.com/ink/2010/main" type="writingRegion" rotatedBoundingBox="16881,7921 20171,7867 20212,10354 16922,10408"/>
        </emma:interpretation>
      </emma:emma>
    </inkml:annotationXML>
    <inkml:traceGroup>
      <inkml:annotationXML>
        <emma:emma xmlns:emma="http://www.w3.org/2003/04/emma" version="1.0">
          <emma:interpretation id="{574363D9-9B1A-472D-B8E3-0A8128A6208E}" emma:medium="tactile" emma:mode="ink">
            <msink:context xmlns:msink="http://schemas.microsoft.com/ink/2010/main" type="paragraph" rotatedBoundingBox="16881,7921 20171,7867 20212,10354 16922,104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DCA8C2-0EC4-496C-9DF8-006C72CBA061}" emma:medium="tactile" emma:mode="ink">
              <msink:context xmlns:msink="http://schemas.microsoft.com/ink/2010/main" type="line" rotatedBoundingBox="16881,7921 20171,7867 20212,10354 16922,10408"/>
            </emma:interpretation>
          </emma:emma>
        </inkml:annotationXML>
        <inkml:traceGroup>
          <inkml:annotationXML>
            <emma:emma xmlns:emma="http://www.w3.org/2003/04/emma" version="1.0">
              <emma:interpretation id="{3734D25B-9E7F-4277-8CE4-791D8EEE375C}" emma:medium="tactile" emma:mode="ink">
                <msink:context xmlns:msink="http://schemas.microsoft.com/ink/2010/main" type="inkWord" rotatedBoundingBox="16837,7973 19816,7692 20049,10170 17070,104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593 0 278 0,'0'0'130'0,"-3"4"-6"0,-12 4-48 16,-2 5-67-16,-8 5 5 16,-3 4 0-16,-12 3 3 15,2 1-1-15,-12 4-1 16,5 2-5-16,-8 11-3 15,7-3-5-15,-9 15-1 16,10-4 0-16,-3 9 1 16,10-5 0-16,6 4 1 15,16-9-1-15,16 3-2 16,15-9-3-16,21 4-3 16,12-12-15-16,22 1-32 0,5-9-7 15,13-8-8 1,-10-13-1-16,8-7-5 15,-18-9-18-15,5-7 16 0,-15 1-124 16</inkml:trace>
          <inkml:trace contextRef="#ctx0" brushRef="#br0" timeOffset="-1721.1916">170 845 135 0,'0'-1'168'0,"-2"1"-51"0,0 3-79 15,-1-1 82-15,0 4-101 16,-2-1-9-16,3 5-2 16,0-3-1-16,4 3-1 15,1-4-6-15,7 3 1 16,5-4 0-16,12-2 4 16,4-1 4-16,22-4 5 15,7-3-1-15,20-3 0 16,1-1-4-16,24-4-2 15,-9 2-4-15,25 1-1 0,-8 0-1 16,22 3 1-16,-14 5-1 16,17 2 1-16,-16 5 0 15,21 4 0-15,-18-3-1 16,14-1 0-16,-16 2-1 16,12-5 1-16,-24-2 0 0,8 1-1 15,-21 1 1 1,5 1 2-16,-22 0 0 15,2 2 1-15,-21 0 1 0,3 2-1 16,-17 0-2-16,-7 1-2 16,-9-1 0-16,-6-1-1 15,-9-1 0-15,-5-3-5 16,-7 0-3-16,-5 1-13 16,-7 2-16-16,-5 0-46 15,-1 0-55-15,-5 2-1 16,3-1-52-16,-2-1 84 15</inkml:trace>
          <inkml:trace contextRef="#ctx0" brushRef="#br0" timeOffset="73.807">493 1237 310 0,'7'-2'97'16,"0"6"20"-16,-4 2-84 0,2 8-14 15,-5-1-9-15,0 5-1 16,-7-1-3-16,-3 3 5 15,-3 1 2-15,-9 4 5 16,2 2 1-16,-4 4 1 16,-1 1-3-16,-5 4-3 15,8-4-5-15,1 4-2 16,7-4-5-16,9 5-1 16,12-8-2-1,8 8 0-15,7-6-1 0,9 1-3 16,2-7-4-16,7-7-11 15,-2-6-11-15,4-7-95 16,-6-7-16-16,-2-3-34 16,-8-5-42-16</inkml:trace>
          <inkml:trace contextRef="#ctx0" brushRef="#br0" timeOffset="871.5182">684 1562 428 0,'-15'20'113'16,"-3"2"29"-16,1 1-120 0,-1 17-19 15,2 7-6-15,-6 14 0 16,-1 4 0-16,-7 8-2 15,7-7 2-15,-1 2-19 16,9-10-18-16,0-6-99 16,7-16 8-16,2-12-227 15</inkml:trace>
          <inkml:trace contextRef="#ctx0" brushRef="#br0" timeOffset="1037.0744">1154 1446 387 0,'-17'19'101'0,"7"-3"29"0,9-1-110 0,9 3-13 16,7 1-5-16,7 2-1 15,-2-6 0-15,9-3-1 16,1-11 3-16,10-12 1 15,-2-9 1-15,10-18 1 16,-1-4 1-16,3-14 1 16,-10 6-3-16,-2-10 1 15,-12 17-2-15,-4 0-1 16,-12 16-1-16,-10 6-1 16,-8 14 1-16,-11 10 0 15,-2 12-1-15,-11 12 0 16,2 4 1-16,-5 23 3 0,1 5 0 15,-8 26 2 1,1 10-2-16,-11 36-3 0,-1 2-6 16,-13 24-4-16,1-17 0 15,-10-3 4-15,7-39 6 16,-2-15 10-16,14-41 4 16,1-15 8-16,14-23-3 15,1-15-4-15,13-14-5 16,4-15-8-16,10-3-10 15,8-10-8-15,10 3-1 0,8-5-1 16,4 12 4-16,9 0 2 16,-1 11 7-16,10 4 0 15,0 10 2-15,13 1 0 16,0 7-4-16,15 0-9 16,-1 2-7-16,7-4-20 15,-4 4-26-15,5-3-77 16,-17-1 9-16,5 2-175 15</inkml:trace>
        </inkml:traceGroup>
        <inkml:traceGroup>
          <inkml:annotationXML>
            <emma:emma xmlns:emma="http://www.w3.org/2003/04/emma" version="1.0">
              <emma:interpretation id="{2E6B77F6-68FC-4FC4-8296-E6B3928B1DAE}" emma:medium="tactile" emma:mode="ink">
                <msink:context xmlns:msink="http://schemas.microsoft.com/ink/2010/main" type="inkWord" rotatedBoundingBox="18312,9217 19956,9190 19968,9921 18324,9948"/>
              </emma:interpretation>
              <emma:one-of disjunction-type="recognition" id="oneOf1">
                <emma:interpretation id="interp1" emma:lang="" emma:confidence="0">
                  <emma:literal>aber</emma:literal>
                </emma:interpretation>
                <emma:interpretation id="interp2" emma:lang="" emma:confidence="0">
                  <emma:literal>als</emma:literal>
                </emma:interpretation>
                <emma:interpretation id="interp3" emma:lang="" emma:confidence="0">
                  <emma:literal>alr</emma:literal>
                </emma:interpretation>
                <emma:interpretation id="interp4" emma:lang="" emma:confidence="0">
                  <emma:literal>also</emma:literal>
                </emma:interpretation>
                <emma:interpretation id="interp5" emma:lang="" emma:confidence="0">
                  <emma:literal>ab</emma:literal>
                </emma:interpretation>
              </emma:one-of>
            </emma:emma>
          </inkml:annotationXML>
          <inkml:trace contextRef="#ctx0" brushRef="#br0" timeOffset="2476.6747">1594 1725 229 0,'-20'2'204'15,"-3"6"-55"-15,6 7-137 16,-4 15 137-16,4 8-147 16,-3 10-4-16,3-3 0 15,3-2-1-15,7-11 0 0,2-7 1 16,3-10 0-16,6-5 1 15,1-10 1 1,1-5 1-16,2-5-1 0,7-10 1 16,2-2-2-16,3-6-6 15,0 0-4-15,0-9-1 16,-4 7 0 0,3-6 1-16,-6 4 7 0,2-3 2 15,-2 9 2-15,4-2 2 16,-6 8 1-16,-1 6 4 15,0 11 1-15,-1 11 3 16,-6 11-1-16,-1 12 0 16,-1 4-3-16,-2 12-1 15,-1-6-3-15,2 1-1 16,3-13-1-16,1-4 0 16,2-13-1-16,3-2 1 0,-1-8-1 15,3-1 0-15,1-2 0 16,3-6 1-16,0-3-1 15,10-8-1-15,0-6 0 16,10-10-1-16,3-3 0 16,2-13 0-16,-4 4 1 15,6-14 1-15,-7 7 0 16,-2-10 0-16,-5 8 1 0,-3-8-2 16,-10 11 0-16,-2 6 0 15,-11 16-1-15,-6 10 1 16,-7 19 0-16,-7 19 1 15,-6 13 1-15,-2 19 2 16,-1 3 3-16,2 9-3 16,7-9 1-16,6-2-1 15,6-13-2-15,2-1-3 16,6-7 3-16,1-4-1 16,1-4 0-16,4-4 0 15,5-6 0-15,2-2-1 16,0-7 1-16,5 2 0 15,-5-3 0-15,0-1 0 16,-2-2 1-16,-1-3-1 16,0 0 0-16,2-6 0 15,3-5 1-15,3-9-1 0,0 1 1 16,5-5 0-16,-5 3 0 16,1 3 1-16,-4 7-1 15,0 2 1-15,-6 7 0 16,-1 1 0-16,-3 3-2 15,-4 0 2-15,-3 2 0 16,2 2-1-16,-1 1 0 16,1-1 1-16,0 1-2 15,3 1-1-15,-2 1 1 0,-3 1 0 16,-2 4 0-16,-3 8 0 16,-5 6 1-16,-6 7-1 15,-4 4 1-15,-2 5-1 16,-1-7 0-16,5 2 1 15,1-9-1-15,7-1 0 16,2-10 1-16,3 0 3 16,3-5 1-16,1-6 1 15,2-3 1-15,6-1-1 16,1-6-2-16,14-8-2 16,3-2-1-16,10-9 0 15,-1-3 0-15,11-4 0 16,-5 2-1-16,10-5 0 15,-5 7 1-15,6-5-1 16,-4 5 0-16,2-1 0 16,-7 8 0-16,3 4-4 0,-12 9-2 15,4 6-8-15,-8 6-5 16,11 2-15-16,-2-4-27 16,14-7-96-16,-2-10 15 15,6-22-233-15</inkml:trace>
        </inkml:traceGroup>
        <inkml:traceGroup>
          <inkml:annotationXML>
            <emma:emma xmlns:emma="http://www.w3.org/2003/04/emma" version="1.0">
              <emma:interpretation id="{D8D45114-C255-411E-B8A1-98569ECCDBFC}" emma:medium="tactile" emma:mode="ink">
                <msink:context xmlns:msink="http://schemas.microsoft.com/ink/2010/main" type="inkWord" rotatedBoundingBox="19364,8253 20178,8239 20190,9022 19376,9036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1052.3427">2912 334 460 0,'10'10'103'16,"5"5"47"-16,3 6-130 0,5 11-10 15,1 9-4-15,6 11-1 16,-5-2-4-16,9 5-5 15,-4-9 5-15,3 2 3 16,-4-15-4-16,-3 2 1 16,-4-10 1-16,-4-5 1 15,-3-7 0-15,-2 4 1 16,-3-9-1-16,-5 2-2 16,-3 0-2-16,-14 2-2 15,-6-2-1-15,-17 5-2 16,-5 1-2-16,-19 8-1 15,-5-3-1-15,-19 7-6 16,2-4-5-16,-23 4-57 16,6-3-66-16,-17 1-3 15,14-6-178-15</inkml:trace>
        </inkml:traceGroup>
      </inkml:traceGroup>
    </inkml:traceGroup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26:18.3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6FA5C84-2C02-43D5-AEAB-55BD43612E9B}" emma:medium="tactile" emma:mode="ink">
          <msink:context xmlns:msink="http://schemas.microsoft.com/ink/2010/main" type="writingRegion" rotatedBoundingBox="3411,7824 6735,7824 6735,8893 3411,8893"/>
        </emma:interpretation>
      </emma:emma>
    </inkml:annotationXML>
    <inkml:traceGroup>
      <inkml:annotationXML>
        <emma:emma xmlns:emma="http://www.w3.org/2003/04/emma" version="1.0">
          <emma:interpretation id="{F617CF32-6834-4813-A2AB-8C9F308805AA}" emma:medium="tactile" emma:mode="ink">
            <msink:context xmlns:msink="http://schemas.microsoft.com/ink/2010/main" type="paragraph" rotatedBoundingBox="3411,7824 6735,7824 6735,8893 3411,88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0A66FF-643F-4A8F-B84C-32F9325569B5}" emma:medium="tactile" emma:mode="ink">
              <msink:context xmlns:msink="http://schemas.microsoft.com/ink/2010/main" type="line" rotatedBoundingBox="3411,7824 6735,7824 6735,8893 3411,8893"/>
            </emma:interpretation>
          </emma:emma>
        </inkml:annotationXML>
        <inkml:traceGroup>
          <inkml:annotationXML>
            <emma:emma xmlns:emma="http://www.w3.org/2003/04/emma" version="1.0">
              <emma:interpretation id="{207FD896-463E-42F4-9D4E-52B118FBD7B1}" emma:medium="tactile" emma:mode="ink">
                <msink:context xmlns:msink="http://schemas.microsoft.com/ink/2010/main" type="inkWord" rotatedBoundingBox="3411,7824 6735,7824 6735,8893 3411,8893"/>
              </emma:interpretation>
            </emma:emma>
          </inkml:annotationXML>
          <inkml:trace contextRef="#ctx0" brushRef="#br0">1472 7260 303 0,'-14'3'96'15,"0"2"16"-15,-6 0-82 0,5 2-17 0,0-1-5 16,2 1-4-16,3-4 6 16,0 1 7-16,4-3-5 15,2-1-2-15,4 0-2 16,0 2-5-16,10-2-2 16,4 2 7-16,12-7 6 15,2 0 2-15,19-7-2 16,-1-3-4-1,16-3-3-15,-1 1-4 0,16 1-1 16,-8 1-1-16,19-2-1 16,-3-1 1-16,18 1-1 15,-10-1 0-15,16 1 1 16,-9 4-1-16,15-2 5 16,-14-1 4-16,27-6 5 15,-7-1 2-15,18-4 3 0,-13 4-5 16,14 0-3-16,-21 6-5 15,9 2-2-15,-17 3-2 16,6 4 0-16,-24 5-2 16,0 8 1-16,-24 3-1 15,-6 7 6-15,-19 5 1 16,-3 0 3-16,-16 0 1 16,-2 3 0-16,-6-1-6 15,-6-2-1-15,-6 0-3 16,-5-1 0-16,-5 0 0 0,-5-1 0 15,-4 0 0-15,-5 2-1 16,-1 0-2-16,-5 0-6 16,1-2-5-16,-5 4-14 15,1-6-9-15,-3-1-105 16,-1-5-24-16,-3-1-31 16,5-6-81-16</inkml:trace>
          <inkml:trace contextRef="#ctx0" brushRef="#br0" timeOffset="1536.781">2022 6466 408 0,'7'-10'101'0,"-7"2"31"16,0 6-119-16,-4 9-3 16,-4 6-7-16,-10 10-1 15,-5 4 3-15,-14 8 2 16,-1 1 0-16,-9 8 0 16,1-3 0-16,-4 6-1 15,5 1-2-15,-5 13-1 16,9 1-1-16,-1 19-1 15,9 2-1-15,0 13 0 16,10-13 0-16,9-1-1 16,9-23 1-16,19-7 0 0,9-21 0 15,19-6 0-15,4-12 1 16,19-3-12-16,-1-8-12 16,15 0-120-16,-13 1 24 15,0 0-302-15</inkml:trace>
          <inkml:trace contextRef="#ctx0" brushRef="#br0" timeOffset="699.9654">4361 6627 250 0,'-25'0'166'0,"-10"2"-27"0,-1 1-31 0,-1 6-86 15,9 2-14-15,-2 7-4 16,9 1-4-16,1 2-1 15,5-4 0-15,3 1 2 16,5-3 1 0,-1-2 2-16,7-3 0 0,1 4 1 15,3-4 0-15,8 4 1 16,6 1-1-16,13 2-1 16,5 1 0-16,18 4-1 15,2-6-1-15,13 6 0 16,-5-5-1-16,7 9-1 15,-16-3 1-15,-4 11 0 16,-15-4 0-16,-7 8 0 16,-16-8 0-16,-7 3 1 15,-12-7 0-15,-11 3 1 16,-9-5-1-16,-16 5 1 16,-7-6-2-16,-16 4 0 0,0-4-2 15,-11-3-19-15,16-4-31 16,-11 1-102-16,18-2 6 15,-4 6-242-15</inkml:trace>
        </inkml:traceGroup>
      </inkml:traceGroup>
    </inkml:traceGroup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24:59.5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E15E82E-8AEB-4856-94A5-C099D5C9F067}" emma:medium="tactile" emma:mode="ink">
          <msink:context xmlns:msink="http://schemas.microsoft.com/ink/2010/main" type="writingRegion" rotatedBoundingBox="1006,8624 22539,9414 22386,13595 853,12804"/>
        </emma:interpretation>
      </emma:emma>
    </inkml:annotationXML>
    <inkml:traceGroup>
      <inkml:annotationXML>
        <emma:emma xmlns:emma="http://www.w3.org/2003/04/emma" version="1.0">
          <emma:interpretation id="{457E0B42-ABC2-421B-9299-DC8F11FD50A3}" emma:medium="tactile" emma:mode="ink">
            <msink:context xmlns:msink="http://schemas.microsoft.com/ink/2010/main" type="paragraph" rotatedBoundingBox="2609,8263 21951,9489 21791,12020 2448,1079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17371C-04AF-42CE-BC22-A2FC65F7BF1A}" emma:medium="tactile" emma:mode="ink">
              <msink:context xmlns:msink="http://schemas.microsoft.com/ink/2010/main" type="inkBullet" rotatedBoundingBox="2583,8669 3044,8699 2938,10365 2478,10336"/>
            </emma:interpretation>
            <emma:one-of disjunction-type="recognition" id="oneOf0">
              <emma:interpretation id="interp0" emma:lang="" emma:confidence="0">
                <emma:literal>vor</emma:literal>
              </emma:interpretation>
              <emma:interpretation id="interp1" emma:lang="" emma:confidence="0">
                <emma:literal>vier</emma:literal>
              </emma:interpretation>
              <emma:interpretation id="interp2" emma:lang="" emma:confidence="0">
                <emma:literal>E</emma:literal>
              </emma:interpretation>
              <emma:interpretation id="interp3" emma:lang="" emma:confidence="0">
                <emma:literal>vive</emma:literal>
              </emma:interpretation>
              <emma:interpretation id="interp4" emma:lang="" emma:confidence="0">
                <emma:literal>vite</emma:literal>
              </emma:interpretation>
            </emma:one-of>
          </emma:emma>
        </inkml:annotationXML>
        <inkml:trace contextRef="#ctx0" brushRef="#br0">976 7343 252 0,'2'-4'89'0,"1"-2"18"15,0 1-69-15,-3 0-11 16,0 3-8-16,0 4-6 16,0 0-6-16,-1-2 0 0,2 1-3 15,-2 1-2-15,-1-1-1 16,-5 6-2-16,2-2 2 15,-4 7 5-15,-3-2 3 16,-3 5 3-16,-2 1 0 16,-3 7 0-16,1 4-2 15,-8 11-3-15,4 2-2 16,-7 15-1-16,2 3-2 16,-7 18 0-16,5 4-1 0,-7 16 0 15,6-6-1 1,-6 11 1-16,7-16-1 15,0 6 0-15,6-18 0 0,0 2 0 16,6-15 2-16,3 4 1 16,5-10 2-16,4 2 0 15,6-6-1-15,10-2 1 16,1-12-3-16,11 1-1 16,1-12-1-16,13 3-1 15,-1-5-1-15,9 4-5 16,-5-5-2-16,6-3-13 15,-10-4-14-15,5-3-56 16,-10-7-37-16,0-3-18 16,-9-7-84-16</inkml:trace>
        <inkml:trace contextRef="#ctx0" brushRef="#br0" timeOffset="422.4033">488 8299 387 0,'-7'0'109'0,"-3"-2"27"16,4 1-111-16,2 1-11 15,3 0-10-15,2 1-4 16,1 4-5-16,1 4-1 16,1 1 0-16,2 1-2 15,1 2 0-15,3-1 0 16,7-4 1-16,6-3-1 15,2-5 3-15,11-3 1 16,-1-5 1-16,12-4-8 0,-4 2-22 16,12 0-88-16,-7 5 12 15,7 5-223-15</inkml:trace>
      </inkml:traceGroup>
      <inkml:traceGroup>
        <inkml:annotationXML>
          <emma:emma xmlns:emma="http://www.w3.org/2003/04/emma" version="1.0">
            <emma:interpretation id="{DC2719E1-152D-4FD9-BC83-B43E258A35FA}" emma:medium="tactile" emma:mode="ink">
              <msink:context xmlns:msink="http://schemas.microsoft.com/ink/2010/main" type="line" rotatedBoundingBox="3564,8324 21951,9489 21791,12020 3404,10855"/>
            </emma:interpretation>
          </emma:emma>
        </inkml:annotationXML>
        <inkml:traceGroup>
          <inkml:annotationXML>
            <emma:emma xmlns:emma="http://www.w3.org/2003/04/emma" version="1.0">
              <emma:interpretation id="{74E0C400-EAE9-43A3-94A2-6A40A1C24927}" emma:medium="tactile" emma:mode="ink">
                <msink:context xmlns:msink="http://schemas.microsoft.com/ink/2010/main" type="inkWord" rotatedBoundingBox="3540,8699 8338,9003 8215,10943 3417,10639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154.2246">4328 8487 322 0,'5'8'95'15,"-5"-6"17"-15,8 1-81 16,9 5-31-16,9 9 0 16,3 1 1-16,10 0-1 15,1-3-2-15,15-8-10 16,0-9-12-16,16-11-34 15,1-5-30-15,9-7-22 16,-13-2-28-16,7 6 10 0</inkml:trace>
          <inkml:trace contextRef="#ctx0" brushRef="#br0" timeOffset="2653.4623">4959 7705 135 0,'-7'6'157'0,"-3"3"-38"0,-5-1 2 15,0 9-80-15,0 2-21 16,-5 8-5-16,2 3-10 16,-5 8 0-16,1 2-2 0,-4 6 1 15,4 3-2-15,-4 4 0 16,1-7-2-16,-3 9 0 16,1-7 1-16,-5 5-1 15,1-1 0 1,-6 6 0-16,6-7 1 0,-2 6-1 15,6-6 0-15,0 7 0 16,11-5-1-16,3 10 1 16,4-8-3-16,9 3 0 15,9-11-1-15,9-1-1 16,5-9-1-16,10-1 0 16,5-1 1-16,9 0-1 15,-2-12-3-15,10-1-4 16,-6-9 1-16,13-6 2 15,-4-7 1-15,10-3 5 16,-3-6 4-16,16-6-2 0,-11-1-8 16,6-9-44-16,-16-2-54 15,-5-4-4-15,-20 1-136 16</inkml:trace>
          <inkml:trace contextRef="#ctx0" brushRef="#br0" timeOffset="3372.226">5827 9141 393 0,'8'5'110'0,"-1"-4"24"16,-2-4-108-16,5 3-18 15,8-2-7-15,10 4-2 16,2-2-4-16,10-2-15 16,-3-3-11-16,4-5-14 15,-9-3-4-15,1-5 3 16,-10 0 13-16,-3-2 23 0,-7 3 21 15,-3-1 20-15,-5 6 8 16,-1 1 8-16,-4 7-8 16,-5 3-6-16,1 4-15 15,-2 12-6-15,-4 3-8 16,0 14-3-16,1 4 0 0,1 12-1 16,1-3-5-1,4 7-22-15,1-8-15 0,4 1-33 16,0-13-27-1,1-4-27-15,-1-8-10 16,-2-2-9-16</inkml:trace>
          <inkml:trace contextRef="#ctx0" brushRef="#br0" timeOffset="1162.3416">1524 8910 231 0,'-2'-12'105'0,"-1"1"4"0,-2 4-63 16,-3 4-15-16,-2 4-34 16,-2 6-19-16,0 1-5 15,-2 6 0-15,0 1 3 16,1 6 23-16,1-1 11 0,-3 10 6 15,4-2 4-15,-2 7 8 16,4 0-1-16,4 5 0 16,5-7-5-1,10 0-3 1,7-6-10-16,4-4-3 0,8-10-4 16,-1-4-1-16,-3-9-1 0,0-9 0 15,-5-6 1-15,1-10 2 16,-8-3 1-16,-3-8 1 15,-5 1-1-15,-11-3 3 16,-9 4-1-16,-10 4-2 16,-2 9-6-16,-6-1-41 15,3 7-60-15,5 4-26 16,9 7-50-16,4 4-3 16</inkml:trace>
          <inkml:trace contextRef="#ctx0" brushRef="#br0" timeOffset="84139.7797">1531 8028 359 0,'0'0'80'0,"6"-1"34"16,1-1-104-16,3 0-8 16,1 1 0-16,1-1 2 15,-2-1 0-15,-2-2 3 16,1 1 0-16,2-7 1 15,4-1-2-15,8-9-2 16,4-4-1-16,8-8-2 16,3 3 1-16,9-9-1 15,-3 8 0-15,11-6 0 16,-3 4 0-16,7 0 0 16,-2 5-2-16,3-2 1 15,-12 8 0-15,0 2-1 16,-17 5 1-16,-2 6 0 0,-13 4 0 15,-1 1 1 1,-10 4 4-16,-5 7 6 0,-3 3 3 16,-9 11 2-16,-3 6 0 15,-8 9-2-15,1 6-6 16,-7 4-2-16,4 1-3 16,-5 6 0-16,5-1-2 15,-5 7-1-15,7-1 0 0,-9 10-4 16,11-4-4-16,-6 2-9 15,7-13-2-15,-1-3-13 16,7-17-9-16,1-5-94 16,3-11 23-16,3-4-233 15</inkml:trace>
          <inkml:trace contextRef="#ctx0" brushRef="#br0" timeOffset="84847.9959">2083 8390 427 0,'-5'17'106'16,"4"-5"32"-16,6-9-119 16,15 0-16-16,6 0-6 0,4-1-10 15,-3 0-19 1,1-6-107-16,-8 0 17 0,1-8-261 15</inkml:trace>
          <inkml:trace contextRef="#ctx0" brushRef="#br0" timeOffset="85128.2461">2772 7886 378 0,'-1'-4'98'0,"-8"1"29"16,4 0-108-16,9 4-14 15,1-1-7-15,1 2-6 16,6-5 0-16,1-6 1 16,2-9 2-16,2-3 5 15,3-16 8-15,0-1 2 16,5-7 3-16,-6 0-2 0,3-8 0 16,-4 10-5-16,-3 3-3 15,-6 13-1-15,-6 8-1 16,-5 12 0-1,-9 14 0-15,-6 9 0 0,-13 19-1 16,-3 12 0-16,-9 26 0 16,1 8 0-16,-4 37 1 15,9 3-1-15,-1 38 1 16,9-4 0-16,1 39-7 16,6-23-3-16,-1 12-2 15,5-44 0-15,-6-19 12 16,0-54 12-16,-9-20 13 15,-2-34 6-15,-11-17 5 16,-2-12-10-16,-3-16-7 16,6-7-10-16,4-13-7 15,12-1-7-15,8-16-5 0,11 8-1 16,11-7-1 0,6 9 1-16,7 2 4 0,4 15 2 15,4 1 0-15,2 12 0 16,11 9-9-16,4 4-10 15,13 4-66-15,5 4-58 16,10-1-9-16,-5-3-153 0</inkml:trace>
          <inkml:trace contextRef="#ctx0" brushRef="#br0" timeOffset="86520.8824">3307 8141 432 0,'-25'-1'120'0,"-13"4"31"16,1 9-125-16,-4 11-10 16,1 8-13-16,-7 9-12 15,9-3-5-15,-7 6-4 16,9-5 1-16,-7 4 3 0,8-9 6 15,0 8 3-15,12-4 4 16,1-4 1 0,12-10 1-16,12-3 0 15,6-12 0-15,14-9-2 0,6-7-5 16,10-12-11-16,0-7-6 16,7-8-12-1,-7-3-11-15,4-10 11 0,-9 5 12 16,2-5 7-16,-7 8 16 0,0 3 21 15,-4 11-1-15,-4 9 8 16,-9 10 3-16,1 14 8 16,-9 10-8-16,2 11-3 15,-2 5-8-15,6 7-7 16,2-5-10-16,8-5-1 16,-3-10-2-16,7-12 0 15,1-13 1-15,2-15 0 16,3-8 2-16,5-19 0 15,0-4-1-15,5-19 0 16,0 0-2-16,4-16-1 16,-8 5-1-16,1-12 0 15,-6 11 1-15,-2-6 0 16,-9 20 1-16,-3 7 0 16,-6 14 1-16,-3 11 1 15,-9 18 0-15,-3 9 0 16,-3 14 0-16,-14 20 0 0,-4 12-1 15,-11 22 0-15,-4 10-1 16,-6 23 1-16,6 0-1 16,-4 17 1-16,8-12-1 15,-1 6 0-15,10-27 0 16,1-5 1-16,12-29-1 16,5-9-1-16,9-20-1 15,6-6 1-15,5-10 0 16,11-9-1-16,4-10 2 0,10-9 0 15,2-4 0-15,7-3 0 16,-4 5 0-16,3 4 1 16,-3 9-1-16,7 9 1 15,-6 8-1-15,7 6 0 16,-6 5 0-16,1 12 1 16,-11 0-1-16,-8 8 2 15,-14-1 2-15,-6 6 1 16,-8-8 1-16,-7 5-1 15,-1-7 0-15,-1-1-2 16,0-7-2-16,-4-4 0 16,5-9-1-16,1-4 0 15,1-4 0-15,2-8-1 16,4 1 1-16,3-4 1 16,1 1-2-16,1-1 1 0,3 4-1 15,2-4-2-15,2 2-1 16,6-3 1-16,-1 1-1 15,4-2 2-15,1 0 1 16,3-1 0-16,3 4 1 16,2 1 1-16,-2 5-1 15,-1 7-1-15,-7 6 1 16,-2 8 0-16,-11 6 1 16,0 6 0-16,-4 2 1 0,1 5 0 15,0-7 0-15,0 2-1 16,-2-6 0-16,-1 4-1 15,-4-7 0-15,-6 9 1 16,1-5-1-16,-6 0 1 16,3-8-1-16,2-4 1 15,8-6 0-15,5-7-1 16,8-7 1-16,10-5-1 16,9-9 1-16,13-11-2 15,3-2 0-15,15-10-2 16,0 3-1-16,15-11-11 15,-2 8-24-15,14-11-109 16,-9 2 20-16,-1-19-276 16</inkml:trace>
        </inkml:traceGroup>
        <inkml:traceGroup>
          <inkml:annotationXML>
            <emma:emma xmlns:emma="http://www.w3.org/2003/04/emma" version="1.0">
              <emma:interpretation id="{D8E5EBDD-C2A9-429C-9DC7-9F0E3DD83098}" emma:medium="tactile" emma:mode="ink">
                <msink:context xmlns:msink="http://schemas.microsoft.com/ink/2010/main" type="inkWord" rotatedBoundingBox="11440,9102 13389,9225 13266,11174 11317,11050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450.4881">9312 8809 276 0,'8'8'173'0,"10"-8"-30"0,0-5-37 0,17-5-93 16,8-2-14-16,19 2-8 15,-2 4-14-15,16 7-120 16,-8 4 27-16,5 9-302 16</inkml:trace>
          <inkml:trace contextRef="#ctx0" brushRef="#br0" timeOffset="4184.0334">9768 7809 310 0,'18'-11'92'0,"1"-1"20"16,-3 2-88-16,4 2-9 15,-5 4-8-15,-2 1-3 16,-6 0-2-16,-2 3 1 16,-5-2 1-16,0 5 3 0,0 7 2 15,-5 14 3 1,-3 6-1-16,-10 18 3 0,-6 8-4 16,-12 11-1-16,-4-3-4 15,-8 13-1-15,5-6-2 16,-9 14-1-16,11-6 0 15,-4 21 0-15,8-7 0 16,2 17 0-16,9-14-1 0,6 8 1 16,8-17 1-16,7 2 0 15,10-16 0-15,12 5 1 16,6-13-1-16,17 3 1 16,6-11-2-16,18-1 1 15,2-13-1-15,15-6 1 16,-8-11-2-16,10-9 1 15,-13-12 0-15,3-13-1 16,-13-11-1-16,1-12-3 16,-16-4-5-16,-2-10-4 15,-14-1-28-15,-6-14-73 16,-12 0-18-16,-9-13-41 16,-10 2-23-16</inkml:trace>
          <inkml:trace contextRef="#ctx0" brushRef="#br0" timeOffset="5091.5403">10678 9280 240 0,'10'-16'88'0,"5"-3"17"0,8-4-62 16,2 5-13-16,10-4-5 15,0 4-16-15,6-5-5 16,-1 6-2-16,3 0 0 16,-10 8 0-16,-1 2 2 15,-10 4 2-15,-6 4 1 16,-8 8 1-16,-8 7 1 15,-8 7-3-15,-12 12-1 16,-8 2-1-16,-14 13-1 16,3-4 0-16,-8 9 2 15,9-2 1-15,0 0-1 16,13-8-1-16,7 0-1 16,8-10-5-16,6-2 0 15,8-7-1-15,9 3 0 0,5-10 1 16,19 3 1-16,3-7-1 15,18 0 1-15,5-2-47 16,15 2-75-16,-7-5 9 16,14-2-212-16</inkml:trace>
        </inkml:traceGroup>
        <inkml:traceGroup>
          <inkml:annotationXML>
            <emma:emma xmlns:emma="http://www.w3.org/2003/04/emma" version="1.0">
              <emma:interpretation id="{190EDA16-198B-4A27-A838-B2A839E0EE53}" emma:medium="tactile" emma:mode="ink">
                <msink:context xmlns:msink="http://schemas.microsoft.com/ink/2010/main" type="inkWord" rotatedBoundingBox="15727,10686 16154,9171 16769,9345 16343,1085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6149.3943">13844 8682 427 0,'-2'15'97'0,"9"-5"47"0,13-5-125 16,15 7-1-16,4-2-2 15,16 3-3-15,5 1-12 16,15 2-51-16,-6-6-98 15,1 3 11-15,-17-3-262 16</inkml:trace>
          <inkml:trace contextRef="#ctx0" brushRef="#br0" timeOffset="5932.3967">14378 7897 357 0,'14'-3'107'0,"-3"0"23"16,-2 1-101-16,-1 0-11 15,-3 2-9-15,0 2-2 16,-4-2-3-16,1 2 1 15,-4-2-1-15,-3 3 0 16,1 4-2-16,-10 9-1 16,-2 1 0-16,-11 8 1 15,-3 6-1-15,-8 12 0 16,0-1 0-16,-7 11 0 16,3 0-1-16,-7 14 1 0,7-3-1 15,-3 16 1-15,7-2-1 16,-3 18 0-16,11-8 0 15,-2 12 0-15,9-10-1 16,3 6 0-16,10-17 0 16,7 6 0-16,8-17 0 15,8 0 1-15,10-15 0 0,9-4-1 16,3-18-1-16,11-4-7 16,-1-17-5-16,8-7-23 15,-3-8-21-15,6-12-33 16,-9-1-37-16,3-12-13 15,-12-5-58-15</inkml:trace>
        </inkml:traceGroup>
        <inkml:traceGroup>
          <inkml:annotationXML>
            <emma:emma xmlns:emma="http://www.w3.org/2003/04/emma" version="1.0">
              <emma:interpretation id="{A5821176-0803-4FE8-87A2-43DAD4133601}" emma:medium="tactile" emma:mode="ink">
                <msink:context xmlns:msink="http://schemas.microsoft.com/ink/2010/main" type="inkWord" rotatedBoundingBox="17307,10548 17832,10582 17784,11351 17258,11318"/>
              </emma:interpretation>
            </emma:emma>
          </inkml:annotationXML>
          <inkml:trace contextRef="#ctx0" brushRef="#br0" timeOffset="7322.7067">15245 9214 188 0,'13'-10'186'0,"2"1"-48"0,2 8-113 15,3 4 113-15,-2 4-128 16,7 3-5-16,1-2-4 0,9-3 0 15,0-2 0-15,10-4-1 16,-4-4 0-16,9-2 1 16,-7 2-1-16,2 0 0 15,-10 2 0-15,-2 3 0 16,-14 1 0-16,-8-2 0 16,-11 2-1-16,-10 3-1 15,-8-1-1-15,-14 4-1 16,-6 3 0-16,-5 1 0 15,0 3-1-15,0 2-1 16,13 1-3 0,7 4-2-16,9-4 0 0,11 6 0 15,5-5 1-15,6 7 4 16,2-1 4-16,7 12 5 16,1 2 4-16,12 15 1 15,1 1-1-15,6 10-1 0,-6-9-4 16,-1-2 3-16,-8-13 3 15,-7-12 5-15,-9-13 1 16,-6 0 0-16,-6-8-5 16,-13 3-2-16,-4-2-8 15,-18 4-9-15,-6-2-8 0,-13-2-33 16,1 0-63 0,-8-1-26-16,11-2-35 0,-4 0-23 15</inkml:trace>
        </inkml:traceGroup>
        <inkml:traceGroup>
          <inkml:annotationXML>
            <emma:emma xmlns:emma="http://www.w3.org/2003/04/emma" version="1.0">
              <emma:interpretation id="{AF9BEF37-4ACD-4CC6-AABC-72E41A6F3D1B}" emma:medium="tactile" emma:mode="ink">
                <msink:context xmlns:msink="http://schemas.microsoft.com/ink/2010/main" type="inkWord" rotatedBoundingBox="20132,9374 21951,9489 21791,12020 19972,11905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8287.6676">18019 8966 456 0,'-8'4'92'0,"8"1"45"0,16-4-138 15,16-1-3-15,3 4 1 16,11 1-6-16,4-2-2 15,13 2-33-15,0 0-90 0,12 2 16 16,-7-1-242 0</inkml:trace>
          <inkml:trace contextRef="#ctx0" brushRef="#br0" timeOffset="8177.5767">18617 8040 327 0,'10'-3'143'0,"-4"1"-3"0,1-1-62 16,1 4-72-16,1 9-1 16,-6 4-3-16,-6 7-2 15,-6 7 0-15,-6 7-2 16,-5 2 0-16,-6 8 0 15,-2-6 0-15,-12 16 2 0,-2-2 1 16,-8 12 3 0,2-3-1-16,-5 21 0 15,7-12 0-15,-6 14-3 16,9-6 0-16,-3 16-1 16,11-14-1-16,6 14 0 0,11-12 1 15,12 8 0-15,14-16 1 16,13 5 0-16,13-17 0 15,20-5 0-15,8-20 1 16,23-8-2-16,-4-17-1 0,10-8-3 16,-8-8-3-16,7-12-1 15,-17-3-1-15,12-12-7 16,-14-5-7-16,5-17-22 16,-11 3-22-16,0-14-62 15,-22 3-2-15,-5-7-116 16</inkml:trace>
          <inkml:trace contextRef="#ctx0" brushRef="#br0" timeOffset="9123.2863">19585 9552 395 0,'-4'27'111'0,"-9"-5"30"15,-2 6-106-15,5 2-19 16,-10 6-4-16,-1-1-8 0,-4 5-11 15,-2-9-5-15,-4 6-2 16,2-6 3-16,-6 4 3 16,7-5 18-16,0 3 6 15,6-9 1-15,6 1-3 16,9-9-2-16,4 1-15 16,8-4-5-16,11 0-7 15,6-6-11-15,13-2-106 16,6-5-10-16,11-3-38 15,-4-4-44 1</inkml:trace>
          <inkml:trace contextRef="#ctx0" brushRef="#br0" timeOffset="9136.2632">19775 9952 267 0,'-46'77'156'0,"8"-6"-24"0,-5 19-32 15,9-5-103-15,-7 11-62 16,4-10-67-16,-6 9-5 15,3-22-180-15</inkml:trace>
        </inkml:traceGroup>
      </inkml:traceGroup>
    </inkml:traceGroup>
    <inkml:traceGroup>
      <inkml:annotationXML>
        <emma:emma xmlns:emma="http://www.w3.org/2003/04/emma" version="1.0">
          <emma:interpretation id="{2A1EF4FB-8D3B-46C1-B7D8-2DEA0F617EA6}" emma:medium="tactile" emma:mode="ink">
            <msink:context xmlns:msink="http://schemas.microsoft.com/ink/2010/main" type="paragraph" rotatedBoundingBox="914,11154 22447,11944 22386,13595 853,128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798DCB7-26F3-4470-A689-048EC4FABC94}" emma:medium="tactile" emma:mode="ink">
              <msink:context xmlns:msink="http://schemas.microsoft.com/ink/2010/main" type="line" rotatedBoundingBox="914,11154 22447,11944 22386,13595 853,12804"/>
            </emma:interpretation>
          </emma:emma>
        </inkml:annotationXML>
        <inkml:traceGroup>
          <inkml:annotationXML>
            <emma:emma xmlns:emma="http://www.w3.org/2003/04/emma" version="1.0">
              <emma:interpretation id="{8930ADC5-E542-4F5B-BEFB-99B502A8886F}" emma:medium="tactile" emma:mode="ink">
                <msink:context xmlns:msink="http://schemas.microsoft.com/ink/2010/main" type="inkWord" rotatedBoundingBox="914,11154 4152,11273 4100,12665 862,12546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0439.1672">-1180 10705 255 0,'11'-7'109'16,"9"-3"2"-16,2-2-73 15,4 2-8-15,-1 0-23 0,5 7-7 16,-5 1-7-16,8 7-8 16,-3 4-8-16,5 4-12 15,-4 0 2-15,6 4 3 16,-7-4 9-16,6 0 7 16,-2-3 13-16,2 2-23 15,-6-2-49-15,-2-2 7 16,-6-3-141-16</inkml:trace>
          <inkml:trace contextRef="#ctx0" brushRef="#br0" timeOffset="11005.6764">-847 10512 311 0,'-30'38'118'0,"2"0"8"16,3-4-72-16,10 10-36 16,7-4-12-16,5 17-13 15,-2-1-16-15,0 12-16 16,-2 0-82-16,-6 9-6 16,-2-13-27-16,-7 1-7 15</inkml:trace>
          <inkml:trace contextRef="#ctx0" brushRef="#br0" timeOffset="11698.5985">568 9949 337 0,'15'-23'101'0,"0"3"23"16,-4 5-96-16,-1 5 2 15,-8 5-9-15,-2 3-4 16,-8 7-6-16,-11 4-6 15,-6 6-9-15,-11 10-3 16,-6 6-1-16,-6 14 2 16,5 0 3-16,-7 16 2 15,2-1 1-15,-3 16 0 0,2-4 0 16,-5 12 0 0,6-6 0-16,-1 7-1 0,10-12 1 15,2 7-2-15,12-14-2 16,7 2-1-16,10-8-1 15,3 3 0-15,8-13 2 16,4 0 1-16,6-12 1 16,3-5 0-16,6-8 0 15,3-3 1-15,1-9 1 0,3-5 3 16,-4-6 2 0,5-7 2-16,-4-8 2 0,6-12 1 15,-6-5-2-15,7-18-1 16,-6-2-4-1,3-12-1-15,-9 6-1 0,-1-12 0 16,-5 8 0-16,-6-8-1 16,-9 8 0-16,-5-4-3 15,-4 14-2-15,-1 7-2 16,2 14-1-16,-5 14-8 16,1 17-6-16,-4 13 1 15,-6 7 3-15,-5 6 4 16,6 2 9-16,-2 1 6 15,6-4-6-15,5-2-25 16,6-5-19-16,1-2-63 0,0-3-4 16,1-2-117-1</inkml:trace>
          <inkml:trace contextRef="#ctx0" brushRef="#br0" timeOffset="12324.9555">1122 10107 429 0,'-8'-3'109'0,"-4"3"33"16,2 1-129-16,-3 8-15 15,0 4-15-15,-7 13-16 16,2 8-3-16,-7 15-2 15,1 3 9-15,-4 14 7 0,2-1 15 16,-4 13 7-16,3 0 5 16,1 13 5-16,2-4 2 15,4 4 4 1,9-11-3-16,3-4-2 16,4-16-3-16,8-7-7 0,2-15-8 15,6-3-11-15,3-13-5 16,6-9-9-16,-1-10-1 0,5-9 3 15,0-11 11-15,5-13 6 16,1-11 11-16,6-16 4 16,0-4 4-16,4-17 9 15,-1 3 3-15,3-13 4 16,-8 7-1-16,1-4 1 16,-7 14-7-16,-8-4 1 15,-11 17-2-15,-8 5 3 16,-10 9-2-16,-11 8-3 15,-6 13-5-15,-8 4-9 16,0 9-8-16,-7 9-4 16,9 7-1-16,-6 11 0 15,9 6 4-15,1 19-3 16,9 1-7-16,1 8-71 16,7-1-15-16,5 8-29 0,5-13-36 15</inkml:trace>
          <inkml:trace contextRef="#ctx0" brushRef="#br0" timeOffset="12566.3818">1788 10109 463 0,'-8'3'118'0,"-9"-3"37"15,2 10-136-15,-5 15-9 16,-3 11-11-16,-9 24-11 16,1 8-5-16,-7 23-9 15,3-3-1-15,0 17 1 16,5-12 7-16,-2 18 5 15,6-20 10-15,-1-1 10 16,7-23 3-16,2-6 1 16,8-26-1-16,9-7-1 15,4-11-6-15,12-9 0 16,8-13 4-16,15-20 1 16,5-15 1-16,19-25-2 0,-2-9-5 15,13-23-3-15,-9 3-3 16,9-16 1-16,-14 11 2 15,2-16 3-15,-16 14 0 16,-2-9 0-16,-15 17 1 16,-8 2 0-16,-12 21-1 15,-13 11-3-15,-13 24-5 16,-12 15-70-16,-3 21-61 16,-18 26-8-16,-3 14-171 15</inkml:trace>
        </inkml:traceGroup>
        <inkml:traceGroup>
          <inkml:annotationXML>
            <emma:emma xmlns:emma="http://www.w3.org/2003/04/emma" version="1.0">
              <emma:interpretation id="{47EC5F65-52FA-406C-A869-7ABC97B203E9}" emma:medium="tactile" emma:mode="ink">
                <msink:context xmlns:msink="http://schemas.microsoft.com/ink/2010/main" type="inkWord" rotatedBoundingBox="5660,11694 8125,11785 8083,12925 5618,12834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30921.008">3712 10856 126 0,'15'-14'110'16,"-5"6"-23"-16,-2 3-4 15,-4 2-63-15,-1 1 0 16,-5 4-4-16,-4 3-1 0,-3 3-1 16,-6 2 0-16,0 2-7 15,-6 6 3 1,3-5 3-16,-6 4 7 0,6-1 2 15,-2 1 3-15,8-4-5 16,1 0-4-16,6-4-8 0,7 1-2 16,1-5-2-1,7 1 1-15,10-2 1 0,6-4 2 16,4-4-1-16,13-2 0 16,-1-4-3-16,9-4 0 15,-4 3-2-15,8-6-1 16,-7 6 0-16,8-8-1 15,-9 6 1-15,6 0-1 16,-13 1 0-16,1 1 0 16,-9 9 1-16,-6 4-10 15,-11 3-9-15,-2 8-62 16,-8 3-61-16,-11 1-9 16,-6 0-154-16</inkml:trace>
          <inkml:trace contextRef="#ctx0" brushRef="#br0" timeOffset="32023.3905">5395 10401 382 0,'-1'-7'131'0,"-3"2"22"0,1 0-103 16,-4 3-18-16,2 2-15 16,-5 2-6-16,-1 1-8 15,-7 4-2-15,-1 1-1 16,-6 6 0-16,2-1-1 0,-12 9 0 15,-1 1-1-15,-16 10 1 16,-1 3 0-16,-13 13 0 16,4-1 1-1,-4 13 1-15,11-1-1 16,-1 15 0-16,14-7 0 0,1 11 0 16,9-9 0-1,2 3-1-15,5-13 0 0,7-2-3 16,8-13-1-16,5-5-2 15,9-9-3-15,4-4 2 16,2-9 2-16,6-5 0 16,-1-3 3-16,7-6 1 15,3-8-1-15,5-11 4 16,0-6 1-16,8-12 2 16,-3-4 1-16,6-8-1 15,-6 4-2-15,8-7-2 16,-8 4-1-16,5-7 0 0,-10 6 0 15,-4-5 0-15,-9 9 1 16,-10 3 1-16,-11 13-1 16,-9 2-1-16,-9 14-3 15,-9 9-10-15,-4 10-9 16,-8 8-27-16,1 9-8 16,6 1-37-16,11-5-20 15,7-6-10-15,8-5-15 0,10-14 33 16</inkml:trace>
          <inkml:trace contextRef="#ctx0" brushRef="#br0" timeOffset="32428.3886">5859 10688 351 0,'5'3'87'0,"1"-4"31"0,-1-4-104 15,5 0-16-15,-2-4-12 16,1-1-14-16,-4 2-3 16,-5 0-3-16,-9 4 8 15,-9 8 14-15,-5 9 14 16,-14 14 18-16,-4 7 11 16,-11 15 14-16,4 2-3 15,-3 15-4-15,4-1-15 16,2 12-8-16,11-6-11 15,-1 7-5-15,8-12-4 0,6 6-4 16,7-14-2-16,4-2-2 16,9-14 1-16,7-9 1 15,8-15 5-15,11-13 11 16,6-11 7-16,14-18 8 16,1-12 1-16,16-22 0 15,-4-4-9-15,10-16-4 16,-8 4-6-16,3-14 0 15,-12 10-1-15,1-12 0 16,-16 14-2-16,-6-2-1 16,-17 19-1-16,-14 10-13 15,-17 20-16-15,-16 11-72 0,-10 17-30 16,-15 9-29-16,3 10-61 16</inkml:trace>
        </inkml:traceGroup>
        <inkml:traceGroup>
          <inkml:annotationXML>
            <emma:emma xmlns:emma="http://www.w3.org/2003/04/emma" version="1.0">
              <emma:interpretation id="{732BBA6D-D62C-4E2A-95D6-45143ACFD182}" emma:medium="tactile" emma:mode="ink">
                <msink:context xmlns:msink="http://schemas.microsoft.com/ink/2010/main" type="inkWord" rotatedBoundingBox="10701,11922 13615,12029 13569,13271 10655,13164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3830.9647">8616 11229 339 0,'8'-10'160'15,"-1"0"-23"-15,5-3-80 16,3 5-39-16,3-1-39 0,-3 4 26 16,5 2-2-16,-2 1-2 15,2 1-1-15,0 2 1 16,6-2-1-16,-1 2 1 16,12 3 1-16,1 1 0 15,13-2 1-15,4 4 1 16,12-4-1-16,-4-3 0 15,10-2-2-15,-7 1-3 0,7-6-12 16,-15 0-14-16,7-1-103 16,-17 1-13-16,-1 1-42 15,-19 2-27-15</inkml:trace>
          <inkml:trace contextRef="#ctx0" brushRef="#br0" timeOffset="34460.9912">10713 10658 146 0,'-4'0'163'0,"-1"-3"-37"16,-1-2-2-16,-1 0-73 16,-3 0-23-16,0-2 0 15,2 2-11-15,-4 0 3 16,1 0-4-16,-4 4-2 16,-2 2-4-16,-4 4-2 0,-6 2-5 15,-9 8 0-15,-1 1 2 16,-11 8 6-16,0 5 2 15,-15 11 6 1,6 3-2-16,-14 22-1 0,6 3-6 16,-8 14-3-16,13-1-6 15,-8 12-1-15,13-13-2 16,-4 8 0-16,12-15 0 16,-1 3 0-16,13-16 1 0,5 0 0 15,14-16 1-15,6 1-1 16,10-12-1-16,10-3-1 15,6-6-3-15,12-5-2 16,7-9 0-16,9-10 1 16,0-8 1-16,9-15 2 15,-3-7 1-15,8-13 0 16,-6 5 0-16,4-10 1 16,-8 8 1-16,4-5 1 15,-9 8 1-15,0-1-1 16,-11 8 1-16,-6 2 1 15,-12 5 0-15,-14 3 1 16,-10 5 0-16,-15 3 0 16,-10 7-1-16,-12 4-1 15,-2 2-2-15,-5 6-4 0,6 0 0 16,3 3-2-16,12-2-10 16,7 0-42-16,7-1-74 15,9-2-23-15,6 0-59 16,7-5 7-16</inkml:trace>
          <inkml:trace contextRef="#ctx0" brushRef="#br0" timeOffset="35219.4104">11312 10817 269 0,'10'-13'101'0,"-7"0"18"16,-3 5-72-16,-5 3-16 15,-6 3-14-15,-9 10-6 16,-5 2-11-16,-10 7 0 16,0 6 5-16,-8 9 7 15,7 1 4-15,-9 12 5 0,5-1-3 16,-5 18-3-16,4-6-7 16,-3 14-3-16,8-5-3 15,3 9-2-15,11-10-2 16,10 5-5-16,11-12-3 15,11-1-3-15,10-19-1 16,13-16 5-16,3-21 7 16,18-18 5-16,0-19 5 0,19-21 2 15,-3-5-2-15,11-13-3 16,-11 3-3-16,2-13 1 16,-19 11 0-16,-4-13 0 15,-14 10-1-15,-8 0 0 16,-12 16-3-16,-12 6-3 15,-9 24-7-15,-16 16-56 16,-8 17-71-16,-18 23 0 16,-9 12-191-16</inkml:trace>
        </inkml:traceGroup>
        <inkml:traceGroup>
          <inkml:annotationXML>
            <emma:emma xmlns:emma="http://www.w3.org/2003/04/emma" version="1.0">
              <emma:interpretation id="{A3439C0F-EB31-468A-BA27-B7F69381264B}" emma:medium="tactile" emma:mode="ink">
                <msink:context xmlns:msink="http://schemas.microsoft.com/ink/2010/main" type="inkWord" rotatedBoundingBox="15328,11878 17889,11972 17846,13156 15284,1306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36073.3518">13311 11153 356 0,'-13'0'83'16,"1"3"30"-16,2 0-107 16,5 2-7-16,-2-1-1 15,1-3 6-15,1-1 9 16,1-1 7-16,-1-1 0 0,5 2-2 16,2 0-5-16,5 2-10 15,6 1-3-15,4 4 0 16,13 1 1-16,4 0 0 15,20 4 1-15,4-2-4 16,16-4-22-16,-6-1-16 16,7 0-76-16,-15-3-15 15,1 0-32-15,-16-2-10 16</inkml:trace>
          <inkml:trace contextRef="#ctx0" brushRef="#br0" timeOffset="36853.3191">15180 10590 473 0,'0'-8'117'0,"-5"-1"39"0,0 6-136 0,-1 3-9 15,-3 2-5-15,-9 1-1 16,-2 2-4-16,-6 3 1 16,-3 4-1-16,-4 3 0 15,2 3-1-15,-11 7 1 16,-1-2-1-16,-12 12 1 16,2-5 2-16,-12 10 1 15,7 1 0-15,-12 14 1 16,6-3 0-16,-8 14-2 15,9-1-2-15,-5 8 0 16,13-5-2-16,1 8 0 16,14-11-2-16,7 6 0 0,13-13 0 15,6 2 0-15,11-13 0 16,5-6 1-16,6-9 1 16,9-4 0-16,6-10 0 15,12-4 0-15,3-8 1 16,12-9 0-16,-1-10 0 15,10-14 1-15,-6-5 0 16,6-9 0-16,-9-1-1 16,0-1 1-16,-12 5-1 0,-3-3 1 15,-12 6 0-15,-11-5 0 16,-5 5 0-16,-11-5 0 16,-4 5-1-16,-12 0-1 15,-3 9-1-15,-15 3 0 16,-2 9-2-16,-10 9-3 15,0 9 1-15,-6 12-5 16,6 8-1-16,-3 7-8 16,8 2-6-16,5 4-14 15,12-7-18-15,10-2-88 16,9-11 15-16,9-2-209 16</inkml:trace>
          <inkml:trace contextRef="#ctx0" brushRef="#br0" timeOffset="37526.7632">15529 10882 328 0,'16'-3'117'0,"-1"0"12"16,-5-2-83-16,-1 0-31 16,-3 3-10-16,-2 2-5 15,-4 0-3-15,-7 8-1 16,-5 5 1-16,-9 12 3 15,-6 9 4-15,-9 14 6 16,-3 7 4-16,-7 18 4 16,6 3 3-16,-6 17-6 15,9-5-4-15,1 7-4 16,12-19-5-16,8-11-4 16,9-21 4-16,9-10 1 15,8-23 3-15,13-14 6 0,9-15 1 16,12-24 0-16,5-11 0 15,14-23-4-15,-5-4-7 16,8-13-1-16,-8 5-1 16,5-12 1-16,-11 17-1 15,-6-5 0-15,-16 14 1 16,-8 1-2-16,-12 20-1 16,-12 6-6-16,-11 21-5 15,-14 16-14-15,-6 20-7 0,-14 14-39 16,-1 11-77-1,-6 15 2-15,7-5-54 0,-4 1 55 16</inkml:trace>
        </inkml:traceGroup>
        <inkml:traceGroup>
          <inkml:annotationXML>
            <emma:emma xmlns:emma="http://www.w3.org/2003/04/emma" version="1.0">
              <emma:interpretation id="{E540BFE0-F938-4B3C-ACB7-947F111B4A86}" emma:medium="tactile" emma:mode="ink">
                <msink:context xmlns:msink="http://schemas.microsoft.com/ink/2010/main" type="inkWord" rotatedBoundingBox="19078,12039 22439,12163 22392,13435 19031,13311"/>
              </emma:interpretation>
              <emma:one-of disjunction-type="recognition" id="oneOf9">
                <emma:interpretation id="interp13" emma:lang="" emma:confidence="0">
                  <emma:literal>660</emma:literal>
                </emma:interpretation>
                <emma:interpretation id="interp14" emma:lang="" emma:confidence="0">
                  <emma:literal>600</emma:literal>
                </emma:interpretation>
                <emma:interpretation id="interp15" emma:lang="" emma:confidence="0">
                  <emma:literal>G60</emma:literal>
                </emma:interpretation>
                <emma:interpretation id="interp16" emma:lang="" emma:confidence="0">
                  <emma:literal>66°</emma:literal>
                </emma:interpretation>
                <emma:interpretation id="interp17" emma:lang="" emma:confidence="0">
                  <emma:literal>690</emma:literal>
                </emma:interpretation>
              </emma:one-of>
            </emma:emma>
          </inkml:annotationXML>
          <inkml:trace contextRef="#ctx0" brushRef="#br0" timeOffset="38452.3334">17181 11023 240 0,'-9'-1'89'0,"-4"-1"16"16,-2 2-49-16,0 3-31 15,-5 1-2-15,2 1-8 0,-4 3-9 16,6-1-6-16,-2 2 2 16,6 3 2-16,2-4 9 15,3-3 7-15,4 2 7 16,3 0 3-16,8-4 5 15,2 0-1-15,12 1-7 16,6-3-8-16,12-1-4 16,3 2-8-1,14 3-7-15,-3 2 1 0,16 1-1 16,-5-3-1-16,9 0-3 16,-9-5-1-16,2 0-2 15,-14 1 0-15,-3 3-6 16,-12-1-6-16,-10 7-56 15,-11 0-77-15,-17 5-1 16,-12 2-203-16</inkml:trace>
          <inkml:trace contextRef="#ctx0" brushRef="#br0" timeOffset="40945.4529">18831 10779 336 0,'-4'-1'88'0,"1"-3"26"16,0-1-98-16,0 0-7 16,-1 0-5-16,-1 0 0 15,0 0 2-15,2 0 10 16,-2 0 2-16,2 2 3 16,-1 1-2-16,1 1-1 15,-2-1-7-15,2-1 1 16,-1 3-1-16,-1-2 0 15,-3 2-2-15,-5 3-1 0,-2 6-2 16,-8 2-1-16,-2 4-1 16,-8 9 3-16,1-1-3 15,-10 10 1 1,6 2-2-16,-11 10-1 0,4 1-1 16,-10 9 0-16,7-4-1 15,-6 9 0-15,6-7 0 16,-4 5 1-16,10-6-1 0,-5 11-1 15,9-7-1-15,3 9-3 16,9-3-2-16,4 12-3 16,10-9 0-16,4 5-2 15,6-14 3-15,6-3 1 16,4-18 2-16,7-7 3 16,5-11 1 30,7-9 1-46,5-6 1 16,9-7 1-16,0-7 0 0,5-9 2 0,-3-7 0 0,3-12 1 0,-5 0-1 0,0-8 1 16,-6 3 0-16,-4-2 2 15,-13 9 0-15,-5-2 3 16,-12 10 0-16,-8 1 1 16,-10 9-2-16,-8 5 1 15,-7 5-4-15,-10 8 0 0,2 5-3 16,-10 6-1-16,8-1-2 15,-1 7-4-15,8-3-5 16,1 1-11-16,7-1-8 16,0-3-25-16,7 0-13 15,-4-3-81-15,4-4 10 16,-2 0-175-16</inkml:trace>
          <inkml:trace contextRef="#ctx0" brushRef="#br0" timeOffset="41782.2663">19536 11047 315 0,'5'-7'136'0,"-3"-3"6"0,-9-5-78 16,-1-2-31-16,-2 4-17 15,-2 1-5-15,1 7-7 16,-2 2-3-16,3 3 0 0,-5 3-1 16,0 6 0-16,-8 7 3 15,-1 8 2 1,-9 6 6-16,-2 4 0 0,-8 10 2 15,2-3-3-15,-11 11-2 16,1-1-6 0,-9 15 0-16,5-4-2 0,-5 13 1 15,9-7-2-15,-2 15 1 16,11-14-1-16,4 8 1 16,11-18 0-16,4 1 0 15,13-23 0-15,5-2 0 16,7-14-2-16,8-8 1 15,5-8-1-15,11-6 2 16,3-9 0-16,14-10 0 16,0-5 1-16,10-10-2 0,-5 2 0 15,5-9-1 1,-8 4 0-16,3-7-1 0,-13 2 2 16,3-5-2-16,-8 5 0 15,2-4-1-15,-11 9 0 16,-2-2 1-16,-8 11 1 15,-9 0 5-15,-10 9 3 16,-11 4 0-16,-6 9-1 16,-8 6-1-16,0 2-4 0,-8 7-6 15,7 6-3-15,-2 4-7 16,8 2-8-16,-1 3-49 16,11-3-77-16,-2-2 5 15,9-9-209-15</inkml:trace>
          <inkml:trace contextRef="#ctx0" brushRef="#br0" timeOffset="42637.1433">20141 11053 235 0,'-9'-8'131'0,"-4"3"-6"0,-7 2-44 16,4 3-44-16,-6 5-9 15,0 6-16 1,-4 6-1-16,1 6 0 0,-7 7 0 16,1 1-1-16,-4 9 0 15,2-5-1-15,-5 7 1 16,4-8 2-16,0 1 0 15,7-13-2-15,2 0-2 16,10-11-3-16,5-4-5 16,9-4 0-16,-3 2-3 15,6-5 1-15,-2 0 0 16,0 0 0-16,-3-2 1 16,3 4 2-16,-2 1 0 15,0 2-1-15,1 4 0 16,-1-1 1-16,4 0 2 15,-2-3 2-15,5 2 2 16,0 0 1-16,-1-1 0 16,-4 2-2-16,2 4-4 0,-2 1 0 15,-3 6-3-15,-4 1 0 16,-1 4-1-16,-2 0 0 16,-7 4 0-16,1-5 2 15,-4 7 0-15,2-2 0 16,-4 7 0-16,2-2 0 15,2 14 0-15,3-7-1 16,2 3 1-16,4-10-2 0,6-5 0 16,5-13 0-16,8-5 0 15,9-7 1-15,10-1 0 16,6-8 1-16,13-3 2 16,-2-2-1-16,11-6 0 15,-3-1 0-15,11-7 0 16,-10-2 0-16,8-9 2 15,-10-2 1-15,5-11 4 16,-10 1 2-16,7-7 0 16,-13 2 0-16,1-8-3 15,-10 9-3-15,0-11-2 16,-13 10-1-16,-8-8-2 16,-12 6 0-16,-12-8-1 15,-11 7 0-15,-10-9-1 16,0 10 0-16,-6-3 0 15,8 13-6-15,-2 7-11 0,3 15-10 16,-5 18-136-16,0 13 31 16,-11 14-338-16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19:43.2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841945-9A7C-4408-A897-A755888CD1F9}" emma:medium="tactile" emma:mode="ink">
          <msink:context xmlns:msink="http://schemas.microsoft.com/ink/2010/main" type="writingRegion" rotatedBoundingBox="1134,2417 22335,2781 22162,12879 960,12514"/>
        </emma:interpretation>
      </emma:emma>
    </inkml:annotationXML>
    <inkml:traceGroup>
      <inkml:annotationXML>
        <emma:emma xmlns:emma="http://www.w3.org/2003/04/emma" version="1.0">
          <emma:interpretation id="{9562A489-25B0-413F-ABBB-30DE659FB16F}" emma:medium="tactile" emma:mode="ink">
            <msink:context xmlns:msink="http://schemas.microsoft.com/ink/2010/main" type="paragraph" rotatedBoundingBox="1775,2423 17430,2832 17360,5482 1706,50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0F588E-4378-4DB3-A81B-87BFA08BCE58}" emma:medium="tactile" emma:mode="ink">
              <msink:context xmlns:msink="http://schemas.microsoft.com/ink/2010/main" type="inkBullet" rotatedBoundingBox="1775,2423 2558,2443 2502,4588 1719,4567"/>
            </emma:interpretation>
          </emma:emma>
        </inkml:annotationXML>
        <inkml:trace contextRef="#ctx0" brushRef="#br0">-6153-724 216 0,'-15'23'51'0,"0"-4"22"16,-1 8-62-16,6 1-4 16,-6 4 1-16,2 3-2 15,-3 6-2-15,-2-5-1 0,-3 0 3 16,4-3 0-16,-7 2 3 16,5-7 4-16,-5 7 5 15,1-3 1-15,-4 8 3 16,2 0-1-16,-4 14-3 15,5 0-6-15,-3 23-1 16,6-1-4-16,-3 17-2 16,5-10-1-16,1 19 1 15,4-13 0-15,2 19 2 16,4-13-2-16,3 11 2 16,6-18-3-16,3 5 0 15,6-24-1-15,7 6 0 16,5-14 0-16,8 8 0 15,2-13 0-15,6 2 1 16,-1-16 0-16,10-5-1 0,-5-17-1 16,9-6 0-16,-3-11-1 15,7-9-2-15,-5-6-4 16,2-4-9-16,-8-3-7 16,-4-6-19-16,-9 1-8 15,-5-8-26-15,-9 4-23 16,-9-9-5-16,-5 3-19 15,-5-5 27-15</inkml:trace>
        <inkml:trace contextRef="#ctx0" brushRef="#br0" timeOffset="349.144">-6759 513 165 0,'5'10'76'0,"4"-4"-6"16,4 4-19-16,7 3-60 16,10 5 7-16,4 0-2 15,10-2-1-15,1-6-1 16,14-3-16-16,-5-2-23 16,17-4-22-16,-4 8-16 15,10 1-35-15</inkml:trace>
      </inkml:traceGroup>
      <inkml:traceGroup>
        <inkml:annotationXML>
          <emma:emma xmlns:emma="http://www.w3.org/2003/04/emma" version="1.0">
            <emma:interpretation id="{A8BA6BEF-799D-43AC-9962-DE1E5556D14A}" emma:medium="tactile" emma:mode="ink">
              <msink:context xmlns:msink="http://schemas.microsoft.com/ink/2010/main" type="line" rotatedBoundingBox="3160,2468 17429,2841 17360,5482 3091,5108"/>
            </emma:interpretation>
          </emma:emma>
        </inkml:annotationXML>
        <inkml:traceGroup>
          <inkml:annotationXML>
            <emma:emma xmlns:emma="http://www.w3.org/2003/04/emma" version="1.0">
              <emma:interpretation id="{A362CBB9-27C2-45DD-8929-9A7E5D2BAC10}" emma:medium="tactile" emma:mode="ink">
                <msink:context xmlns:msink="http://schemas.microsoft.com/ink/2010/main" type="inkWord" rotatedBoundingBox="3107,4496 3308,4501 3292,5114 3091,510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086.6958">-5207 1362 155 0,'-18'-15'60'15,"-1"8"5"-15,-1 5-33 16,5 5-24-16,2 7 1 16,1 7-5-16,0 8 2 15,0 3 0-15,1 8 7 16,0 1 4-16,-2 13 9 15,0 0 5-15,1 9-1 16,2-4-7-16,2 9-3 0,7-13-9 16,1-4-9-16,4-15 1 15,5-4-1-15,3-16-2 16,1-6 1-16,2-12 1 16,4-9 0-16,-3-8 0 15,3-18 0-15,2-5 0 16,-1-11-4-16,-2 3-1 15,1-5 2-15,-6 9 0 16,-7 0 2-16,-1 12 5 16,-8 5 5-16,-6 11 2 15,-3 5-1-15,0 9-5 16,-10 11-27-16,5 8-39 16,-8 11-58-16,-2 10-18 0,-1 9-110 15</inkml:trace>
        </inkml:traceGroup>
        <inkml:traceGroup>
          <inkml:annotationXML>
            <emma:emma xmlns:emma="http://www.w3.org/2003/04/emma" version="1.0">
              <emma:interpretation id="{354F1384-A23A-42BF-AEBF-CB9928D62ED9}" emma:medium="tactile" emma:mode="ink">
                <msink:context xmlns:msink="http://schemas.microsoft.com/ink/2010/main" type="inkWord" rotatedBoundingBox="5292,3024 6570,3058 6517,5073 5239,503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18.0813">-2623-119 213 0,'6'3'129'16,"-3"-6"-24"-16,1 3-19 0,2 0-93 15,-1-2-2-15,-1 2 3 16,2 2 1-16,-6-2 2 16,-6 1 4-16,3 4 1 15,-6 9 1-15,-1 1 1 16,-9 12 2-16,-2 0 0 0,-10 13 1 15,-1-3 0-15,-12 16 0 16,3 0-2-16,-11 17 1 16,5 1-2-16,-4 21 0 15,4 1-1-15,-3 20-1 16,6-4-2-16,0 13 1 16,9-17 0-16,4 7-1 15,10-21 1-15,5 5-1 16,12-20 1-16,4 2-1 15,8-16 1-15,7-1-1 16,6-15 1-16,10-7 0 16,2-14 0-16,10-8 2 15,4-14 0-15,9-15 0 16,-2-7 0-16,8-11-9 16,-9-2-8-16,3-9-9 15,-15 1-43-15,-5-4-52 0,-12 4 3 16,-6-4-132-1</inkml:trace>
          <inkml:trace contextRef="#ctx0" brushRef="#br0" timeOffset="2402.3844">-3236 1044 300 0,'-4'9'71'0,"3"-1"30"16,9-4-87-16,8 3-3 16,5 1-2-16,11 0-4 15,4 1-6-15,14 0-13 16,0-3-15-16,14 1-75 15,-2-2 10-15,10 4-174 16</inkml:trace>
          <inkml:trace contextRef="#ctx0" brushRef="#br0" timeOffset="2907.6259">-2341 1766 327 0,'10'-5'61'0,"9"-3"33"16,8-1-105-16,7-7-5 15,-2-2-4-15,8-4-2 16,-11 1 2-16,5-5 6 15,-8 4 11-15,-1-2 10 16,-6 4 5-16,-2 1 4 0,-4 5 0 16,-1 1-1-1,-4 6-6-15,1 1-5 16,-3 3-6-16,-2 5-5 0,-1 2-1 16,-4 11 2-16,-2 5 2 15,-6 13 6-15,-1 0 6 16,-6 11 0-1,1-4-1-15,-3 9-13 0,4-10-24 16,-2 4-62-16,2-8 2 16,-2 3-144-16</inkml:trace>
        </inkml:traceGroup>
        <inkml:traceGroup>
          <inkml:annotationXML>
            <emma:emma xmlns:emma="http://www.w3.org/2003/04/emma" version="1.0">
              <emma:interpretation id="{139CB91B-A865-4CFC-B6AD-BEDF2D5BC039}" emma:medium="tactile" emma:mode="ink">
                <msink:context xmlns:msink="http://schemas.microsoft.com/ink/2010/main" type="inkWord" rotatedBoundingBox="8490,3144 9801,3179 9746,5270 8436,523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330.9037">990 1419 340 0,'8'2'109'0,"-6"0"13"16,5 1-82-16,4 3-42 0,5 0-12 16,0 1-13-16,0 4-4 15,-4-4-1-15,-2 0 2 16,-8 2 13-16,-7 2 14 15,-4-1 5-15,-8 6 7 16,-5 2 0-16,-6 5 5 16,-2 2 1-16,-3 6 2 15,2-2-4-15,1 5-2 16,5-6-3-16,3 4-5 16,9-4-3-16,0 3 0 15,7-3-1-15,5 6 0 16,5-2 0-16,6 5 1 15,3-5-1-15,11 3 1 16,4-5 1-16,9-2-1 0,-1-8 0 16,10-3-2-16,-5-7-3 15,6-4-16-15,-6-5-15 16,3-4-74-16,-9-1 6 16,-1-9-170-16</inkml:trace>
          <inkml:trace contextRef="#ctx0" brushRef="#br0" timeOffset="4652.4051">-34 858 399 0,'0'-5'76'0,"10"0"43"0,6 0-119 16,12-1-3-16,1 0 3 15,11 2-7-15,-5 4-5 16,9 3-19-16,-4 3-17 15,11 7-49-15,-5 2-14 16,10 10-23-16,-6-2-16 16</inkml:trace>
          <inkml:trace contextRef="#ctx0" brushRef="#br0" timeOffset="4345.1697">647 0 350 0,'-19'16'76'0,"0"6"30"16,6 2-106-16,-2 5-10 15,-1 3-2-15,-5 8 0 16,-2-3 5-16,-9 4 10 16,1-4 10-16,-7 5 4 15,4-1-1-15,-6 11-1 16,2 1-7-16,-5 8-3 15,5 0-2-15,-6 9 5 16,9-7 1-16,0 8 1 16,10-7-2-16,0 7-3 15,7-9-5-15,0 7 0 16,7-9-2-16,2 7 1 16,4-12 1-16,7 7-1 0,5-14 1 15,6 2 1-15,5-15 0 16,7 2 1-16,4-14-1 15,11-1 0-15,1-7-2 16,6-3-1-16,-4-8-1 16,4-8-6-16,-7-5-4 15,2-11-10-15,-4-2-7 16,3-11-21-16,-8-1-6 16,-1-8-52-16,-8 4 5 0,-5-9-106 15</inkml:trace>
        </inkml:traceGroup>
        <inkml:traceGroup>
          <inkml:annotationXML>
            <emma:emma xmlns:emma="http://www.w3.org/2003/04/emma" version="1.0">
              <emma:interpretation id="{6769E432-5AFD-4BAA-AFA3-A596A293D0DC}" emma:medium="tactile" emma:mode="ink">
                <msink:context xmlns:msink="http://schemas.microsoft.com/ink/2010/main" type="inkWord" rotatedBoundingBox="11042,3701 14267,3785 14255,4215 11031,413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7679.0411">4066 611 214 0,'-3'9'184'16,"0"-6"-50"-16,3-3-131 15,9 6 112-15,3 2-156 0,4 4-60 16,-1 1-32-16,-2 1-29 16,-4-7-50-16</inkml:trace>
          <inkml:trace contextRef="#ctx0" brushRef="#br0" timeOffset="7944.2265">4430 871 453 0,'-8'3'90'0,"9"3"44"16,11 4-160-16,2 2-31 15,7 4-79-15,-2 0-8 16,0-4-169-16</inkml:trace>
          <inkml:trace contextRef="#ctx0" brushRef="#br0" timeOffset="8206.7889">5256 898 197 0,'-3'2'164'0,"0"-2"-46"16,3 0-125-16,12-1 81 15,3 1-171-15,2-4-25 16,-1 1-41-16,5-3 0 16</inkml:trace>
          <inkml:trace contextRef="#ctx0" brushRef="#br0" timeOffset="8392.2945">5656 621 332 0,'8'11'54'16,"3"2"33"-16,3 3-108 0,3 6-6 15,-1-3 0-15,0 3-27 16,-4-3-32-16,-5 2 5 15,-3-6-95-15</inkml:trace>
          <inkml:trace contextRef="#ctx0" brushRef="#br0" timeOffset="7146.7971">2581 850 439 0,'-13'5'109'0,"-4"-5"37"16,4-2-125-16,7 5-15 15,9 5-7-15,5 3-9 16,3 1-8-16,3 6-13 16,-1-2-4-16,1 0-15 15,-2-4-2-15,0 0-17 16,-3-5-3-16,2-3-35 0,-2-4 6 15,7-4-73 1</inkml:trace>
          <inkml:trace contextRef="#ctx0" brushRef="#br0" timeOffset="7391.1441">3311 827 415 0,'-12'0'100'0,"-4"-6"36"16,1 0-121-16,8 2-23 15,8 4-19-15,2 6-58 16,3 3-50-16,-1 5-18 15,-1 5-104-15</inkml:trace>
        </inkml:traceGroup>
        <inkml:traceGroup>
          <inkml:annotationXML>
            <emma:emma xmlns:emma="http://www.w3.org/2003/04/emma" version="1.0">
              <emma:interpretation id="{5E44E3C3-6260-40BC-8385-4DE242882932}" emma:medium="tactile" emma:mode="ink">
                <msink:context xmlns:msink="http://schemas.microsoft.com/ink/2010/main" type="inkWord" rotatedBoundingBox="15062,2779 17429,2841 17367,5213 15000,5151"/>
              </emma:interpretation>
              <emma:one-of disjunction-type="recognition" id="oneOf4">
                <emma:interpretation id="interp4" emma:lang="" emma:confidence="0">
                  <emma:literal>-0</emma:literal>
                </emma:interpretation>
                <emma:interpretation id="interp5" emma:lang="" emma:confidence="0">
                  <emma:literal>- U</emma:literal>
                </emma:interpretation>
                <emma:interpretation id="interp6" emma:lang="" emma:confidence="0">
                  <emma:literal>- 0</emma:literal>
                </emma:interpretation>
                <emma:interpretation id="interp7" emma:lang="" emma:confidence="0">
                  <emma:literal>_ U</emma:literal>
                </emma:interpretation>
                <emma:interpretation id="interp8" emma:lang="" emma:confidence="0">
                  <emma:literal>- °</emma:literal>
                </emma:interpretation>
              </emma:one-of>
            </emma:emma>
          </inkml:annotationXML>
          <inkml:trace contextRef="#ctx0" brushRef="#br0" timeOffset="11045.9794">7759 1322 205 0,'3'6'44'0,"3"-3"24"16,5-5-56-16,8-6 3 16,3-4 1-16,9-6 1 15,-1-1-3-15,9-1-2 16,-3 5-6-16,5 3-2 15,-4 3-4-15,3 0-16 0,-3 5-29 16,-1 1-38-16,-5 3-10 16,0 2-82-16</inkml:trace>
          <inkml:trace contextRef="#ctx0" brushRef="#br0" timeOffset="11664.8573">8495 1282 359 0,'-8'3'82'0,"-3"6"31"16,1 4-106-16,-2 6-9 15,2-1-7-15,-3 9-7 16,-2-4-1-16,-4 5 0 0,6 0 3 15,-5 9 6-15,2-2 6 16,-5 7 3-16,4 0 2 16,-2 8 5-16,6-3-2 15,4 7 1-15,7-6-2 16,11 5-3-16,6-10-3 16,11-6-1-16,2-15-13 15,10-11-10-15,2-15-3 0,8-18-6 16,-2-9 0-16,7-19 15 15,-8-1 12-15,5-12 16 16,-8 5 14-16,0-8 3 16,-8 10-1-16,1-7 0 15,-10 9-14-15,-1-1-8 16,-13 16-3-16,-6 2 0 16,-10 15-2-16,-11 7-1 15,-6 12-6-15,-10 9-53 16,0 6-30-16,-17 10-15 15,4 2-82-15</inkml:trace>
          <inkml:trace contextRef="#ctx0" brushRef="#br0" timeOffset="9170.5349">7201-366 205 0,'-4'0'0'0,"-5"0"170"16,7 6-169-16,2 9 120 15,-1 2-130-15,-3 11 123 0,-2 2-127 16,-9 5 3 0,-1-4 4-16,-8 7 7 0,-1-6 7 15,-7 9 5-15,1-1 2 16,-5 13 0-16,0-3-5 16,-2 17-2-16,6 1-5 15,-8 14-3-15,8-2-2 16,-4 18-5-16,3-7-3 15,-7 15-2-15,6-12-1 0,-4 12-5 16,6-17-2-16,-2 7-7 16,10-18-1-16,5 5-6 15,9-15 2 1,10 2 3-16,7-11 10 0,11 3 3 16,6-11 10-16,14 2 13 15,3-10 14-15,13-5-8 16,1-13 0-16,11-12-2 15,-9-14-9-15,13-14-11 16,-6-7 5-16,9-13-36 16,-7 1-47-16,5-9 0 15,-12 2-125-15</inkml:trace>
          <inkml:trace contextRef="#ctx0" brushRef="#br0" timeOffset="9508.6368">6596 636 346 0,'7'16'115'0,"6"8"10"16,1-8-84-16,18 9-59 16,14 1-24-16,15 7-84 15,-2-10 3-15,10-1-194 16</inkml:trace>
          <inkml:trace contextRef="#ctx0" brushRef="#br0" timeOffset="10602.1641">7632 1299 307 0,'-9'13'75'0,"0"-1"24"15,2-2-88-15,5 6-19 16,2 0-16-16,3 6-23 15,-1 2-11-15,-4 2-15 16,-1 1 11-16,-1 1 16 0,-4-4 26 16,-2 3 12-16,1-4 13 15,-1-1 12-15,3-7 0 16,1 0 1-16,3-5-1 16,1 0 1-16,5-1-11 15,6 2-4-15,3-1-1 16,7 2-1-16,2-1 0 15,4 5-1-15,0-1-3 16,2 3-17-16,-4-4 0 16,-3 1 1-16,-7-3 19 0,-1 3 13 15,-6-1 20-15,-2 5 16 16,-2 2 6-16,-5 2-7 16,-2 1-5-16,-3 1-1 15,-4-6-16-15,-7 3-6 16,0-4-8-16,-12-4 0 15,-3-3 2-15,-9-2-5 16,2-8-1-16,-13-7-6 16,7-3-6-16,-12-7-6 15,5-3 4-15,-3 1 1 16,11 5 1-16,0 1 1 16,14 5-4-16,6 3-42 15,8-1-61-15,3 2 1 16,9 2-159-16</inkml:trace>
        </inkml:traceGroup>
      </inkml:traceGroup>
    </inkml:traceGroup>
    <inkml:traceGroup>
      <inkml:annotationXML>
        <emma:emma xmlns:emma="http://www.w3.org/2003/04/emma" version="1.0">
          <emma:interpretation id="{0BF9608F-F491-4AC0-A3CB-DA9D4C06F921}" emma:medium="tactile" emma:mode="ink">
            <msink:context xmlns:msink="http://schemas.microsoft.com/ink/2010/main" type="paragraph" rotatedBoundingBox="4348,6273 18042,6177 18065,9416 4370,95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E37D584-CE1F-4DAD-8F75-D9468CE101CA}" emma:medium="tactile" emma:mode="ink">
              <msink:context xmlns:msink="http://schemas.microsoft.com/ink/2010/main" type="line" rotatedBoundingBox="4348,6273 17981,6178 17990,7449 4356,7544"/>
            </emma:interpretation>
          </emma:emma>
        </inkml:annotationXML>
        <inkml:traceGroup>
          <inkml:annotationXML>
            <emma:emma xmlns:emma="http://www.w3.org/2003/04/emma" version="1.0">
              <emma:interpretation id="{419AC860-5670-4C77-BDD6-26A3D8136209}" emma:medium="tactile" emma:mode="ink">
                <msink:context xmlns:msink="http://schemas.microsoft.com/ink/2010/main" type="inkWord" rotatedBoundingBox="4348,6349 7880,6325 7888,7475 4356,7500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5397.9732">-2771 3339 213 0,'6'-13'118'15,"-11"3"-10"-15,-1 1-34 0,2 4-54 16,-1 1-5-16,-2 3-10 16,-6 2-2-16,-5 2-3 15,-5 4 0-15,-4 4 1 16,-1-1 0-16,5 2 0 16,-1 5 1-16,4 4-3 0,-1 11-4 15,2 6-1-15,-4 15 0 16,-1 2 0-16,-1 11 2 15,2-5 2-15,1 13 3 16,1-5 0-16,3 9 0 16,7-8 2-16,2 4 0 15,4-15 0-15,8-4-1 16,5-19 0-16,6-10-2 16,4-14-2-16,6-12 0 15,0-12 0-15,7-17 0 16,-1-7 0-16,9-19 1 15,-5-7 0-15,7-12 1 16,-4 7 0-16,1-14 1 16,-7 12 0-16,1-4 0 15,-10 11 0-15,-4-3 1 16,-8 15 0-16,-8-1 0 16,-4 16 0-16,-9 4 2 0,-4 12-1 15,-9 10-2-15,1 6-2 16,-6 7-17-16,4 8-12 15,-5 12-52-15,8 3-29 16,-4 18-16-16,1 2-58 16</inkml:trace>
          <inkml:trace contextRef="#ctx0" brushRef="#br0" timeOffset="15995.9473">-2410 3330 288 0,'9'-14'56'15,"1"3"25"-15,3 4-108 16,-2 7-12-16,-1 4-27 0,-4 5-2 16,-5 9 7-16,-2 1 20 15,-7 15 15-15,0 3 27 16,-7 11 19-16,-1-2 15 15,-6 14 22-15,3-3 4 16,-3 12 8-16,4-3-8 16,3 12-21-16,5-9-27 15,4 3-1-15,6-12-13 0,6-8-22 16,4-17-1-16,5-11-2 16,0-14-6-16,2-10 4 15,-2-9 16-15,1-13 11 16,0-7 10-16,5-17 2 15,-2-1 1-15,6-15-1 16,-3 4-4-16,6-17-1 16,-5 1-1-16,5-17-2 15,-6 4-1-15,0-9 0 16,-10 13 0-16,-4 4 0 16,-13 20 1-16,-8 15 2 15,-8 22-4-15,-5 21-30 16,-1 20-51-16,-8 29 3 15,1 15-136-15</inkml:trace>
          <inkml:trace contextRef="#ctx0" brushRef="#br0" timeOffset="16367.0379">-1985 4250 213 0,'-15'10'172'0,"5"-5"-53"16,17-7-148-16,6 1 29 15,0-4-112-15,1 5-250 16</inkml:trace>
          <inkml:trace contextRef="#ctx0" brushRef="#br0" timeOffset="14699.896">-3901 3308 146 0,'-3'-3'46'0,"0"-2"6"15,3-1-41-15,3-2-5 16,1 0-5-16,7-7 0 0,2 2 2 16,3-4 4-16,3 3 1 15,5-2 0-15,-1 5-1 16,5 5-3-16,-3 5-2 16,4 4-1-16,-5 3-1 15,4 3 0-15,-5-1 0 16,4 1 1-16,-5 0 0 15,1 1 5-15,-5 1 4 16,-3 3 9-16,-7 5 0 0,-6 14 3 16,-6 5-4-16,-11 16-3 15,-7 4-6-15,-12 18-3 16,-7-6-1-16,-9 14 1 16,-2-7-1-16,-5 6 8 15,7-12 4-15,-3 2 1 16,9-15 0-16,2-3-3 15,8-16-8-15,0-4-4 16,9-12 0-16,0-5 2 16,8-8 2-16,2-1-1 15,7-6-7-15,6 0-2 16,7-2-4-16,9-2-1 16,2 0 0-16,9-1 7 15,1-2 1-15,7-5 0 16,-1 0 0-16,8-7 0 15,-5 0 0-15,6-8-1 0,-4 1 0 16,1-2-4-16,-6 6-2 16,6-2-10-16,-8 8-9 15,2 4-40-15,-5 3-30 16,-1 2-2-16,-5 2-42 16,-2-2 69-16</inkml:trace>
          <inkml:trace contextRef="#ctx0" brushRef="#br0" timeOffset="16924.5343">-1803 4290 221 0,'3'22'77'0,"6"-12"10"15,2-14-59-15,10-12-10 16,4-8-10-16,12-14-4 15,-2-8-6-15,9-17-22 16,-4 1-2-16,1-13 2 16,-10 6 7-16,-2-8 17 0,-8 10 24 15,-5-10 9-15,-6 10 7 16,-6-5 3-16,-7 15-11 16,-7 0 2-16,-7 19-4 15,-8 2-7-15,0 20-7 16,-5 9-4-16,7 11-9 0,-2 17-15 15,6 11-16-15,-2 17-39 16,8 4-41-16,-5 13-19 16,8-3-33-16,1 6 23 15</inkml:trace>
          <inkml:trace contextRef="#ctx0" brushRef="#br0" timeOffset="16733.0466">-1614 3426 420 0,'-20'20'105'0,"-7"1"34"15,-1-8-122-15,11 12-13 16,8 3-12-16,0 15-27 15,2 5-20-15,-2 17-41 16,-3 0-10-16,-1 17-23 16,1-4-10-16,2 17 23 15</inkml:trace>
          <inkml:trace contextRef="#ctx0" brushRef="#br0" timeOffset="17451.5022">-1248 3633 342 0,'-9'4'110'0,"1"1"14"0,0 2-90 15,5 8-32-15,8 7-14 16,-2 13-17-16,-3 8-18 16,-2 11 7-16,-1-1 3 15,-1 9 4-15,2-11 17 16,1 4 17-16,1-14-6 16,1-3 6-16,1-15 5 0,-2-5-1 15,3-9-1-15,3-6 0 16,-1-11-3-16,6-6-4 15,-1-7 0-15,2-14-1 16,0-3 0-16,1-6 4 16,-4 0 4-16,-1-11 15 15,-3 8 5-15,-4-9 7 16,-4 2-2-16,-3-8-3 16,-1 12-11-16,-5-3-5 15,-2 11-4-15,-5 7 5 16,2 10 1-16,1 11 1 15,3 13-2-15,1 16-4 16,5 10-7-16,-3 17-8 16,2 4-9-16,-1 17-26 15,4-3-15-15,2 11-50 16,3-11-8-16,0 2-23 0,4-17 10 16</inkml:trace>
          <inkml:trace contextRef="#ctx0" brushRef="#br0" timeOffset="17887.9373">-794 3680 341 0,'-1'-6'111'15,"-10"5"16"-15,4-2-88 16,4 3-30-16,3 3-9 16,-4 6-9-16,1 10-16 15,-6 6-2-15,-3 14-2 16,-1 7 6-16,-2 10 6 16,1-3 17-16,2 11 6 15,9-7 2-15,6 5 0 16,4-10 0-16,8-5-2 15,4-17-4-15,6-10 1 16,-2-16-2-16,8-17 1 16,-3-14 0-16,0-21 0 15,-6-9-1-15,3-23 1 0,-6-4-1 16,-1-14 0-16,-5 11 1 16,-6-7 6-16,-8 18 3 15,-6 7-1-15,-5 25-2 16,-6 13-28-16,2 22-32 15,-10 24-70-15,2 13-12 16,-5 19-126-16</inkml:trace>
        </inkml:traceGroup>
        <inkml:traceGroup>
          <inkml:annotationXML>
            <emma:emma xmlns:emma="http://www.w3.org/2003/04/emma" version="1.0">
              <emma:interpretation id="{3BFD585C-BADB-4607-85E8-7985094B34C6}" emma:medium="tactile" emma:mode="ink">
                <msink:context xmlns:msink="http://schemas.microsoft.com/ink/2010/main" type="inkWord" rotatedBoundingBox="8505,6351 11415,6331 11423,7360 8513,7380"/>
              </emma:interpretation>
            </emma:emma>
          </inkml:annotationXML>
          <inkml:trace contextRef="#ctx0" brushRef="#br0" timeOffset="19388.9882">124 3352 263 0,'-14'6'69'0,"0"-4"18"16,7-4-74-16,6-2-8 16,2-2-3-16,3-4-1 15,1-2 0-15,1-3-1 16,1 1 0-16,3-4 0 15,2 3 0-15,6-4 1 16,-1 5-1-16,5-3 1 16,0 4 0-16,5 3 1 15,-5 7-1-15,6 7 0 16,-6 11 0-16,3 17-4 16,-5 12-6-16,-3 24-19 15,-12 2-2-15,-9 14 0 0,-11-6 4 16,-11 4 22-16,-6-17 30 15,-8 3 17-15,2-16 3 16,-2 4 0-16,6-12-15 16,1 6-11-16,8-7-16 15,0 4-4-15,5-13-2 16,3 0 1-16,8-12-1 0,2-6-3 16,5-9-5-16,7-4-5 15,5-6-6-15,8-6-9 16,4-4-4-16,14-3-62 15,1-3 15-15,10-2-156 16</inkml:trace>
          <inkml:trace contextRef="#ctx0" brushRef="#br0" timeOffset="19958.7539">686 3442 343 0,'-3'-7'51'0,"3"2"23"16,3 8-135-16,-1 2-14 15,-2 8-1-15,-2 6 15 0,-6 13 39 16,-4 2 45 0,-2 13 22-16,-2 2 13 0,-1 14-8 15,3 0-26-15,2 13-9 16,6-5-8-16,5-2-5 15,5-15 12-15,3-7-4 16,2-20-3-16,6-11-5 16,0-12-7-16,5-15-8 15,-1-9 4-15,8-16 3 16,-4-11 5-16,4-18 7 16,-4-1 6-16,2-15 7 15,-4 8 0-15,-2-13 1 16,-6 16-2-16,-6-4 2 15,-7 17-5-15,-8-2-1 16,-7 21-2-16,-9 1-2 0,-4 17-4 16,-5 5-1-1,0 11-2-15,2 7-8 0,9 6-17 16,2 8-52-16,7 7-42 16,-1 11-20-16,4 3-85 15</inkml:trace>
          <inkml:trace contextRef="#ctx0" brushRef="#br0" timeOffset="20529.3586">1137 3476 392 0,'-12'10'95'16,"-4"0"32"-16,2 11-117 16,9 0-19-16,-3 11-20 15,5 2-7-15,-3 14-3 0,-1-2 5 16,0 12 4-1,-1-3 18-15,0 11 6 16,0-7 3-16,-2 2 2 0,4-12 8 16,2-7 4-16,4-15-1 15,3-8-1-15,2-12-1 16,4-4-7-16,2-1-7 16,0-7-13-16,0-2-12 15,0-6 3-15,-2-6 4 16,1-14 12-16,-1-2 18 0,2-15 22 15,-3 2 7-15,1-15 8 16,-3 5-4-16,0-9 0 16,-2 9-7-16,-1-2-7 15,-4 18-4-15,-5-3-9 16,0 18-7-16,-7 3-12 16,1 12-16-16,-4 5-23 15,0 13-5-15,-5 8-6 16,1 10 11-16,-2 5 10 15,2-1 5-15,3 5-45 16,7-4 17-16,4 3-144 16</inkml:trace>
          <inkml:trace contextRef="#ctx0" brushRef="#br0" timeOffset="21238.5931">1436 4034 392 0,'-1'-4'89'0,"1"4"22"15,4 0-126-15,5 0-106 16,1 4 15-16,4-1-243 16</inkml:trace>
          <inkml:trace contextRef="#ctx0" brushRef="#br0" timeOffset="21864.2295">1908 3374 170 0,'-13'9'68'0,"-4"6"4"16,4 3-47-16,-3 5-8 16,1-1-12-16,-2 10-3 15,2-2-2-15,-3 7 1 16,2-4 0-16,-3 11 4 16,3-2 2-16,-2 10 2 15,1-2 0-15,1 14 1 16,2-6-5-16,1 10-2 15,7-11-1-15,3 2-2 16,6-15 0-16,5-7-1 16,2-15-1-16,8-6-1 0,1-15 0 15,4-9-1-15,1-10 1 16,4-11 4-16,-5-8 7 16,2-13 13-16,-4-3 4 15,1-10 2-15,-5 9-3 16,-2-14-5-16,-5 14-11 15,-4-2-1-15,-7 13-2 0,-7-1 1 16,-5 19 0 0,-5 2 0-16,-1 8-5 0,-3 5-6 15,3 5-6-15,-1 8-4 16,2 6-4-16,2 7-16 16,3 2-13-16,2 4-54 15,4-2 1-15,4 7-121 16</inkml:trace>
          <inkml:trace contextRef="#ctx0" brushRef="#br0" timeOffset="22418.0362">2246 3665 133 0,'0'-6'215'0,"-5"2"-81"0,-1 0-81 16,1-4 72-16,3 2-141 16,-1 2-24-16,2 3-7 15,-7 6-14-15,1 9 7 16,-5 12 10-16,-2 4 29 0,-6 11 18 15,4 1 25-15,0 8 1 16,4-4-3 0,5 8-5-16,6-7-11 15,2 3-12-15,5-9-1 0,1-3-2 16,2-13-1-16,1-7 0 16,-1-8 1-16,4-8 2 15,-2-10 3-15,5-8 6 16,-1-7 6-16,4-20 5 15,-3-5 3-15,4-14 5 16,-3 2-5-16,3-15-5 16,-2 9-3-16,-1-5-5 15,-5 15-6-15,1-2-1 16,-7 21 0-16,-4 6 1 16,-5 13 0-16,-3 4-1 15,-1 8 1-15,-4 3-1 0,4 4-3 16,0 5-3-16,2 4-3 15,1 7-19-15,2 0-16 16,-1 4-76-16,0-4 6 16,-1 4-169-16</inkml:trace>
          <inkml:trace contextRef="#ctx0" brushRef="#br0" timeOffset="22904.5054">2682 3524 363 0,'-7'0'87'0,"-4"9"31"16,1 1-106-16,-3 12-10 15,0 8-12-15,0 11-20 16,1 2-20-16,-4 11 16 16,4-6 5-16,-1 10 9 15,2-10 23-15,4 10 22 16,3-10-10-16,4 3 7 16,3-8 1-16,2-3-1 15,3-14-3-15,4-7-4 16,4-8-6-16,7-16 1 0,4-7-2 15,6-16 4-15,0-8 3 16,2-19 8-16,-4 2-1 16,1-11 5-16,-4 5-4 15,-1-6-4-15,-5 14-8 16,-2-3-5-16,-7 12-4 16,-5 7-5-16,-7 12-2 0,-7-1-6 15,-4 11-2-15,-3 1-8 16,0 3-4-16,-4 4-32 15,4 3-43-15,-3-1-35 16,1 2-29-16,-1-1-41 16</inkml:trace>
        </inkml:traceGroup>
        <inkml:traceGroup>
          <inkml:annotationXML>
            <emma:emma xmlns:emma="http://www.w3.org/2003/04/emma" version="1.0">
              <emma:interpretation id="{08ECA672-250B-4AF5-B876-22381C46646A}" emma:medium="tactile" emma:mode="ink">
                <msink:context xmlns:msink="http://schemas.microsoft.com/ink/2010/main" type="inkWord" rotatedBoundingBox="14575,6202 17981,6178 17990,7449 14584,7473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24391.0389">6362 3677 186 0,'-50'53'54'15,"-5"3"27"-15,12-11-50 16,2-2 1-16,11-11-3 0,4-4-7 15,11-7-14-15,4-5-5 16,3-6-5-16,5-1-5 16,3-6-2-16,6 1 1 15,4-2 1-15,9 1 1 16,4 0 6-16,12 6 2 16,0-7 1-16,9 7 0 15,0-3-1-15,9 4-6 16,-6-4-9-16,6 2-43 15,-7-4-28-15,-1-1-14 16,-10-4-63-16</inkml:trace>
          <inkml:trace contextRef="#ctx0" brushRef="#br0" timeOffset="24249.1236">6306 3247 365 0,'6'-8'137'0,"-3"-5"-9"16,0 0-96-16,6-6-37 15,1-2-33-15,4-1 16 16,0 6-3-16,1-2-2 16,-5 8 7-16,3 0 5 15,-2 2 7-15,2-3 6 16,0 2 3-16,6-3 3 16,-3 3-1-16,6 1 1 15,-1 5-1-15,8 4-1 0,-7 8-1 16,9 8-11-1,-7 6-9-15,-5 9-29 0,-10 2-20 16,-5 13-35-16,-13 0 9 16,-13 11-22-16,-6-2 57 15</inkml:trace>
          <inkml:trace contextRef="#ctx0" brushRef="#br0" timeOffset="24848.1975">7048 3322 403 0,'-8'1'78'0,"-3"-4"21"16,8 3-132-16,2 0-24 16,1 2-1-16,-2 8 2 15,1 8 16-15,-6 15 11 16,-1 10 18-16,-8 16 2 15,1 1 3-15,-4 10 6 16,2-9 5-16,-1 5 4 16,5-12-1-16,3 0-5 15,7-12-12-15,3-6-15 16,4-12-14-16,8-5-3 0,1-10 2 16,5-11-12-16,-2-9 15 15,6-10-31-15</inkml:trace>
          <inkml:trace contextRef="#ctx0" brushRef="#br0" timeOffset="25048.662">7220 3364 240 0,'-1'-50'90'16,"-7"6"12"-16,-3 13-66 0,-4 6-9 16,-1 14-17-16,-6 8-21 15,0 11-6-15,-5 16-2 16,1 4 1-16,-2 12-11 15,7 1-21-15,2 3-34 16,5-2-16-16,2 7-76 16</inkml:trace>
          <inkml:trace contextRef="#ctx0" brushRef="#br0" timeOffset="25583.1178">7629 3357 382 0,'-2'-2'95'0,"-5"-3"29"16,4 2-110-16,1 4-18 15,-2 9-12-15,-3 6-13 16,-6 14-9-16,-5 8-1 16,-6 11 3-16,2-1 12 15,-4 11 16-15,4-6 13 0,-3 7 10 16,4-6 4-16,4 14 1 16,6-9-5-16,7 4-4 15,7-10-6-15,9-3-12 16,2-15-8-16,5-4-8 15,1-15-8-15,2-7 3 16,-3-9 10-16,3-12 7 16,-3-12 10-16,7-17 9 15,-1-9 2-15,5-22 3 16,-5-7 0-16,5-22 7 16,-6 1 1-16,-2-21-3 15,-6 13-4-15,-4-4-2 16,-8 27-8-16,-7 5 0 15,-5 30-2-15,-9 15-1 16,-2 23-5-16,-9 21-15 16,2 18-5-16,-6 21-2 0,4 11 2 15,-2 10-3-15,8-9-14 16,0 3-39-16,5-13-2 16,3 2-107-16</inkml:trace>
          <inkml:trace contextRef="#ctx0" brushRef="#br0" timeOffset="25898.261">7877 4147 479 0,'-13'16'97'0,"0"-7"33"16,8-4-165-16,14-1-111 15,3-1 15-15,-1 4-262 16</inkml:trace>
          <inkml:trace contextRef="#ctx0" brushRef="#br0" timeOffset="26436.347">8419 3416 443 0,'-19'10'101'16,"-6"-6"40"-16,2 8-136 15,11 6-15-15,3 10-13 16,-1 2-7-16,-8 17-8 16,2-1 6-16,-5 14 2 15,2-2 9-15,2 19-14 16,5-3-6-16,2 17-5 16,4-12 4-16,6 4 6 15,4-20 22-15,8-9 9 0,4-26 5 16,7-10-2-1,2-20-3-15,0-18-1 0,-3-11 4 16,2-19 1-16,-2-6 2 16,2-16 11-16,-1 1 12 15,2-15 17-15,-6 11 6 16,-3-10 6-16,-7 13-8 16,-9-5-7-16,-10 17-14 0,-11 1-2 15,-7 15-7-15,-7 10-1 16,0 17-5-16,-5 17-2 15,6 14-4-15,-2 23-3 16,6 4-3-16,1 9-13 16,8-4-13-16,4 7-60 15,5-11-35-15,0 2-19 16,6-5-78-16</inkml:trace>
          <inkml:trace contextRef="#ctx0" brushRef="#br0" timeOffset="26977.3981">8833 3461 406 0,'-13'13'104'0,"-3"5"31"16,-3 13-116-16,6 4-19 16,-5 12-11-16,2 6-5 15,-2 10-1-15,5-1 2 16,0 14 3-16,4-5 8 0,3 5 5 16,3-11 2-16,2-3 5 15,2-23 0 1,2-11 1-16,4-16 0 0,5-11-3 15,4-11-4-15,3-12-2 16,2-9-2-16,4-14-1 16,-4-4-1-16,-1-15 0 15,-2 3 2-15,-2-12 2 16,-4 7 9-16,-5-9 7 16,-7 10 0-16,-4-10 1 15,-10 14-1-15,-9-4-8 16,-6 13-5-16,-7 4-1 15,2 20-1-15,1 13-2 16,6 20-4-16,-2 21-7 16,7 15-3-16,-6 17-1 15,1 2 1-15,4 13 3 16,5-5 6-16,5 7-28 16,12-9-34-16,4 6-57 0,5-16-24 15,6-12-100-15</inkml:trace>
          <inkml:trace contextRef="#ctx0" brushRef="#br0" timeOffset="27393.3576">9318 3476 191 0,'8'-12'180'0,"-10"-1"-49"16,4 10-117-16,-7 4 105 16,-8 11-143-16,-6 15-20 15,-6 5-1-15,-6 12 3 16,0 3 18-16,0 7 31 16,5-4 20-16,2 13 1 15,8-4-4-15,4 12-3 16,9-5-16-16,8-1 7 15,5-16 0-15,9-3-1 16,5-20-1-16,7-11-1 16,1-12-8-16,6-25 1 15,-3-16 4-15,4-31 9 0,-9-15 4 16,7-31 4-16,-6 4-2 16,-4-29-2-16,-5 18-12 15,-11-7-7-15,-11 26-8 16,-16 9-15-16,-12 38-32 15,-19 25-92-15,-10 39 9 16,-28 29-225-16</inkml:trace>
        </inkml:traceGroup>
      </inkml:traceGroup>
      <inkml:traceGroup>
        <inkml:annotationXML>
          <emma:emma xmlns:emma="http://www.w3.org/2003/04/emma" version="1.0">
            <emma:interpretation id="{A6D821F5-E1D9-408F-97F5-E5CC00365DCE}" emma:medium="tactile" emma:mode="ink">
              <msink:context xmlns:msink="http://schemas.microsoft.com/ink/2010/main" type="line" rotatedBoundingBox="13159,8138 18052,8019 18086,9406 13193,9525"/>
            </emma:interpretation>
          </emma:emma>
        </inkml:annotationXML>
        <inkml:traceGroup>
          <inkml:annotationXML>
            <emma:emma xmlns:emma="http://www.w3.org/2003/04/emma" version="1.0">
              <emma:interpretation id="{B17CDEF0-6BCA-47EA-B0B2-DB9BBC120021}" emma:medium="tactile" emma:mode="ink">
                <msink:context xmlns:msink="http://schemas.microsoft.com/ink/2010/main" type="inkWord" rotatedBoundingBox="13159,8138 18052,8019 18086,9406 13193,9525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5026.424">6157 5353 434 0,'-11'-11'88'0,"1"-3"41"16,7 6-136-16,2 0-33 15,2 5-18-15,-1 9-16 16,-3 4 20-16,-3 11 8 16,-3 7 33-16,-7 10 19 15,-3 5 17-15,-6 16-10 16,0-4 8-16,-3 14 12 15,5-4 2-15,7 13 0 16,7-12-9-16,6 9-10 0,9-15-14 16,7-1-11-16,0-18-10 15,6-10-10-15,-1-18 0 16,8-10 0-16,-4-16 9 16,2-18 11-16,-1-4 13 15,5-14 2-15,-3-2 2 16,3-11 6-16,-3 6 0 15,-1-7 3-15,-4 6 0 16,-5-8 3-16,-5 11-3 0,-2-8 1 16,-7 11-4-1,-5-5 0-15,-1 10-3 0,-4-5-4 16,-2 10-6-16,-1-2-5 16,2 9-3-16,-2 2-6 15,5 12-5-15,-1 6-21 16,2 14-31-16,-5 12-45 15,0 10-12-15,-2 16-86 16</inkml:trace>
          <inkml:trace contextRef="#ctx0" brushRef="#br0" timeOffset="35653.9725">6681 5365 204 0,'9'-12'168'16,"-5"-5"-41"-16,-5 1-9 15,2-2-107-15,2 6-14 0,-1 2-8 16,-1 6-9-16,-5 6-26 16,-4 12-5-16,-6 11 0 15,-5 6 9-15,-9 14 21 16,3 5 29-16,-5 12 13 16,5-5 4-16,2 15-3 15,7-4-11-15,0 7-6 16,5-12-3-16,4 3-1 15,3-21-3-15,4 1-14 16,2-14-7-16,6-1-19 16,-1-9-11-16,5-6-7 15,-2-16 15-15,6-13 10 16,1-15 19-16,8-14 28 16,-2-8 22-16,6-12 20 0,-4 0 8 15,3-13 7-15,-4 2-14 16,1-15-8-16,-5 7-22 15,1-7-10-15,-5 16-9 16,-4 4-3-16,-6 23-3 16,-3 9-9-16,-6 22-15 15,-11 15-54-15,0 17-32 16,-11 16-3-16,1 7-55 16,-5 16 103-16</inkml:trace>
          <inkml:trace contextRef="#ctx0" brushRef="#br0" timeOffset="36125.7635">7148 5267 202 0,'-4'-5'172'0,"-5"2"-45"16,5 8-127-16,-2 7 105 0,-2 8-131 15,-3 18-10-15,-3 8-1 16,-3 18 4-16,-4 3 18 15,-4 12 13-15,3-6 12 16,-3 16 12-16,6-10 5 16,2 12 5-16,6-13 2 15,5 0-5 1,8-18-10-16,4-15-3 0,5-20-8 0,9-14-9 16,0-19 0-16,8-22 0 15,1-16-1-15,7-25-6 16,-1-2-2-16,6-18-2 15,-9 6 1-15,4-9 3 16,-11 14 10-16,-8-8 6 16,-8 18 3-16,-6 1 0 15,-7 17-3-15,-8 8-6 16,-3 19-10-16,-5 10-18 16,-1 13-6-16,-4 9-30 15,7 5-45-15,-4 8-13 16,5 7-24-16,-4 8 2 15</inkml:trace>
          <inkml:trace contextRef="#ctx0" brushRef="#br0" timeOffset="36465.2426">7524 6009 437 0,'-14'7'83'0,"3"6"-10"15,11 0-202-15,2 4-2 16,4 3-201-16</inkml:trace>
          <inkml:trace contextRef="#ctx0" brushRef="#br0" timeOffset="37059.4288">7853 5640 64 0,'-19'54'37'15,"0"14"11"-15,8-8-7 0,3 5 4 16,10-12 4-16,6-5-1 16,6-16-11-16,6-5-16 15,1-17-12-15,5-5-18 16,-2-13-10-16,5-11-2 15,-4-6 3-15,6-15 9 0,-3-4 13 16,3-14 16-16,-6-1 14 16,4-18 17-16,-7 3 3 15,3-16-1-15,-6 9-14 16,-1-3-9-16,-9 18-16 16,-6 10-3-16,-6 24-5 15,-8 12-5-15,-5 17-7 16,-6 17-7-16,0 11-23 0,-6 13-9 15,3 1 4-15,-6 2 6 16,5-4 4-16,1 1 13 16,3-7-9-16,1 4-58 15,7-7 4-15,-1 1-140 16</inkml:trace>
          <inkml:trace contextRef="#ctx0" brushRef="#br0" timeOffset="36762.1279">8086 5461 263 0,'-8'-14'159'0,"-2"3"-28"0,-5 2-35 16,4 0-119-16,-3 8-36 15,0 2-29-15,-7 8-44 16,0 8-21-16,-3 10-40 15</inkml:trace>
          <inkml:trace contextRef="#ctx0" brushRef="#br0" timeOffset="33439.7874">5141 5292 225 0,'-1'3'100'0,"-3"-5"-1"15,-1 1-42-15,4 1-50 16,-1 0-1-16,-1 0-2 16,-1 3-2-16,-3 1-1 0,-2 3 0 15,-2 1-1-15,4 1 1 16,-2 2 0-16,5 1 0 16,-2 6 0-16,0-1 1 15,2 4 3-15,-2 1 3 16,1 4 1-16,4-1 1 15,4 9-1-15,1-6-3 16,7 7-3-16,2-5-2 0,1 2-1 16,3-6-1-16,0 2-5 15,-3-4 0-15,2-2-1 16,-2-2 0-16,3 3 0 16,-1-1 5-16,3 5 0 15,-2 3 2-15,1 8-1 16,-5-1 1-16,3 1 1 15,-7-7 1-15,2-2 2 16,-7-11 1-16,0-5 5 16,-4-4 3-16,-3 0 5 15,-5-3-1-15,-7 1 3 16,-6 0-3-16,-10-1 1 16,-5-1-4-16,-13-5 0 15,-1-6-4-15,-6-2-3 0,7-5-6 16,-4-3-7-16,9-2-4 15,-2 5-5-15,12 0-5 16,0 3-15-16,8 7-4 16,1 0-18-16,7 1-22 15,2 1-40-15,6-1 3 16,3-7-78-16</inkml:trace>
          <inkml:trace contextRef="#ctx0" brushRef="#br0" timeOffset="33917.0572">5324 4961 405 0,'-5'0'84'0,"-1"0"38"0,6 2-126 15,3 1-5-15,0-1 1 16,6 4-1-16,0 2 1 16,4 2 2-16,0 2-2 0,6-2-11 15,-1-1-2-15,6-2-8 16,-4-5-2-16,9-4-10 15,2-1-10-15,9-1-41 16,-3-3 1-16,2 1-92 16</inkml:trace>
          <inkml:trace contextRef="#ctx0" brushRef="#br0" timeOffset="34402.3138">5689 5992 291 0,'-10'14'145'0,"-2"-3"-24"15,2-12-51-15,12-3-96 16,8-1-16-16,6 1-42 15,0-1-36-15,-3 4-9 16,-2 2-96-16</inkml:trace>
          <inkml:trace contextRef="#ctx0" brushRef="#br0" timeOffset="37546.8392">8619 5280 447 0,'7'-3'99'0,"-10"7"39"0,-3 8-135 15,-2 13-18-15,-6 9-6 16,-5 16-8-16,0 3-1 16,-1 11 3-16,1-2 11 15,-2 9 7-15,3-5 12 16,-2 7 8-16,4-10 6 16,-1 3 4-16,7-17 0 0,4-3-2 15,5-16-7-15,2-11-6 16,7-10-5-16,2-18-5 15,2-13-1-15,1-20-3 16,2-11 2-16,-1-18 1 16,-3 1 6-16,0-20 10 15,-3 5 11-15,-1-15-2 16,-3 8-2-16,1-8-5 16,-1 19-9-16,-1 6-10 15,2 29 3-15,-5 13-4 16,-3 24-2-16,-3 18-6 15,-5 14 0-15,0 15-10 16,0 9-10-16,4 19-65 16,1 1-27-16,3 6-23 15,5-11-69-15</inkml:trace>
          <inkml:trace contextRef="#ctx0" brushRef="#br0" timeOffset="38075.1618">9233 5154 443 0,'7'-2'110'15,"-7"9"37"-15,-1 5-132 0,-9 12-13 16,-7 4-10-16,-12 20-8 15,-3 4-2-15,-11 17 5 16,3 1 8-16,-2 14 5 16,5-6 5-16,-1 13 2 15,7-10-4-15,6 11 2 16,7-12-2-16,11 0 2 16,12-15 0-16,14-3 2 15,10-21-2-15,15-10-2 16,3-20-1-16,10-24 1 15,-2-26 0-15,6-35-1 16,-5-20 2-16,7-32 8 16,-7-1 0-16,2-24 6 15,-14 17 0-15,-3-11 0 16,-15 27-8-16,-8-1-8 0,-12 34-11 16,-14 12-5-16,-12 27-20 15,-26 20-129-15,-18 30 37 16,-29 28-336-16</inkml:trace>
        </inkml:traceGroup>
      </inkml:traceGroup>
    </inkml:traceGroup>
    <inkml:traceGroup>
      <inkml:annotationXML>
        <emma:emma xmlns:emma="http://www.w3.org/2003/04/emma" version="1.0">
          <emma:interpretation id="{BAE584D6-E0D2-48EF-A859-1466A26B740D}" emma:medium="tactile" emma:mode="ink">
            <msink:context xmlns:msink="http://schemas.microsoft.com/ink/2010/main" type="paragraph" rotatedBoundingBox="1001,10155 22202,10520 22162,12879 960,125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749153-9B31-4315-83D8-959121407939}" emma:medium="tactile" emma:mode="ink">
              <msink:context xmlns:msink="http://schemas.microsoft.com/ink/2010/main" type="line" rotatedBoundingBox="1001,10155 22202,10520 22162,12879 960,12514"/>
            </emma:interpretation>
          </emma:emma>
        </inkml:annotationXML>
        <inkml:traceGroup>
          <inkml:annotationXML>
            <emma:emma xmlns:emma="http://www.w3.org/2003/04/emma" version="1.0">
              <emma:interpretation id="{00B9179B-BC45-4E1E-ADAA-9886FA418C98}" emma:medium="tactile" emma:mode="ink">
                <msink:context xmlns:msink="http://schemas.microsoft.com/ink/2010/main" type="inkWord" rotatedBoundingBox="1001,10155 9276,10297 9236,12637 961,12495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03897.1869">-3507 8043 324 0,'-5'-1'122'0,"1"-2"7"16,2-3-88-16,10-4-20 0,6-2-17 15,11-6-3-15,6 1-2 16,9-4 0-16,-5 4-1 16,8 2-1-16,-5 6 0 15,2 3 1-15,-4 8 0 16,4 8 1-16,-5 6 0 16,2 14 1-16,-8 6-2 15,-4 19 1-15,-10 2-1 16,-8 22 0-16,-11-1 0 15,-11 12-1-15,-5-8 1 0,-11 8-1 16,-3-15 0-16,-11 7 1 16,2-12 1-16,-11 4 0 15,4-14 1-15,-9-6 0 16,10-18-3-16,-4-11-8 16,11-17-3-16,-2-9-3 15,14-2 1-15,7-3 6 16,10 2 5-16,8-7 4 15,11 3 2-15,9-8 1 16,4-2-2-16,13-3 3 16,4 5 1-16,12 3 1 15,3 7 3-15,16 9 3 16,-6 6 0-16,16 3 0 16,-10 2-2-16,8 2-2 15,-10-2-3-15,4 3-2 16,-15 1-3-16,-1 2-16 0,-13 0-34 15,-8 0-71-15,-14-2-2 16,-8-4-163-16</inkml:trace>
          <inkml:trace contextRef="#ctx0" brushRef="#br0" timeOffset="104631.6617">-2317 8375 437 0,'-6'-25'115'16,"-9"5"42"-16,2-2-130 15,5 6-13-15,1-2-5 16,1 3-10-16,-3 5-12 16,2 4 3-16,-3 0-5 0,-2 6-1 15,-4 8 2-15,0 0 5 16,-5 6 6-16,-2 3 8 15,-2 13 5-15,1 4 2 16,2 15 0-16,5 4-5 16,2 19 0-16,7-3-4 15,10 17-2-15,4-7-2 16,6 3-1-16,4-14-1 16,9-6-4-16,0-21-3 0,10-5-8 15,-4-15 0-15,6-8-3 16,-7-13 6-16,4-19 7 15,-9-15 12-15,10-23 5 16,-7-12 7-16,8-27 3 16,-7 4-1-16,5-20-6 15,-8 14-4-15,-2-8-2 16,-10 24-3-16,-6 2 0 16,-13 26 1-16,-12 10 2 15,-5 22-5-15,-15 12-2 16,-1 16-5-16,-5 13-2 15,3 11-1-15,1 9-5 16,8-1 0-16,3 4-2 16,5-6-1-16,2-1 0 15,5-4 1-15,6 1-19 16,5-5-21-16,7 1-70 0,5-8-4 16,8-4-145-16</inkml:trace>
          <inkml:trace contextRef="#ctx0" brushRef="#br0" timeOffset="105081.3693">-1675 8328 415 0,'7'-10'123'16,"-6"1"24"-16,1 2-118 0,1-3-14 15,-3 1-9-15,-2 2-14 16,-2 2-2-16,-9 11-4 16,-5 7 0-16,-8 14 1 15,-2 9 4-15,-6 19 4 16,3 2 4-16,-1 18 2 16,5-2 1-16,4 20 2 15,8-6 0-15,8 13-1 16,8-14-1-16,5-2-2 15,6-27-1-15,6-13-2 16,1-26 2-16,6-25 2 16,3-21 5-16,8-32 2 0,1-14 1 15,13-27 1-15,-2 1-1 16,8-18 0-16,-7 17 1 16,-1-8 1-16,-13 21-2 15,-4-2 0-15,-13 23-4 16,-11 5-2-16,-13 21-2 15,-17 7 0-15,-9 18 0 16,-12 15-1-16,-3 6-1 0,-6 17-3 16,10 6-5-16,0 16-16 15,7 1-21-15,2 12-22 16,7-1-82-16,1 10 4 16,4-5-178-16</inkml:trace>
          <inkml:trace contextRef="#ctx0" brushRef="#br0" timeOffset="105489.9469">-1311 9066 461 0,'-13'15'107'0,"4"-4"38"0,13 1-133 15,10 0-20-15,3-2-35 16,1 0-40-16,-2-4-63 16,-3-3-24-16,0-7-104 15</inkml:trace>
          <inkml:trace contextRef="#ctx0" brushRef="#br0" timeOffset="106059.536">-859 8835 143 0,'-4'93'83'0,"4"-4"21"15,4-31-33-15,11-14-5 16,1-32-10-16,6-15-15 15,5-14-23-15,4-16-6 16,0-10-9-16,7-20-21 16,-3-3-13-16,6-16-25 15,-7 7-1-15,1-5 8 16,-10 13 33-16,-6-2 35 16,-10 14 33-16,-7 4 16 15,-8 13-4-15,-8 5-10 0,-3 16-22 16,-7 6-11-16,1 10-12 15,-7 7-5-15,4 7-6 16,1 3-14-16,7 3-20 16,1 6-81-16,6 3-22 15,3 3-36-15,3 1-32 16</inkml:trace>
          <inkml:trace contextRef="#ctx0" brushRef="#br0" timeOffset="105908.4122">-568 8256 255 0,'-20'-14'198'15,"-4"1"-45"-15,-1 8-23 0,5 8-110 16,9 6-21-16,-2 8-14 15,-1 6-10-15,-4 9-46 16,3 2-47-16,-4 11-30 16,1-1-39-16,-4 18-3 15</inkml:trace>
          <inkml:trace contextRef="#ctx0" brushRef="#br0" timeOffset="106598.6349">-1 8333 457 0,'-7'-3'130'16,"0"4"34"-16,-2 8-130 16,5 4-30-16,-5 12-10 15,-3 9-9-15,-7 12-13 16,-3-1 3-16,-6 15-14 16,-1 1 1-16,-8 15 2 0,6-1 8 15,-3 19 16-15,6-10 23 16,3 7 18-1,14-22 4-15,5-3 0 0,10-23-11 16,9-10-7-16,6-15-12 16,9-12-3-16,3-12-2 0,6-22 0 15,3-14 0-15,5-29 0 16,-2-5 1-16,1-20 1 16,-6 5 0-16,-3-6 1 15,-11 18 0-15,-5-8 3 16,-12 17 0-16,-7-2 1 15,-9 16 0-15,-8 3 1 16,-8 13-2-16,-8 6 0 16,0 14-1-16,-4 8-2 15,9 12-3-15,-6 16-9 16,8 12-7-16,-2 18-28 16,4 4-23-16,-4 8-75 15,8-5-4-15,5 6-150 16</inkml:trace>
          <inkml:trace contextRef="#ctx0" brushRef="#br0" timeOffset="107122.1236">555 8256 233 0,'-5'2'211'15,"-5"-1"-50"-15,-9 2-11 0,3 6-119 16,0 6-22-16,-3 13-6 16,-2 4-9-16,-3 15-5 15,1 0 0-15,-1 9-1 16,5-2 4-16,-1 12 2 15,2-4 3-15,1 16 2 16,3-6 2-16,4 9-1 16,7-11 0-16,5-2 1 15,3-20 1-15,10-8 0 16,1-22 0-16,8-13 0 16,2-9-1-16,10-16 0 15,-1-8-1-15,7-19-1 16,0-6 0-16,3-21 1 0,-7-1 2 15,5-14 4 1,-11 8 3-16,-1-13 5 0,-7 16-1 16,-10-1 0-16,-8 15-5 15,-13 7-5-15,-12 18-7 16,-17 8-8-16,-6 17-5 16,-18 13-12-16,1 11-5 15,-7 17-19-15,8 7-12 16,-2 10-82-16,16 1 11 15,-1 8-184-15</inkml:trace>
          <inkml:trace contextRef="#ctx0" brushRef="#br0" timeOffset="100535.8712">-7133 7087 232 0,'23'-19'83'0,"4"-2"22"15,-1 2-66-15,8 3 2 16,1 7-9-16,9 9-9 16,-3 9-11-16,6 13-2 15,-4 7-3-15,1 16-5 16,-10 2 0-16,1 13-2 0,-10-3-1 15,-6 12 0-15,-7-6 1 16,-8 6 1 0,-8-5 1-16,-9 5 4 0,-5-9 1 15,-8 10 2-15,-2-11 2 16,-13 10-3-16,2-9-3 16,-9 8-3-16,2-9-4 15,-1 2-16-15,12-11-7 0,1 2-14 16,15-15-7-16,5-4-6 15,8-11 11-15,9-3 12 16,5-7 17-16,13 0 18 16,7-2 13-16,20 3 4 15,2-2 1-15,15 3 3 16,-3 0-5-16,7 3 2 16,-12-1-4-16,5 8 2 15,-14 1-6-15,-1 10-2 16,-13 2-4-16,-10 8 0 15,-13 0-2-15,-11 10 1 16,-11-2-1-16,-14 6 6 16,-9-8 2-16,-19 8 4 15,-6-10 0-15,-22 1 2 16,1-11-5-16,-23 0-2 16,10-12-6-16,-11-2-4 15,16-8-4-15,1-9-5 0,22-5-4 16,4-7-5-16,20-5-4 15,-1-7-26-15,16-3-30 16,-1-8-75-16,10-2-6 16,-1-6-159-16</inkml:trace>
          <inkml:trace contextRef="#ctx0" brushRef="#br0" timeOffset="99731.3475">-7064 7181 222 0,'-8'1'69'0,"1"1"12"15,3 1-61-15,2-2-8 16,1 2-6-16,-2 2 2 15,0 4 2-15,-2 2 3 0,1 7 1 16,-2 1-3-16,0 9 0 16,2 1-3-16,-3 11 1 15,1 3 3-15,-3 20 3 16,0 4 2 0,-4 23 0-16,0 1-5 0,-1 22-3 15,1-7-4-15,-3 17-1 16,0-12-2-16,-5 8-1 15,4-23 1-15,-4 6-1 16,5-24 0-16,0 5 0 16,3-12-1-16,-2 2 0 15,2-11 0-15,1 6-2 16,2-17-1-16,-1-1-10 16,3-10-10-16,0-3-48 15,2-13-46-15,-1 0-9 16,3-9-111-16</inkml:trace>
          <inkml:trace contextRef="#ctx0" brushRef="#br0" timeOffset="101440.3904">-5984 7517 353 0,'4'11'97'0,"-2"5"31"0,0 13-97 15,3 5-15 1,-1 22-1-16,1 6-9 0,-5 21-4 16,-2 7-1-16,-4 33-2 15,-4 1 0-15,-6 18 1 16,-3-14 0-1,-8 7 5-15,4-26 3 0,-4 0 6 16,5-26 1-16,3-3 0 16,9-21-3-16,0-10-4 15,4-15-4-15,4-6-2 16,4-12-2-16,4-2-4 16,1-11-4-16,8-6-1 15,-2-6 1-15,6-7-1 16,0-6 3-16,5-5 3 15,-4 5 0-15,2 2-1 0,-4 6 0 16,0 11 0 0,-1 11 3-16,2 17 2 15,-4 8 3-15,8 16 1 0,1 2 1 16,2 7 1-16,1-13-2 16,7-2 1-16,-5-15 0 15,5-9-1-15,-2-12-1 16,11-5 2-16,-4-11-2 15,8-13 1-15,-3-11 0 16,9-16 2-16,-4-10-3 16,4-24-1-16,-6 3 0 0,4-25 0 15,-8 4-1-15,1-21 0 16,-6 7 0-16,0-20 0 16,-7 10 1-16,-4-26-2 15,-7 13 0-15,-2-13 0 16,-7 18-1-16,9 0-1 15,-3 36 0-15,7 13 0 16,1 34-1-16,4 15-1 16,-4 26-1-16,7 24-4 15,-4 20-9-15,3 33-135 16,-6 17 40-16,-1 31-356 16</inkml:trace>
          <inkml:trace contextRef="#ctx0" brushRef="#br0" timeOffset="103029.021">-4526 8553 295 0,'-10'9'160'0,"1"-3"-27"0,4-6-81 0,12-2-30 16,5 1-18-16,10-1-20 16,4 1 13-16,8 1 6 15,1 1-25-15,9 4-23 16,0 1-13-16,11 6-36 15,-2 1-26-15,8 12-6 16,-2 0-58-16</inkml:trace>
          <inkml:trace contextRef="#ctx0" brushRef="#br0" timeOffset="102688.7175">-4454 8117 401 0,'-7'3'107'0,"0"-5"29"16,1 7-113-16,4-4-13 16,0 2-4-16,-1 0-6 15,-2 6 0-15,2 0-1 0,0 0 0 16,3 1 0-16,2-1 0 16,2-2 0-16,6 2 0 15,5 0 0-15,6 1 1 16,4 3 1-16,11 0-1 15,3 3 1 1,13 7 0-16,0-1-3 0,4 7-13 16,-8 2-18-16,1 3-67 15,-16-4-36-15,-6 6-26 16,-11-8-68-16</inkml:trace>
        </inkml:traceGroup>
        <inkml:traceGroup>
          <inkml:annotationXML>
            <emma:emma xmlns:emma="http://www.w3.org/2003/04/emma" version="1.0">
              <emma:interpretation id="{85F9F8FF-7635-4AA1-9FFB-DE204EFEE78E}" emma:medium="tactile" emma:mode="ink">
                <msink:context xmlns:msink="http://schemas.microsoft.com/ink/2010/main" type="inkWord" rotatedBoundingBox="9954,11112 13244,11169 13217,12725 9928,12669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12442.0898">3161 8127 186 0,'6'-9'176'0,"-3"1"-50"16,-2 0-5-16,10 2-98 15,6 5-19-15,8 7-2 16,0 3-1-16,8 10 0 15,-3 1 0-15,10 5 0 16,-3-3 0-16,5 5 0 16,-6-7-1-16,-4 2 1 0,-9-4 1 15,-5 1 3-15,-12-6 1 16,-10 8 1-16,-10-1 0 16,-12 11-3-16,-8 3-4 15,-17 9-2-15,-2-4-1 16,-9 7-1-16,11-9 3 15,1 1-3-15,17-13 1 16,8 0-1-16,15-9 0 16,4 0 2-16,8-6 3 15,11 2 3-15,9-5 3 0,16 1 0 16,8-2-1-16,12 1-1 16,-2-1-3-16,6 6 0 15,-12 2-2-15,3 4 1 16,-12 1 0-16,3 3 1 15,-13-1 1-15,-5 2 4 16,-8-2 3-16,-6 2 3 16,-9-2-1-16,-8 7 0 15,-6-2-4-15,-13 11-1 16,-5-2-5-16,-17 9 0 16,-5-1 0-16,-17 5-2 15,-2-7 1-15,-14 6-2 16,12-7-2-16,-5 1-2 15,19-7-2-15,3-3-6 16,22-9-3-16,2-2-29 0,12-6-70 16,-1-1-31-16,9-3-39 15,-5-7-44-15</inkml:trace>
          <inkml:trace contextRef="#ctx0" brushRef="#br0" timeOffset="111879.2243">3261 8057 300 0,'-6'-2'109'16,"-4"-1"9"-16,-1 8-73 16,6 5-34-16,-4 9-4 15,3 6-8-15,0 13 0 16,0 2 1-16,0 10 2 0,2 0 2 16,-2 16 7-16,3 0 1 15,-1 19 2-15,1 2-1 16,0 22-3-1,3-7-8-15,1 12-5 0,2-22-2 16,0-10-1-16,-1-29 0 16,-2-17 0-16,-3-22-1 15,-2-12-15-15,-2-13-15 16,0-18-32-16,-2-6-47 0,-4-21-4 16,-1-6-30-16,1-17 42 15</inkml:trace>
          <inkml:trace contextRef="#ctx0" brushRef="#br0" timeOffset="112900.3441">4100 8162 366 0,'-3'9'120'15,"-2"0"13"-15,1 4-87 16,7 6-44-16,0 12-3 15,1 6 0-15,-1 10-3 16,-3 0 0-16,-1 10 0 0,-2-1-1 16,-3 13 2-16,0 0 4 15,-3 19 2-15,1-1 2 16,-6 13 5 0,1-10 2-16,1-1 2 0,2-20-3 15,3-6-1-15,5-20-6 16,2-5-10-16,3-8-8 15,2-1-23-15,-4-6-16 0,2-1-90 16,-3-10 10-16,-2-12-195 16</inkml:trace>
          <inkml:trace contextRef="#ctx0" brushRef="#br0" timeOffset="113280.3832">4125 8208 411 0,'0'-2'102'0,"6"0"32"0,4-6-112 15,6 1-12-15,5-3-3 16,8 2 0-16,-1 2-1 16,7 6-5-16,1 3-3 15,3 6-2-15,-5 4-25 16,3 5-24-16,-11-5-4 0,1 2-1 16,-5-6 3-16,0-9 24 15,-3-8 39-15,4-5 5 16,-5-6 3-16,0-2-12 15,-2 4-22 1,-8 2-76-16,-3 12 1 0,-14 8-153 16</inkml:trace>
          <inkml:trace contextRef="#ctx0" brushRef="#br0" timeOffset="113565.367">4253 8634 383 0,'26'-10'101'0,"3"1"28"15,14-1-112-15,-2 4-18 16,15 3-21-16,-5 6-12 16,11 1-87-16,-8 3-5 15,10 2-30-15,-11-3-13 16</inkml:trace>
          <inkml:trace contextRef="#ctx0" brushRef="#br0" timeOffset="107860.8786">1447 8725 214 0,'-2'0'213'0,"-1"-1"-57"0,5-1-129 16,-1-2 129-16,3 2-148 16,1-1-8-16,1 2-11 15,-2 1-26-15,1 1-55 16,-8 11-64-16,-6 0-18 16,-9 10-129-16</inkml:trace>
          <inkml:trace contextRef="#ctx0" brushRef="#br0" timeOffset="111186.978">2325 8121 376 0,'0'0'77'16,"0"0"37"-16,0 0-111 15,2 0-5-15,-2-1-1 0,-2 1-1 16,4 0-2-16,-2 1 0 16,0-1 3-16,0 0 3 15,-2 2 8-15,1-1 2 16,-2 4 1-16,-5 5-2 15,0 6-1-15,-1 5-4 16,-2 11-2-16,4 5-1 16,-2 19 0-16,3 7-1 15,-1 29 0-15,1 7 0 0,-3 24 0 16,2-13 0-16,-6 2 4 16,0-24 1-16,-4-6 0 15,3-21 1-15,-5 3 0 16,4-11-3-16,-4 1-1 15,4-11 0-15,0-2-1 16,2-13 0-16,1-4 0 16,4-7-1-16,-1-4-1 15,1-5 0-15,4-1-2 16,0-4-1-16,-1-1-3 16,4-2-2-16,2 0-9 15,-1-3 1-15,3-11 1 16,5-6-1-16,3-15-16 15,3-11 4-15,5-17-3 0,-2 1-1 16,4-16 3-16,-5 3 19 16,2-16 6-16,-5 6 4 15,2-16 0-15,-2 11 1 16,1-14 1-16,1 11 0 16,1-1 2-16,-1 22 9 15,1 2 18-15,-3 21 7 16,4 4 7-16,-1 12-3 15,4 0-7-15,4 5-18 16,10-3-7-16,-1 6-7 0,7-2-1 16,-2 10-1-16,3-1 0 15,-8 9 0-15,-1 3 1 16,-7 9 2-16,0 6 2 16,-10 7 2-16,-4 14 2 15,-6 6-1-15,-8 13-1 16,-9 2-2-16,-8 13-2 15,-10-7-2-15,-11 9-1 16,-3-7-1-16,-7 4 2 16,2-13 0-16,-1 0 2 15,7-16 1-15,4-2-1 16,5-12 0-16,3 0-1 16,8-10-2-16,4-3 1 15,5-5 0-15,7-1-2 0,6-2 0 16,2 1-1-1,5-2 0-15,3 5 0 0,1 0 2 16,6 3-1-16,3 4 1 16,6 9 0-16,0 6 0 15,9 11 0-15,-5 0 1 16,7 8-1-16,-7-4 2 16,5 0-1-16,-6-8 1 15,3 2-1-15,-8-8 1 16,-1-2 0-16,-7-8 0 0,-3 0-1 15,-4-4 0 1,-2 0-7-16,-1-4-8 0,-4 3-35 16,-1-1-32-16,-4 6-53 15,-2 2-22-15,-6 7-75 16</inkml:trace>
        </inkml:traceGroup>
        <inkml:traceGroup>
          <inkml:annotationXML>
            <emma:emma xmlns:emma="http://www.w3.org/2003/04/emma" version="1.0">
              <emma:interpretation id="{77525BE5-DC28-4BC7-9983-F9A56475F6BB}" emma:medium="tactile" emma:mode="ink">
                <msink:context xmlns:msink="http://schemas.microsoft.com/ink/2010/main" type="inkWord" rotatedBoundingBox="15075,11535 15629,11544 15611,12596 15057,12587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14480.3066">6614 8631 357 0,'-12'-4'121'0,"-3"-2"17"0,3 1-90 16,8 4-36-16,2-1-5 15,5 2-6-15,6 3-5 16,0 2 2-16,4 1-1 15,5 1 2-15,2 2 0 16,2-3 1-16,11 3 2 16,1-2-1-16,10 2 1 15,1-1 0-15,10 3-2 16,-5-4-1-16,4 0-11 16,-10 1-17-16,0-5-107 15,-13-3 19-15,-6-6-267 16</inkml:trace>
          <inkml:trace contextRef="#ctx0" brushRef="#br0" timeOffset="114840.2677">7025 8381 407 0,'-19'8'138'16,"0"-2"10"-16,1-2-112 16,14-1-21-16,-2 6-24 15,1 2 11-15,-1 10-3 16,-1 1-1-16,-2 9-2 15,3 0-1-15,-2 11 0 16,-1-1 1-16,-3 21 1 16,2 7 2-16,-5 19 1 15,2 1-1-15,1 16-20 16,6-6-46-16,-3 11-75 16,5-15-11-16,-2 8-174 15</inkml:trace>
        </inkml:traceGroup>
        <inkml:traceGroup>
          <inkml:annotationXML>
            <emma:emma xmlns:emma="http://www.w3.org/2003/04/emma" version="1.0">
              <emma:interpretation id="{B96512E8-011F-425D-8691-6755F057E32F}" emma:medium="tactile" emma:mode="ink">
                <msink:context xmlns:msink="http://schemas.microsoft.com/ink/2010/main" type="inkWord" rotatedBoundingBox="16682,11183 22189,11278 22168,12484 16661,12389">
                  <msink:destinationLink direction="with" ref="{AA9C2911-6439-41C1-8DF1-F6B537E58265}"/>
                </msink:context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18195.1797">10330 8358 410 0,'-1'-10'122'16,"-8"2"22"-16,3 5-119 0,-3 3-9 16,2 5-11-16,-6 8-14 15,0 3 4-15,-3 16 0 16,-4 5 1-16,-3 16 1 15,2 0 2-15,-1 14 1 16,5-2 0-16,3 13 0 16,9-8 1-16,5 7-1 15,5-17 0-15,6-10-2 16,3-19 1-16,8-18 0 16,2-17 0-16,8-18 2 15,1-12 1-15,6-18 1 16,-3-3 1-16,2-13 0 15,-9 5 0-15,-1-9 0 16,-9 10-1-16,-3-11-2 0,-8 7-1 16,-13-8 1-16,-8 12 0 15,-15-1-1-15,-7 21 0 16,-6 12-2-16,3 19-3 16,-1 15-7-16,8 18-8 15,4 12-60-15,7 7-58 16,3 4-2-16,5-2-72 15,5 0 103-15</inkml:trace>
          <inkml:trace contextRef="#ctx0" brushRef="#br0" timeOffset="118547.3064">10996 8362 449 0,'-12'-7'115'0,"-5"2"34"15,5 4-133-15,-1 5-8 16,-1 5-11-16,-3 7-6 15,2 5-1-15,0 13-2 0,1 2 1 16,-1 14 2-16,2 3 3 16,-3 12 3-1,1-2 3-15,2 11 3 0,4-7 1 16,6 4 0 0,6-14-1-16,9-3-1 0,1-13-1 15,7-7-1-15,1-15-1 16,4-8-1-16,-4-17 1 0,4-22 0 15,-1-15 1-15,7-23 1 16,-1-12-1-16,4-20 1 16,-5 4 0-16,0-12-1 15,-8 16 1-15,-5 1 1 16,-9 20 2-16,-7 4 1 16,-7 21 1-16,-2 9-1 15,-3 13-1-15,-5 9-3 16,1 10-3-16,-6 10-7 15,-2 8-9-15,-2 14-56 16,4 5-42-16,-5 11-25 16,7 4-56-16,-1 4 38 15</inkml:trace>
          <inkml:trace contextRef="#ctx0" brushRef="#br0" timeOffset="118943.1983">11327 9176 514 0,'-27'13'121'0,"-2"1"39"15,17-3-157-15,13 0-37 16,8 0-54-16,2 3-76 16,-1-3-13-16,-6-3-157 15</inkml:trace>
          <inkml:trace contextRef="#ctx0" brushRef="#br0" timeOffset="119539.5687">11811 9009 297 0,'-1'54'113'0,"2"-6"11"16,7-15-85-16,5-8-9 16,2-13-20-16,10-12-12 15,1-15-7-15,12-20-2 0,0-14 1 16,11-20 1-16,-4-6 4 16,2-17 3-16,-7 9 3 15,-2-9 1-15,-11 14 2 16,-7-4 3-1,-8 21 2-15,-9 4 1 0,-10 19 0 16,-9 8 0-16,-4 22-3 16,-6 9-2-16,1 12-3 0,2 12-13 15,3 6-18-15,0 10-48 16,5 0-43-16,-2 6-7 16,0-4-45-16,6 8 77 15</inkml:trace>
          <inkml:trace contextRef="#ctx0" brushRef="#br0" timeOffset="119231.4398">12117 8430 507 0,'-21'-18'109'0,"-1"5"43"15,15 6-157-15,-2 7-42 16,-1 4-43-16,-9 11-66 16,-2 4-27-16,-2 9-103 15</inkml:trace>
          <inkml:trace contextRef="#ctx0" brushRef="#br0" timeOffset="120009.3795">12738 8453 388 0,'-29'18'101'0,"-8"10"29"0,8-2-118 16,-3 17-19-16,5 1-12 16,-5 15-5-16,5 1-4 15,-3 16 4-15,3-7 11 16,-1 11 5-16,6-11 4 15,2 3 2-15,5-13 2 16,3-4 8-16,6-18 5 16,9-10 6-16,5-17 3 0,9-20 3 15,7-15-7-15,9-24-4 16,3-10-5-16,11-20-1 16,-2 0 0-16,10-17 6 15,-4 12 0-15,5-8 3 16,-11 17-1-16,-1-1-3 15,-11 20-6-15,-8 0-2 16,-13 19-3-16,-10 6-3 16,-10 15 0-16,-13 12 0 15,-4 10 0-15,-9 7 1 16,1 6 0-16,-1 9 1 16,4 1-1-16,-1 14-2 15,7 1-2-15,0 12-9 0,5-2-10 16,4 9-98-1,8-13-23-15,7 3-34 0,7-15-67 16</inkml:trace>
          <inkml:trace contextRef="#ctx0" brushRef="#br0" timeOffset="117531.3371">9765 8243 214 0,'-31'18'0'0,"-10"4"203"0,10 7-185 16,-3 14 128-16,5 5-143 15,-3 17 143-15,5 0-147 16,2 14-1-16,9-6 0 16,1 8-1-16,8-10 0 15,0-4 1-15,5-18-1 16,5-11 1-16,6-16-2 16,8-10 0-16,5-12-1 0,11-15 1 15,1-10 1-15,5-23 1 16,-2-8 2-16,3-16 0 15,-8 0 1-15,0-7 0 16,-10 11 0-16,-4-8 5 16,-8 12 1-16,-7 1 1 15,-6 10 1-15,-11 3 0 16,-7 14-4-16,-13 3-2 16,-1 13-5-16,-5 9-5 15,6 11-2-15,1 18-10 16,9 11-5-16,1 13-11 15,4 0-4-15,2 7-68 16,9-8-23-16,3 7-13 16,10-8-81-16</inkml:trace>
          <inkml:trace contextRef="#ctx0" brushRef="#br0" timeOffset="116747.0658">8565 8312 354 0,'7'-9'75'0,"0"-1"34"15,4 0-101-15,-1 0-6 16,0 1 3-16,-3 3 1 15,-2 6-1-15,-1-5-1 16,-2 5-2-16,-1-1-9 16,2 0-5-16,-1 1 2 15,-4 2 0-15,-4 6 1 16,-3 2 9-16,-7 6 3 16,-3 2-1-16,-3 7-1 15,3-3 0-15,3 7-1 16,4-1-4-16,5 9-4 15,5-6 0-15,8 10-3 0,4-4 1 16,15 13 3-16,5 0 3 16,17 17-6-16,1-1 0 15,13 8 0-15,-9-10 1 16,1-2 6-16,-14-22 16 16,-7-8 17-16,-13-13 3 15,-6-6 8-15,-5-4-3 16,-8-1 0-16,-3 0-12 0,-9 3-3 15,-6 0-7-15,-19 3-2 16,-7-1-10-16,-22 4-2 16,-4-2-1-16,-18-2 0 15,5-4-2-15,-3-1-6 16,15-10-4-16,4-4-18 16,18-4-15-16,11 0-31 15,14-2-40-15,7-1-17 16,6-2-23-16,9-6 10 15</inkml:trace>
          <inkml:trace contextRef="#ctx0" brushRef="#br0" timeOffset="117029.484">8794 8032 435 0,'14'13'107'16,"4"3"34"-16,4-3-124 15,16 3-16-15,5-4-6 0,17 0-11 16,-1-5-22-16,10-2-103 15,-10-1 18-15,8-1-254 16</inkml:trace>
          <inkml:trace contextRef="#ctx0" brushRef="#br0" timeOffset="121160.478">9129 9091 376 0,'-8'-3'115'0,"1"0"22"15,4-3-106-15,5 0-14 0,-1 2-13 16,0-1-3-16,1 3-4 16,-1 3-4-16,-2 3-5 15,-2 5-26-15,-1 3-18 16,-2 3-37-16,1 1-17 15,1-3-15-15,1-7-11 16,4 0 36-16</inkml:trace>
          <inkml:trace contextRef="#ctx0" brushRef="#br0" timeOffset="120640.1897">13198 8731 255 0,'50'-51'77'0,"-12"4"13"15,8-8-66-15,-8 11-21 16,-1-3 20-16,-12 10 12 0,-3 5 11 16,-12 7 3-16,-4 0-1 15,-6 10-22-15,-1 4-18 16,-8 8-14-16,-9 17-7 16,-8 13 0-16,-11 20 6 15,-6 9 10-15,-4 19 9 16,9 0 6-16,7 19 3 15,12-9-5-15,9 13-5 16,10-11-7-16,3 5-2 16,4-21-3-16,8-3 1 15,2-23 2-15,10-13 4 16,2-21 2-16,14-20 2 16,0-21 2-16,11-24 2 15,-4-13-3-15,4-22-2 0,-10 1 0 16,-3-15-4-16,-13 17-3 15,-4-7-9-15,-15 17-11 16,-12-2-90-16,-12 21-56 16,-16 8-19-16,-7 23-155 15</inkml:trace>
        </inkml:traceGroup>
      </inkml:traceGroup>
    </inkml:traceGroup>
  </inkml:traceGroup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27:43.9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385558-3355-4867-A5A8-6EC51CFA92E4}" emma:medium="tactile" emma:mode="ink">
          <msink:context xmlns:msink="http://schemas.microsoft.com/ink/2010/main" type="writingRegion" rotatedBoundingBox="591,1573 30691,2267 30513,10000 413,9305"/>
        </emma:interpretation>
      </emma:emma>
    </inkml:annotationXML>
    <inkml:traceGroup>
      <inkml:annotationXML>
        <emma:emma xmlns:emma="http://www.w3.org/2003/04/emma" version="1.0">
          <emma:interpretation id="{972231F5-FA03-4028-A068-8BD954BCE75D}" emma:medium="tactile" emma:mode="ink">
            <msink:context xmlns:msink="http://schemas.microsoft.com/ink/2010/main" type="paragraph" rotatedBoundingBox="1602,1581 29847,2703 29713,6073 1468,49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49D85B-DB0E-46F1-9725-CB90A5D94544}" emma:medium="tactile" emma:mode="ink">
              <msink:context xmlns:msink="http://schemas.microsoft.com/ink/2010/main" type="inkBullet" rotatedBoundingBox="1602,1581 2497,1617 2401,4054 1505,4018"/>
            </emma:interpretation>
          </emma:emma>
        </inkml:annotationXML>
        <inkml:trace contextRef="#ctx0" brushRef="#br0">832 0 254 0,'-18'17'67'0,"-9"18"19"16,6 1-74-16,-6 19-2 0,-1-2-6 15,-8 8 2-15,-1-4 4 16,-8 8 4-16,5-9 0 16,-4 14 2-16,5-4-6 15,-2 20-3-15,3-3-4 0,-12 22-1 31,2-2 0-31,-10 22 2 0,3-13 0 16,-3 30 1-16,13-15-1 0,5 21 0 16,17-18-2-16,13 19-1 15,13-28-2-15,14 7-1 16,13-28-1-16,14-11-2 16,5-32 0-16,15-21 1 15,-1-29 2-15,10-20-3 16,-6-17-9-16,1-15-65 15,-8-8-24-15,-2-14-25 16,-15 4-61-16</inkml:trace>
        <inkml:trace contextRef="#ctx0" brushRef="#br0" timeOffset="262.9107">-64 1313 250 0,'-27'33'65'16,"6"1"25"-16,12-9-70 16,21 3-3-16,14-2-3 15,23 6-5-15,10-6-11 0,26 4-45 16,-2-6-47-1,12 5-5-15,-14-4-123 0</inkml:trace>
      </inkml:traceGroup>
      <inkml:traceGroup>
        <inkml:annotationXML>
          <emma:emma xmlns:emma="http://www.w3.org/2003/04/emma" version="1.0">
            <emma:interpretation id="{0C6DE5DF-6E03-4A44-A880-39BD377ED73B}" emma:medium="tactile" emma:mode="ink">
              <msink:context xmlns:msink="http://schemas.microsoft.com/ink/2010/main" type="line" rotatedBoundingBox="2796,1847 29838,2922 29713,6073 2671,4999"/>
            </emma:interpretation>
          </emma:emma>
        </inkml:annotationXML>
        <inkml:traceGroup>
          <inkml:annotationXML>
            <emma:emma xmlns:emma="http://www.w3.org/2003/04/emma" version="1.0">
              <emma:interpretation id="{4F6144B6-83BD-4FB0-9FE4-7463915A2B66}" emma:medium="tactile" emma:mode="ink">
                <msink:context xmlns:msink="http://schemas.microsoft.com/ink/2010/main" type="inkWord" rotatedBoundingBox="2719,3780 3166,3798 3137,4512 2691,4495"/>
              </emma:interpretation>
            </emma:emma>
          </inkml:annotationXML>
          <inkml:trace contextRef="#ctx0" brushRef="#br0" timeOffset="671.3644">1410 2281 349 0,'-35'8'91'0,"-11"2"31"0,-4-6-98 16,2 9-22-16,9 4-10 15,1 14-9-15,3 4-5 16,2 15-1-16,10 0 8 16,5 9 2-16,9-2 4 15,13 9-2-15,4-8 0 16,7-1 3-16,2-16 8 16,6-9 8-16,-2-19 5 0,14-13 5 15,0-13 0-15,13-15-3 31,0-17-5-31,11-22-2 0,-11-4-5 0,-4-14 0 16,-12 6-1-16,-14-3 2 16,-18 16-1-16,-16-1-10 15,-14 19-20-15,-20 10-84 16,-3 20 10-16,-5 19-208 16</inkml:trace>
        </inkml:traceGroup>
        <inkml:traceGroup>
          <inkml:annotationXML>
            <emma:emma xmlns:emma="http://www.w3.org/2003/04/emma" version="1.0">
              <emma:interpretation id="{3E388AA5-244C-4144-B834-7E9FE3D955BC}" emma:medium="tactile" emma:mode="ink">
                <msink:context xmlns:msink="http://schemas.microsoft.com/ink/2010/main" type="inkWord" rotatedBoundingBox="5556,1957 7701,2042 7602,4547 5456,446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602.5113">4871 397 257 0,'0'-7'88'0,"-3"1"14"16,3 4-73-16,-2-1-13 15,1 4-10-15,-3 9-8 16,-1 0-2-16,-8 7 2 16,-3 4 3-16,-9 9 2 15,-4 2-1-15,-10 14 0 16,-1 9 0-16,-12 28 0 0,-3 7-1 16,-13 29-1-1,4 9-1-15,-13 38-1 16,8-3 0-16,-8 26-3 0,12-18-1 15,1 13 3-15,14-36 1 16,8 0-2-16,21-35-1 16,17-4-1-16,16-34-4 15,16-9-1-15,11-26 2 16,15-12-4-16,1-19-14 16,11-8-60-16,-4-9 9 15,4-7-153-15</inkml:trace>
          <inkml:trace contextRef="#ctx0" brushRef="#br0" timeOffset="1894.8215">3835 1730 299 0,'12'26'78'16,"1"-6"23"-16,21 12-80 16,15 3-24-16,26 11-27 0,0 1-33 15,19 4-38 1,-7-16-27-16,12-17-45 0</inkml:trace>
          <inkml:trace contextRef="#ctx0" brushRef="#br0" timeOffset="2297.6286">5235 2862 254 0,'-12'22'132'0,"4"-9"-16"15,3-10-41-15,18-1-74 16,12-5-10-16,13-6-11 16,7-4-9-16,12-15 0 15,2-4 1-15,13-16 2 16,-6-3 11-16,7-14 14 0,-10 7-1 16,0-12 4-16,-14 15 3 15,-3 1 4-15,-11 20-3 16,-10 8-4-1,-12 16-2-15,-6 21-2 0,-12 16-3 16,-9 13 0-16,0 5 5 16,0 6-2-16,4-6-13 15,4 1-70-15,2-6 15 0,4 7-188 16</inkml:trace>
        </inkml:traceGroup>
        <inkml:traceGroup>
          <inkml:annotationXML>
            <emma:emma xmlns:emma="http://www.w3.org/2003/04/emma" version="1.0">
              <emma:interpretation id="{595D62DF-2B2B-4F55-967E-6A6CBE675B46}" emma:medium="tactile" emma:mode="ink">
                <msink:context xmlns:msink="http://schemas.microsoft.com/ink/2010/main" type="inkWord" rotatedBoundingBox="9937,2536 11641,2604 11548,4962 9843,4894"/>
              </emma:interpretation>
              <emma:one-of disjunction-type="recognition" id="oneOf1">
                <emma:interpretation id="interp1" emma:lang="" emma:confidence="0">
                  <emma:literal>k</emma:literal>
                </emma:interpretation>
                <emma:interpretation id="interp2" emma:lang="" emma:confidence="0">
                  <emma:literal>K</emma:literal>
                </emma:interpretation>
                <emma:interpretation id="interp3" emma:lang="" emma:confidence="0">
                  <emma:literal>4</emma:literal>
                </emma:interpretation>
                <emma:interpretation id="interp4" emma:lang="" emma:confidence="0">
                  <emma:literal>5</emma:literal>
                </emma:interpretation>
                <emma:interpretation id="interp5" emma:lang="" emma:confidence="0">
                  <emma:literal>"</emma:literal>
                </emma:interpretation>
              </emma:one-of>
            </emma:emma>
          </inkml:annotationXML>
          <inkml:trace contextRef="#ctx0" brushRef="#br0" timeOffset="3177.1139">8421 1031 265 0,'33'-13'59'16,"-7"-4"25"-16,14-1-78 0,-3 1-4 15,1 2 0-15,-10 5-2 16,-6 4 3-16,-11 6 2 16,-4 3 6-16,-7 5 2 15,-2 2 6-15,-1 2 0 16,-7 3 2-16,-3 1-2 15,-7 8 2-15,-2 2-4 16,-4 12-1-16,-1 2-5 16,-1 22-2-16,3 6-6 0,-5 33-1 15,4 10-1-15,-1 37-2 16,4-2 1-16,0 30-1 16,11-20 0-16,10 15 0 15,6-33 0-15,7-7 0 16,6-40-1-16,9-13-1 15,4-33 0-15,23-5 1 16,12-20 1-16,26-10 0 16,6-12-2-16,19-16-27 15,-13-9-35-15,1-9-53 16,-24-4-23-16,-8-10-91 16</inkml:trace>
          <inkml:trace contextRef="#ctx0" brushRef="#br0" timeOffset="3470.3338">8226 2059 407 0,'9'3'88'0,"16"-1"38"0,11-2-118 0,21 5-8 15,9 5-2-15,29 8-51 16,-9 5-73-16,14 10 4 16,-12-1-203-16</inkml:trace>
          <inkml:trace contextRef="#ctx0" brushRef="#br0" timeOffset="3875.3501">9613 2665 197 0,'8'-15'164'15,"5"0"-45"-15,6 6-127 0,5 6 66 16,0 6-171-16,-3 11-8 15,-7 2-63-15,-6 9 73 16</inkml:trace>
          <inkml:trace contextRef="#ctx0" brushRef="#br0" timeOffset="3941.2473">9727 2774 172 0,'-18'40'95'0,"-5"-2"2"0,-7 9-21 16,2-3-19-16,-4 8-1 0,9-2-16 15,0 6-6-15,9-6-18 0,11-2-7 16,8-10-9-16,15-3-3 15,8-13-3-15,15-4-13 16,4-8-12-16,6-3-33 16,-2-6-63-16,4 6-1 15,-8 1-145-15</inkml:trace>
        </inkml:traceGroup>
        <inkml:traceGroup>
          <inkml:annotationXML>
            <emma:emma xmlns:emma="http://www.w3.org/2003/04/emma" version="1.0">
              <emma:interpretation id="{A52D899B-A339-4215-B934-C2BCE8354853}" emma:medium="tactile" emma:mode="ink">
                <msink:context xmlns:msink="http://schemas.microsoft.com/ink/2010/main" type="inkWord" rotatedBoundingBox="13561,2507 15572,2587 15456,5507 13445,542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867.905">12583 918 190 0,'10'3'136'0,"3"-1"-28"15,-2-2-10-15,4 2-88 16,0-1-3-16,-1 9 3 15,-6 2-1-15,-6 10-1 16,-6 6-1-16,-9 20-3 0,-9 5-5 16,-11 23-1-16,-8 2-1 15,-19 30 0-15,-1 0 1 16,-19 22 5 0,3-14 3-16,-6 13 7 0,12-26 2 15,3 7-1-15,20-20-2 16,6 6-4-16,16-16-6 15,9 3-3-15,14-14-3 16,8 6-1-16,11-12-3 0,14 12-5 16,7-9-1-16,18 9-12 15,6-9-6-15,17 6-13 16,0-19-2-16,12-7-4 16,-14-22 14-16,2-24 8 15,-21-20 16-15,-3-22 3 16,-14-8-33-16,-3-21-21 15,-11 3-10-15,-1-12-58 16</inkml:trace>
          <inkml:trace contextRef="#ctx0" brushRef="#br0" timeOffset="5133.2037">11849 2064 418 0,'55'-19'99'0,"19"-7"40"0,9-1-125 15,27 7-5-15,-9 15-14 0,10 22-114 16,-23 13-20-1,-10 21-39-15,-34 2-59 0</inkml:trace>
          <inkml:trace contextRef="#ctx0" brushRef="#br0" timeOffset="5478.3454">13172 2909 431 0,'35'-17'89'0,"-5"-8"39"0,18 0-181 16,7 12-45 0,4 1-33-16,-9 9-55 15,3 3 7-15</inkml:trace>
          <inkml:trace contextRef="#ctx0" brushRef="#br0" timeOffset="5749.1607">13702 2847 197 0,'1'5'148'0,"-9"2"-23"0,-5-7-49 0,-7 1-18 15,1 1-39-15,1 8-13 16,7 0-8-16,-1 7-14 16,5-1-8-16,6 6-4 15,2-1-3-15,9 6 4 16,2 0 12-16,9 11 7 15,1 0 4-15,6 12 10 16,-3-4 6-16,2 9 12 16,-6-9 6-16,1 1 4 15,-7-6-3-15,-7 3-2 16,-6-6-11-16,-15 8-4 16,-11-4-5-16,-21 6-2 0,-9-3-5 15,-26 6-13-15,-1-6-7 16,-27 0-48-16,5-10-73 15,-15-2 2-15,15-16-181 16</inkml:trace>
        </inkml:traceGroup>
        <inkml:traceGroup>
          <inkml:annotationXML>
            <emma:emma xmlns:emma="http://www.w3.org/2003/04/emma" version="1.0">
              <emma:interpretation id="{D884C56B-E79A-4ABA-995C-7F189E9323E0}" emma:medium="tactile" emma:mode="ink">
                <msink:context xmlns:msink="http://schemas.microsoft.com/ink/2010/main" type="inkWord" rotatedBoundingBox="18172,2753 19983,2825 19882,5385 18070,5313"/>
              </emma:interpretation>
            </emma:emma>
          </inkml:annotationXML>
          <inkml:trace contextRef="#ctx0" brushRef="#br0" timeOffset="6893.2758">16940 1154 300 0,'-9'16'62'0,"-6"3"30"0,-4 14-89 15,4 0-3-15,-6 15 1 16,-1-1 6-16,-3 6 18 16,0-8 7-16,-6 11 8 15,6-4 0-15,-7 9-5 16,3-1-17-16,-3 15-8 16,5-6-7-16,-7 16-2 15,7-7 0-15,0 27 0 16,4-6-1-16,0 29 1 0,11-12-1 15,-1 5 0-15,5-26 1 16,6-7-1-16,5-35 1 16,6-6 0-16,4-19 1 15,9-5 0-15,1-11 1 16,13-11 1-16,6-6-1 16,14-6 0-16,2-1-1 15,15 0-6-15,-3 7-4 16,12 4-11-16,-14 4-11 0,8 0-19 15,-10-1-11-15,6 0-46 16,-14-1-14-16,7 1-14 16,-11-4-29-16</inkml:trace>
          <inkml:trace contextRef="#ctx0" brushRef="#br0" timeOffset="7323.3717">16504 2045 385 0,'7'-10'101'0,"14"-6"28"0,6-1-106 15,16 11-23-15,3 7-9 16,7 17-26-16,-8 11-17 16,5 9-53-16,-8-5-21 0,6 0-19 15,-5-14-20-15</inkml:trace>
          <inkml:trace contextRef="#ctx0" brushRef="#br0" timeOffset="7900.1081">17877 2721 306 0,'3'-2'123'0,"-3"1"4"0,-3 1-70 15,1 6-44-15,-9 11-6 16,-4 8-8-16,-10 13 1 16,-4 2 0-16,-7 8 4 15,6-8 2-15,-2 5 0 16,8-7 0-16,0 10-1 16,8-5-3-16,1 5-2 15,8-5 0-15,7-1-5 16,10-9-4-16,12 0-13 15,8-8-13-15,13-1-28 16,7-8-26-16,9-8-31 16,-6-11 10-16,4-12-27 15,-12-6 67-15</inkml:trace>
          <inkml:trace contextRef="#ctx0" brushRef="#br0" timeOffset="7993.8532">18244 3070 314 0,'-24'59'87'0,"-5"18"20"0,0 4-101 0,-4 20-39 15,2-8-66-15,-4 12-8 16,5-15-53-16,5-6 46 15</inkml:trace>
        </inkml:traceGroup>
        <inkml:traceGroup>
          <inkml:annotationXML>
            <emma:emma xmlns:emma="http://www.w3.org/2003/04/emma" version="1.0">
              <emma:interpretation id="{E29A88CC-3576-46E9-A495-E2EA875CC113}" emma:medium="tactile" emma:mode="ink">
                <msink:context xmlns:msink="http://schemas.microsoft.com/ink/2010/main" type="inkWord" rotatedBoundingBox="22812,2938 24598,3009 24514,5129 22728,5058"/>
              </emma:interpretation>
              <emma:one-of disjunction-type="recognition" id="oneOf3">
                <emma:interpretation id="interp7" emma:lang="" emma:confidence="0">
                  <emma:literal>tatst</emma:literal>
                </emma:interpretation>
                <emma:interpretation id="interp8" emma:lang="" emma:confidence="0">
                  <emma:literal>tun testen</emma:literal>
                </emma:interpretation>
                <emma:interpretation id="interp9" emma:lang="" emma:confidence="0">
                  <emma:literal>tut's %</emma:literal>
                </emma:interpretation>
                <emma:interpretation id="interp10" emma:lang="" emma:confidence="0">
                  <emma:literal>tue testen</emma:literal>
                </emma:interpretation>
                <emma:interpretation id="interp11" emma:lang="" emma:confidence="0">
                  <emma:literal>tut's 5</emma:literal>
                </emma:interpretation>
              </emma:one-of>
            </emma:emma>
          </inkml:annotationXML>
          <inkml:trace contextRef="#ctx0" brushRef="#br0" timeOffset="9229.49">21114 2140 407 0,'12'3'98'0,"14"1"33"15,7-4-115-15,17 10-28 16,5 6-30-16,8 12-89 16,-10 2 5-16,7 5-214 15</inkml:trace>
          <inkml:trace contextRef="#ctx0" brushRef="#br0" timeOffset="8809.896">21645 1341 147 0,'5'9'118'0,"4"-1"-18"0,-4-3-2 16,3 5-75-16,-2 2-4 15,3 6 0-15,-4 3-10 16,-5 13 2-16,-7 2-1 15,-6 14 2-15,-7 3 0 0,-13 17-1 16,-2 1-3-16,-13 21 2 16,0-4-3-16,-7 18 5 15,7-12 1 1,1 18 1-16,9-19-4 0,5 5-1 16,13-22-4-16,7 0-4 15,8-23-2-15,10 2-1 16,6-12-1-16,14 2-4 15,2-7-1-15,11-1-5 16,2-14-2-16,13-6-7 16,-5-11-3-16,10-11-8 15,-8-6-4-15,3-12-70 16,-12-4-3-16,1-13-24 16,-10-3-26-16</inkml:trace>
          <inkml:trace contextRef="#ctx0" brushRef="#br0" timeOffset="9719.4392">22246 2809 267 0,'-1'5'52'0,"-1"5"25"15,-1 3-79-15,-2 12-11 16,-4 5 5-16,1 8 9 16,-2 2 6-16,2 5 8 15,4 0 4-15,9 4 0 0,5-5-7 16,12 5-10-16,5-9-5 16,4-2-2-16,-1-8 2 15,2 0 19-15,-11-8 12 16,2-1 6-16,-8-2 1 15,2 1-7 1,-6-4-22-16,-1-1-14 0,-8-3-4 16,-4-4 7-16,-6-6 4 15,-13-1 4-15,-8-1 8 0,-14-1-2 16,-5 1-8-16,-12 3-15 16,2 0-26-16,-7-1-77 15,9-4 2-15,0-8-180 16</inkml:trace>
          <inkml:trace contextRef="#ctx0" brushRef="#br0" timeOffset="10132.3898">22321 2824 282 0,'38'5'163'0,"12"-7"-24"0,-4-9-41 15,16 2-106-15,3 4-18 16,4 5-38-16,-11 5-63 16,6 7-10-16,-11-2-40 15,-4-2 35-15</inkml:trace>
        </inkml:traceGroup>
        <inkml:traceGroup>
          <inkml:annotationXML>
            <emma:emma xmlns:emma="http://www.w3.org/2003/04/emma" version="1.0">
              <emma:interpretation id="{B0FE442E-610D-4B71-87FA-2C6BE37BF326}" emma:medium="tactile" emma:mode="ink">
                <msink:context xmlns:msink="http://schemas.microsoft.com/ink/2010/main" type="inkWord" rotatedBoundingBox="27888,2892 29836,2969 29742,5348 27794,5271"/>
              </emma:interpretation>
            </emma:emma>
          </inkml:annotationXML>
          <inkml:trace contextRef="#ctx0" brushRef="#br0" timeOffset="10662.0933">26800 1298 406 0,'-3'17'98'0,"-11"9"28"16,-4 4-119-16,-8 15-17 15,-3 2 5-15,-2 11 5 16,3-3 6-16,-6 4 5 15,4-9 1-15,-4 13-5 16,-1-10-5-16,-10 10 7 16,2-3 3-16,-2 15 7 15,12-4 2-15,6 19 0 16,17 0-8-16,12 11-4 16,13-12-10-16,11 6-9 15,6-20-5-15,11-2-14 0,2-18-12 16,13-4 13-16,0-14 7 15,15-4-10-15,-3-17 4 16,15-4 12-16,-6-12-11 16,11-10-23-16,-14-7-58 15,4-9 25-15,-19-4-199 16</inkml:trace>
          <inkml:trace contextRef="#ctx0" brushRef="#br0" timeOffset="11204.5863">26191 2074 417 0,'40'-4'95'0,"8"4"22"16,5 4-153-16,12 7-35 0,-6 4-23 15,13 5-37 1,-4 0-11-16,20-2-12 15</inkml:trace>
          <inkml:trace contextRef="#ctx0" brushRef="#br0" timeOffset="11888.755">28010 2650 410 0,'22'-4'89'0,"1"1"35"16,-1 6-124-16,-2 4 0 15,-9 1 2-15,-3 6 10 16,-6-3 9-16,-4 2 8 16,1-3 2-16,-6 4-4 15,-3-6-11-15,-6 4-6 16,-3-2-7-16,-9 1-3 16,0 2 0-16,-10 4 0 15,1 0 1-15,-11 4 0 16,3 4 0-16,-13 7-1 15,5 3-2-15,-8 13-3 16,11 2-2-16,-7 11-1 16,13-5 0-16,-1 9 1 0,11-8 2 15,3 7 1-15,13-9 2 16,8 8-1-16,8-10-1 16,7 5 0-16,7-11-1 15,11-4 1-15,2-11 2 16,15-8 1-16,3-14 0 0,15-13 1 15,-7-13 0-15,11-13 0 16,-9-4 1 0,2-10 1-16,-12 1-2 0,3-6 1 15,-11 7 0-15,-5-6 0 16,-10 12 0-16,-10 2 1 16,-10 8-1-16,-18 4-3 15,-9 9-6-15,-18 10-17 16,-4 9-17-16,-15 11-42 15,6 7-48 1,-6 4-3-16,9-3-39 0,-12 2 62 16</inkml:trace>
        </inkml:traceGroup>
      </inkml:traceGroup>
    </inkml:traceGroup>
    <inkml:traceGroup>
      <inkml:annotationXML>
        <emma:emma xmlns:emma="http://www.w3.org/2003/04/emma" version="1.0">
          <emma:interpretation id="{C162DA6D-E580-47E4-ACC0-BDCF321A4041}" emma:medium="tactile" emma:mode="ink">
            <msink:context xmlns:msink="http://schemas.microsoft.com/ink/2010/main" type="paragraph" rotatedBoundingBox="508,5179 30608,5874 30570,7525 470,68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C33276-045A-42CC-9C99-24C15403A377}" emma:medium="tactile" emma:mode="ink">
              <msink:context xmlns:msink="http://schemas.microsoft.com/ink/2010/main" type="inkBullet" rotatedBoundingBox="487,6088 1109,6103 1107,6172 485,6157"/>
            </emma:interpretation>
            <emma:one-of disjunction-type="recognition" id="oneOf4">
              <emma:interpretation id="interp12" emma:lang="" emma:confidence="0">
                <emma:literal>-</emma:literal>
              </emma:interpretation>
            </emma:one-of>
          </emma:emma>
        </inkml:annotationXML>
        <inkml:trace contextRef="#ctx0" brushRef="#br0" timeOffset="14199.4868">-1173 4541 259 0,'-4'-4'91'0,"1"3"7"16,3-1-76-16,5 0-4 16,2-1-14-16,6-2-3 15,4 0 4-15,3-2 3 0,-1 2 0 16,6 4 1-16,-3 1-2 15,5 3-2-15,-3 2-2 16,8 3-2-16,-4-1-1 16,9 0 0-16,-1-7 0 15,9-2 0 1,-2-3 0-16,9-2-24 0,-2-1-45 16,-2 0-39-16,-7-1-25 15,-9-2-71-15</inkml:trace>
      </inkml:traceGroup>
      <inkml:traceGroup>
        <inkml:annotationXML>
          <emma:emma xmlns:emma="http://www.w3.org/2003/04/emma" version="1.0">
            <emma:interpretation id="{25B49405-E616-4675-B365-F2CE7C77FB32}" emma:medium="tactile" emma:mode="ink">
              <msink:context xmlns:msink="http://schemas.microsoft.com/ink/2010/main" type="line" rotatedBoundingBox="1278,5197 30608,5874 30570,7525 1240,6849"/>
            </emma:interpretation>
          </emma:emma>
        </inkml:annotationXML>
        <inkml:traceGroup>
          <inkml:annotationXML>
            <emma:emma xmlns:emma="http://www.w3.org/2003/04/emma" version="1.0">
              <emma:interpretation id="{33FF2315-97CB-41E3-877E-74A0C212EDF8}" emma:medium="tactile" emma:mode="ink">
                <msink:context xmlns:msink="http://schemas.microsoft.com/ink/2010/main" type="inkWord" rotatedBoundingBox="1275,5334 3702,5390 3668,6860 1241,6804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4731.3119">-303 4272 192 0,'-9'5'182'0,"4"-4"-53"15,5 1-114-15,14 5 115 0,2-1-132 16,9 1-10-16,2-2-12 15,8-9-20-15,-2-5-7 16,8-15-2-16,-2-9 10 16,5-15 15-16,-5-2 26 15,0-8 21-15,-7 7 11 16,-1-6 8-16,-7 14-1 0,-6 3-3 16,-5 10-13-1,4 9-7-15,-4 11-11 0,4 8-13 16,-2 9-6-16,-7 14-1 15,-6 9 1-15,-14 27 4 16,-11 9 10-16,-17 29 16 16,-8 4 5-16,-15 32 8 15,5-8 2-15,-12 12 7 16,13-22-10-16,-1 1-5 16,17-31-9-16,-2 0-11 15,13-21-14-15,0-1-32 16,10-20-33-16,-5-9-63 15,8-22-14-15,3-17-109 16</inkml:trace>
          <inkml:trace contextRef="#ctx0" brushRef="#br0" timeOffset="15341.4139">646 3752 412 0,'12'2'124'0,"-4"-4"21"16,-6-6-109-16,8 6-30 15,6 9-11-15,6 3-10 16,0 3-10-16,3 5-26 16,-2-1-7-16,0-4-2 15,-5-1 10-15,1-2 9 16,-10-12 56-16,-5 0 23 16,-6-1 11-16,-5 1 3 15,-6 1 0-15,-5 12-30 16,0 4-17-16,-2 18-7 15,-2 6-6-15,-1 15-8 16,1 1-7-16,-9 20-5 16,-1-10 4-16,-11 13 3 0,0-9 11 15,-13 13 9-15,2-9 8 16,-12 13 1-16,1-10 1 16,-9 6 3-16,10-19-1 15,0-5 0-15,16-21 1 16,9-8-1-16,18-12-5 15,8-7-4-15,9-7-3 16,9 1 2-16,7-6-1 16,9-1 1-16,8-2 2 15,14 0-2-15,2 1-4 0,8 6-11 16,-2 6-5-16,4 7-11 16,-12 0-11-16,5 2-78 15,-11-4 22-15,1-5-191 16</inkml:trace>
          <inkml:trace contextRef="#ctx0" brushRef="#br0" timeOffset="15907.5769">1304 3911 303 0,'-2'-20'119'0,"-3"12"5"0,-5 10-85 15,-8 24-20-15,-7 13-24 16,-8 22-14-16,-5 9 0 0,-11 13 3 15,6-12 10 1,-2 4 15-16,7-17 11 0,2 2 3 16,9-11 0-16,1 5-1 15,4-10-9-15,2 5-4 16,3-10-3 0,11 6-4-16,6-8-4 0,10-4-8 15,10-10-4-15,11-6-8 16,6-16-4-16,13-19 2 15,-2-15 6-15,10-27 5 16,-7-13 8-16,4-18 10 16,-13 6 3-16,-4-4 6 15,-12 17 1-15,-7 2 3 16,-13 21-2-16,-14 2-1 16,-10 19-4-16,-12 6-4 15,-3 16-5-15,-7 7-5 0,7 11-3 16,-2 11-4-1,11 0 0-15,1 11-3 0,8-6 0 16,0 3-21-16,9-6-24 16,1 4-60-16,1-10-7 15,9 1-127-15</inkml:trace>
          <inkml:trace contextRef="#ctx0" brushRef="#br0" timeOffset="16306.2125">1943 3973 404 0,'-5'-4'91'0,"0"4"34"0,-5 10-126 15,-5 9-7-15,-12 17-4 16,-2 11-1-16,-10 14 2 16,1 1 8-16,0 14 2 15,10 0 0-15,3 22-15 16,8 0-4-16,9 15-11 16,10-13 0-16,4-14 13 15,8-31 21-15,5-24 16 16,5-31 13-16,7-35 2 0,4-14-10 15,8-33-7-15,-3-12-10 16,5-23-7-16,-9 10-8 16,-2-8-22-16,-13 24-16 15,-6 3-29-15,-10 26-14 16,-8 14-22-16,-10 28-3 16,-9 20-2-16</inkml:trace>
        </inkml:traceGroup>
        <inkml:traceGroup>
          <inkml:annotationXML>
            <emma:emma xmlns:emma="http://www.w3.org/2003/04/emma" version="1.0">
              <emma:interpretation id="{185E7514-F14D-4A66-9493-029551E2378B}" emma:medium="tactile" emma:mode="ink">
                <msink:context xmlns:msink="http://schemas.microsoft.com/ink/2010/main" type="inkWord" rotatedBoundingBox="5319,5487 7889,5546 7860,6779 5291,6720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7532.9157">3880 4106 245 0,'-3'-2'97'0,"3"-3"6"16,2 2-66-16,6-6-9 16,5 1-14-16,10-5-3 15,4-1-1-15,9 1 1 16,4 5-2-16,8-2 1 16,1 3-2-16,7 1-2 15,-3 1-3-15,5 5-1 16,-6 5-1-16,-2 6 3 15,-14 3 2-15,-6 0 3 16,-15 3 2-16,-8 0 4 16,-14 1-2-16,-13 12-3 0,-8 1-2 15,-12 9-4-15,-3-3-5 16,-2 4-3-16,12-9-3 16,3-2-8-16,15-9 0 15,7 6 0-15,6-7 3 16,4 6 3-16,8 4 10 0,4 10 3 15,8 0 0 1,8 11-1-16,3 1-1 0,2 1-2 16,-7-12 0-16,-5-1 2 15,-8-12 4-15,-10-3 8 16,-6-6 1-16,-13 1 6 16,-4-4 0-16,-15 6-5 15,-7-4-5-15,-18 4-2 16,-7-1-6-16,-19-1-2 15,4-7-1-15,-10-1-6 16,17-5-7-16,2 1-37 16,19 2-68-16,-1 10-28 15,17 1-44-15,3-1-16 16</inkml:trace>
          <inkml:trace contextRef="#ctx0" brushRef="#br0" timeOffset="18091.4342">4870 4824 254 0,'-7'54'92'0,"5"-20"14"0,9-7-70 16,10-17-11-16,8-8-9 16,4-16-24-16,15-17-27 15,0-16-8-15,11-22-24 16,-5-8-9-16,6-19 8 15,-6 6 27-15,2-9 7 0,-11 14 27 16,1-10 12 0,-12 19 16-16,-4-5 15 15,-11 19 6-15,-10 4 19 0,-7 23 1 16,-14 12-23-16,-9 21-21 16,-15 19-13-16,-3 14-29 15,-9 18-40-15,11 2-25 16,-2 2-3-16,16-8-77 0</inkml:trace>
          <inkml:trace contextRef="#ctx0" brushRef="#br0" timeOffset="17887.9802">5220 4101 409 0,'-35'26'88'16,"-13"12"36"-16,8 5-128 0,0 12-40 15,9 0-45-15,-1 8-37 16,11-8-36-16,-3 10-33 15</inkml:trace>
          <inkml:trace contextRef="#ctx0" brushRef="#br0" timeOffset="18680.6351">6135 3981 405 0,'-2'2'102'0,"-5"9"28"0,-6 13-122 15,-13 19-9-15,-6 8-40 16,-13 26-22-16,-3-1 2 16,-7 14 5-16,10-11 7 0,-3 9 47 15,12-10 28-15,1 10 9 16,13-15-1-16,6 14-1 16,14-14-17-1,7-9-5-15,7-19-7 16,11-15 3-16,2-32 0 15,11-27 1-15,6-18 0 0,13-29-4 16,-2-7-7-16,10-24-3 16,-8 10-2-16,-1-8-1 15,-15 20 5-15,-10 4 2 16,-12 26 3-16,-12 5 0 16,-13 17-8-16,-6 7-95 15,-7 11-6-15,-14 10-37 16,-2 11-27-16</inkml:trace>
        </inkml:traceGroup>
        <inkml:traceGroup>
          <inkml:annotationXML>
            <emma:emma xmlns:emma="http://www.w3.org/2003/04/emma" version="1.0">
              <emma:interpretation id="{C88EDF86-E05A-4883-8EF2-06338226575F}" emma:medium="tactile" emma:mode="ink">
                <msink:context xmlns:msink="http://schemas.microsoft.com/ink/2010/main" type="inkWord" rotatedBoundingBox="9216,5697 11587,5752 11559,6960 9188,6905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20271.6971">8032 4262 293 0,'-26'-9'87'15,"6"3"24"-15,-2 1-82 16,9 1-12-16,0 3-2 16,1 2-11-16,0 1-1 0,2-2 3 15,2 0 5-15,5-2 0 16,1-3 0-16,2-3 0 15,13-5 2 1,6-2 2-16,14-7-2 0,7 1 0 16,11-1 0-16,-3 6-6 15,9 2-5-15,-6 8 1 16,6 11-1-16,-11 6-1 16,2 12-3-16,-10 6 0 15,-8 4 1-15,-13-3-1 16,-12-2 4-16,-10-6 1 15,-10 2 1-15,-3-2 2 0,-7 3 0 16,3-3-2-16,4-3-3 16,6-7-2-16,4 0-5 15,6-2-2-15,4 0 0 16,3 1 2-16,3 7 2 16,2 1 4-16,10 11 1 15,2 1 0-15,4 11 1 16,1-2-1-16,-4-1-1 15,-10-5 1-15,-4 0 1 16,-11-7 0-16,-11 3 3 16,-7 3 0-16,-18 9 3 0,-9-1 2 15,-24 11 2-15,-4-3-1 16,-19 8 1-16,2-11-4 16,-7-1-3-16,19-12-9 15,-1-3-4-15,21-12-15 16,7 1-19-16,15-6-11 15,1-3-11-15,14-2 0 16,3-3-6-16,8-6-15 16,6-8-14-16,7-6-7 15,12-11-38-15</inkml:trace>
          <inkml:trace contextRef="#ctx0" brushRef="#br0" timeOffset="20926.7714">8995 4300 458 0,'-10'-5'105'0,"-1"-3"40"16,4 4-138-16,2 4-16 0,-2 9-9 16,-6 20-19-1,-7 11-11-15,-13 25-8 0,-7 11 9 16,-15 22 8 0,-3-5 21-16,-8 18 29 0,3-14 19 15,5 9 9-15,18-20 1 16,13-4 2-1,15-26-11-15,17-9-11 0,10-26-15 16,14-16 3-16,4-18-6 16,18-22-10-16,1-16 0 15,14-24-1-15,-4-5-9 0,7-16-5 16,-11 1 4-16,4-14 4 16,-16 12 7-16,2-7 5 15,-14 16 6-15,-6 5 8 16,-13 25 4-16,-7 5 7 15,-8 18 0-15,-5 10-3 16,-1 10-11-16,2 12-14 16,-1 11-17-16,0 13-11 15,-1 8-9-15,-4 6 4 16,-4-4 8-16,1 1-8 16,5-11-30-16,4-1-23 15,4-10-20-15,7-5-59 16</inkml:trace>
          <inkml:trace contextRef="#ctx0" brushRef="#br0" timeOffset="21247.9299">9591 4272 350 0,'0'5'99'15,"0"-4"21"-15,0 3-97 16,-2 2-14-16,-1 4-7 16,-9 10 1-16,-6 10 0 0,-10 16-4 15,-9 6-8-15,-16 19-9 16,0 2-10-16,-12 14 14 16,9-9 8-16,0 13 12 15,16-16 12-15,10 9 14 16,17-16-11-16,11-4-5 15,12-23-5-15,16-9-1 16,8-21-4-16,17-16-2 16,6-16 3-16,16-23 1 15,1-10-2-15,9-26 0 16,-8-3-2-16,5-15 1 16,-17 8 0-16,-3-8 3 15,-17 17 1-15,-8-2 3 16,-14 18-2-16,-13 6-2 0,-14 17-3 15,-11-1-2-15,-6 15-4 16,-10 3-17-16,1 8-33 16,-4 7-100-16,1 14 8 15,-5 1-245-15</inkml:trace>
        </inkml:traceGroup>
        <inkml:traceGroup>
          <inkml:annotationXML>
            <emma:emma xmlns:emma="http://www.w3.org/2003/04/emma" version="1.0">
              <emma:interpretation id="{B1701323-11CD-4891-B4F3-DED9D9752622}" emma:medium="tactile" emma:mode="ink">
                <msink:context xmlns:msink="http://schemas.microsoft.com/ink/2010/main" type="inkWord" rotatedBoundingBox="13409,5477 15852,5533 15819,6949 13376,6893"/>
              </emma:interpretation>
              <emma:one-of disjunction-type="recognition" id="oneOf8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22596.0114">12525 4016 255 0,'5'-10'115'16,"-4"2"-2"-16,2 4-59 15,-1 4-37-15,3 2-13 16,-2 3-12-16,-3 5-3 16,0 3 0-16,-5 1 4 15,-1 2 7-15,-6 2 10 16,2 2 4-16,-8 5 2 0,0 7-3 16,-7 8 0-16,3-1-6 15,-8 16 1 1,7-3-2-16,-2 9 0 0,7-3-1 15,1 9-2-15,12-11-1 16,5 7-1-16,7-8-2 16,5 6 0-16,-1-8 0 15,6 2 0-15,-2-8 1 16,3-2 3-16,-1-7 2 0,1 3 0 16,-3-3 1-16,-2 4-1 15,-6-4-2-15,-6 0-1 16,-6-8 1-16,-8-3 2 15,-7-7 2-15,-1-5 4 16,-4-9 6-16,-10-4-1 16,-2-9-2-16,-9-6-1 15,-6-2-4-15,-11-5-5 16,2 0-2-16,-10 0 0 16,9 0-2-16,-4-1-5 15,14 3-3-15,4-12-11 16,13 1-9-16,12-12-60 15,15-6-59-15,9-19-3 16,18 3-157-16</inkml:trace>
          <inkml:trace contextRef="#ctx0" brushRef="#br0" timeOffset="23040.9742">12662 3946 324 0,'30'-18'105'0,"5"-4"18"15,0 9-93-15,8 5-10 16,-10 11-18-16,4 20-24 16,-14 9-15-16,-3 14-46 15,-12 4-36-15,-6 2 2 16,-10-13-39-16,-2-2 87 15</inkml:trace>
          <inkml:trace contextRef="#ctx0" brushRef="#br0" timeOffset="23249.4143">13365 4235 221 0,'-20'8'0'0,"-7"7"200"0,7 7-189 16,-5 18 131-16,0 6-145 15,-10 21 142-15,2-4-145 16,-3 20-6-16,4-9 0 0,-3 14-2 15,5-10 1-15,-1 19 1 16,4-19 7-16,7 1 3 31,9-17 1-31,9-12-1 0,9-27 0 0,13-10-1 16,5-18 1-16,11-16 1 16,6-11 1-16,11-24 0 15,-3-9 0-15,6-28 4 16,-5 3 1-16,-2-18 3 15,-13 14 1-15,-3-13 2 16,-9 26-3-16,-9 1-1 16,-9 24-3-16,-6 5 0 15,-6 17-1-15,-13 4-1 16,-1 12-1-16,-6 3-6 16,3 10-7-16,-1 7-19 15,9 11-9-15,0 10-19 0,7 4-12 16,0 10-54-16,5-4 18 15,4 3-28 1,7-6 32-16</inkml:trace>
          <inkml:trace contextRef="#ctx0" brushRef="#br0" timeOffset="23730.3116">14163 4174 301 0,'15'-14'131'16,"-12"8"9"-16,-8 4-82 0,-13 10-15 15,-7 11-22-15,-16 19-12 16,-9 12-12-16,-17 26-3 16,4 5-1-16,-5 17 2 15,10-8 2-15,2 6 4 16,18-18 3-16,4 7 1 15,14-19-1-15,7-3-1 16,12-19-2 0,9-11 0-16,8-17 0 0,13-12 0 15,4-16 1-15,12-18-1 16,1-6 0-16,7-22-2 16,-3-6 0-16,2-17 0 15,-11 5 1-15,-4-14 0 0,-13 12 3 16,-7-5 4-16,-12 17-1 15,-10 1-1-15,-5 20-2 16,-10 9-4-16,-1 12-7 16,-6 6-12-16,4 11-21 15,1 2-104-15,11 5 19 0,4 5-257 16</inkml:trace>
        </inkml:traceGroup>
        <inkml:traceGroup>
          <inkml:annotationXML>
            <emma:emma xmlns:emma="http://www.w3.org/2003/04/emma" version="1.0">
              <emma:interpretation id="{7EB0A45B-D106-4C51-8DCF-7B8AF1B424DC}" emma:medium="tactile" emma:mode="ink">
                <msink:context xmlns:msink="http://schemas.microsoft.com/ink/2010/main" type="inkWord" rotatedBoundingBox="17170,5696 19660,5753 19628,7150 17138,7093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24410.5052">15900 4409 293 0,'-10'12'108'0,"1"1"10"16,4-1-78-16,0 9-13 16,5 6-12-16,-6 8 1 15,2 3-3-15,-2 4 5 16,1-3-2-16,-2 5 1 16,9-6-2-16,3 3 0 15,5-4-4-15,6 3-2 16,4-7-2-16,13 7 0 15,4-4 1-15,8 7-4 16,1-1 0-16,7 4 0 16,-11-9-2-16,-2-4-2 0,-12-11 1 15,-6-6-1-15,-11-9 1 16,-6 0-1-16,-10-2-1 16,-18 1-1-16,-10 2 0 15,-19 2-2-15,-6-3 2 16,-17 1-5-16,7-3-1 15,-10-3-11-15,9-2-22 16,-6 5-57-16,12 2-36 16,-7 3-10-16,12 0-54 0,3 1 90 15</inkml:trace>
          <inkml:trace contextRef="#ctx0" brushRef="#br0" timeOffset="24696.3627">16054 4092 454 0,'30'4'107'0,"11"4"41"0,7 4-136 16,19 12-22-16,-4 5-37 15,7 6-99-15,-12-4 3 16,2-4-231-16</inkml:trace>
          <inkml:trace contextRef="#ctx0" brushRef="#br0" timeOffset="25265.5977">16907 4507 469 0,'-20'24'108'16,"-5"-9"40"-16,-1 14-139 16,11 13-18-16,-5 18-16 15,0 4-12-15,-8 19-8 0,5-6 4 16,-4 14 2-16,5-8 16 15,1 12 12-15,6-11 8 16,2 3 9 0,6-23 11-16,2-12 6 0,5-21 1 15,7-16 3-15,3-20-7 16,8-24-8-16,7-11-6 16,15-25-7-16,1-8-8 15,14-18-6-15,-4 8 1 0,6-17 2 16,-7 12 7-16,1-13 8 15,-11 9 6-15,0-9 3 16,-14 15-3-16,-9-1 1 16,-12 23-2-16,-10 7-3 15,-7 27-5-15,-6 15-23 16,-5 22-27-16,-7 20-80 16,0 9-2-16,-5 12-168 15</inkml:trace>
          <inkml:trace contextRef="#ctx0" brushRef="#br0" timeOffset="25625.187">17392 5273 200 0,'15'41'120'0,"10"-23"-13"0,16-23-33 15,6-21-37-15,21-31-13 16,3-19-8-16,14-34-3 16,-9-4-7-16,-3-14-1 15,-21 17 5-15,-19 1 2 16,-25 27 1-16,-19 7-14 15,-14 26-27-15,-20 14-101 16,-6 17 5-16,-11 13-230 16</inkml:trace>
          <inkml:trace contextRef="#ctx0" brushRef="#br0" timeOffset="25475.5808">17792 4233 306 0,'-11'-5'151'0,"-6"10"-14"0,-8 10-70 16,-2 24-196-16,-1 10 28 16,-12 31-329-16</inkml:trace>
        </inkml:traceGroup>
        <inkml:traceGroup>
          <inkml:annotationXML>
            <emma:emma xmlns:emma="http://www.w3.org/2003/04/emma" version="1.0">
              <emma:interpretation id="{45AB0323-FFE1-4BA9-99D9-19569D435820}" emma:medium="tactile" emma:mode="ink">
                <msink:context xmlns:msink="http://schemas.microsoft.com/ink/2010/main" type="inkWord" rotatedBoundingBox="21642,5879 24593,5947 24564,7191 21613,7122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26647.0994">20008 4781 154 0,'-5'19'116'16,"-5"-6"-23"-16,-3 3-5 15,7 1-80-15,-3 0-1 16,6-6-4-16,5 1 6 15,4-4 5-15,7-3 10 0,11-2 4 16,11-6 8-16,8-2-6 16,17-11-3-16,6-4-8 15,12-12-4 1,-5-3-8-16,5-16-1 0,-12 4-2 16,1-8-1-16,-14 6 4 15,2-3-1-15,-10 14-2 16,-2 1-1-16,-10 11-2 15,-6 6-2-15,-11 10 1 0,-4 5 0 16,-11 5 0-16,-4 8 1 16,-2 4 1-16,-13 18 1 15,-5 8 2-15,-16 28-1 16,-4 11-1-16,-15 24-1 16,0-3-2-16,-13 22-2 15,8-17-4-15,-6 4-5 16,13-19-1-16,0-3-10 15,12-27-15-15,6-8-62 16,10-20-36-16,1-7-25 16,8-11-86-16</inkml:trace>
          <inkml:trace contextRef="#ctx0" brushRef="#br0" timeOffset="36016.4126">21458 4474 247 0,'-9'3'72'0,"-1"2"14"15,2 2-68-15,0 6-11 16,0 4-5-16,-2 5-1 16,-2-1-1-16,-3 6 7 15,-3-4 4-15,-4 5 5 16,-1 2 1-16,-5 7 1 15,-1 1-6-15,-4 8-4 16,2 2-5-16,-9 14-1 16,3-1-2-16,-4 16 0 15,6-4 0-15,0 11-1 16,14-7-2-16,7-1-4 16,13-16-2-16,7-7-2 15,9-18-2-15,10-10 5 16,0-17 5-16,12-6 3 0,-1-9 2 15,12-10 3-15,0-9-4 16,14-11-1-16,-6-6 0 16,11-12 0-16,-11-1 2 15,2-17 11-15,-15 5 12 16,2-14 1-16,-15 9 2 16,-5-10 0-16,-12 12-11 15,-8-7-12-15,-8 8-2 0,-12-4-3 16,-5 10-5-16,-10 1-19 15,-5 14-11-15,-6 9-81 16,1 20-8-16,-7 21-31 16,8 24-12-16</inkml:trace>
          <inkml:trace contextRef="#ctx0" brushRef="#br0" timeOffset="27992.2439">22613 4423 353 0,'28'-19'111'0,"-1"1"23"0,-10 2-99 15,-1 7-14-15,-6 9-10 16,-7 12-5-16,-6 4-4 16,-10 19-1-16,-7 5-5 15,-12 18-6-15,-3 0-1 0,-13 17 1 16,0-5 2-16,-10 9 10 16,12-7 6-16,-8 14 1 15,15-11-1 1,5 8 0-16,15-13-6 0,5-1 0 15,16-19-1-15,11-8-2 16,9-21-1-16,16-22 0 16,3-21-1-16,19-28 1 15,2-18 0-15,12-30 1 16,-2-1 1-16,4-29 0 16,-11 10 0-16,-4-5 0 15,-19 23 0-15,-11 6 0 16,-16 32 0-16,-13 13-12 15,-10 25-29-15,-16 18-91 16,-7 22 9-16,-12 19-226 16</inkml:trace>
        </inkml:traceGroup>
        <inkml:traceGroup>
          <inkml:annotationXML>
            <emma:emma xmlns:emma="http://www.w3.org/2003/04/emma" version="1.0">
              <emma:interpretation id="{CF8A89C3-848F-4742-956A-68F82A3A3790}" emma:medium="tactile" emma:mode="ink">
                <msink:context xmlns:msink="http://schemas.microsoft.com/ink/2010/main" type="inkWord" rotatedBoundingBox="27406,5950 30605,6024 30570,7525 27371,7452"/>
              </emma:interpretation>
              <emma:one-of disjunction-type="recognition" id="oneOf11">
                <emma:interpretation id="interp19" emma:lang="" emma:confidence="0">
                  <emma:literal>100</emma:literal>
                </emma:interpretation>
                <emma:interpretation id="interp20" emma:lang="" emma:confidence="0">
                  <emma:literal>10 0</emma:literal>
                </emma:interpretation>
                <emma:interpretation id="interp21" emma:lang="" emma:confidence="0">
                  <emma:literal>10 O</emma:literal>
                </emma:interpretation>
                <emma:interpretation id="interp22" emma:lang="" emma:confidence="0">
                  <emma:literal>10 o</emma:literal>
                </emma:interpretation>
                <emma:interpretation id="interp23" emma:lang="" emma:confidence="0">
                  <emma:literal>10 °</emma:literal>
                </emma:interpretation>
              </emma:one-of>
            </emma:emma>
          </inkml:annotationXML>
          <inkml:trace contextRef="#ctx0" brushRef="#br0" timeOffset="37144.7919">25726 4967 354 0,'3'-6'89'16,"2"-4"27"-16,12-2-97 15,8 4-18-15,15 1-3 16,3-1-3-16,15-2-4 16,0 0-2-16,18-10-5 15,-1-3 0-15,15-11 0 16,-11 0 5-16,9-11 2 16,-13 0 6-16,8-8 2 15,-15 5 3-15,8-7 1 16,-11 8-1-16,3 3 1 15,-15 10-2-15,1 8 0 16,-20 9-2-16,-4 9-2 16,-16 8 2-16,-13 10 3 0,-12 6 4 15,-14 18-1-15,-12 5 2 16,-18 25-3-16,-4 4-1 16,-23 21 5-16,-1 3 8 15,-15 16 7-15,9-11 1 16,-14 20 0-16,13-13-9 15,-6 19-5-15,14-17-10 16,-2 7-11-16,21-23-14 0,5-7-57 16,14-28-45-16,8-10-15 15,16-24-104-15</inkml:trace>
          <inkml:trace contextRef="#ctx0" brushRef="#br0" timeOffset="37898.9727">27590 4640 312 0,'-10'-3'88'0,"2"1"18"16,1-1-91-16,4 4-13 15,-2 3-6-15,-2 2-2 16,-1 3 2-16,-7 9 3 16,-1 4 3-16,-6 12-1 15,-1 5 0-15,-10 10 0 16,-1 1-1-16,-9 10 1 0,2-4 0 15,-12 18 3-15,1-3 2 16,-9 17 3 0,9-2 0-16,-6 14-1 0,8-16-2 15,4 6-2-15,14-22-3 16,7-8-3-16,19-25 0 16,21-12 4-16,15-20 3 0,24-18-2 15,11-11 2-15,15-19 0 16,-4-5-3-16,2-19 3 15,-13 0 4-15,1-12 4 16,-9 3 2 0,6-12 0-16,-10 16-4 0,2-9-4 15,-14 13-4-15,-9-3 0 16,-19 15 0-16,-13 3 2 16,-15 15 0-16,-13 5-1 15,-5 17-2-15,-9 3-6 16,2 9-7-16,-3 6-17 15,10 1-16-15,0 7-66 16,11 7-21-16,-3 4-25 16,7 2-39-16</inkml:trace>
          <inkml:trace contextRef="#ctx0" brushRef="#br0" timeOffset="38550.9427">28664 4482 232 0,'-21'37'145'0,"-9"6"-25"16,-3-8-27-16,-1 16-93 16,6 3-12-16,-7 9-12 15,5-5-13-15,-6 3 8 16,1-8 8-16,-1 7 4 16,2-10 13-16,-9 10 15 15,7-4-5-15,-9 17 11 16,3-1 3-16,1 14 4 15,9-8 0-15,6-2-5 16,16-18-13-16,11-6-12 16,11-21-10-16,13-1-7 15,5-13-2-15,10-7 0 0,0-14 10 16,9-15 13-16,-1-11 9 16,12-25 8-16,2-8 5 15,14-25 3-15,-5-2-2 16,11-24 0-16,-9 9-6 15,0-15-1-15,-15 21-3 16,-8-2 1-16,-20 28 1 16,-15 8 7-16,-20 27-1 0,-19 9-4 15,-10 21-7-15,-20 13-24 16,-5 13-34-16,-26 21-92 16,-1 9 6-16,-21 10-214 15</inkml:trace>
        </inkml:traceGroup>
      </inkml:traceGroup>
    </inkml:traceGroup>
    <inkml:traceGroup>
      <inkml:annotationXML>
        <emma:emma xmlns:emma="http://www.w3.org/2003/04/emma" version="1.0">
          <emma:interpretation id="{9570DB8B-ACA8-430F-8774-CE98B361C1E3}" emma:medium="tactile" emma:mode="ink">
            <msink:context xmlns:msink="http://schemas.microsoft.com/ink/2010/main" type="paragraph" rotatedBoundingBox="487,7727 19914,7493 19936,9273 509,95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12220C-F766-4635-8C4E-5D23EAA7A789}" emma:medium="tactile" emma:mode="ink">
              <msink:context xmlns:msink="http://schemas.microsoft.com/ink/2010/main" type="line" rotatedBoundingBox="487,7727 19914,7493 19936,9273 509,9506"/>
            </emma:interpretation>
          </emma:emma>
        </inkml:annotationXML>
        <inkml:traceGroup>
          <inkml:annotationXML>
            <emma:emma xmlns:emma="http://www.w3.org/2003/04/emma" version="1.0">
              <emma:interpretation id="{8B7F85CB-B574-4184-A5C2-D04E5B52EA61}" emma:medium="tactile" emma:mode="ink">
                <msink:context xmlns:msink="http://schemas.microsoft.com/ink/2010/main" type="inkWord" rotatedBoundingBox="490,7981 3633,7943 3649,9280 506,9318"/>
              </emma:interpretation>
              <emma:one-of disjunction-type="recognition" id="oneOf12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0" timeOffset="42845.9723">-1155 7242 194 0,'-5'-7'92'16,"2"0"9"-16,1 2-45 0,2 0-13 15,2 5-19-15,-2 0-11 16,0 2-9-16,3 3-11 16,-1 2 7-16,1 4 1 15,0 1 0-15,-3 3 0 16,2-4-1-16,-2 4 0 15,2-5 1-15,1 0 1 16,4-5 0-16,8 2 2 16,6-5 1-16,11-1 2 15,-1-4 0-15,19-4 1 16,-3-4-2-16,7-4-2 16,-4 1-3-16,10-2-9 15,-14 4-10-15,8 2-50 0,-13 4-46 16,-3 1-10-16,-13 1-113 15</inkml:trace>
          <inkml:trace contextRef="#ctx0" brushRef="#br0" timeOffset="43279.3821">-602 6707 321 0,'-25'-8'114'0,"0"-2"14"16,15 5-90-16,5 5-14 15,3 3-16-15,4 14-5 16,-4 9-4-16,-1 17 1 16,1 12 1-16,-2 17-2 15,-1-1 0-15,-5 12-2 16,-2-8-1-16,-8 9 1 16,-2-11 1-16,-7 4 1 15,5-13 0-15,-1 0-2 0,7-15-3 16,2-5-8-16,7-13-9 15,3-3-22-15,4-8-17 16,5-3-56-16,4-2-1 16,8-12-110-16</inkml:trace>
          <inkml:trace contextRef="#ctx0" brushRef="#br0" timeOffset="43987.9483">538 6373 240 0,'-5'-5'89'0,"-3"2"10"0,1-2-68 16,-1 7-7-16,2-1-14 16,-3 6-1-16,-2 1 0 15,-6 7 3-15,-1 2 0 0,-2 13-1 16,-3 3-3-16,-7 13-4 16,0 3-3-16,-8 15 1 15,-2-1 0-15,-5 17 3 16,5-2 0-16,-3 18 4 15,5-3 2 1,1 19-1-16,12-18-2 0,2 9-1 16,13-22-3-16,7-6-3 15,8-22-3-15,5-11 0 16,3-21-1-16,4-9 1 16,1-12-1-16,2-12 3 15,0-8 0-15,5-11 0 16,1-7 0-16,4-15 0 15,-2-1 0-15,4-7-1 16,-7 5 1-16,-4-7 1 16,-7 9 0-16,-4-4-1 0,-9 10-1 15,-7-3-1-15,-6 14-1 16,-10-3-1-16,-2 15 0 16,-5 2-4-16,4 10-3 15,5 5-22-15,6 13-11 16,2 11-67-16,2 14-3 15,-3 13-29-15,-2 5 10 16</inkml:trace>
          <inkml:trace contextRef="#ctx0" brushRef="#br0" timeOffset="44537.4789">1183 6518 326 0,'-22'10'95'0,"-3"3"20"16,3-1-96-16,3 13-13 0,0 8-15 16,-6 21-23-16,0 5-6 15,-8 20-5-15,0-1 4 16,-5 12 5-16,1-10 21 16,-1 8 8-16,10-17 7 15,5-1 5-15,8-20-1 16,8-9 0-16,7-16-2 15,8-12-1-15,7-13 0 0,14-13-1 16,7-7 1-16,19-13 0 16,3-4-2-1,12-16 0-15,-9-3-1 16,7-16 2-16,-16-1 1 0,1-18 8 16,-13 8 4-16,-2-10 9 15,-15 13 3-15,-8-3 3 16,-12 24-5-16,-16 2-3 15,-12 21-10-15,-16 9-3 16,-4 20-5-16,-7 14-6 16,8 8-13-16,-1 15-10 15,12 3-90-15,-2 10 16 16,6-1-217-16</inkml:trace>
          <inkml:trace contextRef="#ctx0" brushRef="#br0" timeOffset="45117.0282">1951 6327 399 0,'-15'3'113'0,"-6"9"26"0,6 3-115 0,-2 16-15 15,4 9-13-15,-7 20-7 16,-2 3-7-16,-9 22 0 16,-1-2 3-16,-9 25 3 15,6-6 1-15,-7 20 6 16,11-16 0-1,4 7 1-15,14-27 2 0,5-13 2 16,11-30 4-16,9-18 3 16,8-28 3-16,13-27 0 15,7-20 0-15,9-23-2 16,3-10-3-16,4-23-4 16,-11 5 0-16,-3-14-18 15,-13 15-30-15,-10-1-81 0,-16 20 1 16,-11 8-188-16</inkml:trace>
        </inkml:traceGroup>
        <inkml:traceGroup>
          <inkml:annotationXML>
            <emma:emma xmlns:emma="http://www.w3.org/2003/04/emma" version="1.0">
              <emma:interpretation id="{C2508907-A0C8-4671-BED1-91AE31F8B072}" emma:medium="tactile" emma:mode="ink">
                <msink:context xmlns:msink="http://schemas.microsoft.com/ink/2010/main" type="inkWord" rotatedBoundingBox="5749,7663 11938,7589 11959,9333 5770,9407"/>
              </emma:interpretation>
              <emma:one-of disjunction-type="recognition" id="oneOf13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46216.6467">4093 6818 312 0,'8'-6'83'0,"4"-6"22"16,8 0-85-16,6-1-17 16,4 1 0-16,-3 4-2 15,1 5-1-15,-7 1 1 16,4 4-1-16,-5 1 1 15,5 2-1-15,-5-2 1 0,5 1 0 16,-3-1-1-16,6-1 1 16,0-2-1-16,7-4 1 15,0 1-1-15,10-4 0 16,-1 2-2-16,8 0-28 16,-7 5-43-16,-2 7-34 15,-10 6-30-15,-10 1-46 16</inkml:trace>
          <inkml:trace contextRef="#ctx0" brushRef="#br0" timeOffset="46984.7445">5793 6146 286 0,'-2'-10'111'0,"-3"8"3"15,2 6-84-15,-7 4-17 16,0 10-21-16,-7 10-5 16,-1 2 1-16,-10 7 5 15,1-2 7-15,-11 8 8 16,3-5 4-16,-11 13 5 15,2-1 1-15,-4 18 2 16,5 2-2-16,-2 20-5 16,10-2-4-16,6 26-2 15,10-4-3-15,8 14-4 16,7-19 0-16,11-2-3 16,5-32-2-16,4-13-1 0,3-23-1 15,-1-7 2-15,-5-9 2 16,0-4 1-1,-1-5 0-15,6-7 1 0,2-6 1 16,13-12-1-16,4-9 0 16,8-14 1-16,-4-3 0 15,6-9-1-15,-9 2 0 16,2-9 1-16,-7 2 0 0,5-16-3 16,-10 3 0-1,2-8-3-15,-8 11 1 0,-6 10 4 16,-11 24 6-16,-6 11 4 15,-13 16 2-15,-15 16-1 16,-11 8-4-16,-23 13-4 16,-4 5-2-16,-12 10 0 15,10-6 1-15,3-1-4 16,23-12-4-16,8-8-6 16,15-9-7-16,4-5-15 15,7-7-9-15,-1 0-55 16,5-2-14-16,0-3-17 15,7 0-33-15</inkml:trace>
          <inkml:trace contextRef="#ctx0" brushRef="#br0" timeOffset="47624.7656">6684 6162 365 0,'-10'-6'110'0,"-5"-2"23"16,2 8-103-16,0 14-15 16,-1 10-9-16,-5 19-7 15,-3 7-4-15,-8 21-3 16,0-1 0-16,-6 21 1 16,-3-6 1-16,-4 23 3 15,5-9 3-15,-5 16 3 16,11-21 0-16,3-1 2 15,10-28-1-15,6-8 1 16,13-26-3-16,8-1 0 0,7-12-3 16,15-8 0-16,5-13 1 15,13-17 1-15,4-15-1 16,12-18-1-16,-6-8-4 16,7-21-9-16,-7 4-3 15,4-21-1-15,-14 4 2 16,0-10 3-16,-11 16 10 15,-13-3 4-15,-14 24 2 16,-10 7 2-16,-11 23-7 0,-9 3-83 16,-2 15-27-16,-8 12-28 15,4 8-86 1</inkml:trace>
          <inkml:trace contextRef="#ctx0" brushRef="#br0" timeOffset="48270.1324">8190 6667 256 0,'-12'10'84'0,"4"-2"7"0,5-4-70 15,-1 4-13-15,4 0-9 16,2 6 1-16,-2-1 3 16,-2 3 1-16,1-2 1 15,1-1 0-15,-2-3-3 16,0-2-2-16,2-3-3 16,2-1 0-16,1-1 3 15,4-6 4-15,5 1 3 0,6-3 1 16,3 0-4-1,11-3-29-15,3 4-29 0,5 6-47 16,-5 1-18 0,3 4-76-16</inkml:trace>
          <inkml:trace contextRef="#ctx0" brushRef="#br0" timeOffset="49019.7579">9480 5982 294 0,'-7'1'128'0,"-8"-1"4"0,0 0-72 0,-3 5-30 16,5 2-16-16,-9 6-6 16,4 4-6-16,-7 9-2 15,2 4 0-15,-9 13-2 16,2 4-1-16,-8 11 0 16,-2 3 1-16,-11 16 0 15,3-8 2-15,-7 11 5 16,7-7 0-16,0 20 2 15,13-7-1-15,0 27-1 16,12-6-4-16,-1 10 0 16,6-24-1-16,0-1-1 15,5-24 1-15,3-7-2 16,5-19-1-16,8-1-2 16,0-13 0-16,9-8-3 0,1-10 1 15,10-8 2-15,-3-12 1 16,15-15 2-16,-2-11 2 15,12-18 1-15,0-5 0 16,8-21-1-16,-1 4-1 16,6-24-8-16,-5 2-5 15,2-18-12-15,-12 11-7 16,-7-4-2-16,-14 24 8 0,-15 9 16 16,-17 26 18-16,-12 12 12 15,-6 16 2-15,-9 12-3 16,4 15-11-16,-2 18-16 15,7 12-17-15,-2 17-38 16,5 6-27-16,0 13-21 16,2-4-29-16,0 11 23 15</inkml:trace>
          <inkml:trace contextRef="#ctx0" brushRef="#br0" timeOffset="49610.4486">10011 6071 332 0,'2'8'124'0,"-17"-3"6"16,-7 17-75-16,6 13-49 0,-6 28-5 16,-1 8-8-16,-10 22-10 15,-1-3-6-15,-9 23-10 16,2-5 1-16,-6 31 4 16,9-9 9-1,-3 19 8-15,7-14 10 16,8 6 3-16,9-33 1 0,7-5 5 15,14-32 2-15,9-20 5 16,5-32 1-16,14-26 1 16,6-26-5-16,15-35-5 15,5-15-10-15,18-35-11 16,-3-7-9-16,17-24-18 16,-15 13 2-16,0-15 7 15,-19 26 16-15,-13-4 27 16,-23 27 26-16,-17 3 8 15,-13 26-2-15,-13 10-11 16,-10 26-32-16,-17 22-81 16,-1 29-38-16,-17 25-27 0,0 13-74 15</inkml:trace>
        </inkml:traceGroup>
        <inkml:traceGroup>
          <inkml:annotationXML>
            <emma:emma xmlns:emma="http://www.w3.org/2003/04/emma" version="1.0">
              <emma:interpretation id="{05633337-C409-4F55-8F58-B182F72F1736}" emma:medium="tactile" emma:mode="ink">
                <msink:context xmlns:msink="http://schemas.microsoft.com/ink/2010/main" type="inkWord" rotatedBoundingBox="13413,7640 19915,7562 19936,9273 13434,9351"/>
              </emma:interpretation>
              <emma:one-of disjunction-type="recognition" id="oneOf14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52773.4306">15081 6770 195 0,'-7'5'115'16,"-1"0"-9"-16,2-2-46 16,-1 2-21-16,4 2-23 0,-2 1-7 15,-2 2-5-15,2 5 0 16,0-2 0-16,0 4 3 15,2-2 3-15,-1 0 4 16,4-2 2-16,2 1 6 16,3-8-2-16,10 2 1 15,5-4-5-15,11-3-2 16,4-2-7-16,15 1-3 16,-2-4-5-16,7 6-4 15,-4-2-4-15,6 3-8 16,-14-1-4-16,0 0-15 15,-13 1-11-15,-2 0-63 16,-9-3-15-16,-9 5-25 0,-7 0-31 16</inkml:trace>
          <inkml:trace contextRef="#ctx0" brushRef="#br0" timeOffset="53584.4365">16552 6184 251 0,'-8'2'165'0,"-4"-9"-27"16,0 2-29-16,9 2-95 16,0 9-5-16,-5 4-9 0,-6 9 0 15,-2 4-1-15,-8 10 2 16,1 2 0-16,-12 10-1 16,0 0 0-16,-9 9 0 15,-5-1 0-15,-10 9 2 16,7-7 1-16,-6 9 0 15,12-5 0-15,-2 17-1 16,9-1-1-16,-2 18-1 16,9-5-2-16,-1 13-3 15,11-10-3-15,4 7-5 16,10-18-2-16,6-4-5 16,7-18 1-16,5-13 2 15,2-22 4-15,6-11 4 16,2-14 5-16,7-11 3 0,-3-9 2 15,11-12 1-15,-1-6 0 16,5-15 0-16,-2 3-1 16,6-12-1-16,-3 6 0 15,3-12-1-15,-8 8 0 16,0-6 0-16,-14 9 0 16,-6-1 0-16,-15 13 1 15,-15 4-1-15,-10 12-1 16,-11 9-12-16,-2 12-6 0,-9 12-9 15,7 11-8-15,1 14-27 16,9 4-38-16,-2 9 6 16,9 2-116-16</inkml:trace>
          <inkml:trace contextRef="#ctx0" brushRef="#br0" timeOffset="54195.1192">17279 6114 328 0,'-20'15'114'0,"-5"0"14"0,2 0-92 15,-2 5-13-15,4 5-16 16,-9 11-6-16,1 3-4 0,-9 10-5 15,0 0-1-15,-7 9-1 16,0-3 0-16,-8 14 1 16,2-6 5-16,-9 19 1 15,4-3 2-15,-6 19 3 16,11-6 2-16,-1 12 1 16,17-8-1-16,7 4 0 15,13-20-2-15,9-4-4 16,11-24-2-16,5-6-2 15,8-18-2-15,7-8-4 16,3-10 1-16,10-10-1 16,0-10 4-16,7-21 3 15,-2-11 5-15,4-13 2 16,-6-3 1-16,4-11 2 0,-8 5 1 16,3-10 3-16,-9 6 2 15,2-7 0-15,-11 12-1 16,-6 2-3-16,-11 19-3 15,-10 4-4-15,-6 15-2 16,-9 1-9-16,-2 10-8 16,-3 9-16-16,4 10-11 15,-6 14-18-15,6 9-14 16,-8 13-24-16,3-1 0 16,-6 14-39-16</inkml:trace>
          <inkml:trace contextRef="#ctx0" brushRef="#br0" timeOffset="50579.1433">11761 7147 318 0,'3'-2'83'0,"5"-3"29"0,6-3-90 0,7-2-9 15,4 0-2-15,7 3-2 16,3 4-4-16,9 3-2 16,0 2-2-16,9 3-11 15,-3 1-9-15,9 3-45 16,-6-1-51-16,2 2-7 15,-3-2-124-15</inkml:trace>
          <inkml:trace contextRef="#ctx0" brushRef="#br0" timeOffset="51296.8447">13184 6305 189 0,'0'-3'103'15,"-5"0"3"-15,-2-2-31 16,-1 3-35-16,-4 2-4 15,4 3-16-15,-6 4-5 16,0 5-8-16,-5 6 0 16,1 0 1-16,-5 5 0 15,1-1 0-15,-3 8-3 0,2 0-1 16,-7 11-2-16,0 2-1 16,-5 19-1-1,4-2 0-15,-6 21 0 16,6-1 0-16,-7 21 0 0,4-7 0 15,-2 13 0-15,1-16 0 0,0 7 0 16,5-22 0-16,4-3 0 16,6-18 0-16,7-8-1 15,8-14-1-15,6-5-1 16,3-8 0-16,4-2-1 16,3-4 0-16,6-10 1 15,1-5 1-15,11-11 1 16,0-6 2-16,11-12-2 15,-3-3-1-15,11-15-3 16,-5 1 0-16,7-14 0 16,-7 3 1-16,2-10 3 15,-9 8 3-15,-1-10 2 16,-10 12 2-16,-7-8 1 16,-9 11 0-16,-11-5 1 15,-6 15-2-15,-12 2 0 16,-5 15-2-16,-10 8-1 0,-1 15-2 15,-3 7-2 1,8 8-3-16,-1 13-8 16,9 3-7-16,0 18-23 0,6 2-20 15,-1 10-63-15,5-6-1 16,3 7-125-16</inkml:trace>
          <inkml:trace contextRef="#ctx0" brushRef="#br0" timeOffset="51863.8033">14047 6118 359 0,'13'-17'116'0,"-19"0"21"0,-1 4-94 15,5 10-29-15,-4 14-5 16,-6 11-10-16,-8 21-3 16,-7 9-1-16,-7 11 0 15,-3 0 2-15,-6 8 0 0,1-11 2 16,-9 16 0-16,4-8 2 15,-11 15 3-15,4-8 0 16,-3 20 1-16,11-12 0 16,-1 16-1-16,17-9-4 15,7 6-2-15,13-21-3 16,8-4-4-16,9-22-1 16,8-13-2-16,5-19 1 15,10-21 3-15,1-14 3 0,13-18 2 16,0-11 4-16,11-16 0 15,-2 2 0-15,10-14 0 16,-6 7 0-16,4-19 0 16,-8 6 0-16,2-17-1 15,-13 5 1-15,-8-10 3 16,-15 19 2-16,-13-1 1 16,-14 22 0-16,-9-2-1 15,-2 19-8-15,-3-4-33 16,-5 10-38-16,-2 3-58 15,0 14-23-15,-11 13-101 16</inkml:trace>
          <inkml:trace contextRef="#ctx0" brushRef="#br0" timeOffset="54952.002">18111 5978 350 0,'7'-18'112'0,"-7"6"18"0,-9 11-102 16,1 19-23-16,-2 12-24 15,-10 25-30-15,-5 9-8 16,-15 21 2-16,-3-7 14 15,-13 13 16-15,1-9 31 16,-8 14 3-16,8-5 2 16,-8 22 9-16,8-7 1 0,-3 22 2 15,12-12 5 1,6 12 1-16,16-20-13 0,21 3-9 16,13-28-10-16,17-8-7 15,9-32 0-15,11-26 5 16,-1-32 8-16,14-38 7 15,0-25 5-15,16-37-1 16,-3-4-5-16,8-27-4 16,-12 14-4-16,-5-10 0 15,-19 25 2-15,-5-12 5 16,-14 21 3-16,-2-10 0 16,-9 20-1-16,-7 2-4 15,-8 28-11-15,-12 21-5 16,-9 31-44-16,-16 32-73 15,-4 19 9-15,-16 32-195 16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28:46.1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4A9126-95A3-4E33-B19B-61E2644644D2}" emma:medium="tactile" emma:mode="ink">
          <msink:context xmlns:msink="http://schemas.microsoft.com/ink/2010/main" type="inkDrawing" rotatedBoundingBox="808,9847 32632,9926 32630,10573 806,10494" shapeName="Other"/>
        </emma:interpretation>
      </emma:emma>
    </inkml:annotationXML>
    <inkml:trace contextRef="#ctx0" brushRef="#br0">-6 587 192 0,'-2'-5'76'16,"-1"2"11"-16,0 3-44 16,3-2-18-16,0 2 0 15,-2 2-8-15,2 0-5 16,0 3-4-16,-2 3-2 16,1 2-3-16,-1 2-2 15,0-4-1-15,1-1 0 16,1-4 0-16,0-1 0 15,3-1 1-15,2 2 2 16,3 1 1-16,7-1 1 16,3 0 0-16,12-3-1 0,5-3-1 15,18-7-1 1,2-3-1-16,16-7 0 0,-3-2 0 16,14-4 0-16,-11 1-1 15,12-3 0-15,-5 1-1 16,17-1 1-16,-5 3 1 15,22-5 0-15,-4 7 1 16,17-5 2-16,-11 4 0 16,24 0 1-16,-12 4 0 15,24-2 0-15,-9 4 0 0,22-4 2 16,-17 2-1-16,30 0 2 16,-17 0 2-16,24 2 0 15,-16 3 1-15,37 0 1 16,-26 5-1-16,30 2 0 15,-17 1-3-15,36 2 0 16,-29 2-3-16,32 1 1 16,-19 2-2-16,35-1 1 15,-34-3-2-15,44 3 0 16,-27-4-1-16,32-4 0 16,-26 1-1-16,39 0 1 15,-35 1-1-15,42 2 0 16,-29 4 0-16,32 4 0 15,-28 0 0-15,38 6 0 0,-37 0 0 16,47 1 0-16,-30 2-1 16,41 5 1-16,-33-4 0 15,44 5-1-15,-39-1 0 16,38 4 1-16,-37 1-1 16,42 3 1-16,-40-4-1 15,52-4 1-15,-31-9 0 16,51-8-1-16,-37-1 1 15,54-6-1-15,-46 4 1 16,54-1 1-16,-51 3 0 0,54-1 3 16,-52-1 1-16,61-1 0 15,-54-1-1-15,62-1-1 16,-72 1-2-16,75-2-1 16,-56-1 0-16,59-2 0 15,-58 5 2-15,77-5 3 16,-70 5 1-16,58 3 0 15,-55 4 0-15,59-2-1 16,-56 2-4-16,57-6 0 16,-56-1-1-16,56-3 0 15,-58 1-1-15,53-2 1 16,-60 4 0-16,53 3 0 16,-61 7 2-16,50 0 0 15,-58 10 1-15,46 6-1 16,-57-1-1-16,48 5 0 0,-54 0-1 15,36-2-1-15,-51 2 0 16,35 0 1-16,-51-7-1 16,29 6 0-16,-48-4 0 15,30 1 0-15,-46 1 0 16,26 8 1-16,-43-6 0 16,24 5 0-16,-41-3-1 15,30 1 1-15,-41-9 0 16,22 2-1-16,-34-7 0 15,20-1 1-15,-41-5-1 0,14-2 1 16,-36-2 0-16,15-6 0 16,-35-2 1-16,9-2 2 15,-29-1-1-15,5-2 1 16,-30 1-1-16,4 4-1 16,-20 2-1-16,-2 0-2 15,-17 1-2-15,-1 2-4 16,-19-2-4-16,-4 2-11 15,-12 2-9-15,-7 0-133 16,-10 1 35-16,-14 0-337 16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28:51.5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7E3EA29-6D2E-4313-87F6-691F98D0620E}" emma:medium="tactile" emma:mode="ink">
          <msink:context xmlns:msink="http://schemas.microsoft.com/ink/2010/main" type="writingRegion" rotatedBoundingBox="919,10751 30112,10383 30205,17724 1012,18092"/>
        </emma:interpretation>
      </emma:emma>
    </inkml:annotationXML>
    <inkml:traceGroup>
      <inkml:annotationXML>
        <emma:emma xmlns:emma="http://www.w3.org/2003/04/emma" version="1.0">
          <emma:interpretation id="{45886EA8-C17D-4EBB-8240-F2A9187B1DF8}" emma:medium="tactile" emma:mode="ink">
            <msink:context xmlns:msink="http://schemas.microsoft.com/ink/2010/main" type="paragraph" rotatedBoundingBox="919,10751 30112,10383 30136,12262 943,126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933013-76B2-46DF-B923-7B5783514749}" emma:medium="tactile" emma:mode="ink">
              <msink:context xmlns:msink="http://schemas.microsoft.com/ink/2010/main" type="inkBullet" rotatedBoundingBox="930,11623 1703,11613 1706,11773 932,11783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28 0 261 0,'-8'8'86'0,"-2"-1"14"0,3-1-73 15,4-1-18-15,6 0-5 16,2-1-9-16,4-3 0 16,1 3 4-16,1-4 1 15,1 0 2-15,3 0 0 16,1-2-1-16,6-1 1 15,1 3 0-15,5-4-1 16,-1 1 1-16,8 5 6 16,0-2 3-16,6-2 3 15,-1 4 0-15,8 3-1 16,-6-2-6-16,4 5-2 16,-8 5-3-16,2-3-1 15,-5 2-1-15,0 3-1 16,-5-7-1-16,1 1-7 0,-7-3-5 15,-1 4-14-15,-7-5-21 16,-1 0-62-16,-3 2 6 16,-4-2-138-16</inkml:trace>
      </inkml:traceGroup>
      <inkml:traceGroup>
        <inkml:annotationXML>
          <emma:emma xmlns:emma="http://www.w3.org/2003/04/emma" version="1.0">
            <emma:interpretation id="{DE0EE148-F9D5-4F6C-8544-0674BD7BBB8B}" emma:medium="tactile" emma:mode="ink">
              <msink:context xmlns:msink="http://schemas.microsoft.com/ink/2010/main" type="line" rotatedBoundingBox="1797,10740 30112,10383 30136,12262 1821,12619"/>
            </emma:interpretation>
          </emma:emma>
        </inkml:annotationXML>
        <inkml:traceGroup>
          <inkml:annotationXML>
            <emma:emma xmlns:emma="http://www.w3.org/2003/04/emma" version="1.0">
              <emma:interpretation id="{2221BB71-AB0F-49EF-8772-445EFA62444B}" emma:medium="tactile" emma:mode="ink">
                <msink:context xmlns:msink="http://schemas.microsoft.com/ink/2010/main" type="inkWord" rotatedBoundingBox="1798,10772 4289,10741 4308,12257 1817,1228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81.1963">1645-747 327 0,'9'-4'128'0,"-9"3"8"16,-2 1-74-16,-1 0-46 16,-6 6-6-16,-1 4-8 15,-8 10-3-15,-5 3-2 16,-7 12 1-16,0 2 1 16,-8 9 0-16,1 1 1 0,-11 16 0 15,2-2 0-15,-9 16 0 16,5-4 0-16,-8 13 0 15,10-3 0-15,-9 15 1 16,11-10-1-16,-4 10 1 16,9-8-1-16,4-1 0 15,16-16 0-15,11-5-1 16,8-15-1-16,12-11 0 16,8-17-1-16,7-7 0 15,2-10 0-15,7-11 0 16,0-9 2-16,4-9 2 15,-5-9 1-15,9-13 1 16,-8-2-1-16,8-11 1 16,-7 2-1-16,6-7 0 15,-8 8-1-15,1-10 0 16,-8 13 0-16,-3-1 1 16,-13 7 0-16,-6 3 1 0,-6 13 0 15,-11 1 0-15,-9 12-1 16,-9 5-1-16,-1 10-3 15,-9 7-3-15,1 9-2 16,0 4-5-16,7 4-3 16,1 10-29-16,11 1-18 0,2 5-70 15,11-3-7-15,8 6-133 16</inkml:trace>
          <inkml:trace contextRef="#ctx0" brushRef="#br0" timeOffset="1443.2519">2344-837 368 0,'7'-17'97'0,"-7"7"32"0,1 5-107 16,-2 14-4-16,-3 9-4 16,-5 23-12-16,-5 11-3 15,-12 19-7-15,-3 4-1 16,-10 16 0-16,2-11-2 15,-11 11 4-15,5-8 6 0,-7 12 5 16,7-14 2 0,-2 9 3-16,12-15-1 0,3-1-1 15,13-17-3-15,6-1-1 16,9-16-3-16,9-2-2 16,1-9-2-16,10-5-5 15,2-14-2-15,12-10-3 16,-2-13 3-16,6-17 1 15,2-8 4-15,9-20 4 16,-7-5 4-16,8-18 4 16,-3 1 1-16,3-20 2 15,-5 9 0-15,5-14-2 16,-6 14-1-16,-1-12-2 16,-8 17-3-16,-8-7 1 15,-13 18 0-15,-9 9 7 16,-10 23 3-16,-11 11 2 15,-3 25 1-15,-14 21-1 16,-3 17-7-16,-12 22-4 0,2 10-4 16,-14 24-5-16,14-6-5 15,-7 10-10-15,10-13-13 16,2 5-28-16,15-18-17 16,-3 0-52-16,12-17-8 15,8-2-81-15</inkml:trace>
          <inkml:trace contextRef="#ctx0" brushRef="#br0" timeOffset="2159.4092">3285-694 392 0,'-21'26'108'0,"-11"1"35"16,-1-7-110-16,3 11-14 15,4 3-5-15,-3 12-5 16,3 2-8-16,-1 12-2 0,1-4-2 15,-2 9-1-15,4-5-1 16,-4 15 0-16,3-7 1 16,-3 15 1-16,5-10 1 15,-2 6 2 1,7-11-1-16,1 1 1 0,10-16 0 16,7 1-1-16,7-9 0 15,3-3 0-15,5-12 0 0,1-4-5 16,3-11-2-16,7-12 1 15,-1-9-1-15,8-21 2 16,2-13 5-16,10-28 0 16,-2-6 2-16,10-29 2 15,-4 5 1-15,0-22 5 16,-10 14 2-16,-3-10 5 16,-13 18 1-16,-6-3 0 15,-9 23-4-15,-5-2-2 16,-7 22-5-16,-6 3-3 15,-4 18-4-15,-6 14-10 16,-6 18-7-16,-14 18-31 16,-2 14-34-16,-9 18-68 15,3 0-10-15,0 11-125 16</inkml:trace>
        </inkml:traceGroup>
        <inkml:traceGroup>
          <inkml:annotationXML>
            <emma:emma xmlns:emma="http://www.w3.org/2003/04/emma" version="1.0">
              <emma:interpretation id="{81A01884-7264-4843-B893-ED021BDC6E4A}" emma:medium="tactile" emma:mode="ink">
                <msink:context xmlns:msink="http://schemas.microsoft.com/ink/2010/main" type="inkWord" rotatedBoundingBox="5482,10693 8127,10660 8151,12539 5506,12572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714.7867">4946-749 248 0,'0'-22'109'0,"-2"4"1"16,2 2-58-16,3 1-30 15,6-2-8-15,1 2-10 16,8-2-1-16,-2 1 0 0,9-1-1 16,-1 4-1-16,9 3-1 15,-3 5 0-15,6 0 0 16,-1 3 0-16,3 4 0 16,-10 3-1-16,7 2 2 15,-7-1 0-15,4 9 1 16,-4-1 0-16,2 4 1 15,-5 0 0-15,-5 15 1 16,-12 4 0-16,-8 19 1 16,-10 9-1-16,-15 21 1 15,-8 4-2-15,-18 19 0 16,-2-9 1-16,-20 18 8 16,0-12 3-16,-12 7 3 15,7-20 0-15,-9 2-1 16,14-27-8-16,4-3-4 0,14-26-3 15,7-4 1-15,16-17-2 16,9-3 1-16,11-10 0 16,7-1-3-16,10-8 1 15,12-6-1-15,6-6 1 16,15-11-1-16,9-3 2 16,13-4 0-16,1 5 0 15,7 1-1-15,-8 11 1 16,6 8-1-16,-11 5 0 15,3 11-1-15,-11 8-2 0,-2 8-1 16,-9 2-6-16,-3 8-8 16,-8-3-6-16,0 3-59 15,-7-6-56-15,-4-1-3 16,-6-4-149-16</inkml:trace>
          <inkml:trace contextRef="#ctx0" brushRef="#br0" timeOffset="4110.3021">6214-737 403 0,'-25'26'111'0,"-7"-8"29"16,6 7-112-16,8 0-17 16,1 12-4-16,4-1-9 15,-4 14-2-15,1-5-1 16,-6 13-1-16,-1-7 0 0,-4 11 2 15,2-6 1-15,-5 11 2 16,6-4 2-16,-1 8-1 16,3-13 0-16,5 7 2 15,6-12-1-15,6-1 1 16,6-13 0-16,11 5 0 16,3-11-2-16,7-3-7 15,-1-10-7-15,11-9-28 16,-4-7-23-16,7-9-70 15,-5-5-6-15,6-7-133 16</inkml:trace>
          <inkml:trace contextRef="#ctx0" brushRef="#br0" timeOffset="4499.315">6433-117 225 0,'-31'54'184'16,"-9"5"-38"-16,0-7-13 16,5 11-106-16,13-3-17 0,-4 13-6 15,8 0-12-15,-6 16-12 16,1-4-6-16,-2 13-9 15,4-15 2-15,1 2-4 16,5-22 2-16,3-8-21 16,7-22-44-16,3-13-10 15,2-17-33-15,5-18 18 16</inkml:trace>
          <inkml:trace contextRef="#ctx0" brushRef="#br0" timeOffset="4905.9839">7077-485 445 0,'-16'0'111'16,"-8"3"36"-16,9 4-132 16,0 11-10-16,4 14-10 15,-7 19-15-15,-2 9-7 0,-7 23-24 16,2 2-5-16,-1 18-3 16,2-7 5-16,1 12 14 15,5-14 26-15,3 8 14 16,8-21 14-16,6-3 19 15,2-22 2-15,8-11 9 16,-1-22 1-16,9-13-3 16,-1-15-11-16,12-21-8 15,1-14-9-15,10-23-5 16,0-7-6-16,9-28 0 16,-8-1-2-16,3-27 0 15,-10 4-1-15,-5-17 1 16,-10 18-1-16,-6 0 1 15,-9 29-1-15,-8 13 1 16,-10 27-1-16,-6 16 0 0,-2 22-5 16,-16 18-44-16,0 19-91 15,-15 23 10-15,-2 9-243 16</inkml:trace>
        </inkml:traceGroup>
        <inkml:traceGroup>
          <inkml:annotationXML>
            <emma:emma xmlns:emma="http://www.w3.org/2003/04/emma" version="1.0">
              <emma:interpretation id="{A1E7A74F-CDA0-40A9-B4D9-4E437881B7D3}" emma:medium="tactile" emma:mode="ink">
                <msink:context xmlns:msink="http://schemas.microsoft.com/ink/2010/main" type="inkWord" rotatedBoundingBox="9355,10734 12527,10694 12549,12464 9378,1250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6266.6588">8749-309 361 0,'10'-10'94'16,"5"2"29"-16,10-9-104 0,3-1-9 16,13-5-3-16,-1-2-5 15,13-4 0-15,-4 3-1 16,5 1-1-16,-7 8 0 15,1 2 0-15,-11 9-2 16,-6 7 0-16,-9 8 0 16,-12 12 1-16,-14 11 0 15,-14 14 1-15,-10 6 1 16,-17 16 0-16,-1 0-1 16,-19 23 1-16,3-4-1 0,-14 19 1 15,3-12-1-15,-12 8 0 16,12-23 0-16,-1-4 1 15,15-22-1-15,8-11 1 16,23-17-1-16,8-9 1 16,11-11 0-16,9-3 0 15,9-4 1-15,9-1 2 16,9 1-1-16,16-3 1 16,7 0-1-16,14 0-1 15,-4-1-1-15,10-3-2 16,-12 3 0-16,5-6-3 15,-10 4 0-15,9-1-4 16,-9 4-6-16,3 2-47 16,-8 2-63-16,-5 5 0 15,-13 0-173-15</inkml:trace>
          <inkml:trace contextRef="#ctx0" brushRef="#br0" timeOffset="6726.6716">10041-581 334 0,'19'-12'136'16,"-15"7"2"-16,-3 3-69 15,6 4-61-15,0 6-2 16,-6 4-4-16,1 13-5 16,-7 5-2-16,-13 13-1 15,-7 3-1-15,-13 14 2 16,-2-2 2-16,-13 10 4 15,8-5 4-15,-5 9 5 16,10-6 0-16,0 7 1 16,14-11-3-16,6 4-4 15,12-14-5-15,9-8-5 0,13-12-1 16,10-9-1-16,8-11-3 16,11-7-10-16,0-7-2 15,12-5-15-15,-3-3-4 16,7-6-41-16,-4-1-37 15,0-11 1-15,-9 0-114 16</inkml:trace>
          <inkml:trace contextRef="#ctx0" brushRef="#br0" timeOffset="7006.3806">10295-196 325 0,'-22'28'138'0,"-3"10"3"15,-3 2-72-15,-5 20-48 16,4 5-13-16,-7 23-8 16,3-2-10-16,-6 13-5 15,6-11 1-15,0 12 0 16,7-17 7-16,4 3 2 15,7-16-1-15,8-5-31 0,6-25-28 16,9-17-63-16,5-23-18 16,9-22-108-16</inkml:trace>
          <inkml:trace contextRef="#ctx0" brushRef="#br0" timeOffset="7441.8117">10960-475 360 0,'15'-15'145'0,"-10"10"3"16,-13 12-86-16,-2 14-52 15,-3 11-14-15,-12 16-10 16,-2 12-9-16,-13 18-14 15,0-2 2-15,-1 24 2 16,8-6 7-16,-2 17 7 16,15-9 15-16,5 14 3 15,8-23 5-15,12-5 15 16,9-27 5-16,17-19 8 16,9-29 3-16,21-29 4 15,6-24-14-15,16-38-3 0,-5-17-6 16,13-39-3-16,-14-4-6 15,11-28-1-15,-17 18-2 16,4-15 0-16,-21 29-2 16,-4-4 0-16,-18 33-2 15,-17 11-5-15,-19 31-5 16,-20 16-9-16,-16 31-11 16,-28 24-126-16,-5 19 35 0,-20 22-320 15</inkml:trace>
        </inkml:traceGroup>
        <inkml:traceGroup>
          <inkml:annotationXML>
            <emma:emma xmlns:emma="http://www.w3.org/2003/04/emma" version="1.0">
              <emma:interpretation id="{6B096631-6937-4BE4-A46D-EAA20C654F70}" emma:medium="tactile" emma:mode="ink">
                <msink:context xmlns:msink="http://schemas.microsoft.com/ink/2010/main" type="inkWord" rotatedBoundingBox="13771,10662 20713,10574 20735,12339 13793,12426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7689.066">15411-591 394 0,'7'-9'121'0,"-11"6"-11"0,3 6-92 15,-4 11-23-15,-7 17-27 16,-6 11 16-16,-10 21 18 16,-6 8-16-16,-2 20 3 15,3-3 8-15,0 19 4 16,6-9 3-16,4 11 0 16,6-17 2-16,5-8 0 15,9-24 0-15,8-12 1 16,8-26 1-16,12-19 3 15,7-18 0-15,19-35-1 0,7-16-2 16,17-39-4-16,-2-8-6 16,9-28-4-16,-16 8-1 15,2-19 1-15,-20 24 2 16,-5-12 2-16,-14 28 3 16,-10 5 0-16,-12 34-3 15,-10 13-53-15,-11 34-70 16,-20 28 4-16,-8 24-200 15</inkml:trace>
          <inkml:trace contextRef="#ctx0" brushRef="#br0" timeOffset="38486.6115">16464-253 333 0,'-9'-1'102'16,"1"1"22"-16,5 0-95 16,1 0-10-16,0 1-11 0,2-1-4 15,-1 2-4-15,2 0-3 16,1 3 0-16,0 0-1 15,3 1-1-15,5 4 0 16,1-1 3-16,11-3 2 16,1 1 1-16,15-4 2 15,0-3 0-15,16-3 0 16,-3-4-2-16,12-6-8 16,-8 1-9-16,10-6-62 15,-12 1-44-15,3 1-13 16,-13 4-114-16</inkml:trace>
          <inkml:trace contextRef="#ctx0" brushRef="#br0" timeOffset="39087.9834">17418-379 298 0,'0'-1'87'15,"2"-1"17"-15,8-6-76 16,5-2-26-16,8-9-1 15,5 1-1-15,10-12-2 16,-1 2-2-16,8-10-3 16,-5 0 0-16,6-9-1 0,-4 6 2 15,1-6 2 1,-8 4 3-16,-1-2 3 0,-10 10 2 16,-4 7 4-16,-10 8 2 15,-4 9 6 1,-2 9-1-16,-8 13-1 0,-7 11-3 15,-8 20-3-15,-6 12-5 16,-13 19-3-16,-2 0 1 16,-8 17-1-16,3-5 1 0,-8 16-3 15,8-5-2-15,-3 19-8 16,7-16-4-16,3 1-8 16,9-27-5-16,8-13-44 15,9-30-29-15,6-12-7 16,4-18-93-16</inkml:trace>
          <inkml:trace contextRef="#ctx0" brushRef="#br0" timeOffset="35373.8067">13279-575 125 0,'10'-6'45'16,"-3"1"2"-16,3-2-29 16,0-1-23-16,3-2-7 15,-1 0-2-15,1-2 0 0,-5 4 3 16,-3-2 3-16,-3 5 24 16,0 3 8-16,-2 2-1 15,0 0-2-15,0 0 3 16,-2 0-14-16,-3 2-5 15,-2 5 8-15,-4 3 5 16,-6 6 5-16,1 4 2 16,-8 7 2-16,1 1-5 0,-8 7 1 15,-1 3-3-15,-8 7 2 16,4-2-2-16,-9 10 1 16,3-3-6-16,-1 8-2 15,7-5-7-15,-1 7-3 16,9-12-2-16,6 5-1 15,9-13 0-15,5 1-1 16,11-9 1-16,10-2 1 16,6-9 3-16,16-4 2 15,6-5 1-15,19-6 0 16,-2-4-4-16,13-2-4 16,-4-7-3-16,2-4-2 15,-14-8-2-15,3-4-13 16,-15-2-6-16,-1-1-19 15,-10 9-15-15,-8 4-46 0,-10 5 10 16,-4 1-23 0,-7 4 26-16</inkml:trace>
          <inkml:trace contextRef="#ctx0" brushRef="#br0" timeOffset="35699.3448">13349-48 331 0,'-18'29'85'0,"-4"15"33"15,6 5-96-15,-4 18-5 16,2-1-4-16,-2 19-7 15,0-5-11-15,-2 11-20 16,6-10-21-16,1 1-73 16,3-26 0-16,4-3-158 15</inkml:trace>
          <inkml:trace contextRef="#ctx0" brushRef="#br0" timeOffset="36838.2968">14412-741 195 0,'1'0'103'0,"-2"2"-7"0,-6 10-37 16,-1 2-39-16,-11 13-1 15,-2 5-4-15,-7 9 1 16,-2-1 0-16,-5 8 4 16,2-3-5-16,-5 11 0 15,3-3-1-15,-2 9-2 16,9-6-2-16,5 4-3 15,8-8-3-15,10 1-1 16,10-8-1-16,8-2 1 16,4-7-1-16,12-3 0 15,0-9 0-15,9-6 0 0,3-6-2 16,11-4-4-16,-2-5-5 16,6-1-22-16,-6-1-17 15,5-2-82-15,-14-1 4 16,-4-9-177-16</inkml:trace>
          <inkml:trace contextRef="#ctx0" brushRef="#br0" timeOffset="37204.2456">14523-115 424 0,'-25'62'114'0,"-8"4"25"15,-4-13-121-15,9 13-13 16,8-1-12-16,-1 15 7 16,4-7-1-16,2 17-8 15,7-11-9-15,4 9-50 16,9-18-49-16,2-10-21 15,5-24-50-15,-2-24 35 16</inkml:trace>
          <inkml:trace contextRef="#ctx0" brushRef="#br0" timeOffset="11148.9437">14730-560 131 0,'-1'2'-13'16,"-4"-2"32"-16,1 3-37 0,3-3 9 15,-1 2 16-15,0 1 5 16,2 2-1-16,-3 2-2 15,0 1-4-15,-2 2 2 16,0 0-1-16,0-2-23 16,2 1-15-16,-2-3-7 15,-2-1-39-15</inkml:trace>
          <inkml:trace contextRef="#ctx0" brushRef="#br0" timeOffset="40005.8159">18690-995 143 0,'-5'-5'185'0,"-3"0"-59"15,-4 2-86-15,2 8 82 16,-5 7-122-16,-5 12-7 15,-5 6-2-15,-5 12 0 0,-3 1 4 16,-7 12 3-16,0-4 3 16,-9 17 1-16,0 0 0 15,-5 15-2-15,4 0 1 16,-5 19-1 0,14-11 0-16,2 14 0 0,15-12 0 15,2 4 0-15,10-15 0 16,7-2-1-16,9-22 0 0,9-14-4 15,7-15-3-15,8-14-13 16,2-14-4-16,5-12-7 16,-2-8-1-16,7-17-15 15,-7-7 12-15,5-19 14 16,-8-2 19-16,2-14 25 16,-11 3 25-16,-2-12 12 15,-10 13 3-15,-4-3-17 16,-8 13-18-16,-8 2-7 15,-8 19-12-15,-9 7-16 16,-2 12-1-16,-5 13-24 16,5 17-13-16,-6 18-18 15,6 10 0-15,-3 16-22 16,5 3-4-16,-1 9 6 16,13-9-14-16,6 8 36 15</inkml:trace>
          <inkml:trace contextRef="#ctx0" brushRef="#br0" timeOffset="40604.2297">19395-322 127 0,'-48'103'98'0,"-2"16"-3"16,14-13-28-16,6-4-15 15,22-31-22-15,8-16-15 16,11-27-15-16,14-25-3 16,10-23 0-16,12-34 6 0,4-26 2 15,15-38 1-15,-2-10 1 16,4-25 0-16,-12 16-4 15,-3-8 2 1,-18 29 9-16,-8 5 12 0,-19 31 1 16,-15 14 0-16,-9 33-11 15,-21 26-63-15,-6 27-63 16,-10 31 14-16,0 16-33 0,-5 22-29 16,13-1 75-16</inkml:trace>
          <inkml:trace contextRef="#ctx0" brushRef="#br0" timeOffset="40582.2847">19759-942 425 0,'15'5'118'0,"-5"-3"27"15,-12-2-117-15,4 2-29 16,-5 3-12-16,-9 16-49 16,-8 12-23-16,-15 22-43 15,-6 3-9-15,-13 20-25 16,3-1 35-16</inkml:trace>
        </inkml:traceGroup>
        <inkml:traceGroup>
          <inkml:annotationXML>
            <emma:emma xmlns:emma="http://www.w3.org/2003/04/emma" version="1.0">
              <emma:interpretation id="{A48A0106-C20E-4781-A93A-54F10FE094F8}" emma:medium="tactile" emma:mode="ink">
                <msink:context xmlns:msink="http://schemas.microsoft.com/ink/2010/main" type="inkWord" rotatedBoundingBox="22151,10741 25062,10704 25078,12025 22168,12062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41790.6254">21226-444 393 0,'12'-6'110'0,"0"-1"34"15,-1 2-104-15,4 2-19 16,4 3-8-16,4 5-1 15,0 5-7-15,5 0-6 0,0 0 3 16,9 0 3-16,1-5-5 16,14-7 1-16,-1-5-1 15,11-6 0-15,-1-5 1 16,5-12-1-16,-6-3 1 16,7-7-1-16,-11 5 0 15,0-6 0-15,-11 11-1 16,-5 5-2-16,-10 8-2 0,-5 4-9 15,-9 8-9-15,-4 3-24 16,-7 4 0-16,-10 13 4 16,-8 3 9-16,-17 20 21 15,-3 7 33-15,-17 16 16 16,0 1 4-16,-11 24 2 16,8-1-11-16,-10 26-8 15,9-8-15-15,-5 20-5 16,10-20-6-16,1-2-12 15,12-26-11-15,4-9-57 16,11-28-60-16,2-13-6 16,11-20-151-16</inkml:trace>
          <inkml:trace contextRef="#ctx0" brushRef="#br0" timeOffset="42276.4024">22872-583 411 0,'5'-5'122'0,"-10"5"24"0,-7 3-110 16,0 6-38-16,-7 12-12 16,-6 12-8-16,-14 14-2 15,1 4 2-15,-5 14 4 16,5-3 11-16,-2 7 5 16,10-2 2-16,-3 9 0 15,10-6 2-15,-1 4 2 16,10-14 2-16,5-5-1 15,11-22-1-15,10-8-1 16,9-15-4-16,7-15-3 16,9-8 0-16,9-22 1 15,2-15-1-15,11-23 2 0,-5-5 2 16,8-17 2-16,-11 9 2 16,4-22 1-16,-12 12 1 15,-3-9 7-15,-15 17-1 16,-10 4 3-16,-18 31-2 15,-17 16-3-15,-15 27-10 16,-18 30-9-16,-4 16-6 16,-6 28-12-16,8 2-13 15,7 12-82-15,13-10-5 16,7 2-39-16,10-19-17 16</inkml:trace>
          <inkml:trace contextRef="#ctx0" brushRef="#br0" timeOffset="42776.1724">23803-792 157 0,'8'40'225'0,"-14"-9"-81"0,-8 12-97 0,4 10 92 15,-5 19-154-15,-6 1-6 16,-4 17-12-16,0-7-4 16,-3 8-11-16,8-10 5 15,2 4 6-15,4-20 14 16,3-7 14-16,6-22 20 15,2-11 11-15,6-17 6 16,8-9 4-16,4-8-8 16,12-12-4-16,4-12-8 15,13-24-7-15,0-9-5 0,15-25-5 16,-3 1-3-16,7-15 0 16,-10 11 2-16,0-14 15 15,-16 13 12-15,-9 1 7 16,-16 19 1-16,-12 12-4 15,-15 25-20-15,-18 18-30 16,-14 23-30-16,-18 24-86 16,-1 11-1-16,-12 20-184 15</inkml:trace>
        </inkml:traceGroup>
        <inkml:traceGroup>
          <inkml:annotationXML>
            <emma:emma xmlns:emma="http://www.w3.org/2003/04/emma" version="1.0">
              <emma:interpretation id="{9ABC223A-0CA1-4338-B1EA-B98EE7305C78}" emma:medium="tactile" emma:mode="ink">
                <msink:context xmlns:msink="http://schemas.microsoft.com/ink/2010/main" type="inkWord" rotatedBoundingBox="26792,10689 30115,10647 30136,12245 26812,12287"/>
              </emma:interpretation>
              <emma:one-of disjunction-type="recognition" id="oneOf6">
                <emma:interpretation id="interp6" emma:lang="" emma:confidence="0">
                  <emma:literal>100</emma:literal>
                </emma:interpretation>
                <emma:interpretation id="interp7" emma:lang="" emma:confidence="0">
                  <emma:literal>10 0</emma:literal>
                </emma:interpretation>
                <emma:interpretation id="interp8" emma:lang="" emma:confidence="0">
                  <emma:literal>1 00</emma:literal>
                </emma:interpretation>
                <emma:interpretation id="interp9" emma:lang="" emma:confidence="0">
                  <emma:literal>0 00</emma:literal>
                </emma:interpretation>
                <emma:interpretation id="interp10" emma:lang="" emma:confidence="0">
                  <emma:literal>. 00</emma:literal>
                </emma:interpretation>
              </emma:one-of>
            </emma:emma>
          </inkml:annotationXML>
          <inkml:trace contextRef="#ctx0" brushRef="#br0" timeOffset="43797.0572">25886-98 338 0,'-4'-5'126'15,"-1"1"13"-15,0 1-82 0,5 1-33 16,0 4-7-16,1-2-11 15,-2 0-6-15,4 0-3 16,7-2 0-16,3 1-1 16,14-4 2-16,8-5 2 15,14-7 2-15,1-4 0 16,17-14 2-16,-3-3 0 16,13-12 0-16,-11 0-1 15,14-8 0-15,-14 5-1 0,6-9-1 16,-11 11-1-1,4-6 0-15,-11 9 1 0,6 2-1 16,-12 11 0-16,1 3 0 16,-15 12 0-16,-4 9-1 15,-13 4 1-15,-2 9 0 16,-9 5 1-16,-9 16 1 16,-7 10 1-16,-18 25 1 15,-12 12 0-15,-18 29-1 16,-5 3-1-16,-17 24-1 15,9-7-2-15,-6 13-3 16,14-28-4-16,4-3-20 16,19-28-34-16,3-16-85 15,12-26 1-15,7-9-197 16</inkml:trace>
          <inkml:trace contextRef="#ctx0" brushRef="#br0" timeOffset="44468.3547">27588-654 409 0,'15'-4'128'0,"-13"6"19"0,-6 3-102 16,-1 8-39-16,-10 17-2 15,-3 7-5-15,-10 14-3 16,-4 4-5-16,-9 8-5 16,-1-5-1-16,-7 12 1 15,-1-7 4-15,-3 13 7 16,3-3 7-16,-5 17 4 15,9-7 0-15,-1 17 1 16,12-11-4-16,10 11-1 16,14-21-3-16,11-6-4 15,11-23-2-15,16-15-2 0,8-23 1 16,11-22-1-16,6-20 4 16,16-33 3-16,-5-14 4 15,12-30 3-15,-7-5 1 16,6-20 3-16,-14 14-3 15,0-12-1-15,-15 24-3 16,-2 0-2-16,-17 24-1 0,-6 8-2 16,-13 24 0-1,-15 12-2-15,-12 21-1 16,-15 22-2-16,-7 15 0 0,-11 21-6 16,7 8-5-16,-7 20-43 15,6-2-51 1,-1 12-28-16,10-11-45 0,0 1 0 15</inkml:trace>
          <inkml:trace contextRef="#ctx0" brushRef="#br0" timeOffset="44885.4665">28578-722 561 0,'18'-14'128'0,"-13"6"50"0,-4 8-169 15,-4 8-11-15,-2 10-6 16,-15 26-12-16,-6 10-3 16,-19 31-2-16,-2 3 7 15,-14 18 2-15,8-11 8 16,-5 18 3-16,11-15 5 15,1 15 0-15,16-17 1 0,5 5-1 16,17-23-1-16,14-8 0 16,16-25-1-16,19-19-1 15,13-27 0 1,24-31 1-16,5-24 1 0,19-49 3 16,-4-26 4-16,20-47 3 15,-15 4 0-15,8-23 1 16,-24 30-2-16,-6 5-2 15,-33 49-4-15,-23 20-10 16,-25 45-9-16,-33 36-17 16,-19 39-5-16,-26 41 0 15,-3 18 10-15,-18 29-112 16,9-6 55-16,-28 17-311 16</inkml:trace>
        </inkml:traceGroup>
      </inkml:traceGroup>
    </inkml:traceGroup>
    <inkml:traceGroup>
      <inkml:annotationXML>
        <emma:emma xmlns:emma="http://www.w3.org/2003/04/emma" version="1.0">
          <emma:interpretation id="{B2B4F9B4-5D9D-4FDD-8B73-08C9C361D423}" emma:medium="tactile" emma:mode="ink">
            <msink:context xmlns:msink="http://schemas.microsoft.com/ink/2010/main" type="paragraph" rotatedBoundingBox="2045,15113 25894,12809 26289,16897 2440,192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A09924-BA98-4E48-BB0E-338620CF1C17}" emma:medium="tactile" emma:mode="ink">
              <msink:context xmlns:msink="http://schemas.microsoft.com/ink/2010/main" type="line" rotatedBoundingBox="2045,15113 19656,13411 19908,16025 2298,17726"/>
            </emma:interpretation>
          </emma:emma>
        </inkml:annotationXML>
        <inkml:traceGroup>
          <inkml:annotationXML>
            <emma:emma xmlns:emma="http://www.w3.org/2003/04/emma" version="1.0">
              <emma:interpretation id="{DA81F7D3-DE88-4A2D-956E-CD46D566969B}" emma:medium="tactile" emma:mode="ink">
                <msink:context xmlns:msink="http://schemas.microsoft.com/ink/2010/main" type="inkWord" rotatedBoundingBox="2157,16270 4607,16034 4747,17490 2298,17726">
                  <msink:destinationLink direction="with" ref="{5D76801B-DA9C-42EB-825F-225F441471AC}"/>
                </msink:context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96726.1633">2490 4613 453 0,'-3'0'123'0,"-4"2"31"0,2-2-131 16,-6 6-13-16,-1-1-13 15,-6 7-2-15,1 3-4 16,-3 12-1-16,2 2 0 15,-5 13 1-15,3 1 4 16,-7 12 4-16,2 0 4 16,-3 18 5-16,5-2 3 0,-9 20 0 15,6-3-1 1,-6 14-1-16,2-18 2 0,-4 4-1 16,5-23-2-16,3-10-3 15,8-24-3-15,4-9-23 16,9-17-18-16,4-15-123 15,2-8 21-15,8-10-294 16</inkml:trace>
          <inkml:trace contextRef="#ctx0" brushRef="#br0" timeOffset="97367.6475">2289 5169 376 0,'9'-1'115'0,"4"-1"21"16,4-3-107-16,9 0-10 15,6 0-15-15,3 2-8 16,-1 1-11-16,5 7-98 15,-8 7-24-15,-1 6-32 0,0 2-71 16</inkml:trace>
          <inkml:trace contextRef="#ctx0" brushRef="#br0" timeOffset="97427.4871">3191 4792 424 0,'-3'44'137'15,"-12"0"20"-15,-7 18-107 16,0-1-42-16,-9 17-4 15,-2 0-4-15,-12 25-1 0,3-10 0 16,-11 14 1-16,8-15-3 16,-3 8-11-1,10-22-9-15,-2-2-49 0,14-19-72 16,2-11-8-16,13-24-58 16,7-24 51-16</inkml:trace>
          <inkml:trace contextRef="#ctx0" brushRef="#br0" timeOffset="97980.03">3637 4733 451 0,'37'-10'152'16,"-19"16"24"-16,-3 18-116 15,-10 6-35-15,-13 14-16 16,-10 4-20-16,-19 14-13 15,-9-4-5-15,-18 12-2 16,0-7 7-16,-16 8 7 16,4-9 9-16,-7 1 6 15,15-13 4-15,0-4 1 16,23-14 1-16,10-9 0 16,18-13-4-16,7-9-2 0,12-7-1 15,8-6-1-15,7-1 1 16,7-2 0-16,8 3 3 15,8 4 0-15,-2 8-1 16,5 8 1-16,-6 9 0 16,1 14 6-16,-10 4 5 15,0 13 8-15,-6-1 4 16,-2 8 2-16,-5-9-1 16,-2 2-8-16,-6-13-9 15,-1-2-15-15,-4-8-15 0,-7 0-151 16,-2-5 37-16,-3-5-375 15</inkml:trace>
          <inkml:trace contextRef="#ctx0" brushRef="#br0" timeOffset="96779.0193">2432 4708 407 0,'0'6'115'0,"3"3"32"0,2 1-119 16,7 1-4-16,3-1-12 16,8-3-5-16,4-4-7 15,9-4-5-15,-2-4-3 16,7-2-14-16,-6 0-9 15,0 1-38-15,-7 1-37 16,-3 1-33-16,-12 1-28 16,-8 10-25-16</inkml:trace>
          <inkml:trace contextRef="#ctx0" brushRef="#br0" timeOffset="96261.3962">1702 4620 338 0,'-4'3'160'0,"-6"-3"-4"0,0 2-74 16,-4-9-54-16,2 4-16 15,-5 0-4-15,-1 1-4 16,-4 5 0-16,1 5 0 16,-4 11 0-16,0 6-2 15,-3 11-1-15,0 2-1 16,-6 14-2-16,3-2 0 16,-2 6 0-16,3-4 1 15,3 9 0-15,9-6 1 16,6 4 0-16,9-7 0 0,6 3-2 15,6-17 0-15,9-3-1 16,3-14 0-16,9-9-1 16,2-14 3-16,8-14 0 15,-2-8 0-15,5-19 4 16,-5-3-1-16,7-14 0 16,-3 2 1-16,-1-8 0 15,-8 9-2-15,1-4 0 16,-11 11 0-16,-7-2 0 15,-7 14 1-15,-11-2 1 16,-5 11-1-16,-14 2 0 16,-7 5-1-16,-16 6-3 15,0 7-6-15,-15 4-6 16,6 12-4-16,-1 11-6 16,12 9-5-16,1 9-100 0,14 1-18 15,5 6-29-15,11-8-81 16</inkml:trace>
        </inkml:traceGroup>
        <inkml:traceGroup>
          <inkml:annotationXML>
            <emma:emma xmlns:emma="http://www.w3.org/2003/04/emma" version="1.0">
              <emma:interpretation id="{7EDFA5E5-6357-48FB-BAF3-3DB82FD78942}" emma:medium="tactile" emma:mode="ink">
                <msink:context xmlns:msink="http://schemas.microsoft.com/ink/2010/main" type="inkWord" rotatedBoundingBox="5224,15167 9882,14717 10040,16352 5382,1680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10807.9201">7945 3679 446 0,'-6'-19'132'0,"-9"4"26"15,-2 10-133-15,-8 5-7 16,-5 10-13-16,-13 15-13 16,-3 8 2-16,-9 16 2 0,5 2 0 15,-3 17 0-15,10-3 3 16,-4 18 1-16,9-5-1 15,0 16 1-15,10-6 0 16,1 15 0-16,14-11 0 16,6 4 0-16,12-21 0 15,15-6-3-15,5-25 0 16,17-13-3-16,1-18 0 16,12-16-1-16,-6-18 3 0,10-23 2 15,-8-14 3-15,7-26 2 16,-5-8 0-16,4-19 2 15,-9 6 0-15,0-17 1 16,-11 12-1-16,-4-13 1 16,-12 19-3-16,-6-4-1 15,-8 28 0-15,-10 9 1 16,-7 27 0-16,-12 20-1 16,-5 20-3-16,-12 31-10 15,-3 16-5-15,-16 33-12 16,3 9-10-16,-1 13-61 15,9-13-44-15,4 1-11 16,17-23-129-16</inkml:trace>
          <inkml:trace contextRef="#ctx0" brushRef="#br0" timeOffset="111266.4784">8553 3652 445 0,'13'2'126'0,"-16"-4"31"0,1 0-120 15,1 2-26-15,-1 0-4 16,-1 4-11-16,-9 7-11 15,-5 11-5-15,-6 18-14 16,-3 13-3-16,-4 20 2 16,2 5 10-16,-2 23 7 15,8 0 12-15,6 27 7 16,9-10 3-16,14 12-2 16,9-24-1-16,11-17 2 15,6-37 4-15,8-21 6 16,3-31 4-16,9-28 7 15,-2-17 3-15,11-33-8 16,-8-11-5-16,6-26-4 16,-8 4-6-16,-1-15-3 0,-11 16 5 15,-5-14-1-15,-14 17 0 16,-6-5 0-16,-16 20-5 16,-14-1 0-16,-12 22-1 15,-11 10-2-15,-9 19-2 16,-6 14-6-16,4 24-8 15,-6 19-113-15,5 12-17 16,-10 13-38-16,9 0-62 0</inkml:trace>
          <inkml:trace contextRef="#ctx0" brushRef="#br0" timeOffset="98611.3554">4301 3627 509 0,'7'5'128'0,"3"-2"41"0,7 4-141 16,6 1-20-16,7 2-3 15,1 4-8-15,12 2-12 16,-1-1-8-16,13 5-22 16,-2-2-15-16,7 4-13 15,-11-7 4-15,6-2-4 16,-13-5 21-16,-2-4 18 15,-12-8 14-15,-3 1-66 0,-14 1 36 16,-9-1-193 0</inkml:trace>
          <inkml:trace contextRef="#ctx0" brushRef="#br0" timeOffset="98629.8213">4363 4175 455 0,'13'15'133'0,"9"-2"31"0,4-8-126 0,21-3-20 16,4-6-11-16,21-6-8 16,2-3-8-16,14-2-18 15,-6 0-22-15,7 4-113 16,-14 6 17-16,0 3-276 15</inkml:trace>
          <inkml:trace contextRef="#ctx0" brushRef="#br0" timeOffset="107243.8504">5656 4090 189 0,'8'-13'126'0,"2"0"-12"0,0-6-27 15,2 4-49-15,3-4-7 16,-2 4-17-16,-1 0-3 16,-2 6-5-16,-5 1-2 15,0 8-2-15,-4 2-1 16,3 1 2-16,1 5 3 15,3 2 2-15,7 5 1 16,0 0 1-16,10 2 3 16,3-2-1-16,10-4 1 0,2-7-3 15,15 1-2-15,-2-4-5 16,8-1-4-16,-3-1-4 16,7-1-4-16,-12-1-2 15,4 1-7-15,-14-1-4 16,-7 3-33-16,-12 1-30 15,-6 8-48-15,-13 1-22 0,-7 6-68 16</inkml:trace>
          <inkml:trace contextRef="#ctx0" brushRef="#br0" timeOffset="109308.7754">6270 3408 373 0,'-3'12'118'0,"-7"4"29"0,-3-1-102 15,-4 13-18-15,2 2-9 16,-5 10-7-16,2 3-8 16,-7 14-2-16,2-3-1 15,-7 16 0-15,2-2-1 0,-10 15-1 16,6-6 0-16,-3 16-1 16,7-10-3-16,1 8-10 15,9-15-9 1,5 6-82-16,5-18-38 0,1-1-22 15,5-13-101-15</inkml:trace>
          <inkml:trace contextRef="#ctx0" brushRef="#br0" timeOffset="108650.0602">7099 3486 306 0,'16'-22'107'15,"-2"1"11"-15,6-7-74 0,-2 1-35 16,2-3-1-16,-7 7-1 16,-1 0 4-16,-9 9 1 15,-1-1 4-15,-2 7-1 16,-4 0 0-16,-2 4-5 15,-4 6-1-15,-5 3-2 0,-10 8-2 16,-5 7-2-16,-7 10 0 16,3 0 1-16,-5 2 1 31,8-2 0-31,-1 1 1 0,11-4-1 0,-2 4 1 16,4-1-1-16,-1 5 2 15,0 0-1-15,-3 5 0 16,3-6-1-16,2 10-2 15,1-11-1-15,2 2-1 16,4-10 0-16,1 0 0 16,0-7 0-16,0 5 1 15,2-5-1-15,-2 7 0 16,-2 5-1-16,0 3 1 16,-1-5-1-16,-2 7 0 15,4-8 1-15,-1-1-1 16,2-7 0-16,2 2 0 0,4-1 0 15,-1 2 0-15,0-1 0 16,2 8 1-16,0-3-1 16,-2 6 0-16,0-2 0 15,-2 3 0-15,1-5 0 16,-3 0 0-16,3-9 0 16,-1-1 0-16,2-7 0 15,0 3 0-15,0-4 0 0,2 3 0 16,-1 0 0-16,3 5-1 15,1-3 1-15,0-1-1 16,0-3 0-16,0-1 1 16,0-6-1-16,0-1 1 15,0-3-1-15,0 0 1 16,0 2 0-16,0-4 0 16,-2 2 1-16,4 0-2 15,-2 0 1-15,0 0 0 16,0 0-1-16,0 0 0 15,0 0 0-15,-2 0 0 16,2 0 0-16,2 2 0 16,-2-2 1-16,0 0 0 15,1 1 1-15,-1-1-1 16,-1 0 0-16,2-1 0 16,-1 2 0-16,-1-1-1 15,1 2 1-15,-2 0 1 0,2-4-1 16,0 0 1-16,0 2 0 15,0-3 2-15,2 1 0 16,-2 4 0-16,1 0 1 16,-1-4-1-16,0 2-2 15,0 2-1-15,0-2 0 16,-1-2 0-16,1 4 0 16,0-1 0-16,0-2 0 15,-2-1 0-15,4 4 1 0,-2-1 0 16,0-2-1-16,0 2 2 15,0-1-1-15,0-1 0 16,0 1-1-16,-2 0 0 16,2-2-1-16,2 2-4 15,-4-2-3-15,2 4-2 16,2 1-21-16,-2 7-127 16,-4 0 36-16,-4-3-338 15</inkml:trace>
          <inkml:trace contextRef="#ctx0" brushRef="#br0" timeOffset="109909.3197">6712 4786 231 0,'-5'0'89'0,"0"-2"9"16,0 4-61-16,-2 1-15 16,-3 2-10-16,-3-2-4 15,0 1-4-15,-4-1 1 16,6 0 1-16,-1-1-1 15,5 1-1-15,1 1-1 0,2 1-3 16,3 0-2-16,2 1 1 16,3-2 10-16,1-1 7 15,6-3 8-15,4-2 2 16,5-6 3-16,3-2-11 16,7-7-4-16,-3-2-8 15,4-8 0-15,-1 0-3 16,0-11 2-16,-5 0 1 0,3-12 1 15,-4 0 1 1,0-13 3-16,-7 4 0 0,1-13 2 16,-6 7 0-16,-5-8 0 15,-7 9-2-15,-4 2-4 16,-6 17-3-16,-10 7-2 16,0 18-2-16,-13 14-3 15,2 7 0-15,-9 13-1 16,5 7 0-16,-3 6-2 15,8 1 3-15,2 3-3 16,9-2-2-16,3-3-17 16,8-2-21-16,3-1-105 15,1-5 14-15,4 0-249 16</inkml:trace>
        </inkml:traceGroup>
        <inkml:traceGroup>
          <inkml:annotationXML>
            <emma:emma xmlns:emma="http://www.w3.org/2003/04/emma" version="1.0">
              <emma:interpretation id="{0CDD2E11-15DB-4A6C-9856-E660089CF6E4}" emma:medium="tactile" emma:mode="ink">
                <msink:context xmlns:msink="http://schemas.microsoft.com/ink/2010/main" type="inkWord" rotatedBoundingBox="10844,15337 13520,15078 13658,16509 10982,16767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115206.8427">9974 4291 234 0,'0'0'123'0,"0"0"-12"16,0-2-52-16,-2 2-39 15,2 2-22-15,-1-4-3 16,-1 2-3-16,2 2 0 16,2-2 5-16,-2 0 5 15,0 0 5-15,0 0 7 16,0-2 3-16,0 2 4 15,0 0-4-15,0 0-3 0,1 0-7 16,4 2 2-16,2 0-2 16,8-1 2-16,3 1 3 15,9-2 3-15,3-2-2 16,11-1-1-16,-3 0-1 16,12-6-2-16,-5 1-5 15,3 3 0-15,-10 0-3 16,2 2 0-16,-12 3 0 15,-1 5 0-15,-9-2 0 0,2 4 0 16,-5-1 1-16,5 4 1 16,2 0 0-16,4 0 0 15,1 0-1-15,3 2-3 16,-5-4-4-16,-1-1-13 16,-4-2-17-16,-3-2-114 15,-5-3 21-15,-12-8-279 16</inkml:trace>
          <inkml:trace contextRef="#ctx0" brushRef="#br0" timeOffset="119460.2601">11883 3541 334 0,'4'-4'119'0,"-6"1"21"0,2 1-88 16,0 2-13-16,-2 0-13 16,1-3-8-16,-3 1-9 15,1 1-4-15,-2 1-4 16,-3 0 0-16,1 3-1 0,-3 0 1 15,-3 1 1-15,-5 1 2 16,-1 3 0-16,-9 5 1 16,0 1-1-16,-9 10 0 15,-1 1-3-15,-10 14 0 16,3 2-1-16,-8 19 0 16,5-2 0-16,-10 17-2 15,8-6 0-15,-10 13-1 16,10-13 0-16,-1 11 0 15,8-13 1-15,1 11-2 16,12-12-1-16,2 15-1 16,8-8-3-16,4 7-5 15,9-12-3-15,2 2-2 16,8-17 2-16,2 0 0 16,2-18 6-16,1 0 3 0,2-9 4 15,4-2 1-15,0-11-1 16,10 2 1-16,2-10 0 15,9-7 1-15,0-4 0 16,7-13 1-16,-3-7-1 16,5-12-2-16,-8-6 1 15,4-12-1-15,-10 1 1 16,-4-6 2-16,-7 8 4 16,-8-7 6-16,-9 12 4 15,-14 3 5-15,-8 12 1 0,-18 4 2 16,-7 14-6-16,-13 11-2 15,2 5-4-15,-6 11-2 16,16 8-3-16,3 10-1 16,14-1-5-16,5 10-10 15,9-4-9-15,3-4-31 16,4-8-12-16,3-3-36 16,5-8-29-16,3-9 5 15,4-3-20-15,13-8 70 16</inkml:trace>
          <inkml:trace contextRef="#ctx0" brushRef="#br0" timeOffset="120303.8181">12604 3913 338 0,'-4'-15'145'0,"-2"3"5"16,-2 5-87-16,-1 1-31 15,6 4-19-15,-4-1-6 16,-3 1-7-16,-1 0 1 16,-4 2 0-16,-7 0-1 15,1 9 1-15,-9 6 0 16,0 3-1-16,-12 14 1 15,1 2 0-15,-12 10 0 16,3 0-1-16,-5 9 2 16,9-1 1-16,-6 9-1 15,11-3 0-15,-4 12 0 0,8-5-1 16,4 13-1-16,8-12 0 16,5 7 0-16,10-11 0 15,7-2 0-15,5-17-1 16,11-3 0-16,7-19-1 15,10-6-2-15,6-12 1 16,12-13-1-16,2-8 1 0,10-17 1 16,-4-4 1-1,14-18-3-15,-7-1-1 16,7-18-5-16,-9 4 0 0,1-11 0 16,-17 12 4-16,-4-4 9 15,-16 17 8-15,-8-3 8 16,-11 12 2-16,-7 1 0 15,-6 12-7-15,-6 1-4 16,-1 13-10-16,-11 7-5 16,-1 12-4-16,-12 8-8 15,-4 12-8-15,-9 9-95 16,6 4-35-16,-8 7-27 16,6-6-104-16</inkml:trace>
        </inkml:traceGroup>
        <inkml:traceGroup>
          <inkml:annotationXML>
            <emma:emma xmlns:emma="http://www.w3.org/2003/04/emma" version="1.0">
              <emma:interpretation id="{AF731FD7-55E1-4E89-99E6-C133D18E00C6}" emma:medium="tactile" emma:mode="ink">
                <msink:context xmlns:msink="http://schemas.microsoft.com/ink/2010/main" type="inkWord" rotatedBoundingBox="14380,14007 16391,13813 16494,14872 14483,15066">
                  <msink:destinationLink direction="with" ref="{117FA490-5B69-4AD6-A9FF-2DC1B23310DE}"/>
                </msink:context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124602.0962">14750 2922 181 0,'2'3'213'0,"-4"-5"-76"15,2 4-20-15,0-2-66 16,0-2-37-16,0 4-39 16,0-2 24-16,2 1-2 15,5 1 1-15,6 3 1 16,4-2 1-16,7 6 1 15,3-1 3-15,8 4 2 16,0-4-1-16,11 5 2 16,4-4 2-16,13-3 0 15,0-4-3-15,14-4-5 16,-9-3-6-16,6-1-28 16,-12-3-27-16,-7-1-87 0,-17 0-1 15,-10-3-187 1</inkml:trace>
          <inkml:trace contextRef="#ctx0" brushRef="#br0" timeOffset="123542.5146">13738 2654 176 0,'-4'4'167'16,"-2"-6"-37"-16,-1 2 3 15,5 0-105-15,4 0-7 16,-2 0-12-16,0-2-5 16,0 2-3-16,2-1-1 15,3-3-1-15,6 3 1 16,4-3-1-16,10-2 2 15,2-3-1-15,9-4 1 16,2-2-1-16,12-6 1 16,-3-3 0-16,6-4 4 15,-7 0 3-15,4-5-2 16,-8 4 1-16,6-2-1 16,-7 3-4-16,6 1-4 15,-9 5 2-15,0 3-1 0,-11 9 0 16,-7 0 0-16,-10 8-1 15,-5 5 5-15,-9 6 4 16,-4 9-3-16,-7 7 1 16,-8 11 1-16,-5 4-4 15,-12 13-4-15,-2-3 3 0,-8 8 4 16,2-3 3 0,-8 10-1-16,6-9 1 0,-6 12-1 15,4-5-4-15,-3 12-2 16,9-7-1-16,-6 7 1 15,9-12-1-15,-2 2-1 16,9-17-3-16,-2-2-3 16,9-11-4-16,3 0-22 15,9-12-28-15,2-6-89 16,5-12 4-16,4-5-204 16</inkml:trace>
        </inkml:traceGroup>
        <inkml:traceGroup>
          <inkml:annotationXML>
            <emma:emma xmlns:emma="http://www.w3.org/2003/04/emma" version="1.0">
              <emma:interpretation id="{8C29D7B5-2FEC-450C-9FF3-F0807EFA7C5A}" emma:medium="tactile" emma:mode="ink">
                <msink:context xmlns:msink="http://schemas.microsoft.com/ink/2010/main" type="inkWord" rotatedBoundingBox="16696,15071 17551,14989 17625,15758 16771,15841">
                  <msink:destinationLink direction="with" ref="{117FA490-5B69-4AD6-A9FF-2DC1B23310DE}"/>
                </msink:context>
              </emma:interpretation>
              <emma:one-of disjunction-type="recognition" id="oneOf11">
                <emma:interpretation id="interp15" emma:lang="" emma:confidence="0">
                  <emma:literal>1</emma:literal>
                </emma:interpretation>
                <emma:interpretation id="interp16" emma:lang="" emma:confidence="0">
                  <emma:literal>7</emma:literal>
                </emma:interpretation>
                <emma:interpretation id="interp17" emma:lang="" emma:confidence="0">
                  <emma:literal>&gt;</emma:literal>
                </emma:interpretation>
                <emma:interpretation id="interp18" emma:lang="" emma:confidence="0">
                  <emma:literal>&lt;</emma:literal>
                </emma:interpretation>
                <emma:interpretation id="interp19" emma:lang="" emma:confidence="0">
                  <emma:literal>0</emma:literal>
                </emma:interpretation>
              </emma:one-of>
            </emma:emma>
          </inkml:annotationXML>
          <inkml:trace contextRef="#ctx0" brushRef="#br0" timeOffset="214495.9553">15888 3728 378 0,'4'-5'86'0,"1"-1"34"0,0 2-111 15,-1-1-5-15,2 2-4 16,-4 1-3-16,0 1 3 0,-2-1 0 16,1 4 2-16,-2-2 2 15,1 0 3-15,0 1-2 16,3-4 3-16,4 0 0 15,8-7 7-15,5-3 0 16,14-6 3-16,3-1-2 16,14-5-4-1,3 1-6-15,10-8-2 16,-2 2-3 0,9-5-2-16,-11 5 2 0,0 1-1 15,-14 5 2-15,-1 4-1 0,-15 9 1 16,-4 4 0-16,-11 7 1 0,-10 8 3 15,-11 9 0-15,-13 8 0 16,-9 6 1-16,-13 9-1 16,-4 2-4-16,-13 11-1 15,1-3 0-15,-14 14-1 16,8-2 0-16,-14 11-2 16,9-7-3-16,-3 12-6 15,11-20-5-15,9 9-19 16,19-21-26-16,9-7-86 15,11-20 8-15,17-7-204 16</inkml:trace>
        </inkml:traceGroup>
        <inkml:traceGroup>
          <inkml:annotationXML>
            <emma:emma xmlns:emma="http://www.w3.org/2003/04/emma" version="1.0">
              <emma:interpretation id="{3B6278D6-C87B-494B-8751-533EEE53390A}" emma:medium="tactile" emma:mode="ink">
                <msink:context xmlns:msink="http://schemas.microsoft.com/ink/2010/main" type="inkWord" rotatedBoundingBox="16680,14655 19747,14359 19799,14900 16732,15197">
                  <msink:destinationLink direction="with" ref="{117FA490-5B69-4AD6-A9FF-2DC1B23310DE}"/>
                </msink:context>
              </emma:interpretation>
              <emma:one-of disjunction-type="recognition" id="oneOf12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25823.519">15760 3124 433 0,'-2'-2'130'0,"4"-4"33"0,3 2-121 15,6-4-13-15,6-2-11 16,9-6-5-16,6 2-8 16,14-1-3-16,3 5 0 15,17 2-1 1,0 6 0-16,27-1 1 0,0 3 3 15,25-8 8-15,2-2 3 16,29-12 8-16,-11 2 6 16,26-8-4-16,-16 5-7 15,18-2-2-15,-23 7-6 0,18 8-10 16,-25 8 3-16,13 12-1 16,-22 8-2-16,10 14-3 15,-29-1 1-15,7 8 0 16,-24-3 0-16,2 2 1 15,-23-6 0-15,-2-2 0 16,-20-9 0-16,-5-1 1 16,-16-7-1-16,-2-1 1 15,-10-5 0-15,-2 1-1 16,-1 0-2-16,-3 1-17 16,-2 1-16-16,-5 3-13 15,-7 0-154-15,-13 0 33 16,-9-3-364-16</inkml:trace>
        </inkml:traceGroup>
        <inkml:traceGroup>
          <inkml:annotationXML>
            <emma:emma xmlns:emma="http://www.w3.org/2003/04/emma" version="1.0">
              <emma:interpretation id="{6DAA7119-E03E-4D20-BA67-BDC0EFD35F9A}" emma:medium="tactile" emma:mode="ink">
                <msink:context xmlns:msink="http://schemas.microsoft.com/ink/2010/main" type="inkWord" rotatedBoundingBox="17162,15636 17521,15602 17563,16045 17205,16080">
                  <msink:destinationLink direction="with" ref="{117FA490-5B69-4AD6-A9FF-2DC1B23310DE}"/>
                </msink:context>
              </emma:interpretation>
              <emma:one-of disjunction-type="recognition" id="oneOf13">
                <emma:interpretation id="interp21" emma:lang="" emma:confidence="0">
                  <emma:literal>/</emma:literal>
                </emma:interpretation>
                <emma:interpretation id="interp22" emma:lang="" emma:confidence="0">
                  <emma:literal>,</emma:literal>
                </emma:interpretation>
                <emma:interpretation id="interp23" emma:lang="" emma:confidence="0">
                  <emma:literal>l</emma:literal>
                </emma:interpretation>
                <emma:interpretation id="interp24" emma:lang="" emma:confidence="0">
                  <emma:literal>I</emma:literal>
                </emma:interpretation>
                <emma:interpretation id="interp25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216199.1794">16590 3979 471 0,'-2'5'102'0,"0"5"44"15,1-2-138-15,-3 4-9 0,1 3-1 16,-5 5-2-1,-4-2-2-15,-8 7-3 0,0 5 2 16,-8 10-1-16,-3 3 2 16,-9 12-3-16,3-4-3 15,-6 2-14-15,13-10-24 16,7-9-85-16,11-18 9 0,12-18-199 16</inkml:trace>
        </inkml:traceGroup>
        <inkml:traceGroup>
          <inkml:annotationXML>
            <emma:emma xmlns:emma="http://www.w3.org/2003/04/emma" version="1.0">
              <emma:interpretation id="{4C3ABB29-E5DA-49AD-A80C-88B253185D80}" emma:medium="tactile" emma:mode="ink">
                <msink:context xmlns:msink="http://schemas.microsoft.com/ink/2010/main" type="inkWord" rotatedBoundingBox="17262,13643 18382,13535 18455,14296 17335,14404">
                  <msink:destinationLink direction="with" ref="{117FA490-5B69-4AD6-A9FF-2DC1B23310DE}"/>
                </msink:context>
              </emma:interpretation>
              <emma:one-of disjunction-type="recognition" id="oneOf14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25134.2195">16417 2588 360 0,'-12'0'143'0,"1"-2"5"0,6 2-95 15,2 0-27 1,8 2-24-16,4-6 4 0,8 1-6 16,10-8 0-16,4-6 0 15,9-8 2-15,0-2-1 16,8-7 1-16,-3 2 1 16,8-6-1-16,-2 1 0 15,13-6 2-15,-5 3 0 16,13-9 1-16,-8 4 1 0,9-2 0 15,-13 4 0-15,5 2-1 16,-14 7-1-16,3 0-1 16,-16 9-2-16,2 5 0 15,-14 5-1-15,-6 6-1 16,-13 8 0-16,-1-1 0 16,-7 4 1-16,-8 9 1 15,-2 6 1-15,-9 13 2 16,-7 10 0-16,-8 16 1 15,-1 2-1-15,-11 24-2 16,6-4-1-16,-9 13-8 16,5-10-6-16,0 2-15 0,12-23-15 15,0-3-79 1,8-23-34-16,4-7-22 16,2-17-89-16</inkml:trace>
        </inkml:traceGroup>
        <inkml:traceGroup>
          <inkml:annotationXML>
            <emma:emma xmlns:emma="http://www.w3.org/2003/04/emma" version="1.0">
              <emma:interpretation id="{0256CEAB-B998-4E84-A9B4-0C0671715F80}" emma:medium="tactile" emma:mode="ink">
                <msink:context xmlns:msink="http://schemas.microsoft.com/ink/2010/main" type="inkWord" rotatedBoundingBox="17771,14955 19629,14775 19729,15817 17872,15996">
                  <msink:destinationLink direction="with" ref="{117FA490-5B69-4AD6-A9FF-2DC1B23310DE}"/>
                </msink:context>
              </emma:interpretation>
              <emma:one-of disjunction-type="recognition" id="oneOf15">
                <emma:interpretation id="interp27" emma:lang="" emma:confidence="0">
                  <emma:literal>083</emma:literal>
                </emma:interpretation>
                <emma:interpretation id="interp28" emma:lang="" emma:confidence="0">
                  <emma:literal>08 3</emma:literal>
                </emma:interpretation>
                <emma:interpretation id="interp29" emma:lang="" emma:confidence="0">
                  <emma:literal>0 83</emma:literal>
                </emma:interpretation>
                <emma:interpretation id="interp30" emma:lang="" emma:confidence="0">
                  <emma:literal>08 2</emma:literal>
                </emma:interpretation>
                <emma:interpretation id="interp31" emma:lang="" emma:confidence="0">
                  <emma:literal>08 B</emma:literal>
                </emma:interpretation>
              </emma:one-of>
            </emma:emma>
          </inkml:annotationXML>
          <inkml:trace contextRef="#ctx0" brushRef="#br0" timeOffset="216305.4485">17241 3599 352 0,'0'-2'114'0,"-2"1"17"15,2 1-93-15,-3-2-23 16,1 0-10-16,-1 1-4 0,-1 1-3 15,-2 0-1-15,1 5-2 16,-10 6 1-16,-2 9 1 16,-11 10 2-16,1 3 2 15,-11 10 5-15,3 0 2 16,-5 7 5-16,6-3 2 16,2 6-2-16,12-10-2 15,5 4-3-15,10-11-6 16,12-3-3-16,6-11-3 15,14-7 0-15,6-10 0 0,12-12 0 16,-2-11 1-16,10-12 0 16,-5-5 2-16,4-15 0 15,-8 1 0 1,5-15 3-16,-13 5 1 0,1-9 3 16,-11 9 1-16,-6 0 1 15,-10 11-1 1,-10 3 0-16,-8 13-5 15,-12 7-2-15,-5 15-4 0,-7 10-9 16,4 7-4 0,-3 6-15-16,6 4-23 15,1 1-87 1,6-1 14-16,0 3-211 0</inkml:trace>
          <inkml:trace contextRef="#ctx0" brushRef="#br0" timeOffset="216494.2846">17838 3501 447 0,'13'-5'113'0,"4"-5"37"0,1-2-130 0,4 2-8 16,-2 2-5-16,-2 0-5 16,-5 4-2-16,-4 3 3 15,-6-1 1-15,-1 7 4 16,-9 3 3-16,-5 11-1 15,-3 4-3-15,-8 8-1 16,-3 1-2-16,-11 8-3 16,2-7 2-16,-3 4 2 15,3-6 1-15,5 2-1 0,9-4-1 16,6 0 0 0,6-4-5-16,9 2-1 0,5-7-1 15,5 0-1-15,7-2 1 16,5-3 0-16,1-3 2 15,7 1 1-15,0-2 0 16,1 3 0-16,-1 1 1 0,3 3 0 16,-8-3 0-16,2 6 1 15,-7-4 0-15,0 3 0 16,-7-3-1-16,0 1 1 16,-3-3-1-16,-5 5-1 15,-3-4 1-15,-7 4-1 16,-5-2 0-16,-8 2 0 15,-6-3 0-15,-7 1 0 16,-1-4 0-16,-8-1 0 16,2-5 0-16,-3-3 0 15,4-5 1-15,-1-8-1 16,6-5 0-16,4-12-3 16,8-4-2-1,4-9 0-15,7 3-1 0,9-6 1 16,7 4 2-16,8-4 2 15,3 4 0-15,9-3 2 16,-1 11 0-16,9-5 1 16,0 9-1-16,10-1 0 0,-4 6 0 15,8-2-1-15,-10 2 1 16,3-1 1-16,-12 3 1 16,0-4 2-16,-5 0 1 15,-4-1 1-15,-6 3-2 16,-3 0-1-16,-6 4-1 15,-7-1-2-15,-6 1 0 0,-5-6-1 16,-1 4-1-16,-7-7-1 16,5 0-2-16,-5-2-1 15,7 7-1-15,-2 1-2 16,7 4-1-16,1 3-12 16,4 7-8-16,-2-2-134 15,0 6 32-15,-2 2-335 16</inkml:trace>
          <inkml:trace contextRef="#ctx0" brushRef="#br0" timeOffset="217368.1716">18363 3185 365 0,'-28'7'96'0,"4"0"27"0,1-1-100 16,8-2-20-16,5-3 1 15,5 3-2-15,0-8 4 16,4 3 5-16,4-1 4 16,0 2 2-16,2-5 1 15,3 5-4-15,6-3-1 16,-1-1-4-16,9 1 0 15,-2 1 0-15,4-1 1 0,1 3-2 16,5 2 0-16,-3 1-3 31,8 2-1-15,-4 2-2-16,9-2-1 0,-3-2-1 0,-1 2 3 0,-8-2-1 16,-3 4 2-16,-10 0-1 0,-5 3 0 15,-5 0-1-15,-10 4 0 16,-3 1-1-16,-15 4 1 15,-4-1-1-15,-10 4 1 16,1-4-1-16,-4 2 1 16,9-5-1-16,2-2 0 15,14-3-1-15,5 0 1 16,10-4-1-16,7-1 0 16,6 4 1-16,7 2 0 15,7 1 1-15,4 5-1 16,-1 1 1-16,3 0-1 15,-3-1 1-15,-5-1 1 16,-5-1 1-16,-5 0 1 16,-8 2 2-16,-4-2 1 15,-5 1-3-15,-9 1 0 16,-7 0-2-16,-6 4-1 16,-6-1-4-16,-11 0-8 15,1-3-5-15,-10 1-16 0,2-2-11 16,-7 3-128-16,4-4 31 15,-6 3-309-15</inkml:trace>
        </inkml:traceGroup>
      </inkml:traceGroup>
      <inkml:traceGroup>
        <inkml:annotationXML>
          <emma:emma xmlns:emma="http://www.w3.org/2003/04/emma" version="1.0">
            <emma:interpretation id="{F24332D7-D766-4623-86F0-FE30FA5F6ABD}" emma:medium="tactile" emma:mode="ink">
              <msink:context xmlns:msink="http://schemas.microsoft.com/ink/2010/main" type="line" rotatedBoundingBox="14976,16525 25871,13844 26416,16060 15521,18741"/>
            </emma:interpretation>
          </emma:emma>
        </inkml:annotationXML>
        <inkml:traceGroup>
          <inkml:annotationXML>
            <emma:emma xmlns:emma="http://www.w3.org/2003/04/emma" version="1.0">
              <emma:interpretation id="{6201FF55-311A-4FD0-8D62-DCD88BD91B80}" emma:medium="tactile" emma:mode="ink">
                <msink:context xmlns:msink="http://schemas.microsoft.com/ink/2010/main" type="inkWord" rotatedBoundingBox="14976,16525 25871,13844 26416,16060 15521,18741"/>
              </emma:interpretation>
              <emma:one-of disjunction-type="recognition" id="oneOf16">
                <emma:interpretation id="interp32" emma:lang="" emma:confidence="0">
                  <emma:literal>0,08-66,0</emma:literal>
                </emma:interpretation>
                <emma:interpretation id="interp33" emma:lang="" emma:confidence="0">
                  <emma:literal>0,08 -600</emma:literal>
                </emma:interpretation>
                <emma:interpretation id="interp34" emma:lang="" emma:confidence="0">
                  <emma:literal>0,08-60,0</emma:literal>
                </emma:interpretation>
                <emma:interpretation id="interp35" emma:lang="" emma:confidence="0">
                  <emma:literal>0,08-6600</emma:literal>
                </emma:interpretation>
                <emma:interpretation id="interp36" emma:lang="" emma:confidence="0">
                  <emma:literal>0,08-660</emma:literal>
                </emma:interpretation>
              </emma:one-of>
            </emma:emma>
          </inkml:annotationXML>
          <inkml:trace contextRef="#ctx0" brushRef="#br0" timeOffset="226681.8472">21404 4685 221 0,'-2'6'185'16,"-1"-2"-42"-16,1-1 0 15,6-5-129-15,7-3 0 16,4-1-2-16,7-4-2 0,0 1 8 15,6-1 7 1,-2 2-1-16,11-4 0 0,1 6-1 16,18-1-11-16,4 0-8 15,27-4 0-15,6-1 0 16,36-6 3-16,9-4 2 16,44-6 6-1,-2 2 1-15,47-3 0 16,-16 1-3-16,28 5-2 0,-25 6-6 0,25 6-3 15,-36 6-1-15,13 5 4 16,-34 1 3-16,14 3 1 16,-38-3 0-16,6 1 0 15,-34 0-4-15,-2 3-3 16,-40-2-2-16,-14 5-2 16,-29 2-1-16,-13 4-5 15,-24-3-3-15,-20 7-8 16,-14-1-8-16,-24 1-18 15,-10 2-7-15,-16 3-86 16,1-8-46-16,-10 4-15 16,11-6-134-16</inkml:trace>
          <inkml:trace contextRef="#ctx0" brushRef="#br0" timeOffset="224099.3158">22643 2917 345 0,'5'-9'132'16,"0"-4"10"-16,0-2-77 16,0-3-44-16,1-2 0 0,1 3-6 15,-4 1-3-15,2 2-4 16,-2 4 0-16,1 5-6 16,-4 0-1-16,0 7-1 15,-9 3 0-15,-2 3 0 16,-12 9 0-16,-9 5 1 0,-14 11 0 15,-8 3-1 1,-15 16 1 0,1 3 0-16,-17 19 3 0,5-2 1 15,-14 21 3-15,11-4 2 16,-9 21 0-16,18-11-2 16,-1 14-1-16,20-18-3 0,10 5-5 15,19-24-1-15,9-3-1 16,17-22 0-16,12-4 0 15,9-21 3-15,16-11-1 16,3-13 2-16,13-19-1 16,-2-7 2-16,7-16 1 15,-4-3-1-15,0-12 0 16,-7 2 1-16,-1-12-1 16,-9 8-1-16,-1-4-1 0,-9 10 0 15,-9 2 0 1,-8 15 0-16,-10 4 0 0,-10 11 1 15,-13 6 0-15,-5 8 0 16,-20 10 0-16,-4 8 0 16,-18 16-2-16,1 7-3 15,-13 14-7-15,9 0-4 16,-1 5-8-16,15-7-8 16,6-5-39-16,22-17-51 15,8-7-33-15,14-11-39 16,9-13-23-16</inkml:trace>
          <inkml:trace contextRef="#ctx0" brushRef="#br0" timeOffset="224742.6771">23868 2878 498 0,'1'0'118'0,"-7"4"42"16,-4 4-145-16,-17 4 0 0,-6 4-5 16,-18 11 0-16,-6 3-1 15,-9 13-3-15,3 3-3 16,-12 12-3-16,7-1-1 16,-13 13 1-16,4-6 2 0,-11 11 4 15,9-7 2 1,-11 18 2-1,13-3 0-15,-6 15-3 0,19-8-3 16,-3 6-3-16,19-14-2 16,7-8-3-1,19-22-3-15,9-9-2 0,13-16 0 16,11-11 1-16,9-14 1 16,12-9 5-16,3-9 2 0,11-16 0 15,2-5-1-15,7-12 0 16,-5-3 0-16,5-13 1 15,-7 6 1-15,0-13 1 16,-8 11 0-16,0-7-1 16,-12 15-1-16,-3 1-1 15,-12 17 0-15,-11 4 0 16,-12 13-1-16,-10 9 1 0,-10 11 1 16,-10 8-2-16,0 6-1 15,-4 9-11-15,4 2-7 16,-2 6-25-16,9 0-41 15,-2 4-78-15,12-2-2 16,1-7-168-16</inkml:trace>
          <inkml:trace contextRef="#ctx0" brushRef="#br0" timeOffset="226548.2021">24681 2965 510 0,'22'-12'116'0,"-9"5"42"15,-15 9-151-15,-17 15-17 16,-11 6-9-16,-20 20-3 16,-10 0 1-16,-13 15 3 15,5-3 8-15,-10 17 9 0,12-9 5 16,-8 15 7-16,16-5 2 16,-5 15 1-16,15-7-1 15,5 15-3 16,16-13-7-31,11 5-2 0,16-21-3 0,20-9 0 16,11-25 1-16,22-15-1 16,10-19 1-16,22-26 1 0,-4-18-1 15,17-23 1-15,-6-8 1 16,12-24 2-16,-12 9 3 0,6-20 6 16,-15 14 4-16,1-11 0 15,-16 12-3 1,-10-8-3-16,-18 22-5 0,-20-2-8 15,-16 20 0-15,-26 15-5 16,-18 22-5-16,-31 19-18 16,-9 19-15-16,-35 28-117 15,-1 10 20-15,-23 28-278 16</inkml:trace>
          <inkml:trace contextRef="#ctx0" brushRef="#br0" timeOffset="221943.5072">14855 5350 384 0,'-15'7'140'0,"-2"0"16"16,1-1-98-16,-6 1-29 0,7-1-11 16,-3 1-10-16,1 0-3 15,-4-1-2-15,3 3-2 16,-4 7 0-16,0-1-1 16,-6 5 0-16,3 3 1 15,-5 6 0-15,2-4-1 16,-5 6 2-16,3 1-1 15,-5 7-1-15,9 0 0 16,-4 10 0-16,8-4 0 16,-1 7-1-1,10-9 1-15,1 5-1 16,7-13 1-16,7 3-3 0,4-10 0 16,9-4-1-16,5-16 0 15,13-5 1-15,4-16 2 0,16-14 1 16,-1-9 1-16,14-14-1 15,-5-6 0-15,12-14-1 16,-8 3 1-16,8-11-1 16,-13 9 1-16,0-13 0 15,-14 14 3-15,-8 0 4 16,-13 13 2-16,-8 6 6 16,-14 19 1-16,-9 8-3 15,-13 14-3-15,-16 16-5 16,-6 15-6-16,-20 19-7 15,-4 11-3-15,-17 15-8 0,8-2-5 16,-6 3-18-16,17-11-17 16,3 1-104-16,20-12 17 15,7-6-245-15</inkml:trace>
          <inkml:trace contextRef="#ctx0" brushRef="#br0" timeOffset="222029.2808">15202 5765 448 0,'-10'22'139'0,"-3"4"22"16,-4-2-118-16,0 9-34 0,6-2-10 15,-2 9-4-15,-2-3-5 16,-5 6-11-16,1-5-3 15,-4 7-6-15,2-4 1 16,-4-1 2-16,5-5 10 16,2-5 5-16,4-13 6 15,4-6-56-15,7-7-61 16,3-14-2-16,7-5-182 16</inkml:trace>
          <inkml:trace contextRef="#ctx0" brushRef="#br0" timeOffset="222122.6243">15718 5471 237 0,'7'-13'148'0,"1"-3"-25"15,-5-1-43-15,1 4-57 0,-1-1-21 16,-3 6 3 0,-5 8 0-16,-5 8 6 0,-3 2 3 15,-7 15 3 1,-2 5-3-16,-4 12-1 15,-2-1-7-15,-6 14-1 0,4-7-4 16,-3 12 0-16,7-7 0 16,2 7 0-16,10-9 0 15,0-1 1-15,11-15-1 16,5-5 1-16,8-19-1 16,8-4 2-1,5-12 0-15,10-10 0 0,0-5 0 16,7-11 1-16,-2-8-1 15,7-7 0-15,-5-2-2 0,2-14 0 16,-6 8 0-16,1-14 0 16,-9 4 0-16,0-4 1 15,-8 5 1-15,-5 4 3 16,-8 12 1-16,-11 6 0 16,-2 17-3-16,-14 16-9 15,-3 10-12-15,-6 16-53 16,1 7-61-16,-7 11-24 15,10-2-54-15,0 4 27 16</inkml:trace>
          <inkml:trace contextRef="#ctx0" brushRef="#br0" timeOffset="222327.6313">16482 5295 420 0,'5'5'125'0,"0"-5"24"0,0-6-111 16,1-1-33-16,3-6 0 15,-1 0-7-15,-1-1 0 16,-2 3 2-16,-4 1 1 16,-1 8 1-16,-3 7 0 15,-4 7 1-15,-6 11 1 16,0 8 0-16,-5 11 1 16,1-1-1-16,5 9 0 15,6-8 0-15,2 3 1 16,8-12-1-16,4 5 0 0,2-8 0 15,5 10 0 1,-2-9-3 0,2 11 0-16,-7-4-1 15,-3 2-1-15,-5-7 1 0,-3 4-1 16,-5-9 2-16,-2-2 0 16,-2-4 2-16,-3-2 1 15,-1-4 1-15,-9-2-2 0,1-3-1 16,-12-2-1-16,-1-4-1 15,-4-2 0-15,4-5 0 16,-4-4 0-16,13-6-2 0,1-8-1 16,14-5-3-16,3-8 1 15,8 0 1-15,6-7 1 16,7 5 3-16,7-3 3 16,6 3 0-16,9-3-1 15,0 5 1-15,14-7-1 16,-4 5-1-16,10-8 0 15,-5 3 0-15,5-10 2 16,-10 5 2-16,4-6 2 16,-7 9-1-16,1-4 2 15,-9 9-1-15,3 1 2 16,-11 9 1-16,-4-3 5 16,-10 10 0-16,-5-1 2 15,-8 6-3-15,-7-2-4 16,-7 6-5-16,-8-1-6 0,-3 7-5 15,-8 5-5-15,-1 8-4 16,-4 7-8-16,6 5-5 16,-3 5-14-16,6-3-8 15,-1 1-123 1,10-3 30 0,-4-8-300-16</inkml:trace>
          <inkml:trace contextRef="#ctx0" brushRef="#br0" timeOffset="223055.4638">19580 4834 546 0,'16'-7'132'0,"9"-3"48"16,3-1-161-16,9-8-9 15,-6 6-6-15,6-2-9 16,-7 5-1-16,3 0-2 16,-8 4 1-16,6 1 1 15,-1 0 2-15,9 5 4 0,0 0 2 16,18 1 2-16,1-2 0 15,13 1 0-15,-6 0-4 16,8 3-5-16,-15 2-4 16,4 7-16-16,-18 4-11 15,1 4-137-15,-16 0 29 16,-15 3-332-16</inkml:trace>
        </inkml:traceGroup>
      </inkml:traceGroup>
    </inkml:traceGroup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30:26.8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D76801B-DA9C-42EB-825F-225F441471AC}" emma:medium="tactile" emma:mode="ink">
          <msink:context xmlns:msink="http://schemas.microsoft.com/ink/2010/main" type="inkDrawing" rotatedBoundingBox="1006,16285 1830,13990 2547,14247 1723,16542" semanticType="callout" shapeName="Other">
            <msink:sourceLink direction="with" ref="{DA81F7D3-DE88-4A2D-956E-CD46D566969B}"/>
          </msink:context>
        </emma:interpretation>
      </emma:emma>
    </inkml:annotationXML>
    <inkml:trace contextRef="#ctx0" brushRef="#br0">1323 2573 334 0,'7'-10'119'0,"-4"3"13"0,-3-1-86 16,0 0-26-16,2 4-10 15,-4 1-3-15,0 0-3 16,-1-2 8-16,-3 1 7 0,-3-1 0 16,1 4 2-16,-5 1 1 15,-1 3-5-15,-4 9-6 16,-2 3 1-16,-11 11 1 16,-3 6-4-16,-12 14 0 15,-1 4-2 1,-14 16-1-16,3 3-3 0,-12 17 0 15,5-1-2-15,-9 19 0 16,4-8-1-16,-5 21 1 16,12-11-1-16,0 18 1 15,13-9-1-15,7 14 0 16,13-16 0-16,9 12 1 16,9-21-1-16,10 16 0 15,9-19 0-15,6 4 0 16,9-22-1-16,9 1-2 15,-2-24 0-15,11-3-4 16,-2-16-1-16,7-4-4 0,-6-16-2 16,10-6-13-16,-5-11-10 15,8-9-127-15,-9-7 30 16,5-8-315-16</inkml:trace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32:30.8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17FA490-5B69-4AD6-A9FF-2DC1B23310DE}" emma:medium="tactile" emma:mode="ink">
          <msink:context xmlns:msink="http://schemas.microsoft.com/ink/2010/main" type="inkDrawing" rotatedBoundingBox="14376,16214 19969,16354 19965,16497 14372,16357" semanticType="underline" shapeName="Other">
            <msink:sourceLink direction="with" ref="{AF731FD7-55E1-4E89-99E6-C133D18E00C6}"/>
            <msink:sourceLink direction="with" ref="{8C29D7B5-2FEC-450C-9FF3-F0807EFA7C5A}"/>
            <msink:sourceLink direction="with" ref="{3B6278D6-C87B-494B-8751-533EEE53390A}"/>
            <msink:sourceLink direction="with" ref="{6DAA7119-E03E-4D20-BA67-BDC0EFD35F9A}"/>
            <msink:sourceLink direction="with" ref="{4C3ABB29-E5DA-49AD-A80C-88B253185D80}"/>
            <msink:sourceLink direction="with" ref="{0256CEAB-B998-4E84-A9B4-0C0671715F80}"/>
          </msink:context>
        </emma:interpretation>
      </emma:emma>
    </inkml:annotationXML>
    <inkml:trace contextRef="#ctx0" brushRef="#br0">0 0 381 0,'13'6'108'0,"7"6"39"0,0-5-112 0,8-1-4 0,4-2-8 0,6-1-11 16,0-5-11-16,7 2-1 16,-2-1-1-16,5 1 0 15,-6 0 0-15,6-2 1 16,-2 2 0-16,9 5 5 15,-2-3 3-15,10-4 3 16,-3 4-1 0,11-2 1-16,1-5-5 15,17 3-3-15,-2 2-2 16,24-2 0 0,-6 1-1-16,14 1 0 0,-9 1 0 0,16-1 0 15,-13 0 1-15,26 4-1 0,-9 1 1 16,24-2 2-16,-13 2 1 15,24 2 5-15,-18 1 2 16,24 2 3 0,-21-2-2-16,21 5 0 0,-22-1-4 15,22 0-2-15,-26-2-2 16,19 1 1-16,-25-3 0 16,19 6 1-16,-25-4 0 15,18 1-1-15,-25-2-1 0,14 1-1 16,-28-5 0-16,11-4 1 15,-25-1-1-15,17-1-1 16,-21-4 0-16,8-5-2 16,-19 0 0-16,1-4-3 15,-24-1-1-15,0-1-2 16,-19 6-3-16,-6-2-9 16,-11 4-4-16,-8 1-11 15,-9 4-9-15,-6 0-21 16,-2-2-103-16,-11 3 23 15,-4 5-271-15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32:38.4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A090C99-4A8A-4969-9200-21DC1EAA0F5A}" emma:medium="tactile" emma:mode="ink">
          <msink:context xmlns:msink="http://schemas.microsoft.com/ink/2010/main" type="writingRegion" rotatedBoundingBox="21825,16936 32458,14458 33005,16807 22372,19284"/>
        </emma:interpretation>
      </emma:emma>
    </inkml:annotationXML>
    <inkml:traceGroup>
      <inkml:annotationXML>
        <emma:emma xmlns:emma="http://www.w3.org/2003/04/emma" version="1.0">
          <emma:interpretation id="{88EE5896-6B06-462C-8924-F1AE167431B2}" emma:medium="tactile" emma:mode="ink">
            <msink:context xmlns:msink="http://schemas.microsoft.com/ink/2010/main" type="paragraph" rotatedBoundingBox="21825,16936 32458,14458 33005,16807 22372,192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68590AF-D1B1-4106-9A05-3E558F4DB2C3}" emma:medium="tactile" emma:mode="ink">
              <msink:context xmlns:msink="http://schemas.microsoft.com/ink/2010/main" type="line" rotatedBoundingBox="21825,16936 32458,14458 33005,16807 22372,19284"/>
            </emma:interpretation>
          </emma:emma>
        </inkml:annotationXML>
        <inkml:traceGroup>
          <inkml:annotationXML>
            <emma:emma xmlns:emma="http://www.w3.org/2003/04/emma" version="1.0">
              <emma:interpretation id="{ACCDD516-495D-4865-9478-A29F338ECA1C}" emma:medium="tactile" emma:mode="ink">
                <msink:context xmlns:msink="http://schemas.microsoft.com/ink/2010/main" type="inkWord" rotatedBoundingBox="21886,17196 25761,16293 26160,18004 22284,1890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21137 5896 499 0,'-18'10'117'0,"1"0"49"16,4-3-145-16,-1 3-10 16,8-3-2-16,-1 1-4 0,2-5-7 15,5 1-3-15,5-3 1 16,10-2-1-16,7-1 0 15,11-6 1-15,5-4 2 16,15-8 4-16,0-3 4 16,17-9 4-16,-4-1 3 0,14-8 1 31,-8 1-4-31,7-8-2 0,-12 4-4 16,-1 0-3-16,-16 9-2 15,-7 2-2-15,-16 14-1 0,-9 8 0 16,-12 11 2-16,-12 10 3 15,-7 11 2-15,-16 16 2 16,-6 9 1-16,-16 22 1 16,-2 4-2-16,-17 16-1 15,4-2-2-15,-12 14-5 16,10-14-5-16,-7 2-11 16,17-18-11-16,0-9-84 15,15-21-59-15,4-7-14 16,16-18-166-16</inkml:trace>
          <inkml:trace contextRef="#ctx0" brushRef="#br0" timeOffset="239.4502">21907 6174 462 0,'-3'13'138'16,"-4"2"29"-16,-4-3-128 0,-8 7-22 16,-1 5-10-16,-13 7-4 15,-3 4-3-15,-11 10-2 16,4 1-8-16,-12 11-18 15,7-2-8-15,-3 13-10 16,7-12-1-16,5 4-31 16,12-15-61-16,7-7 19 15,12-25-206-15</inkml:trace>
          <inkml:trace contextRef="#ctx0" brushRef="#br0" timeOffset="745.7776">22601 5717 386 0,'5'-13'161'0,"-3"0"-11"0,-4 3-98 16,-10 1-39-16,-2 6-39 0,-13 16 13 16,-8 6-11-16,-15 20 9 15,2 10 5-15,-7 19 6 16,7 1 10-16,-2 26 10 16,9-5-10-16,1 23 0 15,9-16-2-15,7 6 1 31,14-28-1-31,17-13-1 16,13-36 1-16,21-19 4 16,12-29-3-16,22-33 1 0,3-18 0 0,17-36 0 15,-5-7-6-15,11-31-3 16,-15 16-1-16,4-8 2 16,-22 26 3-16,-7 3 16 0,-23 36 9 15,-14 11 10 1,-23 26 7-16,-16 14-14 15,-11 24-25-15,-17 21-10 0,-5 13-11 16,-12 20-22-16,5 3-1 16,-3 8-8-16,10-13-40 15,-2-1-77-15,12-14 6 16,1-6-180-16</inkml:trace>
          <inkml:trace contextRef="#ctx0" brushRef="#br0" timeOffset="1474.5327">23776 5433 606 0,'5'7'137'0,"-8"0"53"0,-10 4-183 16,-10 4-6-16,-19 3-10 15,-8 1-4-15,-14 7-4 16,2 1-1-16,-6 9 2 16,12 2 6-16,-2 12 2 15,11-3 7-15,2 11 8 16,9-5 3-16,4 8 2 15,14-9 0-15,13 8-2 16,12-9-5-16,19 6-13 16,14-6-4-16,16 7-8 0,2-8-4 15,14 5-4-15,-11-10 10 16,7 4 3-16,-13-12 9 16,0 3 9-16,-17-7 7 15,-6 3 6-15,-16-7 2 16,-9 4 5-16,-14-7 0 0,-14 4 1 15,-9-6-6 1,-20 2-1-16,-8-9-7 16,-23-2-3-16,-1-9-3 0,-21-6 0 15,7-11-1-15,-5-8-6 16,16-7-1-16,5-7-5 16,26-1 0-16,9 1-3 15,18 3 1-15,22-6 2 16,17 1 4-16,24-16 0 15,14-8 4-15,33-20 0 16,7-6 0-16,23-20-1 16,-5 9 1-16,16-8-2 0,-19 17 0 15,4 1 0-15,-16 20 1 16,2-3 5 0,-19 18 5-16,1-5 2 0,-16 14-1 15,-6 1 0-15,-17 9-4 16,-11 2 0-16,-14 12 1 15,-13 1 4-15,-15 11 0 16,-17 6-1-16,-9 3-8 16,-22 10-14-16,-4 9-10 15,-16 13-18-15,5 0-9 16,-13 11-92-16,13-4-35 0,-3 6-20 16,18-12-114-1</inkml:trace>
          <inkml:trace contextRef="#ctx0" brushRef="#br0" timeOffset="2293.5173">24870 4987 298 0,'-9'6'201'0,"-5"8"-25"0,3 4-50 15,-9 13-70-15,0 3-31 16,-5 10-7-16,-5 1-14 16,-2 13-4-16,3-6-5 0,-1 11-3 15,3-3-1-15,-3 11-4 16,2-8-4-16,-5 10-13 16,3-10-1-16,2-5-4 15,8-18-2 1,8-12-93-16,12-23-17 15,12-18-25-15,8-12-97 0</inkml:trace>
          <inkml:trace contextRef="#ctx0" brushRef="#br0" timeOffset="2064.1251">24615 4726 492 0,'0'-3'129'0,"0"1"36"0,-2 5-140 16,-1-1-14-16,-2 1-6 16,-3 6-3-16,-2 1-1 15,-9 5-1-15,-4 3 1 0,-8 10 1 16,-3 0 1-16,-4 7 3 16,3 2 2-16,-3 1 2 15,8-7 4-15,2 3 4 16,6-8-2-16,1 1 0 15,8-4-4-15,3 5-4 32,6-3-7-32,9 5-3 0,5-3-1 0,13 2-5 15,9-5 1-15,15-1-2 16,1-2-1-16,20-6-1 16,0-3 2-16,8-7-2 15,-9-7 0-15,1-8-4 16,-15-3 2-16,-8-8-9 0,-14-3-6 15,-4-6-40-15,-14 4-92 16,-5-7-1-16,-6 3-63 16,-2-2 52-16</inkml:trace>
        </inkml:traceGroup>
        <inkml:traceGroup>
          <inkml:annotationXML>
            <emma:emma xmlns:emma="http://www.w3.org/2003/04/emma" version="1.0">
              <emma:interpretation id="{BE6A4C7A-5076-42AA-AE41-11974E3E2305}" emma:medium="tactile" emma:mode="ink">
                <msink:context xmlns:msink="http://schemas.microsoft.com/ink/2010/main" type="inkWord" rotatedBoundingBox="26647,15812 29804,15077 30164,16622 27007,1735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634.6614">25813 4243 574 0,'-29'15'119'0,"4"0"56"16,13-7-170-16,7 4-8 15,5-4 2-15,8 2-1 16,6-7 1-16,12-1 0 16,11-4 1-16,16-3 0 0,5-1 1 15,17-1 1-15,-2 0 1 16,16-3 2-1,-9 1-1-15,8-5 0 0,-10 3-3 16,3-3-7-16,-18 1-6 16,2 0-11-1,-17 3-7-15,-4 0-18 16,-18 2-27-16,-8 4-91 0,-14 8 13 16,-16 4-218-16</inkml:trace>
          <inkml:trace contextRef="#ctx0" brushRef="#br0" timeOffset="3680.5408">25991 4625 529 0,'5'1'165'0,"7"1"28"15,4-5-154-15,16-2-10 16,4-2-17-16,17-3-23 16,2-1-1-16,15 4-3 15,-2-1-2-15,13 3-3 16,-8 5 6-16,19 1 5 0,-9 3-2 16,13 6-15-16,-15 5-16 15,4 1-130 1,-19 6 20-16,-6 6-313 15</inkml:trace>
          <inkml:trace contextRef="#ctx0" brushRef="#br0" timeOffset="111894.8522">27371 4294 311 0,'5'0'164'16,"-4"0"-12"-16,-2 0-54 15,1-1-73-15,0 1-7 16,0 1-10-16,0-1-2 0,0-1-1 15,0 1-1-15,-4 0-2 16,3-2 4-16,-1 2 0 16,2 2 8-16,-2-1 3 15,4-1 6-15,-2 2 1 16,0 1 0-16,2 1-6 16,3 2 1-16,5 1-4 15,6 1-4-15,7-1 0 16,11 0-3-16,-1-4-3 15,8 2-2-15,-4-2-2 0,8 6-2 16,-5 0 2-16,9 1-1 16,-6 0 1-16,7 2-1 15,-10-5 0-15,3-2 1 16,-11 1-1-16,-2-4-4 16,-14 1-4-16,-4 2-14 15,-10 2-9-15,-9 3-14 16,-5 0-4-16,-4 1-41 15,-6-1-88-15,-1-1 21 16,5-4-258-16</inkml:trace>
          <inkml:trace contextRef="#ctx0" brushRef="#br0" timeOffset="112811.2966">28309 3642 474 0,'-5'23'173'0,"-4"-6"25"16,-4-11-125-16,5-2-34 16,4-1-18-16,1-3-8 0,0 0-14 15,1-3-2-15,4-4-1 16,6-6 0-16,7-5 1 15,18-6 1-15,9-2 2 16,18-2 3-16,1 3 1 16,9 3 1-16,-7 9 1 15,5 6-1-15,-17 9-1 16,6 8-2-16,-16 6-1 16,-4 8-1-16,-14-3 0 15,-5 11 0-15,-14-1-2 16,-8 9-3-16,-11-3-3 0,-5 8-3 15,-6-9-5-15,-6 6-2 16,4-11 3-16,0 4 4 16,6-7 1-16,2 2 7 15,5-5 2-15,-1 5 1 16,6-5-1-16,-2 13 1 16,9-2-1-16,6 9 0 15,9 0-3-15,9 10-1 16,6-9-1-16,5 12-4 15,-4-3 1-15,-3 12 2 16,-9-6 2-16,-11 15 1 16,-11-6 6-16,-14 13 7 15,-9-13 5-15,-20 8 10 0,-4-10 5 16,-29 3 6-16,-3-14 5 16,-22-4-3-16,7-17-11 15,-16-12-4-15,21-19-13 16,-1-10-22-16,21-9-12 15,5-4-25-15,22 2-8 16,2 1-20-16,14 1-110 16,4 1-7-16,10 1-33 15,11-6-34-15</inkml:trace>
        </inkml:traceGroup>
        <inkml:traceGroup>
          <inkml:annotationXML>
            <emma:emma xmlns:emma="http://www.w3.org/2003/04/emma" version="1.0">
              <emma:interpretation id="{5A7CCC2A-C363-4F12-9628-A8082F61A056}" emma:medium="tactile" emma:mode="ink">
                <msink:context xmlns:msink="http://schemas.microsoft.com/ink/2010/main" type="inkWord" rotatedBoundingBox="29102,15547 32526,14749 33005,16807 29582,17604"/>
              </emma:interpretation>
              <emma:one-of disjunction-type="recognition" id="oneOf2">
                <emma:interpretation id="interp2" emma:lang="" emma:confidence="0">
                  <emma:literal>9,7</emma:literal>
                </emma:interpretation>
                <emma:interpretation id="interp3" emma:lang="" emma:confidence="0">
                  <emma:literal>9, 7</emma:literal>
                </emma:interpretation>
                <emma:interpretation id="interp4" emma:lang="" emma:confidence="0">
                  <emma:literal>9 7</emma:literal>
                </emma:interpretation>
                <emma:interpretation id="interp5" emma:lang="" emma:confidence="0">
                  <emma:literal>9, Z</emma:literal>
                </emma:interpretation>
                <emma:interpretation id="interp6" emma:lang="" emma:confidence="0">
                  <emma:literal>g, 7</emma:literal>
                </emma:interpretation>
              </emma:one-of>
            </emma:emma>
          </inkml:annotationXML>
          <inkml:trace contextRef="#ctx0" brushRef="#br0" timeOffset="113655.8361">29688 3840 597 0,'-13'-4'161'0,"-10"-1"38"0,1 2-176 16,-4 0-14-16,1 3-20 16,-4-5-5-16,8-2-3 15,-2-6-5-15,6-2-3 16,-8 0 8-16,2 7 5 15,-12 9 3-15,2 12 9 16,-12 14 9-16,5 13-3 0,-8 13 1 16,10 7 0-1,1 13-1-15,11-10-2 16,6 5-1-16,11-15-1 0,11-6 0 16,10-19 0-16,9-8 0 15,8-17 0-15,14-10-1 16,0-9 0-16,12-16-1 15,-2-4 0-15,8-14 1 16,-6-5 2-16,8-11 3 16,-11-2 4-16,6-17 5 15,-9 10 1-15,1-6 3 16,-12 13-1-16,-6 5 1 16,-12 23-4-16,-8 12 1 15,-11 18-5-15,-12 15-3 16,-11 16-2-16,-13 24-3 15,-1 13-3-15,-13 27 0 16,6 8-3-16,-2 26-13 16,11-4-2-16,-1 21-2 0,11-13 1 15,6 6 5-15,10-21 11 16,5 4 5-16,3-31 2 16,1-3 10-16,1-22 5 15,0-4 2-15,-7-19 0 16,-5 0-1-16,-7-9-7 15,-16-3 2-15,-12-6 0 0,-23-3 4 16,-10-6 0-16,-22-1-2 16,7-1-10-1,-6 1-12-15,16 0-14 0,-4-2-23 16,23 2-10-16,-6 1-23 16,13 3-34-16,1 1-84 15,15 0 15-15,6-2-201 16</inkml:trace>
          <inkml:trace contextRef="#ctx0" brushRef="#br0" timeOffset="113989.9559">29909 4902 598 0,'5'28'153'0,"-3"15"48"15,-4-4-175-15,-5 17-27 16,-1 7-14-16,-12 25-21 16,-5 0-11-16,-11 15-22 15,-1-10-33-15,-4 7-79 16,2-24 9-16,5-10-182 16</inkml:trace>
          <inkml:trace contextRef="#ctx0" brushRef="#br0" timeOffset="114732.4453">30356 3738 587 0,'13'17'155'16,"12"-7"45"-16,6-7-169 16,16 0-13-16,1-1-9 0,13-10-7 15,2-2-6-15,19-8-11 16,-3-4-7-16,14-8-12 15,-15 4-10-15,4-6 9 16,-24 7 10-16,2 2 8 16,-17 6 14-16,-2 2 18 15,-9 9-2-15,-4 6 10 16,-10 6 3-16,-6 18 1 16,-10 10-6-16,-17 31-4 15,-10 12-9-15,-20 35-15 16,-6 10-11-16,-21 32-12 15,2-5-4-15,-11 29-5 16,11-24 11-16,-6 14 5 16,13-30 11-16,-2 1 2 15,14-31 5-15,1-3 1 16,13-32 2-16,6-15 1 16,9-26-1-16,4-21-13 15,8-26-23-15,3-25-111 0,1-16 17 16,6-32-271-16</inkml:trace>
          <inkml:trace contextRef="#ctx0" brushRef="#br0" timeOffset="114740.409">30628 4379 532 0,'16'25'168'0,"19"8"36"15,10-1-146-15,25 8-16 16,6 1-20-16,29 9-9 15,-2-9-9-15,25 3-22 16,-4-10-6-16,24-5-27 16,-17-13-15-16,10-7-141 15,-23-6 30-15,-7-5-322 16</inkml:trace>
        </inkml:traceGroup>
      </inkml:traceGroup>
    </inkml:traceGroup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35:00.8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E063D0F-DCF5-4E20-8798-90A3EA442E1C}" emma:medium="tactile" emma:mode="ink">
          <msink:context xmlns:msink="http://schemas.microsoft.com/ink/2010/main" type="writingRegion" rotatedBoundingBox="1413,2133 25450,-1363 27269,11147 3232,14643"/>
        </emma:interpretation>
      </emma:emma>
    </inkml:annotationXML>
    <inkml:traceGroup>
      <inkml:annotationXML>
        <emma:emma xmlns:emma="http://www.w3.org/2003/04/emma" version="1.0">
          <emma:interpretation id="{01AD1058-3821-47C4-BCAE-0EECCC056DE8}" emma:medium="tactile" emma:mode="ink">
            <msink:context xmlns:msink="http://schemas.microsoft.com/ink/2010/main" type="paragraph" rotatedBoundingBox="1522,2031 23139,741 23306,3538 1688,4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F14A3D-4ECF-4F4A-A915-14FE446733C8}" emma:medium="tactile" emma:mode="ink">
              <msink:context xmlns:msink="http://schemas.microsoft.com/ink/2010/main" type="line" rotatedBoundingBox="1522,2031 23139,741 23306,3538 1688,4827"/>
            </emma:interpretation>
          </emma:emma>
        </inkml:annotationXML>
        <inkml:traceGroup>
          <inkml:annotationXML>
            <emma:emma xmlns:emma="http://www.w3.org/2003/04/emma" version="1.0">
              <emma:interpretation id="{159939C0-0793-4D00-9A80-05FA68A0E021}" emma:medium="tactile" emma:mode="ink">
                <msink:context xmlns:msink="http://schemas.microsoft.com/ink/2010/main" type="inkWord" rotatedBoundingBox="1522,2031 2870,1950 2994,4033 1646,4113"/>
              </emma:interpretation>
            </emma:emma>
          </inkml:annotationXML>
          <inkml:trace contextRef="#ctx0" brushRef="#br0">885 63 376 0,'2'-5'86'15,"0"-6"36"-15,4 3-111 16,3-2 1-16,0 1-1 0,-2-1 2 15,-4 7 0-15,1-2 2 16,-3 3 1-16,-2 1 0 16,-6 4-2-16,-8 4-4 15,-8 4-3-15,-15 8-2 16,-5 5-5-16,-14 16 1 16,1 2-1-16,-14 14 1 31,9 11-1-31,-17 16 1 0,9 1-1 15,-10 24 0-15,9-5 0 0,-5 23 0 16,16-8 0-16,2 25 1 16,21-17-1-16,9 15 0 15,20-25-1-15,17 4-2 16,15-29-4-16,18-1-12 16,9-25-16-16,14-6-111 0,-4-24 22 15,11-11-271 1</inkml:trace>
          <inkml:trace contextRef="#ctx0" brushRef="#br0" timeOffset="844.1488">1088 1715 238 0,'-4'-1'98'0,"1"-1"7"0,0-3-60 0,0 2-18 0,-4-1-9 16,2 1-12-16,-3-4-1 15,1 2 0-15,-1 0 3 16,-2 4 6-16,-5 1-8 16,-2 6-7-16,-4 9-4 15,-4 7-11-15,-4 4-6 16,3 3 5-16,-2 6 6 16,3-6 1-1,0 6 5-15,8-3 2 16,6 4-1-16,6-4 1 15,8 3-2-15,7-10 1 16,8 1 6-16,9-8 7 0,13-8 11 16,4-11 4-16,15-6 1 15,-3-9-6-15,7-6-5 0,-8 0-10 16,0-6-1-16,-14-3-2 16,1-6 1-16,-12 4 1 15,-6-10 0-15,-9 8 1 16,-8-2 2-16,-10 6 0 15,-12-4-1-15,-7 7-3 16,-8-2-1-16,-1 5-5 16,-4 0-15-16,5 8-17 15,0 7-72-15,2 9-15 16,-4 14-35-16,4 12-15 0</inkml:trace>
        </inkml:traceGroup>
        <inkml:traceGroup>
          <inkml:annotationXML>
            <emma:emma xmlns:emma="http://www.w3.org/2003/04/emma" version="1.0">
              <emma:interpretation id="{0293934F-70FA-4A53-8C2D-4C4B2BBA7783}" emma:medium="tactile" emma:mode="ink">
                <msink:context xmlns:msink="http://schemas.microsoft.com/ink/2010/main" type="inkWord" rotatedBoundingBox="3214,3278 5973,3114 6056,4510 3297,46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4102.8612">3477 1642 319 0,'-4'2'103'0,"-1"-2"14"15,2-2-78-15,3 2-35 0,-2 7 0 16,-1-1-1-16,-5 11 0 16,1 1 1-16,-6 14 0 15,0 3-1-15,-6 23-2 16,-2-2 0-16,-7 22-1 15,-1 0-2-15,-1 5-3 16,1-18-2 0,4-2-15-1,3-21-11-15,5-7-63 16,4-17-21 0,0-8-23-16,3-7-42 15</inkml:trace>
          <inkml:trace contextRef="#ctx0" brushRef="#br0" timeOffset="4454.58">3473 1684 226 0,'10'-4'153'0,"2"1"-33"0,1-2-20 15,9-2-93-15,4 2-7 16,8 0 0-16,0 1 1 16,1-1-1-16,-5 1 1 15,2-4 0-15,-4 3 0 0,-1-3-1 16,-8 3-5 0,-2 3-22-16,-5 4-11 0,-4-2-23 15,-6 3-38-15,-7-1-19 16,-2 1-6-16,-6 0-13 15</inkml:trace>
          <inkml:trace contextRef="#ctx0" brushRef="#br0" timeOffset="4706.4791">3261 2085 424 0,'-2'0'95'0,"4"2"38"0,8 0-125 0,8-1-4 0,2 3-4 16,3-1 2-16,-3-3-2 16,0 3 0-16,-5-1-1 15,5 1-1-15,-2 1 0 16,4-4-3-16,-1 1-4 15,8-1-28-15,1-1-24 0,4-4-70 16,3-4-11 0,3-11-133-1</inkml:trace>
          <inkml:trace contextRef="#ctx0" brushRef="#br0" timeOffset="5136.0914">4214 1649 347 0,'6'-17'112'0,"-1"2"19"0,-1 7-101 16,1 3-7-16,-5 5-16 15,0 7-5-15,-7 3-2 16,-6 15 1-16,-5 4 1 16,-7 15 0-16,-4 0 0 15,-7 16 0-15,4-2 0 0,-7 12-1 16,2-2-1-16,-1 15-1 31,3-10-2-31,0 5-4 0,7-18-1 16,3-2-14-1,10-21-9 1,3-11-10-16,7-13-8 0,7-11 11 16,5-12 11-16,4-16-23 0,8-8-39 15,9-19 15-15,3 0-149 16</inkml:trace>
          <inkml:trace contextRef="#ctx0" brushRef="#br0" timeOffset="5525.3156">4373 1812 94 0,'12'0'136'0,"-1"1"-41"16,-4 1-3-16,-2 1-45 0,-2 0-19 15,-4 9-16-15,-4 0 6 16,-12 8 2-16,-3 6-2 15,-13 9-3-15,0 0-7 16,-10 10-2-16,1 0-6 16,-6 3-7-16,8-7-2 15,-3 2 0-15,10-9 0 16,3 0 2 0,10-9 5-1,5 4 0-15,8-5 1 0,7 3 0 16,4-4-2-16,11 7-4 0,3-3-4 0,12 3-22 15,0-5-20-15,11 3-54 16,-6-10-6-16,3-1-101 16</inkml:trace>
          <inkml:trace contextRef="#ctx0" brushRef="#br0" timeOffset="1847.778">1745 1627 299 0,'-6'0'67'0,"1"-3"27"15,0 3-87-15,8-2-4 0,0 1 2 16,1 1-1-16,-3 0 5 15,-1-2 1-15,7 2 3 16,0 0-1-16,4-2 2 16,4 2-3-16,8-1 1 15,2-3-2-15,8 3 0 16,-3 2-5-16,7 1-1 16,-6 1-4-1,-1 6-1-15,-10-1-2 16,-2 2-6-1,-11 1-1-15,-7 6 2 16,-8 1 2-16,-9 6 2 0,-6-1 6 0,-9 8 3 16,1 1 0-16,-6 6 0 15,-1-3-1-15,-3 10 1 16,6-7-2-16,-3 5-1 16,8-11 0-16,6-1 0 0,11-11-3 15,5-7-3-15,8-8 0 16,8 4 0-16,2-3 1 15,3-1-1-15,4 4 0 16,6 2-2-16,-1-2-7 16,6 1-10-16,0-2-13 15,7-2-64-15,-2-4-7 16,6-4-27-16,-6-3-5 16</inkml:trace>
          <inkml:trace contextRef="#ctx0" brushRef="#br0" timeOffset="3295.7655">2877 2132 257 0,'-3'-5'98'15,"1"0"11"-15,-3-3-61 0,0 4-20 0,2 1 1 16,0-4-9-16,0 2 0 16,1 0-3-16,-3-1 2 15,2-1-5-15,-7 1-2 16,0 2-2-16,-7 1 0 15,-1 1-3-15,-9-1 0 16,-1 0-1-16,-9-9 1 16,1 0-2-16,-12-8-1 15,1 0 1-15,-7-8-3 16,5 0 0 0,-5-10 0-16,7 1-2 15,1-7-3-15,7 2 2 0,5-8-1 16,10 4 0-16,9-7 0 15,10 1 1-15,9-4 0 0,1 8 1 16,5-4 0-16,0 14 0 16,3-2-1-16,-5 13 1 15,7 6-2 1,0 8-1-16,0 1-2 0,2 10-1 16,3 4 0-16,-4 3 1 15,4 5 1-15,-3 3 0 16,3 12-1-16,-5 0-1 0,1 10-3 15,-6 5 1-15,-7 8 1 16,-6-3 1-16,-7 13 3 31,-5-5 2-15,-5 8 1-16,4-3 1 16,-6 4 0-16,4-7 0 15,-5-2 1-15,3-8 1 0,-7 1 0 16,6-9-1-16,-6-3 1 15,7-5-1-15,2-6-2 16,6-5 0-16,-1 4 0 0,5-6-2 16,1 1 1-16,2-4-1 15,7-1-1-15,3-5 0 0,6-2 0 16,6-7 0-16,6-8 1 16,4-7 1-16,9-11 1 15,4-5 1-15,10-14 0 0,1 3 0 16,7-6-1-16,-6 7 1 15,1-2 0 1,-10 13-1-16,-5 7-16 0,-13 9-14 16,-5 6-100-16,-7 8 13 15,-6 5-237 1</inkml:trace>
        </inkml:traceGroup>
        <inkml:traceGroup>
          <inkml:annotationXML>
            <emma:emma xmlns:emma="http://www.w3.org/2003/04/emma" version="1.0">
              <emma:interpretation id="{B74E4AB6-A35C-41AC-BA10-D9F6A972AF71}" emma:medium="tactile" emma:mode="ink">
                <msink:context xmlns:msink="http://schemas.microsoft.com/ink/2010/main" type="inkWord" rotatedBoundingBox="6924,2309 10614,2088 10709,3673 7019,389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278.8749">6701 382 214 0,'-2'0'162'0,"2"-5"-38"0,5-1-6 16,5 2-114-16,10-4-2 16,5-2 0-16,6-5-1 15,4 0 0-15,7-5 0 16,-4 2 1-16,7 0 0 16,-5 3 1-16,1 3-1 15,-6 9-1-15,1 1 0 16,-7 4-1-16,-4 6-1 0,-7 2-2 15,-5 5-2-15,-6 5-2 16,-7 10-1 0,-9 6 1-16,-12 14-2 15,-11 7 4-15,-17 14 2 0,-6 2 2 16,-22 13 2-16,3-4 1 16,-16 11 2-16,7-7 0 15,-10 12 1-15,15-17 0 0,2 1 0 16,21-23-2-16,10-7 1 15,22-22-3 1,11-9 0-16,17-12 0 0,17-3 0 16,8-6 1-16,14-3 1 15,10-2 0-15,9-2-18 16,-7 1-29-16,7 1-83 16,-13 3-1-16,1-3-193 15</inkml:trace>
          <inkml:trace contextRef="#ctx0" brushRef="#br0" timeOffset="7968.1573">7491 347 435 0,'7'4'87'16,"14"-9"45"-16,9-4-128 0,18-4-4 15,5-4 2-15,10 3 0 16,-5 0-1-16,11 1 0 16,-6 1 0-16,5 6 0 15,-14 2-1-15,0 6 1 16,-16 6-2-16,-10 6 0 15,-18 4 0-15,-12 8 0 16,-9 4 2-16,-14 5-2 16,-5 2 1-16,-3 4-6 31,3-3-4-31,2-4 0 0,8-8 0 16,3-1 2-16,7-3 5 0,3 3 3 15,4 3 2-15,5 15-1 0,3 2 0 16,3 10-1-16,4-2-1 15,-1 3-1-15,-4-13 1 16,0 5 0-16,-6-8 1 16,-6 0 3-16,-3-7 2 15,-7 2 2-15,-3-13 3 16,-12-1 5-16,-2-4-2 16,-17-2 2-16,-1-7-3 0,-17 0-2 15,4-4-7-15,-13-6-6 16,13 2-6-16,-4 2-24 15,14-2-17-15,5 1-43 16,18 6-44-16,4-2-11 16,11 2-86-16</inkml:trace>
          <inkml:trace contextRef="#ctx0" brushRef="#br0" timeOffset="8595.8805">8827 268 382 0,'-1'0'83'0,"-13"8"34"0,-4 7-110 15,-12 25-12-15,-6 11-2 0,-17 19 1 16,-1 3 1-16,-7 15-1 16,8-13 5-16,-2 16 0 15,14-10-1-15,-1 11 0 16,11-16-1-16,4 0 2 31,12-26 1-31,8-7-1 0,9-21 0 0,11-11 0 16,6-15 0-16,16-15 1 15,3-14 3-15,13-20 2 16,2-9 1-16,12-17 7 16,-10 2 2-16,8-9 2 15,-13 6-1-15,0-9-1 0,-14 12-7 16,-4-7-4-1,-17 19-2-15,-7 7 0 0,-15 18-2 16,-13 13-5-16,-11 21-3 16,-12 6-12-16,-6 11-21 15,-5 16-89-15,4 6 16 16,-5 19-219-16</inkml:trace>
          <inkml:trace contextRef="#ctx0" brushRef="#br0" timeOffset="8861.9397">9063 1073 423 0,'7'23'84'0,"-6"9"44"0,1 1-128 15,-9 15 1-15,-1 3 0 16,-10 7 1-16,-2-4-1 15,-7 5-5-15,1-6-3 16,-6 6-31-16,2-5-30 16,-5-2-60-16,6-11-17 15,0-12-104-15</inkml:trace>
          <inkml:trace contextRef="#ctx0" brushRef="#br0" timeOffset="6227.4891">5354 880 354 0,'39'-1'83'0,"15"-6"33"0,8 5-108 0,12 6-2 15,-5 1-10-15,4 1-67 16,-17 2-44-16,4-1-12 16,-15-4-122-16</inkml:trace>
          <inkml:trace contextRef="#ctx0" brushRef="#br0" timeOffset="6077.254">5436 460 368 0,'5'13'121'16,"3"-4"12"-16,-1-9-92 0,9 6-35 16,6 6-6-16,8 1 1 15,0 2 1-15,1 2-3 16,-1-4 0-16,5-3-2 15,-4-5-1-15,8 2-8 16,-8-2-4-16,2-2-30 16,-8 0-29-16,-5 1-55 15,-10-3-14-15,-3 6-95 16</inkml:trace>
        </inkml:traceGroup>
        <inkml:traceGroup>
          <inkml:annotationXML>
            <emma:emma xmlns:emma="http://www.w3.org/2003/04/emma" version="1.0">
              <emma:interpretation id="{6E914285-D11A-45F5-9705-8AA985157762}" emma:medium="tactile" emma:mode="ink">
                <msink:context xmlns:msink="http://schemas.microsoft.com/ink/2010/main" type="inkWord" rotatedBoundingBox="10849,2221 16233,1900 16344,3752 10959,407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277.88">11359 432 366 0,'0'0'69'0,"5"-5"42"0,7-2-107 0,11-6 3 16,5-2 7-16,10-6 8 15,4 2-1-15,13-2 4 16,-1 2-6-16,13 3-4 15,-4 4-5-15,10 7-3 16,-12 5-3-16,2 10-6 16,-14 5-2-16,-8 7-8 0,-19 3-2 15,-12 9-5 1,-17 1 4-16,-15 4 1 16,-8 0 8-16,-9 3 1 0,2-6 3 15,-4 1-9-15,7-7-14 16,0-2-25-16,7-6-5 15,2-2 1-15,5-7 11 16,4 2 18-16,4-4 28 16,4 4 10-16,3-1 4 15,6 6 1-15,4 1-4 0,10 11-2 16,4 4-6-16,7 12-4 16,1 2-2-16,7 7 10 15,-4-11 4-15,5 1 2 16,-8-11 4-16,-2-6 17 15,-15-8-5-15,-9 2 1 16,-16-4-1-16,-18 2 2 16,-12-4-16-16,-29 0-5 15,-6-3-5-15,-25-5-1 16,4-3-4-16,-18 0-4 16,17-2-6-16,-9 5-35 15,21 3-8-15,1 8-6 16,22 3-23-16,9 6-54 15,22-7 41-15,9-3-147 16</inkml:trace>
          <inkml:trace contextRef="#ctx0" brushRef="#br0" timeOffset="12111.5806">13101 371 460 0,'-4'-4'94'0,"-6"-7"46"0,2-3-141 0,-10-6-2 16,-4 0 1-16,-8-6-1 15,0-1 0-15,0-1 2 16,9 7 2-16,-2 2-1 15,3 13-2-15,-9 12 1 16,0 11-1-16,-10 11 0 16,3 7 0-16,-1 11 0 0,11-1-2 15,3 15-3 1,11-4-4-16,5 9 3 16,11-8 2-16,6-1 1 15,5-13 4-15,8 0 3 0,-2-11-3 16,6-5-3-16,-6-11 1 15,11-16 0-15,-4-11-1 16,12-18-2-16,0-9 1 16,8-15-2-16,-5 2 1 0,4-19 1 15,-11 8 5-15,-3-7 5 16,-8 11 3-16,-6-2 2 16,-8 17-2-16,-2 3-1 15,-8 13-1 1,-1 9-1-16,0 10 3 0,-5 9 0 15,-3 13 2-15,-2 12 0 16,2 6-3-16,-4 9-2 16,4 2-1-16,-1 19-2 15,4-2-1-15,-3 23 0 16,2 1 0-16,-8 19-1 16,1-8 1-16,-12 8-1 15,2-19 2-15,-9-4 9 16,1-22 2-16,-11-6 1 15,4-19 3-15,-13-10 5 0,-3-10-8 16,-7-9-1-16,3-14-2 16,-10-10-11-16,15-3-11 15,3-6-10-15,15 4-6 16,8 2-47-16,14 10-82 16,8 0 11-16,9 3-231 15</inkml:trace>
          <inkml:trace contextRef="#ctx0" brushRef="#br0" timeOffset="12449.9828">13494 1176 440 0,'-20'58'119'0,"-2"-12"29"0,-4 21-123 16,3 4-34-16,-14 15-5 15,1-6-1-15,-9 6-4 0,2-18 3 16,4-8-24-16,15-18-35 15,-1-14-58-15,8-20-19 16,5-26-106-16</inkml:trace>
          <inkml:trace contextRef="#ctx0" brushRef="#br0" timeOffset="13294.3333">13941 146 379 0,'33'5'113'0,"-7"-1"19"0,12-3-94 15,4 8-37-15,9 2 0 16,-9 4 1-16,9-1 0 15,-2-6-1-15,5-3 0 16,-1-7 0-16,6-6 0 16,-11-2 0-16,2-5 0 15,-12 2-1-15,-5-1 1 16,-15 3-1-16,-3 2-2 0,-13 8 0 16,-12 11 2-16,-7 8 1 15,-11 20 3 1,-7 9 2-16,-3 27 1 15,0 4-1-15,-12 22-2 0,5-5-2 16,-10 23-2-16,-1-11 0 16,-14 23-1-16,5-19-1 15,-6 7 1-15,11-27 2 0,-1-9-10 16,14-36-8 0,3-9-122-16,9-24 29 15,-3-15-312-15</inkml:trace>
          <inkml:trace contextRef="#ctx0" brushRef="#br0" timeOffset="13406.1674">13867 814 441 0,'47'1'105'0,"18"-1"37"16,4 2-130-16,18 3-11 16,-9 2-9-16,-2 3-15 15,-18 0-16-15,0 1-53 16,-14-1-45-16,-3 0-11 0,-6 0-105 16</inkml:trace>
          <inkml:trace contextRef="#ctx0" brushRef="#br0" timeOffset="9407.238">9800 334 248 0,'8'0'108'0,"-4"2"6"0,-6 1-51 0,-3 9-43 16,-3 4-6-16,-5 11 2 15,-4 9-8-15,-8 7-1 16,-1 1 0-16,-3 7-1 16,3-3-3-16,1 4 0 0,8-6-2 15,7 1 0-15,10-7-1 16,10 3 1-16,8-8-1 15,7 1 0 1,5-3 2-16,7 4 0 0,-2-4 0 16,-2 8 2-16,-5-1-1 15,-3 7 1-15,-10-6 1 16,-10 2 2-16,-8-9 4 0,-11 1 8 16,-9-14 3-16,-8 1 0 15,-6-11-1-15,-8-1-7 16,0-5-11-16,-11-6-12 15,4-9-6-15,-9-12-14 16,10-8-9-16,-4-18-49 16,13 0-56-16,6-9 0 15,14 6-153-15</inkml:trace>
          <inkml:trace contextRef="#ctx0" brushRef="#br0" timeOffset="9617.9942">9986 223 297 0,'33'0'158'0,"10"-7"-17"0,-1-4-46 0,16 2-86 0,7 4-7 15,5 7 0-15,-12 5-2 16,5 4-2-16,-12 1-4 16,2 3-31-16,-1 0-61 15,3 1-43-15,-11-1-36 16,1-5-65-16</inkml:trace>
          <inkml:trace contextRef="#ctx0" brushRef="#br0" timeOffset="9996.9867">10479 983 333 0,'40'0'80'0,"3"-3"7"0,14 4-179 0,-8 9 5 0,10-3-233 16</inkml:trace>
        </inkml:traceGroup>
        <inkml:traceGroup>
          <inkml:annotationXML>
            <emma:emma xmlns:emma="http://www.w3.org/2003/04/emma" version="1.0">
              <emma:interpretation id="{B1962B88-45D3-4565-991A-93E601169566}" emma:medium="tactile" emma:mode="ink">
                <msink:context xmlns:msink="http://schemas.microsoft.com/ink/2010/main" type="inkWord" rotatedBoundingBox="16901,2248 21300,1986 21382,3355 16983,361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3849.4882">15340 970 377 0,'55'-2'91'0,"24"-8"26"16,9-1-116-16,17-4-29 15,-12 3-11-15,17 0-25 0,-21 4-53 16,9-2 10 0,-13 2-123-16</inkml:trace>
          <inkml:trace contextRef="#ctx0" brushRef="#br0" timeOffset="13628.4531">15358 440 370 0,'22'-1'89'0,"8"-1"37"0,1 0-106 16,12 4-7-16,2 6-6 16,12 1 2-16,1-1 3 15,10-2-10-15,-3-4 3 16,4-2 2-16,-12 0-8 15,-2-5-12-15,-14 2-3 16,-3 0-91-16,-13 1-23 16,-7-5-31-16,-14-1-70 0</inkml:trace>
          <inkml:trace contextRef="#ctx0" brushRef="#br0" timeOffset="25562.1649">17194 565 248 0,'-1'0'80'0,"1"0"38"16,-2 1-66-16,-5-2-4 16,-3-1-4-16,2 0-3 15,-7 2-21-15,0 0-4 16,5 2-2-16,2-2-3 15,1 2-7-15,7-1-5 0,2-1-1 16,11 0 1 0,7-3 3-16,20-10 1 15,10-2 3-15,23-10-1 16,-2-8-2-16,19-5-5 0,-14 1-1 16,11-9-2-16,-21 4 2 15,5-4 0-15,-19 7 2 16,-6 3 1-16,-14 11 0 15,-10 8 0-15,-13 11 1 16,-10 12 1-16,-12 11 0 0,-19 23-1 16,-11 11 0-16,-20 26 1 15,-5 7-3-15,-17 21 1 16,7-4 2-16,-10 19 0 16,15-7 1-16,-8 13-1 15,14-20 0-15,-6 7-1 16,13-23 0-16,-6-7-1 15,15-25 0-15,1-5-3 16,15-22-6-16,7-7-92 16,11-14-42-16,4-5-23 15,6-10-126-15</inkml:trace>
          <inkml:trace contextRef="#ctx0" brushRef="#br0" timeOffset="26380.7672">18821 238 394 0,'7'-10'79'0,"0"-4"41"15,-1 1-118-15,1-3 3 16,-2 2 6-16,-7-2 5 15,-3 2 1-15,-3 0 1 16,-4 0-2-16,-6 6-5 16,-2 6-7-16,-13 11-4 15,-7 6-1-15,-20 13-2 16,-3 2 1-16,-10 11 1 16,8-1 1-16,1 10 0 15,21-5 0-15,6 6 0 0,19-9 0 16,8-3-2-16,8-12-1 15,12-7-2-15,5-12 0 16,13-5 1-16,5-11 1 16,19-12 2-16,-1-5 1 15,16-14-2-15,-7-10 0 16,8-7-1-16,-14 1 1 16,0-8 0-16,-16 12 1 15,-7 2 2-15,-11 16 0 0,-8 8 2 16,-7 15 1-16,-4 5 0 15,-4 7 0-15,-5 8 0 16,-4 7-2-16,-3 19-1 16,-3 9 2-16,-2 25-1 15,3 8 1-15,-6 26 0 16,2-2-1-16,-6 17 0 16,1-11-1-16,-9 10 1 15,1-23 2-15,-9 2 5 16,3-23 2-16,-8-1 1 15,7-24-1-15,-11 1 6 16,4-20-1-16,-10-3-1 16,5-16-1-16,-7-4-2 15,10-9-8-15,1-3-8 16,9-3-4-16,7-2-6 0,13 3-5 16,11-4-15-16,14 1-17 15,14-5-105-15,9-3 19 16,13-7-257-16</inkml:trace>
          <inkml:trace contextRef="#ctx0" brushRef="#br0" timeOffset="26966.8729">19714 288 405 0,'-6'0'81'16,"1"-4"41"-16,-3 3-118 15,-1-1-8-15,-6 5 3 16,-3-1 4-16,-12 8-3 16,-1 0 2-16,-8 10 2 0,1 0-1 15,-8 13-2 1,3-2-3-16,-9 16-4 0,2 1-2 16,-1 10 2-16,8-3 2 15,5 11 1-15,13-9 3 16,10 12-9-16,11-4-7 15,8 8-2-15,2-15 0 16,11-1 6-16,3-22 16 16,11-12 16-16,6-23 10 15,13-18-3-15,3-19-3 16,10-18-5-16,-5-8-7 0,7-23-9 16,-14 1 5-16,-3-18-1 15,-16 5-2-15,-10-13 0 16,-14 15-1-16,-15-2 1 15,-8 25 0-15,-11 8-2 16,-8 30-2-16,-14 17-2 16,-5 23-4-16,-15 28-2 15,5 14-2-15,-5 27-44 16,12 6-84-16,2 20 11 16,15-9-235-16</inkml:trace>
        </inkml:traceGroup>
        <inkml:traceGroup>
          <inkml:annotationXML>
            <emma:emma xmlns:emma="http://www.w3.org/2003/04/emma" version="1.0">
              <emma:interpretation id="{F336473D-30D6-4B00-916F-18BF8275849C}" emma:medium="tactile" emma:mode="ink">
                <msink:context xmlns:msink="http://schemas.microsoft.com/ink/2010/main" type="inkWord" rotatedBoundingBox="21417,2037 23210,1930 23306,3538 21513,3645"/>
              </emma:interpretation>
              <emma:one-of disjunction-type="recognition" id="oneOf4">
                <emma:interpretation id="interp4" emma:lang="" emma:confidence="0">
                  <emma:literal>,8</emma:literal>
                </emma:interpretation>
                <emma:interpretation id="interp5" emma:lang="" emma:confidence="0">
                  <emma:literal>, 8</emma:literal>
                </emma:interpretation>
                <emma:interpretation id="interp6" emma:lang="" emma:confidence="0">
                  <emma:literal>/ 8</emma:literal>
                </emma:interpretation>
                <emma:interpretation id="interp7" emma:lang="" emma:confidence="0">
                  <emma:literal>' 8</emma:literal>
                </emma:interpretation>
                <emma:interpretation id="interp8" emma:lang="" emma:confidence="0">
                  <emma:literal>I 8</emma:literal>
                </emma:interpretation>
              </emma:one-of>
            </emma:emma>
          </inkml:annotationXML>
          <inkml:trace contextRef="#ctx0" brushRef="#br0" timeOffset="27383.8402">20204 1172 472 0,'-20'60'97'0,"-6"-12"46"0,-2 15-139 16,6-6-9-16,-3 8 2 15,0-12-1-15,-6 1-5 16,4-17-5-16,0-5-41 16,6-13-47-16,1-7-37 15,5-15-40-15,7-14-26 16</inkml:trace>
          <inkml:trace contextRef="#ctx0" brushRef="#br0" timeOffset="28014.3944">20960 249 406 0,'39'-48'118'0,"-10"8"21"0,-19 20-109 15,-7 6-38-15,-1 14-2 16,-16 14 0-16,-6 13 2 15,-14 11 4-15,0 10 6 16,-4 9-1-16,5-7 1 0,3 11-1 16,8-5 0-16,3 9-1 15,5-3 2-15,11 9 0 16,5-10 0-16,11 12 0 16,7-9-1-16,11 4-2 15,3-12-2-15,10 10-3 16,-4-14-2-16,3 3 1 15,-9-7 5-15,-3 2 0 16,-14-15 5-16,-7-1 8 16,-9-9 1-16,-7-6 2 15,-4-6 5-15,-7-2-3 16,-3-7-6-16,-16-6-2 16,-2-5-4-16,-16-9-5 15,3-7 3-15,-4-7-2 16,15-2 0-16,5-8 0 0,14 7 1 15,6-5 1-15,10 6-1 16,8-2 1-16,9 5 0 16,13-9-2-16,6 3 1 15,19-13-1-15,3 2 0 16,17-14 2-16,-5 7 0 16,13-7 2-16,-12 5 1 15,7-5 3-15,-11 7 2 16,4-8 2-16,-11 4-2 15,1-4 0-15,-8 10-4 16,-4-8-2-16,-13 13-2 0,-8-5 0 16,-14 7 0-16,-13-4 0 15,-9 8 0-15,-15-1-1 16,-5 9-3-16,-19 11-5 16,1 16-5-16,-21 16-23 15,1 19-55-15,-25 18-74 16,-2 4-11-16,-35 4-170 15</inkml:trace>
        </inkml:traceGroup>
      </inkml:traceGroup>
    </inkml:traceGroup>
    <inkml:traceGroup>
      <inkml:annotationXML>
        <emma:emma xmlns:emma="http://www.w3.org/2003/04/emma" version="1.0">
          <emma:interpretation id="{F92E0401-8D66-4FB1-8E0E-AD8FE51F0E2F}" emma:medium="tactile" emma:mode="ink">
            <msink:context xmlns:msink="http://schemas.microsoft.com/ink/2010/main" type="paragraph" rotatedBoundingBox="2771,8067 26323,4640 27269,11147 3717,145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E557CC-CE8D-4FAE-A065-E247531417CF}" emma:medium="tactile" emma:mode="ink">
              <msink:context xmlns:msink="http://schemas.microsoft.com/ink/2010/main" type="inkBullet" rotatedBoundingBox="2771,8067 5278,7702 5788,11204 3280,11569"/>
            </emma:interpretation>
          </emma:emma>
        </inkml:annotationXML>
        <inkml:trace contextRef="#ctx0" brushRef="#br0" timeOffset="194030.2442">2970 5872 378 0,'-3'-13'93'15,"-7"3"34"-15,2 2-110 16,1 4-6-16,-6 6-3 0,-4 6-7 16,-8 7-1-16,-6 4-1 15,-7 5 1-15,1 3 0 16,-8 6 1-16,0 2 1 16,-13 18-1-16,-3 7 0 15,-19 26 0-15,1 12 0 16,-19 40 0-16,6 1 0 15,-16 39 0-15,10-2-1 0,-18 32 0 16,15-21 1-16,-2 29 0 16,23-22 1-1,16 17 0-15,29-37 1 0,18 1-1 16,24-36-1-16,14-4 0 16,13-37 0-16,14 3-2 15,7-23 0-15,13-7-5 16,-2-19-7-16,12-7-59 15,-7-21-60-15,7-7-5 16,-11-14-158-16</inkml:trace>
        <inkml:trace contextRef="#ctx0" brushRef="#br0" timeOffset="194909.1359">3085 8588 364 0,'-5'-3'94'0,"3"0"27"16,-1-1-107-16,-4 3-15 15,-1 1-13-15,-9 3-9 16,-6 2-1-16,-10 8 3 15,-2 4 9-15,-5 13 6 16,7 0 10-16,-5 11-1 16,10 2-2-16,-2 12-1 15,5-5 3-15,3 10 2 16,7-7 4-16,9 10 1 16,9-5 0-16,12 3-2 15,5-11-4-15,10-5-3 16,1-17-1-16,6-11 3 15,-2-17 4-15,5-12 5 16,-6-14 1-16,0-23 1 16,-3 0 1-16,-1-14 2 15,-8-2-1-15,-9-8 2 16,-6 11 2-16,-21-9-6 0,-7 14-8 16,-17 4-5-16,-4 17-8 15,-11 14-15-15,5 17-12 16,-14 22-93-16,9 13-11 15,-12 25-36-15,6 6-29 16</inkml:trace>
        <inkml:trace contextRef="#ctx0" brushRef="#br0" timeOffset="195606.9114">3835 8633 230 0,'-8'13'0'16,"5"6"187"-16,1 5-184 15,0 3 137-15,-3 5-139 16,0-3 139-16,0 6-141 15,-1-5-2-15,-6 12-3 16,2-4 0-16,-6 10-3 0,-3-3-1 16,-6 6-11-16,1-6-15 15,-3 7-28-15,4-11-18 16,-2 4-47-16,8-9-8 16,-1-1-59-16</inkml:trace>
        <inkml:trace contextRef="#ctx0" brushRef="#br0" timeOffset="196271.2215">3880 9065 342 0,'20'8'108'0,"8"2"15"0,7 0-105 0,15-3-52 16,-4-6-88-16,9-4 2 15,-5-7-194-15</inkml:trace>
        <inkml:trace contextRef="#ctx0" brushRef="#br0" timeOffset="195967.0332">3948 8668 261 0,'4'2'95'0,"1"1"5"15,1 0-68-15,4 4-34 16,5 1-17-16,3 7-26 15,-3 2-33-15,5 1-21 0,-5 0-20 16,-2 2-6-16</inkml:trace>
      </inkml:traceGroup>
      <inkml:traceGroup>
        <inkml:annotationXML>
          <emma:emma xmlns:emma="http://www.w3.org/2003/04/emma" version="1.0">
            <emma:interpretation id="{BC7AD81D-644C-4BA9-8099-D7592A4C38C8}" emma:medium="tactile" emma:mode="ink">
              <msink:context xmlns:msink="http://schemas.microsoft.com/ink/2010/main" type="line" rotatedBoundingBox="6917,8942 22028,6744 22506,10032 7395,12230"/>
            </emma:interpretation>
          </emma:emma>
        </inkml:annotationXML>
        <inkml:traceGroup>
          <inkml:annotationXML>
            <emma:emma xmlns:emma="http://www.w3.org/2003/04/emma" version="1.0">
              <emma:interpretation id="{6FE68F90-55E1-4F74-8AD2-FE622CA428BF}" emma:medium="tactile" emma:mode="ink">
                <msink:context xmlns:msink="http://schemas.microsoft.com/ink/2010/main" type="inkWord" rotatedBoundingBox="6940,9103 7599,9007 7722,9847 7063,9943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97232.9696">5446 7874 366 0,'15'10'110'0,"13"-8"28"15,3-4-93-15,24-1-30 16,12 1-3-16,17 1-16 15,-1 2-40-15,12 1-96 16,-14 0 8-16,2-2-233 16</inkml:trace>
          <inkml:trace contextRef="#ctx0" brushRef="#br0" timeOffset="196949.2776">5477 7111 379 0,'2'5'112'0,"1"-2"14"15,2 2-105-15,7 10-17 16,3 1-16-16,10 9 13 16,3 2 1-16,12 5-1 15,5-1-1-15,9 2 1 16,3-1-2-16,4-1-9 15,-8-4-13-15,2-2-20 16,-13-7-7-16,-6-5-15 16,-13-4 6-16,-4-8-13 0,-13-4-12 15,-7-2 6-15,-8-2-71 16</inkml:trace>
        </inkml:traceGroup>
        <inkml:traceGroup>
          <inkml:annotationXML>
            <emma:emma xmlns:emma="http://www.w3.org/2003/04/emma" version="1.0">
              <emma:interpretation id="{EF916B85-F1A9-47E5-8756-B3BB8DCEBE1C}" emma:medium="tactile" emma:mode="ink">
                <msink:context xmlns:msink="http://schemas.microsoft.com/ink/2010/main" type="inkWord" rotatedBoundingBox="8521,9072 11463,8244 11981,10084 9039,10912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99486.497">8316 6707 152 0,'-25'7'184'0,"-10"10"-48"0,2-1-86 16,-12 11 99-16,-1-1-117 16,-12 12-8-16,0 2-4 15,-16 12-6-15,13-1-8 16,-4 16-1-16,12-4 0 15,-2 16-5-15,14-4 0 0,-7 18 0 16,5-3-1-16,-6 26 1 16,6-3 0-16,0 43 0 15,10 0 0-15,3 30-1 16,15-20 1-16,8-2-1 16,11-51-2-16,7-23-2 15,9-45-1-15,9-21 0 16,0-22 1-16,11-18 2 15,-2-14 2-15,9-19 1 16,-6-5 1-16,8-11 0 16,-10 4 0-16,1-4 1 15,-12 10-1-15,-4-1 3 16,-14 7 0-16,-5 0 4 16,-10 4 2-16,-12-5 0 15,-6 2-3-15,-14-4 0 16,1 9-4-16,-14 3-4 15,5 10-1-15,0 9-2 0,9 11-2 16,-1 8-5-16,12 9-3 16,2 14-8-16,5 13-4 15,1 11-4-15,9 3-33 16,3 10-83-16,10-8 20 16,13 1-226-16</inkml:trace>
          <inkml:trace contextRef="#ctx0" brushRef="#br0" timeOffset="200058.1048">8949 7084 484 0,'-2'-8'116'0,"-3"0"43"15,3-1-143-15,1 6-11 16,1 5-8-16,-9 9-8 16,-2 6-5-16,-14 19-1 0,-3 11 1 15,-19 26-3-15,-4 0 0 16,-16 21 6-16,2-2 2 15,-9 19 4-15,9-10 6 16,-1 25 8 0,17-14-3-16,6 1 3 0,17-29-1 15,11-9 0-15,13-35-2 16,15-9 0-16,9-12-4 16,14-11-1-16,4-13 0 15,17-17 0-15,-1-11 0 0,17-25 0 16,-3-5 0-16,10-10 0 15,-14 7 0-15,0-13 3 16,-16 15 4-16,-7-11 7 16,-13 7 3-16,-8-13 4 15,-10 14-2-15,-12-4-2 16,-10 19-5-16,-14 1-4 16,-4 21-4-16,-8 8-4 15,2 16-5-15,-2 11-11 16,9 16-5-16,-1 18-20 15,5 5-17-15,5 13-56 16,4-6-27-16,4 4-21 16,10-8-58-16</inkml:trace>
          <inkml:trace contextRef="#ctx0" brushRef="#br0" timeOffset="200545.4099">9827 7215 467 0,'5'4'133'0,"-9"-4"26"0,-1-4-125 16,4 4-42-16,-6 12-2 15,-5 9-4-15,-11 24-3 16,-5 15 4-16,-12 23 2 16,4 3 3-16,-3 21 3 15,10-9 5-15,7 23 0 16,10-7 1-16,12 8-1 16,7-28 0-16,10-13 3 15,4-39 1-15,9-25 4 16,2-27 3-16,14-24 2 15,1-14-3-15,7-23-2 16,0-5-3-16,5-22-2 16,-9 6-2-16,3-11 0 0,-10 12-1 15,-6-14 0-15,-12 16 0 16,-10 1-1-16,-17 21 0 16,-13 13-6-16,-11 30-3 15,-23 26-9-15,-4 23-8 16,-15 28-35-16,0 10-31 15,-8 10-52-15,13-8-20 16,-10 0-79-16</inkml:trace>
        </inkml:traceGroup>
        <inkml:traceGroup>
          <inkml:annotationXML>
            <emma:emma xmlns:emma="http://www.w3.org/2003/04/emma" version="1.0">
              <emma:interpretation id="{6EE8F038-E3CF-4126-A9F3-6D8E815AAB4A}" emma:medium="tactile" emma:mode="ink">
                <msink:context xmlns:msink="http://schemas.microsoft.com/ink/2010/main" type="inkWord" rotatedBoundingBox="12729,9701 14038,9511 14049,9585 12740,9775"/>
              </emma:interpretation>
            </emma:emma>
          </inkml:annotationXML>
          <inkml:trace contextRef="#ctx0" brushRef="#br0" timeOffset="204706.0812">11186 7765 296 0,'-1'-5'86'0,"-1"1"21"16,0 1-84-16,-1 3-10 15,1-2-8-15,-4 1-1 16,1-4 1-16,-4 5 7 16,3-3 4-16,-2 1 6 15,3 2 0-15,1 0-1 16,1 0-7-16,1 0 1 0,4-2-4 15,-2 2 0 1,5 0-1-16,3-1 0 0,2-3-3 16,12 1 0-16,6 1-1 15,9 1 1-15,4 1-3 16,19 1 1-16,0-1-3 16,14 2 0-16,1-2-1 15,15-7 0-15,-12 1 2 16,6-4 3-16,-11-2 1 15,2-3 2-15,-14 3 0 16,6 1-1-16,-11 1-4 0,2-2-1 16,-9 6-2-16,-3-3 0 15,-9 4 0-15,-3 0-1 16,-9 2 0-16,-3-2-3 16,-7 3-2-16,-5-1-3 15,-5 3-1-15,-2-3-6 16,-3 3-1-16,-2-5-2 15,6-2 1-15,-4 1-4 16,0-1 0-16,-2-1-11 16,0 4-18-16,-3-2-85 15,0 1 13-15,-4 1-202 16</inkml:trace>
        </inkml:traceGroup>
        <inkml:traceGroup>
          <inkml:annotationXML>
            <emma:emma xmlns:emma="http://www.w3.org/2003/04/emma" version="1.0">
              <emma:interpretation id="{13DD3543-86B8-4B05-BBC3-D55C0F48A5AB}" emma:medium="tactile" emma:mode="ink">
                <msink:context xmlns:msink="http://schemas.microsoft.com/ink/2010/main" type="inkWord" rotatedBoundingBox="14713,7920 18178,7331 18406,8670 14941,9259">
                  <msink:destinationLink direction="with" ref="{14DB3195-F201-419A-9A14-8C63FA6A24E6}"/>
                </msink:context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209675.6333">14625 6246 400 0,'43'-30'115'16,"3"-10"35"-16,-11 3-109 15,10 1-20-15,-7 9-7 16,0 9-10-16,-13 13-11 0,-7 13-5 16,-14 9-3-16,-11 16-1 15,-11 7 5-15,-19 13 1 16,-6 2 6-16,-15 15 6 15,3-6 5-15,-3 16 3 16,13-10 3 0,4 3 1-16,14-10-4 0,6 0-3 15,11-16-4-15,6 1-6 16,6-10-3-16,8-7-4 16,5-7-3-16,7-11 0 15,6-10 3-15,13-14 3 16,4-11 5-16,15-11 5 15,1-4 2-15,7-11 5 16,-8 2 1-16,8-6 5 0,-13 1 0 16,3-14 2-1,-7 4-4-15,11-14-2 0,-11 5-4 16,4-8-3-16,-12 10-3 16,-4-2 1-16,-20 16-1 15,-12-1 1-15,-14 15 0 16,-14 2-2-16,-9 15-2 15,-17 8-3-15,-2 15-1 16,-11 16-1-16,7 7 1 16,-5 11-2-16,15-3-3 0,1 7-13 15,15-8-14-15,-1 7-14 16,8-6-100-16,-6 4 19 16,4-8-239-16</inkml:trace>
          <inkml:trace contextRef="#ctx0" brushRef="#br0" timeOffset="210216.4444">16336 5920 482 0,'3'-5'106'15,"-3"4"44"-15,0 1-144 16,0 1-8-16,-5 3-4 15,-6 9-9-15,-9 5-2 16,-13 10 3-16,-7 6 5 0,-8 7 4 16,0-3 10-16,-7 10 4 15,5-3 1-15,-5 13 2 16,9-3-1-16,-4 13 0 16,12-3-3-16,6 11-1 15,11-13-4-15,11 9-4 16,10-17-3-16,11-4-1 15,9-16-2-15,12-3 1 16,3-16 1-16,13-6 1 16,2-10 2-16,13-15 5 15,-4-11 3-15,18-23 1 16,-6 0 2-16,10-18-1 16,-11 4-2-16,5-10 2 15,-17 8-1-15,-2-9 6 0,-12 6 3 16,-8-9 1-16,-14 11-2 15,-14-6-2 1,-13 16-6-16,-17 6-9 0,-9 24-6 16,-24 17-14-16,-6 26-9 15,-24 23-41-15,-5 13-95 16,-18 17 16-16,11-1-248 16</inkml:trace>
          <inkml:trace contextRef="#ctx0" brushRef="#br0" timeOffset="208996.2679">14551 5812 409 0,'5'2'105'0,"-3"-4"31"0,-4-4-115 0,4 2-15 15,1 0-4 1,-1 0-2-16,0-1 0 0,-4 0 1 16,-1-3 3-16,-9-4 3 15,-3 4-1-15,-6-2 1 16,-1 3-2-16,-10 2-1 16,3 4-2-16,-11 1-1 15,-2 5 0-15,-9 11-1 16,-1 9 0-16,-14 15-1 15,1 5-2-15,-14 15-1 16,4-1-1-16,-13 16 1 16,15-3-1-16,-7 14 3 15,15-6 2-15,-1 17-1 16,13-7 1-16,-4 16 0 16,11-11 0-16,-2 6 0 0,11-21 1 15,6 1 0-15,16-19 0 16,15-6 0-16,13-16-1 15,19-5 0-15,9-15-1 16,12-14 1-16,0-11 0 16,12-13 2-16,-5-8 1 15,6-18 0-15,-8 1 0 16,4-10-1-16,-11 2-1 16,1-7 0-16,-12 6-1 0,-4-8 1 15,-14 11 0-15,-12-1 2 16,-17 10-1-16,-15 0-1 15,-11 9 0-15,-17 4-3 16,-1 10 0-16,-12 7-3 16,6 7 0-16,1 8-1 15,14 5-1-15,8 8-8 16,10 4-14-16,8 14-57 16,4 1-51-16,2 11 1 15,0-5-65-15,10 9 114 16</inkml:trace>
        </inkml:traceGroup>
        <inkml:traceGroup>
          <inkml:annotationXML>
            <emma:emma xmlns:emma="http://www.w3.org/2003/04/emma" version="1.0">
              <emma:interpretation id="{54D3F41C-4C94-451B-92A9-350F58479A79}" emma:medium="tactile" emma:mode="ink">
                <msink:context xmlns:msink="http://schemas.microsoft.com/ink/2010/main" type="inkWord" rotatedBoundingBox="18794,8728 21357,6451 22808,8084 20246,10361">
                  <msink:destinationLink direction="with" ref="{14DB3195-F201-419A-9A14-8C63FA6A24E6}"/>
                </msink:context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13540.1178">20042 4828 158 0,'4'3'53'0,"1"-1"18"16,-1 0-41-16,1-2 7 15,-5 1-1-15,0-2-3 0,0 1-8 16,1 0-6-16,-1 0-11 16,2 0 1-16,-2 0 1 15,-7 0 1-15,-3 1 7 16,-4 3 7-16,-3-1-6 15,-3 5-1-15,-2 2-5 16,-6 8-4-16,2 1-7 16,-9 9-1-16,2 3 0 15,-6 9 3-15,10-3 1 0,-8 11 0 16,9-5 1-16,0 5-1 16,4-3-3-16,1 5-1 15,6-10 1-15,4 5 5 16,8-9 4-16,4 6 5 15,4-9 2-15,7-2 2 16,3-11-5-16,9 0-1 16,3-8-4-16,18-7-3 15,5-5-2-15,18-8-2 16,1-7-2-16,12-14-7 16,-9 3-4-16,5-11-6 15,-15 7-3-15,1-1-9 16,-16 8-9-16,0-4-28 15,-12 9-7-15,-3-4-62 0,-9 6-4 16,-4-3-99-16</inkml:trace>
          <inkml:trace contextRef="#ctx0" brushRef="#br0" timeOffset="218197.509">17267 8698 438 0,'-28'60'109'0,"-2"13"37"15,9-2-123-15,2 15-20 16,8-3-12-16,1 14-135 16,-2-8 30-16,-11 11-337 0</inkml:trace>
          <inkml:trace contextRef="#ctx0" brushRef="#br0" timeOffset="224963.1404">15232 10247 230 0,'2'0'152'0,"1"-5"-28"0,2-2-37 16,8-5-64-16,2-1-20 16,9-3 0-16,-3-3-2 15,6-1 4-15,-2 4 3 0,3-7 4 16,-2-2 1-16,14-10 2 15,2-5-4-15,17-15-1 16,1-3-4-16,17-17 1 16,-4 7-1-16,11-11 2 15,-6 9 0-15,19-7 1 16,-8 14-2-16,24-11-2 16,-5 7-2-16,15-14-2 15,-12 6 0-15,12-13 0 16,-22 10-1-16,11-10 0 15,-21 14 1-15,5 0-2 16,-20 18-1-16,-4 6-11 16,-22 17-6-16,-4 10-35 15,-23 9-39-15,-6 3-56 16,-14 6-19-16,-3-3-92 16</inkml:trace>
          <inkml:trace contextRef="#ctx0" brushRef="#br0" timeOffset="225789.2467">18333 6892 379 0,'-10'5'87'0,"2"-1"35"16,6-4-112-16,9 2 2 15,1-4-2-15,6 2 1 16,0-3 1-16,13-2 1 16,0-5-3-16,14-8 3 15,9-2-3-15,20-13 2 16,3-4-2-16,20-16 0 15,3-3-1-15,23-19-1 16,-7-3-2-16,30-17-1 16,-10 7-1-16,22-21-1 15,-16 11-2-15,21-17-4 0,-21 11-5 16,16-9-31-16,-21 22-53 16,0 3-60-16,-35 21-24 15,-13 12-110-15</inkml:trace>
          <inkml:trace contextRef="#ctx0" brushRef="#br0" timeOffset="211238.8239">17696 6375 399 0,'-5'5'99'0,"-4"7"31"16,1-1-117-16,-2 4-17 16,4 4-6-16,-8 4-1 15,1-6 1-15,1-1 6 16,2-8 10-16,2-1 4 16,5-5 2-16,1-1 1 15,0-1-4-15,1 2-3 16,-2 1-4-16,1-1-2 15,2-2-3-15,3-2 2 16,4-3-1-16,3-6 0 16,0-3 2-16,5-4-1 15,-4 0-1-15,1 1-1 16,-5 7 1-16,-2-1 5 0,-7 6 3 16,0 0 3-16,-1 0 0 15,-4-3 1-15,2 1-5 16,2-1-1-16,-2 1-3 15,2 4-3-15,-1 3 0 16,-1 8-1-16,0 4 0 16,-5 6 0-16,4 2-1 15,-1 3-11-15,4-5-18 0,4-1-103 16,4-7 19-16,0-5-255 16</inkml:trace>
        </inkml:traceGroup>
      </inkml:traceGroup>
      <inkml:traceGroup>
        <inkml:annotationXML>
          <emma:emma xmlns:emma="http://www.w3.org/2003/04/emma" version="1.0">
            <emma:interpretation id="{2BB82F88-F3AA-4525-8EA9-72FDEA7EA9E8}" emma:medium="tactile" emma:mode="ink">
              <msink:context xmlns:msink="http://schemas.microsoft.com/ink/2010/main" type="line" rotatedBoundingBox="16518,10718 26874,8533 27293,10518 16937,12703"/>
            </emma:interpretation>
          </emma:emma>
        </inkml:annotationXML>
        <inkml:traceGroup>
          <inkml:annotationXML>
            <emma:emma xmlns:emma="http://www.w3.org/2003/04/emma" version="1.0">
              <emma:interpretation id="{135A09D4-6F61-4C72-972F-E250F69C3623}" emma:medium="tactile" emma:mode="ink">
                <msink:context xmlns:msink="http://schemas.microsoft.com/ink/2010/main" type="inkWord" rotatedBoundingBox="16518,10718 19017,10190 19429,12145 16930,12672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217961.1707">17409 8220 394 0,'1'3'98'16,"-2"-3"26"-16,2 5-114 0,-2 2-6 15,-1 4-9-15,-1 4 9 16,-4 3 1-16,-5 2-1 16,-3 2-2-16,-5 1-1 15,-1 4 0-15,-9 3 0 16,0-4 1-16,-8 6 1 15,1-4 2-15,-7 5 0 16,7-3 0-16,-6 7-2 16,8-6-1-16,0 9-1 15,10-7-2-15,0 9-1 16,10-9-2-16,9 2-6 16,7-9-4-16,11-1-1 15,6-8 0-15,14-1 0 0,1-6 5 16,15-1 3-16,-3-8 2 15,10-6 1-15,-7-5 3 16,7-8 0-16,-10-4-4 16,1-4-36-16,-4-1-42 15,-1-4-30-15,-8 6-40 16,2-7-16-16</inkml:trace>
          <inkml:trace contextRef="#ctx0" brushRef="#br0" timeOffset="217362.5962">16328 8947 241 0,'5'-18'84'0,"-2"-2"13"0,-3 5-57 16,-2 1-19-16,-4 4-3 16,-4 2 7-16,-5 1 0 15,-8 1-2-15,-2 4 1 16,-10 1-2-16,0 1-12 15,-6 8-6-15,2 0-5 16,-9 7-1-16,7 3-1 0,-9 12 0 16,3 0 1-16,-6 13-2 15,7-1 0-15,-2 9 0 16,11-1 0-16,6 1 1 16,11-9 1-16,8-1-3 15,10-7 0-15,6-4-1 16,7-7-1-16,9 0-2 15,7-8 3-15,9-3-1 16,3-6 1-16,9-9 0 16,-2-9 1-16,9-9 4 15,-7-7 1-15,7-16 2 16,-7 0 4-16,7-13 3 16,-10 1 2-16,6-12 3 15,-8 8 2-15,0-3 3 16,-8 11-1-16,-2 1 2 15,-11 13 0-15,-2 4-6 16,-7 11-6-16,-3 7-3 0,-3 7-6 16,-4 13-2-16,-3 9 3 15,-16 23 2-15,-1 11 3 16,-18 23 5-16,-6 8 0 16,-13 26 0-16,5-3-1 15,-14 32-2-15,8 2-4 16,-8 27-2-16,8-10-1 15,-6 20 1-15,9-27 1 16,-3 1 5-16,12-38 1 0,0-9 0 16,8-31-2-16,0-11-8 15,10-24-8-15,2-10-21 16,8-16-18-16,0-9-108 16,5-11 17-16,0-12-256 15</inkml:trace>
          <inkml:trace contextRef="#ctx0" brushRef="#br0" timeOffset="213868.4997">20149 5105 407 0,'2'18'108'0,"1"9"32"16,1-2-114-16,6 13-17 16,-2 4-6-16,2 21-7 15,-3 3-8-15,-6 25-16 16,-6 2-21-16,-5 27-89 16,-3-6 13-16,-10 19-211 15</inkml:trace>
          <inkml:trace contextRef="#ctx0" brushRef="#br0" timeOffset="212245.3529">19044 6239 414 0,'8'-7'91'0,"4"-2"38"16,1-3-121-16,-3-3-6 16,-3 2-3-16,-6 1-12 15,-6 5-5-15,-11 2 2 16,-3 5 8-16,-12 0 16 16,-1 4 19-16,-13 1 11 15,4 1-1-15,-12 3-3 0,6 1-15 16,-4 3-8-1,11 2-6-15,0 6-5 16,9-1-3-16,6 10-4 0,7 0 0 16,4 7-1-16,8-3 1 15,7 3 2-15,6-7 2 16,11 1-1-16,5-7 2 16,9-13 2-16,3-11 2 15,10-15 1-15,-4-15 3 16,12-19-1-16,-1 1-3 15,3-12-2-15,-4 5-2 0,0 0-1 16,-9 12-1-16,-1-2 1 16,-7 10 1-16,-4 0 1 15,-9 9 2-15,-1 4 1 16,-8 7 0-16,-1 4 1 16,-6 7 0-16,0 4-2 15,-3 9 0-15,-4 6 0 16,-3 8 0-16,-5 10 2 15,-3 5 1-15,-4 10 1 16,-1 1 0-16,-2 12 0 16,2 2-1-16,0 20 0 15,1-3 0-15,-6 21 0 16,3-6-2-16,-3 16 0 16,1-10-1-16,-3 19-1 0,2-7 1 15,-4 23-1-15,3-13 0 16,-8 14 1-16,4-15-1 15,-7 4 0 1,7-23 0-16,-6 5-1 16,8-24 0-16,-1 3-1 0,6-23-1 15,-1-2-2-15,7-19-2 16,4-8-5-16,2-15-4 16,1-7-68-16,5-8-68 15,-1-8-3-15,-1-11-190 16</inkml:trace>
        </inkml:traceGroup>
        <inkml:traceGroup>
          <inkml:annotationXML>
            <emma:emma xmlns:emma="http://www.w3.org/2003/04/emma" version="1.0">
              <emma:interpretation id="{D40C150D-7980-4471-8A95-B8F0D0079E32}" emma:medium="tactile" emma:mode="ink">
                <msink:context xmlns:msink="http://schemas.microsoft.com/ink/2010/main" type="inkWord" rotatedBoundingBox="24017,9614 24692,9472 24832,10136 24158,10279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227860.8336">22480 7632 278 0,'-11'2'94'16,"2"-2"15"-16,1 1-74 16,6-1-20-16,4 2-8 15,1 0-7-15,9-2 7 16,6 0 1-16,15-4 2 15,4 1 5-15,11-2-4 16,-1 2-7-16,9 3-2 16,-1 5 0-16,6 1-3 0,-4 6-2 15,7 4-18-15,-7-2-12 16,-4 4-27-16,-13-5-23 16,-7 2-33-16,-20-3-5 15,-14 4-37-15</inkml:trace>
          <inkml:trace contextRef="#ctx0" brushRef="#br0" timeOffset="228127.8133">22517 8127 397 0,'13'18'89'0,"15"0"43"16,9-1-118-16,19-4-3 15,6-3-3-15,19-8-17 16,0-4-23-16,17-5-100 16,-1-3 15-16,15-1-243 15</inkml:trace>
        </inkml:traceGroup>
        <inkml:traceGroup>
          <inkml:annotationXML>
            <emma:emma xmlns:emma="http://www.w3.org/2003/04/emma" version="1.0">
              <emma:interpretation id="{4EEECFEE-271D-47C1-8F51-BBCD639BA604}" emma:medium="tactile" emma:mode="ink">
                <msink:context xmlns:msink="http://schemas.microsoft.com/ink/2010/main" type="inkWord" rotatedBoundingBox="25253,9107 26921,8755 27293,10518 25625,10870"/>
              </emma:interpretation>
              <emma:one-of disjunction-type="recognition" id="oneOf11">
                <emma:interpretation id="interp15" emma:lang="" emma:confidence="0">
                  <emma:literal>0</emma:literal>
                </emma:interpretation>
                <emma:interpretation id="interp16" emma:lang="" emma:confidence="0">
                  <emma:literal>O</emma:literal>
                </emma:interpretation>
                <emma:interpretation id="interp17" emma:lang="" emma:confidence="0">
                  <emma:literal>o</emma:literal>
                </emma:interpretation>
                <emma:interpretation id="interp18" emma:lang="" emma:confidence="0">
                  <emma:literal>°</emma:literal>
                </emma:interpretation>
                <emma:interpretation id="interp19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228754.7297">24627 7071 482 0,'1'-30'100'0,"-9"7"45"16,5 18-142-16,-10 26-2 16,-11 17 0-16,-17 36-6 15,-14 15-4-15,-23 29-14 16,2-2-7-16,-14 25 1 15,14-13 6-15,-1 25 7 16,22-20 14-16,12 21 4 16,22-19 0-16,14 19-3 15,14-29-2-15,9-1 7 16,8-39 5-16,12-21 6 16,6-44 5-16,21-41-2 15,10-31-6-15,26-52-3 16,4-24-5-16,30-51-5 0,-5-2 0 15,10-35 0 1,-20 27 0-16,-1-27 3 0,-30 36 5 16,-9-12 1-16,-27 42 1 15,-14 11-2-15,-22 53-6 16,-20 31-6-16,-22 47-8 16,-31 36-78-16,-13 32-53 15,-37 36-11-15,-13 8-152 16</inkml:trace>
        </inkml:traceGroup>
      </inkml:traceGroup>
    </inkml:traceGroup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38:36.6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4DB3195-F201-419A-9A14-8C63FA6A24E6}" emma:medium="tactile" emma:mode="ink">
          <msink:context xmlns:msink="http://schemas.microsoft.com/ink/2010/main" type="inkDrawing" rotatedBoundingBox="14683,9689 23451,9836 23449,10008 14680,9861" semanticType="underline" shapeName="Other">
            <msink:sourceLink direction="with" ref="{13DD3543-86B8-4B05-BBC3-D55C0F48A5AB}"/>
            <msink:sourceLink direction="with" ref="{54D3F41C-4C94-451B-92A9-350F58479A79}"/>
          </msink:context>
        </emma:interpretation>
      </emma:emma>
    </inkml:annotationXML>
    <inkml:trace contextRef="#ctx0" brushRef="#br0">11 53 151 0,'-5'-13'181'16,"0"0"-48"-16,5 3-81 0,0 3 86 16,0 1-116-16,3 2-9 15,1 4-8-15,2 0-9 16,4 0 6-16,5 5 0 15,-2-1 0-15,9 2 4 16,1-1 2-16,7 0 6 16,5 0 0-16,15-3 3 15,3-2-4-15,15-2-3 16,0 1-4-16,20-1-3 16,-5 4-1-16,23 1-1 15,-1 0 0-15,24-1 0 16,-6 0-1-16,25-2 1 15,-9 0-1-15,31-2 1 0,-11 0-1 16,32 2 1-16,-13 0 0 16,36 4 0-16,-23-1-1 15,33 2 2-15,-22 0 0 16,36 1 2-16,-27 1 1 16,34 1 1-16,-21 1 0 15,35 1 3-15,-29-2-2 16,40 5 2-16,-32-1-1 15,35 4-1-15,-30-2-3 0,29 4 0 16,-38-5-2-16,33 2 1 16,-39-5 0-16,26-3 1 15,-33-9 0-15,24-1-1 16,-37-7 0-16,21-5-1 16,-38-2 0-16,13 1-1 15,-40-1-1-15,9 2-5 16,-38 5-6-16,-4 2-12 15,-32 1-9-15,-4 2-47 16,-32 4-96-16,-12-3 15 16,-26-1-252-16</inkml:trace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6:20.0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842AC2F-2F72-4AFF-AF33-5E640ADC5610}" emma:medium="tactile" emma:mode="ink">
          <msink:context xmlns:msink="http://schemas.microsoft.com/ink/2010/main" type="writingRegion" rotatedBoundingBox="621,840 30411,830 30417,17123 627,17134"/>
        </emma:interpretation>
      </emma:emma>
    </inkml:annotationXML>
    <inkml:traceGroup>
      <inkml:annotationXML>
        <emma:emma xmlns:emma="http://www.w3.org/2003/04/emma" version="1.0">
          <emma:interpretation id="{17E38285-B929-4BCA-A175-F028CC628669}" emma:medium="tactile" emma:mode="ink">
            <msink:context xmlns:msink="http://schemas.microsoft.com/ink/2010/main" type="paragraph" rotatedBoundingBox="1688,804 26928,1888 26796,4973 1556,3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7BB35F-A68C-488C-BDE8-4CCC079F31E1}" emma:medium="tactile" emma:mode="ink">
              <msink:context xmlns:msink="http://schemas.microsoft.com/ink/2010/main" type="inkBullet" rotatedBoundingBox="1688,804 2805,852 2719,2868 1601,2820"/>
            </emma:interpretation>
          </emma:emma>
        </inkml:annotationXML>
        <inkml:trace contextRef="#ctx0" brushRef="#br0">-110 1322 297 0,'15'3'67'0,"11"-10"35"0,31 1-86 16,13-3-2-16,23-2-1 16,-2 2-15-16,10 9-59 15,-14 4-44-15,1 14-9 16,-22 4-112-16</inkml:trace>
        <inkml:trace contextRef="#ctx0" brushRef="#br0" timeOffset="-269.4269">775 15 273 0,'3'-8'70'15,"-3"-1"27"-15,-3 6-81 16,-2 8-2-16,-3 8-2 0,-7 12-9 15,-7 10-3-15,-10 20 1 16,-1 1-2-16,-13 16 1 16,-2-4 0-16,-10 25 1 15,4-7 0-15,-14 24 1 16,7-4-1-16,-15 13 2 16,9-16 0-16,-3 9 2 15,21-23 0-15,7 11-1 16,24-14-1-16,13 15-1 15,15-9-2-15,15 12-1 16,8-12 0-16,17-1-2 16,5-25-1-16,16-4 0 15,-3-24 2-15,18-15 2 16,-4-18 3-16,16-6 0 16,-10-13-3-16,6-7-22 0,-17-3-32 15,-8-4-49-15,-21-3-14 16,-13-9-92-16</inkml:trace>
      </inkml:traceGroup>
      <inkml:traceGroup>
        <inkml:annotationXML>
          <emma:emma xmlns:emma="http://www.w3.org/2003/04/emma" version="1.0">
            <emma:interpretation id="{70C24BEE-966B-42D0-BDE1-4AF7A34DED6A}" emma:medium="tactile" emma:mode="ink">
              <msink:context xmlns:msink="http://schemas.microsoft.com/ink/2010/main" type="line" rotatedBoundingBox="2922,908 26926,1939 26796,4973 2791,3942"/>
            </emma:interpretation>
          </emma:emma>
        </inkml:annotationXML>
        <inkml:traceGroup>
          <inkml:annotationXML>
            <emma:emma xmlns:emma="http://www.w3.org/2003/04/emma" version="1.0">
              <emma:interpretation id="{8FA4053E-6060-4963-901D-F515E68117D2}" emma:medium="tactile" emma:mode="ink">
                <msink:context xmlns:msink="http://schemas.microsoft.com/ink/2010/main" type="inkWord" rotatedBoundingBox="2854,2492 3185,2507 3151,3293 2820,327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424.8667">1260 1757 322 0,'-29'19'81'0,"-4"8"28"15,5 1-97-15,1 14-1 16,7 4-7-16,4 17-4 15,6 0-1-15,7 12-1 16,8-5-1-16,6 3-1 16,4-13 0-16,7-4-3 15,1-21-1-15,4-13 4 16,-3-18 7-16,5-20 9 16,-3-17 4-16,7-20 3 15,-3-6-2-15,3-19-5 16,-4 9-7-16,-8-14-2 15,-11 11 1-15,-11-11-2 16,-14 19-3-16,-14-6-28 16,-7 22-25-16,-11 10-67 0,1 18-13 15,-4 20-125-15</inkml:trace>
        </inkml:traceGroup>
        <inkml:traceGroup>
          <inkml:annotationXML>
            <emma:emma xmlns:emma="http://www.w3.org/2003/04/emma" version="1.0">
              <emma:interpretation id="{52793D1D-A45A-4643-AF1A-F0749493804B}" emma:medium="tactile" emma:mode="ink">
                <msink:context xmlns:msink="http://schemas.microsoft.com/ink/2010/main" type="inkWord" rotatedBoundingBox="7360,1330 8971,1399 8881,3502 7269,343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538.0537">6306 515 240 0,'-20'31'68'0,"-4"6"26"16,-1-4-64-16,-9 13-10 15,3 3 0-15,-11 15 3 16,-2 3-6-16,-13 11 4 16,7-5 1-16,-8 8 1 15,8-11-6-15,1 10-4 16,12-7-7-16,-4 8-2 15,7-6-4-15,-2 6 1 16,8-13 0-16,-6 8-1 16,10-14 0-16,4 6-1 15,13-12-1-15,9 6-1 16,13-16 0-16,13 6 0 16,7-12 0-16,11-2-2 15,4-10 1-15,13-5-1 16,-2-11-1-16,16-7-11 0,-2-7-7 15,11-11-19-15,-11-7-3 16,4-13-13-16,-12-4-15 16,-8-14-20-16,-15-4 6 15,-3-10-51-15</inkml:trace>
          <inkml:trace contextRef="#ctx0" brushRef="#br0" timeOffset="1823.7123">5735 1237 269 0,'-13'23'106'0,"6"2"2"15,7-8-56-15,10 8-45 16,5-1-2-16,7 5 1 15,1-3 0-15,10-3-3 16,2-8-3-16,13-5 0 16,4-5-11-16,16-8-22 15,-5-2-16-15,17-5-64 16,-9 3-5-16,9-1-119 16</inkml:trace>
          <inkml:trace contextRef="#ctx0" brushRef="#br0" timeOffset="2255.3345">6687 2351 387 0,'-2'21'81'0,"7"-11"38"0,13-1-113 16,7-4-7-16,12-2 2 15,-1-3-1-15,11-13-1 16,-4-9-1-16,7-13 1 15,-6-6 0-15,3-11 1 16,-12 7 1-16,-2-4 0 0,-8 12 2 16,-7 6-1-16,-6 12 0 15,-6 8-3-15,-4 7 1 16,-7 13-1-16,-5 11 0 16,-8 16 1-16,-5 14 1 15,-14 20 1-15,1 3-2 16,-6 13-24-16,7-11-25 15,-3 1-71-15,10-18-9 16,-4-5-145-16</inkml:trace>
        </inkml:traceGroup>
        <inkml:traceGroup>
          <inkml:annotationXML>
            <emma:emma xmlns:emma="http://www.w3.org/2003/04/emma" version="1.0">
              <emma:interpretation id="{49DD9330-8264-4DEA-B05A-0DBE04EAAC76}" emma:medium="tactile" emma:mode="ink">
                <msink:context xmlns:msink="http://schemas.microsoft.com/ink/2010/main" type="inkWord" rotatedBoundingBox="12232,1762 13889,1834 13782,4319 12126,424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881.4346">10458 1733 352 0,'4'7'75'0,"4"5"33"15,4 2-101-15,9 6-10 16,6 0 1-16,13 0-1 16,6-8 0-16,22-9 1 15,4-13 0-15,21-8-10 16,-1-5-11-16,10-7-82 15,-18 0 11-15,8 0-198 16</inkml:trace>
          <inkml:trace contextRef="#ctx0" brushRef="#br0" timeOffset="3571.2827">10875 1004 312 0,'10'-21'73'0,"0"6"26"16,-2 2-90-16,-3 4-5 15,0 4-3-15,-3 2 0 16,-4 1 2-16,2 2 5 15,-5 0 2-15,-3 2-1 0,-9 8 2 16,-3 7-3-16,-11 14-1 16,-2 11-1-16,-10 24 3 15,3 5 1 1,-5 36 0-16,8 1-2 0,2 23-1 16,14-8-4-16,9 14 0 15,12-22-2-15,14 9 1 16,7-16-1-16,12 5 0 15,2-25 0-15,7-6 3 16,-2-31 0-16,8-16 1 16,-3-25-2-16,9-12-4 15,-6-14-7-15,4-11-40 16,-11-4-51-16,1-8-29 0,-9 0-41 16,0-11-10-16</inkml:trace>
          <inkml:trace contextRef="#ctx0" brushRef="#br0" timeOffset="4909.5719">11694 2253 352 0,'13'-8'72'0,"8"-4"37"0,4 0-105 16,10 6 2-16,-2 1 1 15,7 3-2-15,-3 5-1 16,4 4 1-16,-8 3-1 16,4 3 2-16,-9 2 0 0,-1 7 0 15,-12-1 0-15,-4 9 0 16,-11 5-3-16,-13 13-1 15,-12 2 0 1,-15 12 1-16,-6-6-1 16,-11 5 1-16,4-8 0 0,-5 2-1 15,10-7-1-15,-2 4 0 16,9-7 0-16,2 1 0 16,11-6 0-16,3 3 1 15,12-5 0-15,13 6 1 16,12-3 0-16,14 9 0 15,11-4-4-15,13 7-35 16,-1-4-52-16,8 0-40 16,-4-12-37-16,7 1-52 15</inkml:trace>
        </inkml:traceGroup>
        <inkml:traceGroup>
          <inkml:annotationXML>
            <emma:emma xmlns:emma="http://www.w3.org/2003/04/emma" version="1.0">
              <emma:interpretation id="{387BC655-F8A0-4038-9FA5-671B69F12391}" emma:medium="tactile" emma:mode="ink">
                <msink:context xmlns:msink="http://schemas.microsoft.com/ink/2010/main" type="inkWord" rotatedBoundingBox="17804,1687 19866,1775 19741,4670 17679,458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6522.9632">16103 1795 410 0,'3'6'96'0,"9"-2"34"0,4-3-118 16,21 6-9-16,13 0-1 15,18-1-1-15,3 1 0 16,19 0-1-16,-2-4-4 0,16 0-29 15,-4-1-24-15,11 1-74 16,-18 0-11 0,7 7-145-16</inkml:trace>
          <inkml:trace contextRef="#ctx0" brushRef="#br0" timeOffset="7092.957">17268 2694 410 0,'5'-6'87'16,"15"-6"39"-16,13 1-120 15,19-1-4-15,3 4 0 16,13 4-1-16,-5 8-1 16,10 2-4-16,-8 1-4 0,6 3-16 15,-16-2-2 1,-7 2 2-16,-18-2 9 0,-10-1 22 15,-17-2 18-15,-10-3 3 16,-6-2 0-16,-4 5-7 16,-1 3-19-16,-3 7-14 15,1 7-8-15,0 14-8 16,3 6-1-16,6 17-4 16,7 6 11-16,11 13 7 15,9-3 8-15,13 10 1 16,2-16 6-16,7 1 2 15,-3-15 3-15,2-4 9 16,-14-13 7-16,-6-3 18 16,-17-10 3-16,-24 7 2 15,-15-2-7-15,-31 1-4 16,-12-3-19-16,-24 1-9 0,5-11-10 16,-19-2-47-16,17-2-95 15,-9 9 11-15,15 4-251 16</inkml:trace>
          <inkml:trace contextRef="#ctx0" brushRef="#br0" timeOffset="6235.9388">17046 892 312 0,'-17'-5'70'0,"-1"1"32"15,5 4-94-15,-7 9 0 16,0 6-2-16,-10 6-4 15,0 2 0-15,-10 6 11 16,2-5 4-16,-12 8 5 0,2-2 1 16,-13 16-1-16,4 4-9 15,-11 20-5-15,5 3-4 16,-8 22-2 0,6-4-2-16,-5 13 1 0,12-4-1 15,0 15 0-15,11-16 0 16,6 16 0-16,11-12-1 15,9 8 0-15,9-16-1 0,14 11 0 16,14-18-2-16,17 5-2 16,15-17-3-16,21-4-8 15,4-24-2-15,18-18-5 16,-5-22-3-16,12-26 5 16,-7-14 1-16,11-14-23 15,-13-4-8-15,4-12-41 16,-21 9-17-16,-6-13-70 15</inkml:trace>
        </inkml:traceGroup>
        <inkml:traceGroup>
          <inkml:annotationXML>
            <emma:emma xmlns:emma="http://www.w3.org/2003/04/emma" version="1.0">
              <emma:interpretation id="{DECB53CC-5F3A-4919-A2F1-7B7769EB418E}" emma:medium="tactile" emma:mode="ink">
                <msink:context xmlns:msink="http://schemas.microsoft.com/ink/2010/main" type="inkWord" rotatedBoundingBox="24860,1850 26926,1939 26798,4910 24732,4822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8468.6183">23690 1094 310 0,'21'-21'77'0,"-8"4"29"16,2 4-88-16,-1 6-4 15,-6 4 6-15,-8 3-5 16,-7 10 0-16,-8 5-2 0,-11 13-2 15,-6 10-6-15,-16 17-3 16,-2 0-1-16,-11 18 1 16,3-4 0-16,-12 16 1 15,12-10 1-15,-8 14 0 16,12-9-2-16,0 15 1 16,14-11-2-16,8 21 0 15,16-5-2-15,14 17-1 16,15-15-2-16,22 9-1 15,8-26-3-15,20-6 3 16,6-26 1-16,18-3 2 16,-4-23 2-16,20-9 3 15,-5-10-3-15,14-13-1 16,-18-10-7-16,4-6-26 16,-21-4-26-16,-9-7-60 15,-27 4-14-15,-4-5-109 16</inkml:trace>
          <inkml:trace contextRef="#ctx0" brushRef="#br0" timeOffset="8789.7586">23336 1916 453 0,'13'-2'93'0,"7"1"45"0,13 6-135 16,6 1-1-16,10 2-1 16,1-1-1-16,17-9-3 15,-3-6-3-15,21-7-3 16,-5-6-4-16,13-6-15 15,-10 1-9-15,10-3-46 16,-12 6-45-16,10 1-9 16,-13 14-108-16</inkml:trace>
          <inkml:trace contextRef="#ctx0" brushRef="#br0" timeOffset="9482.7297">24887 2276 424 0,'-2'-2'98'0,"0"-6"37"16,4 2-124-16,0 2-8 16,-1 9-3-16,-1 10-2 0,-6 10-2 15,-6 13 0-15,-13 17 0 16,-5 3 1-16,-18 7 1 16,-2-5 2-16,-8 6 2 15,7-5 1-15,-6 11-1 16,16-6 0-1,8 17 0-15,13-6-2 0,15 9-2 16,15-13-1-16,16 3-6 16,12-21-7-16,15-5-26 15,2-20-17-15,12-7-44 16,-11-15-21-16,4-11-17 16,-12-10-22-16</inkml:trace>
          <inkml:trace contextRef="#ctx0" brushRef="#br0" timeOffset="9872.2514">25087 2708 370 0,'2'0'107'0,"1"6"21"15,-1 6-102-15,6 16-20 16,-3 7-6-16,-1 27 0 16,-8 9 1-16,-6 35 0 15,-5 5 1-15,-3 37-2 16,-5-3-6-16,-9 31-65 15,3-20-58-15,-11 10-8 16,2-37-160-16</inkml:trace>
        </inkml:traceGroup>
      </inkml:traceGroup>
    </inkml:traceGroup>
    <inkml:traceGroup>
      <inkml:annotationXML>
        <emma:emma xmlns:emma="http://www.w3.org/2003/04/emma" version="1.0">
          <emma:interpretation id="{751EE827-CCDF-40E7-9E34-7BA8CC22E6C5}" emma:medium="tactile" emma:mode="ink">
            <msink:context xmlns:msink="http://schemas.microsoft.com/ink/2010/main" type="paragraph" rotatedBoundingBox="551,4379 29841,3701 29934,7686 643,8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037A3A-674D-4D7D-9DE8-5ED9CFF70BED}" emma:medium="tactile" emma:mode="ink">
              <msink:context xmlns:msink="http://schemas.microsoft.com/ink/2010/main" type="line" rotatedBoundingBox="651,4351 29655,4341 29656,5895 652,5905"/>
            </emma:interpretation>
          </emma:emma>
        </inkml:annotationXML>
        <inkml:traceGroup>
          <inkml:annotationXML>
            <emma:emma xmlns:emma="http://www.w3.org/2003/04/emma" version="1.0">
              <emma:interpretation id="{C81DFF3E-18EC-4752-AA36-87298F7E49A0}" emma:medium="tactile" emma:mode="ink">
                <msink:context xmlns:msink="http://schemas.microsoft.com/ink/2010/main" type="inkWord" rotatedBoundingBox="651,4351 5120,4349 5121,5904 652,5905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1687.7295">-39 3511 272 0,'32'-1'88'0,"11"-3"14"0,5 9-79 16,10 5-3-16,-5 4-14 0,4 9-3 16,-14 7-3-1,-8 9-1-15,-15 0-1 0,-14 14-1 16,-15 0 2-16,-18 3 0 16,-11-3 4-16,-15 1 0 15,3-13 2-15,-3-6-2 16,13-10-1-16,7-5-7 15,16-4-4-15,7 3-2 16,8 2-1-16,6 7 1 16,9 7 6-16,15 8 3 15,7 4 0-15,8 4 2 16,-3-1 0-16,-5-2 2 16,-13-9 4-16,-9 7 4 15,-11-6 1-15,-4 13 8 16,-11-5 4-16,-17 12 4 15,-12-9-1-15,-21 8 4 16,-12-11-4-16,-21 3-2 0,8-9-7 16,-8-6-2-16,18-13-10 15,1-6-26-15,24-9-37 16,4-9-85-16,19-6-5 16,6-6-187-16</inkml:trace>
          <inkml:trace contextRef="#ctx0" brushRef="#br0" timeOffset="12203.0073">810 3764 402 0,'1'-5'110'15,"-14"0"29"-15,-12 13-113 16,5 17-18-16,-16 26-10 16,-2 16-11-16,-19 31-11 15,2 3-8-15,-6 22-4 16,6-10 7-16,-3 21 5 0,12-13 11 15,4 9 13-15,10-26 8 16,14-9 3-16,17-35-2 16,11-19 1-16,11-26-5 15,17-16-1-15,4-18-3 16,16-22 2-16,0-12 0 16,8-29-1-16,-8-6-2 15,9-21-2-15,-14 9 0 16,-3-18-2-16,-10 17 2 15,-9-7 1-15,-16 19 3 0,-12-4 3 16,-8 24 1 0,-13 5 0-16,-3 19-1 0,-3 5-3 15,4 20-9-15,-3 17-33 16,7 19-50-16,-6 29-28 16,-1 15-38-16,-2 16-15 15</inkml:trace>
          <inkml:trace contextRef="#ctx0" brushRef="#br0" timeOffset="12761.6256">1193 3943 339 0,'-16'5'91'0,"-1"3"24"16,-5 17-94-16,6 12-17 15,-7 29-5-15,-4 10-6 16,-8 29-4-16,2-2-3 16,0 21-3-16,6-14-1 0,1 5 2 15,11-27 4 1,8-10 1-16,7-34 3 15,5-14 10-15,10-20 6 16,10-20 8-16,0-13 4 0,13-23 2 16,3-14-7-16,11-23-3 15,-2-5-9-15,6-20-1 16,-4 10-1-16,2-17 1 16,-7 16 2-16,1-11 7 15,-8 21 9-15,-9-4-3 16,-12 25-2-16,-11 9 7 15,-15 26-9-15,-18 18-12 16,-11 22-6-16,-16 26-28 16,-1 17-29-16,-6 20-74 15,7 1-8-15,4 12-136 16</inkml:trace>
          <inkml:trace contextRef="#ctx0" brushRef="#br0" timeOffset="12975.5855">1407 4858 208 0,'0'1'153'0,"4"3"-40"15,9 2-151-15,5 6 38 16,2 3-104-16,0 1-227 16</inkml:trace>
          <inkml:trace contextRef="#ctx0" brushRef="#br0" timeOffset="13443.9671">2158 3724 437 0,'-9'1'106'0,"-9"-2"37"16,-2 19-128-16,4 24-10 15,-16 26-17-15,-1 15-16 0,-12 34-43 16,4 3-22-16,-8 28-31 16,10-9 2-16,-3 22 13 15,14-23 60 1,0-10 65-16,8-45 46 15,6-23 23-15,8-35-5 0,6-19-2 16,8-14-38-16,12-15-11 16,7-7-13-16,11-22 5 15,2-6-20-15,6-20-7 16,-3-2-2-16,0-21 0 16,-8 7 2-16,5-18 6 15,-10 13 6-15,-3-8 4 16,-6 20 1-16,-6 2 1 15,-10 20-1-15,-10 5 1 16,-8 22-3-16,-7 15-9 16,-2 20-10-16,-1 19-104 0,3 19 20 15,-3 23-256 1</inkml:trace>
          <inkml:trace contextRef="#ctx0" brushRef="#br0" timeOffset="13890.7756">2506 4029 380 0,'-8'-8'89'0,"0"8"28"15,-2 3-116-15,-2 16-8 16,1 7-8-16,-13 22-8 16,-2 7 4-16,-4 21 2 15,0 1 6-15,0 17 3 16,10-2 9-16,5 12-1 16,9-16 0-16,2-6 1 15,6-29 1-15,5-18 1 16,1-24 3-16,12-17 2 15,3-14 0-15,14-14 0 0,-3-7-3 16,13-17-1 0,-4 1-2-16,2-17 0 0,-5 1-2 15,3-20 5-15,-8 3 3 16,0-13 6-16,-9 17 4 16,-8-2 2-16,-14 25-4 15,-9 11-2-15,-13 26-9 16,-7 14-17-16,-5 20-31 15,-5 21-86-15,-2 9 5 0,-4 13-204 16</inkml:trace>
          <inkml:trace contextRef="#ctx0" brushRef="#br0" timeOffset="14428.7565">3049 3950 154 0,'15'-27'178'15,"-10"10"-58"-15,-2 11-93 16,1 12 93-16,-9 18-120 15,-5 10-4-15,-10 23 3 0,-3 9 0 16,-7 21 1-16,5-3 2 16,3 23 1-16,11-4-1 15,7 8 1-15,11-18-1 16,6-9 2 0,4-32 0-16,6-19 9 15,0-30 2-15,12-26 1 0,7-17 0 16,13-34-1-16,-1-13-9 15,8-19-2-15,-11 6-1 0,-9-9 1 16,-21 24 2 0,-11 0 2-16,-18 19-1 0,-17 5-12 15,-8 17-18-15,-17 20-123 16,-6 24 20-16,-19 24-299 16</inkml:trace>
          <inkml:trace contextRef="#ctx0" brushRef="#br0" timeOffset="11133.4295">-1088 4321 334 0,'0'10'84'0,"0"-11"29"16,12-6-91-16,4 2-15 15,14-7 1-15,3 1-4 16,14-6-2-16,-2 4-3 0,13-2 1 16,-3 0-6-16,14 2-30 15,-7 3-39-15,4 0-39 16,-8 0-29-16,4 5-55 15</inkml:trace>
        </inkml:traceGroup>
        <inkml:traceGroup>
          <inkml:annotationXML>
            <emma:emma xmlns:emma="http://www.w3.org/2003/04/emma" version="1.0">
              <emma:interpretation id="{90A56C46-0046-499C-A039-BF226DFD92A4}" emma:medium="tactile" emma:mode="ink">
                <msink:context xmlns:msink="http://schemas.microsoft.com/ink/2010/main" type="inkWord" rotatedBoundingBox="6596,4728 10881,4726 10882,5788 6597,5789"/>
              </emma:interpretation>
              <emma:one-of disjunction-type="recognition" id="oneOf6">
                <emma:interpretation id="interp6" emma:lang="" emma:confidence="0">
                  <emma:literal>110.000</emma:literal>
                </emma:interpretation>
                <emma:interpretation id="interp7" emma:lang="" emma:confidence="0">
                  <emma:literal>180.000</emma:literal>
                </emma:interpretation>
                <emma:interpretation id="interp8" emma:lang="" emma:confidence="0">
                  <emma:literal>480.000</emma:literal>
                </emma:interpretation>
                <emma:interpretation id="interp9" emma:lang="" emma:confidence="0">
                  <emma:literal>+1r0.000</emma:literal>
                </emma:interpretation>
                <emma:interpretation id="interp10" emma:lang="" emma:confidence="0">
                  <emma:literal>1+10.000</emma:literal>
                </emma:interpretation>
              </emma:one-of>
            </emma:emma>
          </inkml:annotationXML>
          <inkml:trace contextRef="#ctx0" brushRef="#br0" timeOffset="15855.6923">4897 4325 268 0,'-18'18'68'0,"4"-8"20"16,6-2-74-16,10-1-11 15,9-4 4-15,4-1 4 16,12-5 5-16,1-6 1 15,12-6 0-15,0-1-6 0,13-3-2 16,0 3-7-16,7 3 0 16,-5 4-3-16,6 3-19 15,-8 4-24-15,4 0-63 16,-14-1-5-16,-2-4-136 16</inkml:trace>
          <inkml:trace contextRef="#ctx0" brushRef="#br0" timeOffset="15902.572">5246 4172 262 0,'-20'37'62'0,"-4"7"30"0,6-2-77 16,2 9-2-16,4-3-1 16,2 17-4-16,2-7-17 15,3 7-84-15,3-8 25 16,4-3-225-16</inkml:trace>
          <inkml:trace contextRef="#ctx0" brushRef="#br0" timeOffset="16763.3991">5802 4252 378 0,'26'-17'96'0,"7"-8"36"16,4 2-112-16,11-2-3 15,-3 3-4-15,6-1-9 16,-9 5-3-16,4-5-2 16,-6 1-2-16,0-4 0 15,-8-1-1-15,-7-3 1 16,-12 7 2-16,-7 0 3 15,-9 6 1-15,-2 2 2 16,-1 7-2-16,1 6 0 16,0 9-2-16,-9 23-1 0,-2 14 0 15,-14 28 0-15,-10 8 0 16,-8 21-1 0,1-10-2-16,-6 12-1 15,10-18-1-15,2 1-7 16,14-26-5-16,2-9-19 15,13-24-10-15,6-11-32 16,6-14-12-16,5-14-25 0,5-9-9 16,10-17-7-16</inkml:trace>
          <inkml:trace contextRef="#ctx0" brushRef="#br0" timeOffset="16880.0919">6637 3994 411 0,'-4'-3'106'0,"-1"1"28"15,5 4-120-15,-1 11-6 16,-1 14-9-16,-11 23 0 16,-9 13 0-16,-13 26 1 15,-3 1 1-15,-8 15-1 16,8-17 1-16,1 5 0 0,10-22-1 15,4-6 1-15,10-24 0 16,1-6-2-16,6-20-3 16,7-7-4-16,3-13 2 15,14-11-1-15,5-14 1 16,15-18-1-16,4-12 3 0,13-18-2 31,-4-2 1-31,11-13 1 0,-9 10 4 16,3-8 5-16,-11 16 2 15,-4-1 6-15,-14 18 0 16,-7 10 3 0,-12 18-1-16,-6 12-1 0,-9 14-6 15,-8 19-3-15,-3 10-4 0,-9 12-5 16,6 6-4-16,-2 10-2 16,9-5-4-1,9 3-32-15,14-6-30 0,9-2-61 16,12-13-20-16,15-11-104 15</inkml:trace>
          <inkml:trace contextRef="#ctx0" brushRef="#br0" timeOffset="17162.9709">7336 4064 142 0,'43'-36'86'0,"-5"1"1"16,-15 15-30-16,-4 5 2 0,-6 8-21 15,-8 7 1 1,-7 9-9-16,-10 9-9 0,-4 5-8 15,-14 10 2-15,-5 4-7 16,-10 8 5-16,2-6 2 16,-8 13 0-16,6-1-2 15,-8 17-3-15,5 2-6 16,-6 18-2 0,13-5 0-16,1 8-2 15,12-14-2-15,11-6-4 0,14-18-2 16,6-10-2-16,9-19 1 0,11-11 1 15,5-11 5-15,9-19 6 16,1-10 4-16,14-21 2 16,-6-10 1-16,6-23 0 15,-4-2-4-15,0-20 0 16,-13 10-2-16,-2-15 0 16,-10 18-1-16,-10 1-2 15,-11 22-2-15,-12 14-7 16,-15 30-8-16,-15 25-17 15,-6 23-6-15,-12 26-3 16,6 9 7-16,1 24-50 16,14-1-20-16,4 15-1 0,15-10-109 15</inkml:trace>
          <inkml:trace contextRef="#ctx0" brushRef="#br0" timeOffset="17439.7759">7490 4785 444 0,'-7'1'99'0,"-8"3"39"0,9 4-130 15,17 5-9-15,6 5-137 16,-2-3 45-16,0 2-363 16</inkml:trace>
          <inkml:trace contextRef="#ctx0" brushRef="#br0" timeOffset="17832.6152">8025 4142 266 0,'-2'-13'122'0,"-8"6"-2"0,-5 7-67 0,-15 13-21 0,-3 14-21 16,-17 23-5-16,0 8-2 15,-8 25-2-15,8 0-2 16,-1 15 3-16,16-12 0 15,5 11 1-15,15-21 2 0,12-6-2 16,11-24-2-16,14-14 0 16,4-29 0-16,11-23 1 15,3-16 2-15,11-21-1 32,-6-4-3-32,7-24-5 0,-8 5-7 15,-7-11-3-15,-12 6 2 0,-9-8 3 16,-11 17 8-16,-10-5 8 15,-5 16 5-15,-3 8 6 16,-2 23-3-16,4 7-2 16,2 17-6-16,4 13-11 15,4 11-9-15,-1 11-13 16,0 9-11-16,2 18-48 16,0 3-43-16,0 4-7 15,5-5-112-15</inkml:trace>
          <inkml:trace contextRef="#ctx0" brushRef="#br0" timeOffset="18298.5561">8566 4262 405 0,'-13'1'118'16,"-11"-4"26"-16,-2-2-109 0,9 2-25 0,-1 1-9 16,0 5-13-16,-9 7-9 15,2 9-1-15,-8 20 1 16,1 11 7-16,-4 20 9 16,6 6 9-16,2 11 1 15,13-13 0-15,5-4 0 31,10-23-4-31,7-11-1 0,4-18 0 16,4-11-1-16,2-12 0 16,6-12-2-16,0-11-1 15,5-15-2-15,2-8 1 16,2-19 1-16,-6-2 1 0,1-14 5 16,-9 5 2-16,-3-14 2 15,-5 12-1-15,-8-2 1 0,-4 22-3 16,-3 10-2-16,-5 32-2 15,-8 24-13-15,-5 25-17 16,-9 27-38-16,1 15-28 16,-6 11-28-16,9-5-27 15,8 6 4-15</inkml:trace>
          <inkml:trace contextRef="#ctx0" brushRef="#br0" timeOffset="18734.0701">8968 4202 405 0,'-9'-30'105'0,"-2"5"28"15,1 9-119-15,0 7-14 16,1 11-14-16,-1 16-6 15,1 7 0-15,-8 18 2 16,0 7 6-16,-1 23 7 16,1 0 6-16,1 22 1 15,6-4 1-15,7 2 3 16,4-23 3-16,11-15 4 0,4-31 1 31,14-24 4-31,4-21-2 0,10-27-2 16,1-14-5-1,5-27 3-15,-10-1-1 16,-4-13 3-16,-14 13-1 0,-12-4 0 16,-13 21-5-16,-12 1-10 15,-9 21-9-15,-9 14-6 0,-3 26-2 16,-11 22-7-16,6 18-6 16,-4 17-106-16,10 1 29 15,0 4-280-15</inkml:trace>
        </inkml:traceGroup>
        <inkml:traceGroup>
          <inkml:annotationXML>
            <emma:emma xmlns:emma="http://www.w3.org/2003/04/emma" version="1.0">
              <emma:interpretation id="{63F469C0-3C78-4264-A1DD-A3764E9C8055}" emma:medium="tactile" emma:mode="ink">
                <msink:context xmlns:msink="http://schemas.microsoft.com/ink/2010/main" type="inkWord" rotatedBoundingBox="11741,4517 16218,4515 16219,5860 11742,5862"/>
              </emma:interpretation>
              <emma:one-of disjunction-type="recognition" id="oneOf7">
                <emma:interpretation id="interp11" emma:lang="" emma:confidence="0">
                  <emma:literal>T100.000+100.000</emma:literal>
                </emma:interpretation>
                <emma:interpretation id="interp12" emma:lang="" emma:confidence="0">
                  <emma:literal>1100,000+100.000</emma:literal>
                </emma:interpretation>
                <emma:interpretation id="interp13" emma:lang="" emma:confidence="0">
                  <emma:literal>T900.000+100.000</emma:literal>
                </emma:interpretation>
                <emma:interpretation id="interp14" emma:lang="" emma:confidence="0">
                  <emma:literal>Tl00.000+100.000</emma:literal>
                </emma:interpretation>
                <emma:interpretation id="interp15" emma:lang="" emma:confidence="0">
                  <emma:literal>Tf00.000+100.000</emma:literal>
                </emma:interpretation>
              </emma:one-of>
            </emma:emma>
          </inkml:annotationXML>
          <inkml:trace contextRef="#ctx0" brushRef="#br0" timeOffset="19749.4837">10003 4335 335 0,'-1'-2'98'0,"1"-3"20"0,6-3-95 15,18-2-13-15,7 2-8 16,16-1-2-16,-1 1 0 0,9 3 1 15,-7 5-1-15,4 7 1 16,-9 1 0-16,3 5 0 16,-8 2-1-16,4-2 0 15,-7-3-2-15,1-1-6 16,-6-6-7-16,3-6-35 16,-6-4-68 15,-2-6 5-31,-5-4-170 0</inkml:trace>
          <inkml:trace contextRef="#ctx0" brushRef="#br0" timeOffset="19996.4099">10586 4081 401 0,'-5'6'105'15,"-1"-4"28"-15,6 10-110 0,3 8-20 16,2 18-2-16,2 10 0 16,-6 27-1-16,-4 4-2 15,-5 28-6-15,-7-5-4 16,-4 13-12-16,-1-17-3 16,1-5-5-1,5-32-1-15,9-13-2 0,10-24-76 16,9-16 26-1,9-13-212-15</inkml:trace>
          <inkml:trace contextRef="#ctx0" brushRef="#br0" timeOffset="20457.815">11132 4436 354 0,'2'12'78'0,"3"-1"37"15,5-1-104-15,12 0-5 0,2-3 2 16,10-9-2-16,2-10-2 15,9-9 0-15,-7-7 1 16,9-12 0 0,-11 2-1-16,2-9 2 0,-9 4-1 15,0-8-1-15,-9 4 1 16,0-3 1-16,-8 10-2 16,-7 2 2-1,-7 15 1-15,-8 8 1 0,-5 13-2 31,-13 24 0-31,-3 13-4 16,-14 25-1-16,-2 13-2 0,-12 28 0 16,5-5 0-1,-7 19 0-15,10-16 1 0,-3 6-4 0,15-24-3 16,0-4-17-16,14-26-15 0,6-6-93 16,7-22 13-16,4-16-217 15</inkml:trace>
          <inkml:trace contextRef="#ctx0" brushRef="#br0" timeOffset="20998.7927">12019 3883 420 0,'16'-13'101'0,"-2"1"38"0,-4 9-122 16,0 11-6-16,-5 10-2 0,-9 21-5 15,-9 7-1-15,-10 14-2 16,-9 1 0-16,-8 14-1 16,-1-7-1-1,-9 8 2-15,9-9 1 0,-3 6 1 16,11-10 0-16,7 0 0 15,12-15-1 1,4-6-2-16,10-17-2 16,7-9-1-1,5-11 0-15,11-11-3 0,4-11 0 16,11-21-5-16,5-12 0 16,10-21-1-16,-7-4 2 15,9-15 1-15,-8 7 5 0,3-10 1 16,-11 10 3-16,1-6 1 15,-15 16 0-15,-5 6 1 16,-13 22-1-16,-12 17 0 0,-10 25-2 16,-8 24-4-1,-7 19-6-15,-12 30-15 0,4 6-2 16,-5 12-11-16,8-11-25 16,5-1-55-16,12-21 14 15,6-7-141-15</inkml:trace>
          <inkml:trace contextRef="#ctx0" brushRef="#br0" timeOffset="21825.1797">12640 3955 364 0,'-9'-17'87'16,"1"7"31"-16,5 2-107 0,-2 19-6 15,0 18-3-15,-5 19-5 16,-5 11 0-16,-8 24 1 16,0-6-1-16,-1 14 3 15,8-8 2-15,4 8 1 16,10-18 0-16,7-8 2 15,7-22 1-15,3-16 3 16,2-22 4-16,2-15 7 16,3-12-3-16,5-21-1 0,-1-7-3 15,4-23-3 1,-3-1-7-16,-4-19 0 0,-7 10 1 16,-4-14-1-16,-10 14 0 15,-6 2-1-15,-2 23-1 16,-8 16-3-16,-2 23-5 15,-7 23-6-15,3 20-4 0,-7 17-19 16,7 6-27-16,2 16-73 16,10 0 3-16,4 7-171 15</inkml:trace>
          <inkml:trace contextRef="#ctx0" brushRef="#br0" timeOffset="22010.6977">12864 4642 429 0,'-7'13'86'15,"6"-1"39"-15,7-6-137 0,9 14-90 16,2 0-27-16,-2-3-30 16,-5-7-78-16</inkml:trace>
          <inkml:trace contextRef="#ctx0" brushRef="#br0" timeOffset="22412.5106">13405 3906 183 0,'-2'-36'183'0,"-3"6"-49"0,0 13-109 16,4 21 110-16,-4 21-126 0,-5 29-7 15,-3 11-7-15,-9 23-3 16,-3 2-1-16,-6 18-2 16,2-12 3-16,3 12 2 15,4-20 3-15,6-7 2 16,11-28 2-16,6-10-1 16,3-23 0-16,9-11-1 15,5-13 0-15,10-14-1 16,4-12-4-16,13-20-25 31,-2-4-10-31,7-19-13 0,-5 1 9 0,-6-16 11 16,-7 5 44-16,-2-16 23 15,-10 7 14-15,-4-12-7 16,-4 17-6-16,-9-1-21 0,-6 24-13 16,-9 9-3-16,-8 33-6 15,-6 21-26-15,-1 21-2 16,-4 31 1-16,1 17 3 15,0 18 5-15,5 4 6 16,5 13-57-16,10-17 14 16,7-6-170-16</inkml:trace>
          <inkml:trace contextRef="#ctx0" brushRef="#br0" timeOffset="22858.1112">13916 3764 440 0,'-15'1'92'0,"4"14"41"0,-1 32-147 15,-3 12-12-15,-10 29-5 16,-4 7 1-16,-6 20 3 15,6-14 16-15,6 18 9 16,13-19 5-16,5-5-1 16,9-29 1-16,-1-18 8 15,4-31 4-15,4-19 1 16,7-14-1-16,14-19-7 16,6-12-16-16,14-23-25 0,1-3-10 15,6-18 2-15,-10 5 9 16,2-17 19-16,-14 10 27 15,-6-10 17-15,-11 15 2 16,-5 2 4-16,-12 21-10 16,-9 15-3-16,-6 24-8 15,-8 19-8-15,-5 20-11 16,-3 25-7-16,1 12-6 0,-6 18-14 16,7-1-22-1,-3 11-67-15,5-15 5 0,-5 5-158 16</inkml:trace>
          <inkml:trace contextRef="#ctx0" brushRef="#br0" timeOffset="23261.2301">14383 3853 376 0,'-12'2'91'0,"-6"15"30"0,-7 26-107 0,0 15-16 15,-6 28-2-15,-1 2 0 16,-3 22-1-16,7-9-1 16,5 22 3-16,11-17-1 15,6 0 0 1,7-31 3-16,8-19 10 0,2-37 10 15,11-29 6 1,3-27 1-16,9-28-1 0,6-13-12 16,7-21-9-16,-2 4-7 0,-4-16-1 15,-9 18 0-15,-9-5 1 16,-11 18 3-16,-11-3-5 16,-9 22-9-16,-10 11-45 15,-4 24-73-15,-13 22-3 16,-5 32-65-16,-6 24 70 15</inkml:trace>
        </inkml:traceGroup>
        <inkml:traceGroup>
          <inkml:annotationXML>
            <emma:emma xmlns:emma="http://www.w3.org/2003/04/emma" version="1.0">
              <emma:interpretation id="{BB630651-DF4D-4111-906E-EABBF7282575}" emma:medium="tactile" emma:mode="ink">
                <msink:context xmlns:msink="http://schemas.microsoft.com/ink/2010/main" type="inkWord" rotatedBoundingBox="17181,4612 21974,4611 21975,5759 17182,5761"/>
              </emma:interpretation>
            </emma:emma>
          </inkml:annotationXML>
          <inkml:trace contextRef="#ctx0" brushRef="#br0" timeOffset="24316.4428">15517 4240 293 0,'-22'-2'128'0,"1"-1"6"0,4 1-78 16,9 2-21-16,1 0-21 0,7 2-8 15,0-2-8-15,2 0-1 16,-1 2-1-16,6 1 0 16,6-1 4-16,7 1 4 15,12 0 1-15,8-3 1 16,9-1 2-16,1-6-6 15,8-3 0 1,-5-2-2-16,6 1-11 16,-13 4-20-16,4 7-105 0,-15 2 16 15,0-5-261 1</inkml:trace>
          <inkml:trace contextRef="#ctx0" brushRef="#br0" timeOffset="24646.2135">15912 3828 368 0,'-18'37'82'0,"-4"11"32"15,4 3-112-15,3 14-12 16,3 2 0-16,1 7-1 16,-1-12-1-16,-1 1-1 0,3-10-1 15,1 0-30 1,1-10-49-16,3-6-9 0,2-12-37 16,3-9 22-16</inkml:trace>
          <inkml:trace contextRef="#ctx0" brushRef="#br0" timeOffset="25065.9807">16372 4321 430 0,'0'4'89'16,"3"-3"43"-16,10-1-126 0,11 0-4 15,2 2 2-15,11-4-2 16,3-3-1-16,8-8 0 16,1-7-1-16,16-15 1 15,-5-3-1-15,10-13 1 16,-7-1 0-16,3-11 5 15,-13 8 2-15,2-4 1 16,-13 10 2 0,-4 5-3-16,-12 15-5 15,-6 11-4-15,-11 13-2 16,-11 18-2-16,-13 11 1 0,-13 19 2 16,-7 5 3-16,-17 13-1 15,1-1 0-15,-9 13 1 0,5-5-1 16,-8 20 0-16,7-3 0 15,-6 18-1-15,8-10-2 16,-1 5-6-16,10-20-6 0,7-5-35 16,13-27-24-16,3-9-64 15,12-16-14-15,2-11-107 16</inkml:trace>
          <inkml:trace contextRef="#ctx0" brushRef="#br0" timeOffset="25565.9653">17428 4062 445 0,'18'-13'102'0,"-8"3"39"16,-5 5-129-16,1 9-9 15,-4 10-3-15,-9 21-6 16,-9 13-5-16,-14 21-2 0,-7 2 1 16,-7 10 2-16,0-11 6 15,0 8 3-15,7-17 3 16,2 8 1-16,10-11-1 16,2 3-1-16,8-11-1 15,7-2 0 1,8-15-3-16,10-10-3 0,6-14-1 15,13-18-1-15,6-12 0 0,14-26-5 16,-1-12 2 0,16-24 1-16,-8-7 4 15,12-23 8-15,-10 5 12 16,5-13 3-16,-13 15 0 0,0-7-1 16,-17 20-7-16,-10 15-3 15,-18 25-3-15,-13 13 0 16,-14 25-2-16,-9 23-1 15,-1 15-3-15,-4 21 0 16,4 5-1-16,1 8-2 16,9-11-2-16,1-2-18 15,6-16-18-15,3 0-58 16,7-8-26-16,0 1-25 16,7-6-39-16</inkml:trace>
          <inkml:trace contextRef="#ctx0" brushRef="#br0" timeOffset="26054.7931">18321 3820 428 0,'1'13'102'0,"-14"-1"34"0,-7 13-120 0,4 8-18 0,-13 17-2 16,-2 5-3-16,-9 14-1 16,0-4 0-16,-10 20 1 15,9-9 3-15,-7 12 1 16,6-8 3-16,2 3 3 16,10-17 2-1,6-4 1-15,10-21-2 0,11-13-1 16,8-13-3-16,12-8 0 15,4-14-2-15,11-16 1 16,3-5 1-16,8-22 1 16,-3-8 0-16,8-13 0 15,-8-1 2-15,4-11 3 16,-10 10 1-16,-1-8 0 16,-10 13 0-16,-5 0-1 0,-11 16-4 15,-10 11-3-15,-12 19 0 16,-14 19-2-16,-7 21-2 15,-12 19-9-15,3 11-23 16,-3 13-102-16,6-8 19 16,7 0-257-16</inkml:trace>
          <inkml:trace contextRef="#ctx0" brushRef="#br0" timeOffset="26362.0014">18314 4803 497 0,'-16'-2'101'0,"-3"2"33"0,18 7-168 0,2 8-116 16,3 3 15-16,-8 9-277 15</inkml:trace>
          <inkml:trace contextRef="#ctx0" brushRef="#br0" timeOffset="27448.6644">18923 4076 492 0,'-5'-7'114'0,"-5"0"42"15,5 4-146-15,0 13-11 16,-3 12-8-16,-7 16-4 16,-6 12-7-16,-9 16 1 15,0-1 5-15,-3 8 4 16,3-12 5-16,0 9 8 16,8-12 1-16,6-5 1 15,7-16-1-15,9-6-2 16,7-17-1-16,13-6-2 15,5-10-1-15,11-13 0 16,-1-13 0-16,12-18 1 31,-6-9 0-31,6-15 2 16,-9 4 1-16,3-7 3 0,-11 8 0 0,-5-3 1 16,-7 10-1-16,-9-2 0 0,-8 12-2 15,-9 3 0-15,-3 13-2 16,-9 8-2-16,3 17-2 15,-10 20-6-15,3 14-4 16,-5 19-15-16,1 6-20 16,-2 9-95-16,9-9 17 0,2 4-229 15</inkml:trace>
          <inkml:trace contextRef="#ctx0" brushRef="#br0" timeOffset="27603.2767">19426 4059 418 0,'9'-13'115'0,"-13"6"28"0,-1 7-118 15,-3 12-24-15,-7 18-9 16,-5 13-4-16,-6 18 0 15,-1 4 2-15,-3 10 4 0,5-9 4 16,0 6 2-16,12-11 1 16,2-5 2-16,9-14 0 15,5-11 1-15,9-17-2 16,8-9 1-16,5-10-2 16,8-17-2-16,2-9 0 0,8-21-3 15,-3-9 0 1,6-12 0-16,-4 3 1 0,-1-10 3 15,-8 11 4-15,-1-8 3 16,-15 14 1-16,-6-3 1 16,-8 16-1-16,-6 7-2 15,-7 18-4-15,-6 10-7 16,-6 15-5-16,-6 16-10 16,1 9-8-16,-4 9-9 15,4 0-19-15,-1 8-73 16,6-12 17-16,-4 3-186 15</inkml:trace>
          <inkml:trace contextRef="#ctx0" brushRef="#br0" timeOffset="27726.6982">19968 4038 369 0,'16'1'104'15,"-14"6"21"-15,-4 9-102 0,-3 9-41 0,-10 22-21 16,-8 6-1 0,-9 18 9-16,-4 1 12 0,-2 9 17 15,6-11 23-15,7 9 3 16,10-17-3-1,7 1-7-15,6-18-3 0,7-10 4 16,4-19 0-16,14-14 4 16,4-22 1-16,17-18-1 15,6-15-4 1,12-24-4-16,-8-1-8 16,8-13 1-16,-16 5 1 0,-4-11 4 15,-14 16-1-15,-5-7 0 16,-16 13 0-16,-9 6-4 15,-13 19-3-15,-16 13-5 16,-12 26-3-16,-16 27-17 16,-2 19-36-16,-7 22-85 15,8 6 5-15,-3 6-206 16</inkml:trace>
        </inkml:traceGroup>
        <inkml:traceGroup>
          <inkml:annotationXML>
            <emma:emma xmlns:emma="http://www.w3.org/2003/04/emma" version="1.0">
              <emma:interpretation id="{2DC6973E-5680-45AD-8F34-E1FDC5BC85AD}" emma:medium="tactile" emma:mode="ink">
                <msink:context xmlns:msink="http://schemas.microsoft.com/ink/2010/main" type="inkWord" rotatedBoundingBox="24371,4636 29655,4634 29656,5798 24372,5800"/>
              </emma:interpretation>
              <emma:one-of disjunction-type="recognition" id="oneOf8">
                <emma:interpretation id="interp16" emma:lang="" emma:confidence="0">
                  <emma:literal>+100.000</emma:literal>
                </emma:interpretation>
                <emma:interpretation id="interp17" emma:lang="" emma:confidence="0">
                  <emma:literal>+ 100.000</emma:literal>
                </emma:interpretation>
                <emma:interpretation id="interp18" emma:lang="" emma:confidence="0">
                  <emma:literal>+ 100000</emma:literal>
                </emma:interpretation>
                <emma:interpretation id="interp19" emma:lang="" emma:confidence="0">
                  <emma:literal>+ 1000000</emma:literal>
                </emma:interpretation>
                <emma:interpretation id="interp20" emma:lang="" emma:confidence="0">
                  <emma:literal>700.000</emma:literal>
                </emma:interpretation>
              </emma:one-of>
            </emma:emma>
          </inkml:annotationXML>
          <inkml:trace contextRef="#ctx0" brushRef="#br0" timeOffset="29520.5429">22732 4189 304 0,'-5'-12'98'0,"-2"2"27"0,0 2-80 15,2 1-16-15,2 5-7 16,-2 2-7-16,-1 4-12 0,-4-1-3 16,0 4-2-16,-4-2 1 15,4-4 2-15,2 3 8 16,3-4 1-16,0 0 4 16,7 0 0-16,3-2 2 15,1 0-6-15,11 2-1 16,5 2-4-16,7 5 1 15,5 3-4-15,7 3-1 32,1 2 0-32,4-2-1 0,-6-1-1 15,8-6-4-15,-3-4-1 16,6-4-9-16,-4-8-3 0,6-10-7 16,-10 1-4-16,-5-8-21 15,-13 7-3-15,-6 2-44 0,-14 8-24 16,-9-3-9-16,-2 3-55 15</inkml:trace>
          <inkml:trace contextRef="#ctx0" brushRef="#br0" timeOffset="29635.602">23168 3812 370 0,'-21'3'117'16,"1"9"20"-16,-2 18-100 0,1 11-27 15,-4 22-16-15,-2 5-11 0,-4 12-2 16,2-12 2-16,1 3 1 16,10-19 10-16,0-2 6 15,8-15 1-15,0 1 0 16,1-8 0-16,0 4-7 16,0-4-32-16,3 2-81 15,1-10 10-15,1-14-211 16</inkml:trace>
          <inkml:trace contextRef="#ctx0" brushRef="#br0" timeOffset="29755.6891">23417 4330 330 0,'20'1'104'0,"2"-6"23"15,9-1-83-15,4-1-29 16,12 2 1-16,-6 3-7 16,12-2-4-16,-3-1-2 15,17-10 0-15,-8-9-2 16,13-11-1-16,-11-6 1 0,2-10 3 15,-16 1 3-15,-4-5 4 16,-13 8 0-16,-2 3 1 16,-10 10-3-1,-6 8-2-15,-7 13-3 16,-10 11-1 0,-7 14-1-16,-14 19-1 0,-6 6-1 0,-14 17 0 15,-1 4 0-15,-6 11 1 16,5-10 1-16,-5 13 1 15,10-11 0-15,-4 14 0 16,6-9-1-16,-3 14 0 16,6-10-2-16,2 6 1 15,6-16-1-15,3-5-2 16,7-16-4-16,5-5-9 0,7-18-11 16,5-4-30-16,6-12-18 15,10-17-70-15,6-6-2 16,9-19-130-16</inkml:trace>
          <inkml:trace contextRef="#ctx0" brushRef="#br0" timeOffset="30006.5761">24638 4097 391 0,'34'-20'104'0,"6"-3"34"0,-2 2-117 0,1 6-4 16,-11 6-9-16,-5 11-1 16,-15 10-4-16,-9 14 3 15,-11 11-1-15,-16 21 1 16,-9 5-3-16,-16 15-1 16,-3-5-1-16,-11 8 0 15,11-13 0-15,1 2 1 16,19-12 0-1,2-1-1-15,15-16 0 16,2-1-1-16,9-12 0 16,4-6-3-16,9-6 0 15,14-6 1-15,5-8-1 0,13-12 2 16,3-7 2-16,13-14 0 0,-5-11-1 16,9-14 2-16,-9-2-1 15,5-20 3-15,-7 3 1 16,2-13 1-16,-9 7-1 15,-5-2 0-15,-15 16-2 16,-9 6 1-16,-14 21 0 16,-16 7-1-16,-4 16 0 15,-15 7-2-15,1 12-2 16,-10 16-8-16,5 12 0 16,-9 17-3-16,9 6 0 15,-3 10-2-15,9-5 1 0,2 7-25 16,14-9-33-16,4 2-68 15,6-10-12-15,6-4-135 16</inkml:trace>
          <inkml:trace contextRef="#ctx0" brushRef="#br0" timeOffset="30475.1018">25464 4079 443 0,'2'-25'97'0,"-5"5"45"0,1 9-133 16,-6 11-2-16,-9 15-1 16,-14 21-10-16,-11 12-2 15,-9 22 0-15,-3 5 1 16,-5 16 2-16,7-8 3 15,1 8 3-15,8-11 3 0,6 1 2 16,14-18-1 0,11-3 0-16,14-20-3 31,8-8-2-31,11-18-2 16,11-10 0-16,1-16 0 15,9-19 1-15,1-13 0 0,3-24 1 0,-3-5 0 16,2-18 1-16,-7 5-1 0,-1-16 1 15,-10 18-2-15,-6-11 0 16,-6 17-2-16,-10-2-2 16,-7 22-2-16,-9 15-10 15,-9 27-5-15,-10 26-7 16,-2 18 0-16,-2 17-20 16,2 4-85-16,2 11 28 15,7-8-247-15</inkml:trace>
          <inkml:trace contextRef="#ctx0" brushRef="#br0" timeOffset="30755.5254">25501 4891 245 0,'-13'20'197'0,"3"-12"-58"16,15 0-195-16,14-1 56 0,0 5-142 16,-6-4-240-16</inkml:trace>
          <inkml:trace contextRef="#ctx0" brushRef="#br0" timeOffset="31232.1316">26226 4165 210 0,'-5'-3'0'0,"-13"5"197"0,-5 18-182 0,3 8 126 15,-12 20-143-15,-3 8 135 16,-6 13-145-16,6-8 0 16,-6 9 2-16,11-14 5 15,-2 9 3-15,7-9 3 16,2 2 2-16,8-14-1 0,7-3 0 15,13-18-1-15,11-4-1 16,11-14-3-16,14-12 0 16,4-8 0-16,12-17 1 31,-2-11 0-31,8-18 1 0,-9-2 5 16,6-17 5-16,-13 7 1 15,-1-10 3-15,-11 10 1 16,-3-5-4-16,-13 13-3 0,-5 0-3 15,-13 16-2 1,-9 5-3-16,-9 16-2 16,-11 13-4-16,-3 19-3 15,-12 19-3-15,-2 12-1 16,-10 20-4-16,5 1-5 16,-1 12-112-16,9-10 35 15,6 5-296-15</inkml:trace>
          <inkml:trace contextRef="#ctx0" brushRef="#br0" timeOffset="32363.4334">26766 4160 453 0,'13'-26'101'0,"-6"3"40"0,1 14-136 0,-6 21-4 16,-9 18-5-16,-13 20-2 16,-6 8 1-16,-11 18 1 15,1-3 2-15,-6 15 4 16,7-7 3-16,-1 9 1 16,9-15 2-16,4-2 0 15,8-20-3-15,7-8-1 16,8-19-3-16,8-9 0 31,9-14-2-31,9-14 1 0,6-16 0 0,7-19 0 16,0-9 1-16,7-18 0 0,-6 0 1 15,5-12 3-15,-7 5 0 16,3-14 1-16,-11 9-2 16,-1-5 1-16,-13 16-4 15,-8 1-1-15,-12 18 0 16,-11 8-2-16,-10 18-1 0,-14 14-1 15,-2 21 1 1,-7 21-1-16,3 14-1 16,-8 24-5-16,10-2-5 0,-2 22-41 15,8-2-52 1,-1 13-36-16,12-11-39 0,6 9-28 16</inkml:trace>
          <inkml:trace contextRef="#ctx0" brushRef="#br0" timeOffset="32398.6906">27322 4079 213 0,'43'-43'187'0,"-15"8"-44"0,-4 8-7 16,-8 13-118-16,-6 14-13 15,-11 16-13-15,-18 22-7 16,-7 9 1-16,-14 23 3 16,-3 1 7-16,-5 17 8 0,8-5 5 15,2 23 1 1,11-6-3-16,7 11-2 16,10-18-5-16,8-13-1 15,12-31 3-15,12-24 5 16,8-26 2-16,15-26 1 15,8-14 0-15,17-26-1 0,-1-3-5 16,11-24 1-16,-2 6 2 16,3-20 3-16,-13 10 0 0,-1-13 1 15,-16 16-2 1,-11-8-4-16,-20 25-6 16,-17 5-5-16,-16 23-6 0,-25 15-15 15,-12 27-29 1,-30 23-100-16,-8 20 12 0,-23 21-245 15</inkml:trace>
        </inkml:traceGroup>
      </inkml:traceGroup>
      <inkml:traceGroup>
        <inkml:annotationXML>
          <emma:emma xmlns:emma="http://www.w3.org/2003/04/emma" version="1.0">
            <emma:interpretation id="{CA407731-407E-406D-9DDF-425ABFA59823}" emma:medium="tactile" emma:mode="ink">
              <msink:context xmlns:msink="http://schemas.microsoft.com/ink/2010/main" type="line" rotatedBoundingBox="608,6836 29898,6158 29934,7686 643,8363"/>
            </emma:interpretation>
          </emma:emma>
        </inkml:annotationXML>
        <inkml:traceGroup>
          <inkml:annotationXML>
            <emma:emma xmlns:emma="http://www.w3.org/2003/04/emma" version="1.0">
              <emma:interpretation id="{53837D8C-7347-4502-BF36-700E021B6841}" emma:medium="tactile" emma:mode="ink">
                <msink:context xmlns:msink="http://schemas.microsoft.com/ink/2010/main" type="inkWord" rotatedBoundingBox="609,6902 5093,6798 5122,8055 638,8158"/>
              </emma:interpretation>
              <emma:one-of disjunction-type="recognition" id="oneOf9">
                <emma:interpretation id="interp21" emma:lang="" emma:confidence="0">
                  <emma:literal>1300,000</emma:literal>
                </emma:interpretation>
                <emma:interpretation id="interp22" emma:lang="" emma:confidence="0">
                  <emma:literal>+ 500.000</emma:literal>
                </emma:interpretation>
                <emma:interpretation id="interp23" emma:lang="" emma:confidence="0">
                  <emma:literal>+ 300.000</emma:literal>
                </emma:interpretation>
                <emma:interpretation id="interp24" emma:lang="" emma:confidence="0">
                  <emma:literal>[1300,000</emma:literal>
                </emma:interpretation>
                <emma:interpretation id="interp25" emma:lang="" emma:confidence="0">
                  <emma:literal>15300,000</emma:literal>
                </emma:interpretation>
              </emma:one-of>
            </emma:emma>
          </inkml:annotationXML>
          <inkml:trace contextRef="#ctx0" brushRef="#br0" timeOffset="38590.7365">-1099 6662 381 0,'-7'5'102'0,"0"-3"26"0,4-2-111 16,10 3-8-16,3 2-9 15,3 2-2-15,3-2 0 16,3 3-3-16,-4-5-1 16,8 4-2-16,0-2-2 0,5 0-4 15,1 0-1-15,10 2-6 16,-2-2-2-16,9 0-27 16,-2-4-24-16,7-4-34 15,-8-7-20-15,-5-8-42 31</inkml:trace>
          <inkml:trace contextRef="#ctx0" brushRef="#br0" timeOffset="38652.5602">-882 6431 383 0,'-7'34'90'0,"1"4"34"0,1-3-110 15,0 18-7-15,5 5-3 16,-4 22-1-16,-2-1-2 16,-2 19-2-16,-2-10-3 15,0 5-29-15,3-18-54 16,0-5-38-16,1-24-33 15,-6-13-59 1</inkml:trace>
          <inkml:trace contextRef="#ctx0" brushRef="#br0" timeOffset="38841.1472">172 7057 248 0,'-3'19'133'0,"-12"4"-4"0,-7-2-62 0,-13 9-15 16,-3-8-30-16,-7-1-7 16,2-6-14-16,-5-3-54 15,7-7-82-15,-7 0 5 16,3 2-218-16</inkml:trace>
          <inkml:trace contextRef="#ctx0" brushRef="#br0" timeOffset="38792.2733">-150 6076 316 0,'5'5'117'0,"2"0"5"0,-4-2-82 16,10 1-25-1,4 2-14-15,11-1 0 0,2-3 0 16,7-2-1-16,-6-5 1 15,11-2-1 1,-8 2 1-16,5-4-1 0,-11 2 1 16,0 5-2-16,-11 1-2 15,-9 7-3-15,-10 9-4 16,-14 15-20-16,-11 5-15 16,-11 18-36-16,-7-3-3 15,-5 6-2 1,9-9-7-16,-1 1 17 0,13-12-24 15</inkml:trace>
          <inkml:trace contextRef="#ctx0" brushRef="#br0" timeOffset="38925.9153">773 6255 398 0,'-23'14'90'0,"-4"-4"37"0,6 0-121 15,-1 15-9-15,4 4-5 16,-7 26-4-16,-2 8-1 15,-6 22 1-15,5-4 6 16,-3 19 1-16,7-12 3 16,4 8 1-16,10-18 1 15,4-8-2 1,4-25-1-16,4-17-1 0,8-16 3 16,5-17 8-16,8-12 3 0,12-19 2 15,3-8 3-15,7-22-4 16,1-2-7-16,6-15-2 15,-7 7 1-15,1-14 7 16,-9 10 3-16,-6-8 8 16,-13 12 2-16,-8-2 0 15,-16 21-5-15,-13 4-5 16,-6 22-7-16,-13 17-3 16,-2 23-3-16,-6 16-3 15,4 14-5-15,-2 18-9 16,10-2-9-16,5 6-49 15,10-6-70-15,3 3 2 16,12-11-182-16</inkml:trace>
          <inkml:trace contextRef="#ctx0" brushRef="#br0" timeOffset="39017.6684">1308 6363 422 0,'-32'14'107'0,"-8"6"33"0,4 3-124 0,-2 10-11 15,6 7-12-15,-3 18-18 16,9 2-4-16,-1 14 0 16,7 3 5-16,4 12 9 15,6-2 17-15,8 6 4 16,9-19 2-16,6-10 3 31,7-25-1-31,6-17 1 0,1-27 0 16,9-23 2-1,-2-17-3-15,6-28-4 0,-4-13-1 0,4-21-3 16,-12 4-2-16,-3-8 1 0,-12 17 0 16,-4-4 0-16,-13 20 0 15,-4-2 0-15,-5 23-1 16,-7 13-6-16,-3 25-6 16,-11 29-14-16,3 25-9 15,-9 23-16-15,5 9-14 16,-1 19-56-16,9-10 12 15,4 11-126-15</inkml:trace>
          <inkml:trace contextRef="#ctx0" brushRef="#br0" timeOffset="39061.5511">1505 6994 526 0,'-26'30'140'0,"-7"-18"38"0,9 1-160 0,26-5-27 15,6 6-35-15,6-4-135 16,-3 0 23-16,-4-5-317 16</inkml:trace>
          <inkml:trace contextRef="#ctx0" brushRef="#br0" timeOffset="39166.6427">2098 6204 409 0,'-5'12'109'16,"-3"4"29"-16,-6 16-114 15,-2 4-16-15,-11 17-4 16,-3 2-3-16,-6 15 1 15,-2-4-1-15,-2 16 0 16,5-6 0-16,2 12 0 16,8-13 0-16,3 1-1 15,9-21-1-15,6-10-2 16,6-24-2-16,7-12 0 0,8-19 0 16,7-22 2-16,2-13 2 15,11-24 1-15,-1-3 1 16,7-13 0-1,-4 7 0-15,1-8-1 16,-4 11 1-16,-5-9 1 16,-11 12 0-16,-7 3 5 0,-14 17 2 15,-12 6 2-15,-9 21-1 16,-12 17-2-16,-2 21-7 0,-11 28-11 16,3 17-8-16,-6 25-6 15,10 2 0-15,3 13-43 16,14-13-68-16,4 4 13 15,15-16-208-15</inkml:trace>
          <inkml:trace contextRef="#ctx0" brushRef="#br0" timeOffset="39266.7407">2545 6330 457 0,'-24'-11'130'0,"-7"2"29"0,1 6-136 16,2 15-16-16,3 9-17 16,-2 21-11-16,2 7-2 15,-5 20 2-15,4-1 6 16,-2 15 6-16,6-5 6 15,2 10 2-15,7-19 1 16,3-4 1-16,8-25 0 16,11-17-1-16,5-21 0 0,13-14-1 15,3-9-1-15,15-21 0 16,-4-8 0 0,11-14 0-16,-9-5 1 0,2-15 1 15,-10 12 2-15,-11-4 2 16,-10 15 1-16,-14-1 0 15,-7 21-1-15,-15 3 0 16,1 14-4-16,-11 9-2 16,4 17-2-16,-7 16-3 15,4 15-3-15,-2 17-1 16,8 5-2-16,0 11-61 16,11-6-57-16,8 2-2 15,6-13-170-15</inkml:trace>
          <inkml:trace contextRef="#ctx0" brushRef="#br0" timeOffset="39538.7139">3106 6129 437 0,'5'-10'126'0,"-9"9"18"0,4 17-133 0,-5 24-17 16,-6 10-94-16,-9 21-56 16,-3 4-8-16,-4 15-53 15,7-12 209-15,7 8 123 16,11-16 19-16,10-7-8 16,6-25-37-16,7-10-20 15,4-23-24-15,10-13-14 16,0-15-14-16,10-22-5 31,1-15-8-31,4-20-3 0,-12-3-2 94,-3-15 1-79,-17 10 0-15,-14-9 0 16,-13 17-1 0,-12 2-13-16,-6 21-18 0,-16 11-110 15,-2 24 18-15,-8 17-271 0</inkml:trace>
        </inkml:traceGroup>
        <inkml:traceGroup>
          <inkml:annotationXML>
            <emma:emma xmlns:emma="http://www.w3.org/2003/04/emma" version="1.0">
              <emma:interpretation id="{7929CAF3-88A2-4BF9-83D4-9A0FBEE07EF4}" emma:medium="tactile" emma:mode="ink">
                <msink:context xmlns:msink="http://schemas.microsoft.com/ink/2010/main" type="inkWord" rotatedBoundingBox="7214,7032 10876,6948 10897,7827 7234,7912"/>
              </emma:interpretation>
              <emma:one-of disjunction-type="recognition" id="oneOf10">
                <emma:interpretation id="interp26" emma:lang="" emma:confidence="0">
                  <emma:literal>-30.000</emma:literal>
                </emma:interpretation>
                <emma:interpretation id="interp27" emma:lang="" emma:confidence="0">
                  <emma:literal>-30.080</emma:literal>
                </emma:interpretation>
                <emma:interpretation id="interp28" emma:lang="" emma:confidence="0">
                  <emma:literal>50.000</emma:literal>
                </emma:interpretation>
                <emma:interpretation id="interp29" emma:lang="" emma:confidence="0">
                  <emma:literal>„30.000</emma:literal>
                </emma:interpretation>
                <emma:interpretation id="interp30" emma:lang="" emma:confidence="0">
                  <emma:literal>-30.900</emma:literal>
                </emma:interpretation>
              </emma:one-of>
            </emma:emma>
          </inkml:annotationXML>
          <inkml:trace contextRef="#ctx0" brushRef="#br0" timeOffset="42542.1117">5491 6471 292 0,'-8'-1'88'16,"6"1"14"-16,6 0-81 0,9 3-13 16,2-3-8-16,10 2 5 15,0-2 5-15,5-4 4 16,-2 3 0-16,7-3 0 15,-1 1-5-15,5 0-4 16,-1 1-4-16,10-3 0 16,-5 2 0-16,12-6-1 15,-4 3 0-15,9-3 1 32,-8 3-14-32,6 4-105 0,-13 5 32 15,-11 9-282-15</inkml:trace>
          <inkml:trace contextRef="#ctx0" brushRef="#br0" timeOffset="43766.5327">6633 6184 197 0,'-1'0'145'0,"-3"0"-24"0,1-5-16 16,3 7-79-16,2 1-8 0,1 0 2 15,0 2-8-15,9 4 0 16,5-8-2-16,8 1-2 15,6-4-3-15,9-6 0 16,-4-4 0-16,6 2 0 31,-6 2 1-15,1 2-1-16,-4 2-2 0,-3 4 0 0,-5 4-3 0,-5-4 1 16,-10 3-2-1,-12 8 0-15,-9 8-1 0,-14 9-1 16,-5 7 0-16,-7 5 0 15,1-7-1-15,4 0-3 16,9-6-4-16,1 3-2 0,7-4 0 16,6 9 1-16,4-2 5 15,8 12 4-15,7-4 4 16,10 9 0-16,1-8-1 16,6 1 1-16,-6-12 2 15,-2 1 2-15,-13-10 5 16,-4 1 4-16,-9-5 2 0,-13 2 1 15,-4-2-1 1,-15 2-5-16,-4-3-5 16,-13 1-1-16,4-6-5 0,-12-2-2 15,9-7-12-15,-2 0-15 16,11-1-9-16,3 5-34 16,9 4-53-16,3 4-8 15,9 2-32 1,4 1 9-16</inkml:trace>
          <inkml:trace contextRef="#ctx0" brushRef="#br0" timeOffset="44107.5117">7442 6264 383 0,'-12'0'88'0,"1"6"34"16,1 9-117-16,0 12-18 0,-4 8-16 15,-5 15-39-15,-3 1-5 16,-5 9 6-16,3-7 19 15,-5 8 26-15,6-9 43 16,-2 9 12-16,9-6-2 16,4 0-6-16,9-17-11 15,4-6-3-15,11-16-5 16,8-18 0-16,5-14 0 0,10-16 0 16,3-7-4-1,7-15 0 1,-7 1-1-16,5-8 0 0,-8 8 4 15,-4-7 13-15,-9 8 5 16,-7-2 12-16,-9 7 4 16,-12 4 0-16,-6 13-9 0,-13 4-6 15,-3 11-11-15,-10 11-6 16,0 11-7-16,-10 15-16 16,4 9-13-16,0 17-34 15,5-3-50-15,3 3-20 16,13-3-30-16,4 2 5 15</inkml:trace>
          <inkml:trace contextRef="#ctx0" brushRef="#br0" timeOffset="44407.3832">7625 6939 520 0,'-9'10'108'16,"-1"-6"44"-16,17-1-167 0,13 9-144 15,-2 1 36-15,-3 5-359 16</inkml:trace>
          <inkml:trace contextRef="#ctx0" brushRef="#br0" timeOffset="45915.548">8083 6338 418 0,'-24'19'108'0,"0"-1"33"0,-3 14-118 0,7 1-15 16,-3 12-7-16,1 1-9 16,-4 11 0-16,2-8-1 15,0 13 2-15,4-11 4 16,6 6 2-16,8-13-1 15,7-2 0-15,8-17-2 16,9-7 1-16,5-16 1 16,4-19 0-16,3-9 1 0,6-16-1 31,-4-4-1-31,-1-11-1 16,-1 6 1-16,-5-12 3 0,-5 8 2 15,-3-12 6 1,-9 4 2-16,-6-3 0 0,-6 13-1 0,-11-4-2 15,-5 19-3-15,-8 13-1 16,0 15 0-16,-9 22-2 16,7 20-4-16,-6 17-8 15,3 4-10-15,0 16-12 16,8-11-38-16,0 6-64 16,11-12 5-16,11-2-157 15</inkml:trace>
          <inkml:trace contextRef="#ctx0" brushRef="#br0" timeOffset="46073.0051">8538 6222 445 0,'3'-3'114'0,"-10"1"32"0,2 7-131 15,-3 14-18-15,-4 12-12 16,-9 16-8-16,-6 6 1 0,-6 16 4 16,0-7 7-16,0 8 6 15,6-4 7-15,4 7 0 16,10-12-1-16,3-6 3 16,6-17 0-16,6-14 1 15,6-18 0-15,9-16 3 16,1-8-4-16,14-17-1 15,2-6-2-15,11-16-3 32,-2 1-2-32,4-16 2 0,-11 8 2 15,-6-13 8-15,-15 11 3 16,-8-4 5-16,-12 15-2 16,-12 6-3-16,-4 17-5 15,-7 14-6-15,-2 19-5 16,-5 21-5-16,7 11-3 0,-1 15-12 15,3 2-8-15,3 13-58 16,3-5-44-16,1 4-12 0,8-7-113 16</inkml:trace>
          <inkml:trace contextRef="#ctx0" brushRef="#br0" timeOffset="46188.7492">9054 6128 397 0,'0'-14'125'0,"-10"8"26"0,-8 11-111 16,1 11-29-16,-9 22-8 15,1 11-9-15,-7 20-8 16,4 3 6-16,-4 9 0 15,7-8 5-15,2 7 3 16,7-14 3-16,9-3 1 16,7-18 2-16,8-10 3 15,9-20-1-15,9-18 6 16,4-14 0-16,13-21-3 16,1-9-3-16,4-14-1 15,-7-2-5-15,-1-9 0 16,-17 8 0-16,-3-6 1 0,-13 12 1 15,-10 0-1-15,-11 18-2 16,-12 13-12-16,-11 17-12 16,-14 22-47-16,-2 16-18 15,-7 10-68-15,5 4-19 0,2 1-90 16</inkml:trace>
        </inkml:traceGroup>
        <inkml:traceGroup>
          <inkml:annotationXML>
            <emma:emma xmlns:emma="http://www.w3.org/2003/04/emma" version="1.0">
              <emma:interpretation id="{1BE41060-D81B-41BA-A9E6-C021F459BCEF}" emma:medium="tactile" emma:mode="ink">
                <msink:context xmlns:msink="http://schemas.microsoft.com/ink/2010/main" type="inkWord" rotatedBoundingBox="12919,6551 16448,6469 16479,7807 12950,7889"/>
              </emma:interpretation>
              <emma:one-of disjunction-type="recognition" id="oneOf11">
                <emma:interpretation id="interp31" emma:lang="" emma:confidence="0">
                  <emma:literal>-30.000-30.000</emma:literal>
                </emma:interpretation>
                <emma:interpretation id="interp32" emma:lang="" emma:confidence="0">
                  <emma:literal>-30,000-30.000</emma:literal>
                </emma:interpretation>
                <emma:interpretation id="interp33" emma:lang="" emma:confidence="0">
                  <emma:literal>-30.000 -30.000</emma:literal>
                </emma:interpretation>
                <emma:interpretation id="interp34" emma:lang="" emma:confidence="0">
                  <emma:literal>-30,000 -30.000</emma:literal>
                </emma:interpretation>
                <emma:interpretation id="interp35" emma:lang="" emma:confidence="0">
                  <emma:literal>-30000-30.000</emma:literal>
                </emma:interpretation>
              </emma:one-of>
            </emma:emma>
          </inkml:annotationXML>
          <inkml:trace contextRef="#ctx0" brushRef="#br0" timeOffset="46558.4717">11249 6250 263 0,'-10'7'125'0,"0"0"7"0,3-9-71 16,0 2-2-16,1-3-23 0,-1 1-6 15,2-3-10 1,0 5-5-16,5-2-8 0,5 2-3 16,5 4-4-16,7 1-1 15,8 3 0-15,11 0 2 16,7-3-1-16,10-3 0 15,4-4-3 1,11-4-12-16,-10 2-11 16,3-1-80-16,-16-1-43 15,-2-7-22-15,-16-2-109 16</inkml:trace>
          <inkml:trace contextRef="#ctx0" brushRef="#br0" timeOffset="47428.4198">12059 6016 397 0,'-28'4'112'15,"3"-6"28"-15,8-1-112 0,14 3-18 16,9 0-3-16,4-4-8 16,12 3 1-16,3-1 1 15,10-3 1-15,0 0-1 16,14 0 1-16,-2 2-1 16,8-5 0-16,-7 1-1 15,3 2 1-15,-13-2-1 0,-6 2 2 16,-15 5 4-1,-13 5 0 1,-13 7 1-16,-18 9 0 16,-8 8-2-16,-6 12-6 15,-1-1-3-15,1 5-7 0,12-4-4 16,4 4-4-16,6-8 3 0,2 6 1 16,5-3 8-16,7 6 4 15,9-1 4 1,9 5 0-16,4-9-1 15,6 6 0-15,-2-11 0 16,-2-2 2-16,-8-11 2 16,-2-2 6-16,-6-9 0 15,-8 1 1-15,-3-4-2 16,-7 1 0-16,-7-4-3 0,-14 4-2 16,-6-7-2-16,-14 4 1 15,-1 0-3-15,-3 6-2 16,12 4 1-16,0 13-4 15,13-1-4-15,2 11-5 16,10-3-9-16,1 1-119 16,6-11 35-16,2-3-305 15</inkml:trace>
          <inkml:trace contextRef="#ctx0" brushRef="#br0" timeOffset="48851.3198">12758 6201 391 0,'-35'11'112'0,"-3"-1"24"0,-11 12-107 16,13 8-34-16,-9 10-10 15,4 1-6-15,-4 12-9 16,5-5 4-16,-2 5 5 16,8-6 12-16,0 8 15 15,11-9 10-15,7 12 2 16,7-1-1-16,13 6-3 0,6-12-10 15,11-12-4 1,6-21 3-16,14-22 2 0,1-24 2 16,11-25 0-16,-2 0 0 15,9-22 0-15,-9 1 1 16,4-18 3-16,-10 8 3 16,2-16 3-16,-13 10-1 15,0-9-3-15,-13 21-5 0,-6 3-3 16,-12 27-5-16,-14 13-5 15,-11 25-6-15,-13 22-9 16,-3 16-5-16,-10 20-14 16,7 8-13-16,-1 11-87 15,11-7 20-15,1 4-214 16</inkml:trace>
          <inkml:trace contextRef="#ctx0" brushRef="#br0" timeOffset="48946.6104">12871 6661 486 0,'-24'21'115'0,"3"-3"32"0,9-8-149 16,17 5-54-16,8-1-77 16,6 2-22-16,-3-6-54 0,2-10 17 15</inkml:trace>
          <inkml:trace contextRef="#ctx0" brushRef="#br0" timeOffset="49005.4711">13410 6013 460 0,'-23'15'111'0,"-7"17"37"15,3 11-137-15,-7 21-13 16,0 5-8-16,-7 12-2 15,4-10-1-15,-4 7 4 16,6-16 7-16,2 4 3 16,8-13 2-16,5-5 0 15,10-13-3-15,8-10 0 0,11-17 0 16,12-11-1-16,9-10-1 16,12-17-2-16,4-7 0 15,9-19 0 1,-5-5 0-16,6-12 2 15,-6 0 3-15,-2-15 4 0,-6 6 1 16,-6-7 4-16,-11 12 0 0,-7 2 3 16,-13 22-2-16,-13 10 0 15,-9 18-4-15,-13 12-5 16,-3 16-9-16,-12 19-6 16,4 9-3-16,-9 23-4 15,7 0 4-15,-5 16 3 16,11-5 2-16,-1 8-16 15,13-12-21-15,7 2-82 16,13-18 1-16,10-10-184 16</inkml:trace>
          <inkml:trace contextRef="#ctx0" brushRef="#br0" timeOffset="49132.2066">13847 5967 177 0,'18'-32'105'15,"-8"10"8"-15,-12 14-38 0,-9 15-21 16,-13 18-6-16,-7 15-31 16,-11 21-9-16,3 9-3 15,-8 14 1-15,11-4-1 0,1 11-2 16,10-11 0-1,0 10-1-15,12-14-2 0,3 2 2 16,8-20 4-16,7-8 2 31,8-23 2-15,9-16 2-16,3-17-1 0,11-19-1 0,2-15-4 0,14-23-2 16,-2-9-3-16,9-19-1 15,-4 1 0-15,2-18 1 16,-16 12 0-16,-4-8 2 15,-16 19 1-15,-9 5 1 16,-15 27-1-16,-11 15-2 16,-9 23-2-16,-15 23-4 15,-4 17-1-15,-7 20 0 16,4 10 0-16,-10 18 2 0,12-3 3 16,-4 14-2-16,11-7-2 15,-2 14-15-15,9-18-26 16,8 0-92-1,9-18 9-15,12-12-225 16</inkml:trace>
          <inkml:trace contextRef="#ctx0" brushRef="#br0" timeOffset="49570.6209">14514 5960 90 0,'25'-27'264'0,"-12"4"-108"0,-14 8-53 0,-8 9 52 16,-7 11-149-16,-11 18-8 15,-4 12-5-15,-11 23-4 16,4 5 0-16,-5 13 3 16,6-6 4-16,-3 10 2 15,10-14 5-15,-1 9-1 16,13-9 0-16,6 2 0 15,12-16-1 1,10-11-1-16,12-19 2 0,12-19 1 16,6-21 0-16,13-25 1 15,4-14-1 1,9-24 1-16,-8-5-1 0,5-16 3 16,-16 11 4-16,-6-15 5 0,-12 14 2 15,-13-7-1-15,-16 14-4 16,-15 2-10-1,-13 22-11-15,-20 16-10 0,-8 30-4 16,-13 18 1-16,5 22 4 16,-1 15 2-16,14-2 0 15,4 7-132-15,14-7 40 16,6 4-351-16</inkml:trace>
        </inkml:traceGroup>
        <inkml:traceGroup>
          <inkml:annotationXML>
            <emma:emma xmlns:emma="http://www.w3.org/2003/04/emma" version="1.0">
              <emma:interpretation id="{F6C56274-4E86-40D2-9DAE-702BEBED744E}" emma:medium="tactile" emma:mode="ink">
                <msink:context xmlns:msink="http://schemas.microsoft.com/ink/2010/main" type="inkWord" rotatedBoundingBox="17655,6575 21773,6479 21797,7509 17679,7605"/>
              </emma:interpretation>
            </emma:emma>
          </inkml:annotationXML>
          <inkml:trace contextRef="#ctx0" brushRef="#br0" timeOffset="51710.7676">16065 6128 260 0,'-14'0'128'0,"-2"0"-3"0,2-2-64 0,0-3-25 16,0 3-22-16,1-1-5 15,0 1-6-15,-2 1 2 16,5 2 1-16,1 1 1 15,5 1 0-15,0-1-2 16,8 0-2-16,2-2 0 16,6 0 2-16,9-5 1 15,6 3 2-15,8-1-1 16,5-2-4 0,8 1-5-16,0 3-5 15,13-8 0-15,-1-2-2 0,13-7-12 16,-3-2-24-16,6-4-89 0,-9 4 9 15,-1-3-225-15</inkml:trace>
          <inkml:trace contextRef="#ctx0" brushRef="#br0" timeOffset="51841.6683">16896 5713 422 0,'-10'-5'109'0,"-1"5"32"16,2 3-124-16,4 10-9 16,4 4-7-16,4 3-2 15,4 0-2-15,9 0 1 0,6-7 1 16,11-3 2-16,4-8 0 15,6-2 3-15,0-5 0 16,4-4 1-16,-11 1 0 16,1 1-2-16,-11-1-2 15,-6 3-4-15,-8 3-2 16,-9 4-3-16,-8 3 2 0,-8 12 0 16,-6 1 4-16,-5 8 1 15,-3 1 3-15,4 3-2 16,4-5-2-16,5 1-2 15,5-6-1 1,6 5 1-16,1-3 0 0,9 4 1 16,1-1 3-16,14 10-1 15,1-2 0-15,12 5 0 16,0-1 0-16,5-2-1 16,-11-9 1-16,0-2 3 15,-11-13 1-15,-1-2 0 16,-12-4 1-16,-5 1 3 15,-9 2-1-15,-21 7-2 16,-14 5-1-16,-33 12 0 16,-14 3-1-16,-27 6-2 15,7-3 1-15,-10 7-8 0,24-10-9 16,4 7-93-16,24-8-32 16,2 6-27-16,17-10-85 15</inkml:trace>
          <inkml:trace contextRef="#ctx0" brushRef="#br0" timeOffset="51986.8838">17922 5797 444 0,'-6'-3'123'0,"-1"3"27"16,-1-2-126-16,-2 7-30 15,0 5-12-15,-7 15-22 16,-4 5-8-16,-13 13 0 16,1 2 11-16,-12 6 15 15,4-2 23-15,-4 5 20 0,7 0 7 16,3 2 3-16,13-10-7 16,6-1-5-16,11-13-9 15,12-7-4 1,4-9-5-16,14-2-2 15,10-13-2-15,6-7-2 0,3-9-1 16,9-19 0-16,-5-7 1 0,-3-22 9 16,-6-2 8-16,0-18 7 15,-14 7 3 1,-5-4 1-16,-12 22-6 16,-15 3-5-16,-9 24-7 0,-21 6-5 15,-6 20-8-15,-17 13-16 16,4 15-15-16,-6 19-34 15,11 9-26-15,-2 12-43 16,14-5-15-16,-2 11-51 16</inkml:trace>
          <inkml:trace contextRef="#ctx0" brushRef="#br0" timeOffset="52138.5781">18009 6466 448 0,'-5'2'142'15,"1"-2"4"-15,4 5-163 0,12 3-152 0,1 2-1 16,2 0-209-16</inkml:trace>
          <inkml:trace contextRef="#ctx0" brushRef="#br0" timeOffset="52536.8466">18646 5751 417 0,'-10'5'124'0,"-8"11"22"16,-4 9-118-16,-4 17-48 0,-4 6-44 15,-10 13-37 1,2 2 7-16,0 12 20 0,6-10 24 16,7 6 39-16,12-14 46 15,5-7 7-15,6-17-9 16,4-10 4-16,4-16-2 16,11-14-10-16,4-10-14 15,19-16-6-15,5-7-5 16,13-13 3-1,-5 0 11-15,7-8 19 0,-13 6 6 16,1-10 8 0,-12 7 0-16,-1-3-10 15,-10 11-19-15,-8 5-5 0,-11 15-9 0,-11 7-4 16,-6 11 0-16,-8 6-4 16,0 6 0-16,-10 13-3 15,3 7 0-15,-9 16-1 16,0 4 0-16,-7 13-11 15,8 0-17-15,0 14-113 16,10-4 22-16,2 5-282 16</inkml:trace>
          <inkml:trace contextRef="#ctx0" brushRef="#br0" timeOffset="53004.8748">19146 5925 387 0,'13'-10'112'0,"-5"5"23"0,-8 4-110 16,-8 9-18-16,-5 7-14 0,-12 13-3 16,-3 7-1-1,-7 15 2-15,3 1 5 0,-3 11 5 16,7-6 1-16,3 5-4 15,9-9-3-15,1-1-5 16,8-11 1-16,7-5-7 16,5-13 3-16,8-9 9 15,7-11 3-15,10-16 1 16,3-9 6-16,7-15 0 16,0-5-2-1,5-17 10-15,-9-2 5 0,3-11 2 16,-9 4 2-16,-9-11-4 15,-13 12-8-15,-6-7-3 16,-9 19-3-16,-9 6-4 16,-2 17 1-16,-7 16-4 15,-5 19-4-15,-5 16 2 16,3 9 1-16,-4 14 0 0,8 1-2 16,-2 8-1-16,3-7-4 15,6 0-24-15,7-10-55 16,6-6-45-16,8-14-23 15,13-6-96-15</inkml:trace>
          <inkml:trace contextRef="#ctx0" brushRef="#br0" timeOffset="53803.8531">19878 5880 482 0,'8'-8'141'0,"-11"-2"28"0,-9-5-140 0,-14 2-35 15,-6 6-18-15,-11 10-10 16,-2 9 0-16,-6 10 6 16,11 9 16-16,0 14 16 15,7 0 11-15,1 13 3 16,11 0 1-16,-1 8-2 15,7-6-11-15,7 3-4 16,6-13-11 0,7-8-2-16,9-17 1 0,12-14 0 15,6-12 1-15,11-16 7 16,2-8 3 15,9-20 2-15,-4-5 4-1,10-16 3-15,-7 0-1 16,4-17-1-16,-11 6-6 0,-3-6-7 16,-15 13-5-16,-11 4-1 0,-15 21-2 15,-12 17-11-15,-12 20-80 0,-23 23-39 16,-8 13-27-16,-13 18-102 0</inkml:trace>
        </inkml:traceGroup>
        <inkml:traceGroup>
          <inkml:annotationXML>
            <emma:emma xmlns:emma="http://www.w3.org/2003/04/emma" version="1.0">
              <emma:interpretation id="{70D3AED5-662C-4009-8F48-4D959E4B9FE7}" emma:medium="tactile" emma:mode="ink">
                <msink:context xmlns:msink="http://schemas.microsoft.com/ink/2010/main" type="inkWord" rotatedBoundingBox="23899,6384 29900,6245 29934,7686 23932,7825"/>
              </emma:interpretation>
              <emma:one-of disjunction-type="recognition" id="oneOf12">
                <emma:interpretation id="interp36" emma:lang="" emma:confidence="0">
                  <emma:literal>-330.000</emma:literal>
                </emma:interpretation>
                <emma:interpretation id="interp37" emma:lang="" emma:confidence="0">
                  <emma:literal>-330,000</emma:literal>
                </emma:interpretation>
                <emma:interpretation id="interp38" emma:lang="" emma:confidence="0">
                  <emma:literal>-338.000</emma:literal>
                </emma:interpretation>
                <emma:interpretation id="interp39" emma:lang="" emma:confidence="0">
                  <emma:literal>-338,000</emma:literal>
                </emma:interpretation>
                <emma:interpretation id="interp40" emma:lang="" emma:confidence="0">
                  <emma:literal>-330.080</emma:literal>
                </emma:interpretation>
              </emma:one-of>
            </emma:emma>
          </inkml:annotationXML>
          <inkml:trace contextRef="#ctx0" brushRef="#br0" timeOffset="55291.3349">22191 6068 290 0,'-9'-2'94'0,"1"-6"17"0,6 0-80 16,1 1-13-16,4 2-8 16,-1 2-5-16,3 4-3 0,-2 3 3 15,-1 1 0-15,3 5 1 16,-1-2 0-16,5 4 8 16,2-1 1-16,14-3 6 15,7-3 2-15,21-10 0 16,7-3-5-16,18-5-8 15,-5-2-11-15,10 0-23 16,-13 8-25-16,1 7-96 16,-15 0 7-16,-4 7-211 15</inkml:trace>
          <inkml:trace contextRef="#ctx0" brushRef="#br0" timeOffset="56957.4094">23512 5646 355 0,'2'2'102'0,"3"0"22"15,1-2-96-15,4 3-18 16,4 0-6-16,2-1 4 16,-3-1 0-16,2-1 2 15,-1-4 0-15,6-3 5 16,-1 2-2-16,13 0 2 15,3 0 0-15,15 5 1 16,4 5-3-16,11 3-2 16,-2 4-2-16,5 4-6 15,-13 1-3-15,-10 1-2 16,-17-4-1-16,-13-3 1 16,-13-1 2-16,-17 5 0 0,-7 2-1 15,-18 6 1-15,-6 5-2 16,-14 7-1-16,5-3-1 15,-3 4 0-15,8-3 0 16,7 5-2-16,10-4 1 16,5 6 1-16,8-4 1 15,12 7 2-15,9-1 3 16,16 11 0-16,11-7 1 16,17 9-1-16,3-7-2 15,7-1 0-15,-12-12 0 0,-1-2 0 16,-14-10 1-16,-10-1 0 15,-11-4 1-15,-9 7-1 16,-10-4 1-16,-17 8-1 16,-11-6 1-1,-15 2 3-15,-3-5 1 0,-15-2 0 16,3-5-2-16,-8-1-5 16,10-4-7-16,-3-1-10 15,14-4-7-15,6-3-54 16,17-2-70-16,8-3 2 15,16-5-190-15</inkml:trace>
          <inkml:trace contextRef="#ctx0" brushRef="#br0" timeOffset="57447.9005">24385 5801 434 0,'-21'1'92'0,"1"-1"42"15,11-1-130-15,6-1-5 16,1 4-1-16,9-4-1 16,3 4 1-16,12-2 0 15,6-4 2-15,17 1 2 16,1 1-1-16,16-4-1 15,-4-3 1-15,3-1-1 0,-11 2 1 16,-4-2 0 0,-17 5 0-16,-9 2 2 15,-14 8 0 1,-11 11 0-16,-13 9 0 0,-15 15-2 16,-9 7-1-16,-8 11-1 15,1-3 0-15,-1 4 0 0,15-6 2 16,3 9-1-16,14-6-5 15,8 11-12-15,7-6-2 16,9 9-3-16,6-9-2 0,11 6 4 16,4-18 12-1,9 3 3-15,-1-12 4 0,2-4 1 16,-9-7 2-16,-3-1 0 16,-10-10 2-16,-5-5 7 15,-8-3 6-15,-6-1 8 16,-9-6 5-16,-15 4 7 15,-12-1-7-15,-22-1-5 16,-4-3-8-16,-12-2-16 16,0-2-17-16,-3 4-26 15,16 1-32-15,0 5-78 16,12 6 0-16,7-3-163 16</inkml:trace>
          <inkml:trace contextRef="#ctx0" brushRef="#br0" timeOffset="58589.7951">25038 5757 238 0,'-17'-6'111'0,"4"1"1"15,6 0-57-15,0 0-19 16,7 3-18-16,7-3-5 16,1 0-7-16,2 2-7 15,4 1-8-15,-1-1 8 0,-3 1 6 16,3 2 15-16,-3 0 7 15,5-3 9-15,-2 0-7 16,2 1-6-16,-3-1-12 16,0 3-5-16,-6-2-5 15,2 0-1-15,-3 2-1 0,0-1 1 16,-1-1 0-16,-3 2 0 16,1 2 0-16,0-2 1 15,-2 0 1-15,0 1-1 16,0-1-1-16,-2 0 1 15,2-1 0-15,0-1-1 16,0 4 0-16,0-2 0 16,0 0-2-16,0 1 0 15,-2 3 1-15,-1-1 0 16,0 0 2-16,-2 4 2 16,0-2 2-16,2 0 1 15,-1-2-1-15,1 2 0 16,3-1-2-16,-2 0 0 15,1 1-1-15,-1 4-1 16,-1-3 1-16,-1 3-1 16,3-1-1-16,-3 0 1 15,3-3-1-15,-1 5 0 0,-1-3 0 16,-1 3 1-16,-2 0-1 16,-4 8 1-16,0 2 0 15,-5 13-1 1,0 4 1-16,-3 18-1 0,-2 1 0 15,0 19 1-15,1-1-1 16,0 19 0-16,2-6 0 16,4 16 0-16,1-17 0 15,5-1 4-15,4-21 2 16,6-7 1-16,6-27 1 0,11-9 0 16,6-16-3-16,17-11-2 15,4-11-1-15,9-18-1 16,-1-11 0-16,10-21 0 15,-7-2 0-15,3-16-1 16,-12 5 1-16,-5-11 0 16,-17 13 0-16,-11-12 1 15,-16 14 0-15,-9-7-1 16,-8 18 0-16,-11-1-1 16,-4 16-2-16,-4 3-4 15,1 17-1-15,-2 4-7 16,9 14-5-16,-2 14-12 15,4 11-9-15,-4 15-30 16,3 9-17-16,1 13-61 0,6 1-5 16,6 6-103-1</inkml:trace>
          <inkml:trace contextRef="#ctx0" brushRef="#br0" timeOffset="58866.3041">25610 6526 564 0,'-23'27'112'0,"10"-4"43"16,15-7-177-16,11 3-65 15,7-1-85-15,0-1 5 16,-4-6-215-16</inkml:trace>
          <inkml:trace contextRef="#ctx0" brushRef="#br0" timeOffset="60247.3093">26372 5754 492 0,'-21'-5'121'0,"3"7"40"0,-2 11-146 0,0 4-15 0,-5 18-10 16,-5 6-9-16,-13 15-2 15,0-1 5-15,-6 13 3 16,6-10 8-16,2 14 0 16,11-9 1-16,5 2 0 15,12-11-1-15,6-5-1 16,10-20 1-16,14-10 1 15,6-14 3 1,15-14 6-16,4-9 2 16,8-17 4-16,-2-10 0 15,7-16-1-15,-11-2-5 0,5-12-3 16,-15 11-1-16,-5 0 3 16,-14 16 0-16,-12 5 6 15,-11 13 1-15,-14 4-1 0,-4 12-3 16,-13 14-2-16,-1 10-6 15,-6 14-7-15,6 7-4 16,-1 7-31-16,9-1-111 16,4 9 24-16,6-3-295 15</inkml:trace>
          <inkml:trace contextRef="#ctx0" brushRef="#br0" timeOffset="60278.2227">26907 5992 468 0,'-15'14'119'16,"-12"5"37"-16,-1 2-136 0,-5 14-15 15,1 5-10-15,-6 16-13 16,-2 3-4-16,-4 14 0 15,-1-9 5-15,-3 11 6 16,6-9 11-16,7-1 9 16,14-17 2-16,6-8 3 15,15-15-2-15,11-12 0 0,9-13-5 16,12-10-1-16,8-10-3 16,13-18-1-1,2-10 0-15,13-20 5 16,-4-3 6-16,11-24 2 0,-13 7 0 15,-3-8 1-15,-16 13-7 16,-6-7-5-16,-19 24-4 16,-8 6-8-16,-13 22-4 15,-17 10-7-15,-10 23-2 16,-18 13 2-16,-4 12 8 16,-11 13 4-16,9 5 5 15,-1 15-15-15,12 0-88 16,0 14-41-16,8-6-33 15,5 2-104-15</inkml:trace>
          <inkml:trace contextRef="#ctx0" brushRef="#br0" timeOffset="60318.118">27578 5993 537 0,'43'-31'136'0,"-13"4"44"0,0 2-159 0,-11 12-13 15,-9 11-7-15,-16 20-12 16,-21 14-5-16,-6 10 4 16,-15 24 2-16,3 0 4 15,-8 12 10-15,10-5 9 16,3 14 3-16,12-16 0 15,3 14-2-15,15-10-7 16,10 9-6-16,10-14-5 16,15-4-2-16,10-28 0 15,18-26 0-15,8-35 3 16,22-39 4-16,2-27 3 16,11-41 4-16,-10-6 1 0,4-25-1 15,-22 12-2-15,-10-12-2 16,-21 30-3-16,-16-2-2 15,-16 31-4 1,-18 13-9-16,-12 34-5 0,-25 22-16 16,-11 33-12-16,-37 30-131 15,-8 16 32-15,-32 24-323 16</inkml:trace>
        </inkml:traceGroup>
      </inkml:traceGroup>
    </inkml:traceGroup>
    <inkml:traceGroup>
      <inkml:annotationXML>
        <emma:emma xmlns:emma="http://www.w3.org/2003/04/emma" version="1.0">
          <emma:interpretation id="{E21E2272-EB5F-4E9A-BC57-E9F10AC07232}" emma:medium="tactile" emma:mode="ink">
            <msink:context xmlns:msink="http://schemas.microsoft.com/ink/2010/main" type="paragraph" rotatedBoundingBox="1023,9532 30436,10009 30312,17607 900,171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017247-C26F-43CF-BE2B-34E99798EDDF}" emma:medium="tactile" emma:mode="ink">
              <msink:context xmlns:msink="http://schemas.microsoft.com/ink/2010/main" type="line" rotatedBoundingBox="1041,9532 30436,10009 30389,12901 994,12424"/>
            </emma:interpretation>
          </emma:emma>
        </inkml:annotationXML>
        <inkml:traceGroup>
          <inkml:annotationXML>
            <emma:emma xmlns:emma="http://www.w3.org/2003/04/emma" version="1.0">
              <emma:interpretation id="{A4260169-DCA3-45DA-AD64-E41D962F6770}" emma:medium="tactile" emma:mode="ink">
                <msink:context xmlns:msink="http://schemas.microsoft.com/ink/2010/main" type="inkWord" rotatedBoundingBox="1442,9208 4918,10509 4158,12542 681,11241"/>
              </emma:interpretation>
              <emma:one-of disjunction-type="recognition" id="oneOf13">
                <emma:interpretation id="interp41" emma:lang="" emma:confidence="1">
                  <emma:literal/>
                </emma:interpretation>
              </emma:one-of>
            </emma:emma>
          </inkml:annotationXML>
          <inkml:trace contextRef="#ctx0" brushRef="#br0" timeOffset="41201.5142">-586 9634 379 0,'-12'-15'115'0,"-5"-7"29"0,1 1-108 0,1-4-7 16,0 5-13-16,0-2-6 16,0 7-7-16,5 5-2 15,2 4-1-15,6-4 0 16,9 5 0-16,4-3-1 15,6-4 1-15,8 2 1 16,5 3 0-16,14 1 2 16,6 1 2-16,20 1 0 31,0 1-1-31,24-2 0 0,3 0-2 16,32 2-1-16,-3-2 0 0,24 1 0 15,-6 1-1-15,30 3 1 16,-17 3-1-16,27 4 1 15,-13 0 1-15,26 1 0 16,-22-5 1-16,22 1 1 16,-27-6-1-16,22 4 1 0,-31 1-1 15,13 5-1-15,-32 6-1 16,5 9-1-16,-30 5-4 16,-5 12-4-16,-30-2-26 15,-3 4-84-15,-17-13-38 16,-1-4-39-16,-18-13-75 15</inkml:trace>
          <inkml:trace contextRef="#ctx0" brushRef="#br0" timeOffset="41342.7677">2081 10183 431 0,'-16'-25'105'0,"-1"-1"37"0,11 9-129 15,1 7-3-15,5 9-10 0,-5 19-10 16,-5 12-6 0,-5 21-7-16,-2 11 0 0,-6 31 3 15,5 1 7-15,-1 37 6 16,9 1 7-16,9 29 1 16,9-14 0-16,10 18-1 15,9-32 0-15,8-14 5 31,3-39 2-31,15-22 6 0,-2-42 2 16,17-29 4-16,1-22-3 0,10-28-3 16,-7-15-5-16,7-26-1 15,-11-1-4-15,-1-24 3 16,-19 9 1-16,-3-16 1 16,-20 20 0-16,-15-6-1 15,-19 30-4-15,-21 13-16 16,-13 33-14-16,-23 23-121 0,-6 24 22 15,-19 28-295-15</inkml:trace>
        </inkml:traceGroup>
        <inkml:traceGroup>
          <inkml:annotationXML>
            <emma:emma xmlns:emma="http://www.w3.org/2003/04/emma" version="1.0">
              <emma:interpretation id="{0C53D425-96EB-4144-84B1-A8FFEE0CBA89}" emma:medium="tactile" emma:mode="ink">
                <msink:context xmlns:msink="http://schemas.microsoft.com/ink/2010/main" type="inkWord" rotatedBoundingBox="7034,11008 11035,11073 11010,12586 7010,12522"/>
              </emma:interpretation>
              <emma:one-of disjunction-type="recognition" id="oneOf14">
                <emma:interpretation id="interp42" emma:lang="" emma:confidence="1">
                  <emma:literal/>
                </emma:interpretation>
              </emma:one-of>
            </emma:emma>
          </inkml:annotationXML>
          <inkml:trace contextRef="#ctx0" brushRef="#br0" timeOffset="74001.2433">5702 10305 261 0,'58'-25'84'16,"-3"3"13"-16,13-5-70 15,-5 8-16-15,7 0-6 16,-9 9-3-16,-3 5-1 15,-14 5 0-15,-5 7 1 16,-15-2-1-16,-9 3 7 16,-10 2 5-16,-12 9 1 15,-6 2 0-15,-16 16 1 16,-4 4-8-16,-12 17-5 16,1 2-4-16,-15 18-5 15,5 2-3-15,-11 23 1 0,8-12 2 16,-4 7 10-16,11-20 6 15,2-5 2-15,17-27 0 16,4-9-6-16,14-15-13 16,3-9-20-16,11-10-6 15,-2 0-1-15,1-4 3 16,0-1 8-16,0 0 17 16,0-4 7-16,0-2 2 15,1-2 5-15,1 0 3 0,0 1 14 16,-2 4 4-16,0 2 7 15,0 3-1-15,0 0-4 16,0 2-11-16,3-1-9 16,0 3-7-16,9-3-3 15,3 3-1-15,12-1-2 16,4 0 4-16,12-1 0 16,0 1-1-16,19-3-1 15,-1 2-4-15,16 1-34 16,-6 1-51-16,19-3-30 15,-9 3-40-15,9-6-25 16</inkml:trace>
          <inkml:trace contextRef="#ctx0" brushRef="#br0" timeOffset="75103.5184">5792 10889 319 0,'0'2'110'0,"-2"-2"12"0,-3 6-89 15,-5 7-13-15,-1 6-15 16,-8 11-3-16,-1 1-1 16,-1 7-1-16,-2 1-1 15,-4 2-4-15,4-1-2 0,-6 10-5 16,0-4-2-16,-6 7-5 15,0-1 2-15,-10 6-9 16,5-7-9 0,-3 9-63-16,8-8-4 0,-5 7-32 15,10-11-7-15</inkml:trace>
          <inkml:trace contextRef="#ctx0" brushRef="#br0" timeOffset="75568.2611">6879 10414 416 0,'7'-3'115'0,"-12"1"29"0,0 0-110 15,3 2-26-15,-4 4-1 16,-3 4-12-16,-7 12-11 16,-6 5-9-16,-5 21-20 15,1 3-5-15,-6 17 2 16,4-1 10-16,-5 16 8 16,3-5 22-16,-1 12 15 15,6-11 5-15,5 7 4 16,11-12 0-16,11-2-2 15,10-14-8-15,9-6-6 16,4-19-3-16,8-6-2 16,-3-15 1-16,8-8 0 15,-4-10 3-15,5-17 5 16,-2-14 1-16,8-22 1 16,-5-9 1-16,1-26 2 15,-8 0 2-15,-8-17 6 0,-13 12 4 16,-14-12 2-16,-8 21-3 15,-6 3-3-15,-6 24-8 16,-3 7-3-16,4 25-4 16,-8 13-7-16,1 18-10 15,-2 24-32-15,2 18-27 16,-3 28-60-16,6 13-15 0,-5 25-96 16</inkml:trace>
          <inkml:trace contextRef="#ctx0" brushRef="#br0" timeOffset="75849.5315">7146 11404 522 0,'-34'3'109'0,"2"-5"47"16,20-6-163-16,22-4-20 16,9-3-23-16,9-3-110 0,3-5 17 15,11-2-256-15</inkml:trace>
          <inkml:trace contextRef="#ctx0" brushRef="#br0" timeOffset="76317.9073">7807 10600 337 0,'-10'-7'140'0,"-8"-3"9"15,-5 0-77-15,-1 2-47 16,8 8-11-16,-2 12-7 16,-2 13-11-16,-7 21-1 15,1 16-1-15,-4 24 1 16,0-1 2-16,3 19 3 16,9-8 0-16,1 6 0 15,9-19 0-15,3-5 0 16,5-28-1-16,5-16-3 15,2-22 0-15,9-17 1 16,6-15 0-16,11-20 2 16,0-9 2-16,10-21 0 15,-3-3 0-15,3-19 0 0,-8 4-1 16,-1-18 1-16,-15 8 0 16,-4-10 0-16,-8 24 0 15,-5 2 0-15,-7 26 1 16,-7 13 2-16,-5 21 2 15,-11 12-4-15,-2 18-2 16,-8 19-6-16,3 10-4 16,0 17-12-16,7 3-4 0,8 13-36 15,10-11-32-15,9 6-43 16,7-9-26-16,13 4-44 16</inkml:trace>
          <inkml:trace contextRef="#ctx0" brushRef="#br0" timeOffset="76769.8336">8511 10597 381 0,'2'-14'143'0,"-16"-7"14"16,-10-1-95-16,-1 1-37 15,5 4-13-15,-4 12-9 16,1 17-13-16,-7 19-12 0,2 17-6 16,-3 25-7-16,2 9 4 15,4 11 6-15,9-9 11 16,4 1 6-16,12-27 7 16,5-8 0-16,7-23 0 15,6-14 0-15,4-18 5 16,4-15 4-16,2-10 0 0,9-21 1 15,-1-6 0-15,8-14-5 16,-5 1-3-16,-5-5 2 16,-13 14 4-16,-12-2 4 15,-14 13 2-15,-14 4 0 16,-2 12-3-16,-11 9-2 16,-1 14-5-16,-8 8-1 15,1 14-2-15,-5 12 0 16,10 7-9-16,5 10-12 15,10-2-14-15,10 12-93 16,9-5-16-16,7 6-31 16,7-6-31-16</inkml:trace>
          <inkml:trace contextRef="#ctx0" brushRef="#br0" timeOffset="77189.09">9084 10489 453 0,'-9'5'121'16,"-5"-5"35"-16,4 0-130 16,3 5-17-16,4 5-10 15,-1 15-6-15,-1 13-4 16,0 22-4-16,0 13 5 0,7 21-1 15,1-4 1-15,9 13-3 16,6-14 1-16,7-10-1 16,2-28 3-16,3-16 7 15,-4-29 11-15,1-20 10 16,-6-16 6-16,4-20 5 16,-8-8-4-16,-2-20 2 15,-5 0-9-15,-5-12-1 16,-10 7-6-16,-5-8-1 15,-7 16-6-15,-9-6-4 16,-4 13-2-16,-7 10-8 16,2 16-7-16,-10 19-22 15,6 26-57-15,-16 29-69 16,2 19-13-16,-7 17-154 16</inkml:trace>
        </inkml:traceGroup>
        <inkml:traceGroup>
          <inkml:annotationXML>
            <emma:emma xmlns:emma="http://www.w3.org/2003/04/emma" version="1.0">
              <emma:interpretation id="{321EDDFC-80E5-4A8E-B625-26F6282090B9}" emma:medium="tactile" emma:mode="ink">
                <msink:context xmlns:msink="http://schemas.microsoft.com/ink/2010/main" type="inkWord" rotatedBoundingBox="12796,10962 16463,11021 16439,12446 12773,12387"/>
              </emma:interpretation>
              <emma:one-of disjunction-type="recognition" id="oneOf15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80125.8323">11068 10285 308 0,'-7'-5'98'0,"2"-7"17"0,3-1-85 15,9-1-12-15,6 3-10 16,7-4-1-16,0 7-2 15,8-2-2-15,2 8 0 16,7-3 0-16,-1 3-2 16,12 4 1-16,-1 3-1 0,11 0-1 15,-2 5 1-15,13 2 0 16,-10-3-1 0,1 0 0-16,-15-1 0 0,-5 2 0 15,-19-3 4-15,-9 8 8 16,-12 6 2-16,-13 17 1 15,-11 9 1-15,-10 26-4 16,-6 7-8-16,-17 28-2 16,6 1-4-16,-12 24-4 15,5-14 0-15,-4 16-1 16,16-22 0-16,-1-7 0 16,17-30 2-16,5-16-14 15,15-30-14-15,4-13-31 16,11-17-15-16,1-22-49 15,3-9-3-15,2-24-57 16</inkml:trace>
          <inkml:trace contextRef="#ctx0" brushRef="#br0" timeOffset="80475.0447">11298 10984 332 0,'2'-2'118'15,"1"2"6"-15,2 2-86 16,10-1-29-16,4 3-12 15,17-4 0-15,4-5 3 0,20-4 0 16,4 1 0 0,14-2 0-16,-4 2-3 0,7 6-17 15,-18 4-27-15,2 1-76 16,-19 10-1-16,-4 9-173 16</inkml:trace>
          <inkml:trace contextRef="#ctx0" brushRef="#br0" timeOffset="80818.1616">12505 10343 430 0,'-16'-7'104'0,"-3"2"36"0,5 7-132 16,-5 9-19-16,1 9-14 16,-10 18-13-16,-2 11 0 15,-8 22 4-15,1 2 14 16,-3 20 9-16,9-3 10 16,1 13 0-16,12-14 0 0,4 4 0 15,13-21 0 1,7-8-3-16,9-22 0 15,14-11-1-15,-1-16 1 0,12-13 8 16,-2-14 7-16,7-21 7 16,-4-12 4-16,6-21 2 15,-8-4-6-15,1-19-2 16,-10 6-5-16,-5-17 0 16,-12 10 0-16,-11-3 0 15,-7 20-3-15,-8 7-1 16,-9 24-3-16,-11 13-9 15,1 19-9-15,-12 24-25 16,0 18-23-16,-2 23-71 16,6 11 0-16,2 21-139 15</inkml:trace>
          <inkml:trace contextRef="#ctx0" brushRef="#br0" timeOffset="80923.8848">12690 11360 462 0,'-5'9'113'0,"-2"-8"35"15,2-7-137-15,8-8-37 16,11 1-52 0,2-3-71-16,1-1-16 0,-4-3-150 15</inkml:trace>
          <inkml:trace contextRef="#ctx0" brushRef="#br0" timeOffset="81700.8688">13369 10288 450 0,'-10'-22'105'0,"-2"2"39"0,4 9-134 15,3 6-13-15,1 11-8 16,-7 21-12-16,-1 8-2 15,-4 23 2-15,-3 10 9 16,4 20 4-16,4-2 9 16,4 26 0-16,9-6-1 15,-2 8-1-15,1-22 1 16,-1-13 2-16,-1-39 1 16,6-13 1-16,0-22 1 15,8-15-1-15,5-7-3 0,10-13 2 16,-1-14-2-16,6-26 0 15,-3-7 0-15,-2-24 0 16,-8 3 2-16,-5-18 1 16,-8 15 2-16,-5-6 1 15,-7 24-1-15,-5 7 1 16,-2 28 1-16,-10 16 1 16,-4 24 0-16,-9 25-3 15,0 13-4-15,-8 23-6 16,5 5-5-16,1 10-14 15,12-10-10-15,5 0-33 16,14-16-35-16,6-3-16 16,5-12-26-16,8-2 18 15</inkml:trace>
          <inkml:trace contextRef="#ctx0" brushRef="#br0" timeOffset="81964.1778">13908 10359 369 0,'-20'-3'139'0,"-8"1"9"0,-4 6-84 15,13 2-60-15,-1 21-6 16,3 11-7-16,-3 25-7 15,0 10 1-15,0 28 2 16,5 2 4-16,4 22 2 16,4-14 2-16,7 5-1 15,3-29 2-15,4-19 1 16,1-33 2-16,6-20 7 16,1-27 3-16,8-20 2 15,3-12 0-15,9-28-2 16,2-8-3-16,3-24-2 15,-6 1-3-15,0-17 0 16,-11 13 0-16,-3-8 0 16,-10 22 0-16,-5 8 1 0,-9 29 0 15,-6 14 1-15,-5 26-2 16,-13 21-5-16,-7 18-2 16,-8 22-8-16,0 8-3 15,-2 13-12-15,15-1-13 16,7 11-92-16,12-7 20 15,6 10-228-15</inkml:trace>
          <inkml:trace contextRef="#ctx0" brushRef="#br0" timeOffset="82329.2311">14521 10326 388 0,'11'-21'130'0,"-9"1"23"15,-5 6-105-15,-1 4-18 16,3 9-16-16,-6 16-11 16,-3 8-9-16,-8 25-7 15,-4 13-3-15,-8 31-3 16,2 4 5-16,-2 27 1 0,7-5 5 15,10 13 3-15,11-23 5 16,5-12 4 0,9-34 3-16,8-19 7 0,-5-32 4 15,8-22 3-15,2-19 2 16,10-28-3-16,3-15-5 16,12-30-6-16,-4 0-4 15,1-17-6-15,-14 16-1 0,-11-8 0 16,-16 26 0-16,-12 0-4 15,-13 23-5-15,-11 16-19 16,-3 27-48-16,-15 27-82 16,-3 23-2-16,-12 20-191 15</inkml:trace>
        </inkml:traceGroup>
        <inkml:traceGroup>
          <inkml:annotationXML>
            <emma:emma xmlns:emma="http://www.w3.org/2003/04/emma" version="1.0">
              <emma:interpretation id="{7966946A-6ECB-4BF7-8FB8-C731B5DD220E}" emma:medium="tactile" emma:mode="ink">
                <msink:context xmlns:msink="http://schemas.microsoft.com/ink/2010/main" type="inkWord" rotatedBoundingBox="17014,9791 21917,9870 21872,12644 16969,12564"/>
              </emma:interpretation>
            </emma:emma>
          </inkml:annotationXML>
          <inkml:trace contextRef="#ctx0" brushRef="#br0" timeOffset="84959.5482">16342 10168 285 0,'26'-1'111'0,"-14"1"3"0,5-4-58 16,3 4-55-16,8-1 1 16,-2-1-1-16,9 0 0 15,-7 2-1-15,4-3 0 16,-7 0 1-16,0 1-1 16,-7 4 0-16,0-4 1 15,-4 2-1-15,-4 2 1 16,-4-1 1-16,-1 6 1 15,-5 3 1-15,-5 15-1 16,-6 8 0-16,-11 20-1 16,-6 9-1-16,-15 34 1 15,-1 5-1-15,-12 34 1 16,1-2 0-16,-10 19 1 0,9-19-1 16,-5 3 1-16,16-33 1 15,0-3-1-15,15-29 0 16,7-11-6-16,13-24-10 15,0-11-42-15,10-18-21 16,3-14-48-16,2-9-27 16,-3-24-43-16</inkml:trace>
          <inkml:trace contextRef="#ctx0" brushRef="#br0" timeOffset="85006.4225">16241 10947 313 0,'13'-7'97'0,"10"-1"25"16,9 3-86-16,19-2-13 15,6-3-6-15,16 1-8 16,0 0-6-16,11 1-2 16,-9 3 0-16,5 5-2 15,-12 5-2-15,-3 7-7 16,-17 1-12-16,-2 2-61 15,-16-2-40-15,-7-1-19 16,-8-2-95-16</inkml:trace>
          <inkml:trace contextRef="#ctx0" brushRef="#br0" timeOffset="85498.4243">17399 10603 459 0,'-10'-1'114'16,"-6"1"39"-16,4 1-135 0,-3 6-7 16,-3 8-7-16,-5 18-5 15,0 9-3-15,-11 22 0 16,6 9 3-16,-5 17-1 15,5-4 2-15,-2 21-1 16,10-14-1-16,2 10 0 16,8-12 0-16,1-3 1 15,11-27 0-15,3-8 0 16,5-26-1-16,7-12 0 16,1-10 0-16,5-20 3 15,2-13 1-15,5-25 2 16,0-12 0-16,5-26 0 15,-6-2-2-15,-2-20-1 16,-5 10 0-16,-7-17 0 0,-10 16 0 16,-9-4-1-16,-6 25 1 15,-10 6-1-15,2 29 0 16,-7 17-3-16,5 21-1 16,-1 21-7-16,4 18-6 15,4 19-27-15,4 11-31 16,4 13-71-16,9 3-9 15,2 4-142-15</inkml:trace>
          <inkml:trace contextRef="#ctx0" brushRef="#br0" timeOffset="85907.7751">17798 11369 476 0,'-18'11'128'0,"-2"-2"34"16,11-8-141-16,6 1-14 16,6 0-17-16,7-1-27 15,4 1-56-15,2-2-67 16,2-7-12-16,-1-8-149 15</inkml:trace>
          <inkml:trace contextRef="#ctx0" brushRef="#br0" timeOffset="86254.9948">18298 10559 316 0,'13'-40'111'15,"-8"-3"22"-15,-7 11-74 0,0 7-25 16,2 13-10-16,-8 14-5 16,-3 15-12-16,-8 19-12 15,-2 11 6-15,-9 21-1 16,7 3 0-16,-6 19 1 16,8-6 2-16,-4 13 1 15,7-11 0-15,-6 10 1 16,8-16-1-16,4 1-2 15,5-17-2-15,7-5-3 16,7-21-2-16,6-13-1 16,6-21 2-16,9-21 1 15,5-16 4-15,10-24 2 16,2-9 2-16,7-22 1 16,-8 2-2-16,5-17 2 15,-15 10-1-15,0-8 0 0,-14 19-1 16,-6 3 3-16,-12 27 0 15,-9 11 2-15,-7 22-2 16,-15 18-2-16,-4 17-6 16,-8 19-4-16,1 8-2 15,0 7-2-15,10-7-2 16,8-3-11-16,11-17-12 16,8-6-77-16,4-7-36 0,9-7-24 15,3-1-85-15</inkml:trace>
          <inkml:trace contextRef="#ctx0" brushRef="#br0" timeOffset="86673.9671">19073 10485 455 0,'3'0'118'16,"-13"-3"36"-16,-3 3-130 15,1 5-21-15,-13 15-8 16,-3 8-10-16,-17 24-3 16,4 8 3-16,-7 18 2 15,11-4 6-15,-4 13 6 16,11-16 1-16,-3 7 1 0,8-12 1 16,-2 4 3-1,9-15-1-15,8 5 0 0,10-20-1 16,13-7-2-16,10-18-4 15,14-14-2-15,4-16-2 16,13-23-1-16,-5-10 1 16,11-17 0-16,-8-1 4 15,4-15 3-15,-10 6 5 0,3-10 7 16,-10 10 2-16,3-11 3 16,-12 10-1-16,0-4-1 15,-10 15-7-15,-10 2-1 16,-9 15-3-16,-12 7 0 15,-13 17-3-15,-14 11-6 16,-3 16-8-16,-12 17-46 16,1 15-69-16,-9 20-25 15,6 5-53-15,-2 16 8 16</inkml:trace>
          <inkml:trace contextRef="#ctx0" brushRef="#br0" timeOffset="83669.5755">15311 9277 358 0,'-13'-5'115'0,"-1"2"21"16,4-2-101-16,5-2-15 15,7 5-11-15,5-3-5 16,-1-1-4-16,13-3 0 16,1 3 0-16,13-3 1 0,2 3-1 15,13-1 0-15,2-4 1 16,13-4 1-16,-4-5 1 16,13-7 2-16,4-1 0 15,19-2 0-15,-2 5-2 16,23 2 0-16,-3 6-1 15,10 2-1-15,-10 4 0 16,14 2 0-16,-12 4 0 16,24 5 0-16,-11 4 0 0,22 4-1 15,-16-1 1 1,19 1 1-16,-17 0 1 0,20-1 5 16,-20 0 2-16,19 3 3 15,-21-2 0-15,15 7 0 16,-19 3-4-16,14 5-1 15,-19 1-2-15,14 7-2 16,-22-6-2-16,15 2 0 16,-17-6-1-16,8 2 0 15,-20-9-1-15,5-3 1 16,-25-1-1-16,3-5 0 16,-16-5 1-16,6 0-1 15,-15-3 0-15,9 1 0 16,-15 4 0-16,1 0-4 15,-12 1-4-15,-5 8-11 0,-12 1-8 16,-2 6-64-16,-10-3-67 16,-10 5-2-16,-7-3-183 15</inkml:trace>
          <inkml:trace contextRef="#ctx0" brushRef="#br0" timeOffset="87151.2816">19730 10434 417 0,'-8'-41'98'0,"-10"7"36"15,3 13-126-15,8 16-18 0,-5 23-19 16,1 20-13-16,-9 22-14 16,-3 15 5-16,-6 33 6 15,3 4 19-15,-6 33 17 16,4 1 16-16,5 32 7 15,6-19 4-15,11 2 17 16,12-40 1-16,16-26 3 16,8-55-2-16,16-39 8 15,6-36-13-15,7-43 4 16,0-18-2-16,5-42 0 16,-2-4-12-16,7-29-5 15,-10 18-10-15,-3-8-6 16,-15 30-6-16,-11 8-11 15,-18 38-11-15,-14 22-37 16,-13 35-42-16,-21 26-50 0,-14 29-26 16,-20 14-64-16</inkml:trace>
        </inkml:traceGroup>
        <inkml:traceGroup>
          <inkml:annotationXML>
            <emma:emma xmlns:emma="http://www.w3.org/2003/04/emma" version="1.0">
              <emma:interpretation id="{101E4F65-0C45-49C4-818E-3215ACA8520E}" emma:medium="tactile" emma:mode="ink">
                <msink:context xmlns:msink="http://schemas.microsoft.com/ink/2010/main" type="inkWord" rotatedBoundingBox="23967,10836 30421,10940 30389,12893 23935,12788"/>
              </emma:interpretation>
              <emma:one-of disjunction-type="recognition" id="oneOf16">
                <emma:interpretation id="interp44" emma:lang="" emma:confidence="0">
                  <emma:literal>0.000</emma:literal>
                </emma:interpretation>
                <emma:interpretation id="interp45" emma:lang="" emma:confidence="0">
                  <emma:literal>0.00 0</emma:literal>
                </emma:interpretation>
                <emma:interpretation id="interp46" emma:lang="" emma:confidence="0">
                  <emma:literal>0.00 o</emma:literal>
                </emma:interpretation>
                <emma:interpretation id="interp47" emma:lang="" emma:confidence="0">
                  <emma:literal>O. 00 0</emma:literal>
                </emma:interpretation>
                <emma:interpretation id="interp48" emma:lang="" emma:confidence="0">
                  <emma:literal>O. 000</emma:literal>
                </emma:interpretation>
              </emma:one-of>
            </emma:emma>
          </inkml:annotationXML>
          <inkml:trace contextRef="#ctx0" brushRef="#br0" timeOffset="89977.1319">22207 11233 226 0,'33'-24'104'0,"7"-2"8"16,-3 7-51-16,6 3-19 15,-5 11-15-15,7 0-13 16,-7 8-8-16,9 2-9 0,-3 4 4 15,8 2-1-15,-2 1-1 16,8 3 0-16,-8-4-1 16,8-1-6-16,-9-6-17 15,5-1-89-15,-10-1-3 16,1-4-46-16,-12 2 5 16</inkml:trace>
          <inkml:trace contextRef="#ctx0" brushRef="#br0" timeOffset="90264.901">23524 10419 263 0,'5'5'167'0,"-4"-8"-30"16,8-4-23-16,9-1-108 15,8-2-3-15,4 2 0 16,8 1-2-16,-3 0 0 16,8 7-1-16,-1 2-1 15,-1 5 0-15,-4 3 0 0,-2 8-1 16,-12 2 0-16,-10 13 1 16,-11 5 0-16,-17 20 0 15,-11 7 1 1,-23 21 1-16,-4 4-1 0,-18 16 1 15,3-6 0-15,-12 13 0 16,12-15 0-16,-7 11-1 16,17-14-1-16,-5 6-4 15,15-18-2-15,-2-2 0 16,14-19-1-16,2-2 1 16,15-17 3-16,7-5 2 15,12-11 1-15,20-3-1 16,11-12 1-16,21-5 0 15,4-9 0-15,21-6-42 16,-4-7-85-16,10-3 13 16,-14-1-241-16</inkml:trace>
          <inkml:trace contextRef="#ctx0" brushRef="#br0" timeOffset="90899.3273">24292 10409 404 0,'-10'-2'118'0,"0"-1"24"15,0 0-110-15,14-2-22 16,7 3-7-16,9 1-1 16,3 2 0-16,12-2-1 15,5 4-1-15,12 2 0 16,1 1-1-16,8 3 0 16,-8-3 0-16,4 3 0 15,-14-6 1-15,-3 4 0 16,-10-2 0-16,-7 11 0 15,-13 3 0-15,-15 14 0 16,-12 7 0-16,-19 18 1 16,-7 1-1-16,-17 16-1 0,3-5-1 15,3 5-4-15,10-14-3 16,6 7-20-16,18-16-5 16,4 9-2-16,7-8 2 15,8 7 5-15,7-5 21 16,11 8 14-16,8-13 3 15,10 3 3-15,0-15 0 16,8 2-1-16,-12-12-3 16,-2-2 1-16,-11-6 0 0,-8 5 0 15,-14-5-2-15,-12 12-1 16,-12 1-1-16,-24 5 10 16,-6-3 4-16,-15 1 2 15,2-11-1-15,-4-5-2 16,15-10-17-16,-3 2-44 15,15-5-49-15,-7 1-54 16,14 7-35-16,-6-5-76 16</inkml:trace>
          <inkml:trace contextRef="#ctx0" brushRef="#br0" timeOffset="91736.6947">25614 10373 452 0,'-2'-20'115'0,"-5"3"36"0,-6 7-133 16,0 12-22-16,-10 23-13 15,-11 15-10-15,-15 21-6 16,-3 10 6-16,-13 21 5 16,7-4 12-16,-6 16 7 15,9-9 8-15,-2 18 10 16,14-10 3-16,0 16 4 15,13-13 2-15,9 12-7 16,11-21-10-16,13-11-3 16,10-31-4-16,15-20-4 15,7-30 2-15,13-35 0 16,4-23 0-16,16-35 2 16,-3-14 0-16,9-34 2 0,-6 7 0 15,2-29 5-15,-15 14 2 16,-2-18 1-1,-20 26 1-15,-9 0 1 0,-16 40-5 16,-12 15-2-16,-12 37-4 16,-9 26-9-16,-10 33-10 15,-15 33-27-15,-4 22-12 16,-13 30-35-16,2-1-51 16,-8 17 4-16,15-11-119 15</inkml:trace>
          <inkml:trace contextRef="#ctx0" brushRef="#br0" timeOffset="91749.6579">25456 11661 460 0,'-5'7'126'0,"-3"-1"18"0,3 1-140 16,20 3-153-1,6 0 23-15,12 1-332 0</inkml:trace>
          <inkml:trace contextRef="#ctx0" brushRef="#br0" timeOffset="92534.1553">26630 10522 500 0,'3'-50'119'16,"-13"9"43"-16,2 1-147 16,8 20-14-16,-10 18-7 15,-5 26-9-15,-13 27-12 16,-6 14-1-16,-10 29-3 16,0 8 4-16,-5 25 6 15,7-5 12-15,-6 25 5 16,8-15 4-16,-1 0 5 15,12-29 1-15,8-11 1 16,14-39-1-16,14-17-1 16,11-22-4-16,19-23-1 15,4-16 0-15,14-31 1 0,3-12 0 16,10-30 1-16,-6-3 1 16,4-24 2-16,-11 11 3 15,-5-19 1-15,-14 17-1 16,-11-4 1-16,-18 27-2 15,-14 7-3-15,-13 31-2 16,-20 17-2-16,-6 28-1 16,-11 25-2-16,4 18 0 15,-3 20 0-15,13 8-4 0,1 19-34 16,12-7-69-16,4 14-32 16,7-13-46-16,11 1-31 15</inkml:trace>
          <inkml:trace contextRef="#ctx0" brushRef="#br0" timeOffset="92943.9906">27365 10532 482 0,'3'-12'140'0,"-12"-1"34"15,-15 1-136-15,-11 12-22 16,-1 9-12-16,-12 26-14 0,-4 16-14 16,-12 30-5-16,4 16 0 15,-3 19-2-15,10-10 9 16,3 12 4-16,17-17 4 16,8 4 2-16,10-22 5 15,11-8 4-15,9-27 9 16,12-17 7-16,8-26 5 15,18-20 0-15,4-13-5 16,14-27-3-16,-1-9-4 0,9-28-4 16,-9-1 1-16,0-20 4 15,-17 10 3-15,-8-8 4 16,-17 18-1-16,-11-6 0 16,-14 22-4-16,-14 6-4 15,-8 21-5-15,-10 14-1 16,-5 21 1-16,-7 18-1 15,4 15-1-15,-6 22-8 16,10 10-4-16,-7 20-12 16,9-1-12-16,1 14-123 15,13-8 33-15,8 0-305 16</inkml:trace>
          <inkml:trace contextRef="#ctx0" brushRef="#br0" timeOffset="93282.0925">28008 10507 382 0,'51'-31'138'16,"-1"2"20"-16,-19 9-108 16,-1 5-12-16,-16 14-18 15,-13 22-13-15,-14 18-9 16,-17 30-6-16,-13 18-5 0,-14 30-1 15,1 0 3-15,-4 20 1 16,12-12 5-16,13 6 6 16,19-30 0-16,12-1 1 15,18-27 0-15,12-8 1 16,7-27 1-16,16-11 4 16,2-21 1-16,22-34 3 15,0-25-1-15,17-37 3 16,-4-19-1-16,14-39 0 15,-21 2-3-15,-1-27-1 16,-26 19-5-16,-14-9-2 16,-28 29-3-16,-17-3-5 15,-18 36-3-15,-19 17-7 16,-16 37-5-16,-28 42-148 16,-13 47 47-16,-41 44-381 15</inkml:trace>
        </inkml:traceGroup>
      </inkml:traceGroup>
      <inkml:traceGroup>
        <inkml:annotationXML>
          <emma:emma xmlns:emma="http://www.w3.org/2003/04/emma" version="1.0">
            <emma:interpretation id="{FC7E0F79-8321-494C-8968-14331F9B6555}" emma:medium="tactile" emma:mode="ink">
              <msink:context xmlns:msink="http://schemas.microsoft.com/ink/2010/main" type="line" rotatedBoundingBox="430,14878 9455,12654 10023,14956 997,17180"/>
            </emma:interpretation>
          </emma:emma>
        </inkml:annotationXML>
        <inkml:traceGroup>
          <inkml:annotationXML>
            <emma:emma xmlns:emma="http://www.w3.org/2003/04/emma" version="1.0">
              <emma:interpretation id="{1F896EC9-B2A2-4865-A20E-94858F7D15B9}" emma:medium="tactile" emma:mode="ink">
                <msink:context xmlns:msink="http://schemas.microsoft.com/ink/2010/main" type="inkWord" rotatedBoundingBox="430,14878 3662,14082 4229,16383 997,17180"/>
              </emma:interpretation>
              <emma:one-of disjunction-type="recognition" id="oneOf17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0" timeOffset="94465.4985">448 13602 469 0,'-5'10'123'0,"-3"-12"35"16,3 2-133-16,6 0-17 16,1-2-5-16,0 1-5 15,-1 1 0-15,-1 0 0 16,-6 0-4-16,-4 1 0 15,-14 4 1-15,-6 5 0 0,-21 8 2 16,-7 7 6-16,-22 20 4 16,-3 12 3-1,-15 22 8-15,5 4 2 0,-11 25 7 16,14-5 0-16,-6 28-3 16,11-3-7-16,-1 31-5 15,18-9-10-15,-2 31-4 16,20-14-1-16,7 31-3 15,16-17-2-15,14 33-8 16,13-31 1-16,12-11-1 16,11-52-2-16,25-19-5 15,7-54 3-15,21-31-2 16,4-21-10-16,20-25-27 16,-11-16-25-16,17-22-65 15,-11-2-16-15,6-16-118 16</inkml:trace>
          <inkml:trace contextRef="#ctx0" brushRef="#br0" timeOffset="95623.9658">1588 14941 418 0,'7'17'140'0,"10"-2"21"15,6-5-110-15,20 0-26 16,15 0-11-16,20-2-15 0,2-8-11 16,19-8-10-16,-11-4-142 15,4-11 36-15,-18-2-353 16</inkml:trace>
          <inkml:trace contextRef="#ctx0" brushRef="#br0" timeOffset="95610.0058">1467 14569 396 0,'2'9'140'0,"1"-4"12"0,5-5-107 15,14-4-20-15,10 1-18 16,17 0 1-16,4-1 0 16,17-1 4-16,-2 0-2 15,14 0-1-15,-11-1-2 0,5 1-5 16,-13-2-9-16,0 4-11 15,-18-4-9-15,-3 4-138 16,-22 0 37-16,-19-2-347 16</inkml:trace>
        </inkml:traceGroup>
        <inkml:traceGroup>
          <inkml:annotationXML>
            <emma:emma xmlns:emma="http://www.w3.org/2003/04/emma" version="1.0">
              <emma:interpretation id="{0E671331-A4A2-477F-8E52-DCB14C7FD985}" emma:medium="tactile" emma:mode="ink">
                <msink:context xmlns:msink="http://schemas.microsoft.com/ink/2010/main" type="inkWord" rotatedBoundingBox="5627,13630 9463,12685 9922,14549 6086,15495">
                  <msink:destinationLink direction="with" ref="{AF2732F3-EA70-4B73-9C84-95828F6A3843}"/>
                </msink:context>
              </emma:interpretation>
              <emma:one-of disjunction-type="recognition" id="oneOf18">
                <emma:interpretation id="interp50" emma:lang="" emma:confidence="0">
                  <emma:literal>0.000</emma:literal>
                </emma:interpretation>
                <emma:interpretation id="interp51" emma:lang="" emma:confidence="0">
                  <emma:literal>0,000</emma:literal>
                </emma:interpretation>
                <emma:interpretation id="interp52" emma:lang="" emma:confidence="0">
                  <emma:literal>0.00</emma:literal>
                </emma:interpretation>
                <emma:interpretation id="interp53" emma:lang="" emma:confidence="0">
                  <emma:literal>0000</emma:literal>
                </emma:interpretation>
                <emma:interpretation id="interp54" emma:lang="" emma:confidence="0">
                  <emma:literal>o.000</emma:literal>
                </emma:interpretation>
              </emma:one-of>
            </emma:emma>
          </inkml:annotationXML>
          <inkml:trace contextRef="#ctx0" brushRef="#br0" timeOffset="96243.6569">4274 12909 295 0,'-3'-10'29'0,"-2"-6"-29"16,3-4-79-16,2-2-165 15</inkml:trace>
          <inkml:trace contextRef="#ctx0" brushRef="#br0" timeOffset="97073.0423">4152 12732 371 0,'-2'1'123'0,"2"-4"15"0,2 0-101 16,7-2-20-16,5 0-14 15,6-2-2-15,8 2 0 16,5 0 0-16,2 2 0 16,8 1 3-16,-3 2 1 15,8 0 3-15,-3 2 1 16,5-4 3-16,-9 2 0 15,6-3 0-15,-14 3-2 0,-2-4-1 16,-7 3-2-16,-4-1-3 16,-7 2-3-16,0 0 0 15,-8 0-2-15,-1-1-2 16,-6 2 0-16,-11 7 0 16,-9 6 0-16,-15 16 0 15,-9 11 5-15,-14 24 3 16,5 5 4-16,-4 26 4 15,9 0 2-15,-2 22-1 16,14-2-5-16,3 22-6 16,9-17-8-16,3 0-7 15,9-28-7-15,4-13-20 16,2-33-23-16,1-19-101 16,2-22 13-16,-5-21-240 15</inkml:trace>
          <inkml:trace contextRef="#ctx0" brushRef="#br0" timeOffset="97085.0141">4150 13406 265 0,'7'1'117'16,"4"3"11"-16,4 6-70 16,10 6-16-16,3 7-18 15,10 6-12-15,-3-3-16 0,12-1-28 16,-4-10-25-16,8-10-74 15,-7-12-7-15,9-11-145 16</inkml:trace>
          <inkml:trace contextRef="#ctx0" brushRef="#br0" timeOffset="97494.7073">5287 12929 356 0,'23'-5'140'0,"-8"-1"13"16,-11 1-90-16,1 1-29 16,-5 3-15-16,-5 4-8 15,-2 2-11-15,-11 10-9 16,-7 5-4-16,-8 15-2 0,-2 1 1 16,-3 14 4-16,6-4 8 15,0 11 6-15,8-6 4 16,2 12 4-16,7-6-1 15,3 8 0-15,7-12-3 16,5-5-3-16,4-15-4 16,7-8-6-16,4-17-3 15,10-13-3-15,0-13 1 16,10-23 1-16,0-13 4 16,3-20 2-16,-5-3 2 0,-5-14 3 15,-11 11 2-15,-9-1-1 16,-9 21 1-16,-11 5 0 15,-5 24-3-15,-7 23-7 16,-10 26-6-16,-9 32-28 16,-2 21-26-16,-6 20-81 15,4-4-3-15,4-1-167 16</inkml:trace>
          <inkml:trace contextRef="#ctx0" brushRef="#br0" timeOffset="97559.5438">5546 13846 559 0,'-30'11'129'16,"0"-6"34"-16,22-5-177 16,10-5-56-16,3 0-107 15,8-11 6-15,0-13-247 16</inkml:trace>
          <inkml:trace contextRef="#ctx0" brushRef="#br0" timeOffset="97985.159">6076 13047 457 0,'-9'13'130'16,"-12"-3"28"-16,-4 14-126 15,3 2-28-15,-6 12-11 16,0 4-8-16,-5 16-6 15,4-3 0-15,-2 14-3 16,9-4 8-16,2 10 4 0,12-10 6 16,5 1 2-16,9-18 4 15,8-15 4-15,7-18 1 16,11-25 5-16,4-18 3 16,11-25 2-1,4-5-3-15,11-23 0 0,-8 4-2 16,3-14 1-16,-11 13-1 15,-9-8-1-15,-14 14-2 16,-15 4-2-16,-18 17-5 16,-14 6-3-16,-11 22-2 0,-18 19-2 15,-1 18 1-15,-5 24 1 16,6 11 3-16,-2 21-2 16,15-7-2-16,7 4-14 15,13-19-29-15,12-7-101 16,13-17 13-16,13-8-246 15</inkml:trace>
          <inkml:trace contextRef="#ctx0" brushRef="#br0" timeOffset="98438.1939">6721 13115 474 0,'2'3'127'0,"-9"-6"36"0,1 3-139 16,-11 5-8-16,-3 7-17 16,-11 13-9-16,-1 10-4 15,-8 16 0-15,5 5 0 16,-3 17 7-16,10-3 5 16,0 8 3-16,10-8 1 15,4 0 2-15,9-17 0 16,7-13 1-16,8-20 1 0,10-17-1 15,3-20-1 1,14-19 0-16,2-7-1 0,10-24-4 16,-1-6-1-16,7-15-1 15,-11 2 1-15,5-15 0 16,-13 11 3-16,-8-5 0 16,-13 16 1-16,-11 2 3 15,-16 24 2-15,-13 15 0 16,-8 23-1-16,-15 25 0 15,-2 26-4-15,-10 33-2 16,7 14 0-16,-2 23-4 16,12-7-2-16,8 1-9 15,19-24-10-15,11-14-58 16,15-26-75-16,13-16-1 16,12-16-197-16</inkml:trace>
          <inkml:trace contextRef="#ctx0" brushRef="#br0" timeOffset="99007.8175">7266 13030 383 0,'73'-63'123'0,"3"-3"24"0,-11 13-103 15,-3 10-12-15,-21 19-8 16,-9 10-7-16,-17 12-10 16,-12 12-2-16,-11 10-8 0,-17 15-11 15,-12 6 2-15,-16 22 3 16,-10 7 0-16,-12 20 12 15,9-2 10-15,-2 23 5 16,11-3 3-16,11 13 6 16,16-13-7-16,18 3-3 15,21-30-5-15,22-14-5 16,16-31-4-16,22-26 2 16,1-31 3-16,25-31 6 15,-4-19 1-15,20-35-2 16,-13-4-3-16,8-18-5 15,-26 14-5-15,-13-18-7 16,-36 28-4-16,-23-6-9 16,-31 26-7-16,-43 11-24 15,-22 34-12-15,-38 24 6 16,-4 30 15-16,-26 47 7 16,20 23 28-16,-19 34-112 15,24-1 42-15,-13 6-352 0</inkml:trace>
        </inkml:traceGroup>
      </inkml:traceGroup>
    </inkml:traceGroup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7:32.9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16A3E97-9DC8-4905-85E1-197B0FE28C57}" emma:medium="tactile" emma:mode="ink">
          <msink:context xmlns:msink="http://schemas.microsoft.com/ink/2010/main" type="inkDrawing" rotatedBoundingBox="5879,10041 12540,10280 12531,10520 5871,10281" shapeName="Other"/>
        </emma:interpretation>
      </emma:emma>
    </inkml:annotationXML>
    <inkml:trace contextRef="#ctx0" brushRef="#br0">-3 52 284 0,'-5'-5'90'0,"5"-2"14"0,3 0-80 16,4-1-11-16,3 0-10 15,5-2-3-15,0 5 0 16,5 0 1-16,-2 5 0 16,4 3 3-16,-1 4 2 0,7-1 4 15,-1 6 1-15,8-4 4 16,1 1 0-16,11-1 3 16,-1-5-1-1,21 1-1-15,1-6-3 0,16 4-1 16,-2-1-4-16,17 1-2 15,-9 1-2-15,16 2-1 16,-8-3-1-16,28 1-1 16,-9-4 1-16,17-3 2 15,-9-1 2-15,22 0 3 16,-17-1 2-16,27 1 0 16,-14 1-4-16,25 4 0 15,-19 2-2-15,27 3-1 16,-21 3 0-16,17-1 1 15,-9 1-2-15,28-3 0 16,-23-1-2-16,23-4 0 16,-17-2 0-16,17 0 0 0,-27 2 1 15,17 2 1-15,-25 0 1 16,20 1 3-16,-22 0 0 16,17 2 2-16,-24-1 1 15,19 4-3-15,-29-2-3 16,11 8-1-16,-23-3-1 15,11 8-2-15,-25 1 1 0,5 1 0 16,-26-1-1-16,0 0 0 16,-24-3-1-16,0 2 0 15,-18-4 0-15,1 2 0 16,-15-4 0-16,0 1-3 16,-13-8-4-16,-1 4-11 15,-5 2-12-15,-3-2-133 16,-9 3 31-16,-20-5-328 15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1:45.4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A9C2911-6439-41C1-8DF1-F6B537E58265}" emma:medium="tactile" emma:mode="ink">
          <msink:context xmlns:msink="http://schemas.microsoft.com/ink/2010/main" type="inkDrawing" rotatedBoundingBox="16166,12712 22949,12747 22947,12983 16164,12949" semanticType="underline" shapeName="Other">
            <msink:sourceLink direction="with" ref="{B96512E8-011F-425D-8691-6755F057E32F}"/>
          </msink:context>
        </emma:interpretation>
      </emma:emma>
    </inkml:annotationXML>
    <inkml:trace contextRef="#ctx0" brushRef="#br0">53 0 270 0,'-18'1'115'0,"2"-2"4"0,1-1-66 16,11 4-50-16,5 1-5 16,2 0-9-16,3 3-3 15,-1-2 6-15,2 2 7 16,0-2 4-16,5-1 4 15,0-1 2-15,8 2 3 16,1-1-1-16,11 3 1 16,1-2 0-16,11 1 7 15,3-2 2-15,14-2 9 16,3-2-1-16,21-2 1 16,4 0-7-16,30-3-4 15,5-1-8-15,36-2-3 16,-1 3-5-16,42 10-1 15,-10 8-3-15,29 16-3 16,-18 9 0-16,28 4 0 0,-34-3 1 16,22-9 1-16,-25-12 12 15,23-13 7-15,-28-13 1 16,31-4 2-16,-28-2-1 16,15 2-9-16,-33 9-8 15,18 8 0-15,-38 3-1 16,13 11 0-16,-25-3 2 15,25-5 9-15,-21-10 3 16,29-10 3-16,-17-12 0 16,23-11-2-16,-27 1-8 0,3 1-5 15,-36 11-2-15,2 8 3 16,-33 9 1-16,2 9 1 16,-15 3 1-16,9-4-1 15,-13-5-3-15,3-4-2 16,-13-6-2-16,-2-2 1 15,-14-1-1-15,-1 1 1 16,-11 5 0-16,-3-1 0 16,-12 2-2-16,-4 5-5 15,-11 0-4-15,-4 2-12 16,-7 3-5-16,-8 1-10 16,-7-2-2-16,-7 0-10 15,-4-3-1-15,-2-3-67 16,0 0-40-16,-5 1-14 15,2 2-120-15</inkml:trace>
  </inkml:traceGroup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7:38.3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7C5B47D-19FD-4EE5-8F2F-83345269811A}" emma:medium="tactile" emma:mode="ink">
          <msink:context xmlns:msink="http://schemas.microsoft.com/ink/2010/main" type="inkDrawing" rotatedBoundingBox="11840,9919 17107,9924 17106,10271 11839,10265" shapeName="Other"/>
        </emma:interpretation>
      </emma:emma>
    </inkml:annotationXML>
    <inkml:trace contextRef="#ctx0" brushRef="#br0">40 313 399 0,'-18'-23'110'0,"1"3"28"16,14 6-115-16,0 1-10 15,6 6-10-15,5 1-4 16,6-3-2-16,4 3 0 16,4 1 2-16,6-7 0 0,3-1 1 15,7 1 1-15,1-3 0 16,10-5 3-16,3 7 0 16,14-7 3-16,4 4-1 15,23-6 1-15,3 7-2 16,24-3-1-16,1 6-3 15,18 4 1-15,-9 5-2 16,26 4 0-16,-15 4 0 0,20 2 0 16,-13-2 0-16,28 0 0 15,-20-7 0-15,23-1 1 16,-14-4-1-16,21 1 2 16,-24-1 1-16,22 2 3 15,-24 3 1-15,22 1 3 16,-22 1-1-16,19 1 1 15,-24 4-3-15,14 2-1 16,-23 5-2-16,13 3-1 16,-24-1-2-16,11 6 0 15,-28-3 0-15,6 3-1 16,-27-2 1-16,-3 2-2 16,-22 0 0-16,-3 2 0 15,-19-4-2-15,-8 2-4 16,-14 1-4-16,-7-2-15 15,-11 1-29-15,-10 3-101 0,-11-3 14 16,-22-4-245 0</inkml:trace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7:48.6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1F1A54-433F-4826-BDC8-D6FACF9267B9}" emma:medium="tactile" emma:mode="ink">
          <msink:context xmlns:msink="http://schemas.microsoft.com/ink/2010/main" type="inkDrawing" rotatedBoundingBox="22882,10331 32232,10234 32234,10477 22885,10573" shapeName="Other"/>
        </emma:interpretation>
      </emma:emma>
    </inkml:annotationXML>
    <inkml:trace contextRef="#ctx0" brushRef="#br0">109 264 367 0,'-33'10'135'0,"0"-7"17"16,3-6-100-16,17-5-21 16,14-2-18-16,16-2-5 15,6-3-8-15,15 0 1 16,5 0 0-16,16 1-1 15,0 0 1-15,21 3-1 16,1 1 1-16,16-2 0 16,-3 0 1-16,24-1 4 15,-10-2 1-15,23 0 3 16,-3 4 1-16,23-1 0 16,-11 4-3-16,31-2-1 0,-12 1-2 15,34 1-2-15,-19 1-1 16,33 3-1-16,-17 0 1 15,27 4 0-15,-24 0 0 16,42 2 3-16,-22-2 0 16,31 2 0-16,-20-1 2 15,37 6 2-15,-39 1-1 16,37 4 1-16,-30-1-1 16,27 3-2-16,-34-3-2 0,37-1-1 15,-40-5-2-15,30-1 0 16,-23-8-1-16,27-6 0 15,-41-3 0-15,34-2 0 16,-34 0 0-16,12 2-1 16,-38 8 0-16,17 3 1 15,-39 4 0-15,6 4-1 16,-31-1 0-16,5 5-3 16,-29 0-2-16,3 4-4 15,-22-4-2-15,7 1-1 16,-20-4 4-16,7-2 1 15,-17-4 4-15,3-1-4 16,-16-4-5-16,3 4-15 16,-15 1-12-16,-6 1-128 15,-16 3 29-15,-13 5-307 0</inkml:trace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8:11.3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F2732F3-EA70-4B73-9C84-95828F6A3843}" emma:medium="tactile" emma:mode="ink">
          <msink:context xmlns:msink="http://schemas.microsoft.com/ink/2010/main" type="inkDrawing" rotatedBoundingBox="5631,14911 10121,14852 10125,15149 5635,15208" semanticType="underline" shapeName="Other">
            <msink:sourceLink direction="with" ref="{0E671331-A4A2-477F-8E52-DCB14C7FD985}"/>
          </msink:context>
        </emma:interpretation>
      </emma:emma>
    </inkml:annotationXML>
    <inkml:trace contextRef="#ctx0" brushRef="#br0">154 250 320 0,'-12'7'144'0,"-1"-2"-3"15,0-4-82-15,3 3-26 16,0-3-17-16,-3 1-19 16,3-4 5-16,-5 1-1 15,3-3-1-15,0 0 1 16,4-3 0-16,-2 4 3 15,5 3 2-15,0 0 3 0,0 0 0 16,0 1-1-16,7 1-3 16,1 1-1-16,7 1-1 15,12-4 2-15,6 1 2 16,10-2 3-16,5-6 0 16,10-3 2-16,2-2-3 15,15-4 0-15,-2 1 0 16,17-4-2-16,-1 1-1 0,19 2 7 15,-1 1 3-15,17-4 5 16,-3 6 1-16,19-2 0 16,-14 4-8-16,27-1-3 15,-17 4-7-15,22 1 3 16,-16 0 3-16,24-1 3 16,-19 0 0-16,17-2-1 15,-21 3-5-15,9 2-3 16,-27 4-2-16,11 2-1 15,-18 3 0-15,11-4 1 16,-14 3-1-16,8 2 1 16,-25 0-1-16,8 6 1 15,-23 6-1-15,9 3-1 16,-14 2 0-16,13 2 1 16,-18-5 0-16,7-3 0 15,-16-4 2-15,5-2 1 16,-16-3-1-16,6 2 0 15,-7 1-1-15,8 5 0 16,-12-3-1-16,2 3-1 0,-10-2 0 16,-6-3 0-16,-12-3 0 15,0-1-3-15,-7-6-2 16,-2-1-11-16,-1-4-9 16,-4-2-24-16,-3-3-11 15,-8-3-148-15,-11 1 32 16,-19-1-351-16</inkml:trace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8:33.9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2C69C7D-7812-41B0-9F6F-8D38180A676C}" emma:medium="tactile" emma:mode="ink">
          <msink:context xmlns:msink="http://schemas.microsoft.com/ink/2010/main" type="inkDrawing" rotatedBoundingBox="12266,15082 16749,14997 16755,15310 12272,15395" semanticType="underline" shapeName="Other">
            <msink:sourceLink direction="with" ref="{F96C093C-65FC-4028-9CF7-40F28E8E9E7B}"/>
          </msink:context>
        </emma:interpretation>
      </emma:emma>
    </inkml:annotationXML>
    <inkml:trace contextRef="#ctx0" brushRef="#br0">0 290 350 0,'7'-2'96'0,"15"-1"37"16,8 0-97-16,19-4-4 16,14 2-1-16,24-3-6 15,4 3-8-15,24 0-2 16,2 0-7-16,44 0-3 16,1 2-1-16,35-9 2 15,-4-3 1-15,36-10 5 0,-27-3 2 16,24-7 4-16,-20 4 1 15,26-4 2-15,-31 8-5 16,25 4 0-16,-25 11-6 16,16 4-3-16,-37 13-4 15,7 7-1-15,-37 6-2 0,-1 8 1 16,-31-1 1 0,-4 4 3-16,-26-3 0 0,-1-1 1 15,-29-5-1-15,-8 3 0 16,-17 0-4-16,-10-1-1 15,-15-5-1-15,-3-4-8 16,-6-7-6-16,-11-9-21 16,-4-2-24-16,-16-8-125 15,-11-7 21-15,-29-10-298 16</inkml:trace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8:11.9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63F74C9-CC3D-40A7-A3C6-0315403EA458}" emma:medium="tactile" emma:mode="ink">
          <msink:context xmlns:msink="http://schemas.microsoft.com/ink/2010/main" type="writingRegion" rotatedBoundingBox="5592,15542 29417,8567 31735,16487 7910,23462"/>
        </emma:interpretation>
      </emma:emma>
    </inkml:annotationXML>
    <inkml:traceGroup>
      <inkml:annotationXML>
        <emma:emma xmlns:emma="http://www.w3.org/2003/04/emma" version="1.0">
          <emma:interpretation id="{BC029323-2D0B-4A24-895B-87D180DBFFD6}" emma:medium="tactile" emma:mode="ink">
            <msink:context xmlns:msink="http://schemas.microsoft.com/ink/2010/main" type="paragraph" rotatedBoundingBox="5576,15464 16068,12518 16639,14549 6146,174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03B6FA-0A34-4A7B-9DC9-756FD28ECFB1}" emma:medium="tactile" emma:mode="ink">
              <msink:context xmlns:msink="http://schemas.microsoft.com/ink/2010/main" type="line" rotatedBoundingBox="5576,15464 16068,12518 16639,14549 6146,17495"/>
            </emma:interpretation>
          </emma:emma>
        </inkml:annotationXML>
        <inkml:traceGroup>
          <inkml:annotationXML>
            <emma:emma xmlns:emma="http://www.w3.org/2003/04/emma" version="1.0">
              <emma:interpretation id="{68A76EAA-2B4F-4096-BAA9-1953192C7A1B}" emma:medium="tactile" emma:mode="ink">
                <msink:context xmlns:msink="http://schemas.microsoft.com/ink/2010/main" type="inkWord" rotatedBoundingBox="5660,15764 8607,14937 9083,16633 6136,1746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4072 15089 223 0,'-23'33'215'15,"1"-1"-50"-15,5-7 0 0,9 0-126 16,13-2-18-1,10-2-3-15,8-2-9 0,9-8-4 16,4-6-3-16,16-13-2 16,8-14 0-16,18-19-2 15,3-9 0-15,20-20 1 16,-4-1 0-16,9-12 1 16,-17 12 0-16,-1-6 2 15,-23 17-1-15,-3 4 0 16,-23 18 0-16,-5 8 0 15,-16 17-1-15,-8 18 0 16,-15 15 0-16,-13 24-2 16,-11 13-1-16,-14 23 2 15,-5-1-2-15,-12 22 2 16,2-8 1-16,-10 15-4 0,8-10-4 16,-4 12-14-16,12-19-11 15,-1 5-137-15,13-18 33 16,2-6-340-16</inkml:trace>
          <inkml:trace contextRef="#ctx0" brushRef="#br0" timeOffset="782.9166">5156 15371 538 0,'-17'62'140'0,"-11"6"46"15,3-10-157-15,-1 7-14 16,2-4-13-16,-4 14-30 16,0-11-20-16,-4 8-138 15,1-14 22-15,3-13-319 16</inkml:trace>
          <inkml:trace contextRef="#ctx0" brushRef="#br0" timeOffset="835.7749">5803 15024 501 0,'-3'20'157'0,"-10"-7"33"0,-7 4-134 16,3 3-36-16,-4 12-13 15,-3 1-23-15,-4 15-21 16,0 2-5-16,-5 16-7 15,5-1 5-15,-1 11 9 16,9-11 18-16,7 3 7 16,11-15 11-16,7-6 12 15,12-19 5-15,8-10 4 16,3-15-2-16,10-19 1 16,-1-14-9-16,8-22-4 15,-4-9-4-15,6-25-1 16,-4-4-3-16,2-24 1 15,-12 11-1-15,-3-14 0 16,-10 19 0-16,-15 7 1 0,-10 30-2 16,-12 14-2-16,-6 31-3 15,-14 24-4-15,1 22-2 16,-9 21-4-16,8 9-4 16,3 13-49-16,10-10-82 15,11-1 7-15,13-19-228 16</inkml:trace>
          <inkml:trace contextRef="#ctx0" brushRef="#br0" timeOffset="1609.8505">7035 14689 326 0,'5'40'240'0,"-20"3"-41"16,-15-8-38-16,-6 13-123 15,3 2-30-15,-14 18-18 16,-1 0-19-16,-12 18-13 16,4-4 1-16,-9 17 0 15,10-9 12-15,-5 13 8 16,12-17 13-16,0 5 8 15,10-18 8-15,8 7 4 0,15-18 1 16,14-3 0 0,12-17-4-16,17-11-4 15,4-19-4-15,11-15-2 0,-1-16 0 16,9-17-1-16,-6-11 0 16,8-16 1-16,-10 0 1 15,2-10 1-15,-15 12 0 0,-4-1 1 16,-16 13 0-16,-10 0 0 15,-11 18-1-15,-14 9-2 16,-7 17-2-16,-14 19-9 16,-4 12-4-16,-6 17-10 15,7 2-7-15,0 8-104 16,14-8-15-16,7 0-32 16,14-15-65-16</inkml:trace>
        </inkml:traceGroup>
        <inkml:traceGroup>
          <inkml:annotationXML>
            <emma:emma xmlns:emma="http://www.w3.org/2003/04/emma" version="1.0">
              <emma:interpretation id="{A6200CD0-7A4E-4F1F-BFBF-780FECEA5910}" emma:medium="tactile" emma:mode="ink">
                <msink:context xmlns:msink="http://schemas.microsoft.com/ink/2010/main" type="inkWord" rotatedBoundingBox="11103,15020 11570,14889 11695,15332 11227,1546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7630.7317">9431 14344 105 0,'-5'0'0'0,"-2"0"134"0,4 0-102 15,-1 0 62-15,4-2-83 16,-3-1 83-16,3-2-94 16,0-2 5-16,-1 0 6 0,-1 1 10 15,2 1 6-15,-2 1 4 16,-1 3-3-16,3-1-1 16,0 2-10-16,0 2-4 15,0-4-6-15,0 4-1 16,0-2-2-16,0 0 2 15,0 0-1-15,2 1-1 16,4-2 1-16,6-1-1 16,4 2-3-16,13-3 0 15,-1-1 1-15,10 1-2 16,-1 0 1-16,7 0-1 16,-2-2 1-16,9 3-3 15,-8 4-4-15,6 3-20 16,-11 3-46-16,-3 3-68 15,-12 1-10-15,-6 1-150 16</inkml:trace>
          <inkml:trace contextRef="#ctx0" brushRef="#br0" timeOffset="8047.104">9685 14085 438 0,'-9'26'110'0,"-1"1"38"0,4 13-122 15,1 3-15-15,-3 10 0 16,-2-2-10-16,-4 11-14 15,4-6-15-15,-1 2-122 16,-3-11 24-16,0-1-301 16</inkml:trace>
        </inkml:traceGroup>
        <inkml:traceGroup>
          <inkml:annotationXML>
            <emma:emma xmlns:emma="http://www.w3.org/2003/04/emma" version="1.0">
              <emma:interpretation id="{F96C093C-65FC-4028-9CF7-40F28E8E9E7B}" emma:medium="tactile" emma:mode="ink">
                <msink:context xmlns:msink="http://schemas.microsoft.com/ink/2010/main" type="inkWord" rotatedBoundingBox="12329,13568 16068,12518 16639,14549 12900,15599">
                  <msink:destinationLink direction="with" ref="{C2C69C7D-7812-41B0-9F6F-8D38180A676C}"/>
                </msink:context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8318.7629">10751 12695 54 0,'-7'-2'127'0,"0"2"-49"16,1 0-31-16,-3 0 34 16,4 0-72-16,2 0 5 0,3 0 5 15,-3 0 11-15,3 0 2 16,-4 0 7-16,3 0-2 16,-3 0-3-16,3 0-11 15,-1 0-2-15,2 2-9 16,0-4-3-16,2 2-7 15,-2 0-2-15,3 0 1 16,4-1 2-16,4-1 0 16,9 2 1-16,8 2 0 0,9 1-1 15,5 2-2 1,7 7 1-16,-4 1-2 0,5 5-1 16,-4 1-1-16,4 0-2 15,-5-4-2-15,10-3 0 16,-9-7 0-16,7-3 1 15,-6-2 1-15,1-4 0 16,-11 1 1-16,-3 1 1 16,-12 1 1-16,-4 1-1 15,-9 6 1-15,-8 8 1 16,-6 6-1-16,-11 13 1 16,-8 3 0-16,-9 14 0 15,-7 0 0-15,-11 11-1 16,3-6 1-16,-10 5 0 15,6-9-1-15,-4 4-1 16,11-12-2-16,-7 4-8 0,14-6-12 16,-5-1-50-16,13-7-46 15,-1 0-4-15,4-11-57 16,1-2 84-16</inkml:trace>
          <inkml:trace contextRef="#ctx0" brushRef="#br0" timeOffset="18932.8664">11013 13178 363 0,'13'2'90'0,"0"5"37"16,4 1-106-16,10 5-4 15,4 2-4-15,7 3-12 16,0-1-21-16,7 1-15 16,-8-3-93-16,1 3 12 15,-8-4-216-15</inkml:trace>
          <inkml:trace contextRef="#ctx0" brushRef="#br0" timeOffset="19077.9771">12074 12972 444 0,'-7'-5'114'16,"-6"-8"36"-16,3 6-130 0,-3-1-8 15,1 7-10-15,-6 2-9 16,-4 12-6-16,-9 16-6 16,-6 7 0-16,-11 26-3 15,-2 9 6-15,-13 19 4 16,2-1 6-16,-11 21 4 15,11-11 4-15,-4 11 4 16,17-14-1-16,8 2 1 16,18-30-3-16,16-11-4 15,14-27-4-15,17-19-2 16,10-26-1-16,26-26 2 16,9-24 1-16,16-31-4 15,-1-7-1-15,13-20 0 16,-22 13 0-16,1-7 4 0,-19 17 8 15,0-5 5-15,-22 27 2 16,-4 10 5-16,-17 23 2 16,-7 14 1-16,-14 18-7 15,-14 23-44-15,-9 13-43 16,-9 23-56-16,-3 11-38 16,-7 16-59-16</inkml:trace>
          <inkml:trace contextRef="#ctx0" brushRef="#br0" timeOffset="19722.9665">12039 13940 365 0,'-7'9'109'0,"2"-11"20"15,13-6-99-15,4-4-31 16,13-13-38-16,7-5-57 15,7-8-33-15,-7 0-40 16,-5-7-29-16</inkml:trace>
          <inkml:trace contextRef="#ctx0" brushRef="#br0" timeOffset="20466.507">12588 13228 389 0,'-11'2'128'16,"1"-2"19"-16,0 0-101 15,6 0-31-15,4 5-12 16,-1 6-10-16,1 11-5 15,-4 3-1-15,6 13 0 16,-4 3 3-16,-1 14 4 16,-2-3 2-16,2 7 3 15,0-12 2-15,-1-1 1 16,4-12 0-16,5-3 0 0,0-8 0 16,3 1-2-1,2-4-1-15,4-2-5 0,-1-10-4 16,7-11-1-16,2-14 1 15,7-19-1-15,1-14 5 16,5-21 3-16,-8-8 5 16,1-15 5-16,-8 3 3 15,-4-16 3-15,-9 11 2 0,0-2-1 16,-7 20-2-16,-7 10-1 16,-1 26-2-16,-1 16-3 15,-4 19-8-15,-7 21-18 16,-3 14-4-16,-10 23-3 15,0 12-1-15,-4 15-12 16,11-8 5-16,2 3-53 16,11-18-31-16,5-9-13 15,11-14-64-15</inkml:trace>
          <inkml:trace contextRef="#ctx0" brushRef="#br0" timeOffset="20495.4288">13297 13200 461 0,'-15'-4'108'0,"7"1"37"16,-4 6-147-16,4 6-17 16,-12 14-21-16,-1 7-4 0,-9 18-4 15,-4 4 12-15,0 12 9 16,5-1 18-16,1 9 8 16,7-14 10-16,4-2 8 15,7-19 1-15,5-9-2 16,10-15-3-16,10-13 2 15,10-13-8-15,13-15 1 16,4-15-1-16,16-24-6 16,-2-1-14-16,4-20-14 15,-5 5-1-15,1-20 2 16,-14 10 8-16,-3-11 28 16,-12 16 21-16,-10 0 13 15,-11 26 3-15,-7 14 4 16,-8 22-22-16,-6 14-11 15,-6 22-17-15,-11 25-21 16,1 11-23-16,-6 22-43 0,7-3-58 16,2 1-7-16,13-19-122 15</inkml:trace>
          <inkml:trace contextRef="#ctx0" brushRef="#br0" timeOffset="21246.6337">14423 12810 417 0,'3'10'134'0,"-11"-7"18"16,-12 4-116-16,-13 11-18 15,-9 5-18-15,-13 15-4 16,2 9-7-16,-10 14-6 16,8 4-4-16,-8 15-11 15,5-4 2-15,-7 14 2 16,11-7 6-16,1 8 6 16,13-11 13-16,10 11 4 15,17-15 3-15,9-1 1 16,16-17-3-16,19-8 3 15,9-19-1-15,22-14 4 0,2-19 4 16,16-22 4-16,-5-21 0 16,14-28 1-16,-12-10-1 15,9-24-1-15,-14 4-4 16,6-16-1-16,-15 9-3 16,-5-12-3-16,-20 19-5 15,-10-4-16-15,-26 26-16 0,-22 5-113 16,-20 26 18-16,-25 17-272 15</inkml:trace>
        </inkml:traceGroup>
      </inkml:traceGroup>
    </inkml:traceGroup>
    <inkml:traceGroup>
      <inkml:annotationXML>
        <emma:emma xmlns:emma="http://www.w3.org/2003/04/emma" version="1.0">
          <emma:interpretation id="{66258F41-2351-4A23-B550-192F09323110}" emma:medium="tactile" emma:mode="ink">
            <msink:context xmlns:msink="http://schemas.microsoft.com/ink/2010/main" type="paragraph" rotatedBoundingBox="12394,15718 21916,12545 22617,14647 13094,178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E41116F-D729-46A4-B1CB-19759A6F2D0F}" emma:medium="tactile" emma:mode="ink">
              <msink:context xmlns:msink="http://schemas.microsoft.com/ink/2010/main" type="line" rotatedBoundingBox="12394,15718 21916,12545 22617,14647 13094,17820"/>
            </emma:interpretation>
          </emma:emma>
        </inkml:annotationXML>
        <inkml:traceGroup>
          <inkml:annotationXML>
            <emma:emma xmlns:emma="http://www.w3.org/2003/04/emma" version="1.0">
              <emma:interpretation id="{8873969E-948B-4254-A493-00D7D08AC9BE}" emma:medium="tactile" emma:mode="ink">
                <msink:context xmlns:msink="http://schemas.microsoft.com/ink/2010/main" type="inkWord" rotatedBoundingBox="12595,16321 15840,15239 16331,16711 13085,1779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2819.4978">10981 15625 180 0,'-18'20'105'0,"0"-3"-4"0,5-7-48 15,6-5-11-15,7-2-26 16,-2-3-6-16,7 0-3 16,3-2 10-16,1-3 3 15,7-3 2-15,3-2-2 0,12-8-5 16,6 0-9-16,16-7-3 15,-2 0-3-15,21-12 0 16,-6-3 0-16,15-8-3 16,-6 0-2-16,11-5-4 15,-16 7-2-15,-3 2-2 16,-19 11 2-16,-10 7 0 16,-16 9 4-16,-8 7 3 15,-7 5 4-15,-9 8 6 16,-9 9 3-16,-14 15 2 15,-8 9 2-15,-20 26 0 16,-6 6-5-16,-15 20 0 16,2-4-2-16,-9 18-3 15,13-13-6-15,0 12-5 16,16-16-117-16,8 1 35 16,15-19-303-16</inkml:trace>
          <inkml:trace contextRef="#ctx0" brushRef="#br0" timeOffset="31464.7755">11677 16009 381 0,'-2'8'104'0,"-3"-6"29"16,7-2-108-16,-7 6-9 16,-5 8-8-16,-8 11-2 15,-7 9-4-15,-15 24-11 16,2 1-23-16,-10 15-103 15,3-4 17-15,-7 8-262 16</inkml:trace>
          <inkml:trace contextRef="#ctx0" brushRef="#br0" timeOffset="31486.7172">12409 15444 275 0,'10'-33'102'0,"-2"0"13"16,-3 11-75-16,-1 7-5 15,-8 14-11-15,-4 9-11 16,-9 15-6-16,-13 17-2 16,-6 12-6-16,-9 22-5 15,0 4 3-15,-3 22-5 16,7-2-3-16,-2 21-27 15,8-11-23-15,6 7-57 16,9-29-11-16,7-13-111 16</inkml:trace>
          <inkml:trace contextRef="#ctx0" brushRef="#br0" timeOffset="31504.1942">12366 15939 120 0,'70'-116'95'0,"-14"11"-4"16,-5-16-11-16,-14 16-24 15,-7 4-2-15,-17 28-17 16,-9 15-2-16,-13 26-8 16,-12 18-6-16,-8 17-13 15,-14 13-10-15,3 13-12 0,-6 19-19 16,4 2-6-16,3 11-46 16,9-4-32-1,0-4-8-15,8-12-83 0</inkml:trace>
          <inkml:trace contextRef="#ctx0" brushRef="#br0" timeOffset="31539.1003">13362 15174 382 0,'-7'15'146'0,"-1"-10"9"15,0-7-88-15,8 2-50 16,-5 2-8-16,0 1-12 15,-10 9-9-15,-5 9-3 16,-12 9-9-16,-3 5 1 0,-11 13 3 16,0-1 8-16,-11 9 4 15,7-1 11-15,-10 11 5 16,11-6 1-16,-3 21-1 31,11-4-3-31,-2 17-2 0,13-4-5 0,1 18 0 16,11-20-2-16,7 1-2 15,9-17-1-15,12-9-2 16,6-27 0-16,18-9-1 16,6-20 2-16,16-19 7 15,0-15 4-15,16-24 6 16,-4-14 4-16,2-18 4 16,-12 2 1-16,-5-15-1 15,-17 13-4-15,-12 3-2 16,-16 20-4-16,-16 9-6 0,-16 19-1 15,-24 21-4-15,-10 14-4 16,-13 20-11-16,4 14-21 16,-2 12-108-16,17 0 21 15,2 2-272-15</inkml:trace>
          <inkml:trace contextRef="#ctx0" brushRef="#br0" timeOffset="31579.9948">13662 14782 370 0,'-16'-2'152'0,"-2"-4"14"15,1 2-98-15,7 3-26 16,7-1-23-16,8 2-9 16,1-2-10-16,9-6-2 15,8 0 2-15,9-2 0 16,3-2 0-16,10 4 0 15,-2 5 0-15,10 3-1 16,-3 1 1-16,5 1 0 16,-9 1 0-16,6-3 0 15,-11-3 0-15,1 4 0 0,-11 1 0 16,-3 6 0 0,-11 6 0-16,-15 17-1 0,-16 7 1 15,-19 17-4-15,-13 2-2 16,-21 17-3-16,-4-9 0 15,-7 5 1-15,11-9 2 16,8-4 4-16,19-17 6 16,12-9-1-16,16-13 0 15,10-6 0-15,11-5-3 0,17-9 0 16,11-6-2 0,17-9-5-16,11-6-7 0,15-9-33 15,-5 4-41 1,4-3-70-16,-12 4-16 0,1 0-127 15</inkml:trace>
        </inkml:traceGroup>
        <inkml:traceGroup>
          <inkml:annotationXML>
            <emma:emma xmlns:emma="http://www.w3.org/2003/04/emma" version="1.0">
              <emma:interpretation id="{5004D24F-0F13-4BB4-B436-714445DD9CA8}" emma:medium="tactile" emma:mode="ink">
                <msink:context xmlns:msink="http://schemas.microsoft.com/ink/2010/main" type="inkWord" rotatedBoundingBox="16875,14225 19449,13367 19964,14913 17391,1577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1637.8378">15872 14535 176 0,'-20'-12'48'0,"2"-1"13"15,5-4-48-15,-6 0 1 0,3 4 0 16,-6-2 4 0,1 7 0-16,-8-2 1 0,4 2-3 15,-6 1 3-15,3-3 1 16,-6 0 16-16,8 2 4 16,-1-4 8-16,7 4-2 15,5 0 4-15,9 1-16 0,1 4-8 16,3 3-11-16,9 0-5 15,1 5-8-15,10 1-3 16,7 3 0-16,15 2 0 16,2 1-2-16,11 1-2 15,-3-5-2-15,11-1-4 16,-6-5-2-16,8-2-9 16,-8-5-9-16,-2 0-18 15,-12-4-16-15,-4-1-69 16,-12-6 8-16,-7-9-147 15</inkml:trace>
          <inkml:trace contextRef="#ctx0" brushRef="#br0" timeOffset="31658.7859">15953 14070 393 0,'-23'26'134'0,"-3"-9"20"16,-4 9-97-16,8 4-37 16,-3 13-5-16,4 7-10 15,-1 18-9-15,2-1-8 16,-1 24-12-16,4-1-14 0,-5 14-100 16,2-11-12-16,1-1-34 15,5-33-43 1</inkml:trace>
          <inkml:trace contextRef="#ctx0" brushRef="#br0" timeOffset="31702.6678">16598 12893 150 0,'-25'16'187'0,"6"-9"-61"0,8-2-90 16,4-2 88-16,9 4-123 15,3 1-3-15,8 2-1 16,7-2 1-16,16 2 3 16,4-6 2-16,17-3 0 15,3-1 1-15,11-1 1 16,-6-6 0-16,8 2 4 16,-12-2 0-16,1-4 0 15,-19-1 0-15,-5 4-1 16,-17 3-5-16,-6 2-2 15,-11 6-2-15,-9 9 1 16,-10 9 0-16,-22 24-2 16,-11 8 0-16,-22 28 1 15,-6 6-2-15,-17 24-1 0,10-3 1 16,-5 31-1-16,17-9-3 16,-1 19-24-16,19-21-24 15,10-5-62-15,20-40-14 16,8-25-36-16,15-38 10 15</inkml:trace>
          <inkml:trace contextRef="#ctx0" brushRef="#br0" timeOffset="31719.6566">16637 13450 384 0,'-28'27'124'0,"2"-7"19"0,4 2-99 16,15-4-30-16,7 2-5 16,7 0-9-16,13-4-5 15,8-6-3-15,19-5-22 16,6-6-25-16,12-9-87 16,-2-5 2-16,13-9-197 15</inkml:trace>
          <inkml:trace contextRef="#ctx0" brushRef="#br0" timeOffset="31752.5353">17552 13057 382 0,'0'-7'133'0,"-7"-3"16"0,2 0-91 15,4 7-40-15,-2 11-7 16,-2 7-10-16,-14 17-9 16,-6 13-9-16,-16 28-13 15,-9 5-1-15,-16 33 1 16,1 5 6-16,-15 35 6 15,10-8 15-15,4 8 2 16,13-35 3-16,15-14-1 16,23-46-1-16,12-16-1 15,14-25 0-15,19-18 0 16,8-22 1-16,25-30 1 16,9-17 1-16,21-40 1 15,-4-10-1-15,18-25 0 16,-13 7 1-16,2-17 6 0,-19 29 2 15,-11-3 2-15,-23 34 0 16,-14 16 0-16,-21 33-8 16,-21 21-13-16,-12 34-14 15,-25 28-41-15,-10 19-42 16,-20 26-29-16,4 2-32 16,-7 4-2-16</inkml:trace>
          <inkml:trace contextRef="#ctx0" brushRef="#br0" timeOffset="31780.4627">17753 14023 425 0,'-17'-3'155'0,"-4"-7"11"16,-2-3-114-16,9-1-45 15,16 11-27-15,11 1-143 16,4 2 29-16,-6 5-353 0</inkml:trace>
        </inkml:traceGroup>
        <inkml:traceGroup>
          <inkml:annotationXML>
            <emma:emma xmlns:emma="http://www.w3.org/2003/04/emma" version="1.0">
              <emma:interpretation id="{3DEB8400-A5A0-49DF-97C6-D0CC767DCD47}" emma:medium="tactile" emma:mode="ink">
                <msink:context xmlns:msink="http://schemas.microsoft.com/ink/2010/main" type="inkWord" rotatedBoundingBox="19823,14070 22164,13289 22617,14647 20276,15427"/>
              </emma:interpretation>
              <emma:one-of disjunction-type="recognition" id="oneOf5">
                <emma:interpretation id="interp5" emma:lang="" emma:confidence="0">
                  <emma:literal>000</emma:literal>
                </emma:interpretation>
                <emma:interpretation id="interp6" emma:lang="" emma:confidence="0">
                  <emma:literal>00°</emma:literal>
                </emma:interpretation>
                <emma:interpretation id="interp7" emma:lang="" emma:confidence="0">
                  <emma:literal>O00</emma:literal>
                </emma:interpretation>
                <emma:interpretation id="interp8" emma:lang="" emma:confidence="0">
                  <emma:literal>800</emma:literal>
                </emma:interpretation>
                <emma:interpretation id="interp9" emma:lang="" emma:confidence="0">
                  <emma:literal>00O</emma:literal>
                </emma:interpretation>
              </emma:one-of>
            </emma:emma>
          </inkml:annotationXML>
          <inkml:trace contextRef="#ctx0" brushRef="#br0" timeOffset="34069.7714">18714 13172 323 0,'-1'-12'124'0,"-3"0"9"0,4 1-80 15,4-1-32-15,4-6-9 16,3-5-12-16,3-2 0 16,-4 1 0-16,0 5 6 15,-5 9 7-15,-4 3 4 16,-2 4 0-16,-6 6-2 16,-5 2-9-16,-8 10-10 15,-4 8-5-15,-13 14-6 16,-1 1-1-16,-9 13-7 15,1-4 0-15,-6 4 0 16,8-8 5-16,-5 10 2 16,11-13 9-16,2 10 7 15,11-5 5-15,5 10 0 16,10-4 0-16,10 14 0 16,8 0-3-16,6 11-4 0,4-6 0 15,3 5 0-15,-1-14 0 16,2-3-1-16,-2-18 0 15,3-14 3-15,-1-19 3 16,6-20 5-16,0-17 3 16,10-20 8-16,-3-10-1 15,3-14-1-15,-9 1-3 16,-1-12 0-16,-12 10-6 16,-4-9-1-16,-9 9-4 15,-8-6-2-15,-5 12-4 0,-6-4-3 16,-4 14-2-16,-5 7-4 15,2 19 0-15,-9 18 2 16,-1 20 2-16,-10 28-6 16,-2 14-2-16,-8 16-53 15,3 3-62-15,2 14-2 16,8-10-161-16</inkml:trace>
          <inkml:trace contextRef="#ctx0" brushRef="#br0" timeOffset="34725.5313">19604 12888 476 0,'-7'6'126'0,"-4"-2"39"16,1-1-141 0,-3 5-6-16,-2 6-11 0,-10 9-9 15,0 0-4-15,-5 9-3 16,2-1 1-16,-7 7-2 15,2-4 3-15,-9 7 1 16,-1-4 3-16,-7 4 2 16,4-6 3-16,-2 10 0 15,6-4 0-15,1 14 0 16,9-2-1-16,-3 17 0 16,7-4-1-16,1 17 1 15,9-3 1-15,3 13-1 16,12-17 1-16,8 7-1 15,6-21-3-15,13-4 0 16,2-17-2-16,9-9 0 0,0-16 2 16,5-14 5-1,-4-13 4-15,7-23 5 0,-3-9 5 16,7-25-3-16,-2-5-3 16,4-25-2-16,-7 2-4 15,3-20-6-15,-10 13 0 16,-4-14-4-16,-8 18-1 15,-9-1-2-15,-11 21 1 16,-10 4 2-16,-9 22 1 16,-6 10-1-16,-1 19 0 0,-5 9-8 15,6 14-6 1,-1 11-30-16,1 11-14 0,-1 7-30 16,5 7-17-16,0 5-32 15,6-3 3-15,7-1-30 16</inkml:trace>
          <inkml:trace contextRef="#ctx0" brushRef="#br0" timeOffset="35629.8063">20212 12913 431 0,'15'-12'140'0,"-9"4"28"0,-6 3-118 15,2 3-20-15,-2 2-13 16,-2 5-7-16,-3 10-10 16,-11 17-6-16,-8 11-4 15,-12 26-5-15,-11 8-1 16,-12 12 0-16,2-6 5 15,-9 10 5-15,11-13 7 16,-1 8 4-16,16-10 2 0,8 13 2 16,16-13-2-16,12 9-2 15,16-18-3-15,14-5-2 16,11-21 0-16,19-12 0 16,2-22 1-16,17-19 3 15,-2-15 0-15,14-27 2 16,-11-14 2-16,7-27 3 15,-12-8-3-15,4-24 0 16,-19 9-3-16,-1-14-1 16,-17 21-3-16,-14 1 0 15,-19 27-1-15,-15 8-3 16,-15 26-4-16,-18 14-10 16,-7 20-9-16,-12 14-50 0,4 11-94 15,-8 11 11 1,3 4-245-16</inkml:trace>
        </inkml:traceGroup>
      </inkml:traceGroup>
    </inkml:traceGroup>
    <inkml:traceGroup>
      <inkml:annotationXML>
        <emma:emma xmlns:emma="http://www.w3.org/2003/04/emma" version="1.0">
          <emma:interpretation id="{FF92ED4A-2819-4155-AFCB-7BE5F2EE051A}" emma:medium="tactile" emma:mode="ink">
            <msink:context xmlns:msink="http://schemas.microsoft.com/ink/2010/main" type="paragraph" rotatedBoundingBox="18738,16019 30583,12551 31735,16487 19890,1995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D62BF94-265F-4B9B-8329-7C917F93E3AA}" emma:medium="tactile" emma:mode="ink">
              <msink:context xmlns:msink="http://schemas.microsoft.com/ink/2010/main" type="line" rotatedBoundingBox="18738,16019 30583,12551 31171,14560 19326,18028"/>
            </emma:interpretation>
          </emma:emma>
        </inkml:annotationXML>
        <inkml:traceGroup>
          <inkml:annotationXML>
            <emma:emma xmlns:emma="http://www.w3.org/2003/04/emma" version="1.0">
              <emma:interpretation id="{77B9B098-81D0-4750-9660-7EF9BDE59BCB}" emma:medium="tactile" emma:mode="ink">
                <msink:context xmlns:msink="http://schemas.microsoft.com/ink/2010/main" type="inkWord" rotatedBoundingBox="18881,16509 21818,15649 22235,17073 19298,17933"/>
              </emma:interpretation>
              <emma:one-of disjunction-type="recognition" id="oneOf6">
                <emma:interpretation id="interp10" emma:lang="" emma:confidence="0">
                  <emma:literal>1,063</emma:literal>
                </emma:interpretation>
                <emma:interpretation id="interp11" emma:lang="" emma:confidence="0">
                  <emma:literal>1,003</emma:literal>
                </emma:interpretation>
                <emma:interpretation id="interp12" emma:lang="" emma:confidence="0">
                  <emma:literal>1,863</emma:literal>
                </emma:interpretation>
                <emma:interpretation id="interp13" emma:lang="" emma:confidence="0">
                  <emma:literal>1,06]</emma:literal>
                </emma:interpretation>
                <emma:interpretation id="interp14" emma:lang="" emma:confidence="0">
                  <emma:literal>7,063</emma:literal>
                </emma:interpretation>
              </emma:one-of>
            </emma:emma>
          </inkml:annotationXML>
          <inkml:trace contextRef="#ctx0" brushRef="#br0" timeOffset="36961.6811">17199 15838 201 0,'-4'-2'201'0,"1"2"-55"0,3 0-121 16,3 2 124-16,1-1-135 16,4 3-2-16,3-3-1 15,11-2 1-15,3-4-3 16,10-7-3-16,3-4-4 0,8-4 0 15,-2-4-2-15,5-1 1 16,-5 4-1-16,0-7 0 16,-5 1 0-16,5-4 0 15,-4-3 0 1,5-2 0-16,-5 4 1 0,3 1-1 16,-11 6 1-16,-4 5-1 15,-10 8 0-15,-6 11 0 16,-12 14 1-16,-10 20 0 15,-10 14 0-15,-18 16 1 16,-10 10-1-16,-12 16-1 16,2-7-1-16,-7 12-4 15,12-4-1-15,3-2-9 16,12-18-7-16,5-1-53 16,11-15-81-16,0-5 4 15,9-14-214-15</inkml:trace>
          <inkml:trace contextRef="#ctx0" brushRef="#br0" timeOffset="37276.8277">17866 16361 478 0,'-12'20'154'0,"-9"-4"28"0,-6 12-129 16,2 4-35-16,0 13-12 15,-3 5-21-15,-2 14-21 16,4-6-16-16,1 11-126 15,-2-8 24-15,1 4-301 16</inkml:trace>
          <inkml:trace contextRef="#ctx0" brushRef="#br0" timeOffset="38849.3603">18726 15574 288 0,'25'-27'219'0,"-17"14"-38"16,-6 3-14-16,-2 7-132 15,-2-1-6-15,-5 8-19 0,-8 7-16 16,-3 6-10-16,-10 11-9 16,-7 9-3-16,-8 6-1 15,0 5 8-15,-12 18 3 16,5 1 6-16,-6 16 6 16,6 0 4-16,0 10 5 15,15-12 2-15,2 7 0 16,13-17-2-16,5 4 1 15,9-22-4-15,4-3-1 16,5-18-2-16,6-9-1 16,4-16 0-16,10-12 0 15,2-19 1-15,11-19 1 0,8-10 1 16,9-25-1-16,-2-3 1 16,6-19 0-16,-9 5 1 15,0-13 2-15,-10 14 0 16,-1-4 1-16,-12 20 1 15,1-2 0-15,-9 22-1 16,-6 7 3-16,-7 17 0 16,-8 11 1-16,-9 18-2 15,-12 25-6-15,-10 15-3 16,-13 18-5-16,2 5-2 0,-2 9-6 16,11-16-3-16,7-3-64 15,14-16-70 1,-1-1-2-16,9-9-189 0</inkml:trace>
          <inkml:trace contextRef="#ctx0" brushRef="#br0" timeOffset="38949.5639">19328 15536 448 0,'10'6'150'0,"-11"-2"21"0,-3-3-121 15,3-1-24-15,1 0-15 16,-5 2-6-16,1 0-9 15,-5 1-10-15,-5 2-10 16,-9 10-7-16,-4 5-2 16,-12 11 3-16,0 7 8 0,-12 17 15 15,4 5 11-15,-7 13 9 16,9 3 3-16,-2 24 0 16,14-4-4-16,-5 17-3 31,11-10-4-31,-1 3 1 0,10-26 0 0,8-9-2 15,8-21-2-15,7-12-7 16,10-18-3-16,5-8-2 16,5-14 1-16,7-13-1 15,1-8 4-15,5-13-1 16,-1-8 3-16,2-10 1 16,-7 1 0-16,-1-9 2 15,-6 7 2-15,-3-1 3 16,-9 9 2-16,-5 1 4 15,-4 11 2-15,-6-5 3 16,-4 10 2-16,-8 2-7 16,1 5-8-16,-5 3-7 0,-1 10-9 15,0 8-38-15,-1 9-95 16,-5 18-10-16,1 5-58 16,-4 15 6-16</inkml:trace>
          <inkml:trace contextRef="#ctx0" brushRef="#br0" timeOffset="39240.3534">19830 15179 225 0,'-5'-2'187'0,"0"-1"-33"0,2 3-27 16,1 0-78-16,4-4-27 15,3-1-7-15,1 0-11 16,7-3-1-16,6-2-1 15,7 4 0-15,4 1-1 16,10 1-1-16,-2 3-1 16,2-1 0-16,-2 4 0 0,-1-2 0 15,-14-2 1-15,-5 0-1 16,-6 1 0-16,-6-1-1 16,-4 0 1-16,-5 2-1 15,-2 2-1-15,-8 10-1 16,-6 1 1-16,-2 8-1 15,1 4 2-15,2 9 0 16,8-6 2-16,10 7-1 31,5-6 0-31,11 11 0 0,2-8 1 0,12 6-1 16,-1-5 3-16,4 0 2 16,-5-6 1-16,2 0 2 15,-10-8 1-15,0 0 0 0,-9-4-3 16,-1 0 0-1,-6-4-2-15,-4 3 4 0,-5-5 3 16,-14 5 5-16,-7-1 0 16,-21 2 5-16,-9 0-5 15,-22 2-13-15,0-4-13 16,-12 3-22-16,14-2-30 16,-1 1-119-16,18-2 20 15,2 0-275-15</inkml:trace>
        </inkml:traceGroup>
        <inkml:traceGroup>
          <inkml:annotationXML>
            <emma:emma xmlns:emma="http://www.w3.org/2003/04/emma" version="1.0">
              <emma:interpretation id="{D66959C0-3155-4458-83E1-0E563C64774B}" emma:medium="tactile" emma:mode="ink">
                <msink:context xmlns:msink="http://schemas.microsoft.com/ink/2010/main" type="inkWord" rotatedBoundingBox="23766,14547 30583,12551 31171,14560 24354,16556">
                  <msink:destinationLink direction="with" ref="{1BA0E308-7C71-4541-A7F0-A8A6AB34ED51}"/>
                </msink:context>
              </emma:interpretation>
              <emma:one-of disjunction-type="recognition" id="oneOf7">
                <emma:interpretation id="interp15" emma:lang="" emma:confidence="0">
                  <emma:literal>-230.000</emma:literal>
                </emma:interpretation>
                <emma:interpretation id="interp16" emma:lang="" emma:confidence="0">
                  <emma:literal>*230.000</emma:literal>
                </emma:interpretation>
                <emma:interpretation id="interp17" emma:lang="" emma:confidence="0">
                  <emma:literal>„230.000</emma:literal>
                </emma:interpretation>
                <emma:interpretation id="interp18" emma:lang="" emma:confidence="0">
                  <emma:literal>-230,000</emma:literal>
                </emma:interpretation>
                <emma:interpretation id="interp19" emma:lang="" emma:confidence="0">
                  <emma:literal>-230.008</emma:literal>
                </emma:interpretation>
              </emma:one-of>
            </emma:emma>
          </inkml:annotationXML>
          <inkml:trace contextRef="#ctx0" brushRef="#br0" timeOffset="40281.4829">22385 14563 197 0,'-9'-4'187'0,"-1"1"-43"15,2 1-9-15,2-1-89 16,1 1-26-16,-4 4-6 16,1 0-8-16,-4-1-4 15,1 3 1-15,-3-1 1 16,6-1 1-16,3-1-1 15,4-1-2-15,4 0 0 16,3 2 1-16,9-4 2 16,5-1 2-16,17-2 1 15,3 0-1-15,14-1-5 16,1 4-4-16,13 5-4 0,-8 2-1 16,11 0-3-16,-6 3-2 15,12-4-6 1,-11 1-5-16,7 1-36 0,-15 1-23 15,-1 3-66-15,-18 3-14 16,-4 2-111-16</inkml:trace>
          <inkml:trace contextRef="#ctx0" brushRef="#br0" timeOffset="42973.6274">23470 13577 359 0,'0'-25'133'0,"4"0"13"0,9-5-86 0,9 2-36 0,9-7-6 15,4-2-10-15,15-7-2 16,0 4-4-16,9-8 0 15,-2 8-1-15,4 0 0 16,-8 13 0-16,-1 6-1 16,-12 11 0-16,-4 6 1 15,-9 11-1-15,-7 6 0 16,-10 9 0-16,-12 14 2 16,-10 6-1-16,-14 13 0 15,-9 0 0-15,-18 11 0 16,0-1-1-16,-19 9 1 15,6-1-1-15,-14 17 1 0,16-7 0 16,-5 5 1-16,21-15 0 16,7 0 0-16,21-21 0 15,12-3 0-15,13-14-2 16,11-1 4-16,9-11 1 16,17 0 0-16,2-11 1 15,15 1-1-15,2-10-3 0,10 1-10 16,-4-3-7-1,4-4-20-15,-11-2-39 0,-4-5-87 16,-16-3 5 0,-3-12-202-16</inkml:trace>
          <inkml:trace contextRef="#ctx0" brushRef="#br0" timeOffset="43047.5521">24887 13089 454 0,'-10'-19'152'0,"-2"11"26"0,-5 3-120 0,4 8-36 16,-2 7-7-16,2 7-16 15,0 1-9-15,4-3-3 16,6 2-1-16,5-6 1 16,3-2 3-16,3-3 7 15,9 1 10-15,4-5 4 0,17 3 4 16,5-2 0-16,19-3-1 15,1 0-6-15,7 5-3 16,-9 0-5-16,-3 3 0 16,-16 2-2-16,-7 3 0 15,-17 2-1-15,-8 5 1 16,-12 2 0-16,-13 4 0 16,-6 4 2-16,-13 5-1 15,1-5-1-15,-3 3-1 16,7-5 0-16,1 4-1 15,8-4 1-15,2 10 0 16,5 1 3-16,8 14 0 16,8-2 1-16,10 11 0 15,9-6 0-15,10 2-3 16,-4-11 1-16,-3-3-2 16,-7-14 1-16,-5-1 1 15,-8-11 1-15,-6 0 1 0,-8-1 1 16,-11 1 3-16,-6 2-1 15,-24 6 1-15,-8 1 3 16,-22 3-1-16,-3-4-2 16,-15 4-2-16,12-10-5 15,-4-2-16-15,22-6-7 0,7-2-17 16,21-3-47-16,10 3-85 16,15-2 9-1,15-6-211-15</inkml:trace>
          <inkml:trace contextRef="#ctx0" brushRef="#br0" timeOffset="43186.1762">25961 13240 418 0,'-2'1'132'0,"-1"1"33"0,-1-4-117 15,1 4-11-15,0-4-13 16,-4 2-7-16,5-1-12 15,-1-3-3-15,0 1-2 16,-2-4-1-16,-3 4 0 16,-6 0-1-16,-4 8-1 0,-12 10 0 15,-3 8 1 1,-12 15 1-16,0 7 3 0,-5 13 3 16,6 5 1-16,-5 18 1 15,13 1-1-15,-4 17-3 16,14-7-3-1,4 1-4-15,10-24 0 16,11-7-2-16,14-24 0 16,12-5 0-16,8-15 2 0,12-4 0 15,0-13 1-15,8-16 2 16,-2-13 3-16,9-20 3 16,-3-10 0-16,9-22 3 15,-3 2-2-15,8-23 0 16,-8 5-1-16,2-14-1 15,-12 12-1-15,-10-10 1 16,-16 24 2-16,-14 7 2 16,-14 22 1-16,-11 9-3 0,-3 21-6 15,-11 12-17 1,-4 13-10-16,-10 20-16 0,0 13-7 16,-11 15-27-16,6 5-11 15,2 10-67-15,4-5 0 16,1 9-135-16</inkml:trace>
          <inkml:trace contextRef="#ctx0" brushRef="#br0" timeOffset="43238.0337">26216 14081 587 0,'-10'9'153'0,"-3"-4"41"16,5-2-168-16,3 2-40 15,3 0-18-15,5 8-25 16,1 0-120-16,1-4-17 15,5-4-34-15,10-12-29 0</inkml:trace>
          <inkml:trace contextRef="#ctx0" brushRef="#br0" timeOffset="43377.5533">27025 13108 491 0,'-2'-6'133'0,"-3"6"34"0,-5 3-146 0,-6 14-9 16,-6 13-10-16,-13 14-12 16,-3 8 2-16,-7 18 0 15,5-2 4-15,-3 15 1 16,7-7 1-16,-1 14 0 15,11-12 1-15,-3 3 1 16,13-23 0-16,1-3 1 16,11-25 0-16,3-7-2 15,7-11-1-15,8-9 0 16,2-11 1-16,13-10 1 16,5-11 2-16,20-21 0 15,2-4 3-15,12-21 4 16,-5 5 1-16,4-13 5 0,-16 12 2 15,-6-12 3-15,-12 10-3 16,-13-9-2-16,-13 14-4 16,-11-6-6-16,-4 16-7 15,-7 9-4-15,-5 21-4 16,-11 18-1-16,-3 25 1 16,-17 27-6-16,1 13 2 0,-6 19 0 15,6 1-3 1,7 3-15-16,16-15-14 15,9-7-117-15,13-17 20 0,10-9-284 16</inkml:trace>
          <inkml:trace contextRef="#ctx0" brushRef="#br0" timeOffset="43654.3064">27769 13205 524 0,'-9'0'127'0,"-9"3"40"16,-9 5-154-16,-11 11-7 16,-3 6-7-16,-14 9-4 15,5 5 0-15,-1 17-5 16,6 1-1-16,-2 14 0 0,8-1 1 15,-3 18 3-15,9-9 5 16,5 6 3-16,9-20 4 16,14-7 4-16,12-30 4 15,20-13 1 1,12-20 0-16,21-17-2 0,7-12-4 16,19-26-3-16,-3-12-2 15,13-22-1-15,-11 1-1 0,1-12 0 16,-18 17 0-16,-10-5-1 15,-23 19 2-15,-15-3 1 16,-20 17-2-16,-16 4 1 16,-13 13-2-16,-9 11-1 15,-3 16-2-15,-7 26-5 16,-1 11-2-16,-7 26-1 16,-2 6-2-16,-9 15-6 15,8-7 2-15,1 7-8 16,13-11-7-16,8 1-78 15,17-12-43-15,7-6-17 16,13-15-129-16</inkml:trace>
          <inkml:trace contextRef="#ctx0" brushRef="#br0" timeOffset="44088.5182">28755 13080 556 0,'-4'2'134'0,"-11"8"39"0,-6 6-169 0,-14 16-17 16,-8 16-17-16,-15 20-12 15,1 4 2-15,-9 16 3 16,11-7 9-16,0 12 9 15,15-7 12-15,6 14 5 16,12-14 7-16,9-8 13 31,13-23 6-31,15-13 9 0,13-31 5 16,22-21-1-16,8-21-7 16,21-32-3-16,3-19-8 15,19-31-6-15,-13 0-6 0,10-18-5 16,-17 17-6-16,4-16-3 15,-22 21-2-15,-8-6-3 16,-20 27 3-16,-19 5 1 16,-19 32 2-16,-28 16-4 15,-16 26-2-15,-31 26-11 16,-7 20-4-16,-24 26-5 0,4 11-130 16,-24 23 45-16,14-11-346 15</inkml:trace>
        </inkml:traceGroup>
      </inkml:traceGroup>
      <inkml:traceGroup>
        <inkml:annotationXML>
          <emma:emma xmlns:emma="http://www.w3.org/2003/04/emma" version="1.0">
            <emma:interpretation id="{90213C3F-C059-4189-9A7C-4B8F593D3FF6}" emma:medium="tactile" emma:mode="ink">
              <msink:context xmlns:msink="http://schemas.microsoft.com/ink/2010/main" type="line" rotatedBoundingBox="25342,16625 29530,15621 29894,17140 25706,18145"/>
            </emma:interpretation>
          </emma:emma>
        </inkml:annotationXML>
        <inkml:traceGroup>
          <inkml:annotationXML>
            <emma:emma xmlns:emma="http://www.w3.org/2003/04/emma" version="1.0">
              <emma:interpretation id="{E693F2D9-2A95-4DFF-B4E0-4D8DF94B860F}" emma:medium="tactile" emma:mode="ink">
                <msink:context xmlns:msink="http://schemas.microsoft.com/ink/2010/main" type="inkWord" rotatedBoundingBox="25342,16625 29530,15621 29894,17140 25706,18145"/>
              </emma:interpretation>
              <emma:one-of disjunction-type="recognition" id="oneOf8">
                <emma:interpretation id="interp20" emma:lang="" emma:confidence="0">
                  <emma:literal>1,064</emma:literal>
                </emma:interpretation>
                <emma:interpretation id="interp21" emma:lang="" emma:confidence="0">
                  <emma:literal>1,06 4</emma:literal>
                </emma:interpretation>
                <emma:interpretation id="interp22" emma:lang="" emma:confidence="0">
                  <emma:literal>1.06 4</emma:literal>
                </emma:interpretation>
                <emma:interpretation id="interp23" emma:lang="" emma:confidence="0">
                  <emma:literal>1,06 4</emma:literal>
                </emma:interpretation>
                <emma:interpretation id="interp24" emma:lang="" emma:confidence="0">
                  <emma:literal>106 4</emma:literal>
                </emma:interpretation>
              </emma:one-of>
            </emma:emma>
          </inkml:annotationXML>
          <inkml:trace contextRef="#ctx0" brushRef="#br0" timeOffset="45650.6844">23675 16062 452 0,'0'2'135'0,"-4"1"25"0,8 2-117 16,7 0-28-16,11 1 1 15,6 3 0-15,17-9 1 16,6-9-3-16,21-9-4 0,6-8-10 16,20-16-8-1,-7-1-5-15,12-12 0 0,-17 2-1 16,4-10 4-1,-19 8 7-15,1-8 3 0,-17 13 2 16,-6 2 2-16,-15 17-3 16,-11 7 0-16,-12 14-4 15,-9 14-3-15,-12 11-4 0,-12 16 0 16,-4 12 0-16,-16 20 3 16,1 4 4-16,-11 18 2 15,6-4 1-15,-9 22-12 16,9-7-13-16,-11 17-130 15,6-12 26-15,-12 10-324 16</inkml:trace>
          <inkml:trace contextRef="#ctx0" brushRef="#br0" timeOffset="46025.5518">24734 16407 323 0,'5'22'246'0,"-9"-4"-49"0,-4 10-16 0,5 0-159 16,-10 17-10-16,-1 5-15 16,-16 20-26-16,-4-2-15 15,-20 17-140-15,5-7-12 16,-18 10-47-16,9-12-38 16</inkml:trace>
          <inkml:trace contextRef="#ctx0" brushRef="#br0" timeOffset="46523.1146">25836 15403 579 0,'8'-7'174'0,"-13"9"35"0,-4 6-170 16,-16 17-20-16,-10 10-24 16,-18 20-21-16,-7 9-17 15,-16 21 0-15,4-4 1 16,-9 21 5-16,13-9 14 15,-2 16 14-15,14-14 4 16,1 8 12 0,15-19 5-16,5 3 5 15,17-24 2-15,13-3 3 0,18-22-7 16,15-8-2-16,12-17-6 16,18-21 0-16,4-17-3 0,14-30-1 15,0-15-1-15,11-31-3 16,-11-2-1-16,5-25-2 15,-17 10 1-15,-3-6-2 16,-16 19 0-16,-10 4 3 16,-17 28 5-16,-10 10 4 15,-14 18 2-15,-11 12 3 16,-8 18-6-16,-6 15-12 16,-4 13-10-16,-9 27-18 15,1 10-9-15,-8 16-36 16,6 1-58-16,-8 4-33 0,11-13-31 15,3-8-42 1</inkml:trace>
          <inkml:trace contextRef="#ctx0" brushRef="#br0" timeOffset="48540.9498">26789 15137 491 0,'27'10'151'0,"-21"2"33"16,-12 11-130-16,-9 7-31 0,-17 20-6 16,-13 11-16-16,-24 17-4 15,-4 0-1-15,-15 13 0 16,5-3 2-16,-10 15-1 15,15-8-1-15,-9 16-1 16,13-6 0 0,-8 11 1-16,17-11 3 0,6 11 2 15,17-22 0-15,14 1 0 16,21-24-1-16,17-2-2 16,12-26 1-16,19-10-2 15,9-20-1-15,25-26-1 0,3-20-2 16,17-25-1-16,-9-12 2 15,4-20 1-15,-22 7 3 16,-4-18 3-16,-19 10 3 16,-5-7 4-16,-15 20 1 15,-13 1 3-15,-14 24 1 16,-16 10 4-16,-9 18-3 16,-11 13-3-16,-4 16-8 0,-9 16-17 15,1 16-11-15,-13 17-13 16,3 5-9-16,-8 16-138 15,10-5 46-15,2 8-350 16</inkml:trace>
          <inkml:trace contextRef="#ctx0" brushRef="#br0" timeOffset="48588.8191">27798 14808 439 0,'-5'7'130'0,"-8"8"29"15,-5 2-120-15,-7 9-25 16,-2 4-8-16,-14 10-3 0,-2 1-3 16,-7 13-2-16,3-5 0 15,-4 11 0-15,8-3 0 16,-7 11 0-16,12-9 1 15,0 8 2-15,9-16-1 16,11 4 1-16,13-15-1 16,12 0-1-16,9-12 0 15,18 0 0-15,6-6-3 16,14-7-8-16,4-9-13 16,19-7-99-16,-6-11-30 0,11-16-34 15,-9-5-82-15</inkml:trace>
          <inkml:trace contextRef="#ctx0" brushRef="#br0" timeOffset="48608.7665">27915 15361 562 0,'-17'48'150'0,"-8"14"39"16,7-4-166-16,-9 22-14 0,1 1-21 16,-12 19-21-16,1-9-11 15,-8 12-120-15,4-14-17 16,-7 8-37 0,6-21-62-16</inkml:trace>
        </inkml:traceGroup>
      </inkml:traceGroup>
    </inkml:traceGroup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8:48.7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DF779F-EA82-41A8-BD86-3D7E17A6B334}" emma:medium="tactile" emma:mode="ink">
          <msink:context xmlns:msink="http://schemas.microsoft.com/ink/2010/main" type="inkDrawing" rotatedBoundingBox="18492,15515 23779,15319 23788,15553 18500,15749" shapeName="Other"/>
        </emma:interpretation>
      </emma:emma>
    </inkml:annotationXML>
    <inkml:trace contextRef="#ctx0" brushRef="#br0">12 203 380 0,'-11'10'109'0,"6"-2"30"16,6-3-106-16,8-2-1 16,4 5-8-16,17-1 5 15,3-2-3-15,27 0-2 16,11-7-7-16,24-8-3 0,3-3-7 16,33-10-3-16,-7 1-2 15,34-1-2-15,-10 1-1 16,31 8-1-1,-16 10 0-15,36 9-1 0,-20 10 1 16,34 12 1-16,-17-1 1 16,34 6 2-16,-32-6 0 0,28-4 2 15,-27-12 2 1,22-10 1-16,-34-12 1 0,23-13 2 16,-30-3-2-16,15-8 1 15,-33 1-1-15,14 0 2 16,-30 8-3-16,11-1 0 15,-28 12-2-15,5 4-1 16,-26 5-2-16,-5 2-2 16,-26 5 0-16,-14-1-3 15,-23-3-2-15,-10 4-5 16,-17 0-2-16,-10-3-12 16,-15 0-7-16,-9-1-40 15,-11 1-52-15,-16 5-51 16,-5 4-32-16,-10 13-62 15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8:56.8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BA0E308-7C71-4541-A7F0-A8A6AB34ED51}" emma:medium="tactile" emma:mode="ink">
          <msink:context xmlns:msink="http://schemas.microsoft.com/ink/2010/main" type="inkDrawing" rotatedBoundingBox="25489,15579 31572,15455 31576,15633 25492,15756" semanticType="underline" shapeName="Other">
            <msink:sourceLink direction="with" ref="{D66959C0-3155-4458-83E1-0E563C64774B}"/>
          </msink:context>
        </emma:interpretation>
      </emma:emma>
    </inkml:annotationXML>
    <inkml:trace contextRef="#ctx0" brushRef="#br0">43 178 348 0,'-16'2'134'16,"1"0"16"-16,8-1-94 0,2-1-14 15,7 2-20-15,1-4-4 16,4 1-7-16,11 1 6 15,8 0 2-15,24 0 4 16,13 0-4-16,35-2-2 16,14 0-8-16,44-3-5 15,5 0-5 1,46 2-2-16,-3-2 0 16,57-6 2-16,-19-6 2 0,52-6 2 15,-23-4 3-15,38 1 6 0,-39 9 5 16,37 5 0-1,-41 12 0-15,36 0-1 0,-45 0-6 16,29-3-5-16,-44-4 0 16,16-3-1-16,-52 0-1 15,14 7-1-15,-44 5 0 16,4 4-1-16,-34 3 1 16,-2 7-1-16,-36-1 0 15,-13 0 0-15,-34-3-1 16,-16-4-2-16,-24-3-4 15,-11-5-12-15,-21-2-13 0,-19-1-11 16,-8 6 0-16,-19 1-2 16,-2 2 9-16,-5 8-52 15,10 1-72-15,-13 1 3 16,6 1-228-16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7:55.1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0D4BAC2-FBCA-43E8-A2B0-2EB0F7C0263F}" emma:medium="tactile" emma:mode="ink">
          <msink:context xmlns:msink="http://schemas.microsoft.com/ink/2010/main" type="writingRegion" rotatedBoundingBox="2175,16479 10077,17106 9926,19010 2024,18384"/>
        </emma:interpretation>
      </emma:emma>
    </inkml:annotationXML>
    <inkml:traceGroup>
      <inkml:annotationXML>
        <emma:emma xmlns:emma="http://www.w3.org/2003/04/emma" version="1.0">
          <emma:interpretation id="{A0F53E88-691B-4317-B0DE-4AB56CFEFCF7}" emma:medium="tactile" emma:mode="ink">
            <msink:context xmlns:msink="http://schemas.microsoft.com/ink/2010/main" type="paragraph" rotatedBoundingBox="2175,16479 10077,17106 9926,19010 2024,183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8071DF-1DE5-4C5C-8820-F39A946E7DD8}" emma:medium="tactile" emma:mode="ink">
              <msink:context xmlns:msink="http://schemas.microsoft.com/ink/2010/main" type="line" rotatedBoundingBox="2175,16479 10077,17106 9926,19010 2024,18384"/>
            </emma:interpretation>
          </emma:emma>
        </inkml:annotationXML>
        <inkml:traceGroup>
          <inkml:annotationXML>
            <emma:emma xmlns:emma="http://www.w3.org/2003/04/emma" version="1.0">
              <emma:interpretation id="{CA430D2C-2B0F-448A-AA5B-075FBE2BE5AF}" emma:medium="tactile" emma:mode="ink">
                <msink:context xmlns:msink="http://schemas.microsoft.com/ink/2010/main" type="inkWord" rotatedBoundingBox="2175,16479 2794,16528 2715,17531 2096,1748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752 15667 429 0,'5'-4'160'0,"-12"3"14"15,-13 1-109-15,-5 6-47 16,-1 9-21-16,-9 15-20 15,-2 8-11-15,-6 21-4 16,6 5 8-16,1 19 5 16,4-3 15-16,3 15 6 15,5-12 4-15,6 10 2 16,6-14 1-16,9 3 3 16,8-19 0-16,12-7 2 15,8-21 0-15,16-12 2 0,7-23 0 16,15-20 0-16,2-15-2 15,15-26 1-15,-11-14-4 16,8-26-1-16,-17 1-2 16,-4-17 0-16,-23 15-1 15,-10 1 1-15,-21 21-4 16,-17 4-12-16,-20 21-10 16,-26 17-131-16,-12 21 28 0,-20 26-325 15</inkml:trace>
        </inkml:traceGroup>
        <inkml:traceGroup>
          <inkml:annotationXML>
            <emma:emma xmlns:emma="http://www.w3.org/2003/04/emma" version="1.0">
              <emma:interpretation id="{AAFA5F82-EBB1-4A0D-9F6E-47B797A2DFDC}" emma:medium="tactile" emma:mode="ink">
                <msink:context xmlns:msink="http://schemas.microsoft.com/ink/2010/main" type="inkWord" rotatedBoundingBox="4343,17604 5186,17671 5135,18306 4292,1824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7510.8489">2626 17385 436 0,'2'8'107'0,"4"-9"33"0,12-3-119 0,9 3-22 15,15-4 1 1,2-4 1-16,16 6-1 0,-5 5-4 16,16 1-23-16,-4 7-23 15,24 10-91-15,-11 3 1 16,14 2-201-16</inkml:trace>
          <inkml:trace contextRef="#ctx0" brushRef="#br0" timeOffset="67461.739">2618 16845 198 0,'-7'4'128'0,"2"-1"-7"16,-2-1-33-16,4-1-34 16,3-2-14-16,0 1-3 15,0 0-12-15,0 0-3 16,0-2-10-16,3 4-4 15,1-1-4-15,4 1 0 16,4 5-2-16,4 1-1 0,6 4 1 16,9 1-1-16,4-3 0 15,17-5 0-15,2-3-1 16,19-6-1-16,0-2-3 16,14-4-11-16,-8 0-8 15,8-7-33-15,-17 2-26 16,-4 0-64-16,-23 5-8 15,-8 9-113-15</inkml:trace>
        </inkml:traceGroup>
        <inkml:traceGroup>
          <inkml:annotationXML>
            <emma:emma xmlns:emma="http://www.w3.org/2003/04/emma" version="1.0">
              <emma:interpretation id="{233FA2A6-ED97-4456-8A58-F715261B98EE}" emma:medium="tactile" emma:mode="ink">
                <msink:context xmlns:msink="http://schemas.microsoft.com/ink/2010/main" type="inkWord" rotatedBoundingBox="6230,17096 10054,17399 9926,19010 6102,18707"/>
              </emma:interpretation>
              <emma:one-of disjunction-type="recognition" id="oneOf2">
                <emma:interpretation id="interp2" emma:lang="" emma:confidence="0">
                  <emma:literal>4.929</emma:literal>
                </emma:interpretation>
                <emma:interpretation id="interp3" emma:lang="" emma:confidence="0">
                  <emma:literal>4-929</emma:literal>
                </emma:interpretation>
                <emma:interpretation id="interp4" emma:lang="" emma:confidence="0">
                  <emma:literal>4929</emma:literal>
                </emma:interpretation>
                <emma:interpretation id="interp5" emma:lang="" emma:confidence="0">
                  <emma:literal>4.999</emma:literal>
                </emma:interpretation>
                <emma:interpretation id="interp6" emma:lang="" emma:confidence="0">
                  <emma:literal>4.9z9</emma:literal>
                </emma:interpretation>
              </emma:one-of>
            </emma:emma>
          </inkml:annotationXML>
          <inkml:trace contextRef="#ctx0" brushRef="#br0" timeOffset="75706.3618">4933 16611 410 0,'-3'0'113'0,"0"0"31"15,1-1-117-15,0-1-13 16,1 0-7-16,1-1-4 16,-2 0-2-16,2-7 0 15,2 0-1-15,1-3 0 16,2-2 3-16,3-4 1 15,-1 3 1-15,1-1 1 16,-3 2-1-16,2 7-2 16,-5 3-1-16,-1 2 1 15,-1 4 2-15,-5 8 3 0,-5 7-1 16,-6 12 4-16,-7 11 0 16,-12 10 1-16,0 3 0 15,-15 14 3-15,4-1-2 16,-14 11-2-16,5-3-4 15,-5 10-2-15,12-11-4 16,0 1 0-16,15-17 1 16,8-6 0-16,13-17 0 0,9-3 1 15,11-12 1 1,15-3 2-16,9-6-1 0,16-3 1 16,5-4-1-16,15-4-1 15,-1-3-2-15,9-1-1 16,-8-1-2-16,4 0-8 15,-16 2-5-15,0 4-8 16,-14 1-5-16,-6 6-13 16,-14 3-3-16,-2 6-126 15,-15-2 35-15,-3 4-318 16</inkml:trace>
          <inkml:trace contextRef="#ctx0" brushRef="#br0" timeOffset="75752.7807">5241 17048 490 0,'-7'-5'145'0,"-5"3"33"16,-3 9-136-16,-5 8-18 16,-8 18-9-16,2 12-12 15,-6 20-6 1,2 3-3-16,-1 15-4 0,2-10 1 15,0 11 1-15,5-12 3 16,-2 8 2-16,8-17 1 16,3 0-10-16,5-18-11 15,6-7-43-15,6-18-84 16,6-10-19 0,7-12-54-16,3-10 16 0</inkml:trace>
          <inkml:trace contextRef="#ctx0" brushRef="#br0" timeOffset="75809.6297">5579 17461 250 0,'-13'-1'0'0,"-4"-6"265"15,4-1-235-15,11-2 132 16,11 8-193-16,6 2 31 16,1 7-154-16,1 1-367 15</inkml:trace>
          <inkml:trace contextRef="#ctx0" brushRef="#br0" timeOffset="75999.6091">6680 16645 204 0,'7'-12'142'0,"-7"-5"-16"16,-2 1-40-16,-3-6-33 15,-3 1-28-15,-2-4-5 16,-4 5-11-16,-4 0 1 16,0 7-1-16,-7 3 2 15,-2 6-1-15,-2 6 1 16,0 5-6-16,-4 8-3 15,5 3-4-15,0 17-1 16,3 1-1-16,0 11 1 16,5 1 3-1,5 12 2-15,5-6 2 16,7 8 2-16,4-7-1 0,9 1 1 16,2-14-2-16,6-8 0 0,2-15-2 15,7-8 0-15,-1-12-1 16,6-13 0-16,-2-9 0 15,5-17 0-15,-4-8-2 0,2-17-1 16,-5 6 0 0,1-9-1-16,-13 14 1 0,-2 5 1 15,-6 14 2-15,-8 6 3 16,-5 13 0-16,0 9 1 16,-5 6-2-16,-2 4-3 15,2 2-2-15,0 11-2 16,0 4 0-16,2 14 3 15,2 5 2-15,-1 21 3 16,0 7 2-16,1 19-1 16,1 0 1-16,-2 17 2 15,-1-16-3-15,1-8 2 16,-1-22 1-16,-2-8-1 16,1-24-2-16,-4-1 3 15,2-9-1-15,-9-1-2 16,-5-2-1-16,-8 1 1 0,-6-1-3 15,-7 6-2-15,1-1 0 16,-6 1-3-16,7-1-3 16,1 1-6-16,10-8-6 15,7-3-20-15,11-4-37 16,6-5-87-16,8-4 3 16,12-6-205-16</inkml:trace>
          <inkml:trace contextRef="#ctx0" brushRef="#br0" timeOffset="78028.1658">7186 16716 176 0,'-18'7'207'0,"5"-4"-65"15,-1 2-105-15,6 2 106 16,0-1-138-16,3-1-3 15,0 2-1-15,-3-4-1 16,1 2 1-16,4 0 0 0,-1-3 0 16,3-2 1-16,6-2 5 15,5-5 2-15,6-6 5 16,6 0 2-16,11-4 0 16,0 2-5-16,14-1-2 15,-6 2-6-15,6 4-4 16,-9 6-3-16,-2 4-3 15,-11 6-2-15,-8 9 0 16,-11 5 2-16,-12 22 3 16,-11 4 5-1,-13 20 3-15,-9 1 2 16,-13 19 4 0,1-13 2-16,-14 9 0 0,8-13-1 15,-4 6-2-15,11-17-4 0,2 2-3 16,16-15-2-16,8-9-1 15,10-11-1-15,11-8-2 16,8-16 2-16,10-2 1 0,8-6 1 16,12-8 1-16,5-1 1 15,11-4 0-15,-3 3-2 16,9 4-5-16,-4 6-5 16,0 9-13-16,-10 4-11 15,2 11-131-15,-13 1 31 16,-4 9-323-16</inkml:trace>
          <inkml:trace contextRef="#ctx0" brushRef="#br0" timeOffset="78205.6869">8204 16812 397 0,'0'-23'122'0,"-5"-7"27"15,3-1-107-15,-3-1-24 16,-1 5-6-16,-6 1-7 0,2 11-6 16,-8 3 0-16,-2 11-1 15,-5 9 0-15,0 10 1 16,-3 17 1-16,3 8 0 16,2 15 2-16,8 4-1 15,5 13 1 1,10-7-2-16,5 3-2 0,3-15-3 15,5-11-2-15,4-20 0 16,8-15-1-16,1-22 5 0,8-14 2 16,-1-6 3-16,0-16 5 15,-8 2 2-15,3-14 0 16,-8 5 0-16,0-11-1 16,-3 8-6-16,-2-9-4 15,-5 16-2-15,-5 1-2 16,-4 13 1-16,-4 14 3 15,-4 18 4-15,-4 17 7 16,1 14 3-16,0 24 4 16,1 8 0-16,1 25-3 15,6 4-5-15,-1 17-2 16,-2-11-5-16,-5 4 6 0,0-21 1 16,-11-1 4-16,-4-22 2 15,-7-2 5-15,1-11-6 16,-11-2 0-16,1-11-5 15,-9-7-4-15,0-14-9 16,-5-2-18-16,9-11-13 16,1 4-149-16,13 1 33 15,-4 4-364-15</inkml:trace>
        </inkml:traceGroup>
      </inkml:traceGroup>
    </inkml:traceGroup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9:35.4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6EBE4B-8781-44B7-87EF-139F578F27A9}" emma:medium="tactile" emma:mode="ink">
          <msink:context xmlns:msink="http://schemas.microsoft.com/ink/2010/main" type="writingRegion" rotatedBoundingBox="483,1136 33332,1089 33357,18628 508,18674"/>
        </emma:interpretation>
      </emma:emma>
    </inkml:annotationXML>
    <inkml:traceGroup>
      <inkml:annotationXML>
        <emma:emma xmlns:emma="http://www.w3.org/2003/04/emma" version="1.0">
          <emma:interpretation id="{9BC161DC-6DFD-4B9A-B007-477E7EE92B8B}" emma:medium="tactile" emma:mode="ink">
            <msink:context xmlns:msink="http://schemas.microsoft.com/ink/2010/main" type="paragraph" rotatedBoundingBox="483,1136 33332,1089 33345,10290 496,103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DB5A265-0DA5-476D-BBC4-A1734076E6BB}" emma:medium="tactile" emma:mode="ink">
              <msink:context xmlns:msink="http://schemas.microsoft.com/ink/2010/main" type="line" rotatedBoundingBox="1492,1015 27465,1643 27407,4048 1434,3420"/>
            </emma:interpretation>
          </emma:emma>
        </inkml:annotationXML>
        <inkml:traceGroup>
          <inkml:annotationXML>
            <emma:emma xmlns:emma="http://www.w3.org/2003/04/emma" version="1.0">
              <emma:interpretation id="{034F758E-75DF-4109-9461-DAC5D9387128}" emma:medium="tactile" emma:mode="ink">
                <msink:context xmlns:msink="http://schemas.microsoft.com/ink/2010/main" type="inkWord" rotatedBoundingBox="1490,1118 2966,1154 2919,3092 1443,305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681-3 346 0,'-7'0'86'0,"-1"0"29"0,0 3-102 16,-4 12-5-16,-1 5-5 16,-5 10-1-16,-1 5-2 15,-9 11-1-15,2-1 2 16,-9 12 0-16,0 1 1 16,-12 18-1-16,6 0 1 15,-11 17 1-15,6-8 1 16,-11 11 7-16,9-11 1 15,-5 11 3-15,12-11-2 0,1 13-3 16,15-12-5-16,8 6-3 16,12-18-2-16,17-1 0 15,10-15 0-15,17-4-1 16,10-16 2-16,19-8 0 16,-4-12 0-16,16-8-2 15,-12-15-7-15,3-7-17 16,-16-4-8-16,-3-14-11 15,-19-3-4-15,-2-14-25 16,-12-1-34-16,-9-12 8 16,-7-1-118-16</inkml:trace>
          <inkml:trace contextRef="#ctx0" brushRef="#br0" timeOffset="250.7814">203 834 379 0,'-17'0'90'0,"12"3"30"16,14 7-108-16,7 3-11 16,4 7-2-16,3 3 2 15,7 9-5-15,-7 1-5 16,6 7-17-16,-3 0-11 0,2 5-7 16,-3-9 1-1,9-4 8-15,-1-16 25 16,12-16 23-16,1-15 10 0,16-13 3 15,-3-8-9-15,14 2-102 16,-10 10 18-16,5 7-253 16</inkml:trace>
          <inkml:trace contextRef="#ctx0" brushRef="#br0" timeOffset="657.7398">1226 1431 404 0,'-15'4'99'0,"-5"-3"36"0,1 3-120 16,1 2-7-16,-2 3-9 15,-3 6-14-15,5 6-5 16,-2 6-4-16,5 3-4 15,0 9-3-15,2 0 9 16,-1 4 3-16,4-3 9 16,4 4 13-16,7-5 10 15,14 7 2-15,9-9-1 16,15 1 3-16,5-15 1 16,10-10 3-16,-5-16-1 0,4-20 2 15,-9-12-6-15,5-15-9 16,-11-3-6-16,-5-7-1 15,-13 7-1-15,-12-2-1 16,-13 14 0-16,-8 4-11 16,-10 12-16-16,-7 17-99 15,-2 15-3-15,-8 24-46 16,1 14 3-16</inkml:trace>
        </inkml:traceGroup>
        <inkml:traceGroup>
          <inkml:annotationXML>
            <emma:emma xmlns:emma="http://www.w3.org/2003/04/emma" version="1.0">
              <emma:interpretation id="{AC366FB7-BA56-4373-8D80-4955F9FA53E1}" emma:medium="tactile" emma:mode="ink">
                <msink:context xmlns:msink="http://schemas.microsoft.com/ink/2010/main" type="inkWord" rotatedBoundingBox="6828,1338 8507,1378 8460,3296 6781,325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000.6629">5356 1106 257 0,'-7'13'133'16,"17"-14"-10"-16,17-1-34 16,14 0-79-16,17 2 0 15,7 2-2-15,18 3-4 16,-6 3-6-16,9 4-26 15,-10 4-31-15,4 9-68 16,-24 2-13-16,2 8-137 16</inkml:trace>
          <inkml:trace contextRef="#ctx0" brushRef="#br0" timeOffset="1754.2129">5904 214 357 0,'-2'0'80'0,"0"0"31"0,4 4-108 16,0 1-3-16,-2 6-2 15,-2 4 1-15,-6 14 2 16,-7 2 3-16,-8 11 0 16,-4 2 1-16,-11 15 0 15,-2-5-1-15,-8 18 0 16,0-4 2-16,-12 11 3 15,7-7 3-15,-4 16 3 16,11-9-1-16,4 19-1 16,16-5-5-16,14 19-1 15,16-13-4-15,20 17-3 16,13-14-3-16,21 6-3 16,4-20-2-16,17-9-3 15,-4-29 2-15,8-18 0 16,-13-27 3-16,3-15-5 15,-17-12-2-15,2-9-3 0,-13-4-37 16,2-12-67-16,-13-1 14 16,0-8-184-16</inkml:trace>
          <inkml:trace contextRef="#ctx0" brushRef="#br0" timeOffset="2405.4855">6438 1933 409 0,'2'26'138'0,"-2"-22"14"0,5-14-100 15,12 0-43-15,16-9-9 16,5-4-7-16,18-13-16 16,1-3-14-16,13-17-27 15,-11 3-1-15,9-12 4 16,-14 9 17-16,-8 1 27 16,-13 13 36-16,-6 9 13 15,-16 15 1-15,-4 13 1 16,-7 15-12-16,-12 23-7 15,-1 14-6-15,-12 19 3 16,-1 7-1-16,1 17-5 16,10-11-6-16,3 11-76 15,14-12-54-15,0 5-12 16,4-18-144-16</inkml:trace>
        </inkml:traceGroup>
        <inkml:traceGroup>
          <inkml:annotationXML>
            <emma:emma xmlns:emma="http://www.w3.org/2003/04/emma" version="1.0">
              <emma:interpretation id="{50A7B5F9-C8AE-4239-BCB6-85BE87013CCC}" emma:medium="tactile" emma:mode="ink">
                <msink:context xmlns:msink="http://schemas.microsoft.com/ink/2010/main" type="inkWord" rotatedBoundingBox="12610,1751 14300,1792 14259,3515 12568,347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607.2809">11337 1310 420 0,'14'8'89'16,"14"1"42"-16,7 1-125 16,26 1-1-16,6 8-4 15,17 0-3-15,-1 3-42 0,15 5-87 16,-13 3 14-16,1 1-240 15</inkml:trace>
          <inkml:trace contextRef="#ctx0" brushRef="#br0" timeOffset="4163.9624">12400 1858 369 0,'11'-3'106'0,"-1"-4"21"16,9-3-102-16,2 3-44 15,11 4-12-15,-2 1-8 16,1 4-7-16,-6 5 8 16,2-2 12-16,-7-5 20 0,0 0 19 15,-4-2 15-15,-1-3 15 16,-7 3 2-16,-3-1 7 15,-1 3-10-15,-11 5-4 16,-6 2-18-16,-12 9-5 16,-5 8-12-16,-13 10-3 15,0 6-5-15,-2 8 3 16,8-3-2-16,1 2-1 16,9-11-1-16,6-3 0 15,7-9 2-15,3-3 1 16,6-7 4-16,5-1 1 15,6-2 0-15,11 4 1 16,8 2-1-16,15 3-1 16,5 0 0-16,19 0-7 15,-1-7-15-15,14 2-119 16,-16-5 29-16,6-8-308 16</inkml:trace>
          <inkml:trace contextRef="#ctx0" brushRef="#br0" timeOffset="3359.9269">11839 691 243 0,'-15'-7'76'16,"-2"2"15"-16,6 2-70 15,6 0-13-15,0-2-4 16,3 0-7-16,-1 0 5 16,-2-4 5-16,-2 1 9 0,2 3 3 15,-3-2 3-15,-4 7-3 16,-5 7-2-16,1 6-7 16,-12 11-2-16,-4 9-4 15,-11 20-1-15,0 3-1 16,-12 24 6-16,2 5 1 15,-7 23 4-15,5-2 2 16,-4 20 1-16,10-10-6 0,3 17 0 16,13-18-5-1,10 8-1-15,13-21-2 0,13 3-3 16,10-29-1-16,14-8-2 16,1-26-2-16,18-15-1 15,3-22-3-15,15-15-22 16,-2-15-13-16,14-17-51 15,-10-13-30-15,-1-21-15 16,-15 0-49-16</inkml:trace>
        </inkml:traceGroup>
        <inkml:traceGroup>
          <inkml:annotationXML>
            <emma:emma xmlns:emma="http://www.w3.org/2003/04/emma" version="1.0">
              <emma:interpretation id="{53750872-1F8D-46E4-A67B-088959367502}" emma:medium="tactile" emma:mode="ink">
                <msink:context xmlns:msink="http://schemas.microsoft.com/ink/2010/main" type="inkWord" rotatedBoundingBox="18992,1540 20701,1582 20647,3811 18938,3769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5242.324">17518 1132 320 0,'18'24'145'0,"2"-14"-9"15,12 6-52-15,6 6-91 16,17 9-5-16,3 1-11 0,17 6-92 15,-1-5-21-15,16 4-33 16,-7-7-53-16</inkml:trace>
          <inkml:trace contextRef="#ctx0" brushRef="#br0" timeOffset="5009.141">18064 429 327 0,'13'-9'74'0,"-11"6"20"16,-2 13-91-16,-3 8-19 15,-7 20 1-15,-7 9 12 16,-11 18 9-16,-3-2 11 15,-9 18 10-15,0-8 2 16,-7 23 5-16,6 1-5 0,-6 29-5 16,6-7-10-16,-1 14-1 15,16-22-3-15,8-8 0 16,16-35-3-16,13-8 0 16,16-25-4-16,10-5-2 15,2-13-3-15,10-4-7 16,-5-8-4-16,6-5-18 15,-7-5-15-15,-1-10-51 16,-11-3-34-16,-2-12-16 16,-9-3-71-16</inkml:trace>
          <inkml:trace contextRef="#ctx0" brushRef="#br0" timeOffset="5879.6296">18438 1888 446 0,'6'8'91'0,"6"-11"45"0,11-4-129 15,10 4-10-15,12 0 4 16,2 1-1-16,4 2-4 15,-3 3-2-15,4 4-4 16,-9 3 1-16,-5 0 0 16,-13 0 4-16,-5 1 5 15,-8-2 7-15,-11-1 7 16,-7-1 2-16,-8 1 2 16,-7 0-3-16,-2 1-5 15,3-5-8-15,3 3-17 16,10-4-8-16,9 9-4 15,3 0 1-15,10 6 5 16,5 2 16-16,15 10 7 16,5 1 3-16,13 9 1 15,0 0-3-15,5 5-2 16,-15-10 3-16,-1-4 9 16,-18-9 3-16,-7-2 4 0,-12-5 4 15,-18 3 5-15,-17 0-10 16,-30 12-9-16,-15 2-9 15,-32 6-18-15,-3 0-47 16,-20 7-91-16,19-5 8 16,-7-6-222-16</inkml:trace>
        </inkml:traceGroup>
        <inkml:traceGroup>
          <inkml:annotationXML>
            <emma:emma xmlns:emma="http://www.w3.org/2003/04/emma" version="1.0">
              <emma:interpretation id="{69521AAF-A008-45DC-AA77-E117D65B76F1}" emma:medium="tactile" emma:mode="ink">
                <msink:context xmlns:msink="http://schemas.microsoft.com/ink/2010/main" type="inkWord" rotatedBoundingBox="25512,1595 27465,1643 27407,4048 25454,4001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983.1392">24036 1254 436 0,'18'16'95'0,"20"-1"39"16,10-5-133-16,29 3-29 15,7 1-20-15,28-6-87 16,-13-8 0-16,17 5-184 0</inkml:trace>
          <inkml:trace contextRef="#ctx0" brushRef="#br0" timeOffset="6710.6666">24637 473 448 0,'6'10'116'16,"-4"-6"31"-16,-2 12-124 15,0 11-28-15,-8 18-3 16,-2 8-2-16,-12 15-6 16,-8-8 3-16,-10 6 3 15,1-11 4-15,-11 8 6 16,-2-8 9-16,-6 11 4 16,0-8 3-16,-5 19-1 15,10-6-3-15,5 17-2 16,11-8-4-16,16 13-6 15,17-17-2-15,18 5-2 16,14-21-2-16,28-3-1 0,9-23 0 16,23-5-3-16,-2-21 2 15,16-10 0-15,-14-11 2 16,8-9-1-16,-16-1-5 16,3-10-31-16,-20 1-32 15,-2-9-61-15,-19 3-21 16,-11-7-101-16</inkml:trace>
          <inkml:trace contextRef="#ctx0" brushRef="#br0" timeOffset="7622.4201">25928 1601 323 0,'-3'8'114'16,"-5"7"3"-16,-4 3-79 15,-8 19-59-15,-6 1-2 0,-11 13 1 16,-3-1 5-16,-8 8 7 16,2-10 12-16,-4 9 12 15,8-7 6-15,1 3 11 16,12-8 2-16,8 6 0 16,16-6-9-16,13 3-8 15,15-6-13-15,14 1-12 16,8-10-11-16,11-7-54 15,2-9-51-15,7-12-9 16,-5-12-57-16,3-9 70 16</inkml:trace>
          <inkml:trace contextRef="#ctx0" brushRef="#br0" timeOffset="7907.6098">25968 2168 513 0,'-15'30'104'0,"2"2"51"15,6 1-154-15,2 17-3 16,2 8-3-16,1 22-13 16,2 4-9-16,-5 34-127 15,-5 0 30-15,-10 21-318 16</inkml:trace>
        </inkml:traceGroup>
      </inkml:traceGroup>
      <inkml:traceGroup>
        <inkml:annotationXML>
          <emma:emma xmlns:emma="http://www.w3.org/2003/04/emma" version="1.0">
            <emma:interpretation id="{E20755A5-05A6-4FB7-B3FD-5BD6B4789060}" emma:medium="tactile" emma:mode="ink">
              <msink:context xmlns:msink="http://schemas.microsoft.com/ink/2010/main" type="line" rotatedBoundingBox="490,3704 30154,3789 30149,5555 485,5470"/>
            </emma:interpretation>
          </emma:emma>
        </inkml:annotationXML>
        <inkml:traceGroup>
          <inkml:annotationXML>
            <emma:emma xmlns:emma="http://www.w3.org/2003/04/emma" version="1.0">
              <emma:interpretation id="{0D10CB13-3F8D-4A65-B6D2-348A0B590788}" emma:medium="tactile" emma:mode="ink">
                <msink:context xmlns:msink="http://schemas.microsoft.com/ink/2010/main" type="inkWord" rotatedBoundingBox="489,3796 5034,3809 5030,5244 485,5231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2787.778">-51 3580 134 0,'31'51'69'0,"6"4"10"16,-7-10-33-16,0 3-2 16,-7-10-10-16,-5 3 4 15,-8-9-9-15,-10 0 5 16,-8-11-2-16,-14-3 1 0,-8-3-7 15,-16 4-7-15,-6-1-11 16,-14 3-14-16,5 3-15 16,-17-6-41-16,10-5-38 15,-7-6-24-15,12-7-33 16,-2 0 3-16</inkml:trace>
          <inkml:trace contextRef="#ctx0" brushRef="#br0" timeOffset="12598.2246">-104 2736 325 0,'1'2'101'16,"8"-9"17"-16,2-3-88 16,16-1-20-16,3-4-8 15,16 1-3-15,2 8-5 0,9-3-5 16,-7 6-1-16,4 5 1 15,-10 1 1-15,-6 2 4 16,-10 3 4-16,-5 6-2 16,-11-3 1-16,-14 14 1 15,-9 3 0-15,-21 17-4 16,-11 8 0-16,-17 17-3 16,-3-5-1-16,-7 8-10 15,12-12-15-15,5 4-60 16,13-13 1-16,9-1-37 15,11-11 22-15</inkml:trace>
          <inkml:trace contextRef="#ctx0" brushRef="#br0" timeOffset="13421.2284">879 2912 290 0,'-40'25'98'0,"-12"10"10"0,6-4-83 16,-7 14-11-16,8 0-15 15,-3 13-4-15,8-1-1 16,-3 12 1-16,6-6 2 0,1 14 2 16,6-7 4-1,6 9 2-15,10-11 1 0,10 9 2 16,11-19-1-16,16-8-1 15,5-22 0 1,17-8 1-16,-2-20-2 0,12-19 2 16,-5-14 0-16,10-23-1 15,-14-11-3-15,9-16 0 16,-10 2 0-16,3-14-3 16,-8 9 1-16,8-13 1 15,-8 7 0-15,0-7-1 16,-12 19 2-16,-12 0 2 15,-17 27 0-15,-19 10 1 16,-13 26-4-16,-14 21-15 16,-1 22-11-16,-10 24-22 15,6 11-26-15,-1 19-52 16,7-7 4-16,6 12-103 0</inkml:trace>
          <inkml:trace contextRef="#ctx0" brushRef="#br0" timeOffset="13925.4238">1489 2924 396 0,'17'-22'99'0,"-2"4"35"16,-5 8-115-16,3 8-12 15,-4 11-5-15,-6 12-8 16,-10 11-5-16,-14 19-8 16,-9 4 2-16,-15 20-2 15,-2-2 9-15,-11 13 14 16,10-10 10-16,-7 17 7 15,11-11 4-15,4 9-4 16,12-13-8-16,6 2-5 16,17-24-6-16,8-9-6 15,11-24-2-15,7-15-1 0,6-21 1 16,9-19 1-16,4-9 1 16,3-25 0-16,-3-9 0 15,2-17-1-15,-11 5 1 16,-6-18 3-16,-10 15 2 15,-7-1 2-15,-11 16-1 16,-9 6-3-16,-6 24-5 0,-10 18-26 16,1 24-9-16,-8 23-15 15,1 18-6-15,-3 15-59 16,4 2 28-16,-2 15-133 16</inkml:trace>
          <inkml:trace contextRef="#ctx0" brushRef="#br0" timeOffset="14227.8967">1566 3903 517 0,'-15'4'107'0,"7"4"36"0,14 7-165 15,12 6-78-15,6 4-58 16,2 4-15-16,-4-11-140 15</inkml:trace>
          <inkml:trace contextRef="#ctx0" brushRef="#br0" timeOffset="10757.5273">-918 3281 231 0,'-3'-5'85'0,"-5"3"13"16,4 0-73-16,-1 6-4 0,-1-3-14 15,-1 6-1-15,2-2 0 16,-2 0 12-16,4-2 0 16,0 1 0-16,3-3-5 15,0 4-6-15,5 0-6 16,0 2-1-16,3 0 3 16,9-1 3-16,6-3 0 15,8 1 2-15,8-4-2 0,15-2 0 16,-2 0-4-1,11 1-3-15,-5 1-14 0,8 8-104 16,-16 0 28-16,-5 9-273 16</inkml:trace>
          <inkml:trace contextRef="#ctx0" brushRef="#br0" timeOffset="14737.6438">2220 3128 467 0,'-20'0'112'0,"-2"3"38"16,2 9-140-16,-3 19-11 0,0 11-9 15,-10 26-13-15,-5 10-5 16,-4 25-8-16,6-7 0 16,-3 19-1-16,10-12 11 15,4-2 6-15,10-30 10 16,3-6 6-16,9-32 8 16,6-16 11-16,5-17 3 15,12-10 0-15,7-12-2 16,14-12-7-16,8-11-16 0,7-20-26 15,-3-3-9-15,2-23 2 16,-10 1 8-16,-5-13 25 16,-14 13 31-16,-8-8 25 15,-11 27 4-15,-9 3 1 16,-9 18-16-16,-9 7-11 16,-7 16-19-16,-8 13-21 15,0 12-21-15,-8 15-27 16,5 12-16-16,0 10-40 15,11-2-2-15,3 5-10 16,10-8 0-16</inkml:trace>
          <inkml:trace contextRef="#ctx0" brushRef="#br0" timeOffset="15242.2982">2552 3206 431 0,'7'3'130'16,"-7"1"21"-16,-7-1-121 0,2 7-21 15,2 8-13-15,-7 14-6 16,-2 9-2-16,-6 16-1 15,0-1 1-15,-7 16 2 16,1-3 3-16,-2 9 3 16,3-8 3-16,3-2 3 15,6-21 2-15,6-11-1 16,5-16 0-16,6-10-1 16,4-10-3-16,9-7-2 15,3-6-1-15,12-14-3 16,2-7 1-16,9-20-1 15,-6-2 1-15,6-15 1 16,-11 1 3-16,1-13 1 16,-9 8 3-16,-1-9 1 15,-11 14 1-15,-4 2 3 16,-7 21 1-16,-12 6-1 0,-4 16-1 16,-11 13-13-16,-3 16-16 15,-9 20-27-15,4 18-13 16,-7 23-5-16,7 4 6 15,4 16-52-15,11-10 41 16,7 14-153-16</inkml:trace>
          <inkml:trace contextRef="#ctx0" brushRef="#br0" timeOffset="15694.906">3261 3088 479 0,'-7'-13'118'0,"-4"5"37"16,4-1-145-16,2 9-16 15,2 9-12-15,-7 17-11 16,-5 9-3-16,-9 23 3 0,-7 10 10 16,-9 20 6-16,2-2 15 15,0 16 8-15,6-11 3 16,12 10 0-16,12-19 0 16,10-6 3-16,9-26 0 15,11-10-1-15,6-27-1 16,15-20-1-16,4-19-6 15,12-22-7-15,0-17-1 16,12-28-3-16,-10-2 0 16,4-18-1-16,-15 9 2 0,-5-4 2 15,-19 27 2-15,-11 1-5 16,-16 28-7-16,-23 11-72 16,-12 19-64-16,-31 22-9 15,-6 17-173-15</inkml:trace>
        </inkml:traceGroup>
        <inkml:traceGroup>
          <inkml:annotationXML>
            <emma:emma xmlns:emma="http://www.w3.org/2003/04/emma" version="1.0">
              <emma:interpretation id="{F180BEA0-4A1A-4106-9A24-170800C6162F}" emma:medium="tactile" emma:mode="ink">
                <msink:context xmlns:msink="http://schemas.microsoft.com/ink/2010/main" type="inkWord" rotatedBoundingBox="6107,4006 10468,4018 10464,5498 6103,5486"/>
              </emma:interpretation>
              <emma:one-of disjunction-type="recognition" id="oneOf6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8961.7006">6975 3174 326 0,'-2'-1'145'16,"-11"2"-6"-16,-7 14-63 0,3 15-75 15,-9 25-5-15,-6 13-5 16,-8 30 0-16,-3 2 2 15,-5 19 2-15,6-8 4 16,1 17 1-16,13-23 1 16,4-7 1-16,11-30 0 15,8-15-1-15,7-31-2 16,6-17 3-16,9-19 1 0,9-22 0 16,6-11 1-16,16-27 2 15,3-9-5-15,7-17-2 16,-1 2-1-16,3-20 0 15,-11 12 1-15,0-12 1 16,-10 17 3-16,-7-1 0 16,-12 28 1-16,-7 6 3 15,-13 28 0-15,-13 12-2 16,-7 21-5-16,-17 20-9 16,-2 20-11-16,-13 26-30 15,1 10-18-15,-6 18-70 16,6-4-2-16,1 21-133 15</inkml:trace>
          <inkml:trace contextRef="#ctx0" brushRef="#br0" timeOffset="19229.4571">7151 4069 590 0,'-12'9'116'0,"4"-1"44"15,21 5-188-15,7 5-73 16,3 4-76-16,-3 1-8 15,-12-11-189-15</inkml:trace>
          <inkml:trace contextRef="#ctx0" brushRef="#br0" timeOffset="19615.8613">7745 3155 284 0,'5'5'101'0,"-4"11"19"0,1 9-83 16,-12 20 4-16,-6 8-15 15,-11 23-5-15,-3 7-7 16,-11 24-1-16,4-3-4 15,-4 22-3-15,6-11-2 16,0 1-1-16,13-23-2 16,6-13 0-16,11-35-2 0,8-14-1 15,5-24 1-15,11-21-1 16,7-14 0-16,12-22-1 16,6-9-2-16,10-26-4 15,1 4 1-15,5-17-1 16,-9 8 3-16,6-19 4 15,-11 14 4-15,2-16 1 16,-9 16 1-16,-3 0 4 16,-16 26 2-16,-12 7 2 15,-11 24-2-15,-14 3-4 16,-6 14-8-16,-7 9-13 16,5 12-12-16,-10 20-15 15,6 15-12-15,-6 20 15 16,5 3 8-16,-2 16-49 15,11 1-18-15,2 16 5 16,11-6-111-16</inkml:trace>
          <inkml:trace contextRef="#ctx0" brushRef="#br0" timeOffset="20053.6023">8316 3387 295 0,'3'-13'117'0,"1"1"1"16,-3 4-67-16,1 4-52 15,-2 9-5-15,-8 20-2 16,-7 10-1-16,-10 28-1 16,-8 10 4-16,-11 24 0 15,5-3 2-15,-3 21-4 16,9-16-4-16,8 6 1 15,12-24 4-15,4-16 15 16,8-32 19-16,7-21 4 16,6-25 0-16,15-22-3 15,4-10-18-15,16-23-23 16,1-4 2-16,3-14-3 16,-8 1-2-16,2-19 5 15,-8 8 8-15,-2-17 5 16,-9 15 3-16,2-4 3 15,-13 28-2-15,-3 7 6 0,-12 28-2 16,-8 14-2-16,-9 20-6 16,-10 21-14-16,-4 14-16 15,-9 27-13-15,3 9-9 16,-4 20-69-16,4-4 22 16,6 12-168-16</inkml:trace>
          <inkml:trace contextRef="#ctx0" brushRef="#br0" timeOffset="20459.3927">8933 3349 441 0,'0'-2'103'0,"-1"2"29"15,-4 3-136-15,-2 14-28 16,-3 5-7-16,-8 12 4 16,-5 10 11-16,-4 12 17 15,-3-3 20-15,-1 15 4 16,4-5-2-16,2 17-7 16,5-4-9-16,5 7-2 15,9-11-1-15,7-7-3 0,8-26 4 16,9-10 2-1,4-21 3-15,11-18 4 0,2-13 5 16,9-24 1-16,0-13 1 16,0-26 8-16,-9-2-1 15,-10-15-2-15,-15 10-1 16,-8-6-1-16,-9 17-11 16,-9-1-16-16,-3 22-23 0,-12 8-103 15,-6 21-6-15,-9 16-50 16,1 16 2-16</inkml:trace>
          <inkml:trace contextRef="#ctx0" brushRef="#br0" timeOffset="17224.4099">4649 3493 347 0,'1'-5'97'16,"1"-3"24"-16,5 1-97 15,8 2-18-15,5 0-4 16,3 4-3-16,3 1-4 16,-1 0 1-16,7 3-1 0,-4 0-1 15,10 4-2-15,0 1 0 16,10-6 1-16,-1-4 3 16,6-4 1-16,-10-4 3 15,0-2-21-15,-13 5-18 16,-5 1-70-16,-13-1-4 15,-4 0-150-15</inkml:trace>
          <inkml:trace contextRef="#ctx0" brushRef="#br0" timeOffset="17540.6482">5059 3319 429 0,'-2'13'90'0,"0"4"42"16,-1 4-127-16,0 23-7 15,-6 9 1-15,-7 26-1 16,-6 1-5-16,-6 16-16 16,2-9-20-16,-3-1-87 15,6-21 6-15,5-9-199 16</inkml:trace>
          <inkml:trace contextRef="#ctx0" brushRef="#br0" timeOffset="18009.7828">5507 3480 438 0,'15'5'100'15,"8"-13"45"-15,4-4-129 0,18-10-4 16,8-1 0-16,16-13-7 16,-2-1-6-16,11-13-2 15,-13 2-1-15,6-15-1 16,-16 7 1-16,0-9 1 15,-14 8 3-15,-6 4 2 16,-15 17 1-16,-9 4 4 16,-11 19-1-16,-10 16-2 15,-9 14-3-15,-15 24-1 16,-5 16-2-16,-15 23-1 16,0 6 3-16,-13 35-1 15,2 0 1-15,-11 20-1 16,8-10 1-16,-7 12-3 15,14-33 0-15,1 3-4 0,17-27-6 16,3-3-22-16,14-23-16 16,4-15-60-16,12-24-26 15,5-19-23-15,7-19-43 16</inkml:trace>
          <inkml:trace contextRef="#ctx0" brushRef="#br0" timeOffset="18366.3941">6325 3145 387 0,'10'-2'81'0,"-11"4"36"0,2 13-111 15,-2 4-9-15,-11 23 4 16,-8 13 4-16,-13 26 5 15,-10 9 1-15,-10 28 1 16,0-6-1-16,-7 23-2 16,10-16-4-16,5 4-1 15,12-26-2-15,6-8-1 16,16-34-2-16,6-12-6 16,6-28 0-16,11-21 3 15,6-21 0-15,12-23 2 16,5-15 5-16,15-23 0 0,0-5-3 15,13-16-1-15,-7 8-2 16,6-22-1-16,-14 12 0 16,-5-11 1-16,-13 19 2 15,-9 4 2-15,-9 29 2 16,-7 12 5-16,-8 26 0 16,-9 22-1-16,-6 24-2 15,-10 24-5-15,-6 15-7 0,-2 23-11 16,1 1-16-16,3 16-97 15,8-12 21-15,5 5-245 16</inkml:trace>
        </inkml:traceGroup>
        <inkml:traceGroup>
          <inkml:annotationXML>
            <emma:emma xmlns:emma="http://www.w3.org/2003/04/emma" version="1.0">
              <emma:interpretation id="{C850CB5C-AD6F-4301-955C-0B023108C2B5}" emma:medium="tactile" emma:mode="ink">
                <msink:context xmlns:msink="http://schemas.microsoft.com/ink/2010/main" type="inkWord" rotatedBoundingBox="11873,3927 16954,3942 16950,5397 11869,5383"/>
              </emma:interpretation>
              <emma:one-of disjunction-type="recognition" id="oneOf7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22995.0921">13132 3057 255 0,'28'-24'116'0,"-3"4"-4"15,-8 9-58-15,-4 9-38 16,-8 14-11-16,-13 19-2 15,-12 12 0-15,-13 22 2 16,-9 7 4-16,-9 19-1 16,2-3-1-16,-2 21-1 15,9-12-1-15,-1 14-3 0,13-18 0 16,2 3-1-16,8-24 0 16,9-6 1-16,7-23 0 15,8-13 2-15,7-20 2 16,12-12 1-16,4-14 1 15,18-19-1-15,0-12-2 16,13-29-1-16,-2-9-2 16,12-34 0-16,-10-4 0 0,9-23 1 15,-17 11-1 1,-6-7 1-16,-17 27-2 0,-14 6-2 16,-21 31-5-16,-12 14-30 15,-10 33-8-15,-11 24-5 16,-2 26 0-16,-7 30-12 15,3 13 13-15,-6 21-43 16,10 0 1-16,1 21-104 16</inkml:trace>
          <inkml:trace contextRef="#ctx0" brushRef="#br0" timeOffset="23247.4142">13349 4068 495 0,'10'5'62'15,"-1"1"61"-15,12 1-173 0,12 4-98 16,-4-2 36-16,6-6-257 16</inkml:trace>
          <inkml:trace contextRef="#ctx0" brushRef="#br0" timeOffset="23611.4308">14173 3062 374 0,'5'-7'87'16,"-13"7"4"-16,-7 17-108 15,-2 9-14-15,-13 24 7 16,-10 8 9-16,-6 20 37 15,3 0 7-15,-6 25 7 16,13-7-7-16,-4 17-5 0,10-15-12 16,-1 8-3-1,9-26-7-15,4-4-3 16,6-27-5-16,7-13-2 0,10-26 1 16,12-23-2-16,6-19-3 15,15-23-6-15,5-11 3 16,11-27 6-16,-5 0 10 0,11-23 15 15,-13 8 13-15,-1-7 2 16,-11 17-7-16,-4 7-8 16,-11 30-10-16,-5 13-5 15,-8 19-4-15,-10 19-2 16,-9 15 1-16,-13 12-1 16,-1 3 2-16,-11 16 5 15,6 4 0-15,-8 17-4 16,9 4-9-16,-1 20-69 15,8-6-51-15,1 8-15 16,12-20-134-16</inkml:trace>
          <inkml:trace contextRef="#ctx0" brushRef="#br0" timeOffset="24097.8379">14747 3126 286 0,'4'5'168'0,"-14"7"-27"16,-12 21-36-16,-6 14-116 0,-12 26-22 15,-2 6-13-15,-9 29-15 16,6-3 6-16,0 9 7 15,9-14 24 1,-1 5 13-16,11-26 16 16,3-2 4-16,6-23 1 0,7-5-3 15,10-20-2-15,10-15-1 16,7-18-3-16,11-21-5 16,5-16-3-16,15-25-8 15,2-7 1-15,13-22 3 16,-3 7 11-16,8-18 27 15,-13 14 14-15,1-6 5 16,-14 24-3-16,-4 1-9 16,-17 23-22-16,-7 10-32 15,-13 18-22-15,-11 12-8 16,-6 10 5-16,-8 14 16 16,1 2 27-16,-3 13 10 0,1 2-10 15,-3 12-65-15,6-1-26 16,-3 18-37-16,3-2-1 15</inkml:trace>
          <inkml:trace contextRef="#ctx0" brushRef="#br0" timeOffset="24503.8905">15300 3213 479 0,'2'-32'122'0,"-6"7"26"15,-4 20-147-15,-10 20-61 16,-4 18-53-16,-14 27-15 16,-11 16 30-16,-9 24 46 15,3-4 67-15,-4 16 56 16,12-18 34-16,7 11-34 15,12-17-38-15,2 5-8 16,14-17-13-16,10-3-12 16,10-23 10-16,20-18 1 15,10-27-5-15,15-34-1 0,5-22-1 16,14-34 0-16,-5-11-2 16,7-22 1-16,-11 5-2 15,-2-6 1-15,-18 22 0 16,-11 6-1-16,-19 25-5 15,-13 11-39-15,-15 25-24 16,-19 23-70-16,-13 21-24 16,-19 20-108-16</inkml:trace>
          <inkml:trace contextRef="#ctx0" brushRef="#br0" timeOffset="21318.8045">10414 3737 462 0,'2'4'102'15,"1"-3"42"-15,6-2-134 16,4 2-8-16,7-4-2 0,3-2-1 15,4 0-3-15,1-3-2 16,-2-1-2-16,1 3-1 16,-2 1 1-16,3 1 2 15,-1 6 1-15,8 1 3 16,1 6 1-16,11-3-3 16,-3 3-3-16,6-4-3 15,-3-7-1-15,-3-6-8 16,-7-4-11-16,1-6-97 15,-11-2 22-15,-1-8-251 16</inkml:trace>
          <inkml:trace contextRef="#ctx0" brushRef="#br0" timeOffset="21543.2031">10818 3400 444 0,'-14'27'114'16,"0"6"29"-16,0-3-126 15,3 21-24-15,4 12-5 16,-8 22-1-16,-2 1-4 0,-1 16-21 16,2-11-14-16,1 9-82 15,6-19 0-15,4-6-176 16</inkml:trace>
          <inkml:trace contextRef="#ctx0" brushRef="#br0" timeOffset="22063.8927">11533 3533 468 0,'2'2'128'16,"0"-2"30"-16,1-2-133 16,10 5-16-16,7-3-9 15,10 4-4-15,3-4 0 16,9-7-1-16,-4-8-1 15,8-11 1-15,-2-11 2 16,5-9 1-16,-6-3 2 0,2-5 0 16,-11 5 1-16,-6 3 1 15,-12 13 0-15,-7 8 1 16,-11 13-1-16,-10 14-2 16,-9 13-1-16,-17 20-2 15,-2 10 0-15,-15 23 2 16,3 6 1-16,-2 19 1 15,9-1 1-15,-5 19 0 16,10-10-2-16,-3 9 0 16,5-21 0-16,1-1 0 15,12-26-2-15,4-12-5 16,11-24-3-16,2-8-13 16,6-13-11-16,9-10-21 15,4-8-19-15,12-17-69 0,2-6 6 16,19-21-143-16</inkml:trace>
          <inkml:trace contextRef="#ctx0" brushRef="#br0" timeOffset="22414.0728">12418 3143 308 0,'47'-48'133'0,"-16"13"-1"16,-3 8-70-16,-8 19-50 0,-6 16-9 15,-11 14-8-15,-13 23 0 16,-13 6 2-16,-14 19 7 16,-3 0 4-16,-6 19 7 15,1-7 3-15,-3 14 1 16,10-11-3-16,1 4-3 16,7-19-9-16,2-2-2 15,10-18-3-15,5-4-4 16,4-16-4-16,4-7-8 15,9-13 1-15,9-18 2 16,5-13 3-16,14-24 4 16,6-8 9-16,8-22 0 15,2-5-1-15,11-19 2 16,-13 7 1-16,7-14 1 16,-8 13 1-16,0-5-1 15,-12 20-2-15,-3 2-2 0,-12 23-2 16,-5 6-1-16,-13 22 0 15,-11 14 0-15,-2 16 0 16,-7 15-4-16,-5 9-5 16,-7 23-41-16,6 6-41 15,-11 18-42-15,6 1-36 0,-1 6-39 16</inkml:trace>
        </inkml:traceGroup>
        <inkml:traceGroup>
          <inkml:annotationXML>
            <emma:emma xmlns:emma="http://www.w3.org/2003/04/emma" version="1.0">
              <emma:interpretation id="{FF85B8D7-E593-43A2-9E2B-9C6C0F017C44}" emma:medium="tactile" emma:mode="ink">
                <msink:context xmlns:msink="http://schemas.microsoft.com/ink/2010/main" type="inkWord" rotatedBoundingBox="18196,3916 23519,3932 23515,5507 18192,5491"/>
              </emma:interpretation>
              <emma:one-of disjunction-type="recognition" id="oneOf8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25617.7186">16759 3415 392 0,'-6'-5'103'0,"1"-1"33"15,0 1-113-15,1 3-10 16,4 4-5-16,-1-1-6 16,1-1-3-16,1 4 0 15,3-3 0-15,2 3 1 16,3-1 1-16,1-1 0 15,0 1 0-15,5 3 0 16,-1 3 1-16,8 2 1 16,0 3 2-16,16 2 1 15,3-1 0-15,16 3-1 16,3-6-3-16,11-2-7 16,-10-2-10-16,1 1-28 15,-19-8-13-15,-8 1-35 0,-17-2-28 16,-5-10-9-16,-8-7-13 15,-5-9 33-15</inkml:trace>
          <inkml:trace contextRef="#ctx0" brushRef="#br0" timeOffset="25846.1809">17194 3090 386 0,'-6'3'82'15,"-9"10"36"-15,5 11-113 0,-7 15-5 16,-1 8 0-16,-7 16 0 16,3-3 1-16,-1 13 0 15,2-7 1-15,-3 14 1 16,6-9 1-16,-3 6 1 16,2-13 0-16,1 1-6 15,6-18-15-15,2-7-106 16,7-17 24-16,1-12-276 15</inkml:trace>
          <inkml:trace contextRef="#ctx0" brushRef="#br0" timeOffset="26185.1677">17490 3626 502 0,'13'-3'102'16,"10"-11"49"-16,12-4-151 0,17-7-6 15,1 0-1-15,7-11-2 16,-4-2-2-16,10-14 3 15,-3-1 1-15,12-17-1 16,-10 2 3-16,1-8 1 16,-13 8 2-16,-6-2 5 15,-20 15 5-15,-6 6 0 16,-13 17 1-16,-4 10 0 16,-8 14-4-16,-11 21-5 15,-4 21-1-15,-26 29-2 16,-8 13 0-16,-25 30 2 15,-2 1 1-15,-20 25 1 16,16-12 0-16,-8 16-1 16,18-18-3-16,1 3-6 15,21-33-5-15,2-7-26 0,20-29-21 16,5-14-72-16,14-23-3 16,6-13-39-16,8-17 23 15</inkml:trace>
          <inkml:trace contextRef="#ctx0" brushRef="#br0" timeOffset="26693.2122">18662 3095 378 0,'35'-25'108'0,"-7"3"30"15,-18 9-107-15,-3 11-12 16,-9 14-6-16,-13 18-4 16,-10 11-6-16,-18 27-1 15,-10 7-3-15,-12 16 1 16,2-1 0-16,-5 13 1 16,11-15 3-16,1 10 1 15,13-13-1-15,3-1 0 16,13-19-2-16,7-7-1 15,14-21-2-15,7-11-6 16,11-17 0-16,11-19 1 16,7-15 1-16,18-27 1 15,4-11 3-15,14-23 1 0,-3-4-1 16,10-23 0-16,-11 12 1 16,9-19 1-16,-13 13 0 15,0-5 0-15,-18 23 0 16,-8 2 1-16,-19 31 1 15,-15 14 1-15,-16 27-1 16,-17 27 1-16,-10 21-2 16,-16 30-1-16,-2 14-1 15,-3 19-4-15,9-6-4 0,6 9-11 16,14-16-11-16,6-3-112 16,12-20 27-16,13-6-277 15</inkml:trace>
          <inkml:trace contextRef="#ctx0" brushRef="#br0" timeOffset="27170.9334">19552 2824 187 0,'40'-28'203'15,"-24"20"-61"-15,-9 24-112 16,-9 22 112-16,-19 32-138 16,-16 10-6-16,-18 26 1 0,-5-6 0 15,-11 19 2-15,10-13 2 16,-4 21 1-16,12-18 0 16,0 16-2-16,14-21-1 15,3-4 0-15,13-30-1 16,4-17-2-16,16-25-1 15,10-18-1-15,9-17 0 16,14-19-4-16,7-11-1 0,18-24-6 16,1-11 0-16,14-17 0 15,-6-4 3-15,13-18 7 16,-14 6 8-16,8-16 7 16,-13 11 1-16,2-4 1 15,-15 19-4-15,-3-3-3 16,-19 25-4-16,-12 7-2 15,-12 21-1-15,-16 22-7 16,-16 29-8-16,-20 31-19 16,-5 19 0-16,-22 24-12 15,7 3-18-15,-2 20-53 16,15-10 19-16,1 15-143 16</inkml:trace>
          <inkml:trace contextRef="#ctx0" brushRef="#br0" timeOffset="27545.7698">19694 4129 422 0,'4'15'137'16,"-1"-5"14"-16,-1-8-115 0,11 4-127 15,4 1-62-15,1-5-18 16,-3-7-159-16</inkml:trace>
          <inkml:trace contextRef="#ctx0" brushRef="#br0" timeOffset="27933.0745">20437 3050 268 0,'-4'10'155'0,"-4"13"-23"0,-2 9-37 16,-8 22-90-16,-2 8-7 15,-15 24 0-15,-2 1-2 16,-9 19-1-16,6-7 1 16,-3 14-2-16,10-13 0 0,4 1-3 15,11-24 1 1,7-14 1-16,11-30 6 0,13-20 8 15,8-26 6-15,18-20 2 16,7-11-1-16,19-20-3 16,1-4-6-16,12-22-2 15,-6 9-2-15,4-14 0 16,-18 12 1-16,-3-10 7 16,-17 15 2-16,-6-8 3 15,-17 13 1-15,-7-4 1 16,-10 18-6-16,-13 2-1 15,-11 12-2-15,-12 10-3 16,-6 19-3-16,-9 21-4 16,3 21-2-16,-6 31-3 15,6 14-3-15,2 25-9 16,15-1-18-16,8 21-111 0,17-8 23 16,14 5-282-16</inkml:trace>
          <inkml:trace contextRef="#ctx0" brushRef="#br0" timeOffset="28414.6491">21207 3261 400 0,'5'-13'127'0,"-2"-1"22"16,-5 9-111-16,-9 2-19 15,-7 10-13-15,-14 17-5 16,-11 15-4-16,-19 17-1 16,1 14 2-16,-10 24 1 15,8-4 1-15,-9 20 3 16,17-12 0-16,1 16 0 16,15-13-1-16,8 4-1 15,16-22-1-15,8-7-3 16,11-31-1-16,4-18 1 15,10-26 1-15,9-20 2 16,3-16 1-16,14-23 2 16,5-7-1-16,9-22-1 15,-7 3-1-15,9-14 0 0,-10 10 0 16,0-13 1-16,-14 13 0 16,-4-5-1-16,-16 16 1 15,-6 6-1-15,-7 23 1 16,-4 13-2-16,-4 17 0 15,-3 13-1-15,-2 16-2 16,-10 17-8-16,-2 7-8 16,-13 22-40-16,2 6-39 15,-5 13-46-15,3-8-29 16,5 5-48-16</inkml:trace>
          <inkml:trace contextRef="#ctx0" brushRef="#br0" timeOffset="28876.4317">21673 3286 327 0,'10'-7'145'0,"-6"5"-5"16,-9 9-88-16,-10 15-21 15,-5 6-21-15,-12 18-20 16,-4 9 8-16,-9 21 0 0,2-6 2 16,-7 13 3-16,12-5 2 15,1 12 3-15,11-15 1 16,7 9-2-16,11-16-3 16,11-3-4-1,12-22-1-15,14-20 1 0,7-24 4 16,19-31 3-16,0-19 4 15,13-31 2-15,-2-4-3 0,9-22-3 16,-10 9-2-16,8-16-3 16,-15 17-2-16,-2-15 0 15,-16 20 1-15,-8-1 0 16,-16 22 1-16,-9 6 0 16,-11 24-1-16,-12 16-4 15,-9 19-5-15,-18 20-12 16,-7 17-10-16,-13 18-129 15,-2 7 33-15,-6 10-319 16</inkml:trace>
        </inkml:traceGroup>
        <inkml:traceGroup>
          <inkml:annotationXML>
            <emma:emma xmlns:emma="http://www.w3.org/2003/04/emma" version="1.0">
              <emma:interpretation id="{6E5BD2F0-DE43-4543-B7AB-FC6789265E19}" emma:medium="tactile" emma:mode="ink">
                <msink:context xmlns:msink="http://schemas.microsoft.com/ink/2010/main" type="inkWord" rotatedBoundingBox="24487,3773 30154,3789 30150,5394 24482,5378"/>
              </emma:interpretation>
              <emma:one-of disjunction-type="recognition" id="oneOf9">
                <emma:interpretation id="interp9" emma:lang="" emma:confidence="0">
                  <emma:literal>00.000</emma:literal>
                </emma:interpretation>
                <emma:interpretation id="interp10" emma:lang="" emma:confidence="0">
                  <emma:literal>00.00 °</emma:literal>
                </emma:interpretation>
                <emma:interpretation id="interp11" emma:lang="" emma:confidence="0">
                  <emma:literal>00. 000</emma:literal>
                </emma:interpretation>
                <emma:interpretation id="interp12" emma:lang="" emma:confidence="0">
                  <emma:literal>00.00 o</emma:literal>
                </emma:interpretation>
                <emma:interpretation id="interp13" emma:lang="" emma:confidence="0">
                  <emma:literal>00.00 0</emma:literal>
                </emma:interpretation>
              </emma:one-of>
            </emma:emma>
          </inkml:annotationXML>
          <inkml:trace contextRef="#ctx0" brushRef="#br0" timeOffset="31201.5086">24982 3143 246 0,'40'-17'71'0,"-12"14"34"16,-18 13-70-16,-8 13-3 16,-14 12-4-16,-11 13 1 15,-4 4-10-15,-4 9 4 16,2-4 2-16,-4 11 2 16,7-9-7-16,-11 14-3 0,2-6-6 15,-8 6-1 1,7-8-4-16,-3-1-2 0,13-16-2 15,6-1-1-15,12-15-3 16,4-8-2-16,9-9-2 16,4-3-1-16,6-12 2 15,8-13 1-15,7-7 2 16,15-20 1-16,4-8 2 16,13-17 1-16,1-3 4 15,8-23 7-15,-6 3 0 16,5-12 0-16,-14 12-1 15,-4 0-5-15,-21 28-6 0,-8 4 1 16,-16 18-1-16,-14 1 1 16,-8 9 0-16,-4 3-1 15,-5 8-1-15,-4 11-2 16,-2 12-1-16,-8 11-1 16,3 8 2-16,-11 11-3 15,1 1-4-15,-3 10-20 16,5-4-21-16,-1 5-89 15,13-8-6-15,4-2-43 16,12-15 9-16</inkml:trace>
          <inkml:trace contextRef="#ctx0" brushRef="#br0" timeOffset="31490.0724">25583 3332 475 0,'-7'8'118'16,"-13"9"35"-16,-5 5-139 16,-3 16-22-16,-2 8-12 15,-8 14-6-15,5 0-1 0,-7 10 5 16,0-6 11-1,-1 9 15-15,4-8 7 0,-1 6 1 16,10-12 0-16,8 0-3 16,10-12-7-16,8-7-2 15,9-17-1-15,5-10 0 16,4-11 0-16,9-22 0 16,3-15 1-16,15-26 0 15,1-14 0-15,14-25 1 16,-5 1 0-16,8-26 3 15,-6 19 2-15,7-14 1 16,-14 23 0-16,3-1 0 16,-14 29-3-16,-7 10 0 15,-14 26 3-15,-6 9-3 0,-8 18 0 16,-7 12-3-16,-9 13-6 16,-12 12-11-16,-7 7-1 15,-12 14-7-15,0-4-7 16,-5 7-59-16,14-11-47 15,-2 5-8-15,8-13-138 16</inkml:trace>
          <inkml:trace contextRef="#ctx0" brushRef="#br0" timeOffset="31820.6769">25668 4195 535 0,'-14'12'122'16,"1"-15"35"-16,1-2-213 15,11 0-117-15,1 11 3 16,-2-1-244-16</inkml:trace>
          <inkml:trace contextRef="#ctx0" brushRef="#br0" timeOffset="32305.2928">26619 3218 545 0,'-7'0'115'0,"4"-2"50"0,0 10-168 15,3 4-17-15,-9 9 5 16,-2 6 5-16,-13 6-4 16,-4-1 7-16,-10 6 10 15,0-5-6-15,-12 12-4 16,2 0 6-16,-5 15 3 16,5-2 1-16,-1 13 0 15,13-5-1-15,4 8-2 16,14-15-3-16,10-1-6 15,11-16-3-15,14-9-5 16,6-18 2-16,12-12 1 16,1-16 5-16,14-22 12 0,3-11 8 15,12-19 4-15,-4-1 2 16,4-17 2-16,-12 8-6 16,-4-5-2-16,-18 9-3 15,-13-6-1-15,-11 18-3 16,-14 1-3-16,-11 14-2 15,-12 10-2-15,-1 15-2 16,-8 11 0-16,3 15 0 0,-6 11-1 16,8 10-3-16,-6 9-19 15,5 1-26-15,2 8-99 16,4-4 8-16,8 1-228 16</inkml:trace>
          <inkml:trace contextRef="#ctx0" brushRef="#br0" timeOffset="32843.5844">27011 3410 420 0,'26'-8'88'0,"-4"3"40"16,-12 7-124-16,-12 9-2 0,-10 7 1 15,-14 16 7-15,-7 4 2 16,-9 13 2-16,4 4-2 16,-5 10-1-16,8-7-6 15,0 8-3-15,10-6-1 16,2 2 0-16,10-11 0 16,6 7 0-16,10-16-1 15,9-3-2-15,6-12-3 16,7-12 0-16,0-18-1 15,12-19 2-15,-1-16 4 0,12-27 12 16,4-13 7-16,7-28 6 16,-4 1 0-16,0-18 1 15,-13 16-11-15,-6-3-6 16,-13 29-9-16,-8 9-4 16,-10 27-4-16,-6 14-3 15,-9 19-3-15,-14 11-1 16,-2 12 3-16,-12 12 2 15,-2 11 5-15,-8 14 2 16,6 2 3-16,-4 11-15 16,14-3-34-16,1 4-100 15,9-16 6-15,9-3-242 16</inkml:trace>
          <inkml:trace contextRef="#ctx0" brushRef="#br0" timeOffset="33235.088">28047 3262 451 0,'39'-24'121'0,"-9"2"31"0,-11 7-133 0,-16 8-17 16,-16 11-19-16,-21 7-13 15,-5 9 1-15,-15 13 5 16,3 7 14-16,-2 10 15 16,8 0 16-16,2 16 5 15,10-3-5-15,3 17 1 16,8-5-7-16,7 11-5 16,9-10-5-16,11-1-3 15,11-17-3-15,16-5-1 16,8-19 1-16,19-18 2 15,3-16 1-15,16-26 4 16,-4-19 3-16,23-38 9 16,-9-20 2-16,18-38 1 15,-10-4-2-15,-1-21 1 16,-25 15-6-16,-14-8-9 0,-33 33-8 16,-23 8-10-16,-23 35-8 15,-23 21-12-15,-12 38-1 16,-27 24-57-16,-6 21-73 15,-31 27 4-15,-2 10-213 16</inkml:trace>
          <inkml:trace contextRef="#ctx0" brushRef="#br0" timeOffset="29877.3482">23148 3362 230 0,'-30'15'84'16,"3"-5"17"-16,2 0-55 15,9 0-19-15,4-3-5 16,5-4-13-16,4 0-8 16,5-1 2-16,4 3 11 15,4 5 15-15,14 3 1 16,4 5 2-16,17 14-5 16,1-2-14-16,17 5-14 15,0-2-1-15,12 3-34 16,-10-12-31-16,1-6-67 15,-18-12-19-15,-6-12-121 16</inkml:trace>
          <inkml:trace contextRef="#ctx0" brushRef="#br0" timeOffset="29894.364">23242 3352 427 0,'0'20'106'16,"-6"7"35"-16,-3 2-122 0,-2 26-13 16,-1 12-6-16,-10 16-17 15,2 0-33-15,-6 10-90 16,-2-19 2-16,-1 3-215 15</inkml:trace>
          <inkml:trace contextRef="#ctx0" brushRef="#br0" timeOffset="30470.461">24374 3309 419 0,'42'-48'106'0,"-4"6"31"15,4-3-117-15,-6 12-16 0,1 2-3 16,-12 9-2-16,-2 2-10 16,-12 7-8-16,-2 3-14 15,-9 3 3-15,-9 6 13 16,-6 2 25-16,-3 8 8 16,-5 4 17-16,-9 12 2 15,2 5-12-15,-11 19-14 16,-1 8 0-16,-14 24-4 15,3 4-5-15,-15 21 0 0,10-5-1 16,-10 12 0-16,13-13 1 16,-3 8-1-16,13-22 0 15,0 1 1-15,12-24 0 16,5-14 1-16,11-22-1 16,7-10-6-16,7-17-4 15,11-10-16-15,4-7-18 16,9-13-99-16,3-1 21 15,9-16-237-15</inkml:trace>
          <inkml:trace contextRef="#ctx0" brushRef="#br0" timeOffset="30368.5779">23919 3520 492 0,'20'3'110'0,"-6"-8"32"16,7 5-259-16,4 2-39 16,7-1-41-16,-6-1-76 0</inkml:trace>
        </inkml:traceGroup>
      </inkml:traceGroup>
      <inkml:traceGroup>
        <inkml:annotationXML>
          <emma:emma xmlns:emma="http://www.w3.org/2003/04/emma" version="1.0">
            <emma:interpretation id="{701B54C4-63C8-4C8C-8B4D-2184E2FF683B}" emma:medium="tactile" emma:mode="ink">
              <msink:context xmlns:msink="http://schemas.microsoft.com/ink/2010/main" type="line" rotatedBoundingBox="615,6277 31886,5760 31912,7310 640,7827"/>
            </emma:interpretation>
          </emma:emma>
        </inkml:annotationXML>
        <inkml:traceGroup>
          <inkml:annotationXML>
            <emma:emma xmlns:emma="http://www.w3.org/2003/04/emma" version="1.0">
              <emma:interpretation id="{7EA7DA4B-918F-4544-831D-799A457453E8}" emma:medium="tactile" emma:mode="ink">
                <msink:context xmlns:msink="http://schemas.microsoft.com/ink/2010/main" type="inkWord" rotatedBoundingBox="619,6508 5468,6427 5489,7661 639,7741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37410.1835">-813 5877 173 0,'-3'-6'130'0,"-2"-3"-15"0,1 1-30 15,1 0-41-15,3 4-24 16,-2 3-7-16,4 1-11 16,-2 1-1-16,0 1-2 15,0-2 1-15,-2 0-1 0,4-3 0 16,1-1 5-16,6 6 4 16,2-5 3-16,9 1 5 15,0 4 2-15,15-4-5 16,0-3-4-16,11 3-5 15,-1 1-10 1,8-3-17-16,-10 3-14 0,4-4-64 16,-12 0-29-16,-4-4-21 15,-9-1-63-15</inkml:trace>
          <inkml:trace contextRef="#ctx0" brushRef="#br0" timeOffset="37825.1762">-365 5434 411 0,'5'0'105'0,"-5"13"31"0,-2 4-118 16,-3 21-12-16,-3 12-5 15,-10 21 0-15,-5 6-1 0,-7 25 0 16,-3-5 0 0,-9 16-3-16,7-10-3 0,-3 6-12 15,6-21-14 1,4-2-46-16,12-26-42 16,-4-10-9-16,6-23-46 0,11-19 59 15</inkml:trace>
          <inkml:trace contextRef="#ctx0" brushRef="#br0" timeOffset="38336.4925">53 5510 453 0,'-21'7'116'0,"1"-9"31"0,3 1-129 0,21 1-19 16,7 0-6-16,6 0-3 16,13 0-4-16,3 0 1 15,15-2 1-15,5 0 1 16,12-6-1-16,-2 0 5 15,10-4 1-15,-11-1 3 0,-3-4 3 16,-17 4 5 0,-9 3 3-16,-18 3 4 0,-8 7 2 15,-16 7-5-15,-16 16-11 16,-9 12-14-16,-18 18-31 16,-4 5-27-16,-2 10 6 15,11-5 12-15,2 9 16 16,17-11 33-16,6 7 39 15,9-6 0-15,10 1 4 16,11-12-8-16,12 2-2 16,7-14-13-16,9-3 0 15,-1-11-4-15,0-3 2 16,-9-11 0-16,-4-1 2 16,-9-2-1-16,-13 1 7 15,-11 1 3-15,-24 1 8 16,-13 4 1-16,-22 2-2 0,-6-4-8 15,-14 4-5-15,12-4-15 16,-5 2-17-16,18-3-7 16,4 9-15-16,14 2-12 15,7 7-10-15,14-1-21 16,9-5-54-16,12-5 9 0,15-11-125 16</inkml:trace>
          <inkml:trace contextRef="#ctx0" brushRef="#br0" timeOffset="38906.7847">910 5698 446 0,'-13'3'115'0,"-7"2"31"15,-2 7-133-15,-4 14-21 16,-1 14-17-16,-9 15-21 16,-3 6-2-16,0 12 5 15,2-4 16-15,-1 7 22 0,10-10 23 16,-1 7 12-16,10-10 3 15,4 2-2-15,8-17-10 16,9-1-4-16,9-16-8 16,8-7-2-16,2-18-2 15,11-12-1-15,2-16-1 16,10-21-3-16,-1-10-2 0,8-25-2 16,-3 1 0-16,-1-21 4 15,-9 4 5-15,-5-16 7 16,-16 19 3-16,-5-7 1 15,-14 20-3-15,-8 8-5 16,-7 22-8-16,-8 11-8 16,-6 23-6-16,-11 24-6 15,4 19-5-15,-12 26-5 16,9 8 2-16,3 17-8 16,9-10-17-16,6 4-74 15,13-17 15-15,15-2-189 16</inkml:trace>
          <inkml:trace contextRef="#ctx0" brushRef="#br0" timeOffset="39479.2632">1572 5595 362 0,'12'-8'132'0,"-5"-1"14"0,-6 1-97 16,3 3-20-16,-8 7-16 16,-9 4-7-16,-8 8-7 15,-13 17-2-15,-7 7-3 16,-12 25-3-16,1 7 2 0,-8 15 2 16,9-5 3-16,-2 14 3 15,11-17 4-15,3 9 3 16,15-18-1-1,8 0 0-15,11-20-2 0,11-3-1 16,13-19-3-16,9-6-3 16,7-13 0-16,13-14 0 15,-2-16 0-15,9-27 0 16,-2-11 2-16,12-24 0 16,-14-6 1-16,6-25 2 15,-14 11 1-15,-1-14 2 16,-18 12 0-16,-2 1-1 15,-14 26-4-15,-11 9-4 16,-14 28-4-16,-16 23-5 16,-8 27-2-16,-19 32-10 15,0 25-5-15,-10 24-22 0,11 8-11 16,1 13-75-16,11-16 8 16,6 5-160-16</inkml:trace>
          <inkml:trace contextRef="#ctx0" brushRef="#br0" timeOffset="39625.3974">1803 6354 502 0,'-6'8'98'0,"7"-6"42"15,19-1-161-15,12 3-14 16,-2-4-115-16,-1-4 24 15,-9-1-281-15</inkml:trace>
          <inkml:trace contextRef="#ctx0" brushRef="#br0" timeOffset="40264.0693">2421 5570 458 0,'-18'13'109'0,"1"6"34"0,-3 12-134 15,3 6-18-15,-7 14-4 16,0 1-1-16,-6 14 3 15,5-1 3-15,-1 13 4 16,4-4 3-16,1 13 0 16,4-18 0-16,7-7 6 15,9-21 4-15,10-14-2 16,8-22 0-16,13-17 3 16,2-9-5-16,11-22-4 15,2-12 2-15,11-20-2 16,-8-3-3-16,9-20-2 0,-13 8 1 15,-4-14-1-15,-12 14 3 16,-9-3 1-16,-18 22 2 16,-7 9-1-16,-13 28 0 15,-14 19-3-15,-5 28-1 16,-8 27-2-16,-1 15 0 16,-3 19-3-16,14 4-11 15,-1 12-84-15,11-12-32 16,2 0-30-16,11-18-84 15</inkml:trace>
          <inkml:trace contextRef="#ctx0" brushRef="#br0" timeOffset="40958.1771">3040 5582 411 0,'5'0'110'16,"-7"3"25"-16,-3 12-126 15,-5 6-41-15,-10 16-34 16,-3 11-19-16,-8 20-19 16,-1 2 47-16,-8 11 49 0,7-3 43 15,3 12 25-15,10-15 27 16,7-1-35-16,11-11-28 15,9-8-13-15,5-23-6 16,8-12-10-16,-1-19-4 16,10-16-28-16,1-11-14 15,8-19-7-15,-3-3 3 16,8-20 13-16,-7-4 40 16,2-24 39-16,-8 2 14 0,0-19 4 15,-11 10-7 1,-10-12-13-16,-10 24-25 0,-9 0-8 15,-8 26-5-15,-9 15 5 16,2 35 0-16,-6 25-2 16,-1 25 1-16,-8 28-4 15,4 10-4-15,-3 23-1 16,10-4-9-16,2 19-95 16,10-18 30-16,6 1-256 15</inkml:trace>
          <inkml:trace contextRef="#ctx0" brushRef="#br0" timeOffset="40995.0715">3711 5543 460 0,'10'-13'112'0,"-2"3"34"0,-1 5-142 16,-6 9-12-16,-7 9-12 15,-11 12-7-15,-8 6 8 16,-10 17 10-16,0 2 8 16,-4 17 8-16,4-1 15 0,-2 14-1 15,7-4-2-15,7 12-3 16,8-13-1-16,12 1-13 15,8-13-4-15,13-11-2 16,5-24 2-16,10-16 0 16,6-21 5-16,14-24 7 15,-3-15 4-15,14-22 2 16,-6-8-1-16,9-23 3 16,-14 8-6-16,0-17-4 15,-18 11-7-15,-10-1-20 16,-22 22-17-16,-26 8-131 15,-19 32 21-15,-32 25-312 16</inkml:trace>
        </inkml:traceGroup>
        <inkml:traceGroup>
          <inkml:annotationXML>
            <emma:emma xmlns:emma="http://www.w3.org/2003/04/emma" version="1.0">
              <emma:interpretation id="{63CF485F-CDF2-46C4-9198-F2C896E1E716}" emma:medium="tactile" emma:mode="ink">
                <msink:context xmlns:msink="http://schemas.microsoft.com/ink/2010/main" type="inkWord" rotatedBoundingBox="6511,6487 11480,6405 11500,7647 6531,7730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48224.0756">6098 5338 380 0,'-12'0'100'15,"4"-4"32"-15,3 4-109 0,3 0-8 16,2 2-6-16,0 1-4 16,4 2-4-16,1 4-2 15,5 2 1-15,8 4 0 16,4-3 0-16,7-1 4 16,3 1 2-16,9 0 3 15,-4-1 0-15,11 2 0 16,-6-3-3-16,9-3-2 15,-8-4-3-15,-1-3 1 16,-16-3-1-16,-4 1 1 16,-15 2 0-16,-11 2-7 15,-7 3-5-15,-11 10-9 16,-10 3-4-16,-6 11-2 0,0 0 7 16,-3 8 12-16,11-6 12 15,5 6 7-15,13-9 4 16,11 10 2-16,11 1-7 15,11 14-3-15,6 5-4 16,9 12-4-16,1-7-2 16,6 3-1-16,-8-13 0 15,-2-10 0-15,-11-16 2 16,-8-4 4-16,-10-11 2 0,-19-1 8 16,-12 1 0-16,-24 6 2 15,-12 2 0-15,-27 2-1 16,0-1-6-16,-17 1-5 15,7-7-8-15,-10 6-28 16,14-2-24-16,-5 9-12 16,19 2 3-16,11 3 1 15,26-6-2-15,19-6-38 16,22-14 17-16,21-16-152 16</inkml:trace>
          <inkml:trace contextRef="#ctx0" brushRef="#br0" timeOffset="48793.5991">6984 5497 381 0,'-19'12'133'0,"-3"-4"11"16,-1-1-96-16,6 12-46 16,6 10-10-16,-4 14-13 15,0 8-10-15,-7 16-8 16,4-1-4-16,-5 14 3 15,4-10 18-15,-2 13 24 16,2-10 14-16,3 5 16 16,4-15 5-16,4-4 3 15,8-20-4-15,2-9-5 16,3-21-5-16,8-12-2 16,7-12-10-16,10-18-9 15,6-7-7-15,11-18-8 16,-3-2-2-16,5-21-1 15,-10 1 0-15,0-14 8 0,-11 1 7 16,-3-19 2-16,-9 18 0 16,-9-1 3-16,-9 22-1 15,-11 17 0-15,-10 31-1 16,-15 23-4-16,-2 25-6 16,-10 26-9-16,0 7-9 15,-3 20-46-15,12-6-79 16,-1 11 8-16,16-13-207 15</inkml:trace>
          <inkml:trace contextRef="#ctx0" brushRef="#br0" timeOffset="48893.3397">7195 6234 527 0,'-15'5'98'0,"2"2"38"0,25 8-176 15,4 6-120 1,3 1 20-16,2-6-280 0</inkml:trace>
          <inkml:trace contextRef="#ctx0" brushRef="#br0" timeOffset="49592.1258">7728 5535 417 0,'-21'15'90'0,"-9"17"39"15,5 7-123-15,-3 18-4 16,-2 6 0-16,-5 20 0 15,5-3 2-15,-2 19-1 16,9-7 0-16,7 2-1 16,7-22-2-16,8-11-2 15,4-28 0 1,4-13 1-16,-1-20 2 0,8-15 3 16,2-11 0-16,11-21 2 0,3-6-1 15,9-18-2-15,0-1-2 16,4-19 0-16,-8 6-1 15,0-8 1-15,-16 10 1 16,-5-1 0-16,-13 24 0 16,-7 5 2-16,-8 17 0 15,-4 15-2-15,0 16-3 16,-9 20-3-16,2 12-6 16,-6 20-4-16,3 3-17 0,-1 19-47 15,8-6-57-15,-1 12-9 16,14-15-135-16</inkml:trace>
          <inkml:trace contextRef="#ctx0" brushRef="#br0" timeOffset="49772.6465">8108 5734 222 0,'39'-16'92'0,"2"-2"7"16,-13 3-58-16,-3 1-14 15,-10 8-15-15,-7-1 8 16,-9 7-6-16,-11 8 0 16,-9 6 2-16,-13 9 9 15,-5 7-9-15,-8 16 2 16,1 2 1-16,-3 17 0 0,11-2-8 16,5 9-4-16,11-11-3 15,6 2-3-15,11-18-1 16,7-7-4-16,4-16 1 15,12-14 1-15,7-18 1 16,14-20 1-16,2-6 4 16,12-21-1-16,-5-1 0 15,5-18 0-15,-11 4 0 16,-4-9-1-16,-13 13 0 16,-7-5-2-16,-13 18-3 0,-10 7-9 15,-8 18-1-15,-14 17 1 16,-2 21 1-16,-13 24 4 15,2 9 7-15,-3 19 0 16,8 1-7-16,5 11-46 16,10-9-73-16,2 1 2 15,6-15-194-15</inkml:trace>
          <inkml:trace contextRef="#ctx0" brushRef="#br0" timeOffset="50321.091">8701 5738 99 0,'58'-34'218'15,"-15"5"-83"-15,-1-3-57 0,-12 7 59 16,-2 5-127-16,-13 5-12 16,-5 5-7-16,-8 5-2 15,-14 12 3-15,-6 6 6 16,-14 14 9-16,-1 8 7 15,-9 16 4-15,4 6-2 16,5 17-2-16,10-2-7 16,6 14-1-16,14-11-3 15,13-1-2-15,5-19-2 0,10-7 1 16,0-28 1-16,9-16 4 16,1-16 0-16,10-25 2 15,0-12 2-15,10-26-1 16,-7-8-3-16,5-23 1 15,-13 6 1-15,0-16 0 16,-15 18-1-16,-9 0-1 16,-11 27-1-16,-12 13-7 15,-9 29-9-15,-26 31-46 16,-11 26-104-16,-48 32 12 16,-12 10-269-16</inkml:trace>
          <inkml:trace contextRef="#ctx0" brushRef="#br0" timeOffset="47166.0113">5065 5950 38 0,'-1'-5'41'16,"2"5"-11"-16,-1 2-4 16,0-2-19-16,0 2-4 0,0-2 0 15,0-2 26-15,0 2 16 16,-1-2 9-16,2 1 10 16,-2-1 0-16,2 2-25 15,-2-2-15-15,2 6-10 16,-1-3-12-16,2 3-3 15,0-4-2-15,-1 0 1 16,-1-4 2-16,0 3 3 16,0-1 3-16,-1 2 3 15,1 2 0-15,0-2 2 16,0-2-2-16,0 2 0 16,1 0-3-16,-2-2 0 15,1-1-2-15,0 3 1 16,0-2 1-16,-2-1 1 0,2 5 1 15,0-4 1-15,0 4 0 16,-2-2-2-16,2 1-1 16,2-1-1-16,0 2-3 15,-2-2 0-15,1-2-2 16,1 4 1-16,-2-4 0 16,0 2 1-16,0-1 1 15,0-1 0-15,0 2 1 16,-2 2 2-16,2-4-2 15,0 4 0-15,-1-2-1 0,-1 1 0 16,2-1-2-16,-2-1 0 16,2 2 0-16,0-1-1 15,2-1 1-15,-2-1-2 16,2 4 1-16,-2-6-1 16,0 6 1-16,-2 0 0 15,4-1 2-15,1 1 4 16,2 0 4-16,5-4 1 15,3 0 0-15,7-1 0 16,3 1-4-16,4 1-4 16,-4 1-2-16,4-2 0 15,-2 5-1-15,1 2 1 16,1-1-1-16,8 1 0 16,-2-4 0-16,10-7 4 15,-3-3 2-15,8-2 0 0,-5-1 1 16,7-1-1-16,-10 1-2 15,3 1-5-15,-11 4-5 16,-1 2-17-16,-11 3-32 16,-5 6-95-16,-12 6 6 15,-14-6-224-15</inkml:trace>
          <inkml:trace contextRef="#ctx0" brushRef="#br0" timeOffset="58123.5557">9598 5298 265 0,'-4'0'84'16,"3"1"11"-16,1-1-68 15,0 2-26-15,-4 5-1 16,1-1-1-16,-5 1 1 15,3 0 2-15,0-2 0 0,0-4 2 16,3 1 6-16,4 0 4 16,-1-2 11-16,-1 1 0 15,0-1-4-15,2 0-4 16,5-1-2-16,6 1-11 16,10 0-1-16,7 1 0 15,7 1 0-15,-3 0-3 16,5-4-1-16,-5 0-1 15,3-3 1-15,-7 2 0 16,5 1-1-16,-10 2 0 0,1 2-4 16,-6 1-3-16,-5 9-8 15,-10 1 2-15,-12 12 0 16,-9 5 3-16,-16 13 1 16,-4 7 3-16,-17 15-10 15,-1 1 0-15,-14 17 0 16,5-5 5-16,-5 8 7 15,10-9 13-15,-2 4 9 16,19-14 3-16,1 1 5 16,14-15-2-16,9 2 1 15,12-14-6-15,7-3-2 16,8-10-6-16,11 2 0 16,2-10-5-16,11 2-2 15,2-6-5-15,12-1-7 16,0-5-11-16,12-3-28 0,-5-4-22 15,8-3-49-15,-8-5-11 16,1-6-74-16</inkml:trace>
          <inkml:trace contextRef="#ctx0" brushRef="#br0" timeOffset="58715.9452">9539 5788 243 0,'17'9'112'0,"1"6"-2"0,-1-1-65 15,1 7-15 1,-1-4-22-16,-1 1-6 0,-1 0-3 15,4 1 0-15,-1-8-1 16,12 1 0-16,1-10-1 16,16-2-22-16,3-5-39 15,11-4-45-15,-3 6-19 16,5 0-86-16</inkml:trace>
        </inkml:traceGroup>
        <inkml:traceGroup>
          <inkml:annotationXML>
            <emma:emma xmlns:emma="http://www.w3.org/2003/04/emma" version="1.0">
              <emma:interpretation id="{A0A50B25-21EA-4B3F-AAE5-6BCF3224BA12}" emma:medium="tactile" emma:mode="ink">
                <msink:context xmlns:msink="http://schemas.microsoft.com/ink/2010/main" type="inkWord" rotatedBoundingBox="12957,6073 18232,5986 18253,7229 12978,7316"/>
              </emma:interpretation>
              <emma:one-of disjunction-type="recognition" id="oneOf12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93791.3381">12463 5228 406 0,'-7'0'92'0,"2"-2"36"0,5 7-122 15,0-1-1-15,-1-3-4 16,-1 6-2-16,0-2 0 16,-3-2 0-16,4-1-4 15,4-2-3-15,0-5 2 16,9-7 1-16,3-3 2 15,8-6 7-15,-1-1 4 16,9-3 4-16,1 0 0 0,9-1 1 16,1 4-5-1,6-1-2-15,-3 6-4 0,0 7-1 16,-14 9-1-16,-4 6 0 16,-12 13 0-16,-10 14 0 15,-15 6 0-15,-14 18 1 16,-9 2 0-16,-20 14 0 15,-3-6 0-15,-14 12 0 16,5-11 0-16,-5 7-1 16,11-14 1-16,2 6-1 15,12-14 0-15,2 6 1 16,12-13-1-16,4 1 0 16,11-14 0-16,6-4 0 15,8-11-1-15,7-2 1 16,5-5 0-16,6-4-1 0,3-1 0 15,11-3-2-15,3-5-1 16,12-4-5-16,-4-1-4 16,11-6-20-16,-9 3-11 15,3-1-48-15,-6 2-35 16,3-2-12-16,-8 1-75 16</inkml:trace>
          <inkml:trace contextRef="#ctx0" brushRef="#br0" timeOffset="94465.2949">13238 4908 355 0,'-28'13'76'16,"3"-10"32"-16,5 1-105 0,14 1-10 16,2 1 1-1,4-3-1-15,0 4 0 16,5-4 5-16,2-1 6 0,1-2 2 15,10-3 3-15,2-2 1 16,7-3 0-16,1 4-4 16,7 1 0-16,-5 5-2 15,1 3 0-15,-7 4-2 16,-1 6 1-16,-8 4-2 16,-4 2 0-16,-6 3 0 15,-6 9 0-15,-6 2 1 0,-9 6-1 16,-4 1 0-16,-5 2-1 15,1-4-1-15,-2 2-1 16,4-11 0-16,-1 4 0 16,6-7 1-16,4 2 0 15,8-7 1-15,7 7 0 16,9-1-1-16,9 2 1 16,4-1 0-16,9 5 1 15,0-7 0-15,5 7 0 16,-5-7 0-16,1 5-1 15,-13-3-2-15,-3 5 0 16,-8-10 0-16,-8 5 0 16,-7-8 3-16,-7 1 1 0,-7-7 2 15,-10 4 4-15,-2-5 0 16,-14 7-1-16,-3-4-1 16,-14 7-4-16,-1-2-10 15,-10 5-59-15,7-6-56 16,-4 5-7-16,19-4-150 15</inkml:trace>
          <inkml:trace contextRef="#ctx0" brushRef="#br0" timeOffset="94806.671">13539 6070 416 0,'-2'1'43'0,"9"8"19"0,3 1-187 15,1 11 5-15,1 1-155 16</inkml:trace>
          <inkml:trace contextRef="#ctx0" brushRef="#br0" timeOffset="93026.8284">11588 5460 91 0,'0'2'24'15,"-2"-4"8"-15,2 2-24 16,0 0 11-16,-5 0 3 16,2 4 1-16,0 1 0 0,-6 0 11 15,-1 3-7-15,2 0 6 16,2-3 1-16,2 2-1 16,1-2-11-16,3 2-10 15,0-2-10-15,-2 3 0 16,-3 3-1-16,2 4 3 15,0-1 1-15,-4 2 4 16,5-1 1-16,1 0 4 16,1-3 0-16,5-2 1 15,5-5 15-15,10-5 4 16,9-4-2-16,13-6-2 16,4 2-3-16,13-2-18 15,-5 2-6-15,8 1-2 16,-12 4 0-16,3-2-2 15,-15 3-1-15,-3 4-7 0,-10 0-4 16,-4 6-10-16,-11 2-11 16,-3 3-81-16,-6 0-12 15,-4 1-29-15,-4-9-43 16</inkml:trace>
          <inkml:trace contextRef="#ctx0" brushRef="#br0" timeOffset="95398.5284">14015 5246 225 0,'-13'10'175'15,"-7"-1"-41"-15,0 9-5 16,8 5-130-16,-1 7-5 16,2 5 0-16,-6 11-2 15,-1 2 1-15,-4 14 2 16,2-2 4-16,2 9 1 16,5-1 0-16,8 2 0 15,6-12-1-15,11-11-4 16,8-22-1-16,10-17-1 15,3-20 1-15,8-21 2 0,-1-8 5 16,8-14 2-16,-1 0 2 16,4-13 1-16,-7 10 0 15,0-9 1-15,-10 11 0 16,-11-5 1-16,-13 16-1 16,-12-3 2-16,-15 14-1 15,-9 6-2-15,-9 10-2 16,-6 8-2-16,1 8-1 0,5 9-3 15,7 6 1-15,4 12-1 16,11 5-2-16,5 7-5 16,6-3-8-16,9 6-43 15,3-13-59-15,11-2-13 16,8-14-52-16,12-7 35 16</inkml:trace>
          <inkml:trace contextRef="#ctx0" brushRef="#br0" timeOffset="95752.1951">14727 5130 421 0,'15'-10'96'0,"0"2"37"16,-3 13-126-16,-7 6-4 16,-7 11-2-16,-13 16-1 15,-10 9 1-15,-11 11 1 16,-1 2-1-16,-4 6 2 0,6-6 1 15,0 4 1-15,10-5 1 16,2 7 1-16,8-8-1 16,3 4-1-16,7-18-1 15,7-5-1-15,8-18-1 16,8-13-2-16,5-14 0 0,11-14-1 16,2-10 1-1,6-17 0-15,-4-1 1 0,3-8 2 16,-9 4 0-16,1-7 3 15,-8 4 1-15,0-8-1 16,-8 5-1-16,-4-5-1 16,-7 9-3-16,-9 3 0 15,-7 13-1-15,-10 6 0 16,-1 12-2-16,-8 10 0 16,6 10-3-16,3 15-9 15,5 7-4-15,5 13-9 16,5 5-8-16,4 8-42 15,2-5-31-15,9 5-23 16,4-13-39-16,9-10 14 16</inkml:trace>
          <inkml:trace contextRef="#ctx0" brushRef="#br0" timeOffset="96257.803">15094 5356 177 0,'43'-20'97'0,"4"-3"16"0,-9 1-43 16,7-1-10-16,-7 0-16 15,4-6-15-15,-8 8-21 16,-2 1-2-16,-12 10 0 16,-8 12 8-16,-17 11 2 15,-15 20 5-15,-10 9 1 0,-15 12 0 16,-2 8-4-16,-4 13 0 16,6-7-2-1,7 16-3-15,13-7-3 0,8 9-3 16,16-16-5-16,11-4-1 15,11-26 0-15,18-15 2 16,7-25 2-16,14-28 0 16,8-14-1-16,17-19 0 15,-4-7-2-15,8-15-1 16,-10 10-1-16,-10-9 3 16,-26 14 2-16,-11-3 4 15,-22 14 1-15,-15 1 3 16,-15 11-3-16,-18 4-5 15,-10 14-6-15,-22 10-11 16,0 16-7-16,-13 19-16 16,7 14-21-16,-10 16-115 15,14 8 23-15,-9 9-279 16</inkml:trace>
          <inkml:trace contextRef="#ctx0" brushRef="#br0" timeOffset="104209.0182">16094 5029 172 0,'23'-8'71'0,"7"-2"3"16,-5 1-46-16,3 3-7 0,-3-1-12 15,1 2 0-15,-4 2-2 16,3-2-2-16,-2 1 1 16,-1-1 0-16,-6 4 1 15,-1-1 7-15,-5 2 4 16,-3 2 10-16,-4 4 3 16,-6 6 2-16,-2 5-6 15,-8 12-4-15,-4 5-10 16,-10 14-5-16,-1 5-6 15,-7 3 0-15,4-2-2 0,-4 5 1 16,3-11 0-16,-4 7 0 16,8-7 0-16,-6 12 1 15,8-7 2-15,1 10 1 16,8-5 2-16,7 12 0 16,7-8 0-16,10 6-2 15,4-10-1-15,9-2 2 16,3-19 3-16,11-12 2 15,2-17 0-15,11-8-1 16,1-7-3-16,5-1-4 16,-3 1-2-16,0-3-2 15,-11 5-1-15,-2-1-3 16,-9 1-2-16,-5 1-6 16,-9 1-4-16,-3-2-27 15,-4-1-24-15,-5-4-69 0,-4-2-6 16,-3-1-136-1</inkml:trace>
          <inkml:trace contextRef="#ctx0" brushRef="#br0" timeOffset="104621.2636">16114 5680 268 0,'-29'-9'109'16,"4"3"17"-16,2 1-63 16,12 5-22-16,9-4-2 15,12 3-13-15,16-6-2 16,14 0-7-16,17-4 0 16,1-1-6-16,12 2-4 15,-7 2-6-15,3 0 0 16,-5 6-1-16,4-1-2 15,-10 1-1-15,5-1-6 16,-12 4-9-16,-5 9-132 16,-15 7 36-16,-13 16-339 15</inkml:trace>
        </inkml:traceGroup>
        <inkml:traceGroup>
          <inkml:annotationXML>
            <emma:emma xmlns:emma="http://www.w3.org/2003/04/emma" version="1.0">
              <emma:interpretation id="{3F7403F0-A362-4772-BE3E-212C0A0271CC}" emma:medium="tactile" emma:mode="ink">
                <msink:context xmlns:msink="http://schemas.microsoft.com/ink/2010/main" type="inkWord" rotatedBoundingBox="18955,6055 24623,5961 24646,7340 18977,7434"/>
              </emma:interpretation>
              <emma:one-of disjunction-type="recognition" id="oneOf13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255925.8331">17546 5553 156 0,'0'-8'99'16,"-1"1"-1"-16,-3 1-21 0,-1 4-29 15,0 1-6 1,0-1-16-16,-1-1-1 0,1 3-7 15,1 0 2-15,3-2-1 16,-1 2 0-16,2 0-6 16,2 2-1-16,-1-4-4 15,1 0 0-15,0 2-3 16,6 0 1-16,0-3-2 16,7 5 1-16,2-2-1 0,9-2 0 15,4 2-1-15,10 2-1 16,0-2 0-16,10 3-4 15,-7 4-3-15,-2 2-10 16,-9 1-11 0,-2 2-77-16,-12 1-39 15,-10-3-20-15,-9-5-105 0</inkml:trace>
          <inkml:trace contextRef="#ctx0" brushRef="#br0" timeOffset="258164.7873">18483 5339 102 0,'-14'10'31'0,"6"-1"-6"15,3-3-36-15,5 1-20 0,3-2 3 16,1-4 21-16,-1-1 39 15,-1 2 21-15,3-4 32 16,1-1 4-16,6-7-3 16,6-3-27-16,9-9-3 15,-2-3-27-15,3-3-3 16,-3 3-11-16,0-3 0 16,-5 1-4-16,3 6-1 15,-5 1-4-15,-1 2-1 16,-6 9-4-1,-2 4 0-15,-6-1-1 0,0 4 1 16,-4 0 1-16,1 1 9 16,-2 2 7-16,-10 9-5 15,-3 5 0-15,-11 22 0 16,-9 9-7-16,-8 22-7 16,1 7 5-16,-8 16 0 0,9-8-3 15,3 9 1-15,10-16-2 16,6 2 0-1,14-23-2-15,4-9-3 0,4-21-3 16,2-6-3-16,1-14-4 0,1-2-34 16,-3-3-22-16,1 0-71 15,-2-2-15-15,-2-6-129 16</inkml:trace>
          <inkml:trace contextRef="#ctx0" brushRef="#br0" timeOffset="258284.7775">19366 4964 433 0,'0'-3'118'0,"-7"-2"27"0,2 5-129 15,2 15-14-15,3 8-47 16,-4 12-50-16,-2 6-14 16,-6 9 6-16,-3-8 18 15,-8 2 65-15,-2-5 60 16,-1 2 43-16,2-4 4 15,-4 4-6-15,5-1-26 16,3 10-12-16,2-5-25 16,6 11-9-16,12-3-8 15,10 10-3-15,5-5-4 16,8 12-3-16,2-5-4 0,-2 5 0 16,-4-12 2-16,-4 0 3 15,-12-17 7-15,-6-4 14 16,-9-14 7-16,-5-5 12 15,2-9 10-15,-1-4-6 16,3-5-9-16,-2-9-6 16,-4-4-11-16,-9-10-11 15,-2-2 0-15,-8-7-3 16,-2 2-4-16,0-1-8 16,7 3-3-16,0-2-14 0,8 5-14 15,7-7-108 1,8 1 24-16,10-12-265 15</inkml:trace>
          <inkml:trace contextRef="#ctx0" brushRef="#br0" timeOffset="258396.4636">19449 4886 456 0,'16'5'106'16,"-1"-5"43"-16,0 2-132 0,8 1-10 15,2 5-2-15,10 4-2 16,-3 0-5-16,9-1-11 16,-1-3-12-16,10-6-56 15,-7-5-68-15,-1-5-5 16,-13-4-164-16</inkml:trace>
          <inkml:trace contextRef="#ctx0" brushRef="#br0" timeOffset="258527.6556">19547 6154 493 0,'-27'2'113'0,"2"-4"39"0,27 1-159 15,19-1-63-15,13 5-86 16,2-1-4-16,-3 0-204 16</inkml:trace>
          <inkml:trace contextRef="#ctx0" brushRef="#br0" timeOffset="258616.5215">20229 5055 489 0,'2'9'108'0,"-4"-8"45"0,10 4-143 16,9 4-7-16,5 4-2 16,7 4-1-16,3-1-2 15,6 2-3-15,-1-1-1 0,-3 1-3 16,-9-1 0 0,-8 3 2-16,-12-5 3 0,-8 0 4 15,-7-2 3-15,-12 7 1 16,-4-4 0-16,-13 11-2 15,1-2-2-15,-5 6-1 16,7-2 0 0,2-1 0-16,14-5 0 15,10 2-1-15,10-7 0 0,9 7 1 16,7-2-1-16,8 9 1 16,5 3 1-16,10 8 0 15,-1-3 0-15,5 5 1 16,-8-5 0-16,0-4 2 15,-9-9 0-15,-6-2 1 16,-8-6 0-16,-6-2 0 16,-6-2-1-16,-8 2 2 15,-8-2-1-15,-11-1-1 16,-5-2-2-16,-14 1-4 0,-4-11-3 16,-10 3-11-16,6-5-4 15,-3 5-27-15,12 2-23 16,1 11-50-16,10 0-15 15,-1 12-31-15,6-2-1 16</inkml:trace>
          <inkml:trace contextRef="#ctx0" brushRef="#br0" timeOffset="258693.8212">21195 5167 459 0,'4'-27'108'0,"-1"9"38"0,0 5-140 16,2 9-11-16,-3 16-4 16,-7 6-4-16,-7 12-3 0,-3 6 6 15,-8 13 1-15,-7-8 1 16,-8 7 5-16,-5-5 7 16,-7 7 8-16,5-5 4 15,0 8 4-15,14-5-2 16,8 9-4-16,16-9-9 15,9 0-6-15,8-11-5 16,9-8-5-16,6-12 0 16,7-12 0-16,-1-17 4 15,14-16 3-15,-5-10 4 0,5-18 1 16,-7-4 1-16,0-10 3 16,-14 7 2-16,-10-7 5 15,-12 12 1-15,-12-5 0 16,-11 12-3-16,-9-4-1 15,0 13-7-15,-3 11-3 16,8 13-4-16,-2 14-5 16,6 17-2-16,-4 21-8 15,1 6-3-15,1 18-25 16,5 1-15-16,5 13-76 16,8-12 1-16,8 1-160 15</inkml:trace>
          <inkml:trace contextRef="#ctx0" brushRef="#br0" timeOffset="259122.7085">21851 5090 473 0,'0'-1'125'0,"-8"-1"32"0,1 5-137 16,0 9-17-16,-4 14-8 16,-7 16-5-16,-9 16 0 15,-3 7 5-15,-1 16 1 16,4-3 2-16,4 10 2 16,8-8 1-16,3 8-1 15,10-20 1-15,4-5 2 16,5-20 0-1,6-8 3-15,9-22 0 16,6-14 2-16,2-18 0 0,8-16 1 16,-3-14 1-16,5-24-1 15,-7-2-3-15,-2-11 0 16,-14 8-3-16,-10-2-2 0,-14 22 0 16,-20 5 0-16,-7 23-2 15,-15 15-5-15,-2 20-5 16,-17 30-17-16,3 18-38 15,-21 26-97-15,3 6 7 16,-23 16-236-16</inkml:trace>
          <inkml:trace contextRef="#ctx0" brushRef="#br0" timeOffset="264470.1598">22215 5231 257 0,'-2'-1'74'16,"0"-3"17"-16,4-4-71 0,3 1-14 16,3-3-4-16,0-1-2 15,4-2 2-15,0-2 1 0,3-5 4 16,3 0 1 0,5-3 3-16,-3 3-1 0,5 3 1 15,-7 7-3-15,4 5 3 16,-7 10-1-16,3 3 4 15,-6 2 1-15,3 10 2 16,-4 5-3-16,2 5-1 16,2 0-6-1,9 3-3-15,1-5-2 0,8-3-1 16,-2-8 0-16,4 1 0 16,-8-3 0-16,-11 2 1 15,-9 4 3-15,-12 11 3 16,-8 4 0-16,-12 16 1 15,-2-1-2-15,-9 16-3 16,1-9-2-16,-7 10-1 16,12-10 0-16,-3 2-1 0,10-17 1 15,1 2-1-15,9-17 0 16,0-2 1-16,6-6-1 16,2 4-1-16,4-6 0 15,2 5 1-15,3 0-1 16,2 1 0-16,3-3 0 15,5 2-1-15,1-3-1 16,12-1-1-16,3-4-1 0,11-6 0 16,4-7-1-16,10-5-12 15,-5-5-11-15,6-7-18 16,-11-2-8-16,5 0-43 16,-14 1-14 46,1-4-5-62,-14 2-46 31</inkml:trace>
          <inkml:trace contextRef="#ctx0" brushRef="#br0" timeOffset="264510.4358">22409 5572 441 0,'-10'5'93'0,"3"3"42"0,10 2-131 16,12 10-5-16,4 1-2 15,7 9-3-15,-1-3-1 16,8 3-2-16,-1-5-1 15,14 3-14-15,1-5-13 16,16 2-10-16,2-5-9 0,18-7-37 16,-2-14-4-16,10-18 5 31,-11-6-31-31,1-9 56 0</inkml:trace>
        </inkml:traceGroup>
        <inkml:traceGroup>
          <inkml:annotationXML>
            <emma:emma xmlns:emma="http://www.w3.org/2003/04/emma" version="1.0">
              <emma:interpretation id="{AF9ABE2A-0FB9-4948-9BF2-F9919212ABCF}" emma:medium="tactile" emma:mode="ink">
                <msink:context xmlns:msink="http://schemas.microsoft.com/ink/2010/main" type="inkWord" rotatedBoundingBox="26365,6578 27084,6566 27086,6632 26366,6643"/>
              </emma:interpretation>
              <emma:one-of disjunction-type="recognition" id="oneOf14">
                <emma:interpretation id="interp18" emma:lang="" emma:confidence="0">
                  <emma:literal>_</emma:literal>
                </emma:interpretation>
                <emma:interpretation id="interp19" emma:lang="" emma:confidence="0">
                  <emma:literal>. _</emma:literal>
                </emma:interpretation>
                <emma:interpretation id="interp20" emma:lang="" emma:confidence="0">
                  <emma:literal>- _</emma:literal>
                </emma:interpretation>
                <emma:interpretation id="interp21" emma:lang="" emma:confidence="0">
                  <emma:literal>_ _</emma:literal>
                </emma:interpretation>
                <emma:interpretation id="interp22" emma:lang="" emma:confidence="0">
                  <emma:literal>* _</emma:literal>
                </emma:interpretation>
              </emma:one-of>
            </emma:emma>
          </inkml:annotationXML>
          <inkml:trace contextRef="#ctx0" brushRef="#br0" timeOffset="541142.5124">24916 5457 143 0,'-7'-2'-142'16</inkml:trace>
          <inkml:trace contextRef="#ctx0" brushRef="#br0" timeOffset="541165.4655">24909 5455 222 0,'10'2'0'0,"15"3"177"0,8-3-177 16,18-1 134-16,8-1-133 0,19-3 128 16,0 0-145-16,18 8-95 15,-6 0-23-15,14 6-35 16,-8 4-63-16</inkml:trace>
        </inkml:traceGroup>
        <inkml:traceGroup>
          <inkml:annotationXML>
            <emma:emma xmlns:emma="http://www.w3.org/2003/04/emma" version="1.0">
              <emma:interpretation id="{119113A3-4F58-4C25-BB14-4DB73C90CE53}" emma:medium="tactile" emma:mode="ink">
                <msink:context xmlns:msink="http://schemas.microsoft.com/ink/2010/main" type="inkWord" rotatedBoundingBox="28003,6011 31889,5947 31911,7287 28025,7351"/>
              </emma:interpretation>
              <emma:one-of disjunction-type="recognition" id="oneOf15">
                <emma:interpretation id="interp23" emma:lang="" emma:confidence="0">
                  <emma:literal>830</emma:literal>
                </emma:interpretation>
                <emma:interpretation id="interp24" emma:lang="" emma:confidence="0">
                  <emma:literal>8330</emma:literal>
                </emma:interpretation>
                <emma:interpretation id="interp25" emma:lang="" emma:confidence="0">
                  <emma:literal>80</emma:literal>
                </emma:interpretation>
                <emma:interpretation id="interp26" emma:lang="" emma:confidence="0">
                  <emma:literal>8030</emma:literal>
                </emma:interpretation>
                <emma:interpretation id="interp27" emma:lang="" emma:confidence="0">
                  <emma:literal>800</emma:literal>
                </emma:interpretation>
              </emma:one-of>
            </emma:emma>
          </inkml:annotationXML>
          <inkml:trace contextRef="#ctx0" brushRef="#br0" timeOffset="538217.4701">27809 5067 209 0,'-11'8'53'16,"1"4"18"-16,-5 0-52 15,0 4-1-15,-7 2 7 16,2 2 5-16,-8 4-5 16,6 0-8-16,-2 5-4 15,4 1-8-15,0 1-9 16,8 2 6-16,2 2 2 0,5-2 3 16,7 9 7-16,4-6 3 15,9 11 0-15,5-2-3 16,8 5-4-16,1-7-8 15,6 0-5-15,-6-12-2 16,1 1 0-16,-6-12 0 0,-3 0 1 16,-8-9 2-16,-3-1 1 15,-3-3 0-15,-4-2 1 16,-1-3 3-16,-2-1 3 16,0 3 1-16,-2-3 0 15,-1 6-4-15,-4 3-13 16,1 5-14-16,-8 8-8 15,1 2-1-15,-7-2 7 16,-1 0 17-16,-9 1 15 16,2-8 11-16,-9 3 2 15,2-6-5-15,-3 2-5 16,6-4-12-16,-2-6-22 16,9-3-10-16,-2-9-2 15,7-4 1-15,-1-11 15 16,6 1 28-16,1-8 17 15,11 6 7-15,5-7 2 16,8 4-7-16,10-6-3 16,3 2-9-16,10-6 1 0,4 1 3 15,12-10 8-15,0 2-1 16,14-10 1-16,-4 3-5 16,18-8-5-16,-12 6-10 15,3-1-4-15,-12 10-1 16,-1-8 0-16,-17 8 2 15,0-7 0-15,-8 5 1 0,-3 0 1 16,-9 9-2 0,-3 4 1-16,-10 10-1 0,-5 4-1 15,-5 8-2-15,-3 5-3 16,-4 5-25-16,-5 10-32 16,-1 0-5-16,-7 7-15 15,0-2-44-15,-3-4 15 16,3-6 2-16,12-5 0 15</inkml:trace>
          <inkml:trace contextRef="#ctx0" brushRef="#br0" timeOffset="538313.7489">28427 5107 289 0,'-7'-2'135'0,"-1"2"-6"16,3 0-81-16,2-1-10 15,3 1-23-15,0 0-24 16,4 0 7-16,6-2 1 16,5 4 1-16,10 3 1 15,5 3 1-15,8 5-1 0,-3 2 0 16,5 2 0-16,-7-6-2 15,-1 3 1-15,-9-8 0 16,-5 1 1-16,-11-2 3 16,-5 8 1-16,-11 2 0 15,-9 8-1-15,-7 2-2 16,-5 3-2 0,0-4-2-16,2-1-3 0,5-7-2 0,0 3-2 15,6-6-14-15,0 4-3 16,3-2 2-16,0 3 8 15,8 0 5-15,2 4 17 16,11-1 5-16,10 7 1 16,9-1-5-16,12 1-3 15,2-5-3-15,12 1-1 16,-9-9-1-16,-2 5 1 16,-9-7 0-16,-11-3 1 15,-14 0 3-15,-7 5 2 16,-13-5 1-16,-9 11 0 15,-9 4-2-15,-18 12-1 16,-5 1-3-16,-16 10-3 16,-1-1-4-16,-9 7-34 15,8-6-38-15,-4 2-46 16,15-7-31-16,4-3-59 16</inkml:trace>
          <inkml:trace contextRef="#ctx0" brushRef="#br0" timeOffset="539209.1335">29290 5367 315 0,'-2'-6'95'0,"-8"1"18"0,-3 0-96 16,-5 3-22-16,-10-1-13 15,-2 5-6-15,-8 1 2 16,1 5 7-16,-3 9 7 15,9 1 6-15,-9 12-15 16,7 5-10-16,-4 13-21 16,6 0-6-16,-3 12-2 15,9-5 16-15,9 8 9 16,9-12 21-16,11 1 11 0,7-13 7 16,11-5 15-16,6-18 14 15,12-12 18-15,0-16 6 16,13-20 13-16,-2-11-9 15,9-11-7-15,-7-5-8 16,4-5-9-16,-13 7-19 16,-4-3 2-16,-13 11-7 15,-11 2-7-15,-14 11 0 0,-10 2-1 16,-12 15-6-16,-12 7-8 16,-3 12-7-16,-8 15-20 15,3 5-41-15,-3 6-73 16,8-1-3-16,5-5-164 15</inkml:trace>
          <inkml:trace contextRef="#ctx0" brushRef="#br0" timeOffset="535710.0074">27047 4923 148 0,'5'-14'77'0,"-2"1"1"0,-1 5-34 15,0 1-8-15,-1 2-7 16,-1 0 8-16,-1 2-2 16,1 1 3-16,-2 2-3 0,-5 3-7 15,-1 2-14-15,-3 7-4 16,-6 3-7-16,-6 3-1 16,1 1 1-16,-3 5 1 15,2-4 0-15,-4 5-1 16,8 2-2-16,-6 6 0 15,3 0-1-15,-3 10-1 16,2 4-2-16,-7 13-2 16,5-2-2-16,-5 13-4 15,4 0-1-15,1 13-2 16,3-13 2-16,1 7 1 16,6-15 5-16,1-2 2 15,9-14 2-15,2-2 2 16,3-12-1-16,3-2 0 15,6-6 0-15,-1-5 0 16,4-10-1-16,6-1 0 16,2-9 1-16,6-5-1 0,-1-7 2 15,8-3-1-15,-1-3 1 16,0-5 1-16,-9-2 0 16,2 0 3-16,-10 0 3 15,-2 3 3-15,-5 2 2 16,-3 0 0-16,-1 7-2 15,-4 0-2-15,-4 1-4 16,1-3-1-16,0 4-1 0,-2-4 0 16,-4 1-1-16,-6-2-1 15,0 6-2-15,-5 3-5 16,-3 4-3-16,0 8-23 16,1 6-25-16,-1 3-62 15,3 4-5-15,5 2-126 16</inkml:trace>
          <inkml:trace contextRef="#ctx0" brushRef="#br0" timeOffset="536270.0498">27286 6023 421 0,'0'-3'98'15,"-5"-4"36"-15,4 2-124 0,2-1-15 16,-1 2-15-16,0-1-114 16,-1 9 23-16,-6 4-281 15</inkml:trace>
          <inkml:trace contextRef="#ctx0" brushRef="#br0" timeOffset="539437.7551">29926 5138 436 0,'3'-1'91'15,"9"-4"42"-15,4 0-129 0,9-5-7 16,4 2-5-16,5-4-11 16,-7 2-1-16,8-3 0 15,-5 3 5-15,1 0 4 16,-6 3 10-16,-3 2 7 15,-7 5 8-15,-5-3 17 16,-5 4 6-16,-7 1 6 16,-1 8-4-16,-16 15-9 15,-9 13-17-15,-17 22-9 16,-6 10-9-16,-16 14-3 16,4-6-1-16,-3 4-2 15,16-16 4-15,5 0 0 16,20-14 2-16,10 1 0 15,10-11 2-15,10 6 2 16,10-3 4-16,20 6 3 16,8-6-1-16,27 0 0 0,8-14-4 15,23-11-28-15,-6-20-43 16,3-13-79 0,-20-10-14-16,-5-19-170 0</inkml:trace>
          <inkml:trace contextRef="#ctx0" brushRef="#br0" timeOffset="540226.8316">29859 5524 163 0,'-1'-2'38'0,"1"-1"16"16,-2-2-45-16,-1 0 21 15,-1-2 9-15,1 2 14 16,0 3-2-16,3-1-1 16,0 1-19-16,10-1-3 0,3 0-8 15,12-1 8-15,8 1 1 16,17 5-4-16,3 3-9 15,17 3-10-15,-2 2-23 16,8 2-118-16,-11-6 28 16,5 4-303-16</inkml:trace>
          <inkml:trace contextRef="#ctx0" brushRef="#br0" timeOffset="540203.1708">30074 5532 381 0,'5'2'109'0,"-2"-6"23"16,-1 1-105-16,4-4-32 16,2-1-16-16,4-4-15 15,-2-1-8-15,-2-2-3 16,-3 3 16-16,0-1 13 0,-5 2 17 15,-1-3 7-15,-3 3 4 16,-1-3-1-16,0 6-5 16,0-2-6-16,4 3-4 15,-3 2-14-15,4 2-11 16,2-3-25-16,1 1-33 16,1-2 0-16,1 0-24 15,3-1 45-15</inkml:trace>
        </inkml:traceGroup>
      </inkml:traceGroup>
      <inkml:traceGroup>
        <inkml:annotationXML>
          <emma:emma xmlns:emma="http://www.w3.org/2003/04/emma" version="1.0">
            <emma:interpretation id="{DD383406-F429-4101-9D31-64EC80D0B1B9}" emma:medium="tactile" emma:mode="ink">
              <msink:context xmlns:msink="http://schemas.microsoft.com/ink/2010/main" type="line" rotatedBoundingBox="6620,7966 33342,7928 33345,10290 6624,10328"/>
            </emma:interpretation>
          </emma:emma>
        </inkml:annotationXML>
        <inkml:traceGroup>
          <inkml:annotationXML>
            <emma:emma xmlns:emma="http://www.w3.org/2003/04/emma" version="1.0">
              <emma:interpretation id="{03692622-4B09-4B5B-BE95-CA361EA1DA50}" emma:medium="tactile" emma:mode="ink">
                <msink:context xmlns:msink="http://schemas.microsoft.com/ink/2010/main" type="inkWord" rotatedBoundingBox="6621,8229 12149,8222 12151,9601 6623,9609"/>
              </emma:interpretation>
              <emma:one-of disjunction-type="recognition" id="oneOf16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59904.4081">5165 7728 125 0,'10'-11'61'16,"2"2"4"-16,-1-1-26 15,-1 2-18-15,3 3-2 16,-1 2-10-16,0 1-4 16,1 2-2-16,2 2 4 15,-2-2 3-15,4 3 11 16,-1 0 9-16,6 2 5 16,0 2-1-16,9 1-1 15,4 1-10-15,8 6-10 0,2-1-5 16,15 1-4-16,-4-1-3 15,14-1-9-15,-2-8-14 16,7 0-91-16,-16 0 18 16,3-2-232-16</inkml:trace>
          <inkml:trace contextRef="#ctx0" brushRef="#br0" timeOffset="61357.9417">6096 7182 219 0,'-15'0'118'16,"4"-2"-9"-16,4-1-45 0,4 1-43 15,6 4-11-15,0-2-4 16,2 2-1-16,4-1 4 15,-3 1 2-15,3 0 2 16,1 3-1-16,6 1 2 16,6-2-1-16,11-4 1 15,7-2-2-15,13-8 0 16,2-3-4 0,10-2-2-16,-6 0-4 0,3 0 0 15,-12 3-1-15,-4 6-1 16,-14-1 1-16,-6 7-2 15,-8 3 0-15,-8 12 1 16,-8 4 0-16,-12 20 1 0,-10 9 1 16,-11 17 1-16,-8 5-1 15,-12 16 1-15,-1-8-1 16,-12 15-1-16,1-8 1 16,-9 13 0-16,9-12 2 15,-5 11 2-15,15-19 1 16,5 1-1-16,13-22-1 15,8-8-2-15,12-19-3 16,5-10-1-16,2-13-2 16,8-7-2-16,0-5-1 15,3-8-3-15,4-2-2 0,3-2 1 16,-2-1 3-16,4-2 1 16,0 3 2-16,-1 2 4 15,1 0 0-15,0-1 2 16,1 3-1-16,3-1 1 15,1 4-1-15,1 4-3 16,-3 1-4-16,0 3-31 16,-5 0-31-16,-2 2-67 15,-4-6-16-15,-1-3-122 16</inkml:trace>
          <inkml:trace contextRef="#ctx0" brushRef="#br0" timeOffset="61437.6876">6169 7620 453 0,'-3'0'95'0,"5"2"43"16,3 1-133-16,8 6-5 16,7 2-1-16,8-1-4 15,-1 0-3-15,8 0-10 16,-2-5-6-16,2-2-11 15,-4-1 1-15,1-4 0 16,-2-1 6-16,3-5-6 16,-3-1-2-16,3-4-42 15,-3-2-18-15,0 0-18 16,-5 4-31 0</inkml:trace>
          <inkml:trace contextRef="#ctx0" brushRef="#br0" timeOffset="62184.7637">7044 7268 470 0,'-10'-3'118'0,"-5"-2"36"16,-1 5-140-16,2 18-15 15,0 16-10-15,-6 22-17 16,-2 7-8-16,-6 20-5 16,0-5 5-16,-4 10 5 15,4-12 18-15,-5 17 21 16,8-8 12-16,0 16 5 15,10-13 2-15,3-3 1 16,11-24-12-16,7-11-3 16,4-27-4-16,10-13-2 15,2-13-3-15,11-18-1 16,0-16 0-16,15-28-3 16,-3-11-2-16,13-19-3 0,-6 1-5 15,2-16 4-15,-12 9 2 16,-1-10 4-16,-16 14 5 15,-10-2 6-15,-15 22 0 16,-8 14 2-16,-12 25-3 16,-7 20-1-16,-6 23-7 15,-12 26-6-15,1 16-7 16,-9 26-20-16,3 2-23 16,-3 11-96-16,11-10 10 15,4 1-225-15</inkml:trace>
          <inkml:trace contextRef="#ctx0" brushRef="#br0" timeOffset="62269.0709">7368 8035 540 0,'-27'15'128'0,"-2"-8"41"16,14 3-161-16,3 13-19 0,7 5-12 15,0 9-39-15,2 1-86 16,1-3-17-16,7-14-54 15,7-19 3-15</inkml:trace>
          <inkml:trace contextRef="#ctx0" brushRef="#br0" timeOffset="62941.3066">7700 7567 394 0,'-7'5'132'0,"-1"-3"21"16,3-2-108-16,3 1-15 16,1 1-16-16,-3 6-5 15,-4 6-6-15,-3 11 0 16,-8 3-2-16,-6 13 0 15,0-2 0-15,-6 12-2 16,1 2 1-16,2 15-1 16,5 2-1-16,4 15-1 15,11-12 0-15,3-9-1 16,8-20 0-16,7-15 1 0,7-20 2 16,8-19 0-16,3-12 1 15,10-18 1-15,0-8 0 16,7-17-1-16,-2-3-1 15,6-15 1-15,-8 9 0 16,-1-16 1-16,-10 9 3 16,-7-4 3-16,-13 12 2 15,-8 2 3-15,-11 21-2 0,-7 5-2 16,-4 13-3-16,-3 16-9 16,-2 11-5-16,-7 18-6 15,4 19-4-15,-10 17-5 16,5 10 5-16,-6 10-3 15,8-7-1-15,4 4-43 16,14-13-59-16,5 0-14 16,13-11-56-16,10-12 36 15</inkml:trace>
          <inkml:trace contextRef="#ctx0" brushRef="#br0" timeOffset="63725.7303">8208 7536 166 0,'-3'-9'0'15,"-9"9"221"-15,-3 9-173 0,-1 6 98 16,-9 16-139-16,-5 9 138 16,-10 15-148-16,2 1 1 15,-7 16-1-15,5-3 0 16,2 16 1-16,6-5 2 15,2 14-2-15,12-9-2 0,7 6 0 16,9-21-1 0,9-14 2-16,7-26 1 15,13-26 8-15,3-26 1 0,13-24 1 16,5-16 0-16,12-24-3 16,1-6-5-16,9-22-6 15,-8 8-2-15,2-12-1 16,-12 13 1-16,-6-9 1 15,-13 17 5-15,-4-6 4 16,-13 22 3-16,-11 3 3 16,-5 28 2-16,-8 14-1 15,-9 26-2-15,-13 28-7 16,-1 27-5-16,-19 33-6 16,0 12-3-16,-9 24-8 15,7-6-12-15,-1 8-102 16,13-19-1-16,2 0-47 15,13-25-7-15</inkml:trace>
          <inkml:trace contextRef="#ctx0" brushRef="#br0" timeOffset="63798.1306">8904 7366 471 0,'-24'-1'122'0,"-1"4"34"15,4 5-138-15,1 17-15 16,3 5-11-16,-3 15-11 15,1-4-4-15,-1 8-1 16,1-11 2-16,-1 3 10 16,4-9 11-16,-4 11 8 15,2-7 4-15,-1 16 6 16,4-2-6-16,5 13-2 16,5-3-5-16,7 6-3 15,6-13-3-15,7-3-1 16,-1-20 0-16,7-15 1 0,-2-22 3 15,7-20 2-15,1-17 1 16,11-24 0-16,-3-7-1 16,10-13-2-16,-9 5 0 15,1-17-2-15,-11 12 2 16,-3-11 0-16,-11 11 0 16,-7-2 1-16,-7 20-1 15,-4 9 0-15,-9 26-3 0,-10 22-16 16,-5 26-22-16,-13 27-108 15,-7 16 15-15,-13 27-259 16</inkml:trace>
          <inkml:trace contextRef="#ctx0" brushRef="#br0" timeOffset="64863.1839">9729 7305 462 0,'-4'10'98'0,"-1"8"45"0,7 9-136 15,1 8-4-15,2 1-1 16,-3 7 3-16,-4-5 0 15,2 11 1-15,-3-3 0 16,-2 12 0-16,-2 0-3 16,-1 15-1-16,-5-10 0 0,-5 12 1 15,3-10 0-15,-5 6-2 16,3-14-1 0,1-1-3-16,4-14-4 0,-3-9-7 15,5-17-6-15,-3-7-45 16,3-13-70-16,-4-9-11 15,3-5-58-15,-4-12 42 16</inkml:trace>
          <inkml:trace contextRef="#ctx0" brushRef="#br0" timeOffset="64882.1378">9307 7152 463 0,'5'-26'116'0,"10"4"40"0,10 10-135 16,18 7-4-16,10 5-8 16,20 9-2-16,-1-3-4 15,17 3 0-15,-2-3-1 16,17-1-2-16,-13-3 0 0,22 0-5 15,-6-2-2 1,10-2-5-16,-12-1-6 0,10-1-141 16,-22-1 46-16,-14-6-369 15</inkml:trace>
        </inkml:traceGroup>
        <inkml:traceGroup>
          <inkml:annotationXML>
            <emma:emma xmlns:emma="http://www.w3.org/2003/04/emma" version="1.0">
              <emma:interpretation id="{A08DCA08-2777-4183-9789-BEB2F13C2C46}" emma:medium="tactile" emma:mode="ink">
                <msink:context xmlns:msink="http://schemas.microsoft.com/ink/2010/main" type="inkWord" rotatedBoundingBox="12810,8007 18451,7999 18453,9217 12811,9225"/>
              </emma:interpretation>
              <emma:one-of disjunction-type="recognition" id="oneOf17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106817.0609">12274 7029 322 0,'15'-5'64'0,"5"-3"32"16,3 5-97-16,2-2 1 16,-5 5 3-16,3 1 6 15,-5 4 3-15,4 0 3 16,-2-1 0-16,8-3 1 16,3-1-3-16,16-8 5 15,1-5 1-15,15-4 0 16,-1-4-2-16,-1-3-1 15,-11 6-7-15,-4 3 0 16,-18 7-1-16,-6 8 2 16,-12 11 1-16,-10 13-2 15,-10 6-3-15,-10 13 1 16,-5 5-4-16,-15 15-2 16,1-3 0-16,-16 16 0 0,2-1-1 15,-12 13 0-15,7-12 1 16,-7 4-1-16,10-19 1 15,5 2-1-15,12-18 0 16,8-2 1-16,14-9-2 16,6-6-1-16,10-10-2 15,0-6-7-15,1-7-5 16,4-2-6-16,0-5-9 0,4-8-51 16,-3 0-54-1,3-8-2-15,-3-5-149 0</inkml:trace>
          <inkml:trace contextRef="#ctx0" brushRef="#br0" timeOffset="107056.4024">12370 7635 118 0,'-3'-25'162'0,"1"2"-45"15,2 5-70-15,0 3 73 16,2 5-102-16,3 8-3 16,-2 2-8-16,2 2 1 15,3 3 1-15,4 5 0 16,3 0-2-16,8 3-1 15,4-1-2-15,12-4 0 16,5-6 0-16,15-4-1 16,1-5 1-16,13-6-10 15,-6-3-14-15,4-6-44 16,-15 0-58-16,-1-6-12 0,-20 2-49 16,0 1 51-16</inkml:trace>
          <inkml:trace contextRef="#ctx0" brushRef="#br0" timeOffset="107660.1318">13396 6935 143 0,'-10'-10'118'0,"-2"0"-30"15,9 1-89-15,3 6 84 16,0 1-85-16,3 4 9 15,1 1 5-15,4 1 12 16,5-1 5-16,12-3 4 16,3 0-9-16,12-7-4 0,0 1-9 15,5-3-2-15,-10 1-4 16,-2 0 3-16,-11 3 3 16,-6 3 1-16,-8 1-1 15,-1 2-1-15,-5 4-5 16,-2 7-2-16,-2 4-3 15,-5 13 1-15,-1 4-1 0,-10 12 0 16,-2 5 0 0,-10 18 1-16,-1 5-1 0,-8 25 1 15,3 0 1-15,-4 14 1 16,5-10 1-16,-1 7 0 16,6-21-1-16,3 0 1 15,9-25-3-15,1-10 0 16,7-19-1-16,-1-11-1 15,4-16-3-15,0-9-8 16,1-6-7-16,2-12-33 16,3-7-39-16,-3-11-43 15,3-4-22-15,-3-7-62 16</inkml:trace>
          <inkml:trace contextRef="#ctx0" brushRef="#br0" timeOffset="107834.933">13255 7527 291 0,'3'-21'144'0,"2"1"-3"0,0 10-72 16,10 2-27-16,8 6-27 16,14 0-8-16,3 2-9 15,8 5-10-15,-3 4-5 16,-1 4-30-16,-4 2-38 16,0 3-54-16,-10-1-16 15,3 1-96-15</inkml:trace>
          <inkml:trace contextRef="#ctx0" brushRef="#br0" timeOffset="108117.0907">13892 7815 530 0,'-16'-9'127'0,"-1"-1"42"15,10 7-155-15,12 6-26 16,2 6-17-16,5 6-102 0,-4 3-39 15,-1 0-30-15,-2-5-97 16</inkml:trace>
          <inkml:trace contextRef="#ctx0" brushRef="#br0" timeOffset="105944.4774">11356 7526 255 0,'0'0'63'0,"-2"-2"20"0,2 4-73 16,0-6-3-16,0 3 0 16,0-4 5-16,3 3 3 15,-1-6 0-15,3 1-3 16,-2-1 1-16,4-1 0 15,-4 5 2-15,1 0 1 0,-1 1 5 16,-3 3-1-16,0-2-3 16,0 2-5-16,2 0-2 15,4 4-4-15,6-4 4 16,6 3-1-16,9-3 2 16,4-3-1-16,7-2-2 15,-1 3-6-15,3 2-1 16,-4 3-1-16,2 6 1 15,-4 0-2-15,5 1 1 16,-2 2 0-16,4-4-3 16,-6 1 0-16,5-3-4 15,-7 1-2-15,2-4-5 16,-8 1-3-16,1 1-36 16,-8 0-59-16,-3 0-13 15,-8 1-48-15,-2 7 17 16</inkml:trace>
          <inkml:trace contextRef="#ctx0" brushRef="#br0" timeOffset="108625.7631">14274 7165 309 0,'2'-11'102'16,"-4"-1"15"-16,4-1-73 15,3 10-32-15,-7 9 6 16,-8 9 0-16,-3 17-3 15,-7 8 0-15,-8 18-4 16,4 6-7-16,-5 19-5 16,0 0-2-16,1 14-4 15,5-18-1-15,3-6-2 16,12-21 2-16,6-16 1 16,2-19 3-16,3-10 10 0,2-12 4 15,5-14 3-15,4-7 0 16,10-17 0-16,3-7-7 15,11-18-3-15,-3-2-2 16,5-20-1-16,-7 12 1 16,-1-8-1-16,-11 15 3 15,-2-1 2-15,-10 21 4 0,-4-2 1 16,-5 13 0-16,-1 5-3 16,-6 15-2-16,-3 7-8 15,-1 11-4-15,-8 15-3 16,3 7-3-16,-1 12-26 15,2 4-33-15,4 14-69 16,2-3-11-16,9 12-142 16</inkml:trace>
          <inkml:trace contextRef="#ctx0" brushRef="#br0" timeOffset="109238.1145">14787 7038 404 0,'13'-14'103'15,"-6"8"30"-15,-4 4-111 0,-4 12-20 16,-8 12 0-16,-6 9-1 16,-9 14 0-1,-3 5 0-15,-3 11-1 0,4 2 0 16,-1 12 0-16,5-4 0 15,1 11 0-15,4-11 0 16,4-1 2-16,1-19 0 16,12-8-1-16,4-21 0 0,9-9-1 15,2-13-2-15,11-15 0 16,1-11 1-16,8-14-1 16,-5-7 2-16,6-12 0 15,-6 1 1-15,-2-14 0 16,-9 7 1-16,-4-13 2 15,-9 9 1-15,-4-6 1 16,-7 17 1-16,-5 3 0 16,-3 19 0-16,-4 11-3 15,-1 15-2-15,-9 15-2 16,1 11-1-16,-8 17-5 16,3 7 1-16,-1 22-3 15,11 1-1-15,3 22-18 16,11-9-17-16,7 4-11 15,3-24-10-15,12-11-61 16,3-29 13-16,14-14-14 16,3-15 0-16</inkml:trace>
          <inkml:trace contextRef="#ctx0" brushRef="#br0" timeOffset="109541.4325">15234 7195 43 0,'45'-35'204'16,"-6"1"-76"-16,-12 9-10 15,-6 1 16-15,-9 14-106 0,-4 7-8 16,-8 8-15-16,-6 15-14 16,-8 10 7-16,-9 15 2 15,-3 5 2-15,-8 16 4 16,1-5 3-16,-3 16 0 16,4-8 0-16,1 11-2 15,4-8-4-15,7 2-2 16,9-16 0-16,4-8-2 15,10-18-1-15,9-16-1 16,1-17 1-16,7-16-1 16,3-10 3-16,9-17 0 15,-2-9 1-15,8-19 0 16,-3-3-1-16,-4-16 1 16,-6 8 1-16,-7-10 5 15,-11 20 3-15,-9 3 3 0,-1 22 0 16,-8 10-1-1,-3 21-4-15,-7 11-6 16,1 14-4-16,-3 12-5 16,3 5-4-16,0 10-14 0,8-2-10 15,0 10-80-15,2-3-34 16,2 11-22-16,2-4-88 16</inkml:trace>
          <inkml:trace contextRef="#ctx0" brushRef="#br0" timeOffset="110259.6582">15708 7001 445 0,'-13'-3'134'0,"15"4"25"15,13 1-126-15,23 6-15 16,10 2-15-16,22 2 1 16,0-4-4-16,28 1 0 15,1-4 0-15,37-7-11 0,-1-1-10 16,24 1-80 0,-18-1-58-16,17-4-16 15,-27 4-153-15</inkml:trace>
          <inkml:trace contextRef="#ctx0" brushRef="#br0" timeOffset="110121.004">16065 7180 483 0,'4'-11'109'0,"2"-4"42"0,6 8-141 15,6 10-14-15,1 9-1 16,-6 15-3-16,-8 9 1 15,-5 19 2-15,-4 1 2 16,-6 19 2-16,-3 0 1 16,-5 14 3-16,-2-7 2 15,-8 19 1-15,3-16 2 16,0 1 2-16,8-23-2 16,1-10 0-16,8-26-4 0,-1-17-9 15,4-15-11-15,-1-22-42 16,2-9-95-1,1-26-1-15,6-1-65 0,-3-18 53 16</inkml:trace>
        </inkml:traceGroup>
        <inkml:traceGroup>
          <inkml:annotationXML>
            <emma:emma xmlns:emma="http://www.w3.org/2003/04/emma" version="1.0">
              <emma:interpretation id="{DFF6AFE3-1AD9-4AAB-BE63-242DFD2B2650}" emma:medium="tactile" emma:mode="ink">
                <msink:context xmlns:msink="http://schemas.microsoft.com/ink/2010/main" type="inkWord" rotatedBoundingBox="18941,7969 25053,7960 25056,9856 18944,9865"/>
              </emma:interpretation>
              <emma:one-of disjunction-type="recognition" id="oneOf18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308998.836">18743 7081 189 0,'5'-5'88'0,"0"1"15"16,-3 4-40-16,-2 0-5 15,1-1-6-15,-2 2 2 16,-1-1-14-16,-4 0-6 15,-4 0-13-15,-7 2-5 16,0 0-10-16,-8 8-4 0,1 1 1 16,-5 8-2-16,6 4 0 15,-5 3-1-15,5-1 0 16,-2 5 1-16,5-5-1 16,0 2 0-1,10-1 0-15,2 6 0 0,4 1 0 16,4 8 0-16,4 1 0 15,1 8-1-15,3-4 0 16,5 7 1-16,0-9-2 16,6 2 0-16,-1-9 0 0,4 2 0 15,-7-9 1-15,3 3 0 16,-7-6 1-16,3 3 1 16,-4-7 0-16,0 0 0 15,0-3 0-15,0-3 0 16,-7-7 1-16,2 0 1 15,-5-2 1-15,-8 5 0 16,-6 4-1-16,-12 0 0 16,-8 3-2-16,-14 3 0 15,0-3 0-15,-15 0 0 16,5-4 0-16,-7 1 0 16,9-4-1-16,1-8 0 15,14-7 1-15,4-1-1 16,15-5 0-16,7 0-1 0,7 3 1 15,7-2 1-15,2-1 0 16,12-4 0-16,1-5 0 16,14-3 0-16,5-1-1 15,12-7 0-15,0-4 0 16,11-8 0-16,-6-5 0 16,10-6 0-16,-4 3 0 15,7-12 2-15,-8 4 1 16,12-12 3-16,-13 4 3 0,1-12 3 15,-10 10 0-15,-4-7-1 16,-12 11-3-16,-3-1-2 16,-9 17-4-16,-9 6 0 15,-5 17-2-15,-9 8 0 16,-9 10 0-16,-15 6-5 16,-5 9-2-16,-18 12-10 15,-2 8-7-15,-11 16-24 16,4 2-15-16,-2 12-31 15,7-5-20-15,2 1-27 16,12-7-8-16,8-1-16 16</inkml:trace>
          <inkml:trace contextRef="#ctx0" brushRef="#br0" timeOffset="309578.8495">19479 7054 480 0,'0'2'98'15,"-2"0"47"-15,5 1-144 16,2 2-2-16,-3 8 0 16,-4 4-1-16,-6 9-2 15,-5 7 0-15,-7 11 1 16,-5 2 1-16,-10 9 0 16,-2 0 3-16,-14 8 2 15,0-2 3-15,-13 7 5 16,6-5 2-16,-10 9 1 15,15-9-2-15,-3 8-3 16,16-8-4-16,12 2-5 16,16-10-3-16,12 1-6 15,13-11-6-15,16 0-5 16,4-12-4-16,10-1-8 0,0-12-1 16,10-7-12-16,-5-12 5 15,10-5 6-15,-4-10 10 16,4-4 6-16,-9-4 14 15,1-6-71-15,-10 2-22 16,-2-8-20-16,-9-2-71 16</inkml:trace>
          <inkml:trace contextRef="#ctx0" brushRef="#br0" timeOffset="309750.5304">19673 7645 158 0,'-8'0'215'16,"-6"15"-67"-16,-2 10-93 0,-6 22 94 16,1 9-138-16,-8 25-7 15,-2 9-10-15,-11 20-2 16,-1-3-1-16,-3 8 2 16,6-22 4-16,5 0 2 15,12-27 0-15,6-6-4 16,9-17-6-16,3-5-22 15,3-14-19-15,5-8-88 16,2-14 5-16,5-9-193 16</inkml:trace>
          <inkml:trace contextRef="#ctx0" brushRef="#br0" timeOffset="310492.415">19932 8004 416 0,'-35'41'168'0,"-2"-11"-3"0,11 0-98 15,29 0-99-15,14 8-104 16,3-5-31-16,3 9-37 16,-3-6-72-16</inkml:trace>
          <inkml:trace contextRef="#ctx0" brushRef="#br0" timeOffset="310542.2737">20332 7139 455 0,'18'11'121'0,"-6"-9"33"0,8 3-121 15,11 3-29-15,9 2-3 16,0 4-3-16,1-1-9 16,-7-3-3-16,1-3-5 15,-9-7 0-15,1-5 0 16,-6-4 6-16,-4-2 5 15,-6 1 9-15,-6 0 6 16,-5 5 8-16,-6 5 2 16,-4 10-2-16,-8 16-3 15,-2 17-4-15,-10 29-7 16,-2 12-4-16,-8 29-4 16,-3-3-2-16,-5 13-1 15,5-24 3-15,-4-4 2 16,9-27 3-16,2-6-1 0,6-24 0 15,-2-3-4-15,9-12-4 16,-5-8-14-16,6-17-12 16,2-8-50-16,7-8-45 15,-2-12-12-15,5-3-102 16</inkml:trace>
          <inkml:trace contextRef="#ctx0" brushRef="#br0" timeOffset="310675.2762">20254 7820 300 0,'40'-19'75'16,"16"1"9"-16,-3 0-123 0,10 1-57 16,-6 9-13-16,1 3-105 15</inkml:trace>
          <inkml:trace contextRef="#ctx0" brushRef="#br0" timeOffset="311542.5966">21336 7292 419 0,'-1'-14'123'0,"-4"-1"28"0,-4 2-115 16,4 5-22-16,-3 6-8 15,-4 14-7-15,-4 8-6 16,-11 18-1-16,-3 5 1 16,-8 17 2-16,2-2 3 15,-4 7 3-15,5-11 2 16,0 9 2-16,9-13-1 16,1 2 1-16,6-11-2 15,9-3-1-15,7-8 0 16,6-1-1-16,4-6-2 0,3-3-1 15,3-4-2-15,4-7-1 16,3-11 1-16,6-16 0 16,3-9 2-16,6-14 2 15,-4-11 1-15,4-13 2 16,-5-1 1-16,-2-20-1 16,-5 1-1-16,1-15-1 15,-8 7-2-15,-3 2-3 16,-4 25 0-16,-8 13-1 15,-6 26 1-15,-10 22 1 16,-4 17-2-16,-10 18-9 16,1 11-14-16,-7 17-51 15,9 9-63-15,-6 7-8 16,6-7-147-16</inkml:trace>
          <inkml:trace contextRef="#ctx0" brushRef="#br0" timeOffset="311603.9996">21703 7240 365 0,'23'-21'114'16,"-4"-3"20"-16,-4 8-105 0,-4 7-22 15,-6 14-11-15,-13 22-4 16,-9 11-1-16,-11 25 8 16,-5 10 9-16,-4 20 5 15,4-5 1-15,5 17 0 16,10-9-6-16,3 14-5 16,10-21-5-16,3-2 2 15,4-28 3-15,3-17 5 16,6-32 6-16,11-25 8 15,3-20-2-15,11-30-3 16,1-9-4-16,3-16-5 16,-14 4-9-16,-2-7 0 15,-11 18-1-15,-10-1-3 0,-8 16-3 16,-5 3-8-16,-5 21-6 16,-11 11-33-16,-1 18-27 15,-6 17-40-15,1 10-20 16,1 8-29-16,8 1 9 15</inkml:trace>
          <inkml:trace contextRef="#ctx0" brushRef="#br0" timeOffset="304740.0557">17486 7730 95 0,'0'3'77'16,"0"2"-21"-16,2 0-58 16,1 0 58-16,-1-3-55 0,0 1 18 15,-1-1 12-15,-1-2 17 16,0 1 7-16,0-1 8 16,-1 0-15-16,1-1-8 15,0 1-19-15,-2 0-7 16,2 0-11-16,0 0-5 15,0 0-1-15,2 0 1 16,1 1 3-16,5-1 2 16,1 0 4-16,6-1 2 15,3-3 0-15,8-1 0 16,3-1-1-16,9 1 1 16,-2 3-3-16,9-1 0 15,-5 1-1-15,2 2-2 16,-8 4 0-16,3 0 1 15,-10 3-1-15,-3 0 0 16,-5-1-1-16,-3 1 0 0,-9-2 1 16,-2 0 1-16,-5 0 0 15,-2-2 0-15,1 1 0 16,-1-1-3-16,2-1-3 16,0-1-7-16,5 3-3 15,3-3-9-15,4-2-9 16,6 1-57-16,4-4-50 15,3 1-7-15,-4 1-143 16</inkml:trace>
          <inkml:trace contextRef="#ctx0" brushRef="#br0" timeOffset="312424.8302">22711 6993 383 0,'-7'20'118'0,"-3"3"23"15,0 15-101-15,4 5-26 16,-6 22-2-16,-1 3-7 16,-2 18 1-16,-2-1 0 15,-3 13 0-15,2-10-2 0,-3 12-3 16,1-12-3-16,-5 3-2 15,0-20 1-15,-2-6-1 16,4-23 3-16,1-21-2 16,6-21-1-16,1-20-15 15,3-13-14-15,4-23-111 16,0-6 20-16,1-14-270 16</inkml:trace>
          <inkml:trace contextRef="#ctx0" brushRef="#br0" timeOffset="312950.1967">22376 6872 422 0,'31'-4'118'0,"21"-4"33"0,6-2-117 15,33-2-14 1,7 4-7-16,30 3-4 15,-7 7-5-15,27 8-14 0,-15 5-14 16,8 5-130-16,-28 4 27 16,-6 10-328-16</inkml:trace>
        </inkml:traceGroup>
        <inkml:traceGroup>
          <inkml:annotationXML>
            <emma:emma xmlns:emma="http://www.w3.org/2003/04/emma" version="1.0">
              <emma:interpretation id="{77F017E8-98B9-4438-B4F9-FFBB2A880221}" emma:medium="tactile" emma:mode="ink">
                <msink:context xmlns:msink="http://schemas.microsoft.com/ink/2010/main" type="inkWord" rotatedBoundingBox="25549,8009 30487,8002 30490,10294 25553,10301">
                  <msink:destinationLink direction="with" ref="{FAB56BE4-AE6B-4C70-811D-B8793C6E6D01}"/>
                </msink:context>
              </emma:interpretation>
              <emma:one-of disjunction-type="recognition" id="oneOf19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521503.3698">26665 7122 391 0,'-13'9'103'0,"1"-4"32"16,2-4-114-16,4 6-12 15,1 3-6-15,-2 6-6 16,1 6-4-16,-3 6 1 16,1 2 2-16,-2 10 2 15,2-5 1-15,-4 8 3 16,5-2 1-16,2 13 6 16,7-5 2-16,11 14 4 15,7 2-1-15,7 12-1 16,3-8-5-16,1 6-3 15,-7-15-3-15,-1-4-2 16,-7-16 1-16,-4-2-2 16,-9-10 0-16,-6 2-1 0,-9-3 0 15,-14-1 1-15,-6-6 3 16,-11-3 5 0,-2-7 4-16,-8-8 3 15,8-6-2-15,-3-6 0 0,5-6-6 16,-3-3-2-16,7 3-4 15,-5-2 1-15,5 1-1 16,5 0-1-16,10 2 0 0,8-4 0 16,11-5 0-16,13-12 0 15,10-2 1-15,15-11 0 16,7 1 1-16,17-11-1 16,4 4 0-16,12-12 1 15,-6 4 0-15,9-10 0 16,-11 7-1-16,4-9 1 15,-12 5 0-15,6-4 0 16,-8 7-1-16,5-7 0 16,-12 10 1-16,-2 3-1 15,-16 13 1-15,-15 8 6 16,-20 14 0-16,-18 9 1 16,-14 15-3-16,-19 21-6 15,-2 15-8-15,-15 24-10 16,5 12-4-16,-7 20-14 15,15-7-23-15,-3 7-94 16,17-14 15-16,-4 4-233 16</inkml:trace>
          <inkml:trace contextRef="#ctx0" brushRef="#br0" timeOffset="522392.3718">26883 7929 565 0,'-5'23'112'0,"7"6"46"15,7-10-181-15,21 6-152 16,2 4 35-16,-1-5-356 16</inkml:trace>
          <inkml:trace contextRef="#ctx0" brushRef="#br0" timeOffset="522495.0999">27439 7056 374 0,'-2'-17'91'0,"6"2"32"16,1 7-109-16,3 5-7 16,4 3-3-16,6 1-2 15,3 4-1-15,13 4-1 16,0-1 0-16,13 2 0 16,-2 0 0-16,3 5 0 15,-8 3 0-15,0 10 0 16,-16 5 0-16,-7 11 1 0,-14-5 5 15,-16 5 8 1,-10-9 1-16,-19 4 0 0,-4-7 0 16,-9 4-5-16,7-4-8 15,3-1-12-15,15-11-12 0,10 2-40 16,10-4-10 0,7 4-1-16,6 3 12 0,6 8 24 15,4 0 45-15,9 12 23 16,4-2 6-16,9 7 6 15,-2-2-8-15,5 0 6 16,-8-13-8-16,0-3 0 16,-10-16-4-16,-7-2 4 15,-8-10-5-15,-11 5-2 16,-14-1-6-16,-27 10-6 16,-16 6-13-16,-30 12-14 15,-10 1-10-15,-21 9-28 16,16-6-15-16,-2 10-83 15,24-12 4-15,5 8-176 16</inkml:trace>
          <inkml:trace contextRef="#ctx0" brushRef="#br0" timeOffset="523582.2888">28287 7275 494 0,'-8'3'98'0,"-2"-3"41"16,8 5-157-16,1 12-34 15,-6 9-22-15,-5 18-39 16,-6 10-25-16,-10 14 52 16,-4 2 44-16,-6 10 44 15,5-4 49-15,-2 11 64 16,7-11-35-16,10-3-3 15,8-18-20-15,11-15-10 16,16-22-28-16,11-13-8 16,5-13-7-16,16-19-1 0,-3-10-3 15,9-22-2 1,-4-8-1-16,4-22 0 0,-8 1 1 16,-6-19 4-16,-13 14 3 15,-9-9 4-15,-16 19-1 16,-16 6 2-16,-11 27-4 15,-12 15-2-15,-6 24-4 16,-7 19 0-16,4 17-2 0,-2 20-8 16,9 10-8-16,0 14-107 15,10-4-16-15,-2 13-38 16,8-10-53-16</inkml:trace>
          <inkml:trace contextRef="#ctx0" brushRef="#br0" timeOffset="523641.6606">28926 7197 267 0,'42'-20'174'0,"-12"3"-22"15,-17 7-35-15,-1 9-88 16,-4 4-13-16,-10 15-9 15,-8 12-10-15,-16 28-5 0,-12 7-2 16,-19 25 1-16,-1 1 2 16,-10 14 3-16,12-11 5 15,2 13 0-15,20-21 0 16,5-3 1-16,19-20-1 16,4-17 1-16,9-22 2 15,9-16 3-15,6-18 0 16,10-22 0-16,9-9-1 15,9-29-2-15,1-4-2 0,1-26-2 16,-8 5 0-16,-5-23 0 16,-14 16-2-16,-4-21 0 15,-4 25 0-15,-3 8 0 16,-2 32 1-16,-3 15-14 16,-8 35-32-16,-15 26-104 15,-11 15 9-15,-12 25-259 16</inkml:trace>
          <inkml:trace contextRef="#ctx0" brushRef="#br0" timeOffset="519469.4692">26043 7147 263 0,'-2'10'165'0,"-5"-10"-24"15,1 2-26-15,4-2-102 16,1 1 0-16,-4 1-10 16,-2 3-3-16,-3-2-3 15,-3 6 0-15,-4-1 0 16,-6 4 0-16,0-1 1 15,-9 3 3-15,-3 0 2 16,-6 10 1-16,-1 1 0 0,-9 11 2 16,1 4-2-1,-5 13 0-15,9 4-2 0,-11 17-3 16,12 4-1-16,-3 22-1 16,12-5-1-16,-2 12 2 15,13-15 0-15,6-6 0 16,16-23 0-16,3-8 0 15,10-24 0-15,10-2 0 16,2-9 0-16,11-9 2 16,2-11 4-16,13-13 2 15,2-9 1-15,8-13 0 16,-7-1-2-16,6-2-1 16,-16 8-3-16,-3-3-1 15,-13 6 0-15,-7-3 0 16,-9 2 1-16,-11-2 1 15,-8 4 0-15,-13-3 2 0,-7 6 2 16,-15 0-1-16,-3 5-1 16,-12 4-3-16,5 9-6 15,-9 10-8-15,11 7-5 16,-4 13-22-16,14 5-12 16,1 5-24-16,16-1-27 15,4 5-32-15,14-11-4 16,8-10-39-16</inkml:trace>
          <inkml:trace contextRef="#ctx0" brushRef="#br0" timeOffset="517469.1499">24115 7605 357 0,'-8'2'113'16,"1"0"17"-16,4-1-103 15,3-1-8-15,-2 0-15 16,1 2-3-16,1-4 1 16,3 4 2-16,-3-2 2 15,3 5 4-15,-1-2 1 0,3 7 1 16,-3-5-1-16,8 4 2 16,5-1-4-16,10-5-1 15,3-1-2-15,15 1-2 16,0-3-2-1,12-5 0-15,-4 0-1 0,12-5 0 16,-4-1 0-16,7-1-1 16,-10 0 0-16,7 2-4 15,-11 4-3-15,3 2-6 16,-10 3-4-16,-4 4-11 16,-8 0-7-16,-3 9-109 15,-12 3 28-15,-9 8-273 16</inkml:trace>
          <inkml:trace contextRef="#ctx0" brushRef="#br0" timeOffset="554902.8355">24369 9134 136 0,'-13'10'-6'0,"-5"-1"6"16,1-3-49-16,-4-1-31 16</inkml:trace>
        </inkml:traceGroup>
        <inkml:traceGroup>
          <inkml:annotationXML>
            <emma:emma xmlns:emma="http://www.w3.org/2003/04/emma" version="1.0">
              <emma:interpretation id="{F7352AA2-E6C2-43E6-A2F3-68994B6CCBED}" emma:medium="tactile" emma:mode="ink">
                <msink:context xmlns:msink="http://schemas.microsoft.com/ink/2010/main" type="inkWord" rotatedBoundingBox="31178,7931 33342,7928 33345,9789 31181,9792"/>
              </emma:interpretation>
            </emma:emma>
          </inkml:annotationXML>
          <inkml:trace contextRef="#ctx0" brushRef="#br0" timeOffset="524467.6479">29722 6842 555 0,'36'-10'121'0,"36"-2"58"15,24-1-163-15,62 0-3 16,14 13 0-16,42 5-11 16,-11 9-11-16,23 11-19 15,-40 2-9-15,8 8-46 16,-33 1-56-16,8 7-31 16,-33-6-36-16,5-5-20 15</inkml:trace>
          <inkml:trace contextRef="#ctx0" brushRef="#br0" timeOffset="524450.699">30228 7257 483 0,'-2'36'101'16,"-1"12"47"-16,3 4-144 0,0 26-2 15,0 7 1-15,-2 31 0 16,-1 3 0-16,-4 36 0 15,4-11-3 1,0 14-7-16,1-27-5 0,0-10-3 16,2-44 1-16,-1-21 10 15,-1-34 6-15,-1-29 3 16,-1-26-4-16,-1-27-78 0,-1-15-67 16,-6-24-15-16,-3 4-166 15</inkml:trace>
        </inkml:traceGroup>
      </inkml:traceGroup>
    </inkml:traceGroup>
    <inkml:traceGroup>
      <inkml:annotationXML>
        <emma:emma xmlns:emma="http://www.w3.org/2003/04/emma" version="1.0">
          <emma:interpretation id="{8D15C0FB-E281-4749-B2F8-8E71EB66CC08}" emma:medium="tactile" emma:mode="ink">
            <msink:context xmlns:msink="http://schemas.microsoft.com/ink/2010/main" type="paragraph" rotatedBoundingBox="1041,14539 29794,13810 29903,18098 1149,18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8D947BF-0A2F-45D8-8D31-F04E9BFB67F9}" emma:medium="tactile" emma:mode="ink">
              <msink:context xmlns:msink="http://schemas.microsoft.com/ink/2010/main" type="line" rotatedBoundingBox="1041,14539 29794,13810 29895,17771 1141,18500"/>
            </emma:interpretation>
          </emma:emma>
        </inkml:annotationXML>
        <inkml:traceGroup>
          <inkml:annotationXML>
            <emma:emma xmlns:emma="http://www.w3.org/2003/04/emma" version="1.0">
              <emma:interpretation id="{BFE4CB64-A6B9-4D32-AA09-F048D5AF86BB}" emma:medium="tactile" emma:mode="ink">
                <msink:context xmlns:msink="http://schemas.microsoft.com/ink/2010/main" type="inkWord" rotatedBoundingBox="1091,16545 2181,16517 2230,18473 1141,18500"/>
              </emma:interpretation>
              <emma:one-of disjunction-type="recognition" id="oneOf20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81680.848">24927 15848 306 0,'-13'7'92'0,"-4"-1"16"15,-1 1-93-15,-4-1-12 16,-2-2-11-16,-5 4-3 0,1-1 1 16,3 3 25-16,4-2 12 15,6 0 8-15,8-4 4 16,2-1 6-16,5-5-16 16,2 2-4-16,-2-3-6 15,5-2 1-15,-2-5-6 16,4-2-1-16,-1-1-3 0,3 0-1 15,-8 3-1-15,6 3 0 16,-2 2-1-16,5-3 0 16,1 1-1-16,11-3-1 15,0-1-3-15,3-1 0 16,-1 7-2-16,3 7 1 16,-7 4 0-16,-2 9 0 15,-8 9 0-15,-5 2 1 16,-7-1 0-16,-3 7 0 15,-3-6 1-15,-3 4-1 16,-3-3-1-16,-6 4 0 16,2-1 0-16,-8 8-1 15,-1-1 1-15,-3 3 2 16,2-7 2-16,0 3-1 16,3-7 0-16,3-6 0 15,9-3-2-15,3-5-2 16,3-10-1-16,11 1 1 0,2-4-1 15,11-4 8 1,6-3 5-16,19-3 4 0,4-5 1 16,17-9-1-16,-1 2-10 15,6-5-11-15,-10 7-9 16,-5-2-10-16,-15 10-7 16,-6 5-16-16,-12 5-18 0,-7 5-114 15,-8 3 24-15,-2 1-277 16</inkml:trace>
        </inkml:traceGroup>
        <inkml:traceGroup>
          <inkml:annotationXML>
            <emma:emma xmlns:emma="http://www.w3.org/2003/04/emma" version="1.0">
              <emma:interpretation id="{B6E1A8ED-1157-4C9B-9268-9BA913020764}" emma:medium="tactile" emma:mode="ink">
                <msink:context xmlns:msink="http://schemas.microsoft.com/ink/2010/main" type="inkWord" rotatedBoundingBox="3161,17288 3697,17275 3710,17750 3173,17763"/>
              </emma:interpretation>
              <emma:one-of disjunction-type="recognition" id="oneOf21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634299.5051">5200 14799 203 0,'10'1'231'15,"-9"-1"-69"-15,1 0-121 16,-2 2 121-16,-7 0-153 16,1 4-11-16,-12 9-4 15,-6 7-2-15,-6 8-1 16,1 5 1-16,-15 4 1 16,8 1 2-16,-6 3 1 15,6 1 2-15,-2 4 0 0,13-7 2 16,0 7 0-1,12-6 1-15,9-4-1 0,9-6 1 16,12-4-1-16,4-10 1 16,11 0-1-16,1-1 0 15,7 3 0-15,-8-2 1 16,4 9-1-16,-6-1 0 16,-5-1 1-16,-9 0 1 15,-1 0 3-15,-10-5 2 0,-5 5 0 16,-6-5 0-16,-9 5 0 15,-5-2-5-15,-17 3 0 16,-6-4-1-16,-13-2 0 16,-2-7 0-16,-9-8 0 15,12-5-1-15,-1-11 1 16,16-8 0-16,5-4-1 16,15-5 0-16,10-9 1 15,14 1 1-15,11-11 2 16,11 4 2-16,19-8 2 15,7 4-1-15,21-4-1 16,-2 3-3-16,15-11-2 16,-8 6 0-16,5-8-2 15,-16 6 2-15,2-3 2 16,-19 10 3-16,-7 1 4 16,-13 13 4-16,-8 2 5 15,-15 14-1-15,-9 3-2 0,-6 5-7 16,-16 7-7-16,-4 3-10 15,-12 1-7-15,-1 4-1 16,-7 0 1-16,9 0 4 16,6 2 3-16,13-2 0 15,7 5-15-15,8 3-12 16,7 5-92-16,1 1-45 16,5-1-23-16,4-3-112 15</inkml:trace>
          <inkml:trace contextRef="#ctx0" brushRef="#br0" timeOffset="633351.6192">3890 14938 463 0,'-23'20'113'0,"1"-5"35"15,11-7-138-15,7-3-5 16,8-3-7-16,7-7-6 16,4-5 4-16,10-7 4 15,2-4 3-15,6-7 3 16,-3-1 0-16,10-5 5 16,-4 4-1-16,14-5 4 15,-2 3-1-15,13-3 1 16,-4 9-3-16,4 1-3 15,-11 12-5-15,2 8 0 16,-14 11-1-16,-3 8-2 16,-12 5 2-16,-10 8 3 0,-13 3-2 15,-11 5-2-15,-13 0 2 16,-11 9-2-16,-1-4 0 16,-11 0 0-16,6-8 0 15,-1-6-1-15,14-11 3 16,5-3-1-16,13-7-2 15,10-4 0-15,10-6 0 16,7-1-2-16,6-4 1 0,12 3 1 16,-1-1 1-16,10 13-2 15,-5 12 0-15,0 14 0 16,-9 4 0-16,-1 13 1 16,-12 2 1-16,-7 1 5 15,-8-4 0-15,-11 8 2 16,-9-11-1-16,-13 6 2 15,-8-8-3-15,-15 6-1 16,-1-12-1-16,-18 6-3 16,5-14-6-16,-12 2-9 15,7-12-4-15,-2-1-7 16,17-12-1-16,8 2-2 16,19-9 1-16,16-5-21 15,15-3-12-15,11-11-93 16,9-3 8-16,12-10-204 15</inkml:trace>
        </inkml:traceGroup>
        <inkml:traceGroup>
          <inkml:annotationXML>
            <emma:emma xmlns:emma="http://www.w3.org/2003/04/emma" version="1.0">
              <emma:interpretation id="{49226E3A-97CA-4052-9774-67D7CACED2E4}" emma:medium="tactile" emma:mode="ink">
                <msink:context xmlns:msink="http://schemas.microsoft.com/ink/2010/main" type="inkWord" rotatedBoundingBox="4924,14279 9039,15517 8367,17748 4253,16509">
                  <msink:destinationLink direction="with" ref="{EFE8AB8F-46D8-4E70-8735-B4D731FF30DD}"/>
                </msink:context>
              </emma:interpretation>
              <emma:one-of disjunction-type="recognition" id="oneOf22">
                <emma:interpretation id="interp34" emma:lang="" emma:confidence="0">
                  <emma:literal>Ostire</emma:literal>
                </emma:interpretation>
                <emma:interpretation id="interp35" emma:lang="" emma:confidence="0">
                  <emma:literal>Ostrice</emma:literal>
                </emma:interpretation>
                <emma:interpretation id="interp36" emma:lang="" emma:confidence="0">
                  <emma:literal>Ofenire</emma:literal>
                </emma:interpretation>
                <emma:interpretation id="interp37" emma:lang="" emma:confidence="0">
                  <emma:literal>Ortrice</emma:literal>
                </emma:interpretation>
                <emma:interpretation id="interp38" emma:lang="" emma:confidence="0">
                  <emma:literal>Oderire</emma:literal>
                </emma:interpretation>
              </emma:one-of>
            </emma:emma>
          </inkml:annotationXML>
          <inkml:trace contextRef="#ctx0" brushRef="#br0" timeOffset="577586.2554">1770 16163 445 0,'0'-5'134'0,"-3"2"32"0,-1 0-122 16,4 3-21-16,5-2-6 16,5 4-13-16,5 3-3 15,5 3-3-15,8 5-7 16,-1 6-2-16,5 2-4 16,-4-1-2-16,5 0 0 15,-6-5 7-15,4-7 2 16,-1-3 6-16,0-5 1 15,-5-6 0-15,-4-3-19 16,-6-1-48-16,-6-1-81 16,-11-3-7-16,-11 4-191 0</inkml:trace>
          <inkml:trace contextRef="#ctx0" brushRef="#br0" timeOffset="82273.6511">25339 15690 266 0,'-25'18'223'16,"2"-8"-53"-16,1-3-8 0,16-4-151 15,1 6-6-15,3 1-8 16,2 1-4-1,2 3 2-15,11-3 2 0,8-4 0 16,11-6 1-16,4 1 1 16,9-4 1-16,-7 1 0 15,4 1 0-15,-12-2 0 0,0 4 1 16,-4 1 0-16,-4-1 0 16,-7 1 0-16,0 10-1 15,-10-1 0 1,-4 5-3-16,-6 3-3 0,0 4-10 15,-1-5-5-15,-1 2-8 16,2-1 2-16,2 7 3 16,-2-2 11-16,0 10 7 15,5-4 10-15,5 7 2 16,7-5 0-16,14 9-2 16,4-7-2-16,8 3-1 15,-1-10 0-15,-4-3 3 16,-10-12 3-16,-5 1 6 15,-8-8 1-15,-8 3 2 16,-7-1-3-16,-10 5-3 0,-10 0-4 16,-11 4-3-1,-6-2-1-15,-16 2-3 16,0-4-2-16,-13 0-6 0,7-1-8 16,-7 8-48-16,13 0-66 15,-2 10-23-15,15 4-56 16,4 6 17-16</inkml:trace>
          <inkml:trace contextRef="#ctx0" brushRef="#br0" timeOffset="636446.9917">7846 15112 470 0,'8'-13'123'0,"2"-8"38"16,0-3-138-16,-1 1-9 15,-6 7-11-15,-5 4-14 16,-3 14-3-16,-6 12-5 0,-6 11 2 16,-3 25 2-16,0 12 8 15,-1 16 3-15,4-2 7 16,5 19 3-16,9-9 1 15,10 14 0-15,11-14-3 16,7 7-2-16,6-25-2 16,8-15 3-1,-1-28 6-15,15-25 20 0,0-25 20 16,17-26 1-16,0-16 0 0,8-22-2 16,-14 1-17-16,-2-12-15 15,-22 12 0-15,-11-8-2 16,-19 14-6-16,-18-2-20 15,-17 16-18-15,-23 14-21 16,-15 28-9-16,-28 31-15 16,-4 26 11-16,-21 31-27 15,10 9-71-15,-9 16 19 16,22-13-227-16</inkml:trace>
          <inkml:trace contextRef="#ctx0" brushRef="#br0" timeOffset="636393.1347">6940 14863 478 0,'-4'20'154'0,"1"-11"21"16,8-9-119-16,12-4-50 16,8 1-10-16,3 3-8 15,5 7-6-15,-5 1-1 0,4 7 2 16,-7 5 6-16,-2 5 5 15,-10 1 4-15,-10 7 2 16,-8 1 3-16,-8-1 4 16,-7-2 3-16,-13 4 3 15,0-6 3 1,-10-3 3-16,1-1-3 0,2-3-2 16,10-9-4-16,11-2-8 15,14-2-7-15,8-3-4 16,10 1 0-16,10 1-1 15,6-1 6-15,12 1 2 16,-1-1 2-16,10 1 0 16,-5 2 5-16,1 5 1 15,-11 2 1-15,-4 6 0 16,-16 0 0-16,-10 9-2 16,-16-4-2-16,-16 9 1 15,-13-3 3-15,-16 5 5 0,-5-6-1 16,-16 3-1-16,7-7-4 15,-6-8-20-15,13-8-14 16,-3-3-12-16,12-11-4 16,11-1-4-16,15-3 8 15,13-2-9-15,20-3-2 16,17-11-54-16,6-4-34 0,13-13-13 16,6-4-78-1</inkml:trace>
          <inkml:trace contextRef="#ctx0" brushRef="#br0" timeOffset="635400.035">6198 14878 333 0,'-14'42'162'0,"-1"-16"-4"15,5-1-65-15,10-8-66 16,9 0-8-16,4-9-14 15,14-3-3-15,4-5-2 0,16-5-3 16,4-7-2-16,17-4-8 16,0-4-5-16,10-9-9 15,-5 3 1-15,4-2 2 16,-14 3 7-16,1 3-4 16,-14 7-6-16,3 4-104 15,-14 6 21-15,-6 6-266 16</inkml:trace>
          <inkml:trace contextRef="#ctx0" brushRef="#br0" timeOffset="635377.0403">6232 15209 444 0,'-10'-9'154'16,"-4"3"23"-16,-3-4-118 15,2-3-26-15,2-2-12 16,3 0-18-16,-2-2-5 16,6 4-2-16,-1 4-2 0,2 6 2 15,-2 8 0 1,1 7 2-16,-1 16 0 0,0 7 1 16,1 16 1-16,4 4 0 15,4 7 1-15,3-13 0 16,8 6 0-16,4-13 0 15,4-1 0-15,1-9 1 16,8-1 1-16,-1-8 0 16,3-4-1-16,-7-9 0 0,0-2 0 15,-10-5 0-15,-10-1 4 16,-10 0 0-16,-18 8 1 16,-9 1 0-16,-21 6 4 15,-7 3-2-15,-13 5 2 16,8-7-1-16,-8-2-2 15,18-4-5-15,1-4-5 16,14-6-5-16,7-7-3 16,13-7-14-16,11-14-14 15,14-9-5-15,12-18-60 16,5-7-81-16,14-13 13 16,4 2-211-16</inkml:trace>
          <inkml:trace contextRef="#ctx0" brushRef="#br0" timeOffset="282177.1268">3960 13409 426 0,'-5'0'125'16,"-10"-6"36"-16,-5-8-114 0,7 3-25 15,-2-3-1-15,0 6-12 16,-7 1-6-16,-3 7-3 16,-10 7-2-16,-3 3 0 15,-7 8-3-15,2 6 0 16,-13 12 0-16,3 6 2 16,-12 21-1-16,2 1 3 15,-10 26 0 1,15 1 0-16,-2 31 1 0,17 0 0 0,10 38-1 15,16-9 1-15,12 16 0 16,13-25 0-16,14-11 0 16,9-43 1-16,16-20 2 15,6-38 2-15,27-34 2 16,-1-29 1-16,23-37-1 16,-9-16-3-16,13-32-1 15,-20-1-3-15,4-27-1 16,-17 11 0-16,3-21-1 15,-19 18 0-15,-6-13 0 16,-18 23 0-16,-18 2-2 16,-23 32-3-16,-25 14-9 15,-17 38-10-15,-31 27-136 16,-9 25 35-16,-21 30-342 16</inkml:trace>
        </inkml:traceGroup>
        <inkml:traceGroup>
          <inkml:annotationXML>
            <emma:emma xmlns:emma="http://www.w3.org/2003/04/emma" version="1.0">
              <emma:interpretation id="{6A1C2A47-B32B-4F91-BF42-37B5FE10EF9D}" emma:medium="tactile" emma:mode="ink">
                <msink:context xmlns:msink="http://schemas.microsoft.com/ink/2010/main" type="inkWord" rotatedBoundingBox="8746,16550 10648,14204 11597,14974 9695,17320">
                  <msink:destinationLink direction="with" ref="{EFE8AB8F-46D8-4E70-8735-B4D731FF30DD}"/>
                </msink:context>
              </emma:interpretation>
              <emma:one-of disjunction-type="recognition" id="oneOf23">
                <emma:interpretation id="interp39" emma:lang="" emma:confidence="0">
                  <emma:literal>77.000</emma:literal>
                </emma:interpretation>
                <emma:interpretation id="interp40" emma:lang="" emma:confidence="0">
                  <emma:literal>77. 000</emma:literal>
                </emma:interpretation>
                <emma:interpretation id="interp41" emma:lang="" emma:confidence="0">
                  <emma:literal>77 000</emma:literal>
                </emma:interpretation>
                <emma:interpretation id="interp42" emma:lang="" emma:confidence="0">
                  <emma:literal>77.0 00</emma:literal>
                </emma:interpretation>
                <emma:interpretation id="interp43" emma:lang="" emma:confidence="0">
                  <emma:literal>77,0 00</emma:literal>
                </emma:interpretation>
              </emma:one-of>
            </emma:emma>
          </inkml:annotationXML>
          <inkml:trace contextRef="#ctx0" brushRef="#br0" timeOffset="283920.7823">9161 13160 412 0,'-33'17'101'16,"-2"4"36"-16,-2 16-118 15,9 9-11-15,-5 21 0 16,5 2-10-16,-6 28-1 15,3-8-1-15,-6 26-1 16,4-9-1-16,2 24 0 16,4-12 2-16,11 24 1 15,11-20 2-15,14 10 2 16,10-27 2-16,16-5 1 16,4-32 0-16,18-9 1 15,1-22-2-15,13-17 0 16,-3-19 0-16,15-19 1 0,-5-17 1 15,12-24 3-15,-7-11 1 16,10-25 3-16,-13-1-1 16,1-30 4-16,-19 10-2 15,-6-19 3-15,-23 16-1 16,-11-9 0-16,-19 25-4 16,-19 3-1-16,-18 29-4 0,-25 16-5 15,-16 32-5-15,-28 21-9 16,-2 24-7-16,-26 19-29 15,12 6-52-15,-19 7-60 16,22-9-18-16,-9 2-121 16</inkml:trace>
          <inkml:trace contextRef="#ctx0" brushRef="#br0" timeOffset="577600.2018">1724 16484 484 0,'-7'35'136'0,"4"-17"30"0,11-3-128 16,13-7-32-16,16 2-2 15,4-2-3-15,21-1-5 16,-2 0-6-16,11-6-24 16,-5-1-34-16,3 4-100 15,-16 1 4-15,-2 6-222 16</inkml:trace>
        </inkml:traceGroup>
        <inkml:traceGroup>
          <inkml:annotationXML>
            <emma:emma xmlns:emma="http://www.w3.org/2003/04/emma" version="1.0">
              <emma:interpretation id="{2CCA7631-8A72-4772-83AE-977715847287}" emma:medium="tactile" emma:mode="ink">
                <msink:context xmlns:msink="http://schemas.microsoft.com/ink/2010/main" type="inkWord" rotatedBoundingBox="15809,14866 17125,14833 17164,16352 15847,16386"/>
              </emma:interpretation>
            </emma:emma>
          </inkml:annotationXML>
          <inkml:trace contextRef="#ctx0" brushRef="#br0" timeOffset="285332.2683">14923 13916 483 0,'-20'-25'111'15,"-11"1"58"-15,1 1-139 16,8 11-13-16,-4 14-4 16,-2 15-3-16,-12 23-23 15,2 11-1-15,-11 30-3 0,3 7 3 16,-6 27 2-16,8-7 5 15,-1 18 3-15,13-20 3 16,6 14 2 0,14-19 2-16,12 7 0 15,13-18-1-15,16 4 1 0,7-27-2 16,22-11 1-16,5-24 2 16,27-24 2-16,1-23 1 15,25-31 3-15,-4-21 1 16,14-31 0-16,-17-10 0 15,8-31 3-15,-24 6-2 0,0-30 3 16,-25 14-1-16,-12-19-1 16,-31 27-6-16,-30 7-12 15,-27 44-14-15,-34 24-22 16,-22 42-45-16,-36 41-96 16,-19 26 7-16,-51 27-217 15</inkml:trace>
        </inkml:traceGroup>
        <inkml:traceGroup>
          <inkml:annotationXML>
            <emma:emma xmlns:emma="http://www.w3.org/2003/04/emma" version="1.0">
              <emma:interpretation id="{4B6F9259-B416-4F8B-985C-C9DE0A62A476}" emma:medium="tactile" emma:mode="ink">
                <msink:context xmlns:msink="http://schemas.microsoft.com/ink/2010/main" type="inkWord" rotatedBoundingBox="21774,14436 22724,14412 22769,16198 21819,16222">
                  <msink:destinationLink direction="with" ref="{9E603F12-2E1E-42ED-8693-7A30478281BC}"/>
                </msink:context>
              </emma:interpretation>
            </emma:emma>
          </inkml:annotationXML>
          <inkml:trace contextRef="#ctx0" brushRef="#br0" timeOffset="316621.7862">20818 13381 427 0,'2'-17'129'0,"-4"-1"31"16,-3 3-118-16,2 5-19 15,0 12-10-15,-9 18-6 16,-3 15-9-16,-15 28-5 15,-6 13-1-15,-12 25-3 0,3 4 0 16,-12 19 2-16,11-7 4 16,-6 22 2-16,16-8 2 15,-1 19 2-15,14-18 0 16,10 10 0-16,11-25 1 16,14-4-1-16,11-33 0 0,15-12 1 15,9-33-1-15,12-25 2 16,3-27 1-16,13-34 2 15,-4-22 0-15,15-33 1 16,-6-11 0-16,8-34 2 16,-15 9 1-16,0-28 4 15,-18 19 0-15,-10-17 1 16,-22 26-3-16,-11-6-3 16,-17 33-4-16,-24 9-4 15,-10 35-5-15,-28 19-12 16,-9 34-12-16,-22 18-19 15,6 20-127-15,-7 15 28 16,18 3-314-16</inkml:trace>
        </inkml:traceGroup>
        <inkml:traceGroup>
          <inkml:annotationXML>
            <emma:emma xmlns:emma="http://www.w3.org/2003/04/emma" version="1.0">
              <emma:interpretation id="{DE1751CC-8678-439C-BA28-787E0C86C14E}" emma:medium="tactile" emma:mode="ink">
                <msink:context xmlns:msink="http://schemas.microsoft.com/ink/2010/main" type="inkWord" rotatedBoundingBox="24915,15982 25812,16066 25799,16201 24903,16117"/>
              </emma:interpretation>
            </emma:emma>
          </inkml:annotationXML>
          <inkml:trace contextRef="#ctx0" brushRef="#br0" timeOffset="77131.052">23446 14980 411 0,'4'-7'132'0,"-1"-11"17"15,-1 1-112-15,4-1-20 16,3 1-21-16,4 1 14 15,0 4-6-15,4 4-2 16,1-1 0-16,7 6-3 0,0 5-2 16,6 8-2-1,-1 1 0-15,10 9 1 0,-2-3 1 16,14 3 2-16,1-5 0 16,20-2-4-1,-2-6-6-15,19-4-36 0,-10 0-60 16,3-1-40-16,-17-4-38 15,-3-1-49-15</inkml:trace>
        </inkml:traceGroup>
        <inkml:traceGroup>
          <inkml:annotationXML>
            <emma:emma xmlns:emma="http://www.w3.org/2003/04/emma" version="1.0">
              <emma:interpretation id="{E24D1496-89E3-428A-B002-B01A4C09DDCC}" emma:medium="tactile" emma:mode="ink">
                <msink:context xmlns:msink="http://schemas.microsoft.com/ink/2010/main" type="inkWord" rotatedBoundingBox="26561,15604 29838,15521 29859,16376 26583,16460"/>
              </emma:interpretation>
            </emma:emma>
          </inkml:annotationXML>
          <inkml:trace contextRef="#ctx0" brushRef="#br0" timeOffset="77783.1274">25201 14706 263 0,'-8'5'174'0,"0"-4"-26"16,-2-2-25-16,1-4-109 16,1-2-3-16,0-1-9 15,-1-7-6-15,3 0-1 16,1 2 0-16,6-1 1 15,8 1 2-15,4 3 2 0,7-2 5 16,8 4 2-16,9-3 4 16,-3-1 3-16,13 0-2 15,-6 1-3-15,3-1-2 16,-9 2-4-16,-2 3-3 16,-15 2 0-16,-1 2-2 15,-11 2 0-15,-2 2-1 16,-6 2 1-16,-5 6 0 15,-3 4 2-15,-8 10 1 16,-5 7 0-16,-10 10 0 16,3 2-1-16,-10 14 2 15,5-1 0-15,-2 13 0 16,8-2-1-16,-1 16-1 16,5-9-5-16,2 5-6 15,4-15-5-15,4-8-2 16,7-24 1-16,1-9-7 0,7-16-2 15,2-16-22 1,5-8-25-16,1-17-65 0,2-8-5 16,0-13-119-16</inkml:trace>
          <inkml:trace contextRef="#ctx0" brushRef="#br0" timeOffset="77831.0036">25214 14897 312 0,'9'-14'133'15,"-3"3"8"-15,3 4-81 16,2 2-18-16,-1 2-20 0,2 3-6 15,1 3-8-15,4 2-3 16,-4 2-1-16,9 3-2 16,-2 0-4-16,8 0-9 15,0 0-8-15,5-4-36 16,-5-2-20-16,7-3-71 16,-8 1-10-16,3-4-124 15</inkml:trace>
          <inkml:trace contextRef="#ctx0" brushRef="#br0" timeOffset="78474.4924">25920 14741 270 0,'0'-15'93'16,"-2"1"20"-16,-3 4-58 0,-3 9-26 15,-7 9 1-15,-5 5-4 16,-13 16-8-16,1 4-10 16,-9 15-1-16,3 2-1 15,-2 9 5-15,10-4 0 16,2 5 2-16,10-10 0 16,6 0-3-16,12-14-4 0,8-6-1 15,9-13 1 1,11-12 2-16,4-12 1 0,11-13 2 15,0-10-1-15,5-16 0 16,-5-2-3-16,0-17-1 16,-8 2-1-16,-3-7-2 15,-9 9-1-15,-6-4-1 16,-11 13 0-16,-9 4 1 16,-9 12-1-16,-8 4-4 15,-3 14-1-15,-2 5-6 16,2 9-4-16,3 6-17 15,5 6-32-15,4 7-94 16,2 5 9-16,4 5-227 16</inkml:trace>
          <inkml:trace contextRef="#ctx0" brushRef="#br0" timeOffset="78521.3066">26196 15121 315 0,'0'15'209'0,"-10"-10"-38"0,-5-2-38 16,8-3-134-16,2 7-28 15,3-1-37-15,-1 3-106 16,0 1 11-16,-2-4-237 16</inkml:trace>
          <inkml:trace contextRef="#ctx0" brushRef="#br0" timeOffset="79174.621">26551 14840 486 0,'-10'0'136'0,"-2"0"32"0,6 0-143 15,-3 7-12-15,1 6-16 16,-5 7-10-16,-4 8-4 15,0 10-9-15,1-1-3 16,-1 11-12-16,4-3 5 16,5 6 3-16,3-11 12 15,6-5 21-15,6-17 21 0,10-13 12 16,3-15 4-16,11-13 0 16,6-7-12-16,9-16-9 15,-4-2-9-15,4-14-4 16,-8 2-4-16,0-6-1 15,-11 10 0-15,-5 2-2 16,-12 16 2-16,-14 5 3 16,-11 15 2-16,-13 11 1 15,-5 7-1-15,-10 12 0 16,3 8-3-16,0 6-1 16,10-1 1-16,2 3 0 15,13-8-1-15,3-3-4 16,6-5-4-16,6-2-19 15,3-6-29-15,9 1-100 16,4-1 10-16,11-8-238 16</inkml:trace>
          <inkml:trace contextRef="#ctx0" brushRef="#br0" timeOffset="79837.8428">27250 14736 218 0,'-5'-5'227'15,"-5"-4"-64"-15,1 1-129 0,-5 1 130 16,0 4-154-16,-7 6-7 16,-1 9-5-16,-1 10-3 15,1 6-1-15,-1 10-1 16,5 2 0-16,1 10 1 15,2-7 3-15,4 2 4 16,2-9 3-16,6-1 7 16,0-15 2-16,6-2 1 15,5-11-1-15,6-2-3 16,0-5-7-16,6-4-1 16,2-4-2-16,3-13-1 15,0-8 1-15,3-22 0 16,-1-6 1-16,-1-17 0 15,-3 2 0-15,-6-9-1 0,-7 15 1 16,-8 3 0-16,-9 19-1 16,-10 11-2-16,2 22-3 15,-9 14-3-15,2 15-1 16,2 10-1-16,3 7 1 16,1 10-5-16,8-2-2 15,3 12-18-15,5-7-31 16,5 2-95-16,1-14 10 0,12-9-225 15</inkml:trace>
          <inkml:trace contextRef="#ctx0" brushRef="#br0" timeOffset="79888.7097">27985 14467 435 0,'15'-2'149'0,"-7"0"20"16,-8 2-117-16,0-1-26 16,0 2-16-16,-8 6-12 15,-5 6-9-15,-10 14 0 16,-6 9-1-16,-9 14 1 16,7 3 5-16,-3 12 6 15,10-7 0-15,9 12 0 16,10-4 0-16,13 9 1 0,8-10-2 15,19 1 0 1,7-14 0-16,9-14 8 0,4-20 3 16,10-13 6-16,-12-22 5 15,8-21 5-15,-9-13-6 16,1-26-3-16,-13-6-6 16,-2-11-5-16,-18 9-7 15,-8-3-3-15,-17 18-2 0,-9 2-10 16,-11 15-5-16,-8 0-11 15,-7 17-9-15,-8 16-112 16,-3 16-16-16,-19 24-35 16,-1 17-68-16</inkml:trace>
        </inkml:traceGroup>
      </inkml:traceGroup>
      <inkml:traceGroup>
        <inkml:annotationXML>
          <emma:emma xmlns:emma="http://www.w3.org/2003/04/emma" version="1.0">
            <emma:interpretation id="{E9591DD8-DAB0-4B91-B071-4B2B2A83D15E}" emma:medium="tactile" emma:mode="ink">
              <msink:context xmlns:msink="http://schemas.microsoft.com/ink/2010/main" type="line" rotatedBoundingBox="1906,17330 17792,15895 17966,17823 2080,19259"/>
            </emma:interpretation>
          </emma:emma>
        </inkml:annotationXML>
        <inkml:traceGroup>
          <inkml:annotationXML>
            <emma:emma xmlns:emma="http://www.w3.org/2003/04/emma" version="1.0">
              <emma:interpretation id="{A7CE994F-DDB2-494C-B60F-28561DA9A36A}" emma:medium="tactile" emma:mode="ink">
                <msink:context xmlns:msink="http://schemas.microsoft.com/ink/2010/main" type="inkWord" rotatedBoundingBox="1968,18019 2368,17983 2424,18601 2024,18637"/>
              </emma:interpretation>
              <emma:one-of disjunction-type="recognition" id="oneOf24">
                <emma:interpretation id="interp44" emma:lang="" emma:confidence="1">
                  <emma:literal/>
                </emma:interpretation>
              </emma:one-of>
            </emma:emma>
          </inkml:annotationXML>
          <inkml:trace contextRef="#ctx0" brushRef="#br0" timeOffset="638629.4814">4448 16900 443 0,'-4'0'110'0,"3"0"35"0,4 2-132 15,0-5-2-15,4 1-9 16,5-1 0-16,3-4-1 15,6-1 1-15,4 1 1 16,7-4 4-16,-2-1 1 16,9-3 5-16,-2-5 3 0,11-10 4 15,0-1-2-15,15-9-1 16,-8 0-3-16,10-5 0 16,-12 4-5-1,0-3-1-15,-15 11-2 0,-1 3-2 16,-14 12-3-16,-6 5-2 15,-11 11 1-15,-9 20 0 16,-9 11 0-16,-18 25 2 16,-4 13 0-16,-15 23 3 15,0-7 1-15,-8 9 0 16,12-15-1-16,2-1-3 16,12-19-6-16,6-3-14 15,10-14-7-15,2-5-16 16,8-13-14-16,6-14-42 15,8-13-32-15,5-15-30 0,5-5-32 16,6-13-3-16</inkml:trace>
        </inkml:traceGroup>
        <inkml:traceGroup>
          <inkml:annotationXML>
            <emma:emma xmlns:emma="http://www.w3.org/2003/04/emma" version="1.0">
              <emma:interpretation id="{E7AC4639-78A3-4776-9DE6-164AF659B4BA}" emma:medium="tactile" emma:mode="ink">
                <msink:context xmlns:msink="http://schemas.microsoft.com/ink/2010/main" type="inkWord" rotatedBoundingBox="5865,17653 8898,17379 9002,18534 5969,18808"/>
              </emma:interpretation>
              <emma:one-of disjunction-type="recognition" id="oneOf25">
                <emma:interpretation id="interp45" emma:lang="" emma:confidence="1">
                  <emma:literal/>
                </emma:interpretation>
              </emma:one-of>
            </emma:emma>
          </inkml:annotationXML>
          <inkml:trace contextRef="#ctx0" brushRef="#br0" timeOffset="642087.1245">9614 16635 522 0,'15'28'166'0,"3"-13"28"16,2-15-138-16,18-2-34 15,14-4-14-15,21-9 0 16,2 1-9-16,21-2-15 0,-3-1-11 16,18 4-20-16,-10 10-17 15,6 3-129-15,-21 5 30 16,4 6-301-16</inkml:trace>
          <inkml:trace contextRef="#ctx0" brushRef="#br0" timeOffset="640904.7699">7469 16547 347 0,'-10'10'141'0,"-5"0"5"15,2 0-87-15,-2 6-30 16,2-1-18-16,-2 10-5 0,5 3-4 16,-5 9-1-16,3 3-1 15,-3 13 0-15,2 2-1 16,-3 9-4-16,4-1-2 16,-1 11-10-16,4-11-5 15,3-2-3-15,2-14-25 16,4-11-91-16,5-23 26 15,4-16-243-15</inkml:trace>
          <inkml:trace contextRef="#ctx0" brushRef="#br0" timeOffset="640881.8292">7200 16369 226 0,'7'0'203'15,"-5"-3"-47"-15,1-2-5 16,2 0-124-16,2-2-11 16,-1 4-13-16,1 0-4 0,-1 4-1 15,-6 4 1-15,-1 4 2 16,-9 4 2-16,0 3 2 16,-5 6 4-16,-2 1 0 15,-4 9 1-15,1-1 0 16,-3 13 5-16,3 0-2 15,-5 9 3-15,7-6-3 0,-1 8-2 16,6-10-6-16,3-7-5 16,10-7-4-1,3-3-4-15,7-9-1 0,9-4-1 16,5-4 1-16,11-1-2 16,4-10-1-16,7-6-2 15,-1-6-2-15,1-11-7 16,-3-5-2-16,-1-9-20 15,-9 4-35-15,-3-4-74 16,-8 4-2-16,-4-5-165 16</inkml:trace>
          <inkml:trace contextRef="#ctx0" brushRef="#br0" timeOffset="640839.9409">6594 16487 315 0,'7'-10'112'0,"0"-2"20"0,-4 4-83 15,0 3-7-15,-1 2-12 16,1 3 0-16,-4-2-8 16,-4 4-2-16,-2-2-6 15,-8 3-2-15,-5 2-5 0,-6 5 0 16,-6 3 0-16,-6 12 0 16,1 5 1-16,-4 15 2 15,4 5 0-15,-4 15-3 16,4-1-2-16,-6 19-1 15,7-10-3-15,-4 19-2 16,8-8 1-16,4 14 2 16,10-15-2-16,3 0-1 15,10-18 1-15,6-10-2 16,4-25 0-16,10-14 0 16,4-9 0-16,9-15 1 15,3-11 1-15,13-14 1 16,-3-2 0-16,6-16 0 15,-9 1 0-15,2-8 0 16,-9 8-1-16,-4-5 1 16,-7 9 0-16,-4 3-1 0,-11 10 0 15,-13 4-1 1,-12 14 0-16,-17 7-1 0,-11 10 0 16,-11 9 0-16,4 4 0 15,-2 10-10-15,16 0-7 16,6 5-24-16,13-3-125 15,6 1 28-15,7-10-316 16</inkml:trace>
          <inkml:trace contextRef="#ctx0" brushRef="#br0" timeOffset="639751.6425">5698 16716 453 0,'12'-3'113'16,"-4"-5"37"-16,-2-2-131 0,8-4-13 15,-4 4-5-15,-4-1-7 16,-1 2-3-16,-8 11-1 16,-9 8 3-16,-3 17 1 15,-6 11 5-15,-7 18 1 16,1 7 0-16,-3 14 1 15,4-4-1-15,-1 11 1 16,9-9 0-16,3 5 0 16,5-20 0-16,5-9-1 15,8-19 0-15,7-18-1 16,5-20 2-16,10-19 4 0,3-8 1 16,10-20 1-1,1-5 1-15,5-12-1 0,-2 5-3 16,4-11 2-16,-9 8 0 15,-1-9 2-15,-11 12-1 16,-8-1 1-16,-12 16-2 16,-15 4 4-16,-13 11-2 15,-15 12 0-15,-7 8-2 16,-7 11-5-16,6 11-8 16,3 15-5-16,13 6-36 0,5 8-116 15,12-1 26-15,1-2-311 16</inkml:trace>
          <inkml:trace contextRef="#ctx0" brushRef="#br0" timeOffset="639690.8062">5178 17125 420 0,'-8'26'178'0,"-2"-3"3"15,0-14-104-15,5 1-45 16,5-4-21-16,3 6-31 15,-3 3-7-15,0 13-23 16,-1 5-36-16,-13 15-90 16,0 1 10-16,-5 9-207 15</inkml:trace>
        </inkml:traceGroup>
        <inkml:traceGroup>
          <inkml:annotationXML>
            <emma:emma xmlns:emma="http://www.w3.org/2003/04/emma" version="1.0">
              <emma:interpretation id="{594F5232-F824-4662-A335-C916A333EAE4}" emma:medium="tactile" emma:mode="ink">
                <msink:context xmlns:msink="http://schemas.microsoft.com/ink/2010/main" type="inkWord" rotatedBoundingBox="11013,17139 11983,17051 12046,17744 11076,17832"/>
              </emma:interpretation>
              <emma:one-of disjunction-type="recognition" id="oneOf26">
                <emma:interpretation id="interp46" emma:lang="" emma:confidence="1">
                  <emma:literal/>
                </emma:interpretation>
              </emma:one-of>
            </emma:emma>
          </inkml:annotationXML>
          <inkml:trace contextRef="#ctx0" brushRef="#br0" timeOffset="576827.1868">830 16854 399 0,'-28'12'130'0,"-7"1"27"15,2-3-113-15,2 3-12 16,2 2-14-16,3 5-8 16,4 0-9-16,1 8-5 15,7 0-4-15,-1 15-2 16,5 2 0-16,2 15 1 0,3-2 4 16,2 9 3-16,6-13 5 15,7-1 7-15,8-14 2 16,12-9 3-1,3-14 0-15,11-8-3 0,-1-8-6 16,5-16-3-16,-7-12-2 16,1-22-1-16,-11-2 0 15,-2-12 0-15,-16 7 2 0,-8-1 1 16,-12 15 1-16,-13 0-3 16,-13 13-3-16,-12 3-11 15,-3 11-5-15,0 7-4 16,7 9-5-16,7 12-85 15,13 3-40-15,6 0-17 16,12-5-145-16</inkml:trace>
          <inkml:trace contextRef="#ctx0" brushRef="#br0" timeOffset="642076.1548">9735 15986 538 0,'-8'1'147'0,"-2"3"41"16,2 1-153-16,-1 3-25 16,3 7-14-16,-4 6-14 15,-2-2-11-15,1 4 5 16,6-5 8-16,3-1 4 16,7-4 11-16,8 7 13 0,9-2-4 15,11 4 4-15,7-2 0 16,18-4 0-16,3-6-6 15,16-3-3-15,-4-7-6 16,11 0-6-16,-9-3-3 16,7-2-3-16,-13 1-10 15,1-1-13-15,-22 0-15 16,-10 4-111-16,-16 2 17 0,-19 3-265 16</inkml:trace>
        </inkml:traceGroup>
        <inkml:traceGroup>
          <inkml:annotationXML>
            <emma:emma xmlns:emma="http://www.w3.org/2003/04/emma" version="1.0">
              <emma:interpretation id="{D9CD9A5E-3DAA-4D91-BB15-7E77E2A72C20}" emma:medium="tactile" emma:mode="ink">
                <msink:context xmlns:msink="http://schemas.microsoft.com/ink/2010/main" type="inkWord" rotatedBoundingBox="12117,16408 17792,15895 17966,17823 12291,18336"/>
              </emma:interpretation>
              <emma:one-of disjunction-type="recognition" id="oneOf27">
                <emma:interpretation id="interp47" emma:lang="" emma:confidence="0">
                  <emma:literal>30.519</emma:literal>
                </emma:interpretation>
                <emma:interpretation id="interp48" emma:lang="" emma:confidence="0">
                  <emma:literal>30. 5 19</emma:literal>
                </emma:interpretation>
                <emma:interpretation id="interp49" emma:lang="" emma:confidence="0">
                  <emma:literal>30. 519</emma:literal>
                </emma:interpretation>
                <emma:interpretation id="interp50" emma:lang="" emma:confidence="0">
                  <emma:literal>30.5 19</emma:literal>
                </emma:interpretation>
                <emma:interpretation id="interp51" emma:lang="" emma:confidence="0">
                  <emma:literal>30. 5 19</emma:literal>
                </emma:interpretation>
              </emma:one-of>
            </emma:emma>
          </inkml:annotationXML>
          <inkml:trace contextRef="#ctx0" brushRef="#br0" timeOffset="672988.7329">11103 15370 388 0,'20'-22'102'0,"8"-1"38"16,-4 1-110-16,4-3-4 15,-2 6-3-15,6 0-5 16,-5 6-6-16,6 0 1 15,-3 8-2-15,11 1 7 16,1 4 3-16,16 0 4 16,3 2-4-16,16 0-1 15,-6 3-10-15,7 6-2 16,-15 6-4-16,-7 6-1 0,-19 4-1 16,-12 9 2-16,-23-1-1 15,-24 15 6-15,-16-2 2 16,-20 12 1-16,-5-2-1 15,-12 3-1-15,15-9-5 16,4-2-4-16,18-12-5 16,6-2-10-16,20-7-10 15,11 7 5-15,14-4 2 0,19 6 1 16,12-2 8-16,14 9 8 16,11-5-4-16,10 11 1 15,-12-4 6-15,2 8 5 16,-14-5 9-16,-10-1 8 15,-22-10 5-15,-8 4 2 16,-17-7-2-16,-21 6-8 16,-10-1-7-16,-28 7-7 15,-11-4-7-15,-26 9-3 16,0-9-4-16,-21 6-14 16,14-8-9-16,-21 4-21 15,16-8-6-15,-11 1-26 16,28-4-22-16,4-1-76 15,27-5 8-15,19-11-169 16</inkml:trace>
          <inkml:trace contextRef="#ctx0" brushRef="#br0" timeOffset="674012.6746">12740 15586 282 0,'2'8'190'15,"-5"-5"-36"-15,-7 2-29 16,0 3-125-16,-10 4-16 16,-4 6-9-16,-14 14-4 15,-5 8 5-15,-12 21 5 16,5 7 14-16,-8 27 12 15,12 0 4-15,3 31 0 16,15-10-2-16,3 18 0 16,15-21-2-16,10 2 5 0,10-37 5 15,19-13 7-15,15-39 1 16,19-29 3-16,1-30-6 16,23-42 3-16,-6-25-4 15,10-33 2-15,-14 2-6 0,3-20 3 16,-29 23-4-16,-14-8-4 15,-24 30-5-15,-15 3-3 16,-19 30-4-16,-19 17-5 16,-10 36-2-16,-25 30 0 15,-1 26-1-15,-14 29-1 16,10 3-3-16,1 10-13 16,21-15-10-16,10-1-149 15,16-19 34-15,9 0-367 16</inkml:trace>
          <inkml:trace contextRef="#ctx0" brushRef="#br0" timeOffset="674026.6395">13150 16651 500 0,'-11'2'207'16,"-4"-9"-2"-16,-4-1-124 0,3 0-100 15,9 1-31-15,-4 7-154 16,-6 5 8-16,-5 12-327 15</inkml:trace>
          <inkml:trace contextRef="#ctx0" brushRef="#br0" timeOffset="675110.0168">14118 15680 384 0,'-2'-5'154'16,"1"0"-4"-16,-1 4-102 0,0-3-23 16,2 3-17-16,0 2-13 15,-1 3 11-15,-9 9 2 16,-3 7 0-16,-11 20-1 15,-2 8-1-15,-11 18-1 16,1 1-2-16,-2 7 8 16,8-7 3-16,6 4 8 15,13-14 4-15,16 2 3 16,10-9-10-16,13 2-4 16,7-13-8-16,11 5-3 15,-1-10-5-15,5 3 0 16,-7-9 1-16,-1 2-1 15,-13-5 1-15,-10 2-2 16,-14 2-2-16,-14 5 1 16,-6-3 3-16,-9 4 6 15,-3-7 5-15,-10-1 9 16,1-7 0-16,-14-2-3 0,-3-6-7 16,-13-2-3-16,-1-10-20 15,-9-9-20-15,9-11-10 16,1-13-24-16,18-10-105 15,6-22-21-15,21-6-29 16,9-19-67-16</inkml:trace>
          <inkml:trace contextRef="#ctx0" brushRef="#br0" timeOffset="675129.9619">14027 15803 573 0,'-4'18'125'0,"8"1"49"16,9-8-174-16,15-1-10 16,2-8-11-16,23-12-17 15,4-12-5-15,9-3-128 16,2-3 32-16,10-5-310 15</inkml:trace>
          <inkml:trace contextRef="#ctx0" brushRef="#br0" timeOffset="675242.8401">14638 16255 582 0,'-4'18'153'16,"6"-15"41"-16,11-8-158 15,14-10-48-15,16-13-20 16,4-8-9-16,19-18-15 16,0-4-6-16,16-10 11 15,-9 10 20-15,10-3 19 16,-17 11 24-16,9 2 14 16,-12 8 10-16,5-2 9 15,-10 11-5-15,-5 1-4 16,-16 12-9-16,-11 6-5 0,-17 10-12 15,-18 17-8-15,-16 14-8 16,-19 25-2-16,-11 14-1 16,-18 24 3-16,5-3 4 15,-9 18 7-15,13-16 1 16,-3 10-3-16,12-13-6 16,-6 7-9-16,11-20-10 15,-3 1-13-15,13-25-4 16,5-9-27-16,17-25-103 0,8-19 26 15,15-20-274-15</inkml:trace>
          <inkml:trace contextRef="#ctx0" brushRef="#br0" timeOffset="676158.2979">16087 15680 380 0,'8'-28'212'15,"-8"-2"-55"-15,-6-1-85 0,-4 2-64 16,-7 6-61-16,-4 10 51 15,-11 14-3 1,-1 9 3-16,-10 19 1 0,1 7 0 16,-8 26 2-16,5 4 2 15,-1 19 0-15,11-7 1 16,7 6 1 0,13-19 0-16,15-8 0 0,10-23 0 0,16-12 6 15,9-20 2 1,17-22 0-16,1-17 0 0,17-26-3 15,-9-8-7-15,10-22-1 16,-9 3-2-16,3-13 1 16,-14 14 1-16,2-6 1 15,-13 22 0-15,-8 6 4 16,-12 28 2-16,-11 14 4 16,-7 26 0-16,-12 34 1 15,-1 20-4-15,-11 43-2 16,-1 25-6-16,-10 45-12 15,1-6-4-15,-5 16 0 16,6-29 1-16,-1-3 12 16,6-44 16-16,-6-9 19 15,6-32 9-15,-11-13 12 16,-3-26-8-16,-19-16-6 0,-6-11-22 16,-26-15-28-16,-6-8-30 15,-24-3-38-15,7 6 45 16,-23 21-197-16,5 19 66 15,-33 24-435-15</inkml:trace>
        </inkml:traceGroup>
      </inkml:traceGroup>
    </inkml:traceGroup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0:56.1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027EFC6-9F1E-4DA2-B89D-8DDB12AC13E8}" emma:medium="tactile" emma:mode="ink">
          <msink:context xmlns:msink="http://schemas.microsoft.com/ink/2010/main" type="inkDrawing" rotatedBoundingBox="25437,16423 30615,15944 30631,16116 25453,16594" semanticType="strikethrough" shapeName="Other">
            <msink:sourceLink direction="with" ref="{1489AB1A-0D9E-4A0B-8567-0976204F13EF}"/>
            <msink:sourceLink direction="with" ref="{0EEAB8A3-E037-4F34-A895-A03CE34045AA}"/>
            <msink:sourceLink direction="with" ref="{4CE4A410-638D-4D3F-A4F5-457A8D310896}"/>
          </msink:context>
        </emma:interpretation>
      </emma:emma>
    </inkml:annotationXML>
    <inkml:trace contextRef="#ctx0" brushRef="#br0">0 521 382 0,'12'-7'141'0,"-1"-6"13"16,-4 1-96-16,5 0-35 16,3 4-13-16,-4 1-1 15,1 7-5-15,0 2-1 16,-3 0 2-16,16 3 7 15,9 0 8-15,29 0 0 16,15-4 4-16,45-6 8 16,18-1 0-16,56-4-16 0,1-4-1 15,47-5-6 1,-15-1-9-16,27-14-7 0,-28 3 12 16,42-12 1-16,-34 6 1 15,39-9-1-15,-32 6-2 16,21-8-2-16,-44 10-1 15,15-6 0-15,-47 16 1 16,7 10-1-16,-37 13 0 16,7 12-3-16,-35 9-3 0,7 7 0 15,-30-3 1 1,0-6 2-16,-27-9 5 0,-4-7 1 16,-24-5 0-16,-7-3 0 15,-17 4-3-15,-11-1-9 16,-10 5-4-16,-8-4-18 15,-8 4-10-15,-12 2-19 16,-2 2-26-16,-13 4-102 16,-3 11 22-16,-8 5-244 15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2:16.7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B97FEF1-07A1-4111-A180-5355FF9EB275}" emma:medium="tactile" emma:mode="ink">
          <msink:context xmlns:msink="http://schemas.microsoft.com/ink/2010/main" type="inkDrawing" rotatedBoundingBox="6488,17047 11647,17212 11642,17371 6483,17207" semanticType="underline" shapeName="Other">
            <msink:sourceLink direction="with" ref="{115AF782-3778-46F0-8BCE-6F999579F221}"/>
          </msink:context>
        </emma:interpretation>
      </emma:emma>
    </inkml:annotationXML>
    <inkml:trace contextRef="#ctx0" brushRef="#br0">0 77 347 0,'54'-7'114'0,"12"-2"24"15,-3-2-90-15,18 1-18 16,0-2-9-16,20 5-4 16,-5 0-6-16,19 1-4 15,-8 3 7-15,25 0 0 31,-13 1-2-31,26 0-1 16,-14 0-4-16,26 2 1 0,-14 3-3 0,20 1-1 0,-20 4 0 16,25 3 1-16,-19 0-1 15,26-1-1-15,-20-1 0 16,31-2-1-16,-18-5-1 16,23-2 0-16,-26-3 0 15,17 0-1-15,-26 1 1 16,16 1 0-16,-31 1 0 15,12 3 0-15,-24-2 0 16,10 4 0 0,-24-2 0-16,10 1-1 0,-24-2 1 0,4-1 0 15,-26 0 1-15,-3 5 4 16,-20 0 2-16,-4 7 4 16,-14 1 0-1,-6 5 0-15,-10-2-4 0,-3 2-4 16,-8-5-4-16,-7 2-3 15,-6-3-2-15,-5-1-5 16,-3-6-3-16,-9-2-2 16,1 1 2-16,-2-5-2 15,2-2 2-15,-3-1-8 16,5 0-4-16,-4-6-61 16,1-1-75-16,-9-3 0 15,0-3-202-15</inkml:trace>
  </inkml:traceGroup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4:16.9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5A5C06-475A-4194-A057-9211EFFE0873}" emma:medium="tactile" emma:mode="ink">
          <msink:context xmlns:msink="http://schemas.microsoft.com/ink/2010/main" type="inkDrawing" rotatedBoundingBox="466,13189 6366,13638 6338,14005 438,13556" semanticType="callout" shapeName="Other"/>
        </emma:interpretation>
      </emma:emma>
    </inkml:annotationXML>
    <inkml:trace contextRef="#ctx0" brushRef="#br0">103 97 400 0,'-25'10'106'0,"-3"-2"36"15,5-3-115-15,6 0-11 16,9-4-5-16,6-2-7 15,6-1-5-15,7-3-1 16,3-5 1-16,4 0 1 0,0 2 0 16,7-5 0-16,-3 4 0 15,2 1 1-15,1 0-1 16,9-1 1-16,2 4 1 16,14 2 1-1,6 1 0-15,29-4 3 0,6 3 1 16,29-6 3-16,-1-1-1 15,26-3 0-15,-9 6-2 16,25 1 0-16,-15 4-2 16,25 4 2-16,-20 3-1 15,27 5 0-15,-22 3 0 0,26 5-2 16,-19 0-1-16,30 4 1 16,-24-2 1-16,27 3 4 15,-27 0 0-15,27 4 4 16,-23 0 0-16,18 2 0 15,-25-4-3-15,20 2 1 16,-25-4-2-16,15-3-1 16,-25-5-2-16,10 0 0 15,-25-3-2-15,13 2-1 16,-24-2-1-16,9 5-1 16,-16-4 0-16,5 4-1 15,-28-2 0-15,1 6 0 16,-21-1-2-16,-4 7-14 15,-18 1-11-15,-5 8-20 0,-20-2-139 16,-13 5 32 0,-23-12-344-16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4:18.8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91156CB-BBC5-4CBD-BC0A-AD79A9CFE84A}" emma:medium="tactile" emma:mode="ink">
          <msink:context xmlns:msink="http://schemas.microsoft.com/ink/2010/main" type="inkDrawing" rotatedBoundingBox="6259,13398 12620,13843 12600,14133 6239,13688" semanticType="underline" shapeName="Other"/>
        </emma:interpretation>
      </emma:emma>
    </inkml:annotationXML>
    <inkml:trace contextRef="#ctx0" brushRef="#br0">2 137 432 0,'-20'-1'108'0,"2"-8"45"16,8-1-121-16,16-5-14 15,14 4-1-15,17-3-4 16,8 6-11-16,18 0-3 16,2 3-2-16,21 0-3 15,-5 3 0-15,20 2-2 16,-6 4 3-16,25 1 1 15,-4 1 3-15,28 1 4 16,-6-2 2-16,40-2 1 16,-7 0 1-16,38 1 0 15,-13-1-2-15,46 4-1 0,-23 1-2 16,34 2 1-16,-24 5 0 16,38 3-1-16,-36 0 1 15,39 6-1-15,-29-3-1 16,20 2 0-16,-35-1-1 15,26 0 0-15,-46-1 1 16,19 2 1-16,-34-1 0 0,15 1 1 16,-41 1-1-1,9 4 0-15,-38-3-4 0,0 10-1 16,-35-1-11-16,-4 5-24 16,-29-3-123-16,-12 9 23 15,-26-10-312-15</inkml:trace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4:20.0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1B0C452-D8BD-474E-B702-0DB7FC16DB2A}" emma:medium="tactile" emma:mode="ink">
          <msink:context xmlns:msink="http://schemas.microsoft.com/ink/2010/main" type="inkDrawing" rotatedBoundingBox="12090,13691 18352,13716 18350,14239 12088,14214" semanticType="callout" shapeName="Other">
            <msink:destinationLink direction="with" ref="{9E603F12-2E1E-42ED-8693-7A30478281BC}"/>
          </msink:context>
        </emma:interpretation>
      </emma:emma>
    </inkml:annotationXML>
    <inkml:trace contextRef="#ctx0" brushRef="#br0">232 366 443 0,'-56'-2'122'0,"-6"-3"45"16,13-5-122-16,12 2-16 15,17-2-6-15,12-3-7 16,9 3-16-16,16-7-4 0,11 2-1 16,17-1-2-16,12 1-1 15,22-5-1-15,9 3 3 16,20-6 1-16,3 2 2 15,22-4 4 1,-5 3 2-16,31-4 3 0,-6 6 0 16,33-4 2-16,-8 9-2 0,41 4 0 15,-17 7-3-15,36 3 0 16,-16 2-2-16,39 4-1 16,-32-1 0-16,42-1 1 15,-29-3-1-15,30 0 3 16,-29-3 1-16,29-2 3 15,-43 1 0-15,28 6 4 16,-38 5-1-16,10 8-1 16,-43 5-4-16,14 8 0 15,-43 2-5-15,3 10-3 16,-37-6-4-16,-6 11-9 16,-34-3-8-16,-13 6-8 15,-27-8-3-15,-11 6-14 16,-19-13-7-16,-11 6-101 15,-14-11 24-15,-14 5-257 16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0:46.1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5A05BBA-4FC5-4FA9-A7A4-5922B08B0633}" emma:medium="tactile" emma:mode="ink">
          <msink:context xmlns:msink="http://schemas.microsoft.com/ink/2010/main" type="writingRegion" rotatedBoundingBox="25852,12745 30092,12577 30205,15426 25966,15595"/>
        </emma:interpretation>
      </emma:emma>
    </inkml:annotationXML>
    <inkml:traceGroup>
      <inkml:annotationXML>
        <emma:emma xmlns:emma="http://www.w3.org/2003/04/emma" version="1.0">
          <emma:interpretation id="{DF66A687-E42A-45BD-B5BD-8575EFF5768C}" emma:medium="tactile" emma:mode="ink">
            <msink:context xmlns:msink="http://schemas.microsoft.com/ink/2010/main" type="paragraph" rotatedBoundingBox="27581,12648 30155,12635 30164,14434 27590,144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B36068E-D9E7-4BA1-8893-08BD12B1DC88}" emma:medium="tactile" emma:mode="ink">
              <msink:context xmlns:msink="http://schemas.microsoft.com/ink/2010/main" type="line" rotatedBoundingBox="27581,12648 30155,12635 30164,14434 27590,14447"/>
            </emma:interpretation>
          </emma:emma>
        </inkml:annotationXML>
        <inkml:traceGroup>
          <inkml:annotationXML>
            <emma:emma xmlns:emma="http://www.w3.org/2003/04/emma" version="1.0">
              <emma:interpretation id="{9C468AB4-44B0-4003-8C4E-CAF5840BD1A6}" emma:medium="tactile" emma:mode="ink">
                <msink:context xmlns:msink="http://schemas.microsoft.com/ink/2010/main" type="inkWord" rotatedBoundingBox="27581,12648 30155,12635 30164,14434 27590,14447"/>
              </emma:interpretation>
              <emma:one-of disjunction-type="recognition" id="oneOf0">
                <emma:interpretation id="interp0" emma:lang="" emma:confidence="0">
                  <emma:literal>70.000</emma:literal>
                </emma:interpretation>
                <emma:interpretation id="interp1" emma:lang="" emma:confidence="0">
                  <emma:literal>70. 00 0</emma:literal>
                </emma:interpretation>
                <emma:interpretation id="interp2" emma:lang="" emma:confidence="0">
                  <emma:literal>70. 000</emma:literal>
                </emma:interpretation>
                <emma:interpretation id="interp3" emma:lang="" emma:confidence="0">
                  <emma:literal>70,00 0</emma:literal>
                </emma:interpretation>
                <emma:interpretation id="interp4" emma:lang="" emma:confidence="0">
                  <emma:literal>70. 00 O</emma:literal>
                </emma:interpretation>
              </emma:one-of>
            </emma:emma>
          </inkml:annotationXML>
          <inkml:trace contextRef="#ctx0" brushRef="#br0">13539-2023 461 0,'5'-10'124'0,"-16"2"35"0,1 3-131 15,10 8-18-15,1 12-3 16,1 7-10-16,0 16-2 16,-4 10 3-16,2 22 0 15,-5 3 1-15,-3 23 0 16,-4 2 2-16,-6 23 0 16,-4-6-1-16,-6 21 1 15,0-17 0-15,-5-1 2 16,1-33 2-16,2-20 2 15,9-36 0-15,-1-15-1 16,7-21-2-16,7-16-6 0,0-12-3 16,4-21-3-16,4-9-3 15,2-22-2-15,-2 8 2 16,3-18 2-16,2 11 2 16,5-10 2-16,3 10 5 15,9-12 3-15,1 13 4 16,9-5 4-16,1 17 1 15,17-6 4-15,1 19-3 0,19-2-1 16,0 18-4-16,8 2-1 16,-12 19-4-16,6 5 0 15,-19 8-2-15,-2 8-1 16,-13 2 1-16,-3 5-1 16,-15 2 0-16,-5 6 1 15,-13 2 2-15,-14 11 0 16,-9 4 1-16,-19 12 0 15,-10 1-1-15,-12 10 0 16,-1-5-1-16,-6 5 0 16,11-6-1-16,-2 6-6 15,12-7-4-15,0 11-4 16,11-9 0-16,-1 5-1 16,10-10 4-16,3 2-2 15,8-10-1-15,5 0 0 16,6-9 0-16,2-6 3 0,3-10 6 15,1-5 2-15,5-6 0 16,13-4-7-16,4-2-11 16,14-1-10-16,2 1-115 15,6 0 25-15,-6 7-285 16</inkml:trace>
          <inkml:trace contextRef="#ctx0" brushRef="#br0" timeOffset="-769.1439">12570-2202 438 0,'0'13'95'0,"0"12"42"15,2 1-131-15,1 14 0 16,0 5-2-16,1 12-3 0,-6-4 0 16,-3 23 0-1,-2-1 0-15,-1 11 5 0,-4-5 1 16,1 6 3-16,-1-16 1 15,-3-1 2 1,2-14-3-16,-2 2 0 16,2-11-4-16,-1-1-1 0,4-11-4 15,2 0-1-15,3-12-1 16,2-6-2-16,3-9 0 0,0-3-2 16,3-5 2-16,5-11 4 15,6-11 2-15,7-18 3 16,6-6 2-16,11-26 4 15,2-4-1-15,13-15 0 16,-3 1-1-16,10-18-2 16,-9 15-4-16,2 0-2 15,-13 23 0-15,-7 12-1 16,-15 28 0-16,-6 10-1 16,-14 20-4-16,-14 20-7 15,-7 12-5-15,-17 18-6 16,-5 6-4-16,-7 9-24 15,8-12-20-15,-1-3-82 16,15-14-2-16,3-2-174 16</inkml:trace>
          <inkml:trace contextRef="#ctx0" brushRef="#br0" timeOffset="-1267.1172">12467-1988 394 0,'3'0'125'16,"-4"-2"22"-16,-3-1-101 15,6 3-34-15,-2 0 0 16,0 1-6-16,0-1 2 16,0 2 2-16,-2 1 1 0,-3 1-2 15,-5 4-2-15,-5 4-4 16,-6 9-2-16,-4 4 0 15,-12 15 0-15,1 5 1 16,-14 16 3 0,5 2 2-16,-13 19 1 0,5-4-1 15,-7 18-1-15,10 0-4 0,-6 21-6 16,13-11-1 0,-2 10-2-16,12-23 0 0,1-10 1 15,12-30 1-15,5-16-6 16,10-24-6-16,7-11-8 15,6-14-10-15,11-21-112 16,6-12-3-16,6-25-37 16,2-8-36-16</inkml:trace>
          <inkml:trace contextRef="#ctx0" brushRef="#br0" timeOffset="1177.894">13529-1414 365 0,'9'0'124'0,"-8"2"13"15,-1 3-82-15,5 5-39 0,0 6 4 16,4 3-1-16,4 7 2 16,4-1-7-16,6 13-3 15,5 1-7-15,5 17-2 16,0 5-3-16,1 22-4 15,-8-5-1-15,-4 14-6 16,-7-13-5-16,-2 4-35 16,-6-23-48-16,-6-7-52 15,-1-19-29-15,-6-13-80 16</inkml:trace>
          <inkml:trace contextRef="#ctx0" brushRef="#br0" timeOffset="1197.8387">14275-572 612 0,'16'13'124'0,"-9"2"58"0,3 3-187 0,3 11-11 16,-8 5-168-16,-28-4 49 15,-23-8-442-15</inkml:trace>
        </inkml:traceGroup>
      </inkml:traceGroup>
    </inkml:traceGroup>
    <inkml:traceGroup>
      <inkml:annotationXML>
        <emma:emma xmlns:emma="http://www.w3.org/2003/04/emma" version="1.0">
          <emma:interpretation id="{D1F77D80-C618-45C7-8944-6C368B9B610A}" emma:medium="tactile" emma:mode="ink">
            <msink:context xmlns:msink="http://schemas.microsoft.com/ink/2010/main" type="paragraph" rotatedBoundingBox="25922,14502 29639,14354 29682,15447 25966,155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1CEE3A-BFEA-47E0-9FBB-9F55A6E6ECE4}" emma:medium="tactile" emma:mode="ink">
              <msink:context xmlns:msink="http://schemas.microsoft.com/ink/2010/main" type="line" rotatedBoundingBox="25922,14502 29639,14354 29682,15447 25966,15595"/>
            </emma:interpretation>
          </emma:emma>
        </inkml:annotationXML>
        <inkml:traceGroup>
          <inkml:annotationXML>
            <emma:emma xmlns:emma="http://www.w3.org/2003/04/emma" version="1.0">
              <emma:interpretation id="{B842108A-350F-4C8F-B253-33C657AFE4BE}" emma:medium="tactile" emma:mode="ink">
                <msink:context xmlns:msink="http://schemas.microsoft.com/ink/2010/main" type="inkWord" rotatedBoundingBox="25922,14502 29639,14354 29682,15447 25966,15595"/>
              </emma:interpretation>
              <emma:one-of disjunction-type="recognition" id="oneOf1">
                <emma:interpretation id="interp5" emma:lang="" emma:confidence="0">
                  <emma:literal>230.000</emma:literal>
                </emma:interpretation>
                <emma:interpretation id="interp6" emma:lang="" emma:confidence="0">
                  <emma:literal>23 0.000</emma:literal>
                </emma:interpretation>
                <emma:interpretation id="interp7" emma:lang="" emma:confidence="0">
                  <emma:literal>230.0 00</emma:literal>
                </emma:interpretation>
                <emma:interpretation id="interp8" emma:lang="" emma:confidence="0">
                  <emma:literal>230.00 °</emma:literal>
                </emma:interpretation>
                <emma:interpretation id="interp9" emma:lang="" emma:confidence="0">
                  <emma:literal>230,00 °</emma:literal>
                </emma:interpretation>
              </emma:one-of>
            </emma:emma>
          </inkml:annotationXML>
          <inkml:trace contextRef="#ctx0" brushRef="#br0" timeOffset="3094.6189">10636-306 254 0,'20'-15'126'15,"0"1"1"-15,5-1-51 16,3 5-41-16,3 2-4 16,-2 5-12-16,4 1-3 15,-3 4-5-15,3 1-1 16,-3 2-4-16,0 3-3 0,-7 4-3 16,-5 1-1-16,-10 2 0 15,-11 8-1-15,-13 4 0 16,-14 10 0-16,-10 2 1 15,-12 8-1 1,4-7 1-16,-5 1-2 0,8-8-1 16,5 1-1-16,12-6 0 0,7 0-3 15,11-8 3-15,10 3 1 16,8-1 1-16,10 3 4 16,5-2 3-16,12 10 0 15,-2-5 0-15,7 2 0 16,-6-3-1-16,-1-2-1 15,-12-10 0-15,-2 1 1 16,-9-4 0-16,-7 0 3 16,-10-3-1-16,-6 8 1 15,-10 0-2-15,-14 6-1 16,-6 3 0-16,-18 8 1 16,-6-4 0-16,-11 6 0 15,2-6-2-15,-4 3-10 16,12-8-11-16,3 5-21 15,15-8-15-15,9-3-77 16,16-7-6-16,8 0-28 0,11-11-11 16</inkml:trace>
          <inkml:trace contextRef="#ctx0" brushRef="#br0" timeOffset="3639.7006">11224-43 401 0,'18'-8'142'0,"-18"0"17"0,-4 3-93 15,6 0-50-15,-7-2-3 16,-1 6-8-16,-4 7-10 16,-4-1-6-16,-6 12-5 15,-1 8-2-15,-4 16-4 16,0 4 5-16,-5 13 4 16,5 0 7-16,-1 12 5 15,4-7 5-15,4 10 0 16,8-6 0-16,5 1-1 0,6-19-3 15,4-10 2 1,2-23 0-16,8-14 1 0,-3-15 2 16,9-14 5-16,-1-8-1 15,7-18 1-15,-4-5-1 16,5-10-2-16,-6 1-4 16,-1-6-1-16,-7 9-1 15,-4-3 0-15,-10 12-1 0,-7 6 0 16,-6 19-2-16,-6 7-1 15,-1 14-2-15,-6 13-8 16,-1 12-4-16,-3 9-20 16,4 5-17-16,3 10-49 15,8-2-38-15,6 2-17 16,13-5-80-16</inkml:trace>
          <inkml:trace contextRef="#ctx0" brushRef="#br0" timeOffset="4201.0105">11546 42 341 0,'39'-33'124'15,"-7"3"16"-15,1-1-90 16,-6 2-25-16,-2 6-8 0,-12 10-14 16,-3-1-1-1,-12 8 0-15,-6 8-2 0,-9 4-1 16,-9 12 0-16,-9 12-2 15,-10 22 1-15,-3 4 3 16,-4 17 3-16,9-5 3 16,2 10-1-16,18-11 0 15,8 2-1-15,13-17-3 16,9-9-2-16,6-18 3 16,10-10 3-16,4-18 3 0,6-17 2 15,3-7 0-15,6-14 0 16,-6-9-5-16,3-12-1 15,-10 6-4-15,-4-10-1 16,-8 9 0-16,-10-4 0 16,-11 14 0-16,-6 4 0 15,-3 13 0-15,-9 2-2 16,3 16-3-16,-10 11-10 16,1 16-5-16,-3 14-11 15,1 8-3-15,0 8-28 16,12-2-40-16,4 2-36 15,14-9-21-15,9-1-63 16</inkml:trace>
          <inkml:trace contextRef="#ctx0" brushRef="#br0" timeOffset="4731.6224">11939 603 430 0,'8'12'151'0,"-11"-10"11"0,-4-4-108 15,9 2-72-15,3 3-40 16,0 2-104-16,2 0 13 15,-4-2-260-15</inkml:trace>
          <inkml:trace contextRef="#ctx0" brushRef="#br0" timeOffset="4769.5216">12349 109 353 0,'12'-34'125'0,"-1"3"20"15,-6 8-88-15,-5 1-26 16,-3 10-11-16,-9 11-9 16,-3 11-7-16,-8 10-10 15,2 6 4-15,-3 12-2 16,4 2 0-16,-1 5 1 0,6-3 1 16,-3 7 2-16,4-1 2 15,4 2 0-15,4-10 2 16,2-3 0-16,8-16-1 15,2-9 1-15,6-11 1 16,5-10 1-16,1-10 0 16,3-9-1-16,3-8-1 15,6-18-4-15,-2-2-3 0,7-9-2 16,-9 5-1-16,2-4 0 16,-11 12 3-16,-5 4 2 15,-12 13 2-15,-5 7 0 16,-9 16 0-16,-9 16-2 15,-5 17 0-15,-10 19-1 16,-2 10 0-16,-3 16-3 16,5-6-6-16,6 8-4 15,14-10-133-15,6 2 37 16,12-15-341-16</inkml:trace>
          <inkml:trace contextRef="#ctx0" brushRef="#br0" timeOffset="5398.9419">12782 82 454 0,'7'-8'132'0,"-10"1"31"0,-4 0-131 16,-6 2-13-16,-5 5-14 15,-7 7-5-15,-4 8-3 16,-5 13-1-16,5 7 1 15,-1 15 0-15,9 0 0 16,1 9 1-16,7-4-1 16,3 7-1-16,6-16 2 0,8-4 0 15,6-21 0-15,6-16-1 16,6-18 3-16,8-19 3 16,1-7 1-16,7-16 2 15,-3 0 0 1,5-13 0-16,-8 8-2 0,3-10-1 15,-9 7 0-15,1-10-1 16,-12 7-2-16,-4-4-1 16,-7 14 0-16,-9 11-2 15,-9 25-1-15,-11 23-4 16,-1 22-2-16,-12 22 0 16,3 6 0-16,-2 10-7 15,11-7-4-15,4 6-131 16,10-16 36-16,4 2-338 15</inkml:trace>
          <inkml:trace contextRef="#ctx0" brushRef="#br0" timeOffset="5880.9329">13534-129 458 0,'22'-5'120'0,"-7"-1"37"16,-8 1-132-16,-4 8-11 15,-5 12-7-15,-13 15-8 16,-10 5-4-16,-6 16-3 16,-4 2-4-16,-7 14-4 15,11-9 3-15,-1 11 3 16,9-11 2-16,8-4 9 15,10-18 7-15,10-8 4 16,9-13 2-16,7-6 2 16,6-9-2-16,9-9-2 15,2-7-2-15,15-16-1 16,-1-8-3-16,8-13-2 16,-9 0-2-16,-1-10 0 15,-13 7-1-15,-9-9 0 0,-13 7 0 16,-9-5 0-16,-11 8-2 15,-18 5-2-15,-8 17-12 16,-28 15-40-16,-5 26-110 16,-26 27 12-16,0 11-276 15</inkml:trace>
        </inkml:traceGroup>
      </inkml:traceGroup>
    </inkml:traceGroup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4:51.1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603F12-2E1E-42ED-8693-7A30478281BC}" emma:medium="tactile" emma:mode="ink">
          <msink:context xmlns:msink="http://schemas.microsoft.com/ink/2010/main" type="inkDrawing" rotatedBoundingBox="18851,13309 23664,13168 23675,13540 18862,13682" semanticType="callout" shapeName="Other">
            <msink:sourceLink direction="with" ref="{4B6F9259-B416-4F8B-985C-C9DE0A62A476}"/>
            <msink:sourceLink direction="with" ref="{C1B0C452-D8BD-474E-B702-0DB7FC16DB2A}"/>
          </msink:context>
        </emma:interpretation>
      </emma:emma>
    </inkml:annotationXML>
    <inkml:trace contextRef="#ctx0" brushRef="#br0">66 410 384 0,'-23'10'116'0,"1"-5"33"0,7-7-104 16,7-3-18-16,10-1-8 15,1-3-2-15,2 1-11 16,7 1-3-16,1 4 0 16,7 1-2-16,3 1-1 15,12-4-2-15,5-3 1 16,15-7 1-16,6-5 3 15,25-10 6-15,6 2 3 16,31-11 3-16,-2 6 0 0,31-5-1 16,-7 8-4-16,34-5-2 15,-13 12-4-15,30 0-1 16,-17 6-1-16,39 2-2 16,-32 7 2-16,26 1 0 15,-22 4 1-15,20 10 1 16,-34 4 0-16,12 8 2 15,-29 2-1-15,12 12 0 16,-33-4-1-16,8 4-1 16,-21 0-1-16,9 0-1 15,-26-8 0-15,8-2-2 16,-18-8-1-16,10-3-7 16,-21-6-6-16,4-2-15 15,-16-3-13-15,-4-2-136 16,-18 1 33-16,-8-2-332 15</inkml:trace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8:51.3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B56BE4-AE6B-4C70-811D-B8793C6E6D01}" emma:medium="tactile" emma:mode="ink">
          <msink:context xmlns:msink="http://schemas.microsoft.com/ink/2010/main" type="inkDrawing" rotatedBoundingBox="25425,10038 30826,9833 30838,10145 25436,10350" semanticType="underline" shapeName="Other">
            <msink:sourceLink direction="with" ref="{77F017E8-98B9-4438-B4F9-FFBB2A880221}"/>
          </msink:context>
        </emma:interpretation>
      </emma:emma>
    </inkml:annotationXML>
    <inkml:trace contextRef="#ctx0" brushRef="#br0">156 342 239 0,'-28'3'115'15,"3"0"3"-15,0 1-51 0,7 1-31 16,-2 1-12-16,6-1-11 15,1 0-4-15,7-2-2 16,-1 1 1-16,5-4 1 16,4 1-1-16,0-2-2 15,4-1 4-15,6-3 1 16,9-5 4-16,6 0 2 0,19-5 1 16,1 0-5-16,16 0-1 15,0 2-4-15,17-3 1 16,-2 4 0-16,21-5 2 15,-1 4 0-15,32-5 2 16,-7-1-1-16,26-7 1 16,-4-2-3-16,32-4-1 15,-12 1-3-15,30 1-1 16,-14 8-2-16,29 2 0 16,-24 12 1-16,19 5 0 15,-25 3 1-15,27 5 2 16,-29 3 1-16,16 2 1 15,-25 0 0-15,24 5 0 16,-29 0-1-16,14 5-3 0,-27 1-2 16,15 2-2-1,-31-4-1-15,11-1-2 0,-25-6 0 16,8-4-3-16,-24-3-1 16,-2 0-7-16,-25-4-3 15,-3 1-10-15,-19 1-6 16,-5-1-15-16,-12-4-6 15,-6-6-119-15,-12 2 30 16,-2-16-290-16</inkml:trace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8:53.4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71D6DBE-A32F-4F81-89FB-C1004ECBE813}" emma:medium="tactile" emma:mode="ink">
          <msink:context xmlns:msink="http://schemas.microsoft.com/ink/2010/main" type="writingRegion" rotatedBoundingBox="25364,10408 30409,10049 30518,11577 25473,11936"/>
        </emma:interpretation>
      </emma:emma>
    </inkml:annotationXML>
    <inkml:traceGroup>
      <inkml:annotationXML>
        <emma:emma xmlns:emma="http://www.w3.org/2003/04/emma" version="1.0">
          <emma:interpretation id="{EFF4D084-6E54-4F74-8E6A-4EFFB456C89E}" emma:medium="tactile" emma:mode="ink">
            <msink:context xmlns:msink="http://schemas.microsoft.com/ink/2010/main" type="paragraph" rotatedBoundingBox="25364,10408 30409,10049 30518,11577 25473,119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86BC5D-F8D3-4696-8CC1-E52E800D17EF}" emma:medium="tactile" emma:mode="ink">
              <msink:context xmlns:msink="http://schemas.microsoft.com/ink/2010/main" type="line" rotatedBoundingBox="25364,10408 30409,10049 30518,11577 25473,11936"/>
            </emma:interpretation>
          </emma:emma>
        </inkml:annotationXML>
        <inkml:traceGroup>
          <inkml:annotationXML>
            <emma:emma xmlns:emma="http://www.w3.org/2003/04/emma" version="1.0">
              <emma:interpretation id="{23899754-AE0B-44D8-93D1-DF43063E4483}" emma:medium="tactile" emma:mode="ink">
                <msink:context xmlns:msink="http://schemas.microsoft.com/ink/2010/main" type="inkWord" rotatedBoundingBox="25364,10408 30409,10049 30518,11577 25473,11936"/>
              </emma:interpretation>
              <emma:one-of disjunction-type="recognition" id="oneOf0">
                <emma:interpretation id="interp0" emma:lang="" emma:confidence="0">
                  <emma:literal>38.530</emma:literal>
                </emma:interpretation>
                <emma:interpretation id="interp1" emma:lang="" emma:confidence="0">
                  <emma:literal>38530</emma:literal>
                </emma:interpretation>
                <emma:interpretation id="interp2" emma:lang="" emma:confidence="0">
                  <emma:literal>38,530</emma:literal>
                </emma:interpretation>
                <emma:interpretation id="interp3" emma:lang="" emma:confidence="0">
                  <emma:literal>38-530</emma:literal>
                </emma:interpretation>
                <emma:interpretation id="interp4" emma:lang="" emma:confidence="0">
                  <emma:literal>3850</emma:literal>
                </emma:interpretation>
              </emma:one-of>
            </emma:emma>
          </inkml:annotationXML>
          <inkml:trace contextRef="#ctx0" brushRef="#br0">270 197 377 0,'-12'-5'93'0,"9"-2"33"15,3 1-109-15,8-1-11 16,4 4-2-16,8-4-5 16,2 2-3-16,6-3 2 15,-2-2 3-15,8-4 2 16,-5 3 3-16,8-6 5 15,-1 2 1-15,9-3 1 0,-3 3-1 16,8 0-2-16,-6 5-4 16,3 2-3-1,-7 3-2-15,1 0 0 0,-6 3 0 16,-7 2-2-16,-8 0 0 16,-8 9 1-16,-14 4 0 15,-16 12 1-15,-10 6 1 16,-15 16 0-16,-4-2-1 15,-8 9-1-15,11-5-2 0,-1 2-3 16,13-14 0-16,9 2 0 16,6-9 2-16,9-2 2 15,5-6 3-15,8 3 3 16,5-5 2-16,11 1 2 16,4-1-1-16,12 0-1 15,-4-1-3-15,8 5 0 16,-4 1-3-16,-2 4 0 15,-9-3-1-15,-4 7 1 16,-11-6 0-16,-12 6 2 16,-11 0 3-16,-13 9 5 15,-6-6 4-15,-16 12 4 16,-3-6-1-16,-14 1 0 16,-1-8-5-16,-15 0-2 15,6-12-7-15,-11-1-8 16,10-9-12-16,1-3-14 0,15-12-8 15,11-8-30-15,17-3-16 16,11-10-70-16,11 0 1 16,11-7-146-16</inkml:trace>
          <inkml:trace contextRef="#ctx0" brushRef="#br0" timeOffset="668.6017">1421 29 461 0,'-4'-1'120'0,"-4"-4"40"16,0 0-135-16,-1 8-11 15,-1 5-9-15,-6 14-8 16,-4 6-8-16,-7 15-3 16,-1 0 1-16,-5 12 1 0,6-3 5 15,-8 4 1 1,4-10 5-16,-2 6 4 0,4-12 3 15,3 3 1-15,11-10 2 16,13 2 1 0,11-2-3-16,9 9-2 0,8-2-1 15,11 9-2-15,1 0-1 16,9 5-1-16,-3-6-1 16,6 4-2-16,-10-11-1 0,-2 1 1 15,-13-14 0-15,-7-3 1 16,-8-8 3-16,-8-6 2 15,-5-2 0-15,-9-1 0 16,-9 0-1-16,-18 0 2 16,-5-1 0-16,-21-4-1 15,0-3 1-15,-13-3 0 16,12-2-2-16,-6-6-2 16,14-4-1-16,2-15-6 15,18 3-2-15,1-8 0 16,15 2 0-16,7 0 1 15,10 5 4-15,7-2 2 16,6 3 1-16,9-4 1 16,8 4 0-16,16-6 0 15,8 1 1-15,19-11-1 0,1 0 0 16,16-10 1 0,-7 3 1-16,12-13 1 0,-14 7 2 15,12-16 3-15,-13 4-1 16,6-13 3-16,-13 4-3 15,0-7 2-15,-18 11-3 16,-5-4 2-16,-20 18-2 16,-9 0 0-16,-16 16 0 15,-16 2-2-15,-7 14-1 16,-16 9-3-16,-4 11-4 0,-15 16-8 16,2 16-4-16,-14 19-15 15,8 9-10-15,-9 19-51 16,16-4-64-16,2 12 0 15,17-11-166-15</inkml:trace>
          <inkml:trace contextRef="#ctx0" brushRef="#br0" timeOffset="1717.3792">2003 609 544 0,'-20'10'115'0,"4"-1"51"15,12-2-165-15,13 5-25 16,6 1-8-16,5 4-25 0,-5-1-43 15,-1 2-61-15,-5-3 1 16,1-1-131-16</inkml:trace>
          <inkml:trace contextRef="#ctx0" brushRef="#br0" timeOffset="2702.4528">2692-167 372 0,'-23'32'91'0,"-2"1"29"15,-3 22-109-15,-2 6-18 16,0 21-2-16,4-4 0 16,-4 11-1-16,5-14 5 0,8-2 0 15,11-17 0-15,7-4-1 16,16-17 1-16,13-4 1 15,9-9 3-15,15-4 0 16,0-1 2-16,9 1 0 16,-4-1 0-16,2 8 0 15,-14-4 0-15,-3 7 0 16,-12-3 1-16,-11 5 6 16,-11-8 6-16,-8 1 9 15,-9-10 3-15,-8-1 1 16,-4-2-3-16,-15-5 0 15,-2-2-7-15,-21-1-1 16,-2-2-2-16,-23-2-4 16,6 0-6-16,-12 1-7 15,13-6-5-15,-1-6-17 16,19-7-16-16,6-15-85 16,19 0-19-16,4-11-33 0,15 4-37 15</inkml:trace>
          <inkml:trace contextRef="#ctx0" brushRef="#br0" timeOffset="2730.3717">2729-212 401 0,'16'0'122'0,"11"4"25"15,8-3-111-15,23-1-19 16,8-1-12-16,26-1-23 16,1-5-49-16,11 2-81 15,-11 1-6-15,0 5-186 16</inkml:trace>
          <inkml:trace contextRef="#ctx0" brushRef="#br0" timeOffset="3113.8854">3492 23 427 0,'-53'-10'123'0,"0"3"30"15,18 4-125-15,5 6-8 16,10 5-14-16,6 4-8 16,9-1-3-16,8-1 0 15,10-1 1-15,19-4 1 16,6-4 1-16,17-2 2 15,-1-3 0-15,13 1 1 16,-7-4-1-16,4 4 0 16,-12 1 1-1,-4 1 0-15,-16 4-1 0,-4 2 1 16,-13 2-2-16,-12 9-1 16,-6 6-1-16,-17 11 1 15,-8 2-1-15,-11 6 3 16,-2-1 2-16,-4 2 1 15,9-7 0-15,-1 6 0 16,12-3-2-16,4 6-2 16,9-6-1-16,4 8-1 15,4-9-2-15,6 3-3 16,5-11 0-16,4 0 1 0,4-11 1 16,0 0 1-16,-2-8 5 15,2 2 0-15,-8-2 0 16,1 5 3-16,-8-4 3 15,-1 6 4-15,-6-2 2 16,-11 6 7-16,-9-1 0 16,-18 9-3-16,-6-3-4 0,-22 2-4 15,-2-4-11 1,-6-1-16-16,13-8-9 0,0-5-61 16,14-9-71-16,11-1 0 15,15-6-181-15</inkml:trace>
          <inkml:trace contextRef="#ctx0" brushRef="#br0" timeOffset="3813.5915">4530 39 491 0,'13'0'125'16,"-13"2"40"-16,-8 6-141 16,-9 17-19-16,-6 10-9 15,-13 26-14-15,-4 7-9 16,-8 20-6-16,4-5 3 15,1 15 4-15,13-13 9 16,6 13 7-16,14-13 6 0,13 4 9 16,12-21 8-1,11-13 12-15,9-30 5 0,18-28 9 16,4-24-3-16,16-31-2 16,0-12-9-16,15-36 0 15,-10-5-9-15,8-35-4 16,-18 10-5-16,-8-14-3 15,-23 24-7-15,-22 1-7 16,-22 36-2-16,-18 9-9 16,-12 34-3-16,-17 21-3 15,-6 26-2-15,-20 28-141 16,-1 14 48-16,-19 17-371 16</inkml:trace>
        </inkml:traceGroup>
      </inkml:traceGroup>
    </inkml:traceGroup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20:13.0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FE8AB8F-46D8-4E70-8735-B4D731FF30DD}" emma:medium="tactile" emma:mode="ink">
          <msink:context xmlns:msink="http://schemas.microsoft.com/ink/2010/main" type="inkDrawing" rotatedBoundingBox="4819,17095 10822,17165 10819,17452 4815,17381" semanticType="underline" shapeName="Other">
            <msink:sourceLink direction="with" ref="{49226E3A-97CA-4052-9774-67D7CACED2E4}"/>
            <msink:sourceLink direction="with" ref="{6A1C2A47-B32B-4F91-BF42-37B5FE10EF9D}"/>
          </msink:context>
        </emma:interpretation>
      </emma:emma>
    </inkml:annotationXML>
    <inkml:trace contextRef="#ctx0" brushRef="#br0">0 247 417 0,'3'-2'100'0,"4"2"38"0,-1 0-122 15,11 0-3-15,3 2-3 16,11 3-3-16,3 0-1 16,12-2 4-16,4 0 5 15,16-1 4-15,-1-2 1 16,18-7 4-16,-3 1-2 15,28-9-2-15,-2-2-2 0,35-9 2 32,-5-3-1-32,43-5 2 0,-4 2-4 0,37-3-1 15,-14 10-6-15,44 5-3 16,-29 9-4-16,22 7 2 16,-30 8 1-16,30 7 6 15,-35-1 3-15,17 9 5 16,-23-5-3-16,25 5 1 15,-38-3-6-15,19 8-3 16,-29-1-3-16,10 2-2 16,-37-2-2-16,7 4-1 15,-30-9 0-15,4 2 0 16,-27-7 0-16,6-1 3 16,-14-6 0-16,10-2 0 15,-14-3-1-15,4-2 0 16,-16 1-3-16,-1-2 1 0,-16 4-2 15,-2-1-2 1,-11-1-2-16,-2 2-5 0,-9-2-5 16,-6 0-10-16,-9 0-2 15,-7 0-12-15,-6-2-6 16,-11-3 62-16,-6-1-215 16,-9 1 88-16,-16-2-545 15</inkml:trace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10:59.3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DD95AD2-5387-4F01-B41D-C4BBEFD0087B}" emma:medium="tactile" emma:mode="ink">
          <msink:context xmlns:msink="http://schemas.microsoft.com/ink/2010/main" type="writingRegion" rotatedBoundingBox="25279,16968 30108,16512 30288,18416 25459,18872"/>
        </emma:interpretation>
      </emma:emma>
    </inkml:annotationXML>
    <inkml:traceGroup>
      <inkml:annotationXML>
        <emma:emma xmlns:emma="http://www.w3.org/2003/04/emma" version="1.0">
          <emma:interpretation id="{2D004972-44FE-4235-B310-D60CF9FDDEA0}" emma:medium="tactile" emma:mode="ink">
            <msink:context xmlns:msink="http://schemas.microsoft.com/ink/2010/main" type="paragraph" rotatedBoundingBox="25279,16968 30108,16512 30288,18416 25459,188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F005A3-40B4-4B1C-9CC8-A0FF74B18859}" emma:medium="tactile" emma:mode="ink">
              <msink:context xmlns:msink="http://schemas.microsoft.com/ink/2010/main" type="line" rotatedBoundingBox="25279,16968 30108,16512 30288,18416 25459,18872"/>
            </emma:interpretation>
          </emma:emma>
        </inkml:annotationXML>
        <inkml:traceGroup>
          <inkml:annotationXML>
            <emma:emma xmlns:emma="http://www.w3.org/2003/04/emma" version="1.0">
              <emma:interpretation id="{4CE4A410-638D-4D3F-A4F5-457A8D310896}" emma:medium="tactile" emma:mode="ink">
                <msink:context xmlns:msink="http://schemas.microsoft.com/ink/2010/main" type="inkWord" rotatedBoundingBox="25279,16968 30108,16512 30288,18416 25459,18872">
                  <msink:destinationLink direction="with" ref="{8027EFC6-9F1E-4DA2-B89D-8DDB12AC13E8}"/>
                </msink:context>
              </emma:interpretation>
              <emma:one-of disjunction-type="recognition" id="oneOf0">
                <emma:interpretation id="interp0" emma:lang="" emma:confidence="0">
                  <emma:literal>0</emma:literal>
                </emma:interpretation>
                <emma:interpretation id="interp1" emma:lang="" emma:confidence="0">
                  <emma:literal>O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°</emma:literal>
                </emma:interpretation>
                <emma:interpretation id="interp4" emma:lang="" emma:confidence="0">
                  <emma:literal>1</emma:literal>
                </emma:interpretation>
              </emma:one-of>
            </emma:emma>
          </inkml:annotationXML>
          <inkml:trace contextRef="#ctx0" brushRef="#br0">27637 15664 497 0,'-9'13'166'0,"-12"-1"22"0,-8-6-132 16,-4 6-35-16,2 1-25 15,-6 5-5-15,4 7-12 16,1 10-16-16,6 2 8 16,3 11-1-16,8 0 5 15,0 10 4-15,6-5 9 0,6 2 7 16,3-15 7-16,10-4 5 15,5-16 5-15,8-16 5 16,0-13-2-16,11-12 1 16,-4-11-4-1,3-19-3-15,-5-2-5 0,4-21-3 16,-9 5-5-16,-2-8 1 16,-11 13-1-16,-10-3 2 15,-6 17 3-15,-8 2 2 16,-1 10 1-16,1 8-1 15,4 10-2-15,-5 19-2 16,-2 16-3-16,-6 24-3 16,-4 13-2-16,-8 18-7 15,2 1-5-15,3 7-41 16,9-15-97-16,6-1 15 0,13-19-261 16</inkml:trace>
          <inkml:trace contextRef="#ctx0" brushRef="#br0" timeOffset="608.0184">28387 15601 474 0,'23'-17'145'0,"-5"-1"32"16,-9 3-133-16,-8 5-16 15,-12 10-14-15,-14 18-12 16,-12 14-11-16,-14 22-6 16,-4 11-2-16,-3 23 0 15,10-7 7-15,1 9 4 16,17-10 7-16,7-2 7 16,10-18 3-16,10-4 1 15,6-19-1-15,12-8 2 16,11-14-3-16,16-15 1 15,8-13 1-15,18-27 4 16,3-15-2-16,14-23-2 16,-12-6-4-16,3-14-2 0,-19 18-3 15,-12-3 6-15,-24 17 0 16,-11 6-1-16,-18 15-2 16,-24-3-16-16,-11 13-20 15,-23 10-25-15,-11 14-42 16,-27 9-101-16,-4 14 12 15,-33 2-227-15</inkml:trace>
          <inkml:trace contextRef="#ctx0" brushRef="#br0" timeOffset="129589.8399">23948 16960 242 0,'0'0'126'0,"0"0"-3"0,-2 2-49 16,2-2-39-16,-2 2-10 15,2-2-16-15,0 0-4 16,2 0-2-16,-2 0 0 15,-2-2 0-15,2 4 3 0,0-2 3 16,0 1 4-16,0-1 1 16,0 2 2-16,0-2-1 15,-1-2-1-15,-1-1-2 16,-1 1 0-16,-1 1-5 16,3-1-1-16,-1 4-2 15,2-1-2-15,0 1-2 16,2-2 1-16,-4 2 0 15,2-4 0-15,0 0-1 0,-2 2 0 16,4-1-1-16,1 1 0 16,2 0 1-16,5-4 0 15,2 1 0-15,5-4 1 16,1 1 1-16,0-3-2 16,-6 3 1-16,1-1 0 15,-8 4 0-15,0 1 0 16,-3 2 0-16,1 2 0 15,-1-2 0-15,-1-2-1 16,-1 2 1-16,0 0-1 16,0-2 1-16,0 2-1 15,-1 0 1-15,2 0 0 16,-1 0-1-16,0 0 1 16,0 0 0-16,0 2 0 15,-1-2-1-15,1 0 0 16,1-2-1-16,6-3 1 15,3-1 0-15,8-4 1 0,0-5 1 16,9 0 1-16,-4 2-1 16,2-2 0-16,-7 5 1 15,-3 1 2-15,-5 4 1 16,-5 2 3-16,-3 3 3 16,-2-2-1-16,2 4-4 15,-4-2 0-15,2 0-1 16,-2 2-6-16,-3 1 2 0,-3 0 2 15,-4 4-3-15,-3 1-3 16,-1-1 3-16,-1 1-1 16,1-1 0-16,2-2 0 15,4 2 0-15,0-2 0 16,4-2-1-16,1 0-2 16,3-1 0-16,-1-4 0 15,1 4 0-15,2-2 1 16,2 2 2-16,-2-4 1 15,0 2 1-15,-2 0 0 16,2 0-1-16,0 0 0 16,-2 0-1-16,2 0-1 15,0 0 0-15,0-2 0 16,-1 2 2-16,1 2 0 16,1 0 0-16,-1-2 2 0,0 0 0 15,0-2 1-15,-1 0 0 16,-1 1-1-16,-1 1-1 15,1 0 0-15,-1-2-2 16,1 2 0-16,1-2 1 16,-3 1 0-16,3-1-1 15,-1 2 2-15,0-2 0 16,1 2 1-16,1 0 0 16,0 0-1-16,-2-1 0 0,4 2-2 15,1-2 0 1,4-1-1-16,3 2 1 0,8-3 0 15,0-1 0-15,4 4 0 16,-2 2 0-16,1-2 1 16,-4 2-2-16,3 4 1 15,0-1-2-15,3 4 1 16,-5-3-1-16,7 2 1 16,-5-3 0-16,6 0 0 15,-1-1-1-15,7-1-4 16,-2-1-4-16,6-1-10 15,-4 3-5-15,3-1-19 16,-5 2-36-16,1 3-90 16,-6-1 9-16,2 1-217 15</inkml:trace>
          <inkml:trace contextRef="#ctx0" brushRef="#br0" timeOffset="130347.891">25048 16698 159 0,'9'-5'185'0,"-1"5"-54"16,5-5-94-16,6 2 99 15,-1-2-115-15,0 1-3 16,2 1 3-16,0 3 3 0,5-2-4 16,0 6-7-1,6 1-3-15,-4-2-4 0,6 2-4 16,-5-2 3-16,4 1 0 16,-6-3-1-16,6 3 0 15,-7 1-2 1,0 0 0-16,-5 1-2 0,1 1 1 15,-4-2-1-15,-1-2 1 16,-4 2-1-16,0 0-2 16,-9 5-1-16,-3 7 0 15,-7 4-1-15,-4 14 1 16,-8 5 1-16,-2 8 2 16,-2-3 0-16,-7 5 1 15,5-10-1-15,-5 3-1 16,2-7-2-16,-2 2-5 15,5-8-5-15,0 0-3 16,5-10-16-16,7-10-85 0,5-12-33 16,3-16-28-16,6-8-94 15</inkml:trace>
          <inkml:trace contextRef="#ctx0" brushRef="#br0" timeOffset="130940.5944">25377 16861 25 0,'7'1'276'0,"-4"6"-128"0,-1 1-15 16,1 5 16 0,4 1-143-16,1-1-8 15,7-1-4-15,0-2-1 0,8-2 1 16,2-3 3-16,8-2 2 16,2-4 2-16,12-1 1 15,-1-3-4-15,5-3-10 16,-7-1-14-16,5 1-91 15,-10-2-26-15,-1-2-33 16,-10 1-62-16</inkml:trace>
          <inkml:trace contextRef="#ctx0" brushRef="#br0" timeOffset="131128.3144">26039 16723 338 0,'7'-12'134'0,"11"-8"10"0,6-3-86 16,9-7-29-16,3 2-14 16,8-2-3-16,-5 8-5 15,5 6 3-15,-6 4 1 0,5 7 0 16,-8 5-2-16,-2 9 0 15,-8 4-3-15,-7 3 2 16,-10 6-1-16,-8 5-1 16,-10-3-1-16,-8 11 1 15,-10 4-3 1,-9 9 0-16,-2 0 0 0,-3 8-2 16,6-9-1-16,-1 11-7 15,7-5-7-15,0 7-7 16,4-9-4-16,1 6 0 15,5-19 6-15,7-8 5 16,6-17 6-16,7-11 2 16,2-9 2-16,9-15-5 15,-1-7-7-15,5-11-43 16,-2-2-33-16,2-8-45 16,-3 4-36-16,0-1 42 15,-4 14 93-15,-1 3 139 16,-1 15 75-16,-2 5-34 0,-1 12-16 15,0 5-27-15,4 3-47 16,4 6-12-16,6 3-18 16,6-3-7-16,2-3-10 15,7 2-10-15,-2-5-9 16,1-1-99-16,-4-1-51 16,-9 2-22-16,-10-3-146 0</inkml:trace>
          <inkml:trace contextRef="#ctx0" brushRef="#br0" timeOffset="131777.2848">26725 17229 488 0,'-5'10'157'16,"0"-10"10"-16,2-5-139 16,6-8-29-16,4-5-48 15,1-1-24-15,2-4-94 0,-3 5 2 16,3-2-219-16</inkml:trace>
          <inkml:trace contextRef="#ctx0" brushRef="#br0" timeOffset="128422.7487">24051 16985 185 0,'-9'0'77'0,"-2"-2"4"16,1 1-35-16,1-1-38 0,1-1-4 15,0-1-4-15,1 3-5 16,1-1-3-16,-1 0 1 16,0 2 0-16,2-1-28 15,0 1-34-15,0 0-8 16,2 0-33-16,1-3 28 15</inkml:trace>
          <inkml:trace contextRef="#ctx0" brushRef="#br0" timeOffset="551378.2799">5627 15604 471 0,'-2'15'208'0,"-1"-4"-3"0,-14-7-107 16,10-3-84-16,12-1-32 15,4 9-34-15,-1-1-30 16,-5 5-122-16,-4 4 15 16,-8-4-261-16</inkml:trace>
          <inkml:trace contextRef="#ctx0" brushRef="#br0" timeOffset="492119.2081">726 15456 357 0,'-7'-7'113'0,"-1"-2"18"0,0-3-89 15,3-1-31 1,-4-1-1-16,3 6-2 0,-6 1 1 16,0 4 1-16,-4 3 1 15,-2 0-1-15,-7 5 2 16,1 0-1-16,-9 3 0 16,0 2 0-16,-10 9 0 15,-4-3-2-15,-7 16 1 16,0 3-2-16,-9 16 0 15,5 5 2-15,-8 29 1 16,4 5-1-16,-9 24-1 16,6-6-2-16,-1 25-2 15,11-18-2-15,2 17-2 16,18-15 0-16,10 12 0 16,10-21 0-16,9 12-1 15,9-23 0-15,10 6-1 16,7-16-1-16,10-6-4 0,7-21 0 15,12-17-2-15,1-26-1 16,15-22-11-16,0-14-6 16,9-12-9-16,-7-4-130 15,6-7 34-15,-7 4-321 16</inkml:trace>
          <inkml:trace contextRef="#ctx0" brushRef="#br0" timeOffset="-893.6084">26237 15687 520 0,'-7'2'136'0,"-9"3"37"15,-7 3-154-15,-11 7-12 16,-4 3-16-16,-10 12-7 15,3 3-6-15,0 19-9 16,12-1 2-16,5 12-3 0,6-5 4 16,7 10 8-16,7-11 12 15,8 4 13-15,3-11 11 16,12-2 10-16,4-18 1 16,7-8-1-1,1-16-7-15,6-9-4 0,-3-12-6 16,6-23-1-16,-1-10-2 15,5-22-2-15,-2-6 0 16,4-17-2-16,-7 6-1 16,-5-4-1-16,-11 13 0 0,-5 3 1 15,-9 27 0-15,-10 15-1 16,-5 21-1-16,-13 24-3 16,-6 16-3-16,-9 17-2 15,2 5-5-15,-1 9-17 16,12-10-24-16,2-6-105 15,8-7 13-15,7-3-254 16</inkml:trace>
          <inkml:trace contextRef="#ctx0" brushRef="#br0" timeOffset="-864.6866">26521 16280 548 0,'-12'16'161'0,"6"-9"29"16,-9-4-157-16,11 0-52 15,1 1-23-15,1 4-144 16,-1 2-5-16,-2-2-51 15,5-6-9-15</inkml:trace>
          <inkml:trace contextRef="#ctx0" brushRef="#br0" timeOffset="131844.106">27004 16909 417 0,'5'-12'139'0,"-8"-1"17"16,-2-4-102-16,1 2-46 0,1 0-6 15,-4 7-7-15,-3 5-5 16,-3 6-4-16,-3 12-1 16,-3 3 1-16,-2 19 1 15,-3 4 2-15,0 14 6 16,4 1 2-16,0 8 3 16,5-11 3-16,5-5 3 15,8-12 0-15,5-11 2 16,4-16 0-16,8-13 3 15,5-11 3-15,7-18-3 16,1-5-2-16,7-14 0 16,-4 1-6-16,1-10-4 15,-9 11 2-15,-3-5 4 0,-10 12 3 16,-7 8 7-16,-6 13 1 16,-5 6 2-16,-4 7-4 15,0 9-4-15,-3 7-6 16,-1 10-7-16,-2 6-6 15,-4 8-8-15,0 1-7 16,4 3-36-16,5-10-72 16,6 0-33-16,6-12-41 0,9-10-41 15</inkml:trace>
          <inkml:trace contextRef="#ctx0" brushRef="#br0" timeOffset="-81.7848">27021 15772 535 0,'-9'9'171'0,"-4"0"29"16,1-6-149-16,-1-5-28 16,0-3-25-16,-7 10-19 0,-7 4-9 15,-4 17-15-15,1 8 7 16,-5 19 2-1,5 0 10-15,2 13 7 16,5-4 13-16,6 7 7 0,7-12 6 16,10-4 7-16,5-18-2 15,12-9 4 1,1-16-1-16,9-8-1 0,-4-10-2 16,5-12 1-16,-3-12-3 15,5-18-2-15,-5-8-4 16,1-15-6-16,-6 0-5 15,-5-7-1-15,-10 14 0 0,-8 0 1 16,-9 16 5-16,-1 10 2 16,-4 15 0-16,-3 14 0 15,2 11-1-15,-3 13-5 16,1 5-1-16,0 10-5 16,5 2-5-16,3 7-17 15,4-6-47-15,5 6-81 16,7-4-4-16,5 0-196 15</inkml:trace>
          <inkml:trace contextRef="#ctx0" brushRef="#br0" timeOffset="132564.077">27412 16871 386 0,'15'5'154'0,"-3"1"14"16,-10 1-100-16,-7 4-30 15,-9 4-22-15,-14 7-15 16,-5 5-11-16,-14 7-5 16,3 0-1-16,-5 9-1 15,13-3 5-15,-1 3 2 16,16-2 4-16,3 2 1 15,8-9 4-15,10-6 3 16,8-12 3-16,12-9 3 0,10-10 4 16,13-16 6-16,2-9 0 15,13-17-1 1,-7-3-3-16,6-13-3 0,-12 6-5 16,-4-3-1-16,-16 15-1 15,-12 3 1-15,-13 12-1 16,-10 5-2-16,-8 11-4 15,-10 10-6-15,0 9-2 16,-11 14-4-16,0 11 2 0,-10 11-1 16,8-1 2-16,-4 6-5 15,12-8-4-15,3 1-29 16,15-13-27-16,10-6-79 16,12-14-6-16,16-18-161 15</inkml:trace>
          <inkml:trace contextRef="#ctx0" brushRef="#br0" timeOffset="132624.9184">27836 16857 318 0,'18'9'165'0,"-8"1"-8"16,-12 3-77-16,-8 3-31 15,-5 3-24-15,-11 6-24 16,-4-1-3-16,-10 10-7 15,2 1-3-15,-4 11-3 0,11 0 2 16,1 11 2-16,15-7 6 16,13 1 2-16,12-14 4 15,20-4 10-15,12-16 4 16,21-12 10-16,3-15 8 16,22-17 8-16,-8-13-7 15,10-16 6-15,-12-2-6 16,0-9-7-16,-19 7-7 15,-6-6-5-15,-19 15-11 0,-18-1-17 16,-19 14-13-16,-22 11-22 16,-13 22-9-16,-19 15-42 15,-2 12-92-15,-18 14 21 16,8 1-250-16</inkml:trace>
        </inkml:traceGroup>
      </inkml:traceGroup>
    </inkml:traceGroup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04.6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5453297-C1BD-4BEE-A3D0-70E7E30B81BD}" emma:medium="tactile" emma:mode="ink">
          <msink:context xmlns:msink="http://schemas.microsoft.com/ink/2010/main" type="writingRegion" rotatedBoundingBox="20001,1757 21816,1757 21816,3706 20001,3706"/>
        </emma:interpretation>
      </emma:emma>
    </inkml:annotationXML>
    <inkml:traceGroup>
      <inkml:annotationXML>
        <emma:emma xmlns:emma="http://www.w3.org/2003/04/emma" version="1.0">
          <emma:interpretation id="{4A09A1DF-C078-4971-88BC-BDD42ADE1D9C}" emma:medium="tactile" emma:mode="ink">
            <msink:context xmlns:msink="http://schemas.microsoft.com/ink/2010/main" type="paragraph" rotatedBoundingBox="20001,1757 21816,1757 21816,3706 20001,37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E33475-5AF8-4CF8-AC25-EFCAD78BA6B9}" emma:medium="tactile" emma:mode="ink">
              <msink:context xmlns:msink="http://schemas.microsoft.com/ink/2010/main" type="line" rotatedBoundingBox="20001,1757 21816,1757 21816,3706 20001,3706"/>
            </emma:interpretation>
          </emma:emma>
        </inkml:annotationXML>
        <inkml:traceGroup>
          <inkml:annotationXML>
            <emma:emma xmlns:emma="http://www.w3.org/2003/04/emma" version="1.0">
              <emma:interpretation id="{CB263D73-26C1-4DBF-A11E-B2BA9060428A}" emma:medium="tactile" emma:mode="ink">
                <msink:context xmlns:msink="http://schemas.microsoft.com/ink/2010/main" type="inkWord" rotatedBoundingBox="20001,1757 21816,1757 21816,3706 20001,3706"/>
              </emma:interpretation>
              <emma:one-of disjunction-type="recognition" id="oneOf0">
                <emma:interpretation id="interp0" emma:lang="" emma:confidence="0">
                  <emma:literal>Es</emma:literal>
                </emma:interpretation>
                <emma:interpretation id="interp1" emma:lang="" emma:confidence="0">
                  <emma:literal>E,</emma:literal>
                </emma:interpretation>
                <emma:interpretation id="interp2" emma:lang="" emma:confidence="0">
                  <emma:literal>E</emma:literal>
                </emma:interpretation>
                <emma:interpretation id="interp3" emma:lang="" emma:confidence="0">
                  <emma:literal>E.</emma:literal>
                </emma:interpretation>
                <emma:interpretation id="interp4" emma:lang="" emma:confidence="0">
                  <emma:literal>E]</emma:literal>
                </emma:interpretation>
              </emma:one-of>
            </emma:emma>
          </inkml:annotationXML>
          <inkml:trace contextRef="#ctx0" brushRef="#br0">715 168 262 0,'3'-15'47'0,"2"-2"20"0,2 4-83 16,-1-2-3-16,-2 3 2 15,-1-4 3-15,-3 4 14 16,-2-1 18-16,-1 1 5 0,-4 1 5 16,2 4 0-16,-1-1 0 15,-2-1-11-15,-1 4-1 16,1 2-4-16,-7 2-3 15,5 1-5-15,-7 6-2 16,-1 4-1-16,-5 5 0 16,0 3-1-16,-14 11 1 15,2 0-2-15,-8 16 0 16,3 0 0-16,-10 12 1 16,6-4 0-16,-6 10 0 15,8-7 1-15,-4 19-1 16,11-4-1-16,-2 17-1 15,6-6-2-15,-1 9 0 16,9-18 0-16,2 2 1 16,7-19 2-16,6 4 1 0,8-15 0 15,5 4 0-15,3-5-1 16,11 5 1-16,4-10 3 16,13 2 3-16,7-8 3 15,17-6 8-15,2-12 3 16,19-4 0-16,0-7-3 0,11-9-3 15,-8-2-7 1,14-3-6-16,-13-5-4 0,3-1-8 16,-17-3-1-16,-6-7-3 15,-20 1-1-15,-10-3-13 16,-17 3-13-16,-11-5-65 16,-11 7 4-16,-14-4-148 15</inkml:trace>
          <inkml:trace contextRef="#ctx0" brushRef="#br0" timeOffset="534.581">109 742 253 0,'38'-1'61'16,"-3"4"22"-16,21 5-71 0,2 5-8 15,17 4-9-15,0-2-13 16,15-5-9-16,-9-8-16 0,14-11-41 15,-7-7 10 1,4-7-87-16</inkml:trace>
          <inkml:trace contextRef="#ctx0" brushRef="#br0" timeOffset="1060.1238">1361 1342 375 0,'33'-14'80'0,"10"-2"37"15,7-1-113-15,8 5-5 16,-5 11-5-16,2 1-9 16,-14 6-2-16,1 4-1 15,-12-1 4-15,-4 4-1 16,-11-1 7-16,-6 3 7 15,-14-1 9-15,-12 0 12 16,-5-4 7-16,-6 1 3 16,3-6-6-16,0 5-12 0,10 0-21 15,2 2-34-15,6 1-14 16,4 5-5-16,0 1 6 16,1-1 10-16,4 0 34 15,1 5 15 1,4 2 6-1,4 2-3-15,-1 3-1 0,5 5 6 16,-3-5 3-16,-2-1 7 0,0-2 7 16,-2 3 10-16,-5-10-1 15,-3 3-2-15,-5 0-9 16,-6 2-3-16,-6-3-10 0,-9 1-3 16,-9-3-5-16,-15-8 4 15,-1-7-2-15,-24-5-2 16,2-5-1-16,-10-4-8 15,11 1-22-15,-6 3-101 16,19 2 21-16,-1 1-256 16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1:54.5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E6A3665-8D24-42C7-A547-4FEC0908A603}" emma:medium="tactile" emma:mode="ink">
          <msink:context xmlns:msink="http://schemas.microsoft.com/ink/2010/main" type="writingRegion" rotatedBoundingBox="11835,12290 15237,9232 16646,10800 13245,13858"/>
        </emma:interpretation>
      </emma:emma>
    </inkml:annotationXML>
    <inkml:traceGroup>
      <inkml:annotationXML>
        <emma:emma xmlns:emma="http://www.w3.org/2003/04/emma" version="1.0">
          <emma:interpretation id="{85C6A876-08A2-491A-87F0-7C8ED78BB87E}" emma:medium="tactile" emma:mode="ink">
            <msink:context xmlns:msink="http://schemas.microsoft.com/ink/2010/main" type="paragraph" rotatedBoundingBox="11835,12290 15237,9232 16646,10800 13245,138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760BE9-FD86-4282-93D4-8D5977B51023}" emma:medium="tactile" emma:mode="ink">
              <msink:context xmlns:msink="http://schemas.microsoft.com/ink/2010/main" type="line" rotatedBoundingBox="11835,12290 15237,9232 16646,10800 13245,13858"/>
            </emma:interpretation>
          </emma:emma>
        </inkml:annotationXML>
        <inkml:traceGroup>
          <inkml:annotationXML>
            <emma:emma xmlns:emma="http://www.w3.org/2003/04/emma" version="1.0">
              <emma:interpretation id="{6579766B-CBC3-4107-A08B-D9DB8B40EFEE}" emma:medium="tactile" emma:mode="ink">
                <msink:context xmlns:msink="http://schemas.microsoft.com/ink/2010/main" type="inkWord" rotatedBoundingBox="11835,12290 15237,9232 16646,10800 13245,13858"/>
              </emma:interpretation>
              <emma:one-of disjunction-type="recognition" id="oneOf0">
                <emma:interpretation id="interp0" emma:lang="" emma:confidence="0">
                  <emma:literal>1=50</emma:literal>
                </emma:interpretation>
                <emma:interpretation id="interp1" emma:lang="" emma:confidence="0">
                  <emma:literal>4=50</emma:literal>
                </emma:interpretation>
                <emma:interpretation id="interp2" emma:lang="" emma:confidence="0">
                  <emma:literal>n=50</emma:literal>
                </emma:interpretation>
                <emma:interpretation id="interp3" emma:lang="" emma:confidence="0">
                  <emma:literal>1=505</emma:literal>
                </emma:interpretation>
                <emma:interpretation id="interp4" emma:lang="" emma:confidence="0">
                  <emma:literal>4=505</emma:literal>
                </emma:interpretation>
              </emma:one-of>
            </emma:emma>
          </inkml:annotationXML>
          <inkml:trace contextRef="#ctx0" brushRef="#br0">4342 9351 389 0,'-4'6'81'0,"2"0"38"16,5-3-117-16,0 1-1 15,0 2-2-15,0 3 1 16,-4-2 0-16,-4 3 1 0,-1 2 0 16,-4-2-3-16,-3-1-3 15,0 4-3-15,-1-1-1 16,0 1 1-16,0 2 6 15,1 3 3-15,2-2 8 16,-1 9 2-16,1 0 2 16,-2 9 2-1,3 1 0-15,-2 8-3 16,0-7-1-16,1 5-2 16,2-7-5-16,-1 3-2 15,1-6-1-15,1 1-1 16,0-7 0-16,0 0 0 0,4-10 0 15,2-4 1-15,-1-8 1 16,5-4 5-16,-1-5 3 0,5-9 3 16,2-5 1-16,8-14-2 15,6-3-4-15,7-10-3 16,4 3-3-16,6-9 0 16,-2 8-2-16,7-11 1 15,-3 9-1-15,11-9 0 16,-7 6 0-16,8 0 0 15,-9 9 0-15,0 4 0 0,-14 12 0 16,-8 6 2 0,-11 9 1-16,-5 8 3 15,-6 7 0-15,-6 11 1 0,-4 8-2 16,-6 12-1-16,-3 4-2 16,-9 8 0-16,4-3 0 15,-1 3 0-15,3-4 1 16,-1 7-2-16,5-6 0 15,-2 9-1-15,2-7 1 16,-1 3-1-16,3-6-1 0,0 0-1 16,4-12-2-1,2-2-3-15,4-8-3 0,1-6-16 16,4-7-18-16,2-2-32 16,2-5-23-16,3-2-48 15,-2-2-9-15,4 2-57 16</inkml:trace>
          <inkml:trace contextRef="#ctx0" brushRef="#br0" timeOffset="864.1194">4818 9577 318 0,'-7'10'128'0,"1"-4"4"0,2 5-74 16,7-3-43-16,-1 4-8 16,6-2-8-16,2 2-6 15,3-1-3-15,3-7-13 16,5 0-6-16,6-4-16 15,-3-3-5-15,6-1-5 16,-4 0-51-16,1-2 4 16,-7-2-12-16,-1 1-1 15</inkml:trace>
          <inkml:trace contextRef="#ctx0" brushRef="#br0" timeOffset="8062.1367">4930 7783 237 0,'-5'2'78'0,"1"-2"11"16,1 0-66-16,3-3-13 15,2 1-7-15,-1-5-2 16,-1 1 0-16,0-1 9 16,-1 1 5-16,-1 0 8 15,1 5 0-15,-4-4 0 16,2 4-7-16,2-2-8 16,-1 1-8-16,1-1-2 15,2 0-2-15,1-2 1 16,-1 2 2-16,1-3 1 15,-2 3 1-15,0 1 1 0,0 2 1 16,3 3 3-16,0 3 1 16,3 4 2-16,-1 4 0 15,3 8 0-15,-2 1-3 16,0 10 2-16,-1-3 0 16,0 13 1-1,-2-5-1-15,1 15 1 16,-4 1-2-16,-1 11 0 15,-1-3-1-15,-2 10 1 0,-1-10-1 16,1 4 1-16,0-11-2 16,-1 1 0-16,1-15-2 15,-1-4 0-15,2-13-1 16,0-4-1-16,1-11 1 16,0-5-1-16,1-2-2 0,-2-7 0 15,1-5-2-15,-1-9 1 16,2-4-1-16,-1-10 0 15,-1 1-1-15,2-8 1 16,1 5 0-16,-2-9-1 16,2 4 1-16,2-10 1 15,-1 5 0-15,2-11 1 16,-1 7 1-16,1 0 0 16,0 9 1-16,0 2-1 15,0 10 1-15,-2-2-1 0,2 7 0 16,3-7 0-1,1 6 1-15,3-3-1 0,5 5 1 16,3 0 3-16,2 6 1 16,8-2 4-16,2 4 1 15,12-4 2-15,4 0-3 16,10-4 0-16,-3 5-4 16,2-4-2-16,-8 3-1 15,-4 4-2-15,-12 3 1 16,-3 4-1-16,-9 4 1 15,-6 2-1-15,-6 4 1 16,-5 4 2-16,-8 2 1 16,-7 7 0-16,-5 3 0 0,-8 6-1 15,-1-3-2-15,-11 6-1 16,6-6-1-16,-9 1-2 16,2-3 0-16,-5 2-1 15,9-5 1-15,-5 4-4 16,10-1 1-16,0 1-5 15,7 0-6-15,2 2-31 16,5-2-27-16,4 2-69 16,2-2-13-16,0 5-128 15</inkml:trace>
          <inkml:trace contextRef="#ctx0" brushRef="#br0" timeOffset="162076.6351">5537 7791 277 0,'-11'4'88'0,"4"-2"10"15,4 1-79-15,7-3-12 16,4 2-12-16,5 1 1 15,8 3-2-15,-2 0-4 16,6 2-20-16,1 0-13 16,4 1-52-16,-7-4-5 15,3-1-95-15</inkml:trace>
          <inkml:trace contextRef="#ctx0" brushRef="#br0" timeOffset="162706.5499">6180 7683 238 0,'-16'5'69'16,"1"-2"20"-16,-2 6-67 0,6-1-6 16,3 6-6-16,2-4-10 15,0 2-6-15,4-2-2 16,2-3-9-16,3-2 1 15,2-1 0-15,-1-1 6 16,3-9 17-16,2-3 13 16,2-7 6-16,0-6 4 0,5-7-2 15,-1-1-15-15,3-5-4 16,-4 4-5-16,4-1-1 16,-5 4-2-16,2 2-2 15,-5 5-2-15,1 5-6 16,-6 4-1-16,0 5-5 15,-4 5 3 1,-1 2-1-16,-1 0 4 0,-4 3 1 16,1 2 4-16,-3 6 0 15,-1 10 3-15,-3 11 1 16,-3 5 2-16,-6 13 1 16,-1-3 0-16,-2 9 0 15,1-5 0-15,-2 7-4 16,5-7-3-16,-1 8-11 15,3-14-4-15,1 1-6 16,4-14 0-16,2-2-10 16,6-17-8-16,1-3-26 15,4-8-2-15,7-7-58 0</inkml:trace>
          <inkml:trace contextRef="#ctx0" brushRef="#br0" timeOffset="161777.8982">5650 7639 148 0,'4'-4'38'16,"1"-2"10"-16,0-1-45 15,3 2-13-15,1-1 2 16,-1 2 1-16,0-2 4 16,-4 5 11-16,-1-2 16 15,-1 1 2-15,1 2 9 0,-2 2-1 16,0-1 1-16,2 1-10 15,2-1-1-15,-1 4-9 16,2 3-2-16,1 3-6 16,1 2-2-16,2 0-3 15,3 0-2-15,1-2-3 16,0-1-4-16,-1 0-5 0,1 1-8 16,-4-1-7-16,0-1-21 15,-2-1-19 1,-4 0-15-16,-3-2-15 0,-1 0-1 15</inkml:trace>
          <inkml:trace contextRef="#ctx0" brushRef="#br0" timeOffset="163318.9345">6756 7284 150 0,'-9'7'158'0,"-3"1"-40"16,1 2-90-16,0 5 90 15,3 4-107-15,-1 7-7 16,-1 6-7-16,-4 7-8 16,1 0-3-16,-6 7-3 15,1-7 1-15,-8 4 0 16,2-2 8-16,-5 3 3 15,0-4 4-15,-4 8 2 0,7-5 0 32,-2 6 0-32,7-5 0 0,1 6-1 0,7-8-1 15,2 4 0-15,7-10-3 16,5 0-7-16,5-11-6 16,3-8-7-16,3-9 0 15,3-8 5-15,-1-11 12 0,8-9 14 16,0-7 10-1,8-15 5-15,-1-2-2 0,8-9-2 16,-5 0-6-16,3-6 1 16,-8 9-3-16,-1-6 2 15,-8 9-3-15,-2-3 0 16,-7 9-2-16,-3 2 3 16,-5 9 1-16,-7 1 0 15,-4 11-1-15,-5 1-2 16,1 6-7-16,-5 1-14 15,7 4-8-15,-6 3-29 16,5 3-28-16,-3 6-39 16,0 4-14-16,-2 12-57 15</inkml:trace>
          <inkml:trace contextRef="#ctx0" brushRef="#br0" timeOffset="164392.8696">7626 7061 307 0,'-6'0'96'0,"-3"1"23"16,-1 0-81-16,-2 8-15 15,2 5-10-15,-3 6-6 16,-4 7-8-16,-5 11-7 15,0 3 6-15,-10 10-1 16,1 5 0-16,-11 7-1 16,-1 0 1-16,-10 11 1 15,5-8 3-15,-10 7 0 16,13-8 0-16,-4 0-1 16,11-12-3-16,1 2-18 15,11-10-14-15,-1-1-55 16,10-11-26-16,-2 4-18 15,5-9-46-15</inkml:trace>
          <inkml:trace contextRef="#ctx0" brushRef="#br0" timeOffset="163968.2029">7179 7191 323 0,'-9'3'97'0,"-2"-1"21"15,6-1-95-15,1 2-11 16,2-1-13-16,1 2-10 16,-1-1-4-16,-1 6-4 15,-1 1 4-15,-3 8 2 16,-4-2 5-16,-3 9 2 15,-1-2 5-15,-7 10 2 16,3-3 1-16,-5 9 0 16,4-7 0-16,1 6-2 15,3-7-2-15,2 4-1 16,3-10 1-16,0 0-2 16,5-7-2-16,3-3-19 0,6-7-6 15,5-5-3-15,3-6 2 16,6-11 4-16,-1-4 23 15,1-10 13-15,-2-1 8 16,1-5 8-16,-4 8 2 16,3-5 5-16,-5 7-7 15,0-2-2-15,-4 4-8 16,-1 1 1-16,-5 6-4 0,-3 1 3 16,-2 5-1-16,-4 2-2 15,-2 2-2-15,-4 4-4 16,0 1-5-16,1 1-7 15,2 4-8-15,2 0-11 16,2 0-3-16,-1 4-6 16,2 2 1-16,-2 3-31 15,2-1-22-15,0 3-5 16,2-1-79-16</inkml:trace>
          <inkml:trace contextRef="#ctx0" brushRef="#br0" timeOffset="164886.6359">7463 7735 309 0,'-2'9'97'0,"-5"0"23"16,0-1-85-16,1 8-14 15,1 1-9-15,-2 9-3 16,1 5-9-16,-1 6 1 15,-1-2-5-15,0 5-4 16,0-5-1-16,-1 2 0 16,1-7 0-16,-1 3 5 15,3-13 3-15,0-5-1 16,5-8 0-16,3-2 2 16,3-7 1-16,8-2 2 15,0-3 1-15,6-8 1 16,0-4-1-16,5-9-2 0,-5-3-1 15,3-4-2 1,-4 1 0-16,-2-4 0 0,-4 7-1 16,-5-4 1-16,-7 8 4 15,-7 1 1-15,-2 7 2 16,-9 0-3-16,-2 7-6 16,-5 6-39-16,1 6-76 15,-8 12 6-15,0 5-198 16</inkml:trace>
          <inkml:trace contextRef="#ctx0" brushRef="#br0" timeOffset="620.9124">4927 9379 165 0,'-2'0'0'0,"0"-3"200"0,-1 0-158 16,-2 2 99-16,2 1-127 15,-1-3 126-15,1 6-141 16,0-1-6-16,6-2-2 16,1 2 0-16,7-1 1 15,0-2 5-15,4-1 4 16,0 1 2-16,5 0 1 16,1-1-1-16,4-1-1 0,-2 2-2 15,-1-1-9-15,-4 1-14 16,-5 1-72-16,-5 0-40 15,-4 1-24-15,-7-1-97 16</inkml:trace>
          <inkml:trace contextRef="#ctx0" brushRef="#br0" timeOffset="2022.633">5416 9206 477 0,'-16'11'112'0,"-2"0"45"0,10-4-146 0,-3 2-11 16,5 1-6-16,-1 6-9 15,3 0-5-15,-5 5 2 16,6-1 4-16,-2 7 0 16,4-5 7-16,0 6 2 15,2-6 3-15,0 3 2 16,1-8 3-16,1 7 0 15,0-5 1-15,3 5-1 16,4-2-1-16,6 4-1 16,-1-4 0-1,4 0-1-15,-1-6 0 0,-2 2 0 16,-5-3 0-16,0-1 1 16,-5-2-1-16,-2 1 0 0,-2-4 1 15,-4 1 0-15,-5-4 4 16,-7 3 9-16,-3-3 3 15,-13-2 2-15,-3-1 0 16,-8 0-4-16,-1-1-9 16,-5-2-4-16,9 0-3 15,0-5-7-15,12-1-8 16,5-4-26-16,11-2-35 16,1-4-76-16,6 0-7 0,4-12-155 15</inkml:trace>
          <inkml:trace contextRef="#ctx0" brushRef="#br0" timeOffset="2080.4782">5349 9261 396 0,'22'-6'108'0,"3"1"34"0,7 0-121 15,0 4-13-15,5 2-45 16,-8 4-99-16,5-1 9 0,-7-3-247 16</inkml:trace>
          <inkml:trace contextRef="#ctx0" brushRef="#br0" timeOffset="2182.6769">5720 9229 464 0,'-7'13'97'16,"-2"2"45"-16,9 0-138 0,0 7-5 0,3 6-1 15,-3 8-7 1,2 2-8-16,-2 12 1 0,0-4-2 15,0 10-1-15,2-5 8 0,0 4 8 16,1-13 0-16,3-5 5 16,3-15 3-16,5-9 2 0,2-11 1 15,6-13 4-15,-1-5 1 16,5-15-1-16,-2-7-1 16,5-13-2-16,-4-2-3 15,2-9-4-15,-7 9 1 16,-3-3 0-16,-12 14 0 15,-8 2 1-15,-8 14-1 16,-13 7-5-16,-8 11-7 16,-8 8-2-16,2 6-5 15,-3 7-36-15,7 2-77 16,-3 6-5-16,9 2-58 16,-7 2 27-16</inkml:trace>
        </inkml:traceGroup>
      </inkml:traceGroup>
    </inkml:traceGroup>
  </inkml:traceGroup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06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2886FF1-E17A-4809-9544-B748B9E68565}" emma:medium="tactile" emma:mode="ink">
          <msink:context xmlns:msink="http://schemas.microsoft.com/ink/2010/main" type="writingRegion" rotatedBoundingBox="27694,1557 29613,1557 29613,4316 27694,4316"/>
        </emma:interpretation>
      </emma:emma>
    </inkml:annotationXML>
    <inkml:traceGroup>
      <inkml:annotationXML>
        <emma:emma xmlns:emma="http://www.w3.org/2003/04/emma" version="1.0">
          <emma:interpretation id="{1A20E5E6-AABC-4B4A-80B3-5C36A571A3E4}" emma:medium="tactile" emma:mode="ink">
            <msink:context xmlns:msink="http://schemas.microsoft.com/ink/2010/main" type="paragraph" rotatedBoundingBox="27694,1557 29613,1557 29613,4316 27694,43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258155-C354-4CF6-8ABA-08D37F3ABA3B}" emma:medium="tactile" emma:mode="ink">
              <msink:context xmlns:msink="http://schemas.microsoft.com/ink/2010/main" type="line" rotatedBoundingBox="27694,1557 29613,1557 29613,4316 27694,4316"/>
            </emma:interpretation>
          </emma:emma>
        </inkml:annotationXML>
        <inkml:traceGroup>
          <inkml:annotationXML>
            <emma:emma xmlns:emma="http://www.w3.org/2003/04/emma" version="1.0">
              <emma:interpretation id="{68D1AF93-F3CF-4813-AA56-0A4F7D89CAE0}" emma:medium="tactile" emma:mode="ink">
                <msink:context xmlns:msink="http://schemas.microsoft.com/ink/2010/main" type="inkWord" rotatedBoundingBox="27694,1557 29613,1557 29613,4316 27694,4316"/>
              </emma:interpretation>
              <emma:one-of disjunction-type="recognition" id="oneOf0">
                <emma:interpretation id="interp0" emma:lang="" emma:confidence="0">
                  <emma:literal>E,</emma:literal>
                </emma:interpretation>
                <emma:interpretation id="interp1" emma:lang="" emma:confidence="0">
                  <emma:literal>t,</emma:literal>
                </emma:interpretation>
                <emma:interpretation id="interp2" emma:lang="" emma:confidence="0">
                  <emma:literal>tue</emma:literal>
                </emma:interpretation>
                <emma:interpretation id="interp3" emma:lang="" emma:confidence="0">
                  <emma:literal>Ey</emma:literal>
                </emma:interpretation>
                <emma:interpretation id="interp4" emma:lang="" emma:confidence="0">
                  <emma:literal>Ei,</emma:literal>
                </emma:interpretation>
              </emma:one-of>
            </emma:emma>
          </inkml:annotationXML>
          <inkml:trace contextRef="#ctx0" brushRef="#br0">609 0 33 0,'-1'15'19'0,"-1"5"-2"0,-3 2-2 16,-2 4-5-16,4-2-1 16,-7 5 0-16,-2 0-2 15,-2 7-2-15,-5 1-6 16,-6 8-1-16,-1-6 2 15,-7 14 0-15,-2-1 1 16,-10 13 4-16,0-1 2 0,-6 19 9 31,6-5 1-31,0 20-1 0,8-11-3 16,3 12-3-16,7-16-8 16,2 4-2-16,7-16 0 15,0 5 0-15,4-11 2 0,6 0 17 16,3-10 11-16,10-2 17 15,5-13 16-15,17 3-3 16,6-8-18-16,20 3-10 16,3-5-16-16,19-3-19 15,-2-5-1-15,17-4-3 16,-7-6-4-16,13-8-1 16,-8-4 0-16,3-9-7 0,-13-4-3 15,-5-8-33-15,-20-1-30 16,-3-6-4-16,-18 0-35 15,-4-11 49-15</inkml:trace>
          <inkml:trace contextRef="#ctx0" brushRef="#br0" timeOffset="505.053">66 879 407 0,'32'4'80'0,"16"-2"40"16,10 3-126-16,20-2-6 16,-3 2-2-16,11-6-16 15,-8 1-2-15,15-12-1 16,-11-3 0-16,11-8-15 0,-10 0-6 16,5-5-33-1,-15 3-8-15,0 3-67 16</inkml:trace>
          <inkml:trace contextRef="#ctx0" brushRef="#br0" timeOffset="1105.6939">1444 1669 371 0,'5'1'86'0,"-5"-1"14"16,2 5-120-16,-4 10-16 0,-4 5-2 15,-8 7 2-15,-1-4 21 16,-4 4 26-16,-3-7 15 16,0 1 10-16,6-4 9 0,-4 4-10 15,7 3-13 1,-1 2-8-16,4-1-9 0,2 2-12 16,6-4 7-16,2 2 1 15,7-7-1-15,3 4 1 31,3-3 1-31,9 1 0 0,3-3 0 16,13 3 1-16,2-5-1 0,13 0-3 16,-2-4-3-16,14 3-5 15,-8-6-6-15,6 2-16 16,-14-5-7-16,1-3-24 16,-12-6-32-16,-4-7-14 15,-14-6-16-15,-4-5-1 16</inkml:trace>
          <inkml:trace contextRef="#ctx0" brushRef="#br0" timeOffset="1242.433">1549 2127 353 0,'-20'45'102'16,"2"-7"24"-16,1 17-91 0,9 3-30 0,0 22-11 15,-2 1-21 1,-4 17-99-16,3-14 15 0,-8 9-239 16</inkml:trace>
        </inkml:traceGroup>
      </inkml:traceGroup>
    </inkml:traceGroup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59:51.9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4631F67-1448-46C1-BF6F-B679F6D752E7}" emma:medium="tactile" emma:mode="ink">
          <msink:context xmlns:msink="http://schemas.microsoft.com/ink/2010/main" type="writingRegion" rotatedBoundingBox="6996,1654 8471,1654 8471,3779 6996,3779"/>
        </emma:interpretation>
      </emma:emma>
    </inkml:annotationXML>
    <inkml:traceGroup>
      <inkml:annotationXML>
        <emma:emma xmlns:emma="http://www.w3.org/2003/04/emma" version="1.0">
          <emma:interpretation id="{D6B1CCE2-7BB7-4465-AB1E-E07D6E3C24C4}" emma:medium="tactile" emma:mode="ink">
            <msink:context xmlns:msink="http://schemas.microsoft.com/ink/2010/main" type="paragraph" rotatedBoundingBox="6996,1654 8471,1654 8471,3779 6996,3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09FE1B-A4C0-44E5-BE50-D981022506AA}" emma:medium="tactile" emma:mode="ink">
              <msink:context xmlns:msink="http://schemas.microsoft.com/ink/2010/main" type="line" rotatedBoundingBox="6996,1654 8471,1654 8471,3779 6996,3779"/>
            </emma:interpretation>
          </emma:emma>
        </inkml:annotationXML>
        <inkml:traceGroup>
          <inkml:annotationXML>
            <emma:emma xmlns:emma="http://www.w3.org/2003/04/emma" version="1.0">
              <emma:interpretation id="{DACD74D7-B92A-4D55-9E00-A2CE695E55B4}" emma:medium="tactile" emma:mode="ink">
                <msink:context xmlns:msink="http://schemas.microsoft.com/ink/2010/main" type="inkWord" rotatedBoundingBox="6996,1654 8471,1654 8471,3779 6996,37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425-2 424 0,'-2'-3'85'16,"1"8"41"-16,4 3-127 0,2 3-1 15,-2 1-1-15,4 10 2 16,-2-4 2-16,-4 5 2 16,1 0 1-16,-4 4 4 15,-1-4 2-15,-4 5 3 16,1-3-1-16,-6 7 1 16,1-1-3-16,-6 8-1 15,0 0-4-15,-4 16-2 16,-2 2-2-16,-4 14 0 15,2 0-1 1,-5 12-1-16,-1-9 0 0,-4 9 0 16,3-10 0-1,-3 6 0-15,6-6 1 16,2 12-1-16,7-10 0 0,0 8 0 16,10-10 0-16,2 3 0 0,8-13 0 15,2 5 0-15,4-13 0 16,6 6 1-16,1-9-1 15,4 4 1-15,3-11-1 0,8 7 1 16,-3-12-1-16,5 1 0 16,-2-6 1-16,2-4-2 15,-7-9 0-15,7-4 0 16,-5-11 0-16,3-5-1 16,-3-6 1-16,5-6-3 15,-9-3-1-15,3-4-5 16,-10 1-2-16,0-7-12 15,-8 1-9-15,-1-8-21 16,-5 0-14-16,-3-6-27 16,0-3 7-16,3-12 8 15,1 1 19-15,11-13 29 16,6 3 35-16,9-8 8 16,3 9 2-16,6-8-27 15,-6 11 1-15,-3-7-92 16</inkml:trace>
          <inkml:trace contextRef="#ctx0" brushRef="#br0" timeOffset="610.9923">-86 938 371 0,'9'-5'40'0,"8"-2"51"0,6 5-120 16,16-3-21-16,4 4 9 15,10 1-53-15,-3 1 0 16,4-1-99-16</inkml:trace>
          <inkml:trace contextRef="#ctx0" brushRef="#br0" timeOffset="1138.7284">770 1959 208 0,'8'1'153'0,"4"-1"-35"0,0-1-12 0,11-3-102 16,5 1-11-1,10-2 1-15,-1 0-3 0,1-2-2 16,-6 1 4-16,1-6 1 16,-3 0 6-16,5-6 3 15,-4 0 3-15,6-9 5 16,-6 4 1-16,6-5 0 16,-7 3-4-16,-1-3-1 15,0 11-3 1,-4 1-3-16,-11 9-3 15,1-1-2-15,-5 8-3 0,-6 0-2 16,-3 5 2-16,-1 5 1 16,-3 8 3-16,-9 5 6 15,1 4 2-15,-7 7 0 16,1 1 0-16,0 5-3 0,2-2-7 16,-1 9-24-16,4-7-18 15,-3 1-72-15,5-9-4 16,-3-4-142-1</inkml:trace>
        </inkml:traceGroup>
      </inkml:traceGroup>
    </inkml:traceGroup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3:13.8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F6916C5-468C-4A33-BA32-0C23FC9CF44A}" emma:medium="tactile" emma:mode="ink">
          <msink:context xmlns:msink="http://schemas.microsoft.com/ink/2010/main" type="inkDrawing" rotatedBoundingBox="1239,13172 6282,13714 6236,14142 1193,13599" semanticType="callout" shapeName="Other">
            <msink:sourceLink direction="with" ref="{3CA2B421-73ED-4135-9938-FF6ED3DD4EC4}"/>
            <msink:sourceLink direction="with" ref="{531FAEBB-3F48-4886-BB00-DF6DF6A71FEF}"/>
          </msink:context>
        </emma:interpretation>
      </emma:emma>
    </inkml:annotationXML>
    <inkml:trace contextRef="#ctx0" brushRef="#br0">98 0 375 0,'-13'11'114'0,"-1"-1"30"15,1-1-105-15,0 2-14 16,6-1-10-16,-3 7-4 0,0-2-10 15,0 6 0 1,4-4-1-16,-1 0 0 0,7-2-1 16,3 0 1-16,4-5 0 15,3 1 1-15,0-1 1 16,6 2 2-16,1-2-1 16,11 3 2-16,5-5 1 15,14 2 0-15,4-6-1 16,21-1-1-16,-4-5-1 15,25 4-1-15,-2-2-1 0,19 2 0 16,-7-2 1-16,20 0 2 16,-14-4 0-16,24 1 0 15,-7-4 0-15,22-1 2 16,-14-2 0-16,26-2 4 16,-19-1 2-16,25-4 2 15,-13-1 2-15,22 2 1 16,-18 2-3-16,22 6 1 15,-26 6-3-15,16 14-2 16,-25 1-4-16,16 14-2 16,-29 4-3-16,13 13 0 15,-19-3-5-15,4 12-1 16,-22-6-1-16,0-1 0 16,-24-9 0-16,4-1 5 15,-16-8 1-15,2-1 2 0,-10-7 1 16,2 3 1-16,-15-5 0 15,1 4 0-15,-11-2-1 16,0 0-1-16,-10-4-1 16,1 4 0-16,-7-6-1 15,1-1-1-15,-2-5 0 16,5-6-1-16,-1-5 0 0,2-9-3 16,0-1-2-1,2-4-11-15,-8 5-4 16,6 1-16-16,-8 9-12 0,-1 4-127 15,-7 9 33-15,-13 11-313 16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6-19T08:32:16.338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480 56 0,'25'0'15,"26"0"1,-26-26 0,1 26-16,24 0 15,27 0-15,202 0 16,-25 0-1,0 26-15,51 25 16,76 25-16,25 0 16,1 0-16,-77-25 15,279 51 1,-75 25 0,-306-77-16,-50-24 15,-25-1-15,-26-25 16,-51 0-16,-25 0 15,-26 0-15,0 0 47,1 0-31,-1 0 0,26 0-16,25 0 15,-25 0-15,0 0 16,-26 26-16,26-26 15,-51 25 1,-25-25 15,-26 25-15,0-25 0,-51 0-16,-25 0 15,-76 0-15,-330 0 16,228 0-1,-76 0-15,25 0 16,-50 0-16,25 0 16,0 0-16,51-25 15,50 0-15,1-52 16,127 52-16,-102 25 16,177 0-1,-50 0 1,77 0-1,-1 0-15,25 0 16,26 25 93,77 1-93,-27-1-16,77 26 16,77-26-16,50 26 15,50 0-15,1 0 16,0 50-16,0-75 16,0-1-16,-26-25 15,-50 0-15,-26 0 16,-51 0-16,-76 0 15,-25 0-15,0 0 16,-76 0 15,-1 0-15,1 0 0,-51 0-16,-26 0 15,-25 0-15,-76 0 16,0 0-16,-77 0 15,1-51 1,-1-25-16,52 51 0,-52-1 16,77 1-16,0 0 15,51-1 1,50 1-16,26 25 0,0 0 16,25 0-1,-25 0-15,50 0 16,1 0-1,50 0 64,51-26-79,229-24 15,-76 24 1,126 1-16,-24-1 15,24 26 1,1 0-16,-26 0 0,-51 0 16,-25 0-1,229 0-15,-280 0 16,26 0 0,-51 0-16,-51 0 15,-51 0-15,-25 0 0,-26 0 16,0 0-16,-50 0 62,0 0-46,-52 0 0,-50 0-16,-50 0 15,-27 0-15,-50 0 16,-50 0-16,-77-25 15,25 0-15,-25-52 16,76 27-16,26-1 16,-77-51-1,255 77 1,75-1 0,52 1-1,-1 25 1,77-51-16,-52 26 15,52 25-15,0-51 16,50 26 0,26-1-16,-51 1 15,101-1-15,-75 26 16,50-25-16,-25 25 16,101 0-16,-177 0 15,-51 0 1,-1 0-16,-24 0 15,-1 0 1,26 0 0,25 0-1,0 0-15,-25 0 16,-25 0-16,-1 0 16,0 0-16,-50 0 46,-26 0-30,0 0-16,-25 0 16,-25 0-16,-1 0 15,-50 0-15,-1 0 16,-228 0 0,178 0-16,76 0 15,0 0-15,51 0 16,50 0-16,1 0 15,76 0 64,76 0-64,101 0 1,52 0-16,101 0 0,-26 0 15,128 25 1,25 26-16,-76-25 16,-51 24-16,-26 1 15,-126 0-15,-77-51 16,-75 25-16,-27-25 16,-75 26 46,-26-1-62,-50-25 16,-52 26-16,-25-1 15,-25-25-15,0 0 16,-26 0-16,1 0 16,-52 0-1,1-25-15,50-26 0,-25 51 16,26-26-16,-26 1 15,25 0-15,26-26 16,0 51 0,25-26-16,26 26 0,25 0 15,50 0 1,-24 0-16,50 0 0,-25 0 16,25 0-1,-25 0-15,0 0 16,-1 0-16,-24 0 15,-1 0-15,26 0 16,25 0-16,-25 0 16,25 0-1,127 0 110,1 0-125,75 0 16,26 0-16,-26 0 16,26 0-1,-26 0-15,-50 0 16,50 0-1,-126 0 1,-77 0 31,-25 0-31,-356 0-1,153 0 1,-52 0-16,1 0 0,0 0 15,25-25-15,26 0 16,50-1-16,77 26 16,76 0-16,50 0 15,1 0-15,50 0 32,1 0-32,-1 0 15,26 0 1,0 0-1,-26 0-15,26 0 16,0 0-16,25 0 16,-25 0-16,25 0 0,25 0 15,1 26 1,50-1-16,1 26 0,-52 0 16,1-26-1,-26 0-15,-50-25 16,-1 0-16,0 0 15,-25 26 17,-50-1-1,50 1-31,-77-1 16,27 0-1,-1 1-15,-25-1 0,-51 26 16,50-26-16,1-25 15,0 0 1,51 0-16,25 26 94,50-1-79,77 1 1,51-1-16,76 26 16,0 25-16,26-25 15,24 0-15,-24-1 16,-1 1 0,-101 0-16,-76-26 0,-26 1 15,-51-26 1,-50 0 15,-51 0-15,-26 0-16,0 0 15,-50 0-15,-26 0 16,-25 0-16,0 0 16,0 0-16,25 0 15,-102-26 1,204 1-16,0 0 15,25 25-15,26 0 16,-1 0-16,1 0 31,0 0-15,75 0 78,-24 0-79,25 0-15,-1 0 16,-24 0-16,25 0 0,-77 0 94,1 0-94,-26 25 15,-203-25 1,51 0-16,25 0 16,-203 0-1,279 0-15,26 0 16,51 0-16,-1 0 15,26-25 48,26 25-47,25 0-1,25 0-15,-25 0 16,25 0-16,0 0 15,0 25 1,-25-25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5:52.4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450F231-1020-41BD-A7C4-0F4BA251C185}" emma:medium="tactile" emma:mode="ink">
          <msink:context xmlns:msink="http://schemas.microsoft.com/ink/2010/main" type="inkDrawing" rotatedBoundingBox="11843,13828 19342,14225 19333,14402 11833,14005" semanticType="callout" shapeName="Other">
            <msink:destinationLink direction="with" ref="{BEBF7D85-9BC4-4680-88A0-7D64E32D75F1}"/>
          </msink:context>
        </emma:interpretation>
      </emma:emma>
    </inkml:annotationXML>
    <inkml:trace contextRef="#ctx0" brushRef="#br0">38 7 399 0,'-22'2'113'15,"5"-6"29"-15,4-1-107 16,15 4-24-16,6-1-1 16,7 5-7-16,12 1-2 15,6 1 0-15,12 1 0 16,1 4-1-16,14 2 1 15,-4 1 0-15,14 5 2 16,-2 2 1-16,17 4 4 16,-1-5 2-16,24 6 2 0,-1-5-1 15,22 0-1-15,-4-3-3 16,34 3 0 0,-8-9-3-16,32 1 1 0,-9-2 0 15,37 0-2-15,-24-2-1 16,34-1 0-16,-17-1-1 15,42-4-1-15,-35-4 1 16,48-1 0-16,-20-2 1 16,32-1 2-16,-34 4 0 15,44 2 2-15,-44 2 0 0,30 9 0 16,-31 1-2-16,23 3 0 16,-40-2-2-16,33 4-1 15,-41-9-1-15,17 2 0 16,-36 0-1-16,16-5 1 15,-44 0 0-15,7 5-2 16,-35 0-2-16,-3 5-11 16,-35 5-11-16,-10 8-144 15,-32 3 35-15,-21 3-364 16</inkml:trace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6:06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EBF7D85-9BC4-4680-88A0-7D64E32D75F1}" emma:medium="tactile" emma:mode="ink">
          <msink:context xmlns:msink="http://schemas.microsoft.com/ink/2010/main" type="inkDrawing" rotatedBoundingBox="19158,13917 24106,14285 24083,14602 19135,14234" semanticType="callout" shapeName="Other">
            <msink:sourceLink direction="with" ref="{2D084358-2B63-4028-A89B-33B466848ED4}"/>
            <msink:sourceLink direction="with" ref="{9450F231-1020-41BD-A7C4-0F4BA251C185}"/>
          </msink:context>
        </emma:interpretation>
      </emma:emma>
    </inkml:annotationXML>
    <inkml:trace contextRef="#ctx0" brushRef="#br0">110 164 134 0,'-28'-2'196'0,"0"-5"-56"0,4 1-79 15,8-4 82-15,7 2-119 16,4-4-9-16,5 4-9 16,4 1-2-16,1 4-1 15,8 1-1-15,4 4 0 16,12 3 1-16,6 0 2 0,18-4 5 15,6-1 2 1,20-6 2-16,3-4 0 16,24-5-1-16,-3 0-3 0,25 1-3 15,-6 1-4-15,33 2-1 16,-14 1-1 0,27 3-1-16,-17 0 0 0,26 4 0 15,-24 0 0-15,16 8 2 16,-18 0 0-16,20 3 5 15,-24 0 1-15,15 7 3 16,-16-2 0-16,10 7 0 16,-23 2-3-16,17 3-2 15,-26-2-3-15,14 2-2 16,-19-5-1-16,11 5 0 16,-26-2 0-16,11 4-1 0,-19-1 1 15,12 6 0-15,-20-2-1 16,7 3-1-16,-17-2 0 15,2-1-1-15,-19-5 0 16,4-5-1-16,-10-8 1 16,4-2-2-16,-7-7-1 15,-2-5-4-15,-7-3-1 16,-3 0-6-16,-11-3-4 16,-2-4-13-16,-9 4-13 15,-8-2-116-15,-10-1 25 16,-13-6-284-16</inkml:trace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9:37.7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CBFDD9E-040B-406E-BDA5-D29937978A45}" emma:medium="tactile" emma:mode="ink">
          <msink:context xmlns:msink="http://schemas.microsoft.com/ink/2010/main" type="writingRegion" rotatedBoundingBox="12719,10178 18628,10581 18510,12309 12601,11906"/>
        </emma:interpretation>
      </emma:emma>
    </inkml:annotationXML>
    <inkml:traceGroup>
      <inkml:annotationXML>
        <emma:emma xmlns:emma="http://www.w3.org/2003/04/emma" version="1.0">
          <emma:interpretation id="{4D2E8989-C88B-4DE0-90D2-DD25687B5D72}" emma:medium="tactile" emma:mode="ink">
            <msink:context xmlns:msink="http://schemas.microsoft.com/ink/2010/main" type="paragraph" rotatedBoundingBox="12719,10178 18628,10581 18510,12309 12601,119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A3E0D5-7287-48CD-A596-C88E5479194E}" emma:medium="tactile" emma:mode="ink">
              <msink:context xmlns:msink="http://schemas.microsoft.com/ink/2010/main" type="line" rotatedBoundingBox="12719,10178 18628,10581 18510,12309 12601,11906"/>
            </emma:interpretation>
          </emma:emma>
        </inkml:annotationXML>
        <inkml:traceGroup>
          <inkml:annotationXML>
            <emma:emma xmlns:emma="http://www.w3.org/2003/04/emma" version="1.0">
              <emma:interpretation id="{071B962B-4DEC-4606-81B1-B1F7734170BB}" emma:medium="tactile" emma:mode="ink">
                <msink:context xmlns:msink="http://schemas.microsoft.com/ink/2010/main" type="inkWord" rotatedBoundingBox="12641,11325 13343,11373 13337,11457 12635,11409"/>
              </emma:interpretation>
              <emma:one-of disjunction-type="recognition" id="oneOf0">
                <emma:interpretation id="interp0" emma:lang="" emma:confidence="0">
                  <emma:literal>-6.500</emma:literal>
                </emma:interpretation>
                <emma:interpretation id="interp1" emma:lang="" emma:confidence="0">
                  <emma:literal>-6,500</emma:literal>
                </emma:interpretation>
                <emma:interpretation id="interp2" emma:lang="" emma:confidence="0">
                  <emma:literal>-6500</emma:literal>
                </emma:interpretation>
                <emma:interpretation id="interp3" emma:lang="" emma:confidence="0">
                  <emma:literal>-6.506</emma:literal>
                </emma:interpretation>
                <emma:interpretation id="interp4" emma:lang="" emma:confidence="0">
                  <emma:literal>-6.50</emma:literal>
                </emma:interpretation>
              </emma:one-of>
            </emma:emma>
          </inkml:annotationXML>
          <inkml:trace contextRef="#ctx0" brushRef="#br0">-13452 609 167 0,'-1'-12'135'0,"-3"2"-18"15,-1 2-10-15,4 3-67 0,-3-2-3 16,1 7-17 0,1-3-3-16,-1-1-5 0,-2 4 1 15,-3 0-4-15,3 4-1 16,-4 2-3-16,1 4 0 15,-2 0-1-15,0 4 4 16,4-4 1-16,1-2 0 16,5-3 2-16,10-2 3 15,6-3-3-15,14-1 0 16,5-3-1-16,15-1-2 16,-2-1-4-16,8-3-2 15,-3 3-1-15,9 1 0 16,-9 1-1-16,2 4 0 15,-7 4 0-15,2 1 0 16,-15 1-2-16,-1 3-7 16,-7 2-7-16,-5 4-33 15,-7 0-68-15,-12 2-40 16,-6-6-36-16,-4-7-58 0</inkml:trace>
        </inkml:traceGroup>
        <inkml:traceGroup>
          <inkml:annotationXML>
            <emma:emma xmlns:emma="http://www.w3.org/2003/04/emma" version="1.0">
              <emma:interpretation id="{722AB94F-4725-4BE2-8ABD-960CE1A781A8}" emma:medium="tactile" emma:mode="ink">
                <msink:context xmlns:msink="http://schemas.microsoft.com/ink/2010/main" type="inkWord" rotatedBoundingBox="14215,10280 18628,10581 18510,12309 14097,12008"/>
              </emma:interpretation>
              <emma:one-of disjunction-type="recognition" id="oneOf1">
                <emma:interpretation id="interp5" emma:lang="" emma:confidence="0">
                  <emma:literal>ZL</emma:literal>
                </emma:interpretation>
                <emma:interpretation id="interp6" emma:lang="" emma:confidence="0">
                  <emma:literal>zu</emma:literal>
                </emma:interpretation>
                <emma:interpretation id="interp7" emma:lang="" emma:confidence="0">
                  <emma:literal>Zu</emma:literal>
                </emma:interpretation>
                <emma:interpretation id="interp8" emma:lang="" emma:confidence="0">
                  <emma:literal>z</emma:literal>
                </emma:interpretation>
                <emma:interpretation id="interp9" emma:lang="" emma:confidence="0">
                  <emma:literal>Z</emma:literal>
                </emma:interpretation>
              </emma:one-of>
            </emma:emma>
          </inkml:annotationXML>
          <inkml:trace contextRef="#ctx0" brushRef="#br0" timeOffset="4798.9606">-8936-283 424 0,'2'0'127'0,"-14"2"23"0,4-4-111 16,4 4-37-16,3 8-5 15,-1 1-5-15,0 8-2 16,-1 2 1-16,5 4 1 16,-1-5 4-16,4-2 2 0,2-6 4 15,3-4 6 1,0-1 3-16,3-5 4 0,-1-2 1 16,-1-2 0-16,3-1-7 15,-3 4-2-15,-2 1-4 16,-1 8-1-16,-3 3-3 15,-4 15-1-15,-7 4 1 16,-12 16-2-16,-9 5 0 16,-16 15 2-1,-5-3 1-15,-10 13 1 0,4-10 1 16,-2 7 1 0,11-10-1-16,5 3 1 0,12-12-2 15,7 4-1-15,9-14 0 16,9-1 0-16,4-8 0 0,9-1 0 15,7-9-1-15,9-1 1 16,6-6-1-16,13-3 1 16,0-9 0-16,11-1 0 15,-1-6 0-15,6-2-1 16,-9-8 1-16,4-4 0 16,-6 2-2-16,-4-6-5 15,-12 0-2-15,-4 6-12 16,-14 2-17-16,-9-2-117 15,-12 4 26-15,-5-4-294 16</inkml:trace>
          <inkml:trace contextRef="#ctx0" brushRef="#br0" timeOffset="4888.8234">-9275 441 219 0,'5'5'190'16,"12"-5"-47"-16,11-2-131 0,18-1 132 15,3-4-139-15,14 4-8 16,-2 0-13-16,6 1-127 15,-6 4 32-15,-3 3-328 16</inkml:trace>
          <inkml:trace contextRef="#ctx0" brushRef="#br0" timeOffset="6520.1819">-8453 1075 359 0,'-3'-11'94'0,"3"-3"27"16,3 3-98-16,4-3-9 0,3 4-4 16,4-3 5-16,0 0 4 15,6-7-5-15,3-2-3 16,8-9-1-16,1-4-6 16,10-8-5-16,-3 0 0 15,10-12 1-15,-6 2 0 16,6-10 1-16,-5 4-1 15,2 1 1-15,-8 10 0 16,2 5 0-16,-10 15 0 16,-5 6-2-16,-8 11-1 15,-4 7 1-15,-8 14 0 0,-5 12 1 16,-7 8 1-16,-3 11 1 16,-5 2 0-16,0 4 0 15,0-6 0-15,4 6 1 16,-1-7 0-16,-1 13 1 15,-2-3 2-15,-7 13-1 16,2-7-1-16,-4 11 1 16,0-13-2-16,-4 4-2 15,1-13-2-15,-4 0 0 16,3-12 0-16,-4 2-1 16,4-10 1-16,3 0 1 15,7-10 2-15,3-2 3 16,10-6 0-16,0-4 0 15,5-1-1-15,0-2-2 0,0-2-4 16,0 2-2-16,0-1 0 16,2 1 0-16,-2 0 2 15,1 0 1-15,1 0 1 16,-2 0-2-16,-2-2 0 16,6 0 2-16,-3-4 0 15,1 1 0-15,1 0 2 16,0-2 2-16,-3 5-4 0,2 2 1 15,-2 0 0-15,0 0 0 16,-2 2 0 0,-2 0 1-16,-1-2-1 0,-4 0 1 15,3 0-1-15,1 0 0 16,1 0 0-16,-1-2 1 16,4-1 0-16,-4-1 0 15,0 3 1-15,-2-4-1 16,2 0 0-16,-2-2 0 15,6 0-2-15,1-1 0 16,0 3 0-16,1-3 0 16,1 5 0-16,3-1 0 15,2 1 0-15,4 0-1 16,4 1 2-16,2-1 1 16,1 1 1-16,2 2 1 15,0-2 1-15,2 6 1 0,-3 2-2 16,3 7 1-16,-2 7-1 15,3 9-1-15,-3-1-2 16,-2 5 1-16,-4-3-1 16,1-4 1-16,-7-7 0 15,2 1 0-15,-2-5 0 0,0-2 0 16,-1 0-2 0,5 0 1-16,1-3-2 0,9-1-3 15,1-4-5-15,15-2-16 16,4-3-22-16,11-7-115 15,3-6 19-15,12-12-280 16</inkml:trace>
          <inkml:trace contextRef="#ctx0" brushRef="#br0" timeOffset="651.2215">-11557-35 311 0,'0'6'119'0,"-7"-3"7"15,0-4-81-15,-1 4-27 16,1 2-10-16,-4 2-10 15,-1 3 1-15,-6 6 0 16,1-1 2-16,-1 8 0 16,0-4 0-16,-4 4 1 15,4-1 0-15,-4 4-1 16,-1 2 0-16,-4 14 0 16,1-1-1-16,-6 11 0 31,1 1 0-31,-4 15 0 0,3-5 0 0,-1 18 0 15,8 1-1-15,0 9-1 16,9-11 0-16,7 3-1 16,3-20 0-16,6-8 0 0,5-19 0 15,6-4 0-15,3-16-1 16,11-4 0-16,1-9 1 16,7-9 2-1,1-11 1-15,4-10 3 16,-8-2 1-16,3-15 1 0,-7 3 1 0,-1-6 0 15,-8 3-1 1,-2-3 0-16,-9 9 0 16,-4 1 3-16,-4 11 1 15,-9 3 5-15,-6 8 0 0,-9 5 0 16,-6 5-4-16,-9 8-2 16,4 7-6-16,-6 7-3 15,11 3-5-15,4 9-13 16,10 3-24-16,5 6-101 15,4 2 15-15,3 8-247 16</inkml:trace>
          <inkml:trace contextRef="#ctx0" brushRef="#br0" timeOffset="1030.4408">-11368 869 469 0,'3'9'110'0,"-6"-4"44"0,1-4-139 16,0-2-6-16,2 2-7 0,0-1-18 16,-1-1-16-16,2 4-98 15,3-1-21-15,-6 1-37 16,-3 3-53-16</inkml:trace>
          <inkml:trace contextRef="#ctx0" brushRef="#br0" timeOffset="4291.4395">-10779 36 440 0,'-3'7'119'0,"-6"-6"40"0,0-4-125 16,4 3-17-16,3 3-5 0,2 12-7 15,-3 8-9-15,-2 14-1 16,-2 3 2-16,-6 11-1 15,-1-3 0-15,-1 10 1 16,-3-4 0-16,2 12 1 16,1-8 2-16,3 7-1 15,7-14 0 1,8 2 1-16,6-16-1 16,2-4 0-16,6-6 1 15,3 1 0-15,-5-5 0 0,1 5 1 16,-1-4-1-16,0 1 0 15,-6-7 1-15,0 0-1 16,-2-5 0-16,-4 2 1 16,-3-3 0-16,-3 3 3 15,-4 3 2-15,-4 0 5 0,-4 1 2 16,-10 4 3 0,-5-2 1-16,-11 4-1 0,-3-1-5 15,-9 2-3-15,2-8-5 16,-4-4-11-16,9-9-5 15,-3-12-12-15,8-11-8 16,3-14-23-16,13-4-27 16,5-17-77-16,10-7 4 15,8-18-172-15</inkml:trace>
          <inkml:trace contextRef="#ctx0" brushRef="#br0" timeOffset="4338.3241">-10683-170 437 0,'12'18'115'0,"-10"-9"30"0,4 6-117 15,11-2-29-15,4 7-6 16,4 0-1-16,9-2-6 0,-1-6-2 16,12-6-25-1,-4-9-30-15,9-12-65 0,-7-3-10 16,2-14-138-16</inkml:trace>
          <inkml:trace contextRef="#ctx0" brushRef="#br0" timeOffset="4436.0562">-10105 44 438 0,'-8'17'137'0,"-5"-12"26"0,3 1-118 15,8 1-28-15,4 6-6 16,-2 6-14-16,0 17-5 15,-2 7 0-15,-8 17-2 0,-5 3 3 16,-10 17 1-16,-3-4 4 16,-9 15 2-16,6-4 3 15,3 7 1-15,11-16 0 16,10-6 2-16,12-24-2 16,17-16-1-1,6-24-1-15,10-10 1 16,2-9-1-16,12-23 0 0,-9-9 0 15,7-18-2-15,-7-4 1 0,3-15-1 16,-14 12 0-16,-2-10 0 16,-12 15 1-16,-10-8 0 15,-14 16 1-15,-11-5 0 16,-8 14 0-16,-10 1 1 16,2 12 0-16,-2 1 0 15,12 12 0-15,6 7-2 16,9 10-4-16,5 3-6 15,4 8-9-15,4 14-7 16,-1 6-7-16,2 12-70 16,3-1-53-16,-3 6-5 15,-1-12-159-15</inkml:trace>
          <inkml:trace contextRef="#ctx0" brushRef="#br0" timeOffset="4605.9377">-9521-69 435 0,'-11'17'103'0,"-6"4"39"0,1 6-127 0,1 13-7 15,1 0-2-15,-4 15-2 16,0 3-4-16,0 11 1 15,3-2-1-15,-5 9 1 16,5-8-1-16,2 5 0 16,3-15 0-16,1-8 0 15,11-17 0-15,3-8 1 16,7-15 1-16,9-15 3 16,4-8 3-16,7-19 1 15,1-7 0-15,2-15-1 16,-4 1-3-16,-1-8 0 15,-7 8-2-15,-8-5 1 16,-8 10-1-16,-10-6 1 16,-9 18-2-16,-13-2-3 15,-3 11-4-15,-15 7-10 16,3 14-4-16,-10 9-10 16,9 13-6-16,1 8-44 0,15-1-64 15,2 4 4-15,11-4-178 16</inkml:trace>
        </inkml:traceGroup>
      </inkml:traceGroup>
    </inkml:traceGroup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6:29.0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D32ED38-FFAB-444B-AD34-CB329F5D30E6}" emma:medium="tactile" emma:mode="ink">
          <msink:context xmlns:msink="http://schemas.microsoft.com/ink/2010/main" type="inkDrawing" rotatedBoundingBox="25878,13737 32950,13655 32955,14019 25882,14102" semanticType="callout" shapeName="Other">
            <msink:sourceLink direction="with" ref="{7C17E3FE-8BE0-4299-9B6D-6C1A2ECA8033}"/>
            <msink:sourceLink direction="with" ref="{1161206D-9662-4E43-B999-8F91F5D2D8E1}"/>
            <msink:sourceLink direction="with" ref="{531FAEBB-3F48-4886-BB00-DF6DF6A71FEF}"/>
          </msink:context>
        </emma:interpretation>
      </emma:emma>
    </inkml:annotationXML>
    <inkml:trace contextRef="#ctx0" brushRef="#br0">107 247 125 0,'-10'-18'185'0,"-4"-1"-54"16,-1 9-71-16,1 2 80 15,2 5-112-15,-1 1-2 16,3 4-8-16,-2 4-1 16,4 4-5-16,-2 7-3 15,6 0-3-15,1 8-2 0,5-6-1 16,1 5 3-16,5-6 2 15,7 2 5-15,5-5 1 16,14 0 3-16,2-5-3 16,20-5-2-1,8-4-3-15,22-6-1 0,4-5-5 16,21-3 1-16,-3 0-1 0,23-4-1 16,-12 2-1-16,29-1 0 15,-7-1 0 1,29-4 0-16,-9-1-1 15,36-8 1-15,-16 2-1 16,35-2 0-16,-19 7 0 16,36-4 0-16,-31 9 0 0,29 1 1 15,-25 2-1-15,26-1 0 16,-36 7 1-16,28 1-1 16,-24 3 0-16,22 4 1 15,-33 2-1-15,26 1 2 16,-30 1 0-16,16 0-1 15,-31-1 0-15,21 3 1 16,-30-3-2-16,13-1 0 16,-28 3 0-16,8 2 0 15,-27 3 0-15,0 2-1 16,-27 6 0-16,5 0 1 16,-22-3-1-16,3 3 1 0,-20-2 0 15,4 3-1-15,-20-1-1 16,-2 4-3-16,-11-1-1 15,-3 5-2-15,-10-3 0 16,-1-2-1-16,-6-4 1 0,-3 1-2 16,0-7 0-1,-4-3-3-15,-2-2-1 0,-5-2-7 16,-1-3-5-16,-2-2-33 16,-5 1-97-16,-7-4 19 15,-6-4-259 1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7:09.3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B10162A-2168-4969-ABA2-823E512C7C9A}" emma:medium="tactile" emma:mode="ink">
          <msink:context xmlns:msink="http://schemas.microsoft.com/ink/2010/main" type="inkDrawing" rotatedBoundingBox="6049,16916 9735,17166 9724,17333 6038,17082" semanticType="underline" shapeName="Other">
            <msink:sourceLink direction="with" ref="{8F5D616D-9D7C-4344-9A8B-7AE26885EDBE}"/>
          </msink:context>
        </emma:interpretation>
      </emma:emma>
    </inkml:annotationXML>
    <inkml:trace contextRef="#ctx0" brushRef="#br0">32 13 340 0,'-13'12'102'0,"0"-2"26"0,6-3-100 16,7-4 1-16,9 2-3 15,7-5 3-15,7 0-2 16,17-3 4-16,3-1-6 16,22-4-5-16,10 3-10 15,26 0 4-15,4 0 3 16,38 3 5-16,6 1 2 15,47-3 3-15,-4 3-4 16,46 1 0-16,-16 0-6 0,24 5-2 16,-42 1-6-16,14 14-2 15,-41 5-6-15,6 8 1 16,-37 1-1-16,8 4 0 16,-31-12 0-16,2-3 0 15,-29-8-1-15,2-1 1 16,-22-6 0-16,-4 2 0 15,-21-5 0-15,-8 2 0 16,-18-2-1-16,-7-2-9 16,-9-3-10-16,-4 2-20 15,-9-4-15-15,-10-1-146 16,-8-2 32-16,-23-5-347 16</inkml:trace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7:03.2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CF92AB-4DD5-4D77-954D-098B3F427A7C}" emma:medium="tactile" emma:mode="ink">
          <msink:context xmlns:msink="http://schemas.microsoft.com/ink/2010/main" type="writingRegion" rotatedBoundingBox="976,16018 8762,13853 9562,16729 1776,18894"/>
        </emma:interpretation>
      </emma:emma>
    </inkml:annotationXML>
    <inkml:traceGroup>
      <inkml:annotationXML>
        <emma:emma xmlns:emma="http://www.w3.org/2003/04/emma" version="1.0">
          <emma:interpretation id="{9F4E938C-E668-46DA-954F-81D5F8F27610}" emma:medium="tactile" emma:mode="ink">
            <msink:context xmlns:msink="http://schemas.microsoft.com/ink/2010/main" type="paragraph" rotatedBoundingBox="976,16018 8762,13853 9562,16729 1776,188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A4C342-8C7D-4193-A50F-90015ED56925}" emma:medium="tactile" emma:mode="ink">
              <msink:context xmlns:msink="http://schemas.microsoft.com/ink/2010/main" type="line" rotatedBoundingBox="976,16018 8762,13853 9562,16729 1776,18894"/>
            </emma:interpretation>
          </emma:emma>
        </inkml:annotationXML>
        <inkml:traceGroup>
          <inkml:annotationXML>
            <emma:emma xmlns:emma="http://www.w3.org/2003/04/emma" version="1.0">
              <emma:interpretation id="{5DF363EE-79D2-4A0F-924D-AFB03798417D}" emma:medium="tactile" emma:mode="ink">
                <msink:context xmlns:msink="http://schemas.microsoft.com/ink/2010/main" type="inkWord" rotatedBoundingBox="1283,17124 2689,16733 3181,18503 1776,1889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-4376 15135 379 0,'-7'3'126'0,"-3"-4"28"16,4-1-108-16,2 0-28 16,1-1-7-16,0 0-10 0,-4-2-10 15,-5-2 8 1,-8 4 0-16,-3-1 0 0,-10 6 2 16,0 3 0-16,-9 8 1 15,4 1 1-15,-10 12 2 16,0 2 1-16,-12 19 3 15,4-1-1-15,-13 19 3 16,5-5-2-16,-13 16 0 16,8-4-3-16,-11 16-1 15,9-5-3-15,-4 20 0 16,15-7-2-16,4 10 0 16,17-13 0-16,10 7 0 15,15-22-1-15,13 0 0 16,9-17 0-16,10-1 0 15,7-17-1-15,7-1 1 16,1-11-1-16,12 1 1 0,-1-9-1 16,11 2-3-16,-2-7-1 15,9 0-4-15,-9-6-3 16,5-5-3-16,-11-6 3 16,1-6 0-16,-12-6 4 15,7-8-6-15,-4-4-4 16,2-10-29-16,-1-2-35 15,6-8-56-15,-6 1-14 16,2-6-94-16</inkml:trace>
          <inkml:trace contextRef="#ctx0" brushRef="#br0" timeOffset="1223.0186">-4288 16559 471 0,'-9'4'123'0,"3"-1"38"16,-1-3-141-16,5 2-5 0,1-2-13 15,1-2-12-15,-2 2-4 16,5-2-4-16,-6 4-1 16,0 1-5-16,-2 6 5 15,-2 6 1-15,-4 6 6 16,-1 7 2-16,2 2 9 15,2 7 4-15,4-4 0 0,6 7 3 16,8-5-1 0,5 1 0-16,3-8-1 15,9-3 1-15,-2-10-1 0,3-5 1 16,-3-8 0-16,1-7 3 16,-6-10-2-16,0-8 0 15,-3-9-2-15,1-11 2 16,-5 0-2-16,-1-10 3 15,-4 3 3-15,-4-2 4 16,-8 9 0-16,-4 0 1 16,-4 10-4-16,-4 3-5 15,-4 10-10-15,-3 2-18 16,-2 10-11-16,-7 9-130 16,1 6 27-16,-4 11-308 15</inkml:trace>
        </inkml:traceGroup>
        <inkml:traceGroup>
          <inkml:annotationXML>
            <emma:emma xmlns:emma="http://www.w3.org/2003/04/emma" version="1.0">
              <emma:interpretation id="{8F5D616D-9D7C-4344-9A8B-7AE26885EDBE}" emma:medium="tactile" emma:mode="ink">
                <msink:context xmlns:msink="http://schemas.microsoft.com/ink/2010/main" type="inkWord" rotatedBoundingBox="3311,15369 8762,13853 9535,16631 4084,18147">
                  <msink:destinationLink direction="with" ref="{6B10162A-2168-4969-ABA2-823E512C7C9A}"/>
                </msink:context>
              </emma:interpretation>
            </emma:emma>
          </inkml:annotationXML>
          <inkml:trace contextRef="#ctx0" brushRef="#br0" timeOffset="1326.744">-3186 15796 438 0,'2'8'121'16,"-6"-8"29"-16,6 3-121 15,5 1-20-15,8 2-4 16,3 1-4-16,13 5-1 16,6-2 1-16,14-1-1 15,3-2-1-15,7-4-3 0,-3-3-2 16,8 2-8-16,-12-4-6 16,5-1-44-16,-7 3-83 15,1-2 10-15,-12 1-223 16</inkml:trace>
          <inkml:trace contextRef="#ctx0" brushRef="#br0" timeOffset="1262.9082">-3259 15542 338 0,'13'5'94'0,"7"5"31"0,5 0-101 16,10 1 2-16,2-1-10 15,11 0-7-15,-4-5-8 16,11 0-11-16,-3-3-16 16,-2-6-47-16,-9-1-46 15,-6 0-7-15,-12-1-49 16,-5-1 72-16</inkml:trace>
          <inkml:trace contextRef="#ctx0" brushRef="#br0" timeOffset="-2.02859E6">-1747 13189 422 0,'-23'-6'116'0,"-3"-3"35"16,6 6-125-16,0 5-3 15,0 3-11-15,-2 11-6 16,1 8-6-16,-8 15 0 16,-2 3 0-16,-14 21 0 15,2-3 0-15,-14 18-1 16,-1-5 2-16,-8 21-1 15,8-6 0-15,-7 19 0 16,12-9 1-16,5 14-1 16,16-10 0-16,11 12 0 15,14-14 0-15,20 5-1 16,11-19 0-16,14-13-1 0,5-28 0 16,20-19 1-16,0-24 0 15,18-29 2-15,-3-14 2 16,17-29 3-16,-12-5 0 15,8-26 2-15,-14 7-2 16,4-23 1-16,-13 14-2 16,-1-19 3-16,-13 14 1 0,-2-15 1 15,-17 15 0-15,-9-12 0 16,-14 24-4-16,-20-2-1 16,-16 25-3-16,-22 10-6 15,-7 26-4-15,-20 19-4 16,1 20 0-16,-7 18-3 15,12 10-1-15,2 19-53 16,12 3-90-16,-5 14 8 16,5-4-253-16</inkml:trace>
          <inkml:trace contextRef="#ctx0" brushRef="#br0" timeOffset="2347.973">-822 14283 344 0,'-13'-3'120'15,"-4"-2"21"-15,4 2-89 16,6 1-25-16,6 0-6 0,-1 2-16 16,4 2-4-16,-1 0-2 15,8-2 3-15,2 0 0 16,9-2 2-16,3-3 1 16,9-2-1-16,1-1-1 15,4-2-1-15,-1-1-2 16,4-4 1-16,-7 6 0 15,2-2-1-15,-7 2 0 16,-3 4 0-16,-7 4 0 0,-1 4-1 16,-7 9 1-1,-3 9-1-15,-4 6 0 16,-3 13 1-16,-2 6 0 0,-8 17 0 16,-1 5 0-16,-9 19 1 15,-5-3 0-15,-10 9 0 16,2-11 0-16,-7 7 0 15,7-14-1-15,-5 3-6 16,9-13-3-16,0-2-2 16,7-22-3-16,2-11-8 15,8-15-13-15,6-15-93 16,4-15-8-16,2-15-45 16,5-6-12-16</inkml:trace>
          <inkml:trace contextRef="#ctx0" brushRef="#br0" timeOffset="2533.4863">-633 14698 401 0,'4'0'113'0,"-1"5"27"0,4 2-113 15,6 3-10-15,0 2-10 16,10 4-1-16,4-3-3 15,5 1-8-15,-1-6-10 0,7-3-63 16,-6-5-66-16,1-2-7 16,-8 1-169-16</inkml:trace>
          <inkml:trace contextRef="#ctx0" brushRef="#br0" timeOffset="3214.9545">169 14469 277 0,'-16'-8'163'15,"-6"-7"-16"-15,-1-8-43 16,8 0-77-16,5-7-9 15,3 6-14-15,4 1-6 0,5 10-3 16,3 5-2-16,1 9 0 16,7 18 1-16,1 9 2 15,4 18 2-15,-3 6 3 16,0 16 0-16,-3-5 1 0,-4 12 1 31,-3-9 2-31,-2 7 3 0,-5-13 1 0,1 1 1 16,-8-14-2-16,-2-4-1 15,-2-12-2-15,-6-1 0 16,-2-7-1-16,-7-6 1 16,-4-7 0-16,-6-7 0 15,1-8-3-15,-9-6 0 16,4-3-1-16,-1-4-4 16,5 5-1-16,5 1-1 15,8 4-2-15,3 5 1 16,9 1 2-16,5 4 0 15,4-4 1-15,6 0 0 16,3-3 0-16,7-8 1 16,4-3 2-16,14-14 2 15,3-2 1-15,15-8 1 16,-1-1-2-16,11-11 0 16,-7 4-1-16,13-12 0 0,-13 2 0 15,7-11-1-15,-6 7 1 16,-3-8 1-16,-14 11 2 15,-2-3 3-15,-11 17 3 16,-7 2 1-16,-7 12-1 16,-6 2-1-16,-5 10-4 15,-7 0-5-15,-4 8-4 0,-9 9-6 16,-2 7-5-16,-11 12-12 16,-1 9-12-16,-8 16-82 15,2 1-34-15,-5 12-25 16,7-9-94-16</inkml:trace>
          <inkml:trace contextRef="#ctx0" brushRef="#br0" timeOffset="3942.364">918 14328 411 0,'13'-2'136'0,"-6"2"23"16,-6 2-112-16,-4 5-23 16,-5 4-15-16,-5 14-10 15,-6 7-8-15,-4 11-4 16,0 2-3-16,3 8 1 15,5-7 5-15,3 6 2 0,7-9 3 16,4 4 3-16,-1-11 3 16,5 2-1-16,4-10 1 15,3 4 1-15,2-7-1 16,6 3 0-16,-3-5-1 16,1 1 1-16,-2-1-1 15,-3 2 1-15,-4-2 0 16,-9 9 1-16,-6 2 1 15,-14 8 4-15,-9-2 3 0,-16 5 7 16,-2-12 1-16,-13-10 0 16,7-13-5-16,-3-17-12 15,10-18-15-15,-5-18-11 16,10-8-15-16,0-24-114 16,6 0-1-16,12-6-41 15,17 13-24-15</inkml:trace>
          <inkml:trace contextRef="#ctx0" brushRef="#br0" timeOffset="3508.3413">410 15059 527 0,'-8'6'125'0,"-2"-2"41"0,5-6-157 15,5 0-22-15,0 1-20 16,6-3-135-16,-1-1 28 15,2-5-332-15</inkml:trace>
          <inkml:trace contextRef="#ctx0" brushRef="#br0" timeOffset="4213.9379">916 14184 481 0,'5'6'123'0,"-3"-1"39"16,3-1-139-16,5 6-9 0,5 3-7 16,11 7-6-16,6-2-6 15,8 4-16-15,3-7-18 16,7-5-104-16,-5-5-18 0,-1-9-40 16,-5-7-39-1</inkml:trace>
          <inkml:trace contextRef="#ctx0" brushRef="#br0" timeOffset="4272.7871">1454 14195 158 0,'35'-10'36'0,"3"2"-36"16,-6 5-29-16,-2 1-135 16</inkml:trace>
          <inkml:trace contextRef="#ctx0" brushRef="#br0" timeOffset="5125.7174">1398 14375 303 0,'-22'15'163'16,"2"-5"-14"-16,-1 1-54 15,9 2-79-15,0 12-13 16,2 7-14-16,-3 11-4 16,6 5 1-16,1 12-5 15,4-4 0-15,4 9-4 0,3-8 1 16,1 9 1-16,3-10 4 15,2-2 16-15,-1-16 9 16,5-8 7-16,0-15 5 16,2-14 10-16,1-11 0 15,7-16-6-15,2-9-5 16,6-27-4-16,0-4-8 16,2-24-10-16,-5 4 4 0,-4-12 0 15,-12 13-1-15,-6-9 1 16,-10 17-1-16,-6-2 1 15,-4 14 0-15,-3 10 0 16,2 19 2-16,-4 14 0 16,-1 17-1-16,-5 22-3 15,0 9-5-15,-7 19-10 16,3 3-7-16,2 22-61 16,5-4-62-16,2 12-3 15,3-6-171-15</inkml:trace>
          <inkml:trace contextRef="#ctx0" brushRef="#br0" timeOffset="5146.6648">1912 14411 446 0,'-8'17'145'0,"-9"-6"21"16,-7 11-115-16,4 5-40 16,-7 6-12-16,4 5-12 15,-2 8-10-15,7 1-1 0,-1 13-3 16,8-2 5-16,1 10 0 16,6-3 2-16,8 6 0 15,4-15 3-15,7-1 10 16,2-18 12-16,11-14 18 15,-2-15 5-15,8-18 10 16,-1-11-3-16,7-21-5 16,-2-8-9-16,7-23-3 15,-5-3-10-15,6-20-4 16,-6 3-3-16,0-19 0 16,-10 15-1-16,-4-3-1 15,-11 25-1-15,-5 9-6 16,-12 26-5-16,-13 17-29 15,-11 18-124-15,-24 16 27 16,-11 11-324-16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2:10.1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78E4FC2-AA15-4B33-BD69-A3726B10A306}" emma:medium="tactile" emma:mode="ink">
          <msink:context xmlns:msink="http://schemas.microsoft.com/ink/2010/main" type="writingRegion" rotatedBoundingBox="589,15803 23472,11831 24287,16530 1405,20502"/>
        </emma:interpretation>
      </emma:emma>
    </inkml:annotationXML>
    <inkml:traceGroup>
      <inkml:annotationXML>
        <emma:emma xmlns:emma="http://www.w3.org/2003/04/emma" version="1.0">
          <emma:interpretation id="{98B32D57-27A8-4A0A-B568-C92286171F1B}" emma:medium="tactile" emma:mode="ink">
            <msink:context xmlns:msink="http://schemas.microsoft.com/ink/2010/main" type="paragraph" rotatedBoundingBox="661,15750 11314,14272 11692,16993 1038,184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C63CA1-E5C9-4ED6-B567-4F4AEE2920B0}" emma:medium="tactile" emma:mode="ink">
              <msink:context xmlns:msink="http://schemas.microsoft.com/ink/2010/main" type="line" rotatedBoundingBox="661,15750 11314,14272 11692,16993 1038,18471"/>
            </emma:interpretation>
          </emma:emma>
        </inkml:annotationXML>
        <inkml:traceGroup>
          <inkml:annotationXML>
            <emma:emma xmlns:emma="http://www.w3.org/2003/04/emma" version="1.0">
              <emma:interpretation id="{3C0A0E0B-0345-4ED1-B702-01075C3958D9}" emma:medium="tactile" emma:mode="ink">
                <msink:context xmlns:msink="http://schemas.microsoft.com/ink/2010/main" type="inkWord" rotatedBoundingBox="661,15750 5172,15124 5549,17845 1038,18471"/>
              </emma:interpretation>
              <emma:one-of disjunction-type="recognition" id="oneOf0">
                <emma:interpretation id="interp0" emma:lang="" emma:confidence="0">
                  <emma:literal>RBF=</emma:literal>
                </emma:interpretation>
                <emma:interpretation id="interp1" emma:lang="" emma:confidence="0">
                  <emma:literal>RBF z</emma:literal>
                </emma:interpretation>
                <emma:interpretation id="interp2" emma:lang="" emma:confidence="0">
                  <emma:literal>RPF z</emma:literal>
                </emma:interpretation>
                <emma:interpretation id="interp3" emma:lang="" emma:confidence="0">
                  <emma:literal>RAF z</emma:literal>
                </emma:interpretation>
                <emma:interpretation id="interp4" emma:lang="" emma:confidence="0">
                  <emma:literal>BOBFEX</emma:literal>
                </emma:interpretation>
              </emma:one-of>
            </emma:emma>
          </inkml:annotationXML>
          <inkml:trace contextRef="#ctx0" brushRef="#br0">-5939 13036 175 0,'24'-37'190'0,"2"-1"-51"0,-1 2-103 15,9 3 105-15,3 5-125 16,7 10-6-16,0 12-6 16,9 11-1-16,-5 9 0 15,6 14 0-15,-6 4-1 16,1 13 0-16,-10-1 0 15,-7 10 0-15,-11-4-1 0,-11 13 1 16,-15-6 0 0,-15 17 1-16,-11-5-1 15,-17 9 1-15,-7-6-1 16,-15 9 0-16,2-14-1 0,-2 2 1 16,12-14-1-16,5-5 0 15,21-15 0-15,9-3-1 16,12-10 0-16,11 2-1 15,11-4 1-15,11 8 1 16,4 2 0-16,17 9 0 16,1-1 1-16,14 11-1 15,-3-5 0-15,7 9-1 16,-14-6 1-16,-2 1 1 16,-16-8 3-16,-5 0 6 15,-13-15 2-15,-3-2 5 16,-11-8 1-16,-8 2 1 15,-6-3-5-15,-18 6-2 0,-8-1-6 16,-20 8-2-16,-6-1-6 16,-17 9-3-16,4-2-2 15,-11 5-7-15,11-4-3 16,-9-5-6-16,20-7-1 16,1-7-12-16,20-12-12 15,11-8-114-15,18-6 24 16,5-11-283-16</inkml:trace>
          <inkml:trace contextRef="#ctx0" brushRef="#br0" timeOffset="-799.25">-5823 12921 395 0,'-3'6'125'0,"-4"1"19"0,0 6-101 0,2 5-35 16,4 13-3-16,-2 6-4 0,0 18-1 0,-2 7 1 16,1 26-1-16,-2 3 1 15,-4 40-1-15,-2 0-1 0,-4 33-3 32,-2-5 1-32,-10 25 0 0,3-31 1 15,-7 4 2 1,3-38 3-16,-2-12-3 15,7-41-1-15,4-14-17 16,7-29-26-16,-5-17-100 16,5-21 10-16,-2-24-237 0</inkml:trace>
          <inkml:trace contextRef="#ctx0" brushRef="#br0" timeOffset="244.8407">-4672 12846 498 0,'11'12'127'0,"-11"-8"36"0,2 6-137 0,2 7-29 15,1 15-2-15,-1 11 0 16,-5 24-4-16,-5 4 2 16,-6 29 0-16,-1 2 3 15,-9 29 0-15,0-4 4 16,-9 25 0 0,-2-14 1-16,-5 27 3 15,3-24 2 1,-5 7 2-1,7-26-1-15,-1-1 0 0,4-35-3 16,1-6-2-16,4-21-3 0,-3-7-5 16,8-16 0-16,-5-8-6 15,5-15-2-15,-2-7-12 0,5-11-8 16,1-17-58 0,5-10-52-16,1-25-3 0,7-12-64 0,2-27 96 15</inkml:trace>
          <inkml:trace contextRef="#ctx0" brushRef="#br0" timeOffset="1061.5939">-4858 13916 401 0,'15'10'133'0,"6"-7"22"0,-1-6-101 15,14-2-33-15,9 0-9 16,11 0 1-16,5 2-10 16,13 0-7-16,-2 5-7 15,14-2-29-15,-9-2-48 16,1 2-71-16,-15 3-15 15,-1-1-141 1</inkml:trace>
          <inkml:trace contextRef="#ctx0" brushRef="#br0" timeOffset="999.7552">-4718 12889 438 0,'7'-5'121'0,"4"4"35"0,3 4-128 15,11 3-4-15,3 4-11 16,12 2-5-16,0 1-4 16,10 3-1-16,-3-3-4 0,16 3-4 15,-5-1-2-15,9 1-5 16,-10-4-3 0,3 6-1-16,-13-8 3 15,-1 3-1-15,-15 2 3 16,-5 1-6-16,-11-4-5 15,-9 7-46-15,-11 1-46 16,-12 8-22-16,-8 5-48 0,-21 6 25 16</inkml:trace>
          <inkml:trace contextRef="#ctx0" brushRef="#br0" timeOffset="1454.6721">-3582 13960 314 0,'-34'1'116'0,"3"-2"18"15,13 2-85-15,7 1-13 16,6-2-12-16,5 3-14 16,8 1-6-16,8 2-2 15,4 0-2-15,16 0 1 16,3-2-1-16,16-1 1 15,-1-6-2-15,12 0-8 16,-7-3-9-16,8-1-37 16,-11 1-36-16,3 0-46 0,-12 3-27 15,-1 0-51 1</inkml:trace>
          <inkml:trace contextRef="#ctx0" brushRef="#br0" timeOffset="1216.7183">-3678 13672 164 0,'2'-27'38'16,"2"8"17"-16,5 2-45 0,1 9 9 16,5 4 29-16,0 2 25 15,2-1-3-15,-1 3 1 16,5 0-8-16,-1 3-27 16,5-1-28-16,3 5 2 15,6 0-4-15,-2 1-3 16,7 6-2-16,-4 3 0 15,5 3 1-15,-5 1-2 16,2 7 0 0,-8-3-10-16,0 6-10 15,-10-8-116 1,-7 5 25-16,-9-6-289 0</inkml:trace>
          <inkml:trace contextRef="#ctx0" brushRef="#br0" timeOffset="-1954.6982">-6597 12467 259 0,'-1'-6'93'0,"-2"2"10"16,-2-4-64-16,2 2-25 0,-4 1 0 16,0 0 0-16,-5 1 1 15,0 2 1-15,-3 1 1 16,2 2-4-16,0 2-5 16,3 3-4-16,-1 1-2 15,3 5-2-15,-4 7 1 16,1 0 0-16,-3 11 0 15,-1 2-1-15,-1 12 1 16,-2 2-2-16,-4 20 0 16,2 1 1-16,-8 26 2 15,1-2 2-15,-8 19 8 16,4-10 1-16,-7 15 4 16,4-17-1-16,-2 14-1 15,8-12-7-15,-6 10-2 16,6-12-4-16,-4 18 1 0,7-13-1 15,-9 21 0-15,4-11 0 16,-5 10 2-16,4-20-1 16,-4 3 0-16,9-27-1 15,-2-2 0-15,6-22-1 16,3-6-3-16,7-18 0 16,-1-9-7-16,7-12-4 15,1-6-21-15,4-9-11 0,-1-13-37 16,5-7-29-16,0-18-22 15,6-5-20-15,4-27 6 16</inkml:trace>
          <inkml:trace contextRef="#ctx0" brushRef="#br0" timeOffset="-1222.0362">-7000 12902 255 0,'49'-66'117'0,"4"4"9"16,-9 18-61-16,3 4-22 16,-6 15-15-16,3 8-2 15,-10 11-12-15,-2 7-3 16,-5 8-1-16,1 9-2 16,-3 5-4-16,7 13-1 0,-4 2-1 15,1 13-1-15,-8 2 0 16,-7 13 3-1,-11-4 3-15,-11 10 1 16,-12-6 5-16,-15 12 3 16,-6-9-2-16,-13 13-3 0,-2-8-1 15,-16 8-7-15,6-13-3 16,-12 4-1-16,9-20 1 16,-3-7 0-16,16-17-1 15,6-8-2-15,16-15-1 0,9-3 0 16,12-3-1-16,6-2-5 15,5-1 2-15,4 2 0 16,4 1 0-16,4 1 1 16,5-1 4-16,7 5 2 15,0 2 0-15,7 8 1 16,-1 4 1-16,6 10 2 16,-5 2 1-16,8 13 3 15,-3 0 2-15,4 15 3 16,-6-2 0-16,5 14 1 15,-6-4-3-15,1 7 1 16,-5-10-2-16,2 8-2 16,-3-10-3-16,1 4-1 0,-5-9-4 15,0 7-4-15,-6-10-1 16,3 12-5-16,-7-9-2 16,0 9-3-16,-4-8 0 15,0-2-9-15,-2-15-7 16,5-6-105-16,1-19-14 15,1-13-38-15,1-15-49 16</inkml:trace>
        </inkml:traceGroup>
        <inkml:traceGroup>
          <inkml:annotationXML>
            <emma:emma xmlns:emma="http://www.w3.org/2003/04/emma" version="1.0">
              <emma:interpretation id="{115AF782-3778-46F0-8BCE-6F999579F221}" emma:medium="tactile" emma:mode="ink">
                <msink:context xmlns:msink="http://schemas.microsoft.com/ink/2010/main" type="inkWord" rotatedBoundingBox="6671,14967 11321,14322 11654,16725 7004,17370">
                  <msink:destinationLink direction="with" ref="{4B97FEF1-07A1-4111-A180-5355FF9EB275}"/>
                </msink:context>
              </emma:interpretation>
              <emma:one-of disjunction-type="recognition" id="oneOf1">
                <emma:interpretation id="interp5" emma:lang="" emma:confidence="0">
                  <emma:literal>1-1-gn</emma:literal>
                </emma:interpretation>
                <emma:interpretation id="interp6" emma:lang="" emma:confidence="0">
                  <emma:literal>1-fgn</emma:literal>
                </emma:interpretation>
                <emma:interpretation id="interp7" emma:lang="" emma:confidence="0">
                  <emma:literal>1-7gn</emma:literal>
                </emma:interpretation>
                <emma:interpretation id="interp8" emma:lang="" emma:confidence="0">
                  <emma:literal>1-79,</emma:literal>
                </emma:interpretation>
                <emma:interpretation id="interp9" emma:lang="" emma:confidence="0">
                  <emma:literal>1-Ign</emma:literal>
                </emma:interpretation>
              </emma:one-of>
            </emma:emma>
          </inkml:annotationXML>
          <inkml:trace contextRef="#ctx0" brushRef="#br0" timeOffset="2253.7373">-1636 13134 480 0,'-6'4'114'0,"2"-4"42"0,11-4-142 0,12-6-1 16,6-4-4-16,12-8-3 15,3-3-1-15,13-17-2 16,0-7-4-16,13-18-1 16,-6-4-1-16,12-15 0 15,-9 3 0-15,9-12 2 16,-6 11 2-16,11-14 1 16,-10 11 1-16,8-6 1 15,-10 17-1 1,2 0 0-16,-15 21-1 15,-2 8-1 1,-14 16 1-16,-2 8-2 0,-13 17 0 16,-1 6-4-16,-9 10 0 0,-4 12-2 15,-7 8 0-15,-10 12 1 16,-5 7 3-16,-13 21 1 16,-1 5 4-16,-12 19 1 15,2 0 3-15,-9 15 3 0,5-9 0 16,-5 13 1-16,5-13-3 15,-5 6-2-15,8-17-6 16,-3 4-6-16,10-21-4 16,-3 4-2-16,8-14 0 15,2 4-2-15,4-14-1 16,4 0-22-16,7-12-34 16,5-5-85-16,4-10-4 0,2-7-185 15</inkml:trace>
          <inkml:trace contextRef="#ctx0" brushRef="#br0" timeOffset="3152.6621">173 12554 390 0,'-18'4'146'0,"1"0"15"0,-1 2-88 0,11-4-53 0,2-1-4 16,4-1-10-16,1 2-4 15,3 1-6-15,5 1 4 16,1 2 1-16,12 1 0 15,2 2 0-15,13-3-1 16,3 1 1-16,13-1 0 16,1-3-1-1,14-1-1-15,-4-5-1 16,12 0-1-16,-10-2-3 0,8 1-10 16,-11 1-6-16,4 3-36 15,-14 3-38-15,-2 3-61 16,-15-2-19-16,-6-1-101 15</inkml:trace>
          <inkml:trace contextRef="#ctx0" brushRef="#br0" timeOffset="4169.3132">1200 12943 427 0,'13'6'111'0,"6"-5"38"0,3-2-118 15,16-1-13-15,8 1-2 0,11-2 0 16,2 2-6-1,19-2-2-15,1-3-3 16,24-6 0-16,-2-3-4 0,24-4 0 31,-10-4 0-31,21-2-1 0,-20 0 0 16,15-2 0-16,-19 5 0 16,0 2 0-16,-26 6 0 15,-1 7-4-15,-24 7-4 0,-7 6-24 16,-16 6-41-16,-11 1-87 15,-17 2-5-15,-12 4-191 16</inkml:trace>
          <inkml:trace contextRef="#ctx0" brushRef="#br0" timeOffset="3735.0766">1837 12126 502 0,'8'8'112'0,"1"-6"47"16,7-2-146-16,9-4-8 15,7-3-1-15,6-8-2 16,-3-3-3-16,7-11-4 16,-6-3-2-16,7-15-4 15,-5-5 0-15,8-17 1 0,-5 0 4 16,3-16 2-16,-7 7 2 15,4-7 2 1,-9 11 1-16,3-2-1 16,-7 17 0-16,2 3 0 15,-7 18 0-15,-1 7-2 0,-10 17-2 16,-2 12 0-16,-10 17 0 16,-9 22 0-16,-4 14 3 15,-10 33 2-15,-2 13-1 0,-6 31-2 16,0 1-4-16,-7 28-9 15,2-13 1 1,-3 13 0-16,2-28 3 0,-3 4 1 16,8-36 5-1,-2-6-19-15,6-27-33 0,0-9-74 16,6-21-3-16,-3-11-165 16</inkml:trace>
          <inkml:trace contextRef="#ctx0" brushRef="#br0" timeOffset="5558.841">2685 13078 526 0,'-9'22'120'0,"-5"3"45"15,3-4-152-15,1 4-12 16,4-3-4-16,-6 7 0 16,1 2-5-16,-4 12-2 15,2-2 2-15,-1 10-2 16,3-1 1-16,-1 7 3 15,5-5 2-15,-4-5 0 16,7-15 1-16,1-11-1 0,4-17 2 16,7-19-1-1,5-12 2-15,8-20 0 0,5-5 2 16,6-14-1 0,1 4 0-16,8-5-5 15,-4 9-3-15,5-2-1 16,-4 12 0-1,3 1 2-15,-7 13 3 0,3 3 5 16,-8 12 2 0,1 4 4-16,-7 9 1 0,1 6 1 15,-5 8 0-15,-2 14 1 16,-5 4-3-16,-4 17 2 16,-7 5 0-16,-5 10 1 15,-7-4-5-15,-3 5-5 0,-4-9-8 16,-1-5-17-16,0-12-18 0,0-7-111 15,3-8-1-15,-2-2-46 16,3-5-4-16</inkml:trace>
        </inkml:traceGroup>
      </inkml:traceGroup>
    </inkml:traceGroup>
    <inkml:traceGroup>
      <inkml:annotationXML>
        <emma:emma xmlns:emma="http://www.w3.org/2003/04/emma" version="1.0">
          <emma:interpretation id="{A58C656C-F089-4871-A7EA-8EED01D4697F}" emma:medium="tactile" emma:mode="ink">
            <msink:context xmlns:msink="http://schemas.microsoft.com/ink/2010/main" type="paragraph" rotatedBoundingBox="6854,16902 23840,13953 24287,16530 7301,1947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B52D0EA-8513-48A5-9DA5-BE2E4C835231}" emma:medium="tactile" emma:mode="ink">
              <msink:context xmlns:msink="http://schemas.microsoft.com/ink/2010/main" type="line" rotatedBoundingBox="6854,16902 23840,13953 24287,16530 7301,19479"/>
            </emma:interpretation>
          </emma:emma>
        </inkml:annotationXML>
        <inkml:traceGroup>
          <inkml:annotationXML>
            <emma:emma xmlns:emma="http://www.w3.org/2003/04/emma" version="1.0">
              <emma:interpretation id="{75128D15-1ED9-4E02-976E-97100EDE2D1A}" emma:medium="tactile" emma:mode="ink">
                <msink:context xmlns:msink="http://schemas.microsoft.com/ink/2010/main" type="inkWord" rotatedBoundingBox="6854,16902 11406,16111 11853,18688 7301,19479"/>
              </emma:interpretation>
              <emma:one-of disjunction-type="recognition" id="oneOf2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9555.3744">2102 14890 189 0,'-9'20'107'0,"-4"-1"13"0,1-3-44 0,-3-1-11 16,4-5-18-1,-3-2-9-15,3 1-19 0,-4-4-1 16,5 0-2-16,2-1 1 16,4 2-2-16,2-4-4 15,5-2-4-15,5-2-2 16,3-2-2-16,6-8 4 16,5-3 1-16,10-7 5 15,0-7 0-15,14-11 1 31,1-2-3-31,13-14-1 0,-1 0-4 16,14-13-2-16,-4 3-2 0,14-9 0 16,-13 7-2-16,9-5 1 15,-14 10-1-15,6-2 1 16,-16 14-1-16,1-1 1 16,-10 14-1-16,-4 7-2 0,-14 11-1 15,-4 6-1-15,-11 8-1 16,-7 14 2-16,-8 9 1 15,-6 14 1-15,-9 10 1 16,-9 20 1-16,-5 5-1 16,-11 16-1-16,-1 2-1 15,-10 14-1-15,3-5-1 0,-9 17 1 16,8-7 0-16,-12 10 0 16,8-10 2-16,-6 5 0 15,9-21 0-15,-4 1-2 16,15-17 0-16,-1-4-2 15,11-12-7-15,1-1-7 16,10-13-4-16,5-5-23 16,6-12-19-16,5-3-84 15,4-11 6-15,6-2-193 16</inkml:trace>
          <inkml:trace contextRef="#ctx0" brushRef="#br0" timeOffset="8049.6039">-572 14406 377 0,'-9'-4'128'0,"-6"1"20"0,-1-3-100 0,-4 0-25 15,1 3-12-15,-8 5-9 16,1 2-7-16,-12 5-1 16,1 1 0-16,-12 5 0 15,2-3 4-15,-10 4-2 16,4-1 0-16,-7 5-6 15,4-1 0-15,-7 11-2 16,11-1 3 0,-3 11-1-16,11-2 3 15,2 9-4-15,12-5-2 16,3 10-6-16,10-5 3 0,6 4 2 16,11-7 4-16,8-3 4 15,9-13 5-15,13-7 0 16,0-15 1-16,13-11-1 0,0-9 2 15,10-14 0-15,-4-10 1 16,10-14-1-16,-4-1 1 16,8-13 4-16,-6 3 6 15,8-9 8-15,-7 10 4 0,6-8 6 16,-13 8-3 0,5-4-2-16,-12 12-8 0,0-4-2 15,-13 14-6-15,0 8-1 16,-12 14-3-16,-4 8 4 15,-10 14-1-15,-5 24 0 16,-5 14 0-16,-10 24 1 16,-6 11-2-16,-5 23 3 15,-5-2 2-15,-3 17 2 16,3-3 0-16,-5 24-4 16,3-9-4-16,-5 18-2 15,1-13-3-15,-5 9-3 16,4-24 2-16,-5-4-1 15,9-27-3-15,-1-10-9 16,10-27-6-16,3-11-17 16,7-18-21-16,5-10-115 15,3-12 24-15,2-10-278 16</inkml:trace>
          <inkml:trace contextRef="#ctx0" brushRef="#br0" timeOffset="8231.7859">-14 14753 379 0,'-4'6'125'16,"1"-3"17"-16,4-2-93 15,5-5-35-15,7 1 1 0,5-1-3 16,9 1 3-16,2 3-2 16,15 4-2-16,4 5-5 15,14 5-4-15,0 3-5 16,10 3-2-16,-12-1-7 15,3 0-9-15,-11-5-3 16,2-3-10 0,-13-5-2-16,2-3-28 15,-9-4-24-15,-5-2-43 16,-8-2-18-16,-2-3-66 16</inkml:trace>
          <inkml:trace contextRef="#ctx0" brushRef="#br0" timeOffset="5120.3647">2194 13199 405 0,'-17'-22'152'0,"-2"4"-26"0,-5-1-82 15,2 3-8-15,-3 2-55 16,-1 9 21-16,-7 2 17 15,0 9-24-15,-7 4-26 16,3 3 22-16,-1 9-7 0,3 2-1 16,-2 8 0-16,8 0 1 15,-1 12 4-15,4-3 8 16,4 12 5 0,6-4 3-16,5 11 1 15,8-10-1-15,6 9-1 0,8-9-2 16,5-2 0-16,4-14 0 15,8-6 0-15,2-15 0 16,11-11 0-16,0-14 0 16,7-18-1-16,-2-11 1 0,5-20 2 15,-7-8 0-15,3-15 5 16,-7 7 3-16,3-6 3 16,-10 17 2-16,0-1 3 15,-8 20-3 1,-5 8-1-16,-8 17-4 0,-3 6-1 15,-5 14-2-15,-4 12 0 16,-6 11-2-16,1 20 1 16,-7 9 0-16,0 26-2 15,-1 4-2-15,-6 30 0 16,1-1-1-16,-2 29-3 16,-4-5 0-16,-2 32-1 15,1-17 0-15,-6 20 0 16,3-23 2-16,-3 7 0 0,5-33 1 15,-4-3 0-15,5-33-1 16,0-9-3-16,6-27-3 16,1-12-11-16,7-22-8 15,3-16-41-15,4-17-64 16,4-20-30-16,4-13-42 16,8-17-20-16</inkml:trace>
        </inkml:traceGroup>
        <inkml:traceGroup>
          <inkml:annotationXML>
            <emma:emma xmlns:emma="http://www.w3.org/2003/04/emma" version="1.0">
              <emma:interpretation id="{2F33EA0C-F38B-42A7-AB2D-F0101D7A7143}" emma:medium="tactile" emma:mode="ink">
                <msink:context xmlns:msink="http://schemas.microsoft.com/ink/2010/main" type="inkWord" rotatedBoundingBox="13090,16267 18365,15352 18669,17101 13393,18016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53331.2585">5426 13199 161 0,'-8'4'53'0,"-3"0"18"15,1 2-40-15,-2 0 0 16,2-1-2-16,-2-2-5 15,2 1-9-15,-2-1-4 16,2 0-9-16,-3 4-2 16,1-1 0-16,-6 4 6 15,-1 2 5-15,-3 6 13 16,-1-4 5-16,-1 7 6 16,7-2-6-16,-1 2-4 0,6 1-12 15,0 4-3 1,4 4-3-16,-1 8 2 0,-1 0 2 15,-4 15 2-15,1 0-1 16,-6 16 0-16,1-2-4 16,-1 20 1-16,2-6-4 15,-4 17 1-15,5-10-2 16,-3 14 2-16,0-17-1 16,0 2-1-16,0-21 0 15,2-3-2-15,6-22-2 0,-1-9-4 16,7-13-3-16,2-5-22 15,2-13-15-15,2-2-41 16,4-5-47-16,-2-9-6 16,3-4-34-16,1-12 57 15</inkml:trace>
          <inkml:trace contextRef="#ctx0" brushRef="#br0" timeOffset="154317.2929">5218 13300 383 0,'3'0'103'16,"-11"-3"30"-16,4-1-107 0,11 2-15 15,4-1-2-15,3 0-6 16,8 0-2-16,3 2 0 15,8-4 0-15,-2 4 0 16,7-2 0-16,-4-1-1 16,-1-1 0-16,-6 2 0 15,-4 3-1-15,-8 0 0 16,-5 8-1-16,-8 2-1 0,-8 6 0 16,-6 5-1-16,-8 10-1 15,-5 1-3-15,-6 10-5 16,0 3 0-1,-7 4-1-15,5-1 3 16,2 3 4-16,8-10 5 0,5 3 3 16,12-12 3-16,8 1 5 15,8-8 0-15,8 1 2 16,4-4 0-16,9 6 2 16,-3-6-3-16,7 3-2 15,-4-3-2-15,4 6 0 16,-7-3-4-16,0 10-1 15,-8 2 0-15,-5 7 0 16,-12-6 0-16,-7 6 0 16,-10-7 0-16,-11 0 4 0,-5-6 2 15,-12 1 3 1,-3-5 0-16,-15-3 2 0,2-3-4 16,-8-5-2-16,9-6-3 15,-3-5-5-15,16-5-4 16,4-3-8-16,14-1-5 15,5-1-34-15,12 5-27 16,9-1-63-16,5 2-15 16,3-1-109-16</inkml:trace>
          <inkml:trace contextRef="#ctx0" brushRef="#br0" timeOffset="154731.7829">5767 13387 329 0,'-3'19'110'0,"-5"6"24"16,-10-6-89-16,8 16-18 16,7 6-11-16,0 18-3 15,1 6-11-15,4 17-1 0,-2-4-1 16,1 13-1-16,5-9-2 16,0 9-4-16,0-16-1 15,-2-1-2-15,-1-21 2 16,-3-11 1-16,2-21 3 15,-1-23 4-15,2-18 2 16,4-23 1-16,4-14 1 0,6-24 0 16,2 3-3-1,8-13 0-15,-1 15-1 0,7 1 0 16,-4 22-1-16,0 7 0 16,-4 24 0-16,2 19 0 15,-5 19 0-15,0 24 1 16,-3 10 0-16,0 16 3 15,-1-4 1-15,1 2 2 16,0-15 0-16,3-1 0 16,0-9-2-16,-3-10 4 15,-6-8 2-15,-1-10 2 16,-5-8 4-16,4-10 0 16,-2-6-2-16,5-12-3 15,1-6-4-15,7-15-3 16,-1-2-2-16,2-21-3 15,1-3-1-15,2-24-2 16,-4 1 0-16,0-18-5 0,-4 10-3 16,-5-7-12-16,-7 24-5 15,-3 1-30-15,-6 25-23 16,-3 9-58-16,-1 20-8 16,-4 20-105-16</inkml:trace>
          <inkml:trace contextRef="#ctx0" brushRef="#br0" timeOffset="155274.2097">6872 13689 134 0,'15'-3'166'0,"2"-2"-51"16,3-1-80-16,12-5 73 16,3 3-116-16,11-1-93 0,-5-2-14 15,4 0-36-15,-8 0-31 16</inkml:trace>
          <inkml:trace contextRef="#ctx0" brushRef="#br0" timeOffset="155238.3086">6850 13309 397 0,'-4'13'115'0,"-4"-3"26"0,2-5-112 16,12 2-14-16,6 0-9 15,4 4-3-15,8-1-4 16,5 2-6-16,2-5-5 16,9-1-24-16,-4-3-18 0,4 0-87 15,-8-2 6 1,-4 1-184-16</inkml:trace>
          <inkml:trace contextRef="#ctx0" brushRef="#br0" timeOffset="155957.0003">7533 13182 244 0,'-4'-5'121'16,"-2"-1"-8"-16,2 0-44 0,5 0-57 16,5 0-3-16,3 2-3 15,4-4 3-15,3 2 2 16,8-1 2-16,-2 1-1 15,7 0-3-15,-1 3-6 16,0 3-1-16,-6 5-3 16,-2 5-1-16,-6 3 1 15,-6 17-1-15,-6 2 1 0,-5 17-4 16,-6 2 1 0,-8 17-2-16,-5-4 2 0,-11 13 1 15,-2-8 3-15,-11 7 3 16,2-8 3-16,-6 2 2 15,5-13 0-15,-4 2-1 16,10-16-1-16,-1-5-2 16,11-12-3-16,5-2-1 15,11-11-1-15,6 2-2 16,7-5-2-16,8 2 0 16,4 0 1-16,9 1 0 15,5-3 3-15,9 0 1 16,-2-1 1-16,8-3 0 15,-1 0 0-15,5-2-2 16,-4-1-5-16,3-4-14 0,-3-4-9 16,2-6-46-16,-8-5-49 15,1-5-3-15,-7 0-117 16</inkml:trace>
          <inkml:trace contextRef="#ctx0" brushRef="#br0" timeOffset="156515.8157">8262 13495 417 0,'-9'0'117'0,"-6"-4"40"0,-1 0-127 15,4-4-13-15,-4 1-5 16,2-2-11-16,-4 2-15 16,2 4 4-16,-5 9-6 15,2 10-4-15,-4 16-4 16,-1 12 5-16,-5 19 4 16,1 2 8-16,3 16 7 15,6-6 7-15,3 6 2 16,11-14-1-16,10 2-1 15,2-16-3-15,9-1-2 0,6-13-2 16,3-7 0-16,-3-8 0 16,6-9-1-16,-4-12 1 15,1-11 0-15,1-8 1 16,3-16 1-16,-2-3 1 16,1-17 2-16,-5-2 0 15,1-14 4-15,-5 2 4 16,-1-18-2-16,-5 6-2 0,-6-13-2 15,-4 8-3 1,-7-10-3-16,-8 20 0 0,-4-1 1 16,-3 26 0-16,-6 8-6 15,3 21-4-15,-2 15-10 16,2 14-9-16,3 16-35 16,7 8-49-16,0 15-29 15,7-1-31-15,6-1-24 16</inkml:trace>
          <inkml:trace contextRef="#ctx0" brushRef="#br0" timeOffset="157048.1884">8919 13235 219 0,'-2'2'226'0,"-7"-5"-62"16,1 1-132-16,5 2 129 16,-2 8-160-16,-4 5-14 15,-2 15-12-15,-1 9-4 16,-3 17-14-16,0 5-2 15,-4 17-6-15,3-4 10 0,-7 9 12 16,4-11 23-16,-3 4 23 16,7-15 16-16,6-2 4 15,8-13-4-15,9 3-6 16,7-9-12-16,10-1-5 16,2-9-4-16,8-3-3 15,-3-12-2-15,9-7-1 16,-6-9 0-16,4-10 2 15,-6-5 1-15,3-13 1 16,-8-2 3-16,-3-19 5 16,-6-4 1-16,-8-22 3 15,-5-1-1-15,-9-22 0 16,-5 4-4-16,-7-12-4 16,-3 12-4-16,-5-9-1 15,2 23-7-15,-2 3-6 0,2 23-1 16,2 10-6-1,3 26-8-15,-2 20-69 0,4 20-57 16,-3 25-10-16,1 10-169 16</inkml:trace>
          <inkml:trace contextRef="#ctx0" brushRef="#br0" timeOffset="157489.1803">9478 12257 458 0,'-11'44'134'0,"-4"-12"25"15,2 11-117-15,16 5-43 16,7 26-6-16,3 10-6 15,8 29-32-15,-2 0-114 16,3 15 23-16,-7-20-295 16</inkml:trace>
          <inkml:trace contextRef="#ctx0" brushRef="#br0" timeOffset="158791.3835">10117 13648 329 0,'-8'-1'201'0,"-4"1"-53"0,0 0-67 15,8 1-58-15,1 1-60 16,3-4 42-16,-2 4-6 16,4-1-5-16,-1-1-4 15,2 0-4-15,2-1-27 16,0-1-29-16,1 2-75 16,-1 6-8-16,-7 4-156 15</inkml:trace>
        </inkml:traceGroup>
        <inkml:traceGroup>
          <inkml:annotationXML>
            <emma:emma xmlns:emma="http://www.w3.org/2003/04/emma" version="1.0">
              <emma:interpretation id="{1FE8B5B7-2784-4661-ABDA-DA6BFCCFFCE1}" emma:medium="tactile" emma:mode="ink">
                <msink:context xmlns:msink="http://schemas.microsoft.com/ink/2010/main" type="inkWord" rotatedBoundingBox="19499,14952 23881,14191 24176,15886 19793,16647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60037.36">11144 12637 249 0,'18'-20'88'16,"-2"-4"15"-16,11-11-65 15,2-2-15-15,15-8-5 16,-3-1-12-16,9-12-4 16,-1 0-3-16,6-14-3 15,-9 2-5-15,8-11-3 16,-7 9 0-16,3-6 1 16,-7 15 1-16,2 0 6 15,-8 13 3-15,0 7 1 16,-8 14 0-16,-1 8-2 15,-7 12-1-15,-2 12-1 16,-6 11-1-16,-1 13 2 16,-6 10 2-16,-9 16 2 0,-3 4 2 15,-10 23 1-15,-6 1-1 16,-12 29 0-16,-1-3-1 16,-11 21 0-16,1-12-1 15,-7 13-5-15,8-23-10 16,-6 1-62-16,8-22-17 15,-3 1-25-15,10-25-40 16</inkml:trace>
          <inkml:trace contextRef="#ctx0" brushRef="#br0" timeOffset="160444.4098">12436 12498 341 0,'10'4'144'0,"-7"2"0"16,3 0-66-16,10 0-66 0,10-3-2 15,5 1-1-15,19-1-2 16,5-4-2-16,20-4-2 16,-3 4-3-16,14 1-5 15,-8 0-7-15,3 0-17 16,-16 1-15-16,5-4-43 15,-13-5-51 1,-1-9-2 0,-9 0-41-16,-4-11 65 0</inkml:trace>
          <inkml:trace contextRef="#ctx0" brushRef="#br0" timeOffset="161488.6047">13441 12890 299 0,'0'3'118'0,"8"-4"-1"0,7-8-78 16,13-3-21-16,7-3-6 15,15-4 3-15,2 2 13 16,15-3 5-16,1 1 0 0,26 0-5 16,3 2-14-16,29 2-1 15,-2 6-3-15,31 6 1 16,-11 2 1-16,19 4-1 15,-20 0-2-15,13 0-3 16,-29-3-2-16,6 0-3 16,-31-2-3-16,3 2-2 15,-27 0-8-15,-8 2-9 16,-24-1-11-16,-12-1-132 16,-21-3 31-16,-15-3-329 15</inkml:trace>
          <inkml:trace contextRef="#ctx0" brushRef="#br0" timeOffset="161012.0517">13917 11888 444 0,'8'-9'120'0,"7"2"32"16,6-3-130-16,12-5-6 16,6-3-7-16,11-7-9 15,-2-1 2-15,11-9-3 16,-6-1-1-16,3-5 0 15,-11-1 0-15,7-7 0 16,-13 5 1-16,4-6 2 16,-5 5 1-16,2-2 1 15,-8 4 0-15,5-4 0 16,-6 7-1-16,-1 1 0 16,-5 5-2-16,0 7-2 15,-7 13-1-15,-3 5-1 0,-6 15-1 16,-7 14-2-16,-4 13 2 15,-6 20 1 1,-4 8 0-16,-4 25 1 0,2 0 1 16,-7 11 2-16,5-9 1 15,-5 9 0-15,5-19 1 16,-4 4 0-16,2-14-2 16,-1 0-6-16,3-17-8 15,0-3-67-15,1-15-67 0,-3-5-7 16,-1-14-178-16</inkml:trace>
        </inkml:traceGroup>
      </inkml:traceGroup>
    </inkml:traceGroup>
  </inkml:traceGroup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7:35.6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057B1D-7163-4E97-BA5F-6EC3DEB3FC52}" emma:medium="tactile" emma:mode="ink">
          <msink:context xmlns:msink="http://schemas.microsoft.com/ink/2010/main" type="inkDrawing" rotatedBoundingBox="11467,17452 16204,16917 16228,17130 11491,17665" semanticType="underline" shapeName="Other">
            <msink:sourceLink direction="with" ref="{493078FB-BBB7-48DE-88FB-C5DDB385735A}"/>
          </msink:context>
        </emma:interpretation>
      </emma:emma>
    </inkml:annotationXML>
    <inkml:trace contextRef="#ctx0" brushRef="#br0">0 520 488 0,'11'5'111'15,"4"0"45"-15,5 0-144 16,5 3-4-16,6 2-3 16,-2-2-3-16,6 2 0 15,1 0 2-15,16 2 4 16,4-2 1-16,22-7 4 16,7-3 2-16,29-8 3 0,4-10-3 15,43-12-1 1,2-5-3-16,43-17-3 0,-7 4-5 15,40-10-2-15,-25 5 0 16,38 0-1-16,-24 10 0 16,28-2 1-16,-31 15 2 15,34-3 5-15,-38 6 3 16,8 1 6-16,-36 6-1 0,6 1 3 16,-43 11-5-16,3 10-3 15,-36 6-4-15,-2 5-2 16,-38 6-4-16,-9 2-1 15,-31-4 0-15,-10-1-6 16,-23-7-4-16,-10 1-16 16,-15-4-9-16,-18 1-15 15,-5 1 0-15,-12-1-5 16,-2-2 2-16,-3-5-116 16,11-2 44-16,-6 1-312 15</inkml:trace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7:44.7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041DFBE-07DF-4F3F-8AEC-E84F0FBBA016}" emma:medium="tactile" emma:mode="ink">
          <msink:context xmlns:msink="http://schemas.microsoft.com/ink/2010/main" type="inkDrawing" rotatedBoundingBox="18311,17540 24484,18021 24452,18443 18278,17962" semanticType="strikethrough" shapeName="Other">
            <msink:sourceLink direction="with" ref="{6943290B-C65A-4906-BAD6-2323B3FADADA}"/>
          </msink:context>
        </emma:interpretation>
      </emma:emma>
    </inkml:annotationXML>
    <inkml:trace contextRef="#ctx0" brushRef="#br0">0 134 270 0,'17'5'273'0,"-4"-2"-75"0,-4-3-7 16,9 0-148-16,7-2-35 0,16-4-3 15,9-3-6-15,26-9 0 16,7-2 1-16,42-1 2 15,9 1 2-15,62 0 3 16,12 11 3 0,74 3-2-16,7 2-1 15,58 4-2-15,-23 5-3 16,41 0 10-16,-48 4 12 0,37 6 4 16,-47 5 2-16,35 11 0 15,-47 6-14-15,21 8-9 16,-57-1-6-16,6 8 1 15,-57-9-2-15,4 3 0 16,-44-7 2-16,-4 2-1 0,-41-9 0 16,-15 3-2-16,-38-9-4 15,-22 2-8-15,-30-3-5 16,-21 3-12-16,-22-6-6 16,-25 0-22-16,-11-9-7 15,-31-13-154-15,-1-10 35 16,-26-18-371-16</inkml:trace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7:26.8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DE18052-65C6-4DCE-B881-0F882194310B}" emma:medium="tactile" emma:mode="ink">
          <msink:context xmlns:msink="http://schemas.microsoft.com/ink/2010/main" type="writingRegion" rotatedBoundingBox="6093,16979 25449,13802 26101,17772 6745,20949"/>
        </emma:interpretation>
      </emma:emma>
    </inkml:annotationXML>
    <inkml:traceGroup>
      <inkml:annotationXML>
        <emma:emma xmlns:emma="http://www.w3.org/2003/04/emma" version="1.0">
          <emma:interpretation id="{13DF95C3-E37C-4C0A-83B2-505F1E1CE62E}" emma:medium="tactile" emma:mode="ink">
            <msink:context xmlns:msink="http://schemas.microsoft.com/ink/2010/main" type="paragraph" rotatedBoundingBox="6113,17280 15542,15265 15888,16886 6459,18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37121F-EE63-47C6-83B0-96C529893BA9}" emma:medium="tactile" emma:mode="ink">
              <msink:context xmlns:msink="http://schemas.microsoft.com/ink/2010/main" type="line" rotatedBoundingBox="6113,17280 15542,15265 15888,16886 6459,18901"/>
            </emma:interpretation>
          </emma:emma>
        </inkml:annotationXML>
        <inkml:traceGroup>
          <inkml:annotationXML>
            <emma:emma xmlns:emma="http://www.w3.org/2003/04/emma" version="1.0">
              <emma:interpretation id="{DE0CFA3F-DB83-4FB2-B7C2-1C71CD6C274E}" emma:medium="tactile" emma:mode="ink">
                <msink:context xmlns:msink="http://schemas.microsoft.com/ink/2010/main" type="inkWord" rotatedBoundingBox="6179,17592 9535,16875 9815,18184 6459,189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-12588-168 309 0,'-13'-5'105'0,"0"0"21"16,1 3-84-16,2 2-15 15,3 2-12-15,-4 0-3 16,2-2-7-16,-6 0 0 16,2 0 2-16,-5-2 7 15,3 2 1-15,-2 0 4 16,6 2 1-16,2-2 4 15,3 0-7-15,1-2 1 0,3 0-6 16,2 1-2-16,-2-1-5 16,4 4-3-16,1-1-3 15,7-1 1-15,5-3-1 16,14-10 3-16,9-6 1 16,18-9 1-16,4-7-1 15,10-11-2-15,-4 6 0 16,7-3-1-16,-11 1 0 15,-1 3 0-15,-10 9 1 16,3-2 0-16,-13 4 1 16,1 1-1-16,-9 6 0 15,-5 1 0-15,-6 7 0 0,-7 3-1 16,-7 8 1-16,-5 5 4 16,-6 9 0-16,-10 16 1 15,-7 7 0-15,-14 18 0 16,-5 9-4-16,-15 19-1 15,1-5 0-15,-10 19-1 16,2-7-1-16,-9 8-1 16,10-15-1-16,1 4-3 15,10-17-2-15,10-3-5 16,14-24-2-16,10-6-4 16,11-16-21-16,13-16-111 15,9-11-8-15,10-12-52 16,2-10-22-16</inkml:trace>
          <inkml:trace contextRef="#ctx0" brushRef="#br0" timeOffset="1114.7919">-11824 53 474 0,'-15'20'120'0,"-3"-5"46"16,3-5-137-16,0 1-11 15,6-1-5-15,-2 5-10 16,-1 0-10-16,-3 10-6 15,-1 3-2-15,-4 10-7 16,-4 2 2-16,-5 17-1 16,-1-4 6-16,-5 5 3 15,5-8 7-15,0-1 3 16,7-15 1-16,6-3-26 16,11-14-106-16,6-11-5 15,9-7-60-15,3-17 5 16</inkml:trace>
          <inkml:trace contextRef="#ctx0" brushRef="#br0" timeOffset="1136.7345">-11343-308 533 0,'-1'-1'121'0,"-3"-2"49"16,1 1-159-16,0 0-7 16,1 6-5-16,-5 0-10 15,1 5-4-15,-8 6-2 16,-1 1 3-16,-8 8 1 16,2-1 7-16,-8 8 4 15,3 1 3-15,-6 9 2 16,4 3 1-16,-5 10-1 15,3-1 0-15,-3 12-1 16,8-5-1-16,2 8 0 16,6-11-1-16,5-1-1 15,9-16 0-15,3-2-2 16,5-15-1-16,8-6-1 16,7-9 1-16,10-8 1 0,3-5 3 15,12-20 4-15,2-6 2 16,7-19 0-16,-5-5 1 15,7-16 1-15,-6 8-2 16,3-17-1-16,-8 5 0 16,5-8 0-16,-12 9-1 15,2-13-1-15,-12 17 1 16,-10 2-1-16,-13 17 0 0,-12 6 0 16,-13 22 0-16,-9 11-1 15,-5 11-1-15,-7 6-1 16,3 3-2-16,0 8-1 15,3-1 1-15,5 0-3 16,10 0-2-16,3 5-12 16,9-2-10-16,5 7-89 15,1-1-45-15,2 10-20 16,-2-2-120-16</inkml:trace>
          <inkml:trace contextRef="#ctx0" brushRef="#br0" timeOffset="1692.5237">-10259-395 443 0,'19'-34'137'16,"-15"8"27"-16,0-6-118 15,-4 7-27-15,-4 2-5 16,-4 8-12-16,-13 7-2 16,-4 8-1-16,-13 13-1 15,-4 9 1-15,-13 14 0 16,4 9 0-16,-14 20-2 15,5 0-2-15,-11 18 1 16,6-4 0-16,-5 11 3 16,9-14 3-16,5 12 0 15,11-15 1-15,5 7-2 0,17-14-1 16,6-3-1-16,10-19-1 16,14-11 0-16,8-17-1 15,12-6 0-15,6-8 1 16,10-10 2-16,0-4-1 15,10-11 2-15,-8-7-1 16,10-18 1-16,-9 1-1 16,6-16 1-16,-7 8 0 0,4-9 0 15,-7 14 0-15,-1-2 0 16,-11 11-1-16,-5 1 3 16,-13 14 0-16,-9 4 4 15,-11 7 0-15,-14 10-1 16,-8 8-3-16,-13 9-6 15,-5 6-5-15,-12 14-4 16,5-1-17-16,2 6-40 16,10-4-89-16,5 2-1 15,15-7-68-15,6-6 61 16</inkml:trace>
          <inkml:trace contextRef="#ctx0" brushRef="#br0" timeOffset="2558.5248">-9879-586 383 0,'-16'8'124'15,"6"-6"23"-15,2-1-96 0,6-1-35 16,2-3-3 0,3 3-4-16,2-7-7 0,3-3-1 15,7-3 0-15,4-4 0 16,6-6-1-16,-1 3 1 16,8 0 0-16,-4 4 2 15,4-1 6-15,-4 6 2 0,4-3 3 16,-6 4-1-16,7 2 0 15,-6 5-6-15,3 4-3 16,-7 6-4-16,-3 5-2 16,-10 1-1-16,0 0-1 15,-10 0 0-15,-5 4 0 16,-7 1 2-16,-9 10-2 16,-8 6 0-16,-12 14-1 15,-4 0 1-15,-10 15 0 16,7-3 2-16,-3 3 7 15,11-13 1-15,5 0 1 16,15-21 0-16,2-2-2 16,11-14-5-16,7-3-1 15,5-8 0-15,10-2 1 16,10-5 0-16,10-3 1 16,3-2 1-16,14 1-1 15,-4 3-3-15,6 1-3 16,-4 8-1-16,10 4 1 0,-10-1 0 15,5 3 2-15,-11 1 0 16,0 0-2-16,-11-2-32 16,-7 5-120-16,-9 2 27 15,-5-2-325-15</inkml:trace>
        </inkml:traceGroup>
        <inkml:traceGroup>
          <inkml:annotationXML>
            <emma:emma xmlns:emma="http://www.w3.org/2003/04/emma" version="1.0">
              <emma:interpretation id="{493078FB-BBB7-48DE-88FB-C5DDB385735A}" emma:medium="tactile" emma:mode="ink">
                <msink:context xmlns:msink="http://schemas.microsoft.com/ink/2010/main" type="inkWord" rotatedBoundingBox="10369,16370 15542,15265 15870,16800 10697,17905">
                  <msink:destinationLink direction="with" ref="{04057B1D-7163-4E97-BA5F-6EC3DEB3FC52}"/>
                </msink:context>
              </emma:interpretation>
            </emma:emma>
          </inkml:annotationXML>
          <inkml:trace contextRef="#ctx0" brushRef="#br0" timeOffset="4208.4672">-7307-1939 240 0,'-5'0'214'0,"3"0"-55"15,2-2-145-15,2 0 145 16,3 4-154-16,7-2-5 15,-1 3-4-15,9-1-1 0,7 3 0 16,8-3 0-16,-1 1 2 16,10-8 2-16,-6 0 1 15,7-7 1-15,-7-4 2 16,3-6 2-16,-4 2 1 16,1-3-1-1,-8 1-1-15,0 4-1 0,-9 3-3 0,-2 5-3 16,-11 4-3-16,-5 7 0 15,-4 9 0-15,-9 18 2 16,-5 11 2-16,-10 20 2 16,-5 11 2-16,-7 23-1 15,2-3 0-15,-8 16-2 16,8-6 0-16,-8 12-5 16,3-12 0-16,-4 3-1 15,5-20-1-15,0-7-12 16,9-26-4-16,1-10-50 15,10-20-74-15,0-5 2 16,8-13-184-16</inkml:trace>
          <inkml:trace contextRef="#ctx0" brushRef="#br0" timeOffset="4495.2471">-7217-1433 416 0,'10'3'111'0,"5"7"32"0,1 2-118 15,7 3-18-15,2 1-9 16,7-1-15-16,-1-5-12 16,11-5-9-16,-2-6-48 15,6-6-49-15,-4-3 2 0,7-7-128 16</inkml:trace>
          <inkml:trace contextRef="#ctx0" brushRef="#br0" timeOffset="5676.8527">-6186-1740 353 0,'11'-13'142'0,"-1"3"13"16,-3 5-88-16,-6 0-13 16,-2 1-21-16,-6 3-12 15,-1 2-9-15,-12 6-14 16,-3 3-8-16,-9 10-1 16,1 6 3-16,-6 8 3 0,7 2 4 15,-1 9 3-15,9-4 1 16,5 13 0-16,7-3-2 15,9 14-2-15,7-4-1 16,9 9-1-16,4-10-1 16,9-2 0-16,3-13 1 15,6-4 0-15,-2-11 1 0,0-3 2 16,-5-9 2-16,-2-8 1 16,-8-4 3-16,-4-1-1 15,-7-3-2-15,-11 0-3 16,-8 3-1-16,-15 0-2 15,-8 3-2-15,-20 0 3 16,-9 1 3-16,-14-3 3 16,5-2 2-16,-4 1 0 15,18-4-2-15,4-2-3 16,17-4-5-16,4-4-2 16,14-2 0-16,8-4 1 15,13-5 0-15,16-8 2 16,10-4 2-16,18-13 1 15,8-3 1-15,18-13 3 16,2 2 3-16,14-5 5 16,-6 4 1-16,10-6 3 15,-10 7 0-15,7-4 0 16,-16 9-2-16,9-8 4 16,-21 12-2-16,-2-6 1 0,-20 9-4 15,-7 1-2-15,-17 9-7 16,-11-2-7-16,-13 9-8 15,-14 3-10-15,-7 9-2 16,-21 6-8-16,0 16 0 16,-8 19-4-16,1 10 3 15,-2 17-84-15,10 0-46 16,0 11-13-16,9-6-149 0</inkml:trace>
          <inkml:trace contextRef="#ctx0" brushRef="#br0" timeOffset="5690.8165">-5899-1138 579 0,'-10'20'131'0,"0"-10"42"16,10 4-176-16,6-1-32 15,6 3-33-15,-4-4-111 16,4 3 26-16,-5-13-291 15</inkml:trace>
          <inkml:trace contextRef="#ctx0" brushRef="#br0" timeOffset="5913.757">-5222-1752 281 0,'23'-33'220'0,"-6"3"-52"16,-7 12-37-16,-7 5-92 16,-1 8-27-16,-9 6-28 15,-8 8 6-15,-6 14-1 16,-4 5 1-16,-12 14 3 16,6 1 5-16,-2 10 6 15,6-7 0-15,4 16 1 16,13-6 2-16,5 12 0 0,11-5-3 15,11 10-1-15,5-6-3 16,9 2-5 0,1-9-3-16,6-2 1 0,-7-13 1 15,4-7 3-15,-5-9 2 16,-2-6 4-16,-6-8 0 16,-4-4-1-16,-9-4 3 15,-3-4 6-15,-7-3 1 16,-11-1 0-16,-6-1 1 0,-17-6-1 15,-13-1-8-15,-24-2-13 16,-1-4-8-16,-15 2-18 16,10 4-14-16,-3 8-104 15,16 6-12-15,0 6-36 16,19 2-45-16</inkml:trace>
          <inkml:trace contextRef="#ctx0" brushRef="#br0" timeOffset="6277.0883">-5224-1915 449 0,'-8'30'175'0,"0"-16"4"16,6 1-100-16,5-5-71 15,14 4-7-15,6-2-5 16,16 0-7-16,5-2-3 16,19 0-6-16,2-7-2 0,15 2 0 15,-7-5 5 1,12-7 7-16,-11-1 9 0,9-5 6 15,-15-4 5 1,10 4 1-16,-15 3-2 0,1 2-5 16,-16 4-8-16,-8 6-20 15,-17-2-106-15,-8 7-33 16,-15-4-42-16,-4 5-77 16</inkml:trace>
          <inkml:trace contextRef="#ctx0" brushRef="#br0" timeOffset="6676.0306">-4211-1763 335 0,'-2'16'157'15,"-1"-3"0"-15,-2-1-67 16,-2-4-61-16,-4 1-10 16,-4-3-13-16,-5-4-6 15,0 0-3-15,0-1 1 16,4 1 5-16,-3 5 5 0,4 1 4 16,-5 12 2-16,1 3 1 15,-8 10-4-15,0 7-5 16,-1 15-3-1,0-2-3-15,3 13 0 0,7-7 0 16,6 0 1-16,6-9-1 16,4 0 0-16,5-12-2 15,7 0-2-15,0-8-3 16,7-3 2-16,-2-11 0 16,10-7 5-16,1-13 5 0,12-14 8 15,2-7 0-15,10-15 4 16,-7-5 0-16,5-13 3 15,-10 2-5-15,1-15-2 16,-14 6-6-16,-7-15-8 16,-13 10-6-16,-9-4-4 15,-12 14-1-15,-9 0 1 16,0 19 2-16,-3 6 1 16,3 16 3-16,0 6-1 15,7 13 0-15,1 10-6 16,2 7-2-16,0 6-4 15,5 4-18-15,4-1-135 16,4-4 5-16,9-1-62 16,4-2-8-16</inkml:trace>
          <inkml:trace contextRef="#ctx0" brushRef="#br0" timeOffset="7104.9855">-3798-1582 467 0,'42'0'140'15,"8"-4"28"-15,-9-1-132 16,-3 0-9-16,-11 2-10 16,-7-4-14-16,-17 2-2 0,-11-6-17 15,-10-1-7-15,-12 4-2 16,-3 4 1-16,-9 11 5 16,4 11 15-16,-5 14 8 15,8 4 4-15,-2 13 6 16,11 0-1-1,4 11-2-15,7-5-5 0,5 5-4 16,9-12-5-16,7-3-2 16,4-15 2-16,15-9 11 15,7-14 3-15,11-12 5 16,5-10 12-16,13-12 10 16,-2-4-6-16,12-22 2 15,-6-1-3-15,8-19-8 16,-12 4-11-16,-1-16-5 15,-20 15-8-15,-14-4-14 16,-21 14-5-16,-21-2-22 0,-17 19-11 16,-24 12-56-16,-6 16-8 15,-13 20-8-15,-1 20-42 16,-9 13 11-16,16 8-73 16</inkml:trace>
          <inkml:trace contextRef="#ctx0" brushRef="#br0" timeOffset="3748.5707">-8310-684 410 0,'-20'-4'143'0,"-1"-2"19"15,1-1-103-15,-2 2-36 16,9 0-11-16,0 3-3 16,4 1-7-16,3 1-5 15,4 3 0-15,0-1-1 16,4 1 1-16,6 7 0 15,6 0 3-15,12 3 2 16,11 2-1-16,13-2 1 16,3-4-2-16,11-4-2 15,-10-5-2-15,4-5-3 0,-10 0-1 16,2-5-8-16,-14-2-7 16,1-1-106-16,-11-2-26 15,-4-3-35 1,-7 1-84-16</inkml:trace>
          <inkml:trace contextRef="#ctx0" brushRef="#br0" timeOffset="3768.5129">-8081-973 450 0,'-13'40'132'0,"-4"8"26"16,3 2-125-16,2 11-27 16,5-1-15-16,-3 11-20 15,0-4-32-15,-6 7-97 16,-1-9 8-16,1 6-221 16</inkml:trace>
        </inkml:traceGroup>
      </inkml:traceGroup>
    </inkml:traceGroup>
    <inkml:traceGroup>
      <inkml:annotationXML>
        <emma:emma xmlns:emma="http://www.w3.org/2003/04/emma" version="1.0">
          <emma:interpretation id="{D89C3179-5F1B-4F68-BCA6-2E30BD192509}" emma:medium="tactile" emma:mode="ink">
            <msink:context xmlns:msink="http://schemas.microsoft.com/ink/2010/main" type="paragraph" rotatedBoundingBox="11750,17499 25690,15239 26103,17784 12162,200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C7E616B-5004-4FC2-9C84-2538C7FE34B5}" emma:medium="tactile" emma:mode="ink">
              <msink:context xmlns:msink="http://schemas.microsoft.com/ink/2010/main" type="line" rotatedBoundingBox="11750,17499 23548,15586 23844,17410 12046,19323"/>
            </emma:interpretation>
          </emma:emma>
        </inkml:annotationXML>
        <inkml:traceGroup>
          <inkml:annotationXML>
            <emma:emma xmlns:emma="http://www.w3.org/2003/04/emma" version="1.0">
              <emma:interpretation id="{8211EB2D-489D-4DF2-868A-2747337B2BB1}" emma:medium="tactile" emma:mode="ink">
                <msink:context xmlns:msink="http://schemas.microsoft.com/ink/2010/main" type="inkWord" rotatedBoundingBox="11803,17827 15624,17207 15809,18347 11988,18966"/>
              </emma:interpretation>
              <emma:one-of disjunction-type="recognition" id="oneOf1">
                <emma:interpretation id="interp1" emma:lang="" emma:confidence="0">
                  <emma:literal>1,063</emma:literal>
                </emma:interpretation>
                <emma:interpretation id="interp2" emma:lang="" emma:confidence="0">
                  <emma:literal>1,06}</emma:literal>
                </emma:interpretation>
                <emma:interpretation id="interp3" emma:lang="" emma:confidence="0">
                  <emma:literal>1+063</emma:literal>
                </emma:interpretation>
                <emma:interpretation id="interp4" emma:lang="" emma:confidence="0">
                  <emma:literal>1/063</emma:literal>
                </emma:interpretation>
                <emma:interpretation id="interp5" emma:lang="" emma:confidence="0">
                  <emma:literal>11063</emma:literal>
                </emma:interpretation>
              </emma:one-of>
            </emma:emma>
          </inkml:annotationXML>
          <inkml:trace contextRef="#ctx0" brushRef="#br0" timeOffset="9153.165">-7128 297 303 0,'9'5'125'16,"7"-2"8"-16,-3-6-77 15,11-4-25-15,1-3-17 16,11-10-5-16,1-3-7 0,14-7-1 16,-3 0 1-16,10-5 4 15,-5 5 3-15,7-4 6 16,-10 5 0-16,8-4 2 16,-8 3-4-16,8-5-3 15,-6 4-5 1,4-6-2-16,-11 8-1 0,-2 0-1 15,-12 9 0-15,-6 5 1 16,-11 9 0-16,-8 9 6 16,-7 7 1-16,-14 18 1 15,-9 9 0-15,-14 18 1 16,-7 4-5-16,-18 19-1 16,4-6-2-16,-6 9-3 15,12-9-5-15,-2 2-11 16,18-17-12-16,3-8-103 15,12-15-36-15,2-8-29 0,8-17-99 16</inkml:trace>
          <inkml:trace contextRef="#ctx0" brushRef="#br0" timeOffset="9700.8997">-6103 205 474 0,'-4'27'152'0,"-6"-10"26"0,-6 6-121 15,4 0-43-15,-5 10-5 16,-1 4-18-16,-7 11-18 15,0-5-7-15,-3 7-15 16,2-9-4-16,-4 8-5 16,1-11 10-16,1 5 9 15,3-8 15-15,4-2-8 16,3-6-1-16,9-6-72 16,6-13 6-16,11-11-174 15</inkml:trace>
          <inkml:trace contextRef="#ctx0" brushRef="#br0" timeOffset="10305.5928">-5308-258 471 0,'6'-5'140'16,"-2"0"32"-16,-4 2-134 0,0 0-16 15,0 1-14-15,-4 0-13 16,-1 6-7-16,-8 11-6 16,-3 6 0-16,-16 12 0 15,0 9 7-15,-9 13 4 16,3-1 6-16,-9 10 6 15,12-5 3-15,-3 8 0 16,13-11 0-16,2 2-1 16,11-10-5-16,3-3-4 15,10-15-4-15,1-7 1 16,6-11-1-16,7-9 1 16,5-13 3-16,5-11 3 15,6-7 1-15,8-17-1 0,-3 2 1 16,7-14-1-16,-3 1-1 15,8-16 0 1,-6 3-1-16,4-13 1 0,-9 11-1 16,-6-2 2-16,-11 18 1 15,-8 7 2-15,-14 18 0 16,-14 15-1-16,-9 23-2 16,-17 26-3-16,-4 12-3 0,-12 22 0 15,5 3 1 1,1 1-8-16,16-21-6 0,2-1-106 15,18-17-31-15,9-9-34 16,7-16-89-16</inkml:trace>
          <inkml:trace contextRef="#ctx0" brushRef="#br0" timeOffset="10522.9232">-4579-492 510 0,'3'23'138'0,"-5"2"36"16,-4-6-143-16,-9 6-25 16,0 3-11-16,-14 7-13 15,-4-2-5-15,-13 10-2 0,-1 0 5 16,-9 10 4-16,3-1 11 15,-7 17 4-15,7-4 5 16,-2 15 4-16,12-5 1 16,5 8 0-1,11-14-1-15,11 4-3 0,11-18-4 16,6-3-2-16,8-22-2 0,10-7 1 16,5-17 0-16,11-11 1 15,1-15 1-15,12-13 2 16,-3-8 0-16,5-12 0 15,-10 1 2-15,-2-8 0 16,-10 9 2-16,-6-5 0 16,-11 9 0-16,-6 1 0 15,-8 14-4-15,-15 5-1 16,-9 19-3-16,-18 11-5 16,-3 14-1-16,-8 10-5 15,6 9-6-15,-2 6-104 16,16-1-35-16,-1-1-28 15,11-10-119-15</inkml:trace>
          <inkml:trace contextRef="#ctx0" brushRef="#br0" timeOffset="11406.1854">-4068-754 411 0,'-33'26'162'0,"6"-6"4"16,6 2-88-16,12-4-69 16,11 2-4-16,3 0-4 15,8-2-2-15,4-6 0 16,13 0 0-16,4-9 0 15,13-5 2-15,1-1 0 16,10-7 1-16,-6 0-1 16,1-5 1-16,-10 3-1 0,-2-2 0 31,-9 5 0-31,-7 1 0 0,-8 5-1 16,-4 1 0-16,-7 5-2 0,-2 2-5 15,-1 2-1-15,-6 8 0 16,-2-2 0-16,-7 9-2 15,-1-1 1-15,0 7-6 16,3-1-2-16,8 6-2 16,5-1 1-16,11 8 1 15,4-6 7-15,8 5 1 16,3-6 4-16,10-2 7 16,3-7 8-16,6-4 5 15,-5-5 7-15,4-1 10 16,-16-4-3-16,-2-1 1 0,-15-1-4 15,-7 5-6-15,-15 1-9 16,-15 9-4-16,-14 2-6 16,-18 13 2-16,-3-7 2 15,-12 3 1-15,7-6 0 16,-8-2-6-16,8-7-7 16,-5-1-14-16,6-5-9 15,-4 6-19-15,10-3-117 0,-3 2-6 16,10-6-47-16,0-5-18 15</inkml:trace>
        </inkml:traceGroup>
        <inkml:traceGroup>
          <inkml:annotationXML>
            <emma:emma xmlns:emma="http://www.w3.org/2003/04/emma" version="1.0">
              <emma:interpretation id="{F1752AF5-FF02-4EA4-A492-C4ACDD908A11}" emma:medium="tactile" emma:mode="ink">
                <msink:context xmlns:msink="http://schemas.microsoft.com/ink/2010/main" type="inkWord" rotatedBoundingBox="16834,17390 17702,17249 17722,17370 16854,17510"/>
              </emma:interpretation>
              <emma:one-of disjunction-type="recognition" id="oneOf2">
                <emma:interpretation id="interp6" emma:lang="" emma:confidence="0">
                  <emma:literal>-136.500</emma:literal>
                </emma:interpretation>
                <emma:interpretation id="interp7" emma:lang="" emma:confidence="0">
                  <emma:literal>-136-500</emma:literal>
                </emma:interpretation>
                <emma:interpretation id="interp8" emma:lang="" emma:confidence="0">
                  <emma:literal>136.500</emma:literal>
                </emma:interpretation>
                <emma:interpretation id="interp9" emma:lang="" emma:confidence="0">
                  <emma:literal>136-500</emma:literal>
                </emma:interpretation>
                <emma:interpretation id="interp10" emma:lang="" emma:confidence="0">
                  <emma:literal>„136.500</emma:literal>
                </emma:interpretation>
              </emma:one-of>
            </emma:emma>
          </inkml:annotationXML>
          <inkml:trace contextRef="#ctx0" brushRef="#br0" timeOffset="12783.9263">-2169-683 460 0,'-10'2'114'15,"5"0"38"-15,5-1-134 0,12-1-8 16,8-1-3-16,18-1 2 16,10-1 2-16,23-4 3 15,2-1-1-15,14-4 0 16,-9 0-5-16,6-1-3 15,-15 3-3-15,-1 2-4 16,-14 3-3-16,3 5-11 16,-16 3-8-16,-1 6-67 15,-13 1-74-15,-11 8-2 16,-12 0-198-16</inkml:trace>
        </inkml:traceGroup>
        <inkml:traceGroup>
          <inkml:annotationXML>
            <emma:emma xmlns:emma="http://www.w3.org/2003/04/emma" version="1.0">
              <emma:interpretation id="{27F0D8C0-BAD3-4346-8EE1-6CEE24E9A1B2}" emma:medium="tactile" emma:mode="ink">
                <msink:context xmlns:msink="http://schemas.microsoft.com/ink/2010/main" type="inkWord" rotatedBoundingBox="18216,16451 23548,15586 23844,17410 18511,18275"/>
              </emma:interpretation>
            </emma:emma>
          </inkml:annotationXML>
          <inkml:trace contextRef="#ctx0" brushRef="#br0" timeOffset="13467.1784">-733-1212 416 0,'0'8'138'0,"-2"-5"21"16,4-3-112-16,10-5-23 15,8-3-13-15,14-9-4 16,11-4-4-16,18-11-2 0,0-1 0 16,17-8-1-1,-3 2 2-15,9-9 2 0,-10 3 1 16,9-4 3-16,-19 4 0 16,4-3-1-16,-17 8-1 15,-1 2-2-15,-14 6-2 16,-7 7-2-16,-12 12-2 0,-8 3-1 15,-11 12 1-15,-11 16 0 16,-9 8 1-16,-12 19 1 16,-6 8 1-16,-15 15-1 15,3 1 0-15,-6 14 0 16,6-9 0-16,-8 14-5 16,11-10-4-16,-6 10-8 15,5-16-4-15,0-1-19 16,13-16-64-16,2-9-56 15,9-17-16-15,1-8-135 16</inkml:trace>
          <inkml:trace contextRef="#ctx0" brushRef="#br0" timeOffset="14047.8658">522-1551 421 0,'-28'7'144'16,"6"-4"16"-16,9-5-109 0,5-1-30 15,6 0-13-15,7-2-1 16,2-2-3-16,13-1-2 15,5-4-2-15,13-3-2 16,3-1 0-16,9-1 0 16,-2-1 1-16,9 1 4 15,-6 1 4-15,7 4 1 16,-6 4 1 0,1 3 2-16,-13 6-4 15,-7 3-1-15,-15 2-3 0,-11 6 0 16,-14 3-3-16,-19 11-1 0,-11 4 0 15,-18 12-5-15,-3-1-4 16,-10 2-2-16,12-4-1 16,1 2-3-16,15-8 3 15,2 4 2-15,11-6 3 16,6 3 2-16,9-6 4 0,10 2-1 16,11 0-2-1,11 1-5-15,3-8 0 16,7 1 0-16,0-6 2 0,-1-6 4 15,-4-4 4-15,2 0 6 16,-12 0 3-16,-2-4 7 16,-8 2 1-16,-8 9-1 15,-12 0-4-15,-15 12-4 16,-12 6-7-16,-24 7 0 16,-4-7 1-16,-16 4 0 15,6-13 1-15,-1-2-6 16,16-9-7-16,4-1-40 15,18-4-114-15,4 2 19 16,11 0-294-16</inkml:trace>
          <inkml:trace contextRef="#ctx0" brushRef="#br0" timeOffset="14921.9228">1679-1725 427 0,'4'3'119'0,"-9"2"28"0,-5 10-116 16,-5 7-22-16,-12 9-1 16,-3 4-1-16,-5 10 2 15,-1-2 1-15,-7 10 1 16,1-1-2-16,-6 12-1 15,0-6-2-15,-9 15-1 16,6-8-4-16,-4 10-1 16,9-12 1-1,3 5 0-15,13-18 1 0,8 0 0 16,9-15 0-16,6-2-1 16,6-8-1-16,7-2-1 0,1-8-3 15,8-5 2-15,3-9 0 16,12-12 2-16,0-9 1 15,10-10 1-15,-2-5 0 16,7-16-1-16,-7 1 0 16,0-15 0-16,-6 5 1 15,-9-3-1-15,-10 15 0 0,-10 7-2 16,-11 22-1-16,-19 14-9 16,-2 19-4-16,-16 12-6 15,0 9-4-15,0 8-39 16,12-5-56-16,0 1-28 15,13-11-45-15,0 0-25 16</inkml:trace>
          <inkml:trace contextRef="#ctx0" brushRef="#br0" timeOffset="15056.6666">1653-749 501 0,'6'-2'173'16,"4"-3"4"-16,-1 4-139 0,2-3-36 16,-1 1-45-16,-2 1 8 0,-1 1-142 15,-2 1 33-15,-2-4-347 16</inkml:trace>
          <inkml:trace contextRef="#ctx0" brushRef="#br0" timeOffset="15452.6238">2302-1551 514 0,'-10'12'157'0,"0"-7"27"0,-3-2-139 0,3-1-46 16,-2 3-14-16,0 0-8 15,-1 5-7-15,5 1 6 16,-2 7 5-16,3 4 9 16,1 11 3-16,4 4 7 15,4 11 1-15,4-2 2 16,12 9 3-16,6-7 1 31,11 10 1-31,3-8 0 0,5 12-1 16,-10-8-4-16,0 3-1 15,-8-14-1-15,-5 0 0 16,-8-15-1-16,-6-6 0 0,-6-7-1 16,-13 0 5-16,-7-7 1 0,-20 4 1 15,-6-4 0-15,-16 4 4 16,-1-4-4-16,-10-1-3 15,10-4-1-15,-6-8-7 16,14-3-8-16,0-7-12 16,12-2-7-16,3-6-139 15,17 0 40-15,11-11-350 16</inkml:trace>
          <inkml:trace contextRef="#ctx0" brushRef="#br0" timeOffset="15735.1983">2453-1647 478 0,'15'18'154'15,"0"-8"23"-15,8-2-126 0,4-1-52 0,12 0-24 16,-4-7-21-16,10-7-131 16,-2-3 23-16,9-3-302 15</inkml:trace>
          <inkml:trace contextRef="#ctx0" brushRef="#br0" timeOffset="16285.8782">3301-1533 402 0,'-13'20'146'0,"0"-5"19"0,-7 5-109 0,-2 2-42 15,-3 9-18-15,-1 1-13 16,-9 9-18-16,5 1 8 16,-2 8 1-16,2-4 11 0,-3 14 11 15,10 1 11-15,0 16 1 16,6-6 1-16,4 9 5 15,8-12-5-15,3-13 8 16,7-17 3 0,7-13 1-16,6-17-7 0,12-13 1 15,5-12-8-15,13-16-6 16,3-7-2-16,13-16 0 16,-5-1 0-16,14-16 6 15,-5 2 5-15,9-17 8 16,-12 7 2-16,-2-16 1 15,-17 16-5-15,-9-14-3 16,-17 17-8-16,-10-3-6 0,-14 18-3 16,-11 15-4-1,-11 23-2-15,-16 18 2 16,-4 22 6-16,-14 22-7 0,2 8 0 16,-4 13-4-16,13-5-10 15,-3 3-19-15,17-13-4 16,4-6-119-16,13-14 27 15,4-6-285-15</inkml:trace>
          <inkml:trace contextRef="#ctx0" brushRef="#br0" timeOffset="15870.9884">3137-1727 204 0,'66'-8'160'0,"9"1"-29"15,-10 5-42-15,4-1-62 0,-15 0-106 0,-6 1-47 16,-23-1-36-16,-15-5-81 16</inkml:trace>
          <inkml:trace contextRef="#ctx0" brushRef="#br0" timeOffset="16719.1362">4181-1483 515 0,'58'-2'157'16,"-6"1"30"-16,-18-3-150 0,-15 3-20 15,-23 4-21-15,-34 9-23 16,-18 4-7-16,-22 19 2 16,1 12 6-16,-16 22 6 15,19 11 16-15,-1 26 6 16,17 1 2-16,-5 10 0 15,21-14-1-15,11 0 2 16,19-26 5-16,20-11 8 16,19-24 1-16,21-21 9 15,14-26 3-15,24-28-6 0,2-22-10 16,23-31-4-16,-8-10-10 16,12-29-5-16,-22 2-3 15,-4-21-5-15,-26 14-1 16,-6-6 2-16,-26 27 1 15,-9 7 1-15,-14 34 7 16,-14 15-5-16,-11 25-7 16,-23 18-16-16,-11 23-37 0,-36 22-108 15,-14 10 14 1,-32 11-258-16</inkml:trace>
        </inkml:traceGroup>
      </inkml:traceGroup>
      <inkml:traceGroup>
        <inkml:annotationXML>
          <emma:emma xmlns:emma="http://www.w3.org/2003/04/emma" version="1.0">
            <emma:interpretation id="{5D5F0E37-EB76-4278-9AD2-727775593F24}" emma:medium="tactile" emma:mode="ink">
              <msink:context xmlns:msink="http://schemas.microsoft.com/ink/2010/main" type="line" rotatedBoundingBox="18984,18219 25986,17069 26101,17772 19099,18921"/>
            </emma:interpretation>
          </emma:emma>
        </inkml:annotationXML>
        <inkml:traceGroup>
          <inkml:annotationXML>
            <emma:emma xmlns:emma="http://www.w3.org/2003/04/emma" version="1.0">
              <emma:interpretation id="{6943290B-C65A-4906-BAD6-2323B3FADADA}" emma:medium="tactile" emma:mode="ink">
                <msink:context xmlns:msink="http://schemas.microsoft.com/ink/2010/main" type="inkWord" rotatedBoundingBox="18984,18219 22154,17698 22269,18401 19099,18921">
                  <msink:destinationLink direction="with" ref="{E041DFBE-07DF-4F3F-8AEC-E84F0FBBA016}"/>
                </msink:context>
              </emma:interpretation>
              <emma:one-of disjunction-type="recognition" id="oneOf3">
                <emma:interpretation id="interp11" emma:lang="" emma:confidence="0">
                  <emma:literal>1,044</emma:literal>
                </emma:interpretation>
                <emma:interpretation id="interp12" emma:lang="" emma:confidence="0">
                  <emma:literal>1,064</emma:literal>
                </emma:interpretation>
                <emma:interpretation id="interp13" emma:lang="" emma:confidence="0">
                  <emma:literal>1,04&lt;4</emma:literal>
                </emma:interpretation>
                <emma:interpretation id="interp14" emma:lang="" emma:confidence="0">
                  <emma:literal>1,06/4</emma:literal>
                </emma:interpretation>
                <emma:interpretation id="interp15" emma:lang="" emma:confidence="0">
                  <emma:literal>1,04/4</emma:literal>
                </emma:interpretation>
              </emma:one-of>
            </emma:emma>
          </inkml:annotationXML>
          <inkml:trace contextRef="#ctx0" brushRef="#br0" timeOffset="22614.9726">-1 353 415 0,'0'-6'89'0,"10"-6"39"0,2-5-123 16,3 1-6-16,0 1 2 16,-2 5 6-16,-8 3 5 15,0 4 8-15,-5 3-1 16,5 3 0-16,-2-1-7 16,14-4-3-16,8-3-7 15,20-6 0-15,9-9 0 16,24-9 0-16,2 0-1 15,15-8 0-15,-12 2 0 16,3 2 1-16,-18 8 4 16,-7 4 7-16,-21 7 3 15,-5 6 4-15,-17 6 0 0,-4 1-3 16,-9 4-6-16,-7 5-2 16,-6 6-5-16,-12 7-1 15,-8 6-2-15,-12 8-1 16,-5 1-2-16,-10 9-2 15,4 1-1-15,-11 11-3 16,7-4-2-16,-6 7-5 16,10-9-3-16,-1 2-5 15,12-13 1-15,5 0-10 16,12-12-8-16,5-5-86 16,8-8-20-16,3-3-32 15,4-9-60-15</inkml:trace>
          <inkml:trace contextRef="#ctx0" brushRef="#br0" timeOffset="22691.7709">1025 388 469 0,'10'3'163'16,"-12"-4"23"-16,-3-3-122 15,-3 8-39-15,-7 7-12 16,-5 4-20-16,-8 14-10 16,-5 4-2-16,-10 10-6 15,5 0 1-15,-7 4-1 16,10-8 6-16,5 1-4 16,12-12 3-16,3-9-25 0,15-8-22 15,5-11-83-15,5-8-2 16,8-9-174-16</inkml:trace>
          <inkml:trace contextRef="#ctx0" brushRef="#br0" timeOffset="22784.067">1694 26 456 0,'-11'10'117'0,"-8"-5"36"0,4 2-128 15,5-4-21-15,2-1 0 0,1-4-5 16,-1 4-1-16,-2-2 1 15,-8 8 4-15,0 5 0 16,-7 11 1-16,2 4 0 16,-11 12 0-16,6-2-3 15,-7 8 1-15,7-3-1 16,-2 4 0-16,10-7 0 0,2 0 0 16,6-9-1-16,6-1-1 15,4-8-1-15,5-6-1 16,6-4-1-16,9-9 0 15,3-4 2-15,9-9 1 16,4-5 2-16,5-17 0 16,0-1 0-16,0-12 0 15,0-3 0-15,7-14 0 16,-4 8 0-16,4-11-1 16,-6 5 1-16,-2 0 1 15,-15 16 0-15,-8 5 2 16,-11 15 1-16,-16 14 0 15,-10 16-1-15,-16 12-5 0,-2 9-4 16,-9 11-2-16,5-3-11 16,6-2-21-16,15-13-36 15,8-7-79-15,15-14-7 16,10-14-171-16</inkml:trace>
          <inkml:trace contextRef="#ctx0" brushRef="#br0" timeOffset="22911.7308">2408-191 467 0,'5'-2'109'0,"0"-3"40"16,3 2-137-16,4-1-7 15,-4 3-3-15,-1-3 1 16,-2 4 3-16,-8 2 4 0,-2 3 2 15,-7 7 3 1,-5 6-3-16,-8 5-3 0,-1 4-3 16,-11 4-2-16,4-1-3 15,-3 5 1-15,4-3 0 16,-4 4 3-16,7 1 0 16,-4 6-1-16,7-2 0 0,-3 16-3 31,9-4-2-31,2 3 0 0,8-8-2 15,7 1-3-15,10-18-2 16,7-4-2-16,8-14-1 0,13-10-2 16,1-8 2-16,9-10-3 15,-3-6-1 1,6-4-9-16,-8 2-9 0,0-1-113 16,-11 3 0-16,1-1-47 15,-8 1-16-15</inkml:trace>
          <inkml:trace contextRef="#ctx0" brushRef="#br0" timeOffset="23202.7116">2458 240 367 0,'0'0'117'0,"-2"-1"17"15,1-6-95 1,-3 0-30-16,-1-3 1 0,-3 0 3 15,-5-1 12-15,-6 4 3 16,-6-1 2-16,1 3-5 16,-8 2-8-16,7 1-13 15,-1-3-10-15,4-2-8 0,2-3-1 16,3 0 0 0,-1-3 2-16,3 3 7 0,-3-1 8 15,1 2-1-15,-1 3 0 16,3 4-3-16,2 7-13 15,3 5-12-15,3 2-124 32,4-3 27-32,5-2-309 0</inkml:trace>
          <inkml:trace contextRef="#ctx0" brushRef="#br0" timeOffset="25313.4125">2994-251 469 0,'-17'2'114'0,"1"1"42"0,3-5-136 16,-1 1-11-16,8-3-3 0,1 3-3 15,0-3-2-15,0 3 3 16,0 1 2-16,-5 10 2 16,-2 5 2-16,-6 8 0 15,0 3-2-15,-7 8 1 16,3-3 1-16,1 1 1 16,6-4-2-16,3 2 1 15,9-4-3-15,8-1-7 16,5-5-6-16,5 2-6 15,6-6-3-15,9-6-8 16,5-3 2-16,10-10-7 0,1-7-1 16,9-10-23-16,-7-5-49 15,2-5-51-15,-12 2-18 16,0-2-100-16</inkml:trace>
          <inkml:trace contextRef="#ctx0" brushRef="#br0" timeOffset="25331.9135">3153-122 305 0,'-15'9'112'16,"-3"1"17"-16,5-4-67 0,1 6-11 16,4 0-7-16,0 6 1 15,-1-2 1-15,3 14-18 16,-1-1-9-16,-4 5-7 15,2 1-10-15,-6 5-15 16,2-3 1-16,-2 1-8 16,3-8-6-16,1 3-31 15,6-7-105-15,2-2 21 16,3-11-282-16</inkml:trace>
        </inkml:traceGroup>
        <inkml:traceGroup>
          <inkml:annotationXML>
            <emma:emma xmlns:emma="http://www.w3.org/2003/04/emma" version="1.0">
              <emma:interpretation id="{635AB02E-533D-444C-B7F0-D80628938BEA}" emma:medium="tactile" emma:mode="ink">
                <msink:context xmlns:msink="http://schemas.microsoft.com/ink/2010/main" type="inkWord" rotatedBoundingBox="24824,17445 26015,17249 26097,17745 24906,17940"/>
              </emma:interpretation>
              <emma:one-of disjunction-type="recognition" id="oneOf4">
                <emma:interpretation id="interp16" emma:lang="" emma:confidence="0">
                  <emma:literal>=</emma:literal>
                </emma:interpretation>
                <emma:interpretation id="interp17" emma:lang="" emma:confidence="0">
                  <emma:literal>#</emma:literal>
                </emma:interpretation>
                <emma:interpretation id="interp18" emma:lang="" emma:confidence="0">
                  <emma:literal>-</emma:literal>
                </emma:interpretation>
                <emma:interpretation id="interp19" emma:lang="" emma:confidence="0">
                  <emma:literal>&gt;</emma:literal>
                </emma:interpretation>
                <emma:interpretation id="interp20" emma:lang="" emma:confidence="0">
                  <emma:literal>_</emma:literal>
                </emma:interpretation>
              </emma:one-of>
            </emma:emma>
          </inkml:annotationXML>
          <inkml:trace contextRef="#ctx0" brushRef="#br0" timeOffset="25362.8344">5806-626 464 0,'19'3'137'0,"5"-5"35"0,0-1-130 0,7 0-17 16,2-2-12-16,7-2-12 16,-5 1-11-16,8-1-3 15,-3-1 1-15,7-1 1 16,-4 4 6-16,10 0 4 16,0 0 3-16,12-3 0 15,-5 1-2-15,9-3-5 16,-11 0-6-16,-3-1-21 15,-15 4-21-15,-8 2-107 16,-24 4 12-16,-20 1-248 16</inkml:trace>
          <inkml:trace contextRef="#ctx0" brushRef="#br0" timeOffset="25385.7721">6054-480 480 0,'-2'13'150'0,"5"-8"23"0,6-5-131 16,4-5-27-16,9-2-14 15,9-1-4-15,4 0-1 0,10 0-2 16,1 4 1-16,12 4 1 15,-1 5 1-15,19 2 1 16,1 3 0-16,22 3-4 16,-4 2-6-16,16 8-7 31,-16 4-147-31,-4 13 40 0,-28-4-376 0</inkml:trace>
        </inkml:traceGroup>
      </inkml:traceGroup>
    </inkml:traceGroup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6-19T08:38:31.72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 0,'25'0'15,"1"0"-15,-1 0 16,51 0 0,26 0-16,355 76 15,305 77 1,-178-77 0,839 178-16,-712-152 15,25 25 1,1 0-16,-77 0 15,-126-77-15,-204 52 16,-76-77-16,-102 26 16,-126-51-16,-1 0 15,1 0-15,-52 0 63,1 0-48,-1 0 1,1 0-16,-51 0 16,-254-25-1,126 25-15,-75-26 16,50 26 0,-279-25-16,229 25 15,-26 0-15,51 0 16,-25 0-16,50 0 15,51 0 1,1 0-16,75 0 0,0 0 16,-101 0-1,127 0 1,-102 0 0,51 0-16,-25 0 0,-51 0 15,-51 0 1,-102-76-16,0 50 15,-50-50-15,-305-51 16,431 76 0,77 26-16,51 0 15,101-1-15,0 26 16,77 0 46,24 0-46,103 0 0,710 26-1,-75 50 1,126 0-16,-25 102 0,-25-51 16,-153-51-16,-254 0 15,-203-25-15,-152-51 16,-77 0-1,-50 0-15,-51 0 16,-26 0 0,-101-76-16,-26 25 15,-253-25-15,228 50 16,0 26 0,0-25-16,0 25 15,25 0-15,-25-25 16,-152 25-1,177 0-15,26 0 16,25 0-16,51 0 16,25 0-16,52 0 15,-1 0-15,25 0 16,1 0 0,0 0-16,-1 0 15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6-19T08:38:32.84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1701 305 0,'0'-26'46,"0"1"17,-25 25-47,-26 0-1,-178-26 1,-1269-202 781,1523 228-782,51 0-15,-25 0 16,0 25-16,0-25 16,-26 0-1,1 26-15,-1-26 16,26 0-16,0 0 0,-1 0 15,1 0-15,0 0 16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59:49.0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A1CADB-0A3A-4F7A-96BF-22E0A73D8F0E}" emma:medium="tactile" emma:mode="ink">
          <msink:context xmlns:msink="http://schemas.microsoft.com/ink/2010/main" type="writingRegion" rotatedBoundingBox="1645,1270 3401,1270 3401,3960 1645,3960"/>
        </emma:interpretation>
      </emma:emma>
    </inkml:annotationXML>
    <inkml:traceGroup>
      <inkml:annotationXML>
        <emma:emma xmlns:emma="http://www.w3.org/2003/04/emma" version="1.0">
          <emma:interpretation id="{5DEF496A-BAAD-4217-9619-C4600C865F70}" emma:medium="tactile" emma:mode="ink">
            <msink:context xmlns:msink="http://schemas.microsoft.com/ink/2010/main" type="paragraph" rotatedBoundingBox="1645,1270 3401,1270 3401,3960 1645,39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0937B0-C9AB-4A55-806B-F8C8DB78A84F}" emma:medium="tactile" emma:mode="ink">
              <msink:context xmlns:msink="http://schemas.microsoft.com/ink/2010/main" type="line" rotatedBoundingBox="1645,1270 3401,1270 3401,3960 1645,3960"/>
            </emma:interpretation>
          </emma:emma>
        </inkml:annotationXML>
        <inkml:traceGroup>
          <inkml:annotationXML>
            <emma:emma xmlns:emma="http://www.w3.org/2003/04/emma" version="1.0">
              <emma:interpretation id="{0A7EE12C-6FFD-494B-B1B7-A0EC12164145}" emma:medium="tactile" emma:mode="ink">
                <msink:context xmlns:msink="http://schemas.microsoft.com/ink/2010/main" type="inkWord" rotatedBoundingBox="1645,1270 3401,1270 3401,3960 1645,3960"/>
              </emma:interpretation>
            </emma:emma>
          </inkml:annotationXML>
          <inkml:trace contextRef="#ctx0" brushRef="#br0">-4318-150 104 0,'2'-15'50'15,"-1"0"-4"1,1-3-19-1,-1 1-26-15,1-3-3 0,-4 2 0 16,-2-2 4-16,-3 0 10 0,-3 0 18 0,0 4 9 16,-2-2 11-16,1 4 0 0,-4 3-4 15,3 4-17-15,-4 0-5 16,4 6-12-16,-3-1-3 16,3 4-6-16,-6 6 0 15,1 0 0-15,-6 4 4 16,5 3 0-16,-9 10 5 15,4-4-1 1,-3 13 2-16,1 0-3 0,-3 13 0 16,3-6-2-1,-5 16 0-15,5 1 0 16,-7 15-1-16,2-5-1 16,-3 15-1-16,5-8-2 0,-4 9-1 15,8-5 0-15,-1 13-1 16,1-5-1-16,1 12 1 0,3-7-1 15,-1 11 1-15,1-14-1 16,3 8 0-16,4-13 1 16,1 8-1-16,7-14 0 15,2 8 1-15,5-11-1 16,1-1 0-16,7-12 0 16,3-1 0-16,0-14 0 15,11-1 0-15,-1-8-1 0,7-1 1 16,-2-9-1-16,7-5 1 15,-4-3-1-15,13-5 2 16,-5-3-1-16,6-6 1 16,-2-1 0-1,6-6 1-15,-10-4-1 0,8-5 1 16,-6-5-1-16,3-5-1 16,-11 2-2-16,-2-9-5 15,-7 1-7-15,-8-8-28 16,-11 1-25-16,-7-15-64 15,-9 3-11-15,-12-18-118 16</inkml:trace>
          <inkml:trace contextRef="#ctx0" brushRef="#br0" timeOffset="450.1425">-5437 831 397 0,'8'4'63'16,"9"2"48"-16,4 3-119 0,14-1-3 16,7 8 6-16,9 3-7 15,-1-4-1-15,6-4-2 16,-6-2 2-16,7-8 2 16,-9-4 9-16,7-5 9 15,-4-7 5-15,12-7 5 16,-1 1 0-16,16-8 0 31,-2 4-7-15,15 7-19-16,-8 10-39 0,2 18-66 0,-22 15-5 15,-15 21-151 1</inkml:trace>
          <inkml:trace contextRef="#ctx0" brushRef="#br0" timeOffset="1225.3234">-4077 1724 376 0,'1'-6'93'0,"-2"2"28"0,2 3-109 0,6 1-17 0,4 0-2 0,-2 1-2 15,2 1 1-15,-2 0 3 16,-3-1 2-16,-2 1 1 15,1 3 1-15,-2 0 1 16,-1 7 2-16,-4 1 1 0,0 12 2 16,-1 1-1-16,0 11 0 15,1-4-2 1,4 9-1 0,1-4-1-16,4 5 0 15,4-3 0 1,1 8-1-16,3-5 1 0,0 0-1 15,0-6 0-15,0-4 0 16,0-11-1-16,1-2 2 0,2-9 2 16,2-7 6-16,2-4 3 15,3-5 5-15,-2-9 2 0,4-6 1 16,-4-3-5-16,0-12-2 16,-8-3-4-16,-2-8-1 15,-8-1-4-15,-5-8-1 16,-8 5-1-16,-12-1-1 15,-6 8-2-15,-14 3 0 0,-2 15 0 16,-9 7 1-16,4 10 0 16,-1 3-2-16,7 5-2 15,-1-2-15-15,12 0-23 16,2 4-85-16,6-4-8 16,-1 11-46-16,5 1 10 15</inkml:trace>
        </inkml:traceGroup>
      </inkml:traceGroup>
    </inkml:traceGroup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6:02.8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26FEC97-3519-4EBC-8E4F-A9E6D842293E}" emma:medium="tactile" emma:mode="ink">
          <msink:context xmlns:msink="http://schemas.microsoft.com/ink/2010/main" type="writingRegion" rotatedBoundingBox="18742,8484 33428,8332 33460,11497 18775,11649"/>
        </emma:interpretation>
      </emma:emma>
    </inkml:annotationXML>
    <inkml:traceGroup>
      <inkml:annotationXML>
        <emma:emma xmlns:emma="http://www.w3.org/2003/04/emma" version="1.0">
          <emma:interpretation id="{43AE405E-A18E-43D0-8A33-DF817FB8C070}" emma:medium="tactile" emma:mode="ink">
            <msink:context xmlns:msink="http://schemas.microsoft.com/ink/2010/main" type="paragraph" rotatedBoundingBox="18742,8484 33205,8335 33220,9794 18757,99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CFC9D38-8B81-41E4-A08A-6FB9D4E189E6}" emma:medium="tactile" emma:mode="ink">
              <msink:context xmlns:msink="http://schemas.microsoft.com/ink/2010/main" type="line" rotatedBoundingBox="18742,8484 33205,8335 33220,9794 18757,9943"/>
            </emma:interpretation>
          </emma:emma>
        </inkml:annotationXML>
        <inkml:traceGroup>
          <inkml:annotationXML>
            <emma:emma xmlns:emma="http://www.w3.org/2003/04/emma" version="1.0">
              <emma:interpretation id="{BF64B746-DD8D-4D76-8B71-032947C554EA}" emma:medium="tactile" emma:mode="ink">
                <msink:context xmlns:msink="http://schemas.microsoft.com/ink/2010/main" type="inkWord" rotatedBoundingBox="18721,8686 24631,8405 24693,9698 18783,99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-6028-2099 317 0,'-1'-2'78'0,"-1"-1"26"16,0 3-92-16,2 0-3 16,2 0-3-16,-2-2 0 15,2 2-2-15,1 0 0 16,4 0-3-16,3-1 0 15,3-1-1-15,9 0 3 0,-1 1 3 16,2 2 5-16,-3 1 2 16,5 1 2-16,-3 4 0 15,4 6-5-15,1 1-6 16,1 5-2-16,-5 0-1 16,1 4-2-16,-13 2 1 15,-6 5 4-15,-8 1-3 0,-14 12 0 16,-4 1 1-16,-21 12-2 15,-3-1 1-15,-18 11-1 16,2-4 0-16,-12 11 1 16,10-10 0-16,-5 8-1 15,20-9 1-15,-1 1-1 16,14-14 0-16,6-2 1 16,14-12-1-16,0-7-1 15,11-6 1-15,4-4-1 16,7-6 0-16,6-1 1 15,4 1-1-15,8-2 1 16,1-2-1-16,11-1 1 16,-2-4-1-16,8-5-5 15,-5-1-3-15,5 0-8 16,-5-1-5-16,4 3-26 16,-7 1-24-16,3 1-45 15,-10-4-12-15,4-5-78 0</inkml:trace>
          <inkml:trace contextRef="#ctx0" brushRef="#br0" timeOffset="220.9459">-5402-1726 421 0,'-1'9'84'0,"1"-6"43"15,6-1-125-15,3 6-3 16,1-3 2-16,3 2-4 15,-2-6-3-15,9-2-2 16,0-11 0-16,7-5 1 16,-1-6 3-16,9-12 3 15,-7-1 8-15,9-7 2 16,-5 1 0-16,4-6 0 16,-8 5 0-16,7-2-6 15,-8 9-2-15,4-1-1 16,-6 12-4-16,3 0-4 0,-8 10-2 15,-1 9-4-15,-9 6 1 16,-6 11 3-16,-8 11 5 16,-8 21 5-16,-8 12 4 15,-15 24 0-15,-5 11 0 16,-13 31-1-16,-2-1-1 0,-9 18 0 16,9-19-1-16,-2 2-2 15,16-31-5-15,1-5-28 16,10-29-53-16,-3-4-34 15,8-23-31-15,-6-4-46 16</inkml:trace>
          <inkml:trace contextRef="#ctx0" brushRef="#br0" timeOffset="538.6568">-4754-1292 432 0,'0'18'83'0,"3"-1"40"0,4-4-146 16,8 5-108-16,-2-5 28 15,5-1-277-15</inkml:trace>
          <inkml:trace contextRef="#ctx0" brushRef="#br0" timeOffset="1025.8225">-4187-2048 399 0,'-18'7'109'0,"-2"1"27"16,4 1-110-16,-4 12-19 16,2 4-5-16,-6 13-1 15,-1 1-4-15,-6 10-4 0,4-4-3 16,-1 10-10-16,5-9-3 16,0 9-3-16,8-8 4 15,0-4 4-15,10-12 9 16,3-2 5-16,9-8 5 15,11 7 0-15,5 1 1 16,15 9-1-16,4 3 1 16,6 7-3-16,-3-4 0 15,-2 0-2-15,-10-7 1 0,-6-4 2 16,-12-13 3 0,-7 0 12-16,-8-12 7 0,-12-1 11 15,-3-2 12-15,-16-2-11 16,-7-3-11-16,-17-6-5 15,-2-6-13-15,-14-10-22 16,8 1-5-16,-8-6-73 16,14 7-51-16,-6 4-19 15,17 6-125-15</inkml:trace>
          <inkml:trace contextRef="#ctx0" brushRef="#br0" timeOffset="1336.0238">-4104-2013 437 0,'10'-6'109'16,"7"-1"35"-16,5 0-123 0,11 6-17 16,5 2-9-16,9 4-23 15,-8 4-33-15,8-3-84 16,-9-4-1-16,4 0-183 16</inkml:trace>
          <inkml:trace contextRef="#ctx0" brushRef="#br0" timeOffset="1804.9294">-3471-1999 308 0,'-32'29'125'0,"-6"11"8"0,0-3-76 16,-5 16-30-16,6 0-15 15,-7 18-3-15,2-2-8 16,-3 15-3-16,5-7-1 16,4 6-5-16,8-17-4 15,4-5-5-15,9-21 1 16,4-12-7-16,8-16 1 0,8-12 2 15,4-12 7-15,11-16 3 16,4-7 9-16,14-16 6 16,2-1 2-1,13-11 0-15,-2 5 1 0,7-11 4 16,-5 9 0-16,6-12 2 16,-11 9-1-1,2-6 0-15,-11 10-6 0,-2-4-2 16,-14 12-1-16,-6-4-1 15,-9 14-2-15,-5 4-1 16,-4 12-2-16,-11 10-2 16,-1 14-5-16,-12 17-4 15,-5 11-3-15,-10 18-8 16,0 6-6-16,-4 15-64 16,4-6-20-16,-3 10-19 0,9-9-63 15</inkml:trace>
          <inkml:trace contextRef="#ctx0" brushRef="#br0" timeOffset="2240.1057">-3058-2029 416 0,'5'0'103'0,"-8"11"31"16,-7 8-120-16,-5 17-21 15,-5 7-7-15,-10 24-5 16,0 2 1-16,-4 18-1 16,4-4 9-16,1 18-15 15,11-8 5-15,0 10 2 16,8-18 10-16,5-14 9 15,7-23 30-15,11-15 6 16,5-24 0-16,15-19-6 16,6-14-7-16,14-20-11 15,-2-13-6-15,12-21-3 0,-5-2-1 16,7-19-2-16,-5 6 0 16,5-13-1-1,-16 13-1-15,-2-5 0 0,-16 20 0 16,-14-4 0-16,-14 23-1 15,-9 7-14-15,-8 22-25 16,-22 20-98-16,-9 23 11 16,-30 29-240-16</inkml:trace>
          <inkml:trace contextRef="#ctx0" brushRef="#br0" timeOffset="14340.5711">-1997-2335 335 0,'-18'-1'87'0,"5"-3"22"15,9 3-97-15,1 4-9 0,5 4-5 16,-1 3-1-16,3-2 1 16,1 2 1-16,3-4 0 15,5-2 1-15,4-1-1 16,6-3 4-16,0-3 4 15,6-2 7-15,-1 0 2 16,3 1 1-16,-6 4-3 0,5 5-3 16,-7 7-8-16,2 6-1 31,-3 2-2-31,-2 3 0 0,-9 2 0 16,-4 5 1-16,-7-2 0 0,-12 9 1 15,-8 1 0-15,-13 15 1 16,-7 0 0-16,-16 15 7 15,1 2 3-15,-6 13 4 16,6-10 0-16,-8 17-2 16,11-10-8-16,-2 11-4 15,5-13-5-15,1 5 1 16,13-20-1-16,4-5 2 16,16-21 1-16,10-4-1 15,13-17 1-15,17-7 0 16,5-8 0-16,13-6 0 15,5-9 0-15,15-1-1 16,-3-4 0-16,12-4-1 16,-6 1 0-16,9-4-1 0,-12-1-2 15,7-4-7-15,-14 4-6 16,0-3-3-16,-14 4-27 16,-6-1-37-16,-9 2-46 15,-9-3 3-15,-8 3-53 16,-8-8 87-16</inkml:trace>
          <inkml:trace contextRef="#ctx0" brushRef="#br0" timeOffset="14660.269">-2311-1691 436 0,'5'9'112'15,"5"-11"32"-15,20-1-119 16,13-2-21-16,22 0-4 16,2 1-5-16,14 3-10 0,-8 4-11 15,7 4-48 1,-12 1-69-16,5 7 0 15,-12 2-171-15</inkml:trace>
          <inkml:trace contextRef="#ctx0" brushRef="#br0" timeOffset="-1283.7558">-7399-1450 187 0,'-11'-2'75'16,"1"-4"8"-16,3-3-48 15,9 0-26-15,1-5-2 16,7 1-6-16,5 0-4 16,1-1 6-16,3 3 8 0,-4 2 2 15,3 1 5-15,-5 5 1 16,5-2 1-16,1 3-5 15,9-3 0-15,-2-1-1 16,16-6 0-16,-1 0-2 16,14-4-2-16,-2 1-4 15,10-2-3-15,-8 6-3 0,8-3-2 16,-8 6-7-16,3 0-23 16,-11 4-18-16,-4-1-64 15,-15 4-5-15,-5-4-121 16</inkml:trace>
        </inkml:traceGroup>
        <inkml:traceGroup>
          <inkml:annotationXML>
            <emma:emma xmlns:emma="http://www.w3.org/2003/04/emma" version="1.0">
              <emma:interpretation id="{6B235E06-2CA7-40E3-88FC-641F38B5F2C8}" emma:medium="tactile" emma:mode="ink">
                <msink:context xmlns:msink="http://schemas.microsoft.com/ink/2010/main" type="inkWord" rotatedBoundingBox="26938,8799 33127,8320 33237,9736 27048,1021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1140.3251">2032-1915 370 0,'-16'0'100'0,"6"-1"24"0,10-1-108 15,10-3-9-15,6 0-7 0,13-2-1 16,4-3 3-16,12-3 2 16,-1 1 1-16,10-2-1 15,-6 0 0 1,5 3 0-16,-8 2 0 0,3 4 1 15,-8 7-1-15,-1 8 1 16,-9 5-2-16,-5 13-3 16,-10 5-3-1,-13 15 0-15,-14 2 1 16,-14 13 1-16,-11-5 3 0,-16 11 2 16,0-10 0-16,-12 14 1 15,7-8-2-15,-8 8 0 16,13-8-2-16,-7 5 0 15,12-19-1-15,-1-1 1 16,15-15-1-16,-1-5 1 16,15-14 0-16,3-3-2 0,12-8 0 15,5-1-1 1,10-4 0-16,12-4 1 0,8 3 2 16,14-3 0-16,3-2 0 15,11-4-3-15,-3 0-3 16,6-2-33-16,-9-1-37 0,4 1-60 15,-14 4-22-15,4 1-103 16</inkml:trace>
          <inkml:trace contextRef="#ctx0" brushRef="#br0" timeOffset="11322.59">2919-1717 432 0,'-2'6'96'16,"-1"-9"39"-16,6 1-126 0,7 6-7 16,5-3-1-1,3 1-3-15,6-7-4 0,2-5 1 16,9-11-2-16,-2-8 2 16,9-14 2-16,1 0 5 15,5-13 4-15,-5 1 3 16,2-2 3-16,-7 11-1 0,-6 3-2 31,-12 16-3-31,0 9-4 0,-9 6-4 16,1 9-4-16,-6 10-1 15,-2 12 1-15,-4 10 1 0,-10 22 2 16,-5 11 5-16,-12 19 1 16,-4 2 1-16,-11 23-1 15,1-6 0-15,-11 13-2 16,7-17 0-16,-6-1-1 15,10-22-1-15,-1-7-7 16,10-21-11-16,4-5-107 16,8-15-12-16,5-9-41 15,4-11-41-15</inkml:trace>
          <inkml:trace contextRef="#ctx0" brushRef="#br0" timeOffset="11395.0379">3513-1183 487 0,'-10'17'121'0,"0"-9"32"0,7 4-155 16,13-1-63-16,3 6-94 15,-1-2 0-15,-1 0-216 16</inkml:trace>
          <inkml:trace contextRef="#ctx0" brushRef="#br0" timeOffset="11690.2421">4214-2056 441 0,'-9'12'118'0,"-5"3"37"0,-1 0-122 15,-2 8-24-15,5 2-6 16,-9 6-8-16,1-1-10 16,-7 3-4-16,4-3 2 0,-2 5 2 15,7-7 7 1,-2 9 4-16,10-4 4 0,8 5-1 15,6-5 1-15,12 6-1 16,7-4 0-16,12 6 0 31,-1-3 1-31,5 10 1 0,0-6 1 16,-1-2 5-16,-7-7 0 16,-2-3 3-16,-10-12-1 0,-5-1-1 15,-8-2-3-15,-6-2-1 16,-6-2 0-16,-9 1 0 15,-7-4 1-15,-14-4-2 16,-6-3-1-16,-16-11-5 16,3-3-2-16,-8-10-9 15,10-4-6-15,0-3-39 0,18 7-53 16,2-5-31-16,11 6-41 16,1-2-18-16</inkml:trace>
          <inkml:trace contextRef="#ctx0" brushRef="#br0" timeOffset="11964.3698">4257-2024 311 0,'38'-14'168'0,"-1"-4"-13"0,11-5-47 15,5 8-94-15,8 7-6 16,-13 9-15-16,2 8-26 16,-13 7-49-16,-4 1-72 15,-10-1-9-15,-8 1-161 16</inkml:trace>
          <inkml:trace contextRef="#ctx0" brushRef="#br0" timeOffset="12417.6294">4901-2014 314 0,'-22'16'272'0,"3"-2"-115"15,-6 0-45 1,5 6-100-16,-7 12-100 0,-3 3 87 0,-8 15-5 16,3-1-1-16,-5 9-2 15,6-4-1 1,-1 10 1-16,8-6 2 16,-3 2 1-16,9-10 3 0,4-7 2 15,5-20 2-15,4-8-1 16,10-15 0-16,6-5 0 15,5-8 0-15,14-15 0 16,8-5 0-16,10-17-2 16,3-7-2-1,7-9 0-15,-4 5 0 16,2-9 2-16,-11 12 4 16,-1-4 4-16,-16 13 4 15,-7-3 5-15,-11 12 0 0,-5 0-2 16,-9 16-5-16,-1 0-7 0,-2 13-6 15,-4 7-4 1,1 4-3-16,-2 5-3 16,0 0-1-16,-3 7-13 0,3-2-16 15,-3 10-88-15,0 0-8 16,-4 8-42-16,4 3-3 16</inkml:trace>
          <inkml:trace contextRef="#ctx0" brushRef="#br0" timeOffset="13160.1173">5318-2056 456 0,'6'0'115'0,"-7"0"34"16,-3 7-132-16,1 3-20 0,-5 11-8 16,-4 8-8-16,-4 9-4 15,-1 3 2-15,-6 9 3 16,3-3 10-16,-7 14 5 0,4-3 9 15,-2 15 1 1,8 0 0-16,6 10 2 0,8-15 1 16,9-3 1-1,7-20 2-15,7-15 1 16,4-19-2-16,12-17-1 16,4-14-2-16,13-28-2 0,5-14 1 0,15-24-2 15,-6-4-5 1,4-11-3-16,-15 16-1 0,-6-3 0 15,-20 22 0-15,-10-1 1 16,-13 18 2-16,-7 2-2 16,-7 16-4-1,-11 7-20-15,-7 16-23 0,-15 18-93 16,-6 10-6-16,-17 18-47 16,-1 4 15-16</inkml:trace>
          <inkml:trace contextRef="#ctx0" brushRef="#br0" timeOffset="18033.3917">6483-2398 420 0,'15'5'98'0,"2"-8"38"0,8 1-122 0,1 2-10 16,9 2 0-16,-3 1-4 15,6-1 0-15,-3-1 0 16,8-6 1-16,-5 0 0 0,3 0 3 16,-7-3 2-16,-3 0 3 15,-9 3 0 1,-6 2 1-16,-9 1-3 0,-7 10-2 16,-7 6-4-16,-16 17 0 15,-8 7-1-15,-19 25-1 31,-8 7 0-31,-19 18-1 0,4-3 1 0,-13 13 0 16,8-10 1-16,-8 8 0 16,13-13 0-16,-5 10 1 15,16-10-1-15,-1 5 0 16,15-13 0-16,8 3 0 16,15-15 0-16,10-5-1 15,17-12 0-15,18 1-2 16,10-17-2-16,18-5-4 15,8-12-1-15,19-10-1 16,-2-11 2-16,15-7 1 0,-5-7 1 16,10-9-7-16,-12-2-3 15,11-7-25-15,-14 0-14 16,1 0-50-16,-12 9-15 16,-4-4-21-16,-17 5-20 15</inkml:trace>
          <inkml:trace contextRef="#ctx0" brushRef="#br0" timeOffset="18141.1063">6038-1777 434 0,'30'-12'110'0,"13"1"36"15,9 6-129-15,16 5-1 16,0 6-9-16,20 6-8 0,-2 3-7 16,15-2-39-16,-8 1-52 15,7 1-48-15,-12-4-36 32,3-1-61-32</inkml:trace>
          <inkml:trace contextRef="#ctx0" brushRef="#br0" timeOffset="10917.4457">830-1400 389 0,'-11'-3'105'0,"1"-2"28"0,5 1-114 0,5 1-5 16,0 5-9-16,0-2-5 16,0-2 1-16,1 2 0 15,1 2-1-15,5-6 1 16,3 4 1-16,10 2 2 16,3 0 1-16,20-7 7 15,7-2 2-15,20-10 1 16,4-4-2-16,21-9-3 15,-5 3-7-15,9-1-6 16,-9 7-4-16,4 4-10 16,-15 7-11-16,-3 7-61 15,-20 4-56-15,-6 4-8 16,-18 4-150-16</inkml:trace>
        </inkml:traceGroup>
      </inkml:traceGroup>
    </inkml:traceGroup>
    <inkml:traceGroup>
      <inkml:annotationXML>
        <emma:emma xmlns:emma="http://www.w3.org/2003/04/emma" version="1.0">
          <emma:interpretation id="{C7519024-146B-488B-A6FA-517DE375AF32}" emma:medium="tactile" emma:mode="ink">
            <msink:context xmlns:msink="http://schemas.microsoft.com/ink/2010/main" type="paragraph" rotatedBoundingBox="26151,10398 33439,10064 33503,11454 26215,1178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E0E6EFA-E863-4DC0-940F-5F4593AC8E9A}" emma:medium="tactile" emma:mode="ink">
              <msink:context xmlns:msink="http://schemas.microsoft.com/ink/2010/main" type="inkBullet" rotatedBoundingBox="26170,10800 26870,10768 26881,10999 26180,11032"/>
            </emma:interpretation>
            <emma:one-of disjunction-type="recognition" id="oneOf2">
              <emma:interpretation id="interp2" emma:lang="" emma:confidence="0">
                <emma:literal>-</emma:literal>
              </emma:interpretation>
            </emma:one-of>
          </emma:emma>
        </inkml:annotationXML>
        <inkml:trace contextRef="#ctx0" brushRef="#br0" timeOffset="24601.8395">4 174 305 0,'-5'1'148'0,"5"-2"-56"0,3-4-43 0,2 0-37 16,2 1-39 0,-2 1 28-16,1 1 30 0,-2 6-30 15,2 1 0-15,-2 3 1 16,2 0 1-16,2 1 1 15,4-4 4-15,3-5 0 16,12-7 0-16,1-1-1 16,10-7-1-16,3 3-2 15,4 0 0 1,-5 3-1-16,8-1 1 16,-10 1-2-16,7-4 0 15,-5 3-1-15,3-5 0 0,-8 3-1 0,2-2-1 16,-11 4 1-16,-1-5-1 15,-7 8 1-15,-1 0 0 16,-7 2 1-16,0 2 0 16,-8 3 3-16,-7-2 0 15,-4 2 0-15,-7 2 0 16,-6 1-1-16,-4 4-2 16,-1 6-1-16,-11 4 0 15,3-2 0-15,-7 3 0 16,4-3 1-16,-8 0 0 15,6-5 0-15,-3 3 0 16,6-6-1-16,-3-1-2 0,11-2-1 16,0 6-6-16,4-2-2 15,1 5-4-15,5-1 2 16,1 6-5-16,1-6-1 16,4 1-12-16,6-3-2 15,1 0-35-15,6-3-51 16,6-4 7-16,6-5-138 15</inkml:trace>
        <inkml:trace contextRef="#ctx0" brushRef="#br0" timeOffset="18353.5849">274 155 262 0,'40'-10'82'0,"-5"0"16"0,0-1-71 16,-7 4-11-16,-1 4-7 15,-9 1-8-15,-2 4-7 16,-4 5-6-16,-7 4-26 15,-3 4-26-15,-4 7-35 16,-5-2-16-16,-3 5-45 16</inkml:trace>
      </inkml:traceGroup>
      <inkml:traceGroup>
        <inkml:annotationXML>
          <emma:emma xmlns:emma="http://www.w3.org/2003/04/emma" version="1.0">
            <emma:interpretation id="{B2485E17-D9BE-409E-8E4A-8B8D35E1522A}" emma:medium="tactile" emma:mode="ink">
              <msink:context xmlns:msink="http://schemas.microsoft.com/ink/2010/main" type="line" rotatedBoundingBox="27356,10343 33439,10064 33503,11454 27420,11733"/>
            </emma:interpretation>
          </emma:emma>
        </inkml:annotationXML>
        <inkml:traceGroup>
          <inkml:annotationXML>
            <emma:emma xmlns:emma="http://www.w3.org/2003/04/emma" version="1.0">
              <emma:interpretation id="{4FFF54CF-328C-44A2-A3EB-8D117A65D444}" emma:medium="tactile" emma:mode="ink">
                <msink:context xmlns:msink="http://schemas.microsoft.com/ink/2010/main" type="inkWord" rotatedBoundingBox="27356,10343 33439,10064 33503,11454 27420,11733"/>
              </emma:interpretation>
              <emma:one-of disjunction-type="recognition" id="oneOf3">
                <emma:interpretation id="interp3" emma:lang="" emma:confidence="0">
                  <emma:literal>1215-0005</emma:literal>
                </emma:interpretation>
                <emma:interpretation id="interp4" emma:lang="" emma:confidence="0">
                  <emma:literal>1&gt;215.000 T</emma:literal>
                </emma:interpretation>
                <emma:interpretation id="interp5" emma:lang="" emma:confidence="0">
                  <emma:literal>es 215.000 T</emma:literal>
                </emma:interpretation>
                <emma:interpretation id="interp6" emma:lang="" emma:confidence="0">
                  <emma:literal>1-215.000 t</emma:literal>
                </emma:interpretation>
                <emma:interpretation id="interp7" emma:lang="" emma:confidence="0">
                  <emma:literal>1&gt;215-0005</emma:literal>
                </emma:interpretation>
              </emma:one-of>
            </emma:emma>
          </inkml:annotationXML>
          <inkml:trace contextRef="#ctx0" brushRef="#br0" timeOffset="21301.1243">1254-223 397 0,'-25'2'121'0,"7"-4"21"16,14-1-113-16,19-6-13 16,8-1-13-16,16-3-2 0,5 0 0 15,11-2 4-15,-3 3 1 16,11 4 1-16,-7 3 1 15,7 5-2-15,-13 3-3 16,3 4-1-16,-11 1-2 16,-2 4 0-16,-14-1 0 15,-1 3 1-15,-13 1-1 0,-9 11 0 32,-11 4 1-32,-16 18 0 0,-12 7-1 15,-16 18-1-15,-2-2-1 0,-11 7 1 16,5-11-1-16,0-2 1 15,16-16 0-15,-3 0 0 16,12-15-7-16,-1 5-1 16,6-9 0-16,0-1 0 15,5-7 2-15,5-4 6 16,8-6 1-16,6-1 0 16,11-6 0-16,13-1 0 15,10-3 0-15,14-2-6 0,3-4-6 16,13-5-28-1,-3 0-20-15,6-2-79 0,-6 2-4 16,6 0-154 0</inkml:trace>
          <inkml:trace contextRef="#ctx0" brushRef="#br0" timeOffset="21399.7876">2222-2 378 0,'-7'-4'110'0,"0"-1"23"16,4-5-105-16,1 2-18 16,4 5-10-16,0 0-6 15,-1 1-4-15,3-1-1 16,1-1 1-16,6-4 0 0,4-5 5 15,10-9 4-15,2-3 3 16,9-11 2 0,-3 1 2-16,12-8 0 0,-7 3 0 15,6-5-1-15,-8 8-3 16,2 1 0-16,-11 8-1 16,-1 1-3-1,-7 10-1-15,-6 6-5 16,-6 4-3-16,-6 9 1 0,-7 11 1 15,-8 12 7-15,-6 10 10 16,-8 15 7-16,-3 3 1 16,-8 23-1-16,5 2-5 15,-11 20-10-15,3 0-6 0,-4 15-6 16,6-17-1-16,-5-1 0 16,14-25-19-16,2-16-94 15,11-27 29-15,3-12-262 16</inkml:trace>
          <inkml:trace contextRef="#ctx0" brushRef="#br0" timeOffset="21505.5077">3148-341 447 0,'3'-7'118'0,"-6"1"32"0,-4 4-123 16,1 7-25-16,4 5-5 0,-5 7-5 15,-3 6-2-15,-1 5-3 16,1-1 5-16,-2 1 1 16,7-3 4-16,-3 1 3 15,1-2 2-15,1 4 4 16,1-2 1-16,0 3 2 16,6 0-2-16,11 11-1 15,1-3-3 1,10 14-2-16,2 1-2 15,0 6-1-15,-8-7 0 0,-5 2 1 16,-11-11 2-16,-9 1 1 16,-7-8 2-16,-10 3 4 15,-2-8 1-15,-6 0 3 0,3-8 0 16,-1-8 4-16,3-10-5 16,-4-6-3-16,4-8-4 15,-7-6-6-15,3-3-6 16,1-6-5-1,4-1-4-15,6-12-13 0,9 1-11 16,9-9-115-16,4-4 26 16,8-18-286-16</inkml:trace>
          <inkml:trace contextRef="#ctx0" brushRef="#br0" timeOffset="21604.8229">3229-497 450 0,'37'0'121'0,"9"0"37"16,-9-5-123-16,14 5-27 16,-1 7-8-16,7 6-12 15,-16 4-16-15,4 7-65 16,-14 5-61-16,1 7-5 15,-17 2-166-15</inkml:trace>
          <inkml:trace contextRef="#ctx0" brushRef="#br0" timeOffset="21685.6068">3500 487 542 0,'-17'10'109'0,"9"-8"47"16,11-7-167-16,12-5-73 16,7 3-79-16,4 3-2 15,-2-5-218-15</inkml:trace>
          <inkml:trace contextRef="#ctx0" brushRef="#br0" timeOffset="21830.9261">4227-323 335 0,'-28'53'95'0,"-10"12"26"0,3-3-97 0,-8 14-5 16,3-5-8-1,-2 16-4-15,7-11-3 0,-1 7-1 16,8-18-3-16,8 0-1 16,8-24-1-16,5-8-5 15,12-18-1-15,10-11 2 16,4-16 2-16,12-15 8 15,6-8 10-15,9-14 7 16,-1-8 1-16,8-13 1 16,-5 1-3-16,2-11-2 15,-8 7-5-15,-4-3 5 16,-10 9 0-16,-6 1-2 16,-9 13-1-16,-7-4-1 15,-7 14-7-15,-11-3-3 16,-3 11-2-16,-6-5-3 15,2 10-4-15,3 2-7 0,3 10 0 16,-6 9-3-16,3 19 0 16,-8 18-6-16,-5 14 0 15,-1 19-59-15,6 4-53 16,3 3-14-16,8-16-64 16,13-9 65-16</inkml:trace>
          <inkml:trace contextRef="#ctx0" brushRef="#br0" timeOffset="21961.5804">4635-318 532 0,'-6'10'120'0,"-8"2"40"16,3 6-161-16,-4 14-8 16,-5 8-3-16,-13 16-5 15,1 7 6-15,-6 18 1 16,2 1 0-16,-6 14 2 16,9-8 3-16,-2 5 1 15,10-20 5-15,5-10 8 31,9-26-3-31,9-9 3 0,5-18 1 16,9-7 0-16,6-6-3 0,10-12 1 0,4-8-3 16,14-19-3-16,2-8-2 15,9-23-2-15,-6 4 0 16,9-21 1-16,-13 5 2 16,1-13 2-16,-12 17 1 0,-1-7 4 15,-13 18 1 1,-9 5 3-16,-10 21 0 0,-3 4-2 15,-6 17-5-15,-6 11-7 16,0 10-7-16,-9 12-4 16,-1 5-4-16,-9 12-4 15,1-1-2-15,-5 9-13 16,3-2-28-16,-1 4-91 16,10-4 10-16,1 0-220 15</inkml:trace>
          <inkml:trace contextRef="#ctx0" brushRef="#br0" timeOffset="22377.9513">5236-298 334 0,'35'-20'130'0,"-5"0"15"0,-13 9-88 0,-2 2-14 0,-10 6-16 16,-9 10-6-16,-6 6-10 16,-10 15-7-16,-8 7-6 15,-13 23-3-15,-1 2 0 16,-6 18 2-16,5 2 3 16,-2 16 2-16,9-8-1 0,-1 13 0 31,10-14 0-31,4-6 0 0,12-26 2 15,9-9 4-15,14-26 2 16,16-17 6-16,8-19 1 16,21-24 2-16,4-20-2 15,17-31-2-15,-3-10-7 0,11-29-1 16,-11 7-5-16,0-11-1 16,-17 23-3-1,-10-1-1-15,-20 34-2 0,-13 10-8 16,-13 25-3-16,-19 10-9 15,-11 21-8-15,-17 17-106 16,-10 12-22-16,-23 18-31 16,7 8-82-16</inkml:trace>
          <inkml:trace contextRef="#ctx0" brushRef="#br0" timeOffset="23342.9691">5967-454 500 0,'8'-6'121'0,"10"1"42"16,7 0-142-16,10-2-14 0,2 2-3 15,11 5 0-15,0 2-2 16,17 1-1-16,3 0 1 15,21-4 0-15,1-3 0 16,15-1-2-16,-12-1-1 0,15 1-3 31,-19 3-3-31,9-3-5 16,-21 2-3-16,-4-1-11 16,-20-1-7-16,-10 0-127 0,-18 4 34 15,-17 1-318 1</inkml:trace>
          <inkml:trace contextRef="#ctx0" brushRef="#br0" timeOffset="22990.6112">6380-363 239 0,'2'10'206'0,"-5"7"-51"0,-2 5-143 16,0 11 143-16,-4 5-148 15,-4 15-5-15,-2-1-2 16,-2 16 0-16,-1-4 1 16,-2 18 1-16,4-11 3 0,-3 15 3 15,3-14 1-15,-1 8-1 16,2-14-2-16,-1 7-2 16,2-17-2-1,-1 1-1-15,4-16 0 16,3-7-3-16,1-18-2 15,2-8-9-15,3-4-5 16,1-8-20-16,-3-7-125 0,-1-16 32 16,-1-8-322-16</inkml:trace>
        </inkml:traceGroup>
      </inkml:traceGroup>
    </inkml:traceGroup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59:54.2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123A694-4B90-46B4-BD0D-EDDC6C154FCF}" emma:medium="tactile" emma:mode="ink">
          <msink:context xmlns:msink="http://schemas.microsoft.com/ink/2010/main" type="writingRegion" rotatedBoundingBox="12432,1512 14435,1512 14435,3969 12432,3969"/>
        </emma:interpretation>
      </emma:emma>
    </inkml:annotationXML>
    <inkml:traceGroup>
      <inkml:annotationXML>
        <emma:emma xmlns:emma="http://www.w3.org/2003/04/emma" version="1.0">
          <emma:interpretation id="{1DFDB71B-E732-423E-A62E-7AC45528FCD8}" emma:medium="tactile" emma:mode="ink">
            <msink:context xmlns:msink="http://schemas.microsoft.com/ink/2010/main" type="paragraph" rotatedBoundingBox="12432,1512 14435,1512 14435,3969 12432,39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DD04EA-EF98-4940-B614-0E9B10510A58}" emma:medium="tactile" emma:mode="ink">
              <msink:context xmlns:msink="http://schemas.microsoft.com/ink/2010/main" type="line" rotatedBoundingBox="12432,1512 14435,1512 14435,3969 12432,3969"/>
            </emma:interpretation>
          </emma:emma>
        </inkml:annotationXML>
        <inkml:traceGroup>
          <inkml:annotationXML>
            <emma:emma xmlns:emma="http://www.w3.org/2003/04/emma" version="1.0">
              <emma:interpretation id="{21F243D7-70E3-4430-8288-E07E41360B33}" emma:medium="tactile" emma:mode="ink">
                <msink:context xmlns:msink="http://schemas.microsoft.com/ink/2010/main" type="inkWord" rotatedBoundingBox="12432,1512 14435,1512 14435,3969 12432,396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6051-34 277 0,'2'-20'81'0,"-2"1"17"0,1 5-78 0,-1-1-12 16,2 4-5-16,0 2 7 16,-2 1 3-16,-2 0 4 15,0 3 1-15,1 1 0 16,-1 4-9-16,2 4-3 15,-2 1-5-15,-3 6 0 16,-1 6 1-16,-4 8 2 16,-2 6 1-16,1 14 0 15,-3 3-1-15,-1 19-2 32,2-4-1-32,-5 15 0 0,1-2-1 0,-3 9 0 15,0-14 0-15,2 17 0 16,1-13 1-16,3 10-1 0,0-7 1 15,4 10-1-15,2-14 1 32,1 13-1-32,2-14 0 0,2 15 1 0,0-5-1 15,4 11 1-15,3-11 0 16,2 4 0-16,4-23 1 16,5-4-1-16,0-18 1 15,5-6 0-15,3-7 0 16,11-5 3-16,-1-5 0 0,13-1 1 15,6-8 0-15,11-2-4 16,-7-4-5-16,7-6-8 16,-11-3-5-16,-1-5-18 15,-13-3-10-15,2-11-14 16,-10-1 2-16,2-8-33 16,-11 0-6-16,1-5 1 15,-11 10-49-15</inkml:trace>
          <inkml:trace contextRef="#ctx0" brushRef="#br0" timeOffset="826.8676">5350 728 367 0,'2'0'81'16,"0"0"28"-16,3 2-100 0,8 3-19 15,9 7 1-15,6 1 8 16,8 2 0-16,6-2 1 16,6-1-1-16,-3-7 0 15,3 0 0-15,-5 0 1 0,4-2-9 16,-8 4-11-16,6 6-74 16,-10 4-14-1,-2-1-32 1,-4 7-30-1</inkml:trace>
          <inkml:trace contextRef="#ctx0" brushRef="#br0" timeOffset="9056.8062">6554 1824 263 0,'-12'-13'61'0,"4"-1"27"0,3 1-77 16,5 2-7-16,2-3-1 15,1 3 0-15,2-4-3 16,0 0 0-16,3 0 0 16,-1 0 1-16,3-5-1 15,3 0 0-15,2-6 0 16,2-3 1-16,3-4 5 16,-4 2 2-16,6-3 2 15,-2 8-1-15,3-2 0 16,-1 9-6-16,8 3-2 15,-6 6-3-15,3 3-2 16,-4 7 1-16,-1 2 0 0,-4 4 3 16,-1 3 3-16,1 2 1 15,-1 4 2-15,-1 4 0 16,2 4 0-16,-1-2-2 16,-4 8 1-16,-4-3-2 15,-6 11 1-15,-10-1-1 16,-6 7 0-16,-4 2-1 15,-9 7 1-15,-1-8-1 0,-8 8-1 16,1-6 1-16,-10 11-1 16,5-4 0-16,-6 5 0 15,8-5 0-15,1-3-1 16,9-12 1-16,4-3-1 16,8-12 0-16,3-4 0 15,7-8-1-15,2-4-4 16,5-6 2-16,6-2 4 15,4-6 2-15,8-1 1 16,4-4 3-16,10-1-1 16,-5 3-3-16,10-3-2 15,-6 3-1-15,8-4 2 16,-2 3 0-16,7-1 0 16,-1 1 1-16,8-3 0 0,-3 4-1 15,11-3-1 1,-9 1 0-16,4 3-8 15,-9 0-18-15,-3 6-87 0,-14 6 15 16,-6 2-224-16</inkml:trace>
        </inkml:traceGroup>
      </inkml:traceGroup>
    </inkml:traceGroup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3:01.9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961A47-1E57-486E-92D3-FDF3F107134C}" emma:medium="tactile" emma:mode="ink">
          <msink:context xmlns:msink="http://schemas.microsoft.com/ink/2010/main" type="writingRegion" rotatedBoundingBox="6926,13778 32293,14026 32269,16481 6902,16234"/>
        </emma:interpretation>
      </emma:emma>
    </inkml:annotationXML>
    <inkml:traceGroup>
      <inkml:annotationXML>
        <emma:emma xmlns:emma="http://www.w3.org/2003/04/emma" version="1.0">
          <emma:interpretation id="{33223B7A-18E7-49EA-AA48-40244FB6DE69}" emma:medium="tactile" emma:mode="ink">
            <msink:context xmlns:msink="http://schemas.microsoft.com/ink/2010/main" type="paragraph" rotatedBoundingBox="6926,13778 32293,14026 32269,16481 6902,162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C014710-2992-48F2-AAD1-0D2FD4E5E5F5}" emma:medium="tactile" emma:mode="ink">
              <msink:context xmlns:msink="http://schemas.microsoft.com/ink/2010/main" type="line" rotatedBoundingBox="6926,13778 32293,14026 32269,16481 6902,16234"/>
            </emma:interpretation>
          </emma:emma>
        </inkml:annotationXML>
        <inkml:traceGroup>
          <inkml:annotationXML>
            <emma:emma xmlns:emma="http://www.w3.org/2003/04/emma" version="1.0">
              <emma:interpretation id="{531FAEBB-3F48-4886-BB00-DF6DF6A71FEF}" emma:medium="tactile" emma:mode="ink">
                <msink:context xmlns:msink="http://schemas.microsoft.com/ink/2010/main" type="inkWord" rotatedBoundingBox="6926,13778 11314,13821 11290,16277 6902,16234">
                  <msink:destinationLink direction="with" ref="{AD32ED38-FFAB-444B-AD34-CB329F5D30E6}"/>
                  <msink:destinationLink direction="with" ref="{7F6916C5-468C-4A33-BA32-0C23FC9CF44A}"/>
                </msink:context>
              </emma:interpretation>
              <emma:one-of disjunction-type="recognition" id="oneOf0">
                <emma:interpretation id="interp0" emma:lang="" emma:confidence="0">
                  <emma:literal>36,5</emma:literal>
                </emma:interpretation>
                <emma:interpretation id="interp1" emma:lang="" emma:confidence="0">
                  <emma:literal>36. 5</emma:literal>
                </emma:interpretation>
                <emma:interpretation id="interp2" emma:lang="" emma:confidence="0">
                  <emma:literal>36.5</emma:literal>
                </emma:interpretation>
                <emma:interpretation id="interp3" emma:lang="" emma:confidence="0">
                  <emma:literal>36 5</emma:literal>
                </emma:interpretation>
                <emma:interpretation id="interp4" emma:lang="" emma:confidence="0">
                  <emma:literal>365</emma:literal>
                </emma:interpretation>
              </emma:one-of>
            </emma:emma>
          </inkml:annotationXML>
          <inkml:trace contextRef="#ctx0" brushRef="#br0">-15929 3995 436 0,'-3'10'118'0,"-4"-3"33"16,1-4-121-16,-1 2-22 16,-3 7-9-16,-6 3-13 15,-6 8-11-15,-8 9-18 0,-1 4-7 16,-8 16-20-16,1 1-4 16,-10 15-6-16,7 0 20 15,-8 21 35-15,10-2 39 16,-1 17 38-1,15-4 17-15,3 16 9 0,12-18-16 16,9 10-10-16,6-20-24 16,10 7-3-16,3-21-11 15,8-4-6-15,4-23-7 0,15-14 1 16,2-27 0-16,14-24 0 16,0-15 2-16,12-25 2 15,-8-7 3-15,5-18 7 16,-14 2 3-16,6-22 8 15,-14 3-2-15,3-23-1 16,-6 7-9-16,5-15-4 16,-12 15-7-16,0-2-6 15,-13 25-5-15,-11 7-14 16,-19 28-12-16,-25 8-73 16,-15 23-66-16,-26 12-8 15,-13 19-168-15</inkml:trace>
          <inkml:trace contextRef="#ctx0" brushRef="#br0" timeOffset="-765.5699">-19236 3011 236 0,'-6'0'205'0,"-1"-2"-54"0,4 2-142 15,4 0 141-15,-1 0-148 16,0 2-3-16,-1 0 0 16,1-1 0-16,0-1 1 0,3 2 0 15,0-2 0-15,6 6 0 16,2 1 0-16,9 5 0 15,2-4 0-15,11 2 1 16,4-3 2-16,17-1 3 16,3-4 0-1,19 1 0-15,2 1 0 0,15-3-1 16,-6 3-2-16,20-1 0 16,-5 4-1-16,21-1 0 15,-11 2 0-15,20 1 2 16,-16-1 2-16,18 5 2 15,-13-1 2-15,27 5 5 16,-12 1 1-16,27 0 3 16,-17-6-1-16,25-4 4 15,-21-6-4-15,11-12 0 16,-27-4-3-16,10-2 0 16,-29 3-4-16,13 1-1 15,-19 9-3-15,13 8-1 16,-19 8-3-16,6 10-1 0,-23 5-2 15,4 7 1-15,-19 0-1 16,4 2 0-16,-15-8 0 16,5 3 1-16,-14-7-1 15,1-2 5-15,-11-6 3 16,2-2-2-16,-11-5 1 16,1-2-1-16,-6 2-4 15,-3 2-3-15,-4 1 2 16,-3 3-2-16,-5-4 0 0,-4-2-4 15,-5-3 0-15,1-4-4 16,-4-3-2-16,-2 0-6 16,4-2-4-16,-6-3-3 15,1-6-28-15,-2-8-148 16,-5 0 43-16,-13-3-393 16</inkml:trace>
        </inkml:traceGroup>
        <inkml:traceGroup>
          <inkml:annotationXML>
            <emma:emma xmlns:emma="http://www.w3.org/2003/04/emma" version="1.0">
              <emma:interpretation id="{690A8D21-9D52-4E0D-9614-56F8208F2586}" emma:medium="tactile" emma:mode="ink">
                <msink:context xmlns:msink="http://schemas.microsoft.com/ink/2010/main" type="inkWord" rotatedBoundingBox="12924,14566 16920,14605 16906,16026 12910,15987"/>
              </emma:interpretation>
            </emma:emma>
          </inkml:annotationXML>
          <inkml:trace contextRef="#ctx0" brushRef="#br0" timeOffset="1.97428E6">-13213 4045 371 0,'-10'8'102'0,"-1"1"34"15,1-6-106-15,3 2-10 16,4-5-6-16,1 2-7 16,4-2-8-16,1 1-1 15,4 3 0-15,4-1 0 16,3 0 2-16,6-3 0 16,3-1 0-16,8-1 1 15,3-3-1-15,5-5 0 16,0 2-1-16,5-4 0 15,-4 2-1-15,3-1 1 16,-3 4-1-16,-1 4 1 16,-11 3 1-16,-2 3-1 15,-9 5 1-15,-9 7 0 0,-6 5 0 16,-9 13 1 0,-6 5-1-16,-10 17 1 0,-2 7 0 15,-8 16 0-15,1 3 1 16,-1 22-1-16,6-2 0 15,-1 15 0-15,6-13-1 16,-1 5 0-16,5-26 0 0,-2-8 0 16,7-24-1-1,-1-8 1-15,6-22-3 0,3-7-21 16,5-15-12-16,5-14-43 16,0-9-56-16,2-17-5 15,3-8-115-15</inkml:trace>
          <inkml:trace contextRef="#ctx0" brushRef="#br0" timeOffset="1.97454E6">-13080 4664 311 0,'50'-33'94'0,"18"-13"16"0,3-1-88 16,14-11-17-1,-7 10-16-15,2-4-13 0,-17 16-19 16,-5 3-66-16,-18 14 9 16,-7 11-154-16</inkml:trace>
          <inkml:trace contextRef="#ctx0" brushRef="#br0" timeOffset="1.97537E6">-12019 4019 377 0,'20'-17'102'0,"-3"-3"31"16,-8-2-103-16,3 4-20 15,0 8-6-15,-7 7-2 16,-5 10-7-16,-10 14-2 15,-7 4 0-15,-9 17 1 0,-3 2-1 16,-6 11-2-16,4-5 2 16,-2 5-1-16,5-10 3 15,3 3 0-15,6-12 2 16,6 1 1 0,6-9 1-16,6 2 1 0,4-5 1 15,7 3 1-15,2-3 0 16,8 1 1-16,0-1-1 0,6 5 0 15,-4-7 0-15,3 2 1 16,-6-5-1-16,-2 2 0 16,-5-6-1-16,-6 6 0 15,-4-2-1-15,-7 7 0 16,-7-1-1-16,-11 4 1 16,-3 3 0-16,-14 4 0 15,2-6 1-15,-14 2 1 16,6-6 3-16,-6-5 4 15,11-7 0-15,-3-10-1 16,16-9-2-16,5-14-5 16,8-10-6-16,10-19-6 15,10-1 0-15,10-15 3 16,7 3 3-16,11-5 7 16,2 7 7-16,11-5 3 15,1 10 3-15,12-3 0 0,-4 6-3 16,8-5-1-16,-8 9 0 15,2-6-2-15,-16 11 2 16,-1 1 4-16,-14 8-1 16,-2 4-2-16,-11 6-1 15,-5 3-5-15,-4 5-3 16,-6-2-2-16,-1 2-1 16,-6-1-4-16,1 1-2 15,0-8-1-15,1 4 0 0,4-6 0 16,1 3-1-16,4-6-1 15,3 6-1-15,3-3-2 16,0 5-18-16,4 7-35 16,-2 10-10-16,-5 9-60 15,-5 10-1-15,-8 12-15 16,-4 6 36-16</inkml:trace>
          <inkml:trace contextRef="#ctx0" brushRef="#br0" timeOffset="1.97591E6">-11473 4827 526 0,'-21'20'127'0,"-6"-3"46"16,9-12-157-16,13-5-25 15,11-2-13-15,9-6-55 16,2-6-96-16,1-1 9 15,-4 2-232-15</inkml:trace>
          <inkml:trace contextRef="#ctx0" brushRef="#br0" timeOffset="1.97653E6">-11066 4198 392 0,'-2'-8'112'0,"-1"1"24"0,3-5-104 15,2 2-27-15,3 0-7 16,-2 9-6-16,2-3-1 15,-5 6 0-15,2 3 1 16,-1 5 4-16,3 5 1 16,-3 3 0-16,7 7-1 15,2-2 0-15,2 6-1 16,1-3 1-16,6 7 0 16,-3-3 1-16,1 12 2 15,-4-1 2-15,-1 9 4 16,-4-5 3-16,-5 5 3 15,-1-6-1-15,-7 1 5 0,-2-12-2 16,-3 2-1-16,-3-6-2 16,-8-1-2-16,-1-7-5 15,-8 4-3-15,-3-3-2 16,-10-2 1-16,0-5 0 16,-2-7 0-16,7-6 2 15,3-12-1-15,15-9 0 16,8-17-3-16,10-9-4 15,12-25-26-15,12-3-29 16,10-18-77-16,1 5-7 0,8-11-161 16</inkml:trace>
          <inkml:trace contextRef="#ctx0" brushRef="#br0" timeOffset="1.97658E6">-10960 4110 409 0,'5'21'105'16,"7"-11"33"-16,14-6-115 16,14-8-20-16,13-9-18 15,7-8-29-15,13-11-93 16,-7-3 5-16,8-1-217 15</inkml:trace>
          <inkml:trace contextRef="#ctx0" brushRef="#br0" timeOffset="1.97706E6">-10334 4002 438 0,'-12'8'106'0,"2"4"35"16,7-1-128-16,1 13-12 15,2 7-9-15,-1 17-20 16,-3 4-10-16,-4 19-5 15,-2-3 3-15,-3 14 7 16,-2-13 18-16,0 9 12 16,2-18 7-16,4-7 2 15,6-15-1-15,5-13-1 16,8-21-2-16,10-19 1 16,6-15-1-16,11-25 0 15,1-8 1-15,8-18 4 16,-4 3 2-16,3-15 8 15,-7 11 5-15,-3-7 6 0,-14 14-1 16,-6 2-1-16,-10 21-8 16,-11 6 0-16,-9 19-7 15,-13 14-2-15,-4 16-4 16,-10 16-4-16,4 12-6 16,-3 12-14-16,11-1-19 15,7 1-71-15,8-10-33 16,8-3-30-16,9-15-62 0</inkml:trace>
          <inkml:trace contextRef="#ctx0" brushRef="#br0" timeOffset="1.97748E6">-9748 4088 315 0,'3'10'133'0,"-4"-1"-2"16,-4-8-75-16,3 1-41 15,2-2-18-15,-2 0-17 16,4 0-18-16,-5 8-21 16,-4 5-19-16,-5 17-7 0,-2 10 12 15,-5 22 21-15,6 4 24 16,5 12 22-16,8-5 11 15,11 8 1 1,8-18-2-16,10-6 16 0,5-21 5 16,9-14 17-16,-2-25 20 15,9-21 20-15,-3-9-15 16,7-25 3-16,-5-7-13 0,2-19-12 16,-9 4-14-1,-1-16-5-15,-13 13-7 0,-8-9-2 16,-10 19-7-16,-15-3-7 15,-11 20 0-15,-14 9-10 16,-9 19-10-16,-17 21-81 16,0 22-63-16,-17 30-13 15,-2 6-170-15</inkml:trace>
        </inkml:traceGroup>
        <inkml:traceGroup>
          <inkml:annotationXML>
            <emma:emma xmlns:emma="http://www.w3.org/2003/04/emma" version="1.0">
              <emma:interpretation id="{7109FEED-094B-4E2E-ADB7-53822DD96185}" emma:medium="tactile" emma:mode="ink">
                <msink:context xmlns:msink="http://schemas.microsoft.com/ink/2010/main" type="inkWord" rotatedBoundingBox="19292,14774 23990,14820 23978,16003 19280,1595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.98684E6">-5327 4349 298 0,'8'-18'145'0,"-3"-6"-3"0,-5-2-66 0,0 3-46 0,0 4-17 16,-1 8-5-16,-4 7-9 16,-5 11-2-16,-4 8-1 15,-6 13 0-15,-1 7 1 16,-7 8 2-16,3-5 3 16,-5 2 1-16,10-7 1 15,3 2 1-15,9-5-1 16,8 7-2-16,8-6 0 15,12 4-2-15,5-3-2 16,17 4-4-16,-2-3-1 16,4-1-1-16,-2-4 1 15,-1-1 1-15,-14-6 4 0,-4 6 1 16,-11-6 2-16,-11 4 0 16,-9-1 2-16,-12 5 0 15,-10-2 2-15,-11 10 0 16,-4-1-2-16,-16 6 3 15,-1-11 0-15,-3-1-1 16,12-15-1-16,3-8-3 16,19-12-5-16,6-9-4 15,18-4-1-15,11-10-1 16,12-5 3 0,14-14 2-16,10-6 3 15,15-20 2-15,5 2 4 0,16-19 3 16,-3 5 1-16,13-9 1 0,-6 16 0 15,5-10 3 1,-19 18-1-16,-3-1 4 0,-18 17 1 16,-10 6 5-16,-15 18-1 0,-12 9 1 15,-11 8-2-15,-12 6-8 16,-7 5-9-16,-18 14-10 16,-3 11-10-1,-17 22-7-15,2 6 2 0,-8 14-11 16,11-2-7-16,2 9-115 15,13-18 26-15,2 6-296 16</inkml:trace>
          <inkml:trace contextRef="#ctx0" brushRef="#br0" timeOffset="1.98711E6">-4744 4988 424 0,'-7'12'145'15,"-8"-7"9"-15,7-9-115 0,11-2-196 16,7-6 36-16,-3 4-362 15</inkml:trace>
          <inkml:trace contextRef="#ctx0" brushRef="#br0" timeOffset="1.9875E6">-4299 4327 482 0,'-10'-10'127'0,"1"-1"34"0,3 4-136 0,7 4-29 0,-2 9-11 16,1 9-8-16,-4 19-18 16,-2 7-6-16,-4 17-5 15,3 5 11-15,0 9 9 16,3-11 21-16,5-1 24 15,6-19 12-15,6-1 5 16,4-17-2-16,11 2-3 16,2-3-13-16,10 4-5 15,-4-2-5-15,6 4-5 16,-7-5-2-16,-6 0 1 16,-9-4 2-16,-8-1 4 0,-10-3 5 15,-11 1 8-15,-11 1 1 16,-16 6 1-16,-14-3 1 15,-23 3 1-15,-2-4-7 16,-11-11-2-16,10-8-5 0,1-13-15 16,20-4-13-16,2-18-69 15,16 0-64 1,8-11-10-16,10 1-164 0</inkml:trace>
          <inkml:trace contextRef="#ctx0" brushRef="#br0" timeOffset="1.98778E6">-4080 4128 482 0,'10'10'124'0,"6"2"37"15,3-6-132-15,9 6-22 16,3 3-7-16,6 1-13 15,-2 3-12-15,8-4-54 16,-2-7-81-16,6-5 4 16,-2-8-213-16</inkml:trace>
          <inkml:trace contextRef="#ctx0" brushRef="#br0" timeOffset="1.98817E6">-3230 4342 445 0,'-24'28'120'0,"-7"6"27"0,3-3-129 0,-7 12-15 15,5 4-12-15,-7 11-13 16,8-5-1-16,-1 7-32 15,8-12-7-15,2-1 4 16,7-13 8-16,6-2 14 16,6-14 38-16,4-6 26 15,9-11 7-15,9-9 9 16,7-12-2-16,12-15 2 16,3-9-6-1,9-18-11-15,-4-3-10 0,7-6-5 16,-12 6-6-16,0-1-5 15,-13 13 7-15,-7-2 2 0,-13 12-1 16,-10 1-1-16,-11 12-2 16,-16 12-4-16,-3 16-1 15,-11 17-3-15,-1 10-2 16,-1 15-6-16,10 0-6 16,-2 6-39-16,12-4-57 15,1 3-36-15,9-10-40 16,4-4-34-16</inkml:trace>
          <inkml:trace contextRef="#ctx0" brushRef="#br0" timeOffset="1.98859E6">-2619 4304 507 0,'3'12'122'0,"-6"4"41"0,-6 4-148 0,-7 20-22 16,-3 5-9-16,-10 21-19 15,-3 6-11-15,-1 17-47 16,6-4-23-16,4 13-10 16,11-18 32-16,2-4 27 15,10-23 94-15,10-11 58 0,9-24 25 16,11-13-2-1,8-17-11-15,13-24-40 16,2-12-25 0,10-27-4-16,-1-8-11 0,6-23 3 15,-12 4-2-15,6-14 0 0,-16 15-3 16,-4-10-3-16,-16 26-7 16,-12 5-4-16,-18 24-5 15,-11 14-7 1,-10 24-6-16,-13 21-14 0,-3 19-9 15,-9 23-128-15,2 5 33 0,-7 14-315 16</inkml:trace>
          <inkml:trace contextRef="#ctx0" brushRef="#br0" timeOffset="1.98602E6">-6889 4324 364 0,'18'0'119'0,"7"-7"22"0,8 2-104 15,14 2-8-15,1 0-15 16,8 1-7-16,-4 0-4 16,4-3-2-16,-6-1 1 0,5-6-1 15,-7 1-1 1,5-8 1-16,-8 3 0 0,1-1-1 16,-9 4 0-16,-2 1 0 15,-12 7 0-15,0 4-2 16,-11 4-1-16,-4 10 0 15,-6 7 0-15,-12 15 1 16,-7 6 2-16,-9 19 0 31,-4 5 0-31,-13 23 0 0,4-2-1 0,-5 21-4 16,7-8-7-16,-3 9-39 16,12-20-39-16,-2-2-52 15,9-24-30-15,2-16-61 16</inkml:trace>
          <inkml:trace contextRef="#ctx0" brushRef="#br0" timeOffset="1.98621E6">-6499 4726 394 0,'-3'21'99'0,"9"-4"31"0,11-7-111 0,18-5-14 16,10-8-3-16,21-9-3 15,0-8-10-15,21-10-117 16,-6-5-3-16,14-8-46 16,-11 5-23-1</inkml:trace>
        </inkml:traceGroup>
        <inkml:traceGroup>
          <inkml:annotationXML>
            <emma:emma xmlns:emma="http://www.w3.org/2003/04/emma" version="1.0">
              <emma:interpretation id="{2D084358-2B63-4028-A89B-33B466848ED4}" emma:medium="tactile" emma:mode="ink">
                <msink:context xmlns:msink="http://schemas.microsoft.com/ink/2010/main" type="inkWord" rotatedBoundingBox="26240,14279 32290,14338 32276,15797 26226,15738">
                  <msink:destinationLink direction="with" ref="{BEBF7D85-9BC4-4680-88A0-7D64E32D75F1}"/>
                </msink:context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2.01474E6">4466 3741 338 0,'-2'9'32'0,"-1"-4"-32"0,-2-4-91 15,0-2-187-15</inkml:trace>
          <inkml:trace contextRef="#ctx0" brushRef="#br0" timeOffset="2.02666E6">2320 3985 274 0,'0'-1'156'0,"1"-3"-30"16,-1 4-66-16,0 0-31 15,0-1-23-15,2 2-21 16,-4-1 20-16,2 0 1 16,-1 2-1-16,4-4 1 15,2 1-1-15,8-4 1 16,5 0 0-16,11-4 3 15,0 1 1-15,11-3 1 16,-5 2 0-16,8-1-1 16,-4 5-2-16,0-1-2 15,-7 2-4-15,-4 3 0 16,-8 2-2-16,-7 4-1 16,-9 2 0-16,-8 6 1 15,-9 2 0-15,-12 8 0 0,-3 1 1 16,-19 7 0-16,-2-1-2 15,-11 7 1-15,5-4-1 16,-5 2 1-16,19-7-1 16,3 2 1-16,14-9-2 15,6 3 1-15,10-6-1 16,5 2 0-16,4-5 1 16,11 5 0-16,3-5 0 0,10 6 1 15,1-1 0 1,7 2 0-16,-4-2 0 0,2 3 0 15,-9-3 1-15,3 1 0 16,-9-1 0-16,-1 3 1 16,-8 1 0-16,-5-4 4 15,-9 0 1-15,-6 1 2 16,-6-1 0-16,-11 0 3 16,-4 2-1-16,-20 2 4 15,-5-2-1-15,-18 5 3 16,4-2-2-16,-6-2-2 15,9-7-6-15,8 1-2 16,18-10-6-16,2-4-10 16,12-1-7-16,2 4-12 15,6 1-11-15,1 4-119 16,-1 3-4-16,9-8-41 16,8-6-42-16</inkml:trace>
          <inkml:trace contextRef="#ctx0" brushRef="#br0" timeOffset="2.02677E6">3541 3992 427 0,'-3'-8'109'0,"-2"-1"34"0,0 3-127 16,2-4-1-16,-1 1-10 15,-4 4-2-15,-2-3-2 16,-1 3 1-16,-4 0-2 16,-4 4 1-16,3 2-1 15,-7 6 0-15,-2 1 0 16,-5 9 1-16,-2-1-1 16,-11 8 1-16,7 4 1 0,-9 8-1 15,3 1 1-15,-6 14-1 16,7-3 0-16,-14 11 0 15,10-5 1-15,-3 9-1 16,6-8 1-16,6 10 0 16,9-10-2-16,6 8 0 15,6-12-1-15,5 6 0 16,3-14 0-16,7-2 0 16,3-12 0-16,7-3-1 15,7-8 1-15,8-3 0 16,5-6 0-16,11-8 1 15,1-4 0-15,11-15 1 0,-2-4-1 16,7-14 1-16,-9-7-1 16,4-7 1-16,-12-2-1 15,-6-9 2-15,-10 9 1 16,-8 1 3-16,-16 8 3 16,-12 1 1-16,-11 14 0 15,-18 3-2-15,-1 12-4 16,-12 10-4-16,4 9-2 15,0 12-7-15,9 6-6 16,-5 11-23-16,10-2-28 0,-3 3-68 16,5-4-13-1,0 3-41-15,4-7 4 0</inkml:trace>
          <inkml:trace contextRef="#ctx0" brushRef="#br0" timeOffset="2.02682E6">3593 4721 529 0,'-10'5'131'0,"-5"0"42"0,8-2-162 0,7 4-13 16,0 1-14-16,0 9-24 15,2-4-35-15,-4 3-93 16,1-4 8-16,-1 0-222 16</inkml:trace>
          <inkml:trace contextRef="#ctx0" brushRef="#br0" timeOffset="2.02695E6">4179 3879 280 0,'-7'-5'179'0,"4"3"-29"0,-5-3-31 15,3 4-108-15,3 4-8 16,-3 4-6-16,-5 4-8 16,-2 11-5-16,-3 1 3 15,1 7-1-15,4-2 5 0,-2 1 5 16,5-3 5-16,-1 4 4 15,3-3 2-15,2 6 6 16,4 0 1-16,6 8 0 16,8-2-2-1,12 9-3-15,4-2-4 0,7 6-3 16,0-7-2-16,6 3 1 16,-10-7-1-16,3 1-1 15,-7-7 0-15,-4 1 0 16,-9-9 0-16,-7-2 2 15,-8-7 1-15,-9 5 3 16,-6-1 4-16,-9 4 4 16,-3-1 2-16,-10 3 1 15,-1-4-1-15,-17-5-1 0,1 0-6 16,-16-4-5-16,7-7-4 16,-9-1-12-16,14-2-7 15,-1-9-5-15,19-4-20 16,5-5-122-16,11-7 37 15,4-5-320-15</inkml:trace>
          <inkml:trace contextRef="#ctx0" brushRef="#br0" timeOffset="2.02716E6">4220 3979 533 0,'7'10'115'0,"10"-5"52"16,8-9-158-16,16-4-6 15,6 1-5-15,11-6-15 16,-4 0-11-16,9 1-44 16,-8 4-57-16,2-2-33 15,-16 3-39-15,-3-1-14 16</inkml:trace>
          <inkml:trace contextRef="#ctx0" brushRef="#br0" timeOffset="2.02777E6">5135 4004 437 0,'-5'0'143'0,"-3"0"30"16,-4 1-115-16,2 4-37 16,4 5-13-16,-6 12-18 15,-1 4-20-15,-11 14-10 16,3 2-36-16,-6 9-3 15,2-3 6-15,-4 9 27 0,7-11 22 16,-5 4 59-16,7-5 12 16,2-2 17-16,7-8-16 15,2 0-12 1,11-7-15 0,1-1-7-16,4-6-11 0,5-3-4 15,2-8-2-15,6-8-4 0,4-9-1 16,9-14-3-16,0-9 1 15,9-18 2-15,-4-4 3 16,7-16 5-16,-7 3 6 16,2-11 8-16,-9 6 2 0,-3-13 3 15,-8 12-3 1,-5-7-2-16,-10 13-5 0,-8 4-2 16,-9 19-2-16,-8 12-2 15,-6 20-4-15,-9 17-5 16,0 15-4-16,-5 13-8 15,2 8-3-15,3 10-7 16,7-5-3-16,5 3-40 16,4-9-42-16,6 3-23 15,7-10-40-15,2 6 2 16</inkml:trace>
          <inkml:trace contextRef="#ctx0" brushRef="#br0" timeOffset="2.02825E6">5741 3876 456 0,'2'-2'136'0,"-2"5"32"0,-9 6-123 15,-1 9-30-15,2 9-6 0,-7 16-11 16,-5 7-9-16,-1 14-7 16,-1-2 0-16,-3 12-4 15,2-7 6-15,-2 14 3 16,4-13 6-16,-1 9 2 16,5-14 5-16,7-4 0 15,7-19 1 1,13-7 2-16,7-16 0 15,12-9 0-15,6-9 2 16,12-11 4-16,-2-11 1 16,9-22 5-16,-4-11 4 15,8-22 2-15,-5-9-2 16,7-21 0-16,-12 7-4 0,1-18-2 16,-15 16-4-16,-12-7-1 0,-15 22 0 15,-11 3 1-15,-12 26-3 16,-9 7-1-1,-7 22-4-15,-11 17-9 0,-5 16-6 16,-15 24-13-16,0 6-9 16,-14 19-146-16,4-1 41 15,-21 2-368-15</inkml:trace>
          <inkml:trace contextRef="#ctx0" brushRef="#br0" timeOffset="2.01331E6">90 4327 239 0,'-7'0'107'0,"2"-1"16"0,-1-3-58 15,-1 1-13-15,2 1-15 16,3 1-6-16,1-1-18 16,-1 0-4-16,4 2-6 15,-2 0-1-15,-2-1-3 0,2 1 1 16,0 0 0-16,2 1 2 16,-2-2 0-16,5 2 2 15,1 1 2-15,14 0 1 16,5 1 1-16,18-1 5 15,6-4-1-15,15-3-1 16,1-3-1-16,8-1-3 16,-10 3-5-16,5 4-4 15,-15 4-2-15,0 4-4 16,-11 3-3 0,-4 4-7-16,-11-1-2 15,-6-1-8-15,-9 1-2 0,-7 3-22 16,-5-2-28-16,-5 4-51 15,-2-4-9-15,-3-1-99 16</inkml:trace>
          <inkml:trace contextRef="#ctx0" brushRef="#br0" timeOffset="2.01352E6">1322 4269 313 0,'-7'0'112'0,"1"2"20"16,1-4-80-16,3 4-16 15,-1-2-14-15,1 2-7 16,-1-1-9-16,-1 3-9 16,1-1 4-16,3 0-2 15,-2-1-1-15,6-1 0 16,4-2 0-16,7-4 4 16,1-5 2-16,11-5 1 15,3-7 1-15,8-4 0 0,-1-1-4 16,14-6-2-1,-1 3-1-15,10-6-2 0,-6 1 0 16,8-3-1-16,-12 3 1 16,1-2 0-16,-11 7 2 15,0 2 1-15,-10 3 0 16,-4 7 1-16,-11 8 0 16,-3 3 0-16,-9 2 1 0,-6 14 1 15,-6 6-1 1,-9 14 1-16,-7 11 0 0,-11 20 0 15,-6 3-1-15,-12 20 0 16,0 0 0-16,-12 13-1 16,8-4 0-16,-7 14-1 15,10-16-1-15,-3 1-1 16,15-15-2-16,0-6-4 16,10-20-2-16,1-5-13 15,14-14-20-15,1-8-96 16,7-11 16-16,9-10-236 15</inkml:trace>
        </inkml:traceGroup>
      </inkml:traceGroup>
    </inkml:traceGroup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19.7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3CC8C78-4BE3-4FAB-8C57-784836E3E4A4}" emma:medium="tactile" emma:mode="ink">
          <msink:context xmlns:msink="http://schemas.microsoft.com/ink/2010/main" type="writingRegion" rotatedBoundingBox="1141,4691 31938,4649 31945,10165 1148,10207"/>
        </emma:interpretation>
      </emma:emma>
    </inkml:annotationXML>
    <inkml:traceGroup>
      <inkml:annotationXML>
        <emma:emma xmlns:emma="http://www.w3.org/2003/04/emma" version="1.0">
          <emma:interpretation id="{C156288A-145B-44AD-97A8-3D625E76F38F}" emma:medium="tactile" emma:mode="ink">
            <msink:context xmlns:msink="http://schemas.microsoft.com/ink/2010/main" type="paragraph" rotatedBoundingBox="1141,4691 11029,4677 11031,6073 1142,60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56F00A-E9CF-4F5C-A195-96D8C56DE55D}" emma:medium="tactile" emma:mode="ink">
              <msink:context xmlns:msink="http://schemas.microsoft.com/ink/2010/main" type="line" rotatedBoundingBox="1141,4691 11029,4677 11031,6073 1142,6086"/>
            </emma:interpretation>
          </emma:emma>
        </inkml:annotationXML>
        <inkml:traceGroup>
          <inkml:annotationXML>
            <emma:emma xmlns:emma="http://www.w3.org/2003/04/emma" version="1.0">
              <emma:interpretation id="{63D1C05A-BEDB-40A8-930D-5A7BF23C65CF}" emma:medium="tactile" emma:mode="ink">
                <msink:context xmlns:msink="http://schemas.microsoft.com/ink/2010/main" type="inkWord" rotatedBoundingBox="1141,4767 5333,4761 5335,5982 1142,59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-5940 3756 255 0,'0'-1'65'0,"0"-3"18"0,2 3-74 0,1-3-4 15,2 4-4-15,0-3-1 16,-2 2 0-16,-1-1 1 16,3-1 1-16,-2 1 8 15,2 2 3-15,3-2 8 16,4 1 2-16,0-1 3 16,4-1-4-16,4-4-1 15,2 4-6-15,8-1-2 16,-2 4-5-16,8 0-2 31,-4 2-4-31,4-2 0 0,-7 0-2 16,4-3 1-16,-10-1-1 0,0 1 1 15,-6-2-1-15,5 2 0 16,-9-1 1-16,7 3-1 16,-2-1 0-16,7 0 1 15,-4 4-1-15,4 3-1 16,-3 0-3-16,0 8-26 15,-6 7-35-15,-8 12-56 0,-9 9-19 16,-17 11-105-16</inkml:trace>
          <inkml:trace contextRef="#ctx0" brushRef="#br0" timeOffset="825.3528">-4969 3658 305 0,'3'-3'70'0,"2"-3"31"0,9-6-87 0,6-3-7 0,6-7 2 16,2 2-4-16,9-8-2 31,-4 3-3-31,9-3 0 0,-6 0-2 0,4-7 2 16,-5 2-1-16,0-7 1 15,-5 3 2-15,-2-1 2 16,-5 5 1-16,0-2 3 16,-4 9 1-16,-5 2 0 15,-4 9 0 1,-1 2 0-16,-6 12-3 0,-5 2-2 16,-4 9-2-16,-11 15-3 15,-4 10-2-15,-16 15 0 16,2 9 2-16,-11 16 2 15,3 0 1-15,-9 18-1 16,9-2 1-16,-7 15 0 0,5-9 0 16,-3 9 2-16,8-23 3 15,0-7 4-15,11-24 0 16,2-9-2-16,12-20-2 16,3-3-8-16,6-7-8 15,2-1-15-15,1-2-8 16,3 0-22-16,0-3-5 15,5-1-28-15,0-1-15 16,2-1-3-16,1-4-50 0</inkml:trace>
          <inkml:trace contextRef="#ctx0" brushRef="#br0" timeOffset="1326.336">-4162 3175 405 0,'-10'-1'96'0,"-2"2"30"15,6 3-122-15,1 11-10 0,1 5-8 16,-2 8-9-16,1 2 2 16,-4 6 3-16,1-4 5 15,0 8 5-15,-2-4 8 16,-3 7 6-16,-2-3 3 16,-7 7 3-16,4-8 0 15,-2 5 0-15,5-8-4 0,3 4-6 31,12-7-6-31,4 2-10 0,9-5-5 16,5 1-8-16,4-2-1 0,1-4 2 16,-1-5 7-16,-2-2 6 15,-2-2 11-15,0 6 0 16,-3-2 3-16,-2 5 3 16,-4 1-2-16,-3 3 3 15,-6-6 8-15,-3 3 8 16,-4-4 1-16,-6 3 8 15,-5-5-2-15,-6-2 3 16,-2-6-7-16,-12-4 1 16,-4-10-7-16,-14-6-3 15,1-2-9-15,-6-3-5 16,9-2-9-16,-1 0-23 16,16 3-11-16,4 1-95 0,10 4 10 15,1 5-208 1</inkml:trace>
          <inkml:trace contextRef="#ctx0" brushRef="#br0" timeOffset="2233.0231">-3576 3368 181 0,'-8'-7'175'0,"-1"2"-49"0,1 2-111 0,3 5 83 16,0 8-130-16,-7 16-18 15,-1 12-6-15,-10 16 2 16,0 7 25-16,-4 9 12 16,6-2 14-16,-4 13 7 15,6-6 4-15,3 8 7 16,1-10 2-16,3-3 6 15,7-19-2-15,9-8-3 16,6-15-8-16,8-6-8 16,8-12-6-16,9-7-2 15,2-8 1-15,6-13-1 0,-2-10 3 16,4-19 0-16,-5-9 1 16,2-22 7-16,-11 3 4 15,-1-16 9-15,-7 6 4 16,-3-8 5-16,-10 17-2 15,-2-4 1-15,-8 19-7 16,-5 3 0-16,-6 16-5 16,-6 4-3-16,1 11-4 0,-1 6-3 15,4 9-3-15,3 6-10 16,3 2-18-16,-6 11-49 16,1 8-45-16,-13 11-8 15,-3 13-52-15,-7 12 75 16</inkml:trace>
          <inkml:trace contextRef="#ctx0" brushRef="#br0" timeOffset="1727.273">-4054 3107 445 0,'3'2'89'0,"-1"-4"44"16,3 1-132-16,5 2-3 15,3-1 1-15,9 0-1 16,1 5-4-16,8 2-21 15,-1 0-12-15,7-1-15 16,-11 1-6-16,1-2 1 16,-10-2 17-16,-8-1 8 15,-4-1 8-15,-1 1-17 16,-4 5-19-16,1 3-1 0,-1 1-26 16,7 4 31-16</inkml:trace>
          <inkml:trace contextRef="#ctx0" brushRef="#br0" timeOffset="2503.8317">-3232 4132 453 0,'-4'1'107'16,"-2"-2"37"-16,-1-1-133 15,10-1-13-15,6 1-11 16,6 2-42-16,1 2-61 15,2 4-27-15,-6 3-48 0,-7-3-3 16</inkml:trace>
          <inkml:trace contextRef="#ctx0" brushRef="#br0" timeOffset="3017.9121">-2779 3346 366 0,'-9'0'98'0,"-2"4"29"16,-1 1-110-16,-3 11-5 15,-1 6-9-15,-8 11-1 16,-2 9-3-16,-4 14 4 15,2 0 0-15,0 19-1 0,4-5-1 16,6 10-1-16,5-11-2 16,3-2-4-16,3-19-1 15,6-7-8-15,2-16-3 16,6-5-6-16,3-10-2 16,5-7-2-16,1-4 4 0,9-14 0 15,3-8 8-15,6-12 5 16,1-5 5-16,4-18 8 15,-2 0 7-15,3-14 6 16,-4 6 2-16,-1-12 8 16,-5 11 6-16,-5-6 2 15,-8 14-2-15,-4-3 1 16,-8 16-9-16,-7 8-9 16,-3 13-6-16,-5 5-7 15,0 13-9-15,-8 9-20 16,-2 13-10-16,-12 16 0 15,-1 9 4-15,-5 13 3 16,8-1 11-16,2 2-71 16,11-14-5-16,6-3-34 15,9-14-22-15</inkml:trace>
          <inkml:trace contextRef="#ctx0" brushRef="#br0" timeOffset="3516.6194">-2328 3331 415 0,'2'0'97'16,"-5"0"35"-16,-1 5-121 0,-2 12-7 15,1 6-4-15,-7 15-4 16,1 7-2-16,-4 13-6 15,1-3-2-15,-4 8-1 16,3-1 1-16,-5 6 3 16,4-8 6-16,1-1 3 15,3-11 3-15,2-3 0 16,10-12 0-16,0-4-1 16,2-8-1-16,8-4-3 15,3-9-1-15,7-10-2 16,3-6-1-16,5-15 0 15,-1-10 2-15,3-24 5 16,-5-6 8-16,5-26 7 16,-6 1 3-16,3-15-1 15,-4 15-3-15,-1 0-4 16,-6 26-5-16,-4 14 3 16,-9 22 1-16,-4 6 0 0,-4 13-1 15,-9 10-9-15,-4 9-8 16,-7 8-5-16,0 8-3 15,-4 9-8-15,4-3-1 16,6 5-20-16,8-8-16 16,4-1-51-16,4-12-3 15,4-4-92-15</inkml:trace>
          <inkml:trace contextRef="#ctx0" brushRef="#br0" timeOffset="3956.4493">-1868 3351 297 0,'5'-8'142'0,"-3"0"-11"16,-4 3-57-16,2 1-67 16,0 1-11-16,-1 3-8 15,-1 5-4-15,-8 13-3 16,-3 7 1-16,-9 15 5 15,-5 5 8-15,-4 10 6 16,4 0 5-16,-3 8 3 16,9 0-1-16,6 8 1 0,8-11-3 15,7 3 0-15,10-13-3 16,7-9 0-16,1-14-2 16,10-9 0-16,-3-11-1 15,5-12 6-15,0-12 1 16,3-19 5-16,-5-13 0 15,6-17 2-15,-9-5-3 16,-4-7-1-16,-8 11-3 16,-4 1-1-16,-9 13-2 0,-4 0-1 15,-2 14-4-15,-6 3-7 16,1 13-4-16,-8 8-5 16,3 8-17-16,-6 2-95 15,2 5-5-15,0-2-43 16,4 1-19-16</inkml:trace>
        </inkml:traceGroup>
        <inkml:traceGroup>
          <inkml:annotationXML>
            <emma:emma xmlns:emma="http://www.w3.org/2003/04/emma" version="1.0">
              <emma:interpretation id="{F525BF9F-C592-4C7E-9946-510C7639F845}" emma:medium="tactile" emma:mode="ink">
                <msink:context xmlns:msink="http://schemas.microsoft.com/ink/2010/main" type="inkWord" rotatedBoundingBox="6623,4683 11029,4677 11031,6073 6625,607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879.5502">-458 3572 287 0,'0'0'63'0,"0"2"21"16,0-2-87-16,1 1-9 15,-1-1-2-15,0 2-2 16,0-2 3-16,0 0 3 16,0 2 5-16,2-1 3 0,0-1 5 15,-2-1 8-15,0 1 1 16,1-2 6-16,4 2 2 15,5 0 0-15,5-2-6 16,8 2-1-16,4 0-6 16,6 0-3-16,0 2-2 15,7 0-2 1,-5-1 0-16,3-2 0 0,-6-1 0 0,1 0 0 16,-6 1 0-16,1-1-1 15,-8 2 0-15,-2 2-9 16,-6 1-7-16,-1 5-24 15,-7 2-32-15,-3 7-22 16,-4 3-18-16,-4 2-18 16</inkml:trace>
          <inkml:trace contextRef="#ctx0" brushRef="#br0" timeOffset="7521.3328">481 3336 311 0,'-1'0'88'0,"-3"0"11"15,3 0-87-15,4 0-12 16,0 2-5-16,2 0-4 15,2 1 9-15,5-3-1 16,-1 0-1-16,7-7 1 16,4-3 0-16,8-9 0 15,-4-5 1-15,6-7 2 16,-4 3-1-16,0-9 2 16,-6 5-1-16,3-4 1 15,-5 6-1-15,-2 2-1 16,-5 11-1-16,-4 2-3 15,-6 9-3-15,-5 14 0 16,-4 9-2-16,-11 16-1 16,-1 12 4-16,-10 18 4 15,-4 1-1-15,-6 23 1 0,3-1 2 16,-6 30 2-16,2 2 1 16,-1 28 2-16,4-13 0 15,-4 7 10-15,7-31 1 16,0-11 0-16,8-40-1 15,7-15-5-15,9-21-16 16,3-12-36-16,2-12-55 16,4-14-19-16,0-6-41 0,4-16 10 15</inkml:trace>
          <inkml:trace contextRef="#ctx0" brushRef="#br0" timeOffset="8084.0209">1315 3139 383 0,'-5'5'110'16,"-9"0"21"-16,-2 10-107 0,3 5-38 16,-2 10-17-16,-4 4-3 15,-6 11-3-15,2-7 9 16,-7 6 6-16,2-6 18 16,-2 3 4-16,4-6 2 15,-4 7 0-15,5-6 1 16,0 6 1-16,7-2-1 0,4 13 2 15,9 0 0 1,9 17-4-16,2-6-3 0,9 9-5 16,2-10-5-16,6-6-3 15,-3-21-3-15,7-4 0 16,-6-12 6-16,-1-2 4 16,-5-8 3-16,-3 2 11 15,-6-6 6-15,-2 1 13 16,-4-4 4-16,-2 2 7 15,-1 2-5-15,-6 5-5 16,-2 2-12-16,-11 8-4 16,-8 1-7-16,-18 2 2 15,-7-5-1-15,-14 0 0 16,2-8-1-16,-1-7-12 16,17-9-22-16,4-14-92 15,12-9 11-15,10-21-226 16</inkml:trace>
          <inkml:trace contextRef="#ctx0" brushRef="#br0" timeOffset="8348.8907">1272 3234 443 0,'4'3'85'16,"0"-3"46"-16,4 1-132 0,9 4-2 15,4 2 4-15,8 5-1 16,0 1-5-16,10 7-27 16,-5 2-16-16,8-3-58 15,-7-2-24-15,0-5-23 16,-5-9-28-16</inkml:trace>
          <inkml:trace contextRef="#ctx0" brushRef="#br0" timeOffset="8909.4">1892 3411 480 0,'-18'8'99'16,"-3"2"42"-16,7 7-150 15,1 16-11-15,0 9-2 0,-9 17-8 16,1 5-1-16,-6 15-6 15,2-7 8-15,-3 9 1 16,5-13 8-16,-2 7 7 16,5-15 13-16,3-6 4 15,4-16 2-15,3-6-1 16,8-14-2-16,2-6-1 16,9-7-3-16,7-3-3 15,6-4 1-15,8-11 2 16,5-9 1-16,8-13-1 15,-2-6-1-15,6-14 1 16,-9 5-1-16,-2-11 11 16,-6 3 8-16,-3-16 10 15,-6 6 4-15,-2-10 7 16,-4 10-9-16,-5-3-4 0,-5 15-8 16,-7 2-2-16,-3 15-7 15,-5 5-1-15,-5 13-2 16,-2 7-4-16,2 8-3 15,1 4-12-15,0 4-9 16,1 8-38-16,3 5-25 16,-5 10-54-16,-2 3-17 15,-1 20-74-15</inkml:trace>
          <inkml:trace contextRef="#ctx0" brushRef="#br0" timeOffset="9185.9541">2176 4178 488 0,'-8'7'104'16,"-5"-6"41"-16,6 4-148 15,12 5-39-15,2 0-108 0,1-1 21 16,0 1-283-16</inkml:trace>
          <inkml:trace contextRef="#ctx0" brushRef="#br0" timeOffset="9741.663">2696 3275 419 0,'-10'5'120'16,"-3"0"24"-16,-4 5-111 15,10 7-33-15,-4 16-5 16,-2 7-1-16,-9 16-4 16,0 4 2-16,-9 10 1 15,1-11 2-15,0 16-5 16,5-9 1-16,0 4-1 15,9-13 1-15,4-4 1 0,4-17 3 16,4-6 2 0,9-13-1-16,10-1 0 0,2-6-1 15,9-5 1-15,4-5 0 16,10-8 1-16,-2-9 1 16,12-14 0-16,-7-7 2 15,6-19 4-15,-10 1 3 16,3-17 9-16,-12 6 3 15,0-4 5-15,-10 9-1 16,-7 3 2-16,-8 14-5 0,-9 2-3 16,-5 9-7-16,-10 5-6 15,-4 5-8-15,-4 6-11 16,4 8-5-16,-3 8-12 16,4 9-2-16,-3 8-6 15,4 7-1-15,-4 8-28 16,5-2-39-16,1 12-8 15,6-1-35-15,7 3 20 16</inkml:trace>
          <inkml:trace contextRef="#ctx0" brushRef="#br0" timeOffset="10216.8724">3071 3466 432 0,'5'2'103'0,"-8"-1"35"0,3 3-126 15,-4 12-8-15,-2 7-5 16,-7 16-2-16,-4 7-2 16,-3 22-3-16,-2-6 1 15,-4 14 0-15,4-10 2 0,2 7 1 16,5-15 3-1,4 1 0-15,4-20 0 0,2-2 0 16,3-19 0-16,4-5-2 16,3-6-2-16,7-10-1 15,3-12 0-15,13-17 1 16,2-9 0-16,13-24-3 16,-3-5 1-16,6-18 2 15,-8 5 5-15,2-13 7 16,-10 15 7-16,-5-6 4 15,-5 23 0-15,-7 2-1 16,-6 21-5-16,-7 6 0 16,-2 17-5-16,-8 6-4 15,-1 14-4-15,-9 14-5 16,-2 11-2-16,-4 11-6 16,-1 5 0-16,2 10-24 0,5-8-14 15,7 3-59-15,5-5-18 16,3 1-26-16,3-11-18 15</inkml:trace>
          <inkml:trace contextRef="#ctx0" brushRef="#br0" timeOffset="10608.2141">3554 3501 272 0,'17'-18'92'0,"-6"-2"13"15,3 5-78-15,-6 5-14 16,-3 10-11-16,-10 16-1 16,-5 13-1-16,-12 15 0 15,-1 8 4-15,-3 16 0 16,4 0 0-16,-1 12-2 16,10-2 2-16,4 5-1 15,6-15-1-15,5-9 0 16,3-17 0-16,5-10 2 15,1-21 6-15,9-14 4 16,5-12 0-16,11-33-1 16,8-15-1-16,12-34-6 15,-1-6-6-15,5-19 5 16,-11 12 3-16,0-5 3 0,-16 24 7 16,-7 8 2-16,-14 25-4 15,-10 12-9-15,-12 21-17 16,-19 20-130-16,-7 20 27 15,-27 24-320-15</inkml:trace>
        </inkml:traceGroup>
      </inkml:traceGroup>
    </inkml:traceGroup>
    <inkml:traceGroup>
      <inkml:annotationXML>
        <emma:emma xmlns:emma="http://www.w3.org/2003/04/emma" version="1.0">
          <emma:interpretation id="{D103F5C5-7FD7-429F-B766-12275C609161}" emma:medium="tactile" emma:mode="ink">
            <msink:context xmlns:msink="http://schemas.microsoft.com/ink/2010/main" type="paragraph" rotatedBoundingBox="6670,6484 31940,6449 31943,8123 6673,815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FF722DA-9195-4D75-AC0E-2CA1E1E1990D}" emma:medium="tactile" emma:mode="ink">
              <msink:context xmlns:msink="http://schemas.microsoft.com/ink/2010/main" type="line" rotatedBoundingBox="6670,6484 31940,6449 31943,8123 6673,8158"/>
            </emma:interpretation>
          </emma:emma>
        </inkml:annotationXML>
        <inkml:traceGroup>
          <inkml:annotationXML>
            <emma:emma xmlns:emma="http://www.w3.org/2003/04/emma" version="1.0">
              <emma:interpretation id="{1B2DE471-600C-4264-8453-AB446ABC1763}" emma:medium="tactile" emma:mode="ink">
                <msink:context xmlns:msink="http://schemas.microsoft.com/ink/2010/main" type="inkWord" rotatedBoundingBox="6671,6842 10831,6837 10833,7918 6672,792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5310.4374">-394 5727 142 0,'-6'0'88'16,"-1"-2"5"-16,4 2-38 16,3 0-2-16,0 0-19 15,0 0-11-15,0-1-14 0,3-1-1 16,0 2-3-16,1-2-5 16,1 2-2-16,-2 2 0 15,2 1-1-15,-3-1-2 16,3 1 3-16,1-3 3 15,3 0 0-15,6 0 6 16,6 0 6-16,11-3 2 16,4 1-1-16,14-3 0 15,0 2-5-15,10-2-4 16,-7 2-1-16,10-1-2 16,-12 3-1-16,2-1-1 15,-13 4 0-15,-2 1-2 16,-14 0-1-16,-4 4-1 15,-7-2-2-15,-3 5 2 16,-5-2 1-16,-2-3 1 16,-3 0 3-16,-2-3 1 15,1 0-5-15,-1-6-17 16,5 1-8-16,6-2-57 0,-1-2-28 16,2-6-13-16,-2 1-59 15</inkml:trace>
          <inkml:trace contextRef="#ctx0" brushRef="#br0" timeOffset="25787.5282">134 5422 244 0,'-1'-42'61'16,"-8"7"28"-16,4-1-65 15,7 11 3-15,-4 7 10 16,-1 9-6-16,-4 6-3 16,-4 5-6-16,-2 8-7 15,-1 1-10-15,1 12-2 16,1 2-2-16,2 13-1 15,2 1 1-15,-4 9 1 16,-1-2 1-16,-5 11 4 16,-2-3 2-16,-3 13 2 0,3-4-1 15,-2 10-2-15,9-5-2 16,5 2-4-16,4-14-1 16,6-4 0-16,3-19-5 15,2-3-9-15,-2-19-9 16,5-2-28-16,1-11-23 15,2-8-53-15,2-11-8 16,4-9-91-16</inkml:trace>
          <inkml:trace contextRef="#ctx0" brushRef="#br0" timeOffset="26303.9966">511 5576 286 0,'-18'5'94'0,"-5"0"27"16,8 2-81-16,3 1-3 15,2 2-12-15,0 5-8 16,4 6-13-16,-1 4-2 16,5 2-1-16,2-2-3 0,5-9-1 15,5-6-2-15,3-10 0 16,6-15 2-16,2-6 1 16,4-12 1-16,-2-6 2 0,4-9 1 15,-4 8-1 1,-1-6-1-16,-4 8 1 15,2 0 0-15,-7 8-1 0,-1 3 0 16,-4 10 1-16,-4 11-2 16,-3 4 0-16,-7 15-1 15,-3 7 1-15,-7 15 0 16,-3 5 1-16,-6 10 3 16,4-2 2-16,-4 15 2 15,3-6 1-15,-2 14-1 16,2-3-2-16,-3 10-1 15,3-15-3-15,-2 0 0 16,5-18 0-16,1-7-4 16,5-16-4-16,-1-9-21 15,8-5-17-15,-1-6-85 16,2-7 4-16,5-8-183 16</inkml:trace>
          <inkml:trace contextRef="#ctx0" brushRef="#br0" timeOffset="26923.3462">1016 5407 294 0,'-8'-10'125'0,"-7"1"2"0,-2-1-60 16,12 7-56-16,0 10-6 15,0 13-8-15,-7 13-8 16,1 8-4-16,-11 16-1 16,2 3 0-16,-8 8 0 15,5-4 5-15,-7 13 0 16,5-6 3-16,-3 12 2 15,5-13 2-15,-1 1 2 16,13-14 2-16,6-9-3 16,8-18-6-16,12-10-8 15,7-15-3-15,7-12-3 16,5-11 3-16,6-20 4 16,-4-9 10-16,4-19 4 15,-2 3 2-15,2-17 3 0,-9 8 0 16,1-11 2-16,-9 10 1 15,-4-5 0-15,-11 14 5 16,-3 2 5-16,-9 19 0 16,-5 7 0-16,-6 14-1 15,-4 7-5-15,-1 12-5 16,4 9-1-16,3 11-3 0,1 13-5 16,5 5-8-16,4 11-32 15,0 2-41-15,1 5-17 16,-1-6-35-16,4-4 11 15</inkml:trace>
          <inkml:trace contextRef="#ctx0" brushRef="#br0" timeOffset="27328.27">1443 5481 390 0,'-12'0'94'15,"7"0"28"-15,3 7-111 16,1 6-14-16,-4 14-4 0,-4 8 0 16,-6 18 2-16,-5 3 2 15,-3 16 0-15,2-1 3 16,-1 15 0-16,5-4 1 15,2 4-1-15,6-16 1 16,2-9-1-16,7-26-1 16,3-12-1-16,7-18 0 15,8-11 0-15,2-18 1 0,10-22 0 16,2-12 2 0,9-27 0-1,1-5 0-15,11-19 1 0,-8 11-1 0,3-10 1 16,-12 17 1-16,-2-4 6 15,-16 24 3-15,-7 6 5 16,-7 22 2-16,-9 10 0 16,-7 18-8-16,-8 13-5 15,-3 15-10-15,-5 16-10 16,1 7-11-16,1 15-29 16,7 1-29-16,1-2-49 15,3-5-15-15,-1 6-79 16</inkml:trace>
          <inkml:trace contextRef="#ctx0" brushRef="#br0" timeOffset="27631.5452">1987 6046 440 0,'-10'-2'95'0,"0"-6"36"16,7 0-139-16,13 4-76 15,3 6-52-15,-5 1-14 16,-3 4-137-16</inkml:trace>
          <inkml:trace contextRef="#ctx0" brushRef="#br0" timeOffset="28139.804">2593 5319 400 0,'-15'-14'109'0,"-8"-2"32"0,5 2-117 15,6 8-9-15,9 9-11 16,-6 17-8-16,1 10-9 15,-5 23-15-15,-7 7-9 0,-5 16-19 16,0-3-6-16,-7 14-9 16,6-13 16-16,-2 11 13 15,4-9 21-15,4 6 18 16,9-16 20-16,3-1-2 16,8-24 2-16,10-14 3 15,4-24-4-15,15-19-6 16,4-19 1-16,10-28-3 15,-1-5-5-15,9-20-1 16,-8 1-1-16,-3-14 5 16,-8 15 5-16,-9-9 10 15,-13 15 2-15,-7 4 6 16,-5 20-2-16,-6 7-2 16,0 21-8-16,-7 10-4 15,-5 11-5-15,-8 19-3 16,1 8-5-16,-6 18-3 0,3 7-4 15,2 16-19-15,8-4-12 16,0 11-63-16,12-12-17 16,-1 6-22-16,8-19-32 15</inkml:trace>
          <inkml:trace contextRef="#ctx0" brushRef="#br0" timeOffset="28704.5606">2998 5337 313 0,'7'-13'95'16,"-9"3"18"-16,0 10-85 15,2 8-20-15,-1 17-2 16,-6 11-6-16,-6 19-4 15,-4 3-5-15,-4 17-2 16,-1-5-2-16,0 6-1 16,7-10 5-16,1 8 5 15,7-18 3-15,7-3 0 0,2-15-1 16,6-8-5 0,5-20-6-16,5-18 5 0,4-15 1 15,11-22 2-15,0-8 6 16,12-17 5-16,-5 2-6 15,7-9-1-15,-9 11 0 16,0-14 4-16,-12 11 6 16,-4-9 10-16,-15 11 4 15,-7 6 4-15,-9 19-1 16,-6 11-5-16,-8 16-10 16,0 6-3-16,1 6-6 0,4 3-14 15,5 0-14-15,8 13-21 16,0 6-19-16,0 14-55 15,0 8 3-15,-3 16-100 16</inkml:trace>
          <inkml:trace contextRef="#ctx0" brushRef="#br0" timeOffset="29059.1853">3637 5322 401 0,'-21'8'117'0,"-6"4"19"0,7 6-118 15,-5 14-14-15,7 4-16 16,-5 12-29-16,1 4 4 15,-3 9 1-15,5-4 6 16,2 11 9-16,8-7 17 16,7 7 5-16,6-8 1 15,10 3 3-15,2-15 1 0,9-13 5 16,-3-18 3-16,9-24 4 16,0-18-4-16,8-21 0 15,-1-12-6-15,1-22-3 16,-5-1-5-16,-1-16 2 15,-13 9 0-15,-7-6 3 16,-12 19 3-16,-12 0 2 16,-6 19-2-16,-8 6-12 15,-4 22-15-15,-5 18-108 16,0 21 18-16,-13 24-259 16</inkml:trace>
        </inkml:traceGroup>
        <inkml:traceGroup>
          <inkml:annotationXML>
            <emma:emma xmlns:emma="http://www.w3.org/2003/04/emma" version="1.0">
              <emma:interpretation id="{EE8F952E-2D32-4B1B-8CC0-BFC9C657E9AE}" emma:medium="tactile" emma:mode="ink">
                <msink:context xmlns:msink="http://schemas.microsoft.com/ink/2010/main" type="inkWord" rotatedBoundingBox="12262,6564 16223,6559 16224,7678 12263,768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0530.9703">5256 5370 144 0,'-7'8'50'15,"1"-1"3"-15,1 3-32 0,1 0-21 16,-1 5-1-16,0 1 1 16,-1 4 0-16,-3-5 0 15,1 7 0-15,0-2 0 16,1 1 0-16,2-1-1 16,7 0 4-16,-1-3 3 15,9-1 10-15,5-4 4 0,9-2 8 16,4-3-1-16,13-4-3 15,2-8-10-15,16 2-9 16,-5-2-12-16,9 0-17 16,-11-2-12-16,3-1-37 15,-15 1-6-15,-4-3-15 16,-11 2-1-16</inkml:trace>
          <inkml:trace contextRef="#ctx0" brushRef="#br0" timeOffset="30170.1981">5262 5393 84 0,'4'-18'6'0,"2"3"-6"15,-1 8-24-15,-1-1-41 16</inkml:trace>
          <inkml:trace contextRef="#ctx0" brushRef="#br0" timeOffset="30863.3715">5453 5289 265 0,'-20'20'60'16,"1"1"22"-16,9 6-77 16,1 9-7-16,8 6-1 0,-1 13-3 15,-3-6 0-15,2 16-6 16,1-3-7-16,-1 11-60 15,-1-9 12-15,-2 3-150 16</inkml:trace>
          <inkml:trace contextRef="#ctx0" brushRef="#br0" timeOffset="31271.8286">5726 5662 361 0,'10'0'85'0,"-2"-6"31"15,20-13-97-15,9-1-17 16,19-14 3-16,2 0 0 0,10-7-2 16,-10-1-3-1,10-7 0-15,-14 4-2 0,4-10-3 16,-14 0-5-16,6-10-4 16,-13 6 1-16,-1-8 0 15,-12 12 6 1,-5 6 8-16,-10 15 15 0,-6 11 5 15,-5 17 2-15,-8 14-4 16,-6 12-2-16,-12 28-11 16,-6 12-7-16,-14 31-4 15,2 5-1-15,-9 22-1 16,7-12 0-16,0 6 0 16,11-26 3-16,1-6 1 15,11-26 1-15,0-7-2 16,5-17 1-16,2-9-3 15,3-9-2-15,2-4-16 16,6-8-18-16,2-5-73 16,5 0 4-16,5-8-168 15</inkml:trace>
          <inkml:trace contextRef="#ctx0" brushRef="#br0" timeOffset="31766.6251">6677 5104 339 0,'3'-5'116'0,"-4"2"15"16,-1 3-96-16,0 5-14 15,-3 7-16-15,-3 14-4 16,-4 6-3-16,-4 21-4 15,-4 5-2-15,-7 18-2 16,-1-1 0-16,-7 18 1 16,2-10 3-16,-5 12 2 15,8-14 2-15,0 0 2 16,12-21 0-16,8-10-2 16,10-22 0-16,11-9-2 15,8-19-1-15,7-12 0 16,4-10 1-16,8-14-2 0,-3-12 1 15,13-15-1-15,-6-2-1 16,4-20-2-16,-4 2 2 16,3-18 0-16,-14 5 1 15,-3-6 2-15,-11 16 3 16,-12 5 4-16,-10 23 5 16,-7 13 4-16,-1 21 0 15,-2 16-13-15,2 15-11 0,-2 19-19 16,2 8-15-16,-1 14-17 15,3-2-1-15,4 7-30 16,2-8 7-16,7-8-60 16</inkml:trace>
          <inkml:trace contextRef="#ctx0" brushRef="#br0" timeOffset="32209.2847">7172 5184 379 0,'-20'7'104'0,"-4"-2"24"16,13 1-111-16,1 13-11 15,0 4-9-15,-3 17-2 0,-2 8 0 16,-7 15 2-16,1-2 3 15,-4 16 0-15,5-9 0 16,-2 8 0-16,9-11 0 16,1-4-1-16,7-19-1 15,10-14-1-15,7-20 1 0,11-16-1 16,5-15 1-16,12-20 2 16,3-5 0-1,9-19 0-15,-7 2-1 0,6-13 0 16,-6 5-1-16,-2-18 0 15,-8 8 1-15,-5-8 2 16,-14 14 1-16,-11 4 2 16,-11 25 1-16,-14 12-3 15,-8 22-5-15,-9 23-14 16,1 16-10-16,-9 19-10 16,7 6-1-16,6 3-41 15,12-8-26-15,8-5 2 16,14-13-99-16</inkml:trace>
          <inkml:trace contextRef="#ctx0" brushRef="#br0" timeOffset="32529.1731">7454 5861 416 0,'-13'19'85'16,"-1"-6"28"-16,13-6-147 0,14-2-93 15,7 0 10-15,-2-4-218 16</inkml:trace>
          <inkml:trace contextRef="#ctx0" brushRef="#br0" timeOffset="32971.7885">7952 5186 369 0,'-7'-13'110'0,"-6"6"24"0,3 7-104 16,-3 20-15-16,-2 15-13 15,-8 24-16-15,-4 13-8 16,-6 16-7-16,1-4 0 15,2 8 3-15,7-16 10 0,3 1 5 16,5-16 7 0,4-10 6-16,4-21 3 0,7-8 0 15,2-19 1-15,9-9 0 16,9-9-4-16,10-15-8 16,5-10-3-16,8-18-1 15,-3-5-2 1,3-17 2-16,-8 5 6 0,-5-11 15 15,-10 11 5-15,-9-1 10 16,-9 18 4-16,-10 3 2 16,-9 22-8-16,-6 10-5 15,-2 14-10-15,-3 16-6 16,1 13-4-16,1 15-6 16,4 6-7-16,9 11-29 15,6-9-27-15,9 5-59 16,4-13-15-16,6 1-101 15</inkml:trace>
          <inkml:trace contextRef="#ctx0" brushRef="#br0" timeOffset="33557.24">8342 5219 289 0,'2'0'127'0,"-7"0"0"16,-2 2-71-16,0 13-32 15,-1 10-16-15,-4 21-4 16,1 9-4-16,-6 15 0 16,4-4 0-16,3 7 1 15,8-15-1-15,2-1-1 16,7-19 1-16,3-10-1 15,-2-16 0-15,6-11 1 16,-1-12 1-16,8-16 1 16,3-8 0-16,7-16 0 15,-3-6 0-15,6-11-1 16,-6 10 0-16,-3-7 0 16,-12 11 0-16,-6 0 1 15,-12 10 0-15,-12-3 2 16,-6 11 1-16,-10 6 0 15,-2 10 0-15,-10 10-1 0,2 10-1 16,0 6-2-16,9 6-1 16,6 10-5-16,12 3-7 15,4 18-6-15,5 3-85 16,-1 21-32-16,0 1-20 16,-1 5-93-16</inkml:trace>
          <inkml:trace contextRef="#ctx0" brushRef="#br0" timeOffset="34676.457">9142 5290 170 0,'-10'-10'81'15,"-3"4"4"-15,-9 1-30 16,2 5-26-16,-4 1-2 16,-3 1-7-16,-1 5-1 15,1 1-7-15,-6 5-1 0,3 7-1 16,-6 18-5-16,1 2-4 16,-8 13 0-16,6 2 0 15,-8 5 1-15,9-10 1 16,1 11 1-1,12-6 1-15,8 6-2 0,11-6 0 16,18 2-5-16,7-16-6 16,12-3-12-16,2-16-5 0,7-15-2 15,-7-16 0-15,3-14 8 16,-7-10 13-16,4-14 8 16,-5-1 3-16,5-15 6 15,-2 0-2-15,0-10 0 16,-4 8-1-16,-3-9 5 15,-11 14 0-15,-7-7 1 16,-4 14 0-16,-9 0-1 16,-4 17-7-16,1 7-19 15,-2 19-30-15,-11 17-64 16,-1 18-5-16,-11 23-142 16</inkml:trace>
        </inkml:traceGroup>
        <inkml:traceGroup>
          <inkml:annotationXML>
            <emma:emma xmlns:emma="http://www.w3.org/2003/04/emma" version="1.0">
              <emma:interpretation id="{2F2E9E12-90E5-4E83-9B66-171315550B18}" emma:medium="tactile" emma:mode="ink">
                <msink:context xmlns:msink="http://schemas.microsoft.com/ink/2010/main" type="inkWord" rotatedBoundingBox="18389,6622 22935,6616 22937,8021 18391,8027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35365.5854">11310 5795 349 0,'-1'2'85'15,"4"-11"27"-15,10 1-98 0,12-3-12 16,3 2-2-16,6 1 1 16,-5 6-1-16,8 4 0 15,-5 1-3-15,9 2-8 16,1 4-4-16,4 2-7 16,-4-1 0-16,4 5 0 15,-8-2 5-15,0-1-24 16,-6-4-37-16,-1-1-12 15,-7-9-35-15,-1-6 9 16</inkml:trace>
          <inkml:trace contextRef="#ctx0" brushRef="#br0" timeOffset="35631.0647">11778 5284 378 0,'-18'16'91'16,"0"6"32"-16,6 8-109 16,4 20-9-16,5 13-3 15,-2 21-1-15,0 4-4 0,-2 30-25 16,2-2-17-16,-6 16-36 15,-1-15-16 1,-3-4-23-16,-2-36-8 0,-1-19 17 16</inkml:trace>
          <inkml:trace contextRef="#ctx0" brushRef="#br0" timeOffset="36177.9955">12366 5732 444 0,'-13'3'99'0,"-4"-1"39"0,16 1-131 16,17 6-6-16,11 1-3 15,13-2-4-15,1-3-2 16,16-12-9-16,-3-9-4 16,11-21-5-16,-5-6 2 0,3-17 5 15,-15-1 11-15,0-14 17 16,-11 7 10-16,-6-7 7 15,-7 12 0-15,-3 3-2 16,-8 22-10-16,-4 10-3 16,-6 15-7-16,-5 14-3 15,-4 19-2-15,-13 22-2 16,-2 13-1-16,-12 23 2 16,-2 5 0-16,-10 15 1 15,3-7 3-15,-11 13 1 16,5-6 2-16,-10 14 0 15,7-14 0-15,-4-5 0 16,8-22-2-16,3-10-6 16,9-26-6-16,6-10-35 15,11-13-50-15,2-11-48 16,6-9-29-16,-2-8-72 0</inkml:trace>
          <inkml:trace contextRef="#ctx0" brushRef="#br0" timeOffset="36768.453">13296 5324 402 0,'1'-7'113'0,"-7"2"28"0,1 5-112 16,3 2-20-16,-3 13-4 15,-3 9-7-15,-7 15-4 16,-3 4-4-16,-9 17-7 16,2-7-2-16,-3 11-2 15,-2-10 5-15,-3 9 7 16,5-9 11-16,0 6 7 15,8-10 4-15,8 3-1 16,12-13-3-16,8-2-3 16,14-10-5-16,9-11-1 15,6-14-1-15,9-13-5 16,1-11-1-16,4-19-6 0,-4-3 0 16,3-22-2-16,-7-3 5 15,3-18 2-15,-9 4 6 16,-7-19 7-16,-14 8 6 15,-9-12 1-15,-15 16 0 16,-9-1 0-16,-3 24-5 0,-5 16-7 16,4 28-6-16,-3 22-26 15,4 19-10-15,-4 20-33 16,4 6-40-16,-2 10-6 16,4-5-17-16,6-4 33 15</inkml:trace>
          <inkml:trace contextRef="#ctx0" brushRef="#br0" timeOffset="37229.8428">14048 5098 363 0,'3'5'93'0,"-8"0"27"0,2 6-104 16,0 18-15-16,1 9-12 15,-6 22-33-15,-1 3-18 16,-4 15-14-16,-4-9 4 15,-6 6 9-15,2-12 35 16,-4 5 24-16,0-15 20 0,-3 7 15 16,3-12 4-16,3 0 11 15,4-14-5-15,11-8-5 16,9-16-14 0,16-11-12-16,9-14-17 0,13-19-8 15,3-12-7-15,11-25 5 16,-5-6 5-16,5-22 4 15,-7 7 8-15,1-9 13 16,-11 13 0-16,-6-3 15 16,-11 14 4-16,-7 4 5 15,-9 20-4-15,-13 10-4 16,-11 23-14-16,-13 20-7 16,-5 17-9-16,-13 16-29 15,2 10-28-15,-4 10-63 16,10-5-12-16,-2 0-120 0</inkml:trace>
          <inkml:trace contextRef="#ctx0" brushRef="#br0" timeOffset="37643.7257">14199 6037 202 0,'-10'4'183'0,"3"-11"-55"15,11 1-132-15,9 6 57 16,4 3-185-16,-1 7-14 16,-6 5-137-16</inkml:trace>
          <inkml:trace contextRef="#ctx0" brushRef="#br0" timeOffset="38063.1682">14880 5146 447 0,'-12'-2'101'0,"-6"-8"41"0,3 9-133 16,11 7-10-16,4 21-8 15,-5 6-11-15,0 15-36 16,-3 7-14-16,-8 8-17 16,-1-8-3-16,-6 11-8 15,-4-6 35-15,-6 8 45 16,3-6 29-16,-1 6 30 15,2-9 23-15,11 9 5 16,8-9-23-16,8 2-10 16,11-11-18-16,7-5-5 15,6-14-9-15,6-16-4 16,2-17-3-16,7-24 0 16,-6-12 2-16,7-29 1 0,-3-9 5 15,2-30 13-15,-7 1 2 16,-4-21 2-16,-13 13-1 15,-8 3-2-15,-13 31-12 16,-10 12-3-16,-4 34-3 16,-9 15-9-16,-1 16-12 0,1 14-33 15,2 6-41-15,-2 10-26 16,8 2-29-16,-4 13-5 16</inkml:trace>
          <inkml:trace contextRef="#ctx0" brushRef="#br0" timeOffset="38653.6666">15265 5397 409 0,'11'-20'101'0,"-2"-2"33"16,-9 2-117-16,6 5-17 16,1 9-5-16,-2 17-12 15,-7 11-10-15,-8 13-22 0,-5 10-2 16,-8 18-1-16,-2-4 11 16,-5 21 19-16,4-7 26 15,-2 8 11-15,9-11 6 16,4 0 8-16,4-20-5 15,4-4 1-15,2-14-1 16,3-9-3-16,6-13-10 0,7-13-2 16,8-19-6-16,11-23-1 15,3-15 0-15,13-24 1 16,1-4-1-16,7-20 1 16,-5 8 3-16,4-13 5 15,-17 20 2-15,2-1 2 16,-18 21-1-16,-8 11-1 15,-12 26-3-15,-8 13-4 16,-12 16-5-16,-8 17-7 16,-4 11-4-16,-4 16-5 15,4 3-1-15,7 10-23 16,12-6-40-16,3 6-49 16,3-8-20-16,1 6-94 15</inkml:trace>
          <inkml:trace contextRef="#ctx0" brushRef="#br0" timeOffset="38971.7638">15728 5435 366 0,'-10'3'85'15,"-7"9"32"-15,1 8-105 0,-6 13-8 16,-1 5-2-16,-5 15 0 16,1 0-2-16,1 12-2 15,4-7-4-15,4 10-3 16,8-5-1-16,3 12 1 16,4-14 3-16,6 6 6 15,4-17 6-15,3-9 3 16,1-21 2-16,6-13 6 15,3-24-1-15,8-23-1 16,4-16-2-16,8-25-1 16,-1-6-4-16,5-17 3 15,-10 12 0-15,-2-2 1 16,-11 19-1-16,-9 0-3 16,-7 24-8-16,-7 6-20 15,1 15-48-15,-16 17-74 16,-8 21-9-16,-11 19-173 0</inkml:trace>
        </inkml:traceGroup>
        <inkml:traceGroup>
          <inkml:annotationXML>
            <emma:emma xmlns:emma="http://www.w3.org/2003/04/emma" version="1.0">
              <emma:interpretation id="{3DD0C845-337B-40E7-ABA0-86022DD0B507}" emma:medium="tactile" emma:mode="ink">
                <msink:context xmlns:msink="http://schemas.microsoft.com/ink/2010/main" type="inkWord" rotatedBoundingBox="26449,6457 31940,6449 31943,8123 26451,8131"/>
              </emma:interpretation>
              <emma:one-of disjunction-type="recognition" id="oneOf5">
                <emma:interpretation id="interp5" emma:lang="" emma:confidence="0">
                  <emma:literal>0.000</emma:literal>
                </emma:interpretation>
                <emma:interpretation id="interp6" emma:lang="" emma:confidence="0">
                  <emma:literal>0.0 00</emma:literal>
                </emma:interpretation>
                <emma:interpretation id="interp7" emma:lang="" emma:confidence="0">
                  <emma:literal>0,000</emma:literal>
                </emma:interpretation>
                <emma:interpretation id="interp8" emma:lang="" emma:confidence="0">
                  <emma:literal>0.0 0</emma:literal>
                </emma:interpretation>
                <emma:interpretation id="interp9" emma:lang="" emma:confidence="0">
                  <emma:literal>0.00</emma:literal>
                </emma:interpretation>
              </emma:one-of>
            </emma:emma>
          </inkml:annotationXML>
          <inkml:trace contextRef="#ctx0" brushRef="#br0" timeOffset="42079.9188">22144 5309 472 0,'14'-24'111'0,"-6"-5"41"16,4 10-138-16,-1 6-12 15,-3 10-6-15,-6 16-11 16,-5 12-6-16,-14 20-19 16,-6 13-5-16,-17 16-2 15,-5 1 2-15,-9 13 25 16,4-10 21-16,-3 5 13 16,13-15 9-16,7 4 1 15,13-16-17-15,5-1-5 16,10-14-3-16,3-2-10 15,4-15-6-15,9-12-4 16,8-15 1-16,10-24-1 16,8-14 7-16,11-26 10 15,-3-9 10-15,11-29 15 0,-7-1 16 16,2-22-1-16,-11 12 0 16,-2-3-6-16,-13 31-14 15,-10 15-13-15,-13 36-2 16,-14 20-12-16,-11 24-13 15,-14 21-7-15,-3 10-3 16,-10 16-17-16,9-1-39 16,-5 5-19-16,9-10-18 0,-1 7-57 15</inkml:trace>
          <inkml:trace contextRef="#ctx0" brushRef="#br0" timeOffset="42393.658">22284 6197 459 0,'3'0'89'0,"2"-3"43"0,7 1-268 16,3-3 36-16,-7-3-343 15</inkml:trace>
          <inkml:trace contextRef="#ctx0" brushRef="#br0" timeOffset="42739.0321">23018 5173 447 0,'-9'3'104'0,"-7"-1"36"16,-8-1-133-16,3 19-17 15,1 7-6-15,-8 17-6 16,-4 11-1-16,-8 13-9 16,4-5-3-16,-6 9-16 15,7-9-13-15,-4 15-33 16,7-8 13-16,-3 13 47 0,7-12 36 15,5 5 31 1,8-19 41-16,5-4 5 0,11-17-26 16,11-6-25-16,6-16-17 15,16-14-20-15,2-19-20 16,14-20-22-16,0-10 9 16,6-17 21-16,-6-2 31 15,3-15 49-15,-10 7 22 0,5-12 5 16,-9 15-15-16,-3-1-15 15,-9 21-37-15,-9 10-11 16,-10 22-4-16,-11 1-3 16,-7 15-2-16,-10 6-13 15,-3 6-13-15,-7 6-13 16,3 6-39-16,-4 4-51 16,4-2 4-16,-3 6-116 15</inkml:trace>
          <inkml:trace contextRef="#ctx0" brushRef="#br0" timeOffset="43204.0285">23628 5163 415 0,'-13'6'106'0,"-8"11"31"0,-1 8-120 15,-5 16-9-15,4 4-5 16,2 11-5-16,4-1-3 0,2 7-4 16,5-9-1-16,-1 10 0 15,1-7 3-15,0 9 3 16,1-7 4-16,1 4 1 15,3-13 2-15,5-2 3 16,7-17 2-16,8-2-2 16,3-11-1-1,8-9-1-15,3-8-5 0,7-8-6 16,-3-7 0-16,9-12-2 16,-4-3 0-16,4-23 11 15,-8-8 12-15,5-24 8 16,-8-1 2-16,-4-14 0 15,-11 14-11-15,-9 4-12 16,-14 24-9-16,-8 7-2 16,-6 21-1-16,-1 10-1 15,2 12 4-15,0 6-3 0,5 9-8 16,-4 1-29 0,2 5-7-16,-5 7-41 0,2 3-34 15,-3 9-1-15,5 1-68 16</inkml:trace>
          <inkml:trace contextRef="#ctx0" brushRef="#br0" timeOffset="43677.4806">24309 5131 462 0,'2'0'114'0,"-9"7"36"15,-3 4-132-15,2 16-23 16,5 4-8-16,-4 16-14 16,2 1-3-16,-7 12-4 15,-3-4 9-15,-8 11 6 16,-2-1 14-16,-6 7 5 15,2-7 5-15,0 6 4 16,4-11 1-16,5-3 2 0,8-13 1 16,12-10 9-1,12-17-1-15,18-16-1 0,10-19-3 16,18-26 0-16,5-13-9 16,15-37-1-16,-4-12-1 15,19-38-2-15,-6 6-2 16,2-19-8-16,-16 26-3 15,-9 7-2-15,-31 39 2 16,-18 17-4-16,-24 36-1 0,-26 26-10 16,-16 21-4-16,-15 21-36 15,-2 8-74-15,-9 1 16 16,19-14-198-16</inkml:trace>
          <inkml:trace contextRef="#ctx0" brushRef="#br0" timeOffset="40181.2766">19369 5871 224 0,'18'7'102'0,"13"5"-1"16,6 3-59-16,13 0-13 0,1-2-19 16,9 0-8-16,-9-3-4 15,9 2-14-15,-10 1-17 16,1 4-70-16,-11-1 6 16,-7 1-161-16</inkml:trace>
          <inkml:trace contextRef="#ctx0" brushRef="#br0" timeOffset="40566.9879">19878 5584 412 0,'-15'12'98'0,"-8"9"34"16,5 6-123-16,3 15-15 16,3 6-9-16,-6 15-11 15,1 0-5-15,-6 15-9 16,2 0-2-16,-9 15-24 15,5-2 0-15,-2 10-34 0,4-13-7 16,1-5-44 0</inkml:trace>
          <inkml:trace contextRef="#ctx0" brushRef="#br0" timeOffset="40927.2558">20381 5749 379 0,'2'3'114'16,"1"-8"19"-16,16-8-94 16,15-2-35-16,21-7-3 15,3 1-3-15,14-4-6 16,-11 3-5-16,4-6-4 16,-14 1 2-16,1-9 3 15,-16 3 7-15,-4-11 9 16,-12 3 6-16,-5-2 3 0,-9 8 1 15,-2 2 1-15,-8 9-6 16,3 8-2-16,-4 11-3 16,-5 8-2-16,0 14-2 15,-5 24-7-15,-2 12-5 16,-9 27-11-16,-1 8-5 16,-11 15-1-16,0-12 8 15,-9 12 11-15,7-18 13 0,-1-4 6 16,13-18-1-16,8-3-32 15,6-23-60 1,6-9-31-16,3-15-40 0,-1-13-32 16</inkml:trace>
          <inkml:trace contextRef="#ctx0" brushRef="#br0" timeOffset="41398.604">21273 5533 226 0,'-4'8'154'0,"-4"4"-29"0,-5 3-27 15,3 8-83-15,3 8-13 16,-4 11-12-16,-4 3-11 16,-4 10-15-16,-2-4-4 15,-4 5 1-15,3-4 10 0,1 3 14 16,3-9 17-16,3 2 13 16,5-11 6-16,5-4 2 15,8-11-3-15,7-2-3 16,5-12-9-16,11-10-4 15,3-13-3-15,10-20-2 16,3-16 0-16,11-15-2 16,-3-4 1-16,5-15 2 15,-5 9 4-15,-2-14 11 16,-13 5 6-16,-1-17 6 16,-14 10-2-16,-5-4-3 15,-10 21-10-15,-10 12-10 16,-8 30-9-16,-9 13-5 15,-3 17 0-15,-1 13-4 16,6 6-1-16,-2 14-38 16,7 5-67-16,-3 15 6 15,2 0-188-15</inkml:trace>
        </inkml:traceGroup>
      </inkml:traceGroup>
    </inkml:traceGroup>
    <inkml:traceGroup>
      <inkml:annotationXML>
        <emma:emma xmlns:emma="http://www.w3.org/2003/04/emma" version="1.0">
          <emma:interpretation id="{6B88B986-4D0D-4744-8484-4B06F678A17B}" emma:medium="tactile" emma:mode="ink">
            <msink:context xmlns:msink="http://schemas.microsoft.com/ink/2010/main" type="paragraph" rotatedBoundingBox="1298,8938 10863,8775 10885,10094 1320,102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01D4D5-A8FB-4CB8-82FA-C4498F2DCA91}" emma:medium="tactile" emma:mode="ink">
              <msink:context xmlns:msink="http://schemas.microsoft.com/ink/2010/main" type="line" rotatedBoundingBox="1298,8938 10863,8775 10885,10094 1320,10257"/>
            </emma:interpretation>
          </emma:emma>
        </inkml:annotationXML>
        <inkml:traceGroup>
          <inkml:annotationXML>
            <emma:emma xmlns:emma="http://www.w3.org/2003/04/emma" version="1.0">
              <emma:interpretation id="{1F6C2C34-B629-4D8E-A9C1-2EA8EACC0EC3}" emma:medium="tactile" emma:mode="ink">
                <msink:context xmlns:msink="http://schemas.microsoft.com/ink/2010/main" type="inkWord" rotatedBoundingBox="1298,8938 6190,8854 6213,10173 1320,10257">
                  <msink:destinationLink direction="with" ref="{3CA2B421-73ED-4135-9938-FF6ED3DD4EC4}"/>
                </msink:context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67512.0947">-5620 7669 78 0,'-18'15'109'0,"-5"0"-28"0,1-3-43 16,1-2 49-16,4-2-67 15,0-1 0-15,4-4-7 16,3 2 1-16,2-5-1 16,3 2 0-16,3-1-5 15,2-2-4-15,2 1-5 16,1 6-2-16,-1 1-1 15,3 8-1-15,3 3 2 0,5 2-3 16,4-5-2-16,10-2 6 16,1-4 1-16,12-8 2 15,1-1 4-15,12 2 3 16,-5-4-4-16,11 4-2 16,-13 1-2-16,4 1-1 15,-12 1-3-15,4 0-7 16,-13 0-3-16,3 1-7 15,-12 1-7-15,0 1-25 16,-7-3-13-16,-3 7-18 16,-7-6-18-16,-1 8 2 15</inkml:trace>
          <inkml:trace contextRef="#ctx0" brushRef="#br0" timeOffset="68183.912">-5296 7653 410 0,'-5'-7'79'16,"0"-3"43"-16,10 2-122 0,0-2 0 15,2 3 1 1,-2 2 0-16,0 7-1 0,-2 8 1 16,-1 8 0-16,-4 20 2 15,-3 7-1-15,-7 18-1 16,-3 4 0-16,-9 17-3 16,-3-7-1-16,-3 11-4 15,4-14-4 1,1-1-12-16,8-19-2 0,7-13-23 15,7-14-17-15,8-7-48 16,3-15-2-16,5-9-94 16</inkml:trace>
          <inkml:trace contextRef="#ctx0" brushRef="#br0" timeOffset="68603.6054">-4791 7810 278 0,'15'-3'93'0,"0"-5"17"16,5-5-81-16,13-9-1 16,5-3-15-16,12-11-5 15,-4-8-6-15,12-5 0 16,-6 0-1-16,1-10 1 16,-10 6 0-16,-1-2 0 15,-14 10 0-15,-2 3 0 16,-11 14 3-16,-5 10 13 15,-6 10 2-15,-9 8-2 16,-9 8-1-16,-11 24-4 16,-6 11-13-16,-16 26-2 15,-1 9 1-15,-10 32-1 16,5-9-1-16,-5 17-1 16,10-15-3-16,0 8-7 0,13-24-4 15,2 2-6-15,6-21-27 16,0 2-75-16,9-20 17 15,-3-4-194-15</inkml:trace>
          <inkml:trace contextRef="#ctx0" brushRef="#br0" timeOffset="69017.0485">-3843 7357 415 0,'18'-6'108'16,"-20"-1"29"-16,-1 2-112 15,1 5-23-15,2-2 0 16,0 4-1-16,-5 3 1 15,0 8-1-15,-10 14 0 16,-3 8-4-16,-10 14-3 16,0 5-1-16,-7 7 0 15,3-6 0-15,-1 5 5 16,8-9 1-16,-3 2 1 0,6-10 0 16,2-1 1-16,9-9-2 15,4 2 0-15,9-10-1 16,6 3-1-16,7-5-1 15,8 6-1-15,4-5-1 16,4 8-2-16,1-2 0 16,-1 3-1-16,-6-3 2 0,-1 3 1 15,-6-8 5 1,-5 0 2-16,-5-5 2 0,-1-2 9 16,-5-8 5-16,-4 2 3 15,-1-6 3-15,-9 1 0 16,-3 0-6-16,-11-2-5 15,-6-4-3-15,-13-2-5 16,2-3-2-16,-7-2-5 16,9-8-3-16,-2-2-12 15,13-4-8-15,0-12-28 16,13 1-21-16,2-4-51 16,7 3-5-16,1-3-29 15,7 6 16-15</inkml:trace>
          <inkml:trace contextRef="#ctx0" brushRef="#br0" timeOffset="69565.3508">-3737 7359 384 0,'15'2'90'0,"-7"3"32"0,12 8-108 16,8 0-18-16,14 7-32 16,1-2-44-16,2 4-41 15,-9-6-34-15,-4 1-58 16</inkml:trace>
          <inkml:trace contextRef="#ctx0" brushRef="#br0" timeOffset="70159.049">-3043 7394 285 0,'0'6'101'0,"-2"4"10"15,-4-1-74-15,-1 4-22 16,-3-3-9-16,-3 8 2 16,-1 0 3-16,-6 12 5 15,-1-3 3-15,-4 11 0 16,-3 0-3-16,-2 17-3 16,0-3-7-16,-5 9-2 15,5-3-2-15,-5 7 0 16,7-12 1-16,-2 7 0 15,10-7 0-15,4 7-1 0,6-11 0 16,5 4-2-16,6-8 0 16,4 2-2-16,5-11 0 15,5-1-3-15,2-10 1 16,5-5-3-16,-3-12 1 16,6-14 1-16,-3-13 4 0,8-19 1 15,-2-10 2 1,7-22 3-16,-2-4 1 0,7-18 0 15,-10 8 1-15,1-11 1 16,-4 15 0-16,-5 4-2 16,-8 23 0-16,-4 8 0 15,-8 20-2-15,-5 7 0 16,-4 10-1-16,-11 3-1 16,0 1-1-16,-9 4-1 15,2 4-1-15,0-1 0 16,7-1-1-16,6 1-10 15,7-3-7-15,5 0-21 16,2-3-22-16,5 6-81 16,-1 2 8-16,1 11-175 15</inkml:trace>
          <inkml:trace contextRef="#ctx0" brushRef="#br0" timeOffset="69617.2376">-3088 7429 373 0,'-5'-4'82'0,"-5"1"36"16,3 0-122-16,7 1-23 15,4 2-36-15,-1 0-26 16,4 0-28-16,-1-2-24 0,3 2 10 15</inkml:trace>
          <inkml:trace contextRef="#ctx0" brushRef="#br0" timeOffset="69646.1373">-3068 7412 195 0,'2'0'-50'0,"-2"-3"52"0,0-1-148 0</inkml:trace>
          <inkml:trace contextRef="#ctx0" brushRef="#br0" timeOffset="70614.5494">-2753 8387 301 0,'-1'6'131'0,"-1"-7"-6"0,0-8-54 16,9 1-101-16,5-5-97 15,-1-4 25-15,1 4-266 16</inkml:trace>
          <inkml:trace contextRef="#ctx0" brushRef="#br0" timeOffset="71095.2689">-2479 7807 105 0,'9'-30'136'0,"-4"0"-24"0,-2 7 4 16,-1 5-53-16,-2 6-17 15,0 6-8-15,-4 11-17 16,-4 13-5-16,-4 5-8 16,-6 15-5-16,-2 9-2 15,-5 13 0-15,4-1-1 0,-1 19 1 16,9-3-1-16,-1 16-1 16,10-6 0-16,2 8-1 15,4-23 0-15,4-11 0 16,6-24 0-1,9-15 2-15,3-21-1 0,9-21 2 16,3-13 0-16,9-23 1 16,-3-10-1-16,6-22 0 15,-7 4 0-15,4-24 2 16,-7 14 2-16,0-15 0 16,-11 13 2-16,-4 2 1 15,-11 24 0-15,-7 11 3 16,-8 26 2-16,-4 8-3 15,-6 19-3-15,-2 8-4 16,-5 7-5-16,-5 16-6 16,2 12-1-16,-1 18-1 0,8 3-2 15,3 18-5-15,9-6-8 16,4 6-57-16,7-11-56 16,3-1 3-16,3-21-73 15,10-4 112-15</inkml:trace>
          <inkml:trace contextRef="#ctx0" brushRef="#br0" timeOffset="71535.9305">-1697 7791 270 0,'8'-29'124'15,"-4"-7"8"-15,-8 6-73 0,-4-8-13 16,0 8-23-16,0 3-13 15,-2 14-13-15,-5 10-8 16,-2 18-2-16,-6 20-1 16,-4 13 4-16,-6 18 2 15,5 5 8-15,1 16 0 16,9-6 1-16,8 7-3 16,8-13 0-16,9-2 0 15,5-25 1-15,8-13 4 16,0-24 4-16,9-17 3 15,1-19 0-15,12-20 0 16,-2-11-3-16,9-27-1 0,-4-4-4 16,8-17 0-16,-9 6-1 15,-6-7 1-15,-13 24 3 16,-10 3 5-16,-14 20 1 16,-9 8 4-16,-7 18-1 15,-5 6-1-15,2 13-4 16,-4 9-4-16,2 6-3 15,-1 11-2-15,4 5-3 0,-1 11-5 16,3 2-5-16,0 21-15 16,5-3-33-16,3 18-86 15,2-4 7-15,2 13-202 16</inkml:trace>
          <inkml:trace contextRef="#ctx0" brushRef="#br0" timeOffset="71912.9937">-1171 7771 366 0,'-6'-14'86'0,"-4"6"29"0,5 5-106 16,3 4-9-16,2 8-1 16,0 19 1-16,2 8 1 15,0 18-4-15,1 7-7 16,3 14-20-16,3-9-9 16,2 4 5-16,4-14 10 0,2-6 24 15,-2-18 26-15,3-14 19 16,0-15 2-16,6-19 1 15,1-18-12-15,3-30-1 16,2-11-10 0,0-28-2-16,-7-3-8 0,-5-19-4 15,-6 19-6-15,-9-7-3 16,-6 20-3-16,-4 15-6 16,-3 30-10-16,-13 16-112 15,-4 31-22-15,-18 32-37 16,-6 14-72-16</inkml:trace>
        </inkml:traceGroup>
        <inkml:traceGroup>
          <inkml:annotationXML>
            <emma:emma xmlns:emma="http://www.w3.org/2003/04/emma" version="1.0">
              <emma:interpretation id="{4F548702-2854-4FD7-9B03-63BF10A83F19}" emma:medium="tactile" emma:mode="ink">
                <msink:context xmlns:msink="http://schemas.microsoft.com/ink/2010/main" type="inkWord" rotatedBoundingBox="7150,8851 10863,8788 10882,9890 7168,9953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95230.3274">123 7859 83 0,'-4'-4'186'15,"-1"3"-71"-15,0-3-49 16,5 4 50-16,0 0-102 16,0 0-6-16,-1 2 1 15,-3 1 1-15,-2 4 0 16,2 0-4-16,-2-1-3 16,3-1-1-16,-1-1-3 0,3-3 1 15,1 1 0-15,3-2 4 16,5 2 2-16,5 2 1 15,9 1 2-15,1 2-2 16,9 1-2-16,-4 4-4 16,7 0-5-16,-7 3-5 15,2 1-11-15,-7 2-3 16,2 1-2-16,-7-4 4 16,4-4 2-16,-2-2 10 15,3-4-2-15,-1-4-4 0,3 1-33 16,-2 0-57-16,-3-2 2 15,-7 0-150-15</inkml:trace>
          <inkml:trace contextRef="#ctx0" brushRef="#br0" timeOffset="96018.3542">998 7727 69 0,'-14'7'50'0,"1"0"15"15,5 3-3-15,-1-4 7 16,6-1-5-16,3-1-2 16,5-1-10-16,3-3-8 15,2 0-16-15,7 2-3 16,1-2-3-16,5-7-12 16,-1 2-5-16,3-10-1 15,0-3-2-15,3-10 0 16,-1-1 0-16,4-9-1 15,-4 7 1-15,-1-9 5 16,-4 8 1-16,-4 1 2 16,-5 11 2-16,-4 5-1 15,-6 8-3-15,-1 1-4 0,-4 6-2 16,0 10 1-16,-3 4-1 16,-5 16-1-16,-5 9 1 15,-6 14 0-15,-4 1-1 16,-7 13 1-16,6-7-1 15,-4 6 2-15,3-10-2 16,3 4 1-16,0-12-1 16,3 1-1-16,2-15 1 15,3 1-2-15,3-12-1 0,3-3-6 16,3-5-6-16,4 0-13 16,-1-3-11-16,4 6-56 15,-3-3-42-15,-4 7-10 16,2-6-111-16</inkml:trace>
          <inkml:trace contextRef="#ctx0" brushRef="#br0" timeOffset="96622.8257">1613 7508 266 0,'12'-5'122'0,"-2"-3"7"0,-5 5-73 16,0-1-11-16,2 4-23 15,-2-1-10-15,0 4-11 16,0 2-7-16,0-2-6 0,-5 2-2 16,-2 2 1-16,-8 3 3 15,-3 2 10-15,-7 8 7 16,-2 1 4-16,-1 7 1 16,3-3 0-16,3 7-2 15,6-6-4-15,4 4 0 16,6-8-2-16,5 1-2 15,5-3-1-15,2 2 1 16,4-3-1-16,5 8 0 16,0-2-1-16,0 5 0 15,-3-4-1-15,-1 4 0 16,-4-7 1-16,-4 4 2 16,-1-7 3-16,0-2 2 15,-4-3 1-15,-3 3 0 16,-2-1 0-16,-3 8-2 15,-6 1-2-15,-9 3 0 0,-4-3-1 16,-5-1 0-16,0-7 0 16,-1-6-1-16,2-9-1 15,-3-4 0-15,2-8-1 16,-5-6-1-16,4-4 0 16,-2-13-2-16,9-1 0 15,-2-10 1-15,8-1-1 16,6-4-6-16,2 8-5 15,6-1-47-15,3 6-83 0,2 0 6 16,1 9-218-16</inkml:trace>
          <inkml:trace contextRef="#ctx0" brushRef="#br0" timeOffset="97219.4957">1819 7399 432 0,'-1'11'132'16,"-3"-9"23"-16,1 1-113 15,5 4-32-15,1 6-5 0,2 2-7 16,7 7-7-16,3-1-2 16,3 6-5-16,2-7-1 15,3 5-4-15,-1-2 4 16,2-1 1-16,-2-6 3 0,0 2 3 16,-2-8 5-16,-2-1-8 15,-3-1-21-15,0 2-94 16,-4 2 14-1,-4 9-235-15</inkml:trace>
          <inkml:trace contextRef="#ctx0" brushRef="#br0" timeOffset="97728.625">2020 8234 430 0,'-6'8'129'0,"-1"-5"25"0,0-3-120 16,9 0-26-16,3-1-13 15,2 4-15-15,4-1-52 16,2-1-79-16,-1 4 4 16,-4-3-212-16</inkml:trace>
          <inkml:trace contextRef="#ctx0" brushRef="#br0" timeOffset="98026.8362">2654 7580 428 0,'0'-2'121'0,"-5"-3"30"0,2 3-117 16,0 1-22-16,-6 4-4 15,-2 4-6-15,-7 6-2 16,-4 7-2-16,-8 8-1 16,4 4 0-16,-11 13 0 15,7-2 0-15,-5 6 1 16,9 1 0-16,-2 8 1 15,9-11-1 1,3 3 0-16,4-14 1 0,7-1-1 16,5-13-1-16,5-2 1 15,3-10 0-15,12-5-1 16,2-9 1-16,9-9 1 16,6-7 2-16,6-12-1 15,0-4 1-15,4-12-1 16,-4 3 1-16,-3-13 0 15,-7 6 2-15,-3-9 1 16,-10 8 1-16,-5-5 1 0,-5 13-1 16,-4-5-1-16,-2 12-2 15,-6 1-1-15,-3 12-2 16,-7 6-4-16,-3 12-2 16,-6 9-2-16,-2 11 0 15,-2 8 1-15,1 4 4 16,0 4 1-16,9-1 2 15,3 2-10-15,7-7-11 16,5 7-39-16,5 0-35 0,2-2-44 16,-1-2-27-16,9 6-39 15</inkml:trace>
          <inkml:trace contextRef="#ctx0" brushRef="#br0" timeOffset="98547.5225">2885 7684 291 0,'2'-1'130'0,"-6"-4"4"16,3 1-79-16,-2 4-18 15,-2 4-25-15,-4 4-8 16,1 7-6-16,-7 8-1 15,0 2 4-15,-2 8 3 0,4-3 1 16,0 3 0-16,3-3 1 16,3 12-1-16,2-4-2 15,4 8-1-15,2-6 1 16,4 2-1-16,4-14 0 16,2-3-1-16,2-14 0 15,7-6-1-15,0-6 0 0,9-7 1 16,-1-9 0-16,5-10-1 15,-1-6 1-15,2-15 1 16,-4-5 0-16,2-17 2 16,-7 2 2-16,3-12 0 15,-8 9 0-15,0-5 1 16,-7 16-3-16,-5 10 0 16,-8 15 1-16,-1 9-1 15,-4 14-1-15,-5 9-7 16,-2 8-4-16,-6 15-3 15,-2 9-1-15,-8 10 0 16,3 1 7-16,2 3-3 16,9-13-3-16,4-6-32 15,9-7-31-15,2-4-66 16,4-8-15-16,7-3-115 16</inkml:trace>
          <inkml:trace contextRef="#ctx0" brushRef="#br0" timeOffset="99125.9375">3551 7439 264 0,'20'-19'147'0,"-9"6"-9"15,-1 3-50-15,-3 5-55 16,-2 5-10-16,-5 7-18 0,-3 9-6 15,-2 4-3-15,-5 10-2 16,-5 3 0-16,0 9 1 16,-5-2 3-16,-3 11 4 15,1-3 3-15,-1 9 3 16,1-7 0-16,2-1 3 16,5-10 1-16,2 0-5 15,8-7-1-15,3-1-4 16,6-6-5-16,4 0-3 15,5-10 1-15,4-3 0 16,1-9 2-16,4-6 0 16,-1-5 3-16,6-16 4 15,1-4 2-15,7-22 4 0,-2-6 2 16,5-21 2 0,-6 4-3-16,0-16 1 0,-9 12-3 15,-3-1-1-15,-7 17-3 16,-6 0 0-16,-4 16-2 15,-6 0-2-15,-2 12-1 16,-7 1 0-16,0 11-1 16,-4 2 0-16,1 9 0 15,0-3-1-15,5 5-1 16,-3-1-9-16,4 4-9 0,-2 10-44 16,-4 10-68-16,-10 19-25 15,0 7-49-15,-12 17 2 16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1:46.6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B2F5B95-9223-45C4-BB1A-DAE3DBB18E46}" emma:medium="tactile" emma:mode="ink">
          <msink:context xmlns:msink="http://schemas.microsoft.com/ink/2010/main" type="writingRegion" rotatedBoundingBox="18446,13105 20811,13105 20811,15730 18446,15730"/>
        </emma:interpretation>
      </emma:emma>
    </inkml:annotationXML>
    <inkml:traceGroup>
      <inkml:annotationXML>
        <emma:emma xmlns:emma="http://www.w3.org/2003/04/emma" version="1.0">
          <emma:interpretation id="{E5129A47-DBE6-4611-953B-09A4517B11CC}" emma:medium="tactile" emma:mode="ink">
            <msink:context xmlns:msink="http://schemas.microsoft.com/ink/2010/main" type="paragraph" rotatedBoundingBox="18446,13105 20811,13105 20811,15730 18446,15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26FC59-B25C-4DD6-AE86-6D958607B2CF}" emma:medium="tactile" emma:mode="ink">
              <msink:context xmlns:msink="http://schemas.microsoft.com/ink/2010/main" type="line" rotatedBoundingBox="18446,13105 20811,13105 20811,15730 18446,15730"/>
            </emma:interpretation>
          </emma:emma>
        </inkml:annotationXML>
        <inkml:traceGroup>
          <inkml:annotationXML>
            <emma:emma xmlns:emma="http://www.w3.org/2003/04/emma" version="1.0">
              <emma:interpretation id="{F71A4B28-C134-4BD7-9AAA-89131831645D}" emma:medium="tactile" emma:mode="ink">
                <msink:context xmlns:msink="http://schemas.microsoft.com/ink/2010/main" type="inkWord" rotatedBoundingBox="18446,13105 20811,13105 20811,15730 18446,15730"/>
              </emma:interpretation>
            </emma:emma>
          </inkml:annotationXML>
          <inkml:trace contextRef="#ctx0" brushRef="#br0">10571 10601 377 0,'-19'-6'95'0,"-12"-1"33"0,4 1-112 15,-12 0-4-15,3 2-5 16,-10 4-5-16,8 3-1 16,-8 7 0-16,8 2 0 15,-2 10 1-15,7 6 0 16,-10 16-1-16,8 3-2 0,-6 17 0 16,7 0-1-16,-3 8 1 15,15-11 2 1,4 5 2-16,14-14 1 0,7-1 1 15,9-13 0-15,11-1 1 16,5-15-1-16,10-6 0 16,5-11-2-16,10-14 1 15,-2-12-2-15,11-20 0 16,-8-9-1-16,5-16-1 16,-10-1-1-16,5-17-1 15,-10 5 0-15,3-7 1 16,-9 13 0-16,0 4 1 15,-13 20 2-15,-5 13 5 16,-12 15 3-16,-3 14 3 16,-8 11 0-16,-7 14-1 15,-1 7-5-15,-3 22-3 16,-1 9-3-16,-3 26 0 0,6 10-1 16,-1 35 1-16,1 2-2 15,2 37 0-15,-2-10 0 16,-2 17 3-16,-1-24 0 15,0 2 4-15,-1-38 0 16,0-3 0-16,1-25-2 16,-4-2-2-16,-1-22-3 0,-4 4-1 15,1-18-1-15,-2-3-9 16,6-13-8-16,4-11-66 16,6-14-67-16,6-10-6 15,5-11-179-15</inkml:trace>
          <inkml:trace contextRef="#ctx0" brushRef="#br0" timeOffset="703.8324">11196 10235 154 0,'1'-22'173'0,"-2"6"-48"0,2 1-91 16,2 7 96-16,-3 3-107 16,-1 8-7-16,-4 5-1 15,-4 3-4-15,-2 10-1 16,-4 5-7-16,-3 7-1 16,-2 0-2-16,-2 4 1 15,3-9-1-15,1 1 1 16,3-5-2-16,1 2 2 15,3-1 0-15,1 3 1 16,3-4 0-16,2 1 3 16,8-3-3-1,6-3-1-15,1-6-1 0,8 0-1 16,1-2-1-16,6-1 1 16,-3 2 1-16,6-1-1 15,-4 0 1-15,2 2 1 16,-4-1-1-16,0 1 0 15,-4 3 0-15,-1 2 2 16,-8-1 1-16,-3 2 0 16,-6 2 0-16,-6 1 2 15,-6-3-2-15,-8 5 0 16,-4-5 0-16,-9-2 0 16,-4 0 2-16,-12 2 1 0,1-5 0 15,-9 1-1-15,2-6-1 16,-5-5-11-16,9-7-9 15,-2-6-5-15,13-2-42 16,3-5-88-16,14-2 17 16,5-7-234-16</inkml:trace>
          <inkml:trace contextRef="#ctx0" brushRef="#br0" timeOffset="1755.6663">12021 10133 313 0,'2'-3'155'0,"-8"3"-11"0,-6 0-66 16,-5 1-58-16,-1 3-16 15,-7 7-2-15,3 5-4 0,-6 10-2 16,5 4-4-16,-2 9-7 15,6 0-4-15,-5 8-1 16,-1-5 4-16,2 10 8 16,2-5 10-16,5 10 8 15,8-7 3 1,10 6 2-16,7-11-5 16,13 2-2-16,4-11-3 0,11-6-2 15,1-15-2-15,9-15-1 16,-1-15 0-16,8-26 1 15,-4-12-1-15,6-22 1 16,-8-2-1-16,1-16 1 16,-10 8-1-16,-2-3 5 15,-15 16 3-15,-7 4 4 16,-14 20 0-16,-14 11-1 0,-9 12-5 16,-18 16-16-16,-7 12-30 15,-22 18-112-15,3 9 18 16,-13 26-277-16</inkml:trace>
          <inkml:trace contextRef="#ctx0" brushRef="#br0" timeOffset="1050.1632">11165 9943 443 0,'-2'16'123'0,"2"-1"27"16,0-3-124-16,9 2-21 0,4 4-12 16,5 4-11-16,1-3-6 15,5 2-27-15,-1-8-10 16,8-1-78-16,0-5 6 16,1-1-33-16,1-3 19 15</inkml:trace>
        </inkml:traceGroup>
      </inkml:traceGroup>
    </inkml:traceGroup>
  </inkml:traceGroup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0:04.2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A2B421-73ED-4135-9938-FF6ED3DD4EC4}" emma:medium="tactile" emma:mode="ink">
          <msink:context xmlns:msink="http://schemas.microsoft.com/ink/2010/main" type="inkDrawing" rotatedBoundingBox="443,7420 6895,6926 7210,11037 757,11530" hotPoints="7161,9317 3877,11440 443,9571 3726,7448" semanticType="enclosure" shapeName="Ellipse">
            <msink:sourceLink direction="with" ref="{1F6C2C34-B629-4D8E-A9C1-2EA8EACC0EC3}"/>
            <msink:destinationLink direction="with" ref="{7F6916C5-468C-4A33-BA32-0C23FC9CF44A}"/>
          </msink:context>
        </emma:interpretation>
      </emma:emma>
    </inkml:annotationXML>
    <inkml:trace contextRef="#ctx0" brushRef="#br0">2628 134 397 0,'-60'-32'112'0,"-1"-4"31"0,-2 2-113 16,16 13-9-16,-4 6-6 15,4 12-13-15,-11 4-4 0,2 9-3 16,-21 7-1 0,4 1 0-16,-13 7 0 0,4 0 3 15,-14 6 1 32,12 3 1-47,-13 10 1 0,9 1 1 0,-21 20 1 0,7 5 0 0,-17 28 1 16,9 5-1-16,-18 24 0 0,24-2-1 0,-12 28 0 15,18-9 0 1,-8 24-1-16,19-14 0 16,-4 24 0-16,21-22 0 0,-1 20 0 15,19-27 0-15,2 19-1 16,14-27 1-1,4 12 0-15,19-27-1 0,5 7 0 16,13-29 1 0,11 6 1-16,11-25 0 0,16 6 3 15,9-16 0-15,16 13 1 16,10-9 0-16,18 14-1 16,-1-11-2-16,16 6 0 15,-8-15-1-15,13-2 0 16,-11-18-1-16,26-3 1 0,-12-17-1 15,21-3 2-15,-12-13 2 16,24-7 3-16,-17-5 2 16,26-5 1-16,-13-4-2 15,19 4 1-15,-16 0-2 16,22 2-2-16,-22 1-1 16,22-1-1-16,-19-5-1 15,27-7-1-15,-23-5 0 16,26-10 1-16,-21 0-2 15,28-8 1-15,-24 3 0 16,19-12 0-16,-28 6 0 0,16-16-1 16,-28 4 1-16,15-17-1 15,-28 4 1-15,15-14-1 16,-24 6 1-16,11-18-1 16,-21 11 1-16,18-17 0 15,-20 5-1-15,10-12 0 16,-23 9 1-16,-1-15-1 15,-26 14 1-15,-3-10 0 16,-17 10 5-16,-1-7 2 16,-18 11 1-16,1-12 1 15,-16 14 1-15,-8-14-5 16,-10 10-2-16,-12-8-1 16,-6 12-2-16,-17-12 0 15,-3 14-1-15,-15-16 1 0,-4 9-1 16,-17-19 0-16,2 10 0 15,-27-16 1-15,2 10-1 16,-19-12 0-16,7 19 0 16,-24-13 0-16,13 18 0 15,-26-6 0-15,8 25 0 16,-24 4 0-16,9 21-1 16,-36 14 1-16,14 17 0 0,-34 19-5 15,13 15-4 1,-43 15-6-16,25 15-4 15,-35 26-17-15,18 6-11 0,-38 27-120 16,34 3 25-16,-54 12-295 16</inkml:trace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3:27.17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BFC9D64-E254-4DE9-9CBD-5747D42630D6}" emma:medium="tactile" emma:mode="ink">
          <msink:context xmlns:msink="http://schemas.microsoft.com/ink/2010/main" type="writingRegion" rotatedBoundingBox="6687,10545 17514,8160 17971,10232 7143,12618"/>
        </emma:interpretation>
      </emma:emma>
    </inkml:annotationXML>
    <inkml:traceGroup>
      <inkml:annotationXML>
        <emma:emma xmlns:emma="http://www.w3.org/2003/04/emma" version="1.0">
          <emma:interpretation id="{A3081D54-5866-42EB-ABE1-13367BCAEC2E}" emma:medium="tactile" emma:mode="ink">
            <msink:context xmlns:msink="http://schemas.microsoft.com/ink/2010/main" type="paragraph" rotatedBoundingBox="6687,10545 17514,8160 17971,10232 7143,126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7ACD0B-68C9-4989-B9B4-6EC4C5E62F01}" emma:medium="tactile" emma:mode="ink">
              <msink:context xmlns:msink="http://schemas.microsoft.com/ink/2010/main" type="line" rotatedBoundingBox="6687,10545 17514,8160 17971,10232 7143,12618"/>
            </emma:interpretation>
          </emma:emma>
        </inkml:annotationXML>
        <inkml:traceGroup>
          <inkml:annotationXML>
            <emma:emma xmlns:emma="http://www.w3.org/2003/04/emma" version="1.0">
              <emma:interpretation id="{76B346F5-5E22-49A2-91FA-2EA005FDFA92}" emma:medium="tactile" emma:mode="ink">
                <msink:context xmlns:msink="http://schemas.microsoft.com/ink/2010/main" type="inkWord" rotatedBoundingBox="6805,11085 10942,10173 11239,11518 7102,12430">
                  <msink:destinationLink direction="with" ref="{2A9A4012-AE5E-46EC-884F-D76A5D6CB376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-18762 217 387 0,'-2'-15'91'0,"2"5"33"16,2 2-115-16,1 4-6 16,-1 13-3-16,-1 1 0 15,-1 8 0-15,0 5 1 16,-5 9 1-16,-1-1-1 15,-6 9 1-15,2-2-1 16,-10 12 2-16,3-2 0 0,-4 14 0 16,4-4-1-16,-3 11 0 15,10-4-3-15,4 2-10 16,6-18-21 0,6 1-95-16,9-20 15 0,5-2-238 15</inkml:trace>
          <inkml:trace contextRef="#ctx0" brushRef="#br0" timeOffset="-367.6536">-19317 565 267 0,'-2'-13'125'16,"1"5"-4"-16,1-4-54 15,1 6-54-15,1-1-5 16,1 2-7-16,2-2-2 16,0 2 1-16,4 0 1 15,1 0 0-15,6 2 1 16,1 0 0-16,6 3 2 16,2-2 3-16,10 2 4 15,-4-2 2-15,17 1 0 16,1-3-3-16,10 1-3 0,-2 0-3 15,6 3-3-15,-8 0 0 16,3 5-1-16,-15 1 0 16,3 3-1-16,-11 2-1 15,-1 3-2-15,-11-3-1 16,0 4-3-16,-8-3-2 0,-3-2-10 16,-7 0-5-16,-5 1-31 15,-5-1-37-15,-5 4-32 16,-4-3-23-16,-1 1-32 15</inkml:trace>
          <inkml:trace contextRef="#ctx0" brushRef="#br0" timeOffset="928.6691">-17630 96 338 0,'-12'-4'112'0,"1"-2"18"15,2-1-93-15,1-1-8 16,3 1-14-16,0 0-3 15,-2-1-5-15,2 0-2 0,0-2-2 16,0 3 2-16,0 2 1 16,-5 5 2-16,-1 2 1 15,-11 10 2-15,-3 6-1 16,-10 8-2-16,2 8-1 16,-12 10-2-16,6 5-3 15,-10 10 0-15,6-2-1 0,-5 9-2 16,10-8 0-1,1 5 0-15,13-13-2 0,4 3 0 16,11-11 0-16,4 4 0 16,5-11 1-16,9 2 0 15,2-7 1-15,8 1 0 16,5-9 0-16,6 3-1 16,-1-7 0-16,5-10 1 15,-2-10-1-15,4-7 2 16,-4-15 2-16,6-11 1 15,-6-3 0-15,6-8 1 16,-5-1-2-16,2-9-1 16,-7 4-1-16,0-6 1 15,-11 10 0-15,-7 0 1 16,-12 15 1-16,-13 1-1 16,-5 16-1-16,-13 6-3 15,-3 11-3-15,-6 8-4 0,4 9-5 16,-3 8-10-16,9 1-5 15,2 8-40-15,7 0-61 16,-2 1-9-16,7-1-47 16,-2 3 36-16</inkml:trace>
          <inkml:trace contextRef="#ctx0" brushRef="#br0" timeOffset="1874.5801">-17230 49 255 0,'-8'5'144'0,"1"-3"-11"16,-1-1-41-16,3 4-68 15,-2 0-8-15,0 5-12 16,-1 0-5-16,0 7-2 15,-2 1 0-15,1 2-1 16,0 3-1-16,4 1 1 16,-7-1 1-16,2 2 2 15,-5 5 3-15,0-4 2 16,0 6 2-16,5-1 0 0,2 2-1 16,3 1-1-1,0 4-1-15,5-2-3 0,0 4-1 16,5-7-1-16,2-3-3 15,1-10-1-15,3-3 1 16,1-7 2-16,1-4 2 16,1 1 2-16,1 3 2 15,-2 0-1-15,-2 3-1 16,1 1 0-16,-4-1 2 16,-1-2-1-16,-2 3 4 15,-2-8 2-15,-1 1 9 16,-4-2 5-16,-6-2-5 15,-5 1-3-15,-12 1-2 16,-8-4-7-16,-14 3-8 16,1-3 6-16,-11-6-3 0,9-6-3 15,3-1-6-15,12-3-3 16,3 0-22-16,14 4-18 16,2 6-98-16,4 1 11 15,2-1-226-15</inkml:trace>
          <inkml:trace contextRef="#ctx0" brushRef="#br0" timeOffset="2246.1257">-17185-90 324 0,'-5'-7'137'0,"1"2"7"16,-1-2-85-16,4 6-26 15,4 1-20-15,5 1-11 16,2 3-8-16,12 2-7 15,-2 1-3-15,6 5-8 0,1-1-5 16,-1 4-19-16,-1-1-6 16,0-1-36-16,-6-2-17 15,-1-2-3-15,-5-4-26 16,-3-2 58-16</inkml:trace>
          <inkml:trace contextRef="#ctx0" brushRef="#br0" timeOffset="2356.6192">-16941 723 347 0,'10'-18'71'0,"-2"1"5"0,2 4-152 16,0 5-29-16,-3 9-35 16,-6 1-32-16</inkml:trace>
          <inkml:trace contextRef="#ctx0" brushRef="#br0" timeOffset="2985.9611">-16491-21 368 0,'3'-23'117'0,"-5"5"20"16,2 10-106-16,0 3-10 15,-1 6-14-15,-4 16-12 0,-4 6-4 16,-4 10-4-16,-4 9 0 15,-6 9-3-15,-2-4 6 16,-3 6 3-16,3-3 4 16,-5 8 7-16,5-5 5 15,2 7 4-15,5-9-2 16,6 4-1-16,7-12-4 16,9 0-7-16,4-9-3 15,7-5-5-15,-2-9-1 16,4-1-1-16,-6-11 3 0,4-5 1 15,-3-8 4-15,8-10 2 16,-4-6 3-16,8-19 3 16,-3-5 3-16,7-20 1 15,-4-3-1-15,6-18 1 16,-7-2-3-16,2-17-2 16,-7 14-2-16,0-2 2 15,-9 22 3-15,-3 13 8 16,-6 26 1-16,-3 12 1 15,-5 15-4-15,-4 15-10 16,-1 10-13-16,-7 17-5 16,-2 6-3-16,-1 6-4 15,1-2 2-15,1 1-3 0,1-11-3 16,2 2-17-16,3-5-24 16,3 7-55-16,-1-3-2 15,1 9-117-15</inkml:trace>
          <inkml:trace contextRef="#ctx0" brushRef="#br0" timeOffset="3658.5267">-15965-133 363 0,'10'-5'140'0,"-10"0"2"15,-5 3-95-15,-3 15-29 16,-1 9-26-16,-6 19 6 16,-1 11-11-16,-3 19-13 15,-2-1-3-15,-2 10-6 16,1-14 5-16,-5 9 4 15,1-16 14-15,-1 6 10 16,7-13 7-16,0-3 4 16,9-12 0-16,6-7 0 15,7-14-4-15,8-4-3 0,3-10-3 16,7-11-1-16,3-9-8 16,10-15-20-16,0-12-15 15,9-11-66-15,-2-4 0 16,8-15-30-16,-7 6 27 15</inkml:trace>
          <inkml:trace contextRef="#ctx0" brushRef="#br0" timeOffset="3700.4138">-15814 61 185 0,'17'-72'124'16,"-6"1"-5"-16,-14 18-40 0,-10 6-14 15,-7 24-29-15,-10 12-10 16,-2 14-14-16,-6 10-7 16,3 12-7-16,2 12-13 15,6 1-13-15,6 12-58 16,6-2-44-16,0 11-15 15,3 1-99-15</inkml:trace>
          <inkml:trace contextRef="#ctx0" brushRef="#br0" timeOffset="3971.6246">-15449-105 184 0,'-2'0'190'0,"-7"5"-55"16,-1 10-111-16,1 8 110 15,-6 20-132-15,-3 7-8 16,-5 18-3-16,-2 0-2 15,-2 17-3-15,4-11-5 16,0 16-13-16,6-7-4 0,1 10-2 16,6-12 5-16,1-1 25 15,6-22 22-15,5-8 12 16,8-25 6 0,8-12 8-16,10-11-15 0,7-15-6 15,0-12-1-15,10-20 1 16,-4-10-7-16,7-26-1 15,-1-4-2-15,9-26-2 16,-6 5-5-16,3-26-1 16,-13 18-3-16,-8-6-7 15,-21 26-5-15,-14 9-17 16,-17 34-13-16,-17 16-68 16,-6 28-19-16,-11 24-23 15,-1 16-46-15</inkml:trace>
        </inkml:traceGroup>
        <inkml:traceGroup>
          <inkml:annotationXML>
            <emma:emma xmlns:emma="http://www.w3.org/2003/04/emma" version="1.0">
              <emma:interpretation id="{4CAC6CE8-8277-49DF-9E06-AE2690605784}" emma:medium="tactile" emma:mode="ink">
                <msink:context xmlns:msink="http://schemas.microsoft.com/ink/2010/main" type="inkWord" rotatedBoundingBox="12176,9571 12778,9550 12781,9632 12179,9653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.1643E6">-10847-1579 237 0,'5'6'289'0,"-7"-6"-152"0,-1 5-11 15,0 8-118-15,-2 22-117 16,-5 10 111-16,-7 23-2 16,-1 4-1-16,-9 14-2 15,4-6 1-15,-2 3 1 16,5-17 1-16,5-1 2 15,5-22 0-15,2-10 1 16,5-15-2-16,3-6 1 16,3-10 0-16,7-11 2 15,5-6 0-15,12-19 0 16,-1-6 0-16,14-22-1 16,0-2-2-16,3-13-1 15,-8 6 1 1,3-19-1-16,-10 14 1 15,-8-2 2-15,-8 11 2 0,-7 6 2 16,-10 21 0-16,-9 9-1 16,-2 19-3-16,-9 12-3 15,2 15-3 1,-7 15-2-16,5 5-2 0,0 11-8 16,12-1-5-16,1 6-21 0,9-6-21 15,4 7-82-15,6-14 10 16,3 2-182-16</inkml:trace>
        </inkml:traceGroup>
        <inkml:traceGroup>
          <inkml:annotationXML>
            <emma:emma xmlns:emma="http://www.w3.org/2003/04/emma" version="1.0">
              <emma:interpretation id="{D3A16D79-CC47-4DBA-B77D-A99CB77C7FB4}" emma:medium="tactile" emma:mode="ink">
                <msink:context xmlns:msink="http://schemas.microsoft.com/ink/2010/main" type="inkWord" rotatedBoundingBox="13354,9076 17514,8160 17971,10232 13811,11149"/>
              </emma:interpretation>
            </emma:emma>
          </inkml:annotationXML>
          <inkml:trace contextRef="#ctx0" brushRef="#br0" timeOffset="1.9437E6">-9429-1694 245 0,'-7'2'120'0,"9"-2"-1"16,4-2-56-16,13 2-30 15,4 0-19-15,10 5-3 16,-1 2-8-16,3-2-2 16,-7 1-1-16,3 1 0 0,-9-4 1 15,1-1 1-15,-6 5-1 16,-1-4 2-16,-7 0 2 16,-3 0 5-16,-2 2 1 15,-1-1 2-15,-5 2-2 16,-3 9-1-16,-6 4-5 15,-9 12-1-15,-7 7-2 16,-8 15 0-16,-3 2-1 0,-2 12-1 16,7-8 0-1,3 5 1-15,10-10-1 0,7-2 0 16,5-16 0-16,4-1 0 16,4-13 0-16,0-4 0 15,5-6 0-15,7 3 0 16,1 0 1-16,12 3-2 15,3-2 1-15,11 3-14 16,-5-4-13-16,11-2-59 16,-5-3-52-16,-3-7-15 15,-7-3-119-15</inkml:trace>
          <inkml:trace contextRef="#ctx0" brushRef="#br0" timeOffset="1.94407E6">-9303-1438 427 0,'10'5'98'15,"2"1"41"-15,2 3-124 0,11 9-9 16,4 5-4 0,5 4-4-16,5-1-8 0,9 4-11 15,-2-8-10-15,11-4-58 16,-4-3-43-16,7-5-13 16,-7-5-111-16</inkml:trace>
          <inkml:trace contextRef="#ctx0" brushRef="#br0" timeOffset="1.93785E6">-13890-1125 105 0,'0'-8'81'16,"-3"3"-3"-16,-2-1-6 16,0 2-28-16,-2-1-3 15,-3 2-11-15,0 0-7 0,2 1-9 16,-5-3 2-16,1 5-1 15,2-2 2-15,0 1 0 16,3-1 4-16,2 2-2 16,2-3-3-16,1 1-5 15,2 2-3-15,-1-2-7 16,1 2-3-16,0 2-2 0,3-2-3 16,4 2 11-16,4-1 4 15,3-1 3-15,9 0 3 16,2 2 3-16,8-2-8 15,2 0-2 1,6-2 0-16,-1 1-2 0,10-3 0 16,-7-2-2-16,9-1 0 15,-6-1-1-15,2 1 0 16,-15 0-2-16,2 6 1 16,-11-3-1-16,-5 6 0 15,-9 1 0-15,-3 2-1 16,-4 2-2-16,-6 3-1 15,-5 3-11-15,-5 1-29 16,1-1-18-16,-3-1-26 16,5-8-41-16,3-5 2 15,9-9-10-15,10-5 34 0</inkml:trace>
          <inkml:trace contextRef="#ctx0" brushRef="#br0" timeOffset="2.16243E6">-12678-1085 191 0,'-8'7'160'0,"6"-9"-37"0,5-8-6 15,7-3-101-15,8-7-7 0,7 0-7 16,5-6-1-16,0 2 0 16,10-7 0-16,-3-1 0 15,4-8 0-15,-1 1 0 0,6-15 2 16,-7 6 2-16,4-10 4 15,-5 7 3-15,2-4 1 32,-9 13-1-32,1-1-2 0,-9 15-6 15,-1 3 0-15,-9 12-4 0,-3 5-1 16,-8 6-2-16,-2 7 2 16,-7 8 1-16,-10 14 0 15,2 6 2-15,-10 20 0 16,-1 0-1-16,-4 22 0 15,3 1 0-15,-4 17 1 16,6-5-2-16,2 19 1 16,3-18 0-16,0-1 0 15,8-23-1-15,4-9 1 16,1-22-1-16,4-13 0 16,3-9-4-16,-2-7-12 15,1-4-25-15,1-9-100 0,-2-4 13 16,4-9-245-1</inkml:trace>
          <inkml:trace contextRef="#ctx0" brushRef="#br0" timeOffset="1.94072E6">-11777-1128 225 0,'-10'3'195'0,"0"-3"-46"0,0-3-3 15,9 1-136-15,6 1-8 16,0-1-13-16,1 2-22 16,1 0-17-16,0 8-63 15,-4 2-28-15,-6 5-25 16,-1 2-46-16</inkml:trace>
          <inkml:trace contextRef="#ctx0" brushRef="#br0" timeOffset="2.16387E6">-11652-1910 431 0,'5'-3'108'0,"-3"1"32"16,-4 7-123-16,-1 10-12 15,-1 10-4-15,-4 22 0 16,-5 7 0-16,-6 18-3 15,-2 1-1-15,-12 16-1 16,1-6 1-16,-6 7 0 16,1-15 2-16,-1-2 3 15,12-23 0-15,2-9 0 16,11-18 0-16,6-3 0 16,7-8-2-16,10 3 0 31,4-4 0-31,6 8 0 0,4-1 0 0,10 7-4 15,-4 0-3-15,4 6-3 0,-7-2-1 16,-2 7 1-16,-13-4 3 16,-7-1 7-16,-9-6 5 15,-7 3 6-15,-4-6 3 0,-9 1 5 16,-5-1-2-16,-13-4 2 16,2-3-4-16,-20-2-3 15,4-3-5 1,-10-7-3-16,7-3-7 0,-4-3-6 15,14-4-4-15,0-6-8 16,13 2-4-16,6-8-22 16,13-2-30-16,9-9-64 15,11-7-8-15,7-12-137 16</inkml:trace>
          <inkml:trace contextRef="#ctx0" brushRef="#br0" timeOffset="2.16395E6">-11541-1976 483 0,'13'1'97'0,"1"8"51"0,4 6-145 16,8 13-2-16,-1 3-1 0,2 4-3 16,-4-5-3-16,5-7-16 15,-4-9-29 1,4-6-94-16,-5-11 8 16,2-6-230-16</inkml:trace>
          <inkml:trace contextRef="#ctx0" brushRef="#br0" timeOffset="2.16548E6">-11446-731 335 0,'-4'5'75'16,"-2"2"27"-16,1-1-102 0,-2 6-10 16,-1-1-1-16,-5 8-1 15,-4-3 2-15,-5 3 3 16,4-3 3-16,-3 6 0 15,2-2 1-15,-1 1 0 16,5-3 2-16,-1-1 1 0,4-5 4 16,2-2 9-1,5-7 8-15,2 0-15 0,3-1-1 16,3-5-4-16,1 3-9 16,-1-5-10-16,4-2 15 15,-2 0 0-15,-1 2 2 16,1-1 1-16,-1 2 5 15,-4 1 5-15,0-2 0 16,-4-1 0-16,1-3-2 16,-2-9-1-16,2 0-4 0,1-2 1 15,2 5 5 1,-3 3 4-16,-2 12 0 0,-3 8 1 16,-4 9-3-16,-6 11-3 15,1 9-5-15,-3 6-1 16,5 0-1-16,0-1 0 15,7-12-3-15,3-11-13 16,10-10 1-16,3-14 0 16,6-5-7-1,2-7-91-15,2 2 7 0,4 2-37 16,-5 5-28-16</inkml:trace>
          <inkml:trace contextRef="#ctx0" brushRef="#br0" timeOffset="2.16409E6">-11191-1541 341 0,'-6'20'148'0,"-8"-2"-6"0,-2 9-64 0,6 4-78 0,-2 19-12 15,-1 3-5-15,-9 17-12 16,1-6-4-16,-9 14 2 0,2-6 8 15,-4 9 6-15,9-8 13 0,1 7 6 16,11-19 4 0,1-3 2-16,10-16 2 15,1-10 5-15,4-21 1 0,7-8 3 16,3-14-4 0,8-21 0-16,4-9-7 0,6-19-3 15,-1-5-4-15,4-19 1 16,-9 4-2-16,-1-15 1 15,-9 6 0-15,-6-16 2 16,-6 12 0-16,-3 0 0 16,-7 20-1-16,0 12 1 15,-3 24-1-15,-4 22 0 16,1 20-1-16,-8 22-1 16,1 11-1-16,-2 23-6 15,2 1-6-15,1 14-6 16,6-13-47-16,1 0-40 15,8-21-25-15,2-9-45 16,2-20 10-16</inkml:trace>
          <inkml:trace contextRef="#ctx0" brushRef="#br0" timeOffset="2.16467E6">-10314-1603 327 0,'17'-15'131'16,"-3"-5"10"-16,-2 6-87 0,1 0-23 15,-1 8-21-15,-2 7-7 16,-7 16-7-16,-8 19 0 16,-5 14 1-16,-11 23 2 15,-4 5 3-15,-3 15 3 16,3-8 4-16,3 3 3 16,9-17 0-16,6-4-1 15,7-18-2 1,9-10-3-16,5-16 0 0,8-13 2 15,5-18 1-15,9-21 1 16,2-14 0-16,10-22-2 0,2-8-4 16,2-20-1-16,-7 9-3 15,-6-13 1-15,-14 16-1 0,-13 0 1 16,-10 23 0 0,-17 6-2-16,-10 19-4 0,-13 16-17 15,-4 21-14-15,-14 19-127 16,-1 18 24-16,-6 18-306 15</inkml:trace>
          <inkml:trace contextRef="#ctx0" brushRef="#br0" timeOffset="2.17568E6">-8883-945 301 0,'2'5'105'0,"-2"-5"11"0,0-2-72 16,1 4-40-16,-1-4-2 16,2 4-2-16,0-1 0 15,1-1 1-15,2 2 1 16,2 0 1-16,1-2 4 15,0-2 3-15,9-8 3 16,-1-3 0-16,13-12 2 16,2-5-3-16,11-13-3 15,-3 1-3 1,13-11-1-16,-7 10-3 16,3-5 0-16,-7 11 0 0,-2 3-1 15,-11 15 0-15,-10 3 0 0,-8 9-1 16,-7 9 4-16,-6 8 2 15,-7 11-2-15,-2 6-1 16,-6 9 0-16,-3 4-3 16,-8 3-4-16,8-3 4 15,-6 10 0-15,7-4 0 16,-3 18 0-16,8-5 0 0,-6 16-1 16,6-7-1-16,-4 7-1 15,6-14-11 16,-4 1-38-31,9-18-65 0,-3 0-19 0,2-13-54 16,1 1 13-16</inkml:trace>
        </inkml:traceGroup>
      </inkml:traceGroup>
    </inkml:traceGroup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0:10.0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9A4012-AE5E-46EC-884F-D76A5D6CB376}" emma:medium="tactile" emma:mode="ink">
          <msink:context xmlns:msink="http://schemas.microsoft.com/ink/2010/main" type="inkDrawing" rotatedBoundingBox="6111,10052 11595,9773 11729,12399 6245,12678" hotPoints="11730,10962 8883,12429 5815,11513 8661,10046" semanticType="enclosure" shapeName="Ellipse">
            <msink:sourceLink direction="with" ref="{76B346F5-5E22-49A2-91FA-2EA005FDFA92}"/>
          </msink:context>
        </emma:interpretation>
      </emma:emma>
    </inkml:annotationXML>
    <inkml:trace contextRef="#ctx0" brushRef="#br0">3245 211 127 0,'-30'4'80'0,"-7"2"-2"0,4-2-29 16,-8 4-12-16,6 2-16 0,-8 5-6 15,1-2-5 1,-4 4-1-16,2 1-2 0,-9 2-1 16,3-7 1-16,-8 4-4 15,5-4 4-15,-11-6 8 16,5-6 3-16,-5-1 5 16,7-5-1-1,-8-1 1-15,12 1-5 16,-8 0 0-16,6 1-5 0,-6 3 0 15,6-1-5-15,-10 0-3 16,9 4-3-16,-14-4 0 16,4-1-2-16,-9 0 0 15,7 1 1-15,-9-3-1 16,8 3 1-16,-3-1 2 16,9 0 0-16,-8 0 2 15,6 3 0-15,-15 1 1 0,7 2 0 16,-11 7 0-16,6 0-1 15,-9 10-1-15,13 2 0 16,-8 11-2-16,13-1-1 16,-9 11-1-16,16-5 0 15,-6 5-1-15,10-5 1 16,-7 6 0-16,12-6 0 16,-3 2 0-16,13-4 0 15,-1 7 0-15,16-5 0 0,0 9 0 16,10-2 1-16,-1 9 0 15,9-2 1-15,2 9 0 16,5-3 0-16,6 7 0 16,2-8-1-16,7 9 2 15,4-8 0-15,4 10 1 16,2-10 0-16,8 10 2 16,-2-6 0-16,8 4 2 15,1-11-1-15,6 8 0 16,0-11 0-16,9 1-1 15,-4-7-2-15,7 7 1 16,-4-6-1-16,11 6 2 16,-9-7-2-16,13 9 1 15,-4-7-2-15,11 7 1 16,-5-7-2-16,16 5 0 16,-7-11-1-16,11-1-1 0,-10-11 1 15,10-1 0-15,-10-13 1 16,15-1 0-16,-9-5 0 15,19-2 0-15,-5-4 1 16,8-1-1-16,-11-3 1 16,11 0-1-16,-13-3 0 15,12 1 0-15,-9 0 0 16,19-3-1-16,-11-5 0 0,14-3-1 16,-15-8 1-16,12-9-1 15,-19 1 0-15,15-7 2 16,-13 1-1-16,17 0 2 15,-17 4 0-15,13 1 1 16,-17 6-2 0,9 0 1-16,-16 2-2 0,11-3 0 15,-10-1-1-15,10-9 1 16,-15 3-1-16,11-8 0 16,-16 2 1-16,9-3-1 15,-14 4 0-15,15-6 1 16,-10 5 0-16,11-4 0 15,-7 4 0-15,6-10 0 16,-15 5 0-16,1-10-1 16,-12 1 1-16,3-4-1 15,-16 4 1-15,1-4-1 0,-12 8 1 16,-1-4 0-16,-14 9-1 16,-1-7 1-16,-7 5 0 15,-2-11-1-15,-3 3 1 16,-3-14-1-16,-4 8 1 15,-5-9 2-15,-8 9 1 16,-10-4 2-16,-5 12 1 16,-9-6 1-16,-5 14-2 15,-9-5-1-15,0 8-2 0,-12-4-2 16,4 9 0 0,-17-5-1-16,0 3 0 0,-19-1 0 15,6 7 0-15,-17-4 1 16,10 6-1-16,-11 0 0 15,9 2 0-15,-18-5 0 16,10 8 0-16,-16-11 0 16,11 3 0-16,-17 2 0 15,21 5-1-15,-19 1 0 16,10 7-1-16,-18 2-4 16,16 5-2-16,-18 0-6 15,19 2-3-15,-14 1-6 16,13 9-4-16,-19 6-17 15,13 10-39-15,-20 17-81 16,10 10 1-16,-52 15-192 16</inkml:trace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04.6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5B80D7D-7696-445F-BD1D-B938F24C1939}" emma:medium="tactile" emma:mode="ink">
          <msink:context xmlns:msink="http://schemas.microsoft.com/ink/2010/main" type="inkDrawing" rotatedBoundingBox="19952,3147 20186,1677 21289,1852 21056,3322" rotationAngle="1427550564" semanticType="enclosure">
            <msink:destinationLink direction="with" ref="{41B283BC-ABBB-4015-AC42-F26BA86E3325}"/>
          </msink:context>
        </emma:interpretation>
      </emma:emma>
    </inkml:annotationXML>
    <inkml:trace contextRef="#ctx0" brushRef="#br0">715 168 262 0,'3'-15'47'0,"2"-2"20"0,2 4-83 16,-1-2-3-16,-2 3 2 15,-1-4 3-15,-3 4 14 16,-2-1 18-16,-1 1 5 0,-4 1 5 16,2 4 0-16,-1-1 0 15,-2-1-11-15,-1 4-1 16,1 2-4-16,-7 2-3 15,5 1-5-15,-7 6-2 16,-1 4-1-16,-5 5 0 16,0 3-1-16,-14 11 1 15,2 0-2-15,-8 16 0 16,3 0 0-16,-10 12 1 16,6-4 0-16,-6 10 0 15,8-7 1-15,-4 19-1 16,11-4-1-16,-2 17-1 15,6-6-2-15,-1 9 0 16,9-18 0-16,2 2 1 16,7-19 2-16,6 4 1 0,8-15 0 15,5 4 0-15,3-5-1 16,11 5 1-16,4-10 3 16,13 2 3-16,7-8 3 15,17-6 8-15,2-12 3 16,19-4 0-16,0-7-3 0,11-9-3 15,-8-2-7 1,14-3-6-16,-13-5-4 0,3-1-8 16,-17-3-1-16,-6-7-3 15,-20 1-1-15,-10-3-13 16,-17 3-13-16,-11-5-65 16,-11 7 4-16,-14-4-148 15</inkml:trace>
    <inkml:trace contextRef="#ctx0" brushRef="#br0" timeOffset="534.581">109 742 253 0,'38'-1'61'16,"-3"4"22"-16,21 5-71 0,2 5-8 15,17 4-9-15,0-2-13 16,15-5-9-16,-9-8-16 0,14-11-41 15,-7-7 10 1,4-7-87-16</inkml:trace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06.9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CE30C7-EB2B-4B89-BC98-E57D64248270}" emma:medium="tactile" emma:mode="ink">
          <msink:context xmlns:msink="http://schemas.microsoft.com/ink/2010/main" type="inkDrawing" rotatedBoundingBox="28303,1557 29883,3769 28732,4591 27152,2379" semanticType="callout" shapeName="Other">
            <msink:sourceLink direction="with" ref="{DEFFD4B2-EDD2-4ECB-8F6E-7ABA21496947}"/>
          </msink:context>
        </emma:interpretation>
      </emma:emma>
    </inkml:annotationXML>
    <inkml:trace contextRef="#ctx0" brushRef="#br0">609 0 33 0,'-1'15'19'0,"-1"5"-2"0,-3 2-2 16,-2 4-5-16,4-2-1 16,-7 5 0-16,-2 0-2 15,-2 7-2-15,-5 1-6 16,-6 8-1-16,-1-6 2 15,-7 14 0-15,-2-1 1 16,-10 13 4-16,0-1 2 0,-6 19 9 31,6-5 1-31,0 20-1 0,8-11-3 16,3 12-3-16,7-16-8 16,2 4-2-16,7-16 0 15,0 5 0-15,4-11 2 0,6 0 17 16,3-10 11-16,10-2 17 15,5-13 16-15,17 3-3 16,6-8-18-16,20 3-10 16,3-5-16-16,19-3-19 15,-2-5-1-15,17-4-3 16,-7-6-4-16,13-8-1 16,-8-4 0-16,3-9-7 0,-13-4-3 15,-5-8-33-15,-20-1-30 16,-3-6-4-16,-18 0-35 15,-4-11 49-15</inkml:trace>
    <inkml:trace contextRef="#ctx0" brushRef="#br0" timeOffset="505.053">66 879 407 0,'32'4'80'0,"16"-2"40"16,10 3-126-16,20-2-6 16,-3 2-2-16,11-6-16 15,-8 1-2-15,15-12-1 16,-11-3 0-16,11-8-15 0,-10 0-6 16,5-5-33-1,-15 3-8-15,0 3-67 16</inkml:trace>
    <inkml:trace contextRef="#ctx0" brushRef="#br0" timeOffset="1105.6939">1444 1669 371 0,'5'1'86'0,"-5"-1"14"16,2 5-120-16,-4 10-16 0,-4 5-2 15,-8 7 2-15,-1-4 21 16,-4 4 26-16,-3-7 15 16,0 1 10-16,6-4 9 0,-4 4-10 15,7 3-13 1,-1 2-8-16,4-1-9 0,2 2-12 16,6-4 7-16,2 2 1 15,7-7-1-15,3 4 1 31,3-3 1-31,9 1 0 0,3-3 0 16,13 3 1-16,2-5-1 0,13 0-3 16,-2-4-3-16,14 3-5 15,-8-6-6-15,6 2-16 16,-14-5-7-16,1-3-24 16,-12-6-32-16,-4-7-14 15,-14-6-16-15,-4-5-1 16</inkml:trace>
    <inkml:trace contextRef="#ctx0" brushRef="#br0" timeOffset="1242.433">1549 2127 353 0,'-20'45'102'16,"2"-7"24"-16,1 17-91 0,9 3-30 0,0 22-11 15,-2 1-21 1,-4 17-99-16,3-14 15 0,-8 9-239 16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59:51.9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F99FADF-7FFF-4ADA-BEF6-00C94B066B9F}" emma:medium="tactile" emma:mode="ink">
          <msink:context xmlns:msink="http://schemas.microsoft.com/ink/2010/main" type="inkDrawing" rotatedBoundingBox="7763,1552 8591,3657 7385,4131 6557,2026" semanticType="callout" shapeName="Other">
            <msink:sourceLink direction="with" ref="{6E05BED4-24B4-45DB-BC00-5AE3137393D7}"/>
          </msink:context>
        </emma:interpretation>
      </emma:emma>
    </inkml:annotationXML>
    <inkml:trace contextRef="#ctx0" brushRef="#br0">425-2 424 0,'-2'-3'85'16,"1"8"41"-16,4 3-127 0,2 3-1 15,-2 1-1-15,4 10 2 16,-2-4 2-16,-4 5 2 16,1 0 1-16,-4 4 4 15,-1-4 2-15,-4 5 3 16,1-3-1-16,-6 7 1 16,1-1-3-16,-6 8-1 15,0 0-4-15,-4 16-2 16,-2 2-2-16,-4 14 0 15,2 0-1 1,-5 12-1-16,-1-9 0 0,-4 9 0 16,3-10 0-1,-3 6 0-15,6-6 1 16,2 12-1-16,7-10 0 0,0 8 0 16,10-10 0-16,2 3 0 0,8-13 0 15,2 5 0-15,4-13 0 16,6 6 1-16,1-9-1 15,4 4 1-15,3-11-1 0,8 7 1 16,-3-12-1-16,5 1 0 16,-2-6 1-16,2-4-2 15,-7-9 0-15,7-4 0 16,-5-11 0-16,3-5-1 16,-3-6 1-16,5-6-3 15,-9-3-1-15,3-4-5 16,-10 1-2-16,0-7-12 15,-8 1-9-15,-1-8-21 16,-5 0-14-16,-3-6-27 16,0-3 7-16,3-12 8 15,1 1 19-15,11-13 29 16,6 3 35-16,9-8 8 16,3 9 2-16,6-8-27 15,-6 11 1-15,-3-7-92 16</inkml:trace>
    <inkml:trace contextRef="#ctx0" brushRef="#br0" timeOffset="610.9923">-86 938 371 0,'9'-5'40'0,"8"-2"51"0,6 5-120 16,16-3-21-16,4 4 9 15,10 1-53-15,-3 1 0 16,4-1-99-16</inkml:trace>
    <inkml:trace contextRef="#ctx0" brushRef="#br0" timeOffset="1138.7284">770 1959 208 0,'8'1'153'0,"4"-1"-35"0,0-1-12 0,11-3-102 16,5 1-11-1,10-2 1-15,-1 0-3 0,1-2-2 16,-6 1 4-16,1-6 1 16,-3 0 6-16,5-6 3 15,-4 0 3-15,6-9 5 16,-6 4 1-16,6-5 0 16,-7 3-4-16,-1-3-1 15,0 11-3 1,-4 1-3-16,-11 9-3 15,1-1-2-15,-5 8-3 0,-6 0-2 16,-3 5 2-16,-1 5 1 16,-3 8 3-16,-9 5 6 15,1 4 2-15,-7 7 0 16,1 1 0-16,0 5-3 0,2-2-7 16,-1 9-24-16,4-7-18 15,-3 1-72-15,5-9-4 16,-3-4-142-1</inkml:trace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3:13.8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7600004-AA94-4092-B884-0E68D06F56FD}" emma:medium="tactile" emma:mode="ink">
          <msink:context xmlns:msink="http://schemas.microsoft.com/ink/2010/main" type="inkDrawing" rotatedBoundingBox="1239,13172 6282,13714 6236,14142 1193,13599" semanticType="callout" shapeName="Other">
            <msink:sourceLink direction="with" ref="{D9103351-AD63-4E7E-B677-ED4E7E3158CB}"/>
            <msink:sourceLink direction="with" ref="{4726FE2E-C9D2-434B-BB4C-675CE9D0240F}"/>
          </msink:context>
        </emma:interpretation>
      </emma:emma>
    </inkml:annotationXML>
    <inkml:trace contextRef="#ctx0" brushRef="#br0">98 0 375 0,'-13'11'114'0,"-1"-1"30"15,1-1-105-15,0 2-14 16,6-1-10-16,-3 7-4 0,0-2-10 15,0 6 0 1,4-4-1-16,-1 0 0 0,7-2-1 16,3 0 1-16,4-5 0 15,3 1 1-15,0-1 1 16,6 2 2-16,1-2-1 16,11 3 2-16,5-5 1 15,14 2 0-15,4-6-1 16,21-1-1-16,-4-5-1 15,25 4-1-15,-2-2-1 0,19 2 0 16,-7-2 1-16,20 0 2 16,-14-4 0-16,24 1 0 15,-7-4 0-15,22-1 2 16,-14-2 0-16,26-2 4 16,-19-1 2-16,25-4 2 15,-13-1 2-15,22 2 1 16,-18 2-3-16,22 6 1 15,-26 6-3-15,16 14-2 16,-25 1-4-16,16 14-2 16,-29 4-3-16,13 13 0 15,-19-3-5-15,4 12-1 16,-22-6-1-16,0-1 0 16,-24-9 0-16,4-1 5 15,-16-8 1-15,2-1 2 0,-10-7 1 16,2 3 1-16,-15-5 0 15,1 4 0-15,-11-2-1 16,0 0-1-16,-10-4-1 16,1 4 0-16,-7-6-1 15,1-1-1-15,-2-5 0 16,5-6-1-16,-1-5 0 0,2-9-3 16,0-1-2-1,2-4-11-15,-8 5-4 16,6 1-16-16,-8 9-12 0,-1 4-127 15,-7 9 33-15,-13 11-313 16</inkml:trace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5:52.4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005039-E1D0-4811-883C-71C1EEFDB31D}" emma:medium="tactile" emma:mode="ink">
          <msink:context xmlns:msink="http://schemas.microsoft.com/ink/2010/main" type="inkDrawing" rotatedBoundingBox="11843,13828 19342,14225 19333,14402 11833,14005" semanticType="underline" shapeName="Other">
            <msink:sourceLink direction="with" ref="{157451C4-4C24-450E-A455-CC3B08EDE426}"/>
            <msink:sourceLink direction="with" ref="{9B87EFB1-DA7D-4190-8F51-25DB422B013E}"/>
          </msink:context>
        </emma:interpretation>
      </emma:emma>
    </inkml:annotationXML>
    <inkml:trace contextRef="#ctx0" brushRef="#br0">38 7 399 0,'-22'2'113'15,"5"-6"29"-15,4-1-107 16,15 4-24-16,6-1-1 16,7 5-7-16,12 1-2 15,6 1 0-15,12 1 0 16,1 4-1-16,14 2 1 15,-4 1 0-15,14 5 2 16,-2 2 1-16,17 4 4 16,-1-5 2-16,24 6 2 0,-1-5-1 15,22 0-1-15,-4-3-3 16,34 3 0 0,-8-9-3-16,32 1 1 0,-9-2 0 15,37 0-2-15,-24-2-1 16,34-1 0-16,-17-1-1 15,42-4-1-15,-35-4 1 16,48-1 0-16,-20-2 1 16,32-1 2-16,-34 4 0 15,44 2 2-15,-44 2 0 0,30 9 0 16,-31 1-2-16,23 3 0 16,-40-2-2-16,33 4-1 15,-41-9-1-15,17 2 0 16,-36 0-1-16,16-5 1 15,-44 0 0-15,7 5-2 16,-35 0-2-16,-3 5-11 16,-35 5-11-16,-10 8-144 15,-32 3 35-15,-21 3-364 16</inkml:trace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36:29.0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4ABE6DF-EB04-421F-8699-2B43C703345F}" emma:medium="tactile" emma:mode="ink">
          <msink:context xmlns:msink="http://schemas.microsoft.com/ink/2010/main" type="inkDrawing" rotatedBoundingBox="25878,13737 32950,13655 32955,14019 25882,14102" semanticType="callout" shapeName="Other"/>
        </emma:interpretation>
      </emma:emma>
    </inkml:annotationXML>
    <inkml:trace contextRef="#ctx0" brushRef="#br0">107 247 125 0,'-10'-18'185'0,"-4"-1"-54"16,-1 9-71-16,1 2 80 15,2 5-112-15,-1 1-2 16,3 4-8-16,-2 4-1 16,4 4-5-16,-2 7-3 15,6 0-3-15,1 8-2 0,5-6-1 16,1 5 3-16,5-6 2 15,7 2 5-15,5-5 1 16,14 0 3-16,2-5-3 16,20-5-2-1,8-4-3-15,22-6-1 0,4-5-5 16,21-3 1-16,-3 0-1 0,23-4-1 16,-12 2-1-16,29-1 0 15,-7-1 0 1,29-4 0-16,-9-1-1 15,36-8 1-15,-16 2-1 16,35-2 0-16,-19 7 0 16,36-4 0-16,-31 9 0 0,29 1 1 15,-25 2-1-15,26-1 0 16,-36 7 1-16,28 1-1 16,-24 3 0-16,22 4 1 15,-33 2-1-15,26 1 2 16,-30 1 0-16,16 0-1 15,-31-1 0-15,21 3 1 16,-30-3-2-16,13-1 0 16,-28 3 0-16,8 2 0 15,-27 3 0-15,0 2-1 16,-27 6 0-16,5 0 1 16,-22-3-1-16,3 3 1 0,-20-2 0 15,4 3-1-15,-20-1-1 16,-2 4-3-16,-11-1-1 15,-3 5-2-15,-10-3 0 16,-1-2-1-16,-6-4 1 0,-3 1-2 16,0-7 0-1,-4-3-3-15,-2-2-1 0,-5-2-7 16,-1-3-5-16,-2-2-33 16,-5 1-97-16,-7-4 19 15,-6-4-259 1</inkml:trace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6-19T08:38:31.72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-1 1 0,'25'0'15,"1"0"-15,-1 0 16,51 0 0,26 0-16,355 76 15,305 77 1,-178-77 0,839 178-16,-712-152 15,25 25 1,1 0-16,-77 0 15,-126-77-15,-204 52 16,-76-77-16,-102 26 16,-126-51-16,-1 0 15,1 0-15,-52 0 63,1 0-48,-1 0 1,1 0-16,-51 0 16,-254-25-1,126 25-15,-75-26 16,50 26 0,-279-25-16,229 25 15,-26 0-15,51 0 16,-25 0-16,50 0 15,51 0 1,1 0-16,75 0 0,0 0 16,-101 0-1,127 0 1,-102 0 0,51 0-16,-25 0 0,-51 0 15,-51 0 1,-102-76-16,0 50 15,-50-50-15,-305-51 16,431 76 0,77 26-16,51 0 15,101-1-15,0 26 16,77 0 46,24 0-46,103 0 0,710 26-1,-75 50 1,126 0-16,-25 102 0,-25-51 16,-153-51-16,-254 0 15,-203-25-15,-152-51 16,-77 0-1,-50 0-15,-51 0 16,-26 0 0,-101-76-16,-26 25 15,-253-25-15,228 50 16,0 26 0,0-25-16,0 25 15,25 0-15,-25-25 16,-152 25-1,177 0-15,26 0 16,25 0-16,51 0 16,25 0-16,52 0 15,-1 0-15,25 0 16,1 0 0,0 0-16,-1 0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4:56.2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1BC563-E19F-432D-B9AD-1011BB826FAB}" emma:medium="tactile" emma:mode="ink">
          <msink:context xmlns:msink="http://schemas.microsoft.com/ink/2010/main" type="inkDrawing" rotatedBoundingBox="19412,16854 25108,16932 25105,17137 19409,17059" semanticType="strikethrough" shapeName="Other">
            <msink:sourceLink direction="with" ref="{69815677-6054-458D-A05F-676827C9ED3D}"/>
          </msink:context>
        </emma:interpretation>
      </emma:emma>
    </inkml:annotationXML>
    <inkml:trace contextRef="#ctx0" brushRef="#br0">0 117 268 0,'3'0'64'0,"3"0"34"0,2 0-68 15,6-1 3-15,3-2 5 16,10-6 4-16,2-1-5 16,12-5-11-16,5 1-12 15,14-1-5-15,5 3-5 16,15 2-5-16,0 5 7 15,15 1 7-15,-2 1 3 0,23 5 6 32,0-2 0-32,28 0 1 0,-3-2-6 0,29 2-2 15,-6-3-4-15,27 5-2 16,-23 1-3-16,23 2-2 16,-20 4-3-16,17 5 2 15,-24-3 0-15,32 4 1 16,-20-5 1-16,18-5-1 15,-26-7 0-15,20-4-1 16,-31-3-2-16,16-1 3 16,-23 3 2-16,16 1 8 15,-23 3 1-15,12 3 2 16,-25 0-3-16,8-1-3 16,-25 1-7-16,7-6-3 15,-23-3-1-15,10 0-1 16,-17 3 1-16,0 5 0 15,-20 5 0-15,-4 6-1 16,-19 2 0-16,-4 4-1 0,-15-1-1 16,-2 3 3-1,-7-4 3-15,-2 1 3 0,-6-3 2 16,-2-2 0-16,-3-4-3 16,0 3-1-16,-3-2-3 15,0 2 0-15,0 0-2 0,-5 4-10 16,-4-4-8-16,-5-2-11 15,-4-1-6-15,-6 0-2 16,1-6 9-16,-4 1-1 16,5-1 5-16,-3-1-60 15,3-1-69-15,-6 4-3 16,2-5-195-16</inkml:trace>
  </inkml:traceGroup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6-19T08:38:32.846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1701 305 0,'0'-26'46,"0"1"17,-25 25-47,-26 0-1,-178-26 1,-1269-202 781,1523 228-782,51 0-15,-25 0 16,0 25-16,0-25 16,-26 0-1,1 26-15,-1-26 16,26 0-16,0 0 0,-1 0 15,1 0-15,0 0 16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59:49.0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44FA68-53D0-4B46-9E5C-96A96AEE886A}" emma:medium="tactile" emma:mode="ink">
          <msink:context xmlns:msink="http://schemas.microsoft.com/ink/2010/main" type="inkDrawing" rotatedBoundingBox="2779,1234 3464,3905 2097,4255 1413,1584" shapeName="Other"/>
        </emma:interpretation>
      </emma:emma>
    </inkml:annotationXML>
    <inkml:trace contextRef="#ctx0" brushRef="#br0">-4318-150 104 0,'2'-15'50'15,"-1"0"-4"1,1-3-19-1,-1 1-26-15,1-3-3 0,-4 2 0 16,-2-2 4-16,-3 0 10 0,-3 0 18 0,0 4 9 16,-2-2 11-16,1 4 0 0,-4 3-4 15,3 4-17-15,-4 0-5 16,4 6-12-16,-3-1-3 16,3 4-6-16,-6 6 0 15,1 0 0-15,-6 4 4 16,5 3 0-16,-9 10 5 15,4-4-1 1,-3 13 2-16,1 0-3 0,-3 13 0 16,3-6-2-1,-5 16 0-15,5 1 0 16,-7 15-1-16,2-5-1 16,-3 15-1-16,5-8-2 0,-4 9-1 15,8-5 0-15,-1 13-1 16,1-5-1-16,1 12 1 0,3-7-1 15,-1 11 1-15,1-14-1 16,3 8 0-16,4-13 1 16,1 8-1-16,7-14 0 15,2 8 1-15,5-11-1 16,1-1 0-16,7-12 0 16,3-1 0-16,0-14 0 15,11-1 0-15,-1-8-1 0,7-1 1 16,-2-9-1-16,7-5 1 15,-4-3-1-15,13-5 2 16,-5-3-1-16,6-6 1 16,-2-1 0-1,6-6 1-15,-10-4-1 0,8-5 1 16,-6-5-1-16,3-5-1 16,-11 2-2-16,-2-9-5 15,-7 1-7-15,-8-8-28 16,-11 1-25-16,-7-15-64 15,-9 3-11-15,-12-18-118 16</inkml:trace>
    <inkml:trace contextRef="#ctx0" brushRef="#br0" timeOffset="450.1425">-5437 831 397 0,'8'4'63'16,"9"2"48"-16,4 3-119 0,14-1-3 16,7 8 6-16,9 3-7 15,-1-4-1-15,6-4-2 16,-6-2 2-16,7-8 2 16,-9-4 9-16,7-5 9 15,-4-7 5-15,12-7 5 16,-1 1 0-16,16-8 0 31,-2 4-7-15,15 7-19-16,-8 10-39 0,2 18-66 0,-22 15-5 15,-15 21-151 1</inkml:trace>
    <inkml:trace contextRef="#ctx0" brushRef="#br0" timeOffset="1225.3234">-4077 1724 376 0,'1'-6'93'0,"-2"2"28"0,2 3-109 0,6 1-17 0,4 0-2 0,-2 1-2 15,2 1 1-15,-2 0 3 16,-3-1 2-16,-2 1 1 15,1 3 1-15,-2 0 1 16,-1 7 2-16,-4 1 1 0,0 12 2 16,-1 1-1-16,0 11 0 15,1-4-2 1,4 9-1 0,1-4-1-16,4 5 0 15,4-3 0 1,1 8-1-16,3-5 1 0,0 0-1 15,0-6 0-15,0-4 0 16,0-11-1-16,1-2 2 0,2-9 2 16,2-7 6-16,2-4 3 15,3-5 5-15,-2-9 2 0,4-6 1 16,-4-3-5-16,0-12-2 16,-8-3-4-16,-2-8-1 15,-8-1-4-15,-5-8-1 16,-8 5-1-16,-12-1-1 15,-6 8-2-15,-14 3 0 0,-2 15 0 16,-9 7 1-16,4 10 0 16,-1 3-2-16,7 5-2 15,-1-2-15-15,12 0-23 16,2 4-85-16,6-4-8 16,-1 11-46-16,5 1 10 15</inkml:trace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7:59:54.2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5E9547-42B5-4067-A4C3-604686D672CC}" emma:medium="tactile" emma:mode="ink">
          <msink:context xmlns:msink="http://schemas.microsoft.com/ink/2010/main" type="inkDrawing" rotatedBoundingBox="13212,1470 14435,3785 13416,4323 12193,2008" semanticType="callout" shapeName="Other">
            <msink:sourceLink direction="to" ref="{F5221867-BA58-4E68-9DD3-5B4C0259B735}"/>
          </msink:context>
        </emma:interpretation>
      </emma:emma>
    </inkml:annotationXML>
    <inkml:trace contextRef="#ctx0" brushRef="#br0">6051-34 277 0,'2'-20'81'0,"-2"1"17"0,1 5-78 0,-1-1-12 16,2 4-5-16,0 2 7 16,-2 1 3-16,-2 0 4 15,0 3 1-15,1 1 0 16,-1 4-9-16,2 4-3 15,-2 1-5-15,-3 6 0 16,-1 6 1-16,-4 8 2 16,-2 6 1-16,1 14 0 15,-3 3-1-15,-1 19-2 32,2-4-1-32,-5 15 0 0,1-2-1 0,-3 9 0 15,0-14 0-15,2 17 0 16,1-13 1-16,3 10-1 0,0-7 1 15,4 10-1-15,2-14 1 32,1 13-1-32,2-14 0 0,2 15 1 0,0-5-1 15,4 11 1-15,3-11 0 16,2 4 0-16,4-23 1 16,5-4-1-16,0-18 1 15,5-6 0-15,3-7 0 16,11-5 3-16,-1-5 0 0,13-1 1 15,6-8 0-15,11-2-4 16,-7-4-5-16,7-6-8 16,-11-3-5-16,-1-5-18 15,-13-3-10-15,2-11-14 16,-10-1 2-16,2-8-33 16,-11 0-6-16,1-5 1 15,-11 10-49-15</inkml:trace>
    <inkml:trace contextRef="#ctx0" brushRef="#br0" timeOffset="826.8676">5350 728 367 0,'2'0'81'16,"0"0"28"-16,3 2-100 0,8 3-19 15,9 7 1-15,6 1 8 16,8 2 0-16,6-2 1 16,6-1-1-16,-3-7 0 15,3 0 0-15,-5 0 1 0,4-2-9 16,-8 4-11-16,6 6-74 16,-10 4-14-1,-2-1-32 1,-4 7-30-1</inkml:trace>
    <inkml:trace contextRef="#ctx0" brushRef="#br0" timeOffset="9056.8062">6554 1824 263 0,'-12'-13'61'0,"4"-1"27"0,3 1-77 16,5 2-7-16,2-3-1 15,1 3 0-15,2-4-3 16,0 0 0-16,3 0 0 16,-1 0 1-16,3-5-1 15,3 0 0-15,2-6 0 16,2-3 1-16,3-4 5 16,-4 2 2-16,6-3 2 15,-2 8-1-15,3-2 0 16,-1 9-6-16,8 3-2 15,-6 6-3-15,3 3-2 16,-4 7 1-16,-1 2 0 0,-4 4 3 16,-1 3 3-16,1 2 1 15,-1 4 2-15,-1 4 0 16,2 4 0-16,-1-2-2 16,-4 8 1-16,-4-3-2 15,-6 11 1-15,-10-1-1 16,-6 7 0-16,-4 2-1 15,-9 7 1-15,-1-8-1 0,-8 8-1 16,1-6 1-16,-10 11-1 16,5-4 0-16,-6 5 0 15,8-5 0-15,1-3-1 16,9-12 1-16,4-3-1 16,8-12 0-16,3-4 0 15,7-8-1-15,2-4-4 16,5-6 2-16,6-2 4 15,4-6 2-15,8-1 1 16,4-4 3-16,10-1-1 16,-5 3-3-16,10-3-2 15,-6 3-1-15,8-4 2 16,-2 3 0-16,7-1 0 16,-1 1 1-16,8-3 0 0,-3 4-1 15,11-3-1 1,-9 1 0-16,4 3-8 15,-9 0-18-15,-3 6-87 0,-14 6 15 16,-6 2-224-16</inkml:trace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19.7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83C258A-B815-42E5-8BF8-97C185EF2677}" emma:medium="tactile" emma:mode="ink">
          <msink:context xmlns:msink="http://schemas.microsoft.com/ink/2010/main" type="inkDrawing" rotatedBoundingBox="-104,5896 10246,1737 12376,7038 2026,11198" semanticType="callout" shapeName="Other">
            <msink:sourceLink direction="with" ref="{F5221867-BA58-4E68-9DD3-5B4C0259B735}"/>
            <msink:sourceLink direction="with" ref="{2A9FCD2F-10FE-42FE-B214-F967CE4DC6D5}"/>
          </msink:context>
        </emma:interpretation>
      </emma:emma>
    </inkml:annotationXML>
    <inkml:trace contextRef="#ctx0" brushRef="#br0">-5940 3756 255 0,'0'-1'65'0,"0"-3"18"0,2 3-74 0,1-3-4 15,2 4-4-15,0-3-1 16,-2 2 0-16,-1-1 1 16,3-1 1-16,-2 1 8 15,2 2 3-15,3-2 8 16,4 1 2-16,0-1 3 16,4-1-4-16,4-4-1 15,2 4-6-15,8-1-2 16,-2 4-5-16,8 0-2 31,-4 2-4-31,4-2 0 0,-7 0-2 16,4-3 1-16,-10-1-1 0,0 1 1 15,-6-2-1-15,5 2 0 16,-9-1 1-16,7 3-1 16,-2-1 0-16,7 0 1 15,-4 4-1-15,4 3-1 16,-3 0-3-16,0 8-26 15,-6 7-35-15,-8 12-56 0,-9 9-19 16,-17 11-105-16</inkml:trace>
    <inkml:trace contextRef="#ctx0" brushRef="#br0" timeOffset="825.3528">-4969 3658 305 0,'3'-3'70'0,"2"-3"31"0,9-6-87 0,6-3-7 0,6-7 2 16,2 2-4-16,9-8-2 31,-4 3-3-31,9-3 0 0,-6 0-2 0,4-7 2 16,-5 2-1-16,0-7 1 15,-5 3 2-15,-2-1 2 16,-5 5 1-16,0-2 3 16,-4 9 1-16,-5 2 0 15,-4 9 0 1,-1 2 0-16,-6 12-3 0,-5 2-2 16,-4 9-2-16,-11 15-3 15,-4 10-2-15,-16 15 0 16,2 9 2-16,-11 16 2 15,3 0 1-15,-9 18-1 16,9-2 1-16,-7 15 0 0,5-9 0 16,-3 9 2-16,8-23 3 15,0-7 4-15,11-24 0 16,2-9-2-16,12-20-2 16,3-3-8-16,6-7-8 15,2-1-15-15,1-2-8 16,3 0-22-16,0-3-5 15,5-1-28-15,0-1-15 16,2-1-3-16,1-4-50 0</inkml:trace>
    <inkml:trace contextRef="#ctx0" brushRef="#br0" timeOffset="1326.336">-4162 3175 405 0,'-10'-1'96'0,"-2"2"30"15,6 3-122-15,1 11-10 0,1 5-8 16,-2 8-9-16,1 2 2 16,-4 6 3-16,1-4 5 15,0 8 5-15,-2-4 8 16,-3 7 6-16,-2-3 3 16,-7 7 3-16,4-8 0 15,-2 5 0-15,5-8-4 0,3 4-6 31,12-7-6-31,4 2-10 0,9-5-5 16,5 1-8-16,4-2-1 0,1-4 2 16,-1-5 7-16,-2-2 6 15,-2-2 11-15,0 6 0 16,-3-2 3-16,-2 5 3 16,-4 1-2-16,-3 3 3 15,-6-6 8-15,-3 3 8 16,-4-4 1-16,-6 3 8 15,-5-5-2-15,-6-2 3 16,-2-6-7-16,-12-4 1 16,-4-10-7-16,-14-6-3 15,1-2-9-15,-6-3-5 16,9-2-9-16,-1 0-23 16,16 3-11-16,4 1-95 0,10 4 10 15,1 5-208 1</inkml:trace>
    <inkml:trace contextRef="#ctx0" brushRef="#br0" timeOffset="1727.273">-4054 3107 445 0,'3'2'89'0,"-1"-4"44"16,3 1-132-16,5 2-3 15,3-1 1-15,9 0-1 16,1 5-4-16,8 2-21 15,-1 0-12-15,7-1-15 16,-11 1-6-16,1-2 1 16,-10-2 17-16,-8-1 8 15,-4-1 8-15,-1 1-17 16,-4 5-19-16,1 3-1 0,-1 1-26 16,7 4 31-16</inkml:trace>
    <inkml:trace contextRef="#ctx0" brushRef="#br0" timeOffset="2503.8317">-3232 4132 453 0,'-4'1'107'16,"-2"-2"37"-16,-1-1-133 15,10-1-13-15,6 1-11 16,6 2-42-16,1 2-61 15,2 4-27-15,-6 3-48 0,-7-3-3 16</inkml:trace>
    <inkml:trace contextRef="#ctx0" brushRef="#br0" timeOffset="3017.9121">-2779 3346 366 0,'-9'0'98'0,"-2"4"29"16,-1 1-110-16,-3 11-5 15,-1 6-9-15,-8 11-1 16,-2 9-3-16,-4 14 4 15,2 0 0-15,0 19-1 0,4-5-1 16,6 10-1-16,5-11-2 16,3-2-4-16,3-19-1 15,6-7-8-15,2-16-3 16,6-5-6-16,3-10-2 16,5-7-2-16,1-4 4 0,9-14 0 15,3-8 8-15,6-12 5 16,1-5 5-16,4-18 8 15,-2 0 7-15,3-14 6 16,-4 6 2-16,-1-12 8 16,-5 11 6-16,-5-6 2 15,-8 14-2-15,-4-3 1 16,-8 16-9-16,-7 8-9 16,-3 13-6-16,-5 5-7 15,0 13-9-15,-8 9-20 16,-2 13-10-16,-12 16 0 15,-1 9 4-15,-5 13 3 16,8-1 11-16,2 2-71 16,11-14-5-16,6-3-34 15,9-14-22-15</inkml:trace>
    <inkml:trace contextRef="#ctx0" brushRef="#br0" timeOffset="3516.6194">-2328 3331 415 0,'2'0'97'16,"-5"0"35"-16,-1 5-121 0,-2 12-7 15,1 6-4-15,-7 15-4 16,1 7-2-16,-4 13-6 15,1-3-2-15,-4 8-1 16,3-1 1-16,-5 6 3 16,4-8 6-16,1-1 3 15,3-11 3-15,2-3 0 16,10-12 0-16,0-4-1 16,2-8-1-16,8-4-3 15,3-9-1-15,7-10-2 16,3-6-1-16,5-15 0 15,-1-10 2-15,3-24 5 16,-5-6 8-16,5-26 7 16,-6 1 3-16,3-15-1 15,-4 15-3-15,-1 0-4 16,-6 26-5-16,-4 14 3 16,-9 22 1-16,-4 6 0 0,-4 13-1 15,-9 10-9-15,-4 9-8 16,-7 8-5-16,0 8-3 15,-4 9-8-15,4-3-1 16,6 5-20-16,8-8-16 16,4-1-51-16,4-12-3 15,4-4-92-15</inkml:trace>
    <inkml:trace contextRef="#ctx0" brushRef="#br0" timeOffset="3956.4493">-1868 3351 297 0,'5'-8'142'0,"-3"0"-11"16,-4 3-57-16,2 1-67 16,0 1-11-16,-1 3-8 15,-1 5-4-15,-8 13-3 16,-3 7 1-16,-9 15 5 15,-5 5 8-15,-4 10 6 16,4 0 5-16,-3 8 3 16,9 0-1-16,6 8 1 0,8-11-3 15,7 3 0-15,10-13-3 16,7-9 0-16,1-14-2 16,10-9 0-16,-3-11-1 15,5-12 6-15,0-12 1 16,3-19 5-16,-5-13 0 15,6-17 2-15,-9-5-3 16,-4-7-1-16,-8 11-3 16,-4 1-1-16,-9 13-2 0,-4 0-1 15,-2 14-4-15,-6 3-7 16,1 13-4-16,-8 8-5 16,3 8-17-16,-6 2-95 15,2 5-5-15,0-2-43 16,4 1-19-16</inkml:trace>
    <inkml:trace contextRef="#ctx0" brushRef="#br0" timeOffset="6879.5502">-458 3572 287 0,'0'0'63'0,"0"2"21"16,0-2-87-16,1 1-9 15,-1-1-2-15,0 2-2 16,0-2 3-16,0 0 3 16,0 2 5-16,2-1 3 0,0-1 5 15,-2-1 8-15,0 1 1 16,1-2 6-16,4 2 2 15,5 0 0-15,5-2-6 16,8 2-1-16,4 0-6 16,6 0-3-16,0 2-2 15,7 0-2 1,-5-1 0-16,3-2 0 0,-6-1 0 0,1 0 0 16,-6 1 0-16,1-1-1 15,-8 2 0-15,-2 2-9 16,-6 1-7-16,-1 5-24 15,-7 2-32-15,-3 7-22 16,-4 3-18-16,-4 2-18 16</inkml:trace>
    <inkml:trace contextRef="#ctx0" brushRef="#br0" timeOffset="10216.8724">3071 3466 432 0,'5'2'103'0,"-8"-1"35"0,3 3-126 15,-4 12-8-15,-2 7-5 16,-7 16-2-16,-4 7-2 16,-3 22-3-16,-2-6 1 15,-4 14 0-15,4-10 2 0,2 7 1 16,5-15 3-1,4 1 0-15,4-20 0 0,2-2 0 16,3-19 0-16,4-5-2 16,3-6-2-16,7-10-1 15,3-12 0-15,13-17 1 16,2-9 0-16,13-24-3 16,-3-5 1-16,6-18 2 15,-8 5 5-15,2-13 7 16,-10 15 7-16,-5-6 4 15,-5 23 0-15,-7 2-1 16,-6 21-5-16,-7 6 0 16,-2 17-5-16,-8 6-4 15,-1 14-4-15,-9 14-5 16,-2 11-2-16,-4 11-6 16,-1 5 0-16,2 10-24 0,5-8-14 15,7 3-59-15,5-5-18 16,3 1-26-16,3-11-18 15</inkml:trace>
    <inkml:trace contextRef="#ctx0" brushRef="#br0" timeOffset="10608.2141">3554 3501 272 0,'17'-18'92'0,"-6"-2"13"15,3 5-78-15,-6 5-14 16,-3 10-11-16,-10 16-1 16,-5 13-1-16,-12 15 0 15,-1 8 4-15,-3 16 0 16,4 0 0-16,-1 12-2 16,10-2 2-16,4 5-1 15,6-15-1-15,5-9 0 16,3-17 0-16,5-10 2 15,1-21 6-15,9-14 4 16,5-12 0-16,11-33-1 16,8-15-1-16,12-34-6 15,-1-6-6-15,5-19 5 16,-11 12 3-16,0-5 3 0,-16 24 7 16,-7 8 2-16,-14 25-4 15,-10 12-9-15,-12 21-17 16,-19 20-130-16,-7 20 27 15,-27 24-320-15</inkml:trace>
    <inkml:trace contextRef="#ctx0" brushRef="#br0" timeOffset="30170.1981">5262 5393 84 0,'4'-18'6'0,"2"3"-6"15,-1 8-24-15,-1-1-41 16</inkml:trace>
    <inkml:trace contextRef="#ctx0" brushRef="#br0" timeOffset="67512.0947">-5620 7669 78 0,'-18'15'109'0,"-5"0"-28"0,1-3-43 16,1-2 49-16,4-2-67 15,0-1 0-15,4-4-7 16,3 2 1-16,2-5-1 16,3 2 0-16,3-1-5 15,2-2-4-15,2 1-5 16,1 6-2-16,-1 1-1 15,3 8-1-15,3 3 2 0,5 2-3 16,4-5-2-16,10-2 6 16,1-4 1-16,12-8 2 15,1-1 4-15,12 2 3 16,-5-4-4-16,11 4-2 16,-13 1-2-16,4 1-1 15,-12 1-3-15,4 0-7 16,-13 0-3-16,3 1-7 15,-12 1-7-15,0 1-25 16,-7-3-13-16,-3 7-18 16,-7-6-18-16,-1 8 2 15</inkml:trace>
    <inkml:trace contextRef="#ctx0" brushRef="#br0" timeOffset="68183.912">-5296 7653 410 0,'-5'-7'79'16,"0"-3"43"-16,10 2-122 0,0-2 0 15,2 3 1 1,-2 2 0-16,0 7-1 0,-2 8 1 16,-1 8 0-16,-4 20 2 15,-3 7-1-15,-7 18-1 16,-3 4 0-16,-9 17-3 16,-3-7-1-16,-3 11-4 15,4-14-4 1,1-1-12-16,8-19-2 0,7-13-23 15,7-14-17-15,8-7-48 16,3-15-2-16,5-9-94 16</inkml:trace>
    <inkml:trace contextRef="#ctx0" brushRef="#br0" timeOffset="68603.6054">-4791 7810 278 0,'15'-3'93'0,"0"-5"17"16,5-5-81-16,13-9-1 16,5-3-15-16,12-11-5 15,-4-8-6-15,12-5 0 16,-6 0-1-16,1-10 1 16,-10 6 0-16,-1-2 0 15,-14 10 0-15,-2 3 0 16,-11 14 3-16,-5 10 13 15,-6 10 2-15,-9 8-2 16,-9 8-1-16,-11 24-4 16,-6 11-13-16,-16 26-2 15,-1 9 1-15,-10 32-1 16,5-9-1-16,-5 17-1 16,10-15-3-16,0 8-7 0,13-24-4 15,2 2-6-15,6-21-27 16,0 2-75-16,9-20 17 15,-3-4-194-15</inkml:trace>
    <inkml:trace contextRef="#ctx0" brushRef="#br0" timeOffset="69017.0485">-3843 7357 415 0,'18'-6'108'16,"-20"-1"29"-16,-1 2-112 15,1 5-23-15,2-2 0 16,0 4-1-16,-5 3 1 15,0 8-1-15,-10 14 0 16,-3 8-4-16,-10 14-3 16,0 5-1-16,-7 7 0 15,3-6 0-15,-1 5 5 16,8-9 1-16,-3 2 1 0,6-10 0 16,2-1 1-16,9-9-2 15,4 2 0-15,9-10-1 16,6 3-1-16,7-5-1 15,8 6-1-15,4-5-1 16,4 8-2-16,1-2 0 16,-1 3-1-16,-6-3 2 0,-1 3 1 15,-6-8 5 1,-5 0 2-16,-5-5 2 0,-1-2 9 16,-5-8 5-16,-4 2 3 15,-1-6 3-15,-9 1 0 16,-3 0-6-16,-11-2-5 15,-6-4-3-15,-13-2-5 16,2-3-2-16,-7-2-5 16,9-8-3-16,-2-2-12 15,13-4-8-15,0-12-28 16,13 1-21-16,2-4-51 16,7 3-5-16,1-3-29 15,7 6 16-15</inkml:trace>
    <inkml:trace contextRef="#ctx0" brushRef="#br0" timeOffset="69565.3508">-3737 7359 384 0,'15'2'90'0,"-7"3"32"0,12 8-108 16,8 0-18-16,14 7-32 16,1-2-44-16,2 4-41 15,-9-6-34-15,-4 1-58 16</inkml:trace>
    <inkml:trace contextRef="#ctx0" brushRef="#br0" timeOffset="69617.2376">-3088 7429 373 0,'-5'-4'82'0,"-5"1"36"16,3 0-122-16,7 1-23 15,4 2-36-15,-1 0-26 16,4 0-28-16,-1-2-24 0,3 2 10 15</inkml:trace>
    <inkml:trace contextRef="#ctx0" brushRef="#br0" timeOffset="69646.1373">-3068 7412 195 0,'2'0'-50'0,"-2"-3"52"0,0-1-148 0</inkml:trace>
    <inkml:trace contextRef="#ctx0" brushRef="#br0" timeOffset="70614.5494">-2753 8387 301 0,'-1'6'131'0,"-1"-7"-6"0,0-8-54 16,9 1-101-16,5-5-97 15,-1-4 25-15,1 4-266 16</inkml:trace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0:04.2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FDA08AF-89D0-4346-85FC-6601F7B5D077}" emma:medium="tactile" emma:mode="ink">
          <msink:context xmlns:msink="http://schemas.microsoft.com/ink/2010/main" type="inkDrawing" rotatedBoundingBox="443,7420 6895,6926 7210,11037 757,11530" hotPoints="7161,9317 3877,11440 443,9571 3726,7448" semanticType="enclosure" shapeName="Ellipse">
            <msink:sourceLink direction="with" ref="{D6A11DD8-FF36-4D88-99A8-A1BF97C919DF}"/>
          </msink:context>
        </emma:interpretation>
      </emma:emma>
    </inkml:annotationXML>
    <inkml:trace contextRef="#ctx0" brushRef="#br0">2628 134 397 0,'-60'-32'112'0,"-1"-4"31"0,-2 2-113 16,16 13-9-16,-4 6-6 15,4 12-13-15,-11 4-4 0,2 9-3 16,-21 7-1 0,4 1 0-16,-13 7 0 0,4 0 3 15,-14 6 1 32,12 3 1-47,-13 10 1 0,9 1 1 0,-21 20 1 0,7 5 0 0,-17 28 1 16,9 5-1-16,-18 24 0 0,24-2-1 0,-12 28 0 15,18-9 0 1,-8 24-1-16,19-14 0 16,-4 24 0-16,21-22 0 0,-1 20 0 15,19-27 0-15,2 19-1 16,14-27 1-1,4 12 0-15,19-27-1 0,5 7 0 16,13-29 1 0,11 6 1-16,11-25 0 0,16 6 3 15,9-16 0-15,16 13 1 16,10-9 0-16,18 14-1 16,-1-11-2-16,16 6 0 15,-8-15-1-15,13-2 0 16,-11-18-1-16,26-3 1 0,-12-17-1 15,21-3 2-15,-12-13 2 16,24-7 3-16,-17-5 2 16,26-5 1-16,-13-4-2 15,19 4 1-15,-16 0-2 16,22 2-2-16,-22 1-1 16,22-1-1-16,-19-5-1 15,27-7-1-15,-23-5 0 16,26-10 1-16,-21 0-2 15,28-8 1-15,-24 3 0 16,19-12 0-16,-28 6 0 0,16-16-1 16,-28 4 1-16,15-17-1 15,-28 4 1-15,15-14-1 16,-24 6 1-16,11-18-1 16,-21 11 1-16,18-17 0 15,-20 5-1-15,10-12 0 16,-23 9 1-16,-1-15-1 15,-26 14 1-15,-3-10 0 16,-17 10 5-16,-1-7 2 16,-18 11 1-16,1-12 1 15,-16 14 1-15,-8-14-5 16,-10 10-2-16,-12-8-1 16,-6 12-2-16,-17-12 0 15,-3 14-1-15,-15-16 1 0,-4 9-1 16,-17-19 0-16,2 10 0 15,-27-16 1-15,2 10-1 16,-19-12 0-16,7 19 0 16,-24-13 0-16,13 18 0 15,-26-6 0-15,8 25 0 16,-24 4 0-16,9 21-1 16,-36 14 1-16,14 17 0 0,-34 19-5 15,13 15-4 1,-43 15-6-16,25 15-4 15,-35 26-17-15,18 6-11 0,-38 27-120 16,34 3 25-16,-54 12-295 16</inkml:trace>
  </inkml:traceGroup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0:10.0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F4D1AC-5A83-449F-838C-7818A46C7C7F}" emma:medium="tactile" emma:mode="ink">
          <msink:context xmlns:msink="http://schemas.microsoft.com/ink/2010/main" type="inkDrawing" rotatedBoundingBox="6111,10052 11595,9773 11729,12399 6245,12678" hotPoints="11730,10962 8883,12429 5815,11513 8661,10046" semanticType="enclosure" shapeName="Ellipse">
            <msink:sourceLink direction="with" ref="{23F2DAB2-43C2-4FE8-AA8F-E1C9BD141848}"/>
            <msink:sourceLink direction="with" ref="{E3F1194D-EF97-41A2-8E9A-B6BC87D07C7D}"/>
            <msink:sourceLink direction="with" ref="{AC47AA68-E04D-43B2-B6A2-0B945EA1AB6F}"/>
          </msink:context>
        </emma:interpretation>
      </emma:emma>
    </inkml:annotationXML>
    <inkml:trace contextRef="#ctx0" brushRef="#br0">3245 211 127 0,'-30'4'80'0,"-7"2"-2"0,4-2-29 16,-8 4-12-16,6 2-16 0,-8 5-6 15,1-2-5 1,-4 4-1-16,2 1-2 0,-9 2-1 16,3-7 1-16,-8 4-4 15,5-4 4-15,-11-6 8 16,5-6 3-16,-5-1 5 16,7-5-1-1,-8-1 1-15,12 1-5 16,-8 0 0-16,6 1-5 0,-6 3 0 15,6-1-5-15,-10 0-3 16,9 4-3-16,-14-4 0 16,4-1-2-16,-9 0 0 15,7 1 1-15,-9-3-1 16,8 3 1-16,-3-1 2 16,9 0 0-16,-8 0 2 15,6 3 0-15,-15 1 1 0,7 2 0 16,-11 7 0-16,6 0-1 15,-9 10-1-15,13 2 0 16,-8 11-2-16,13-1-1 16,-9 11-1-16,16-5 0 15,-6 5-1-15,10-5 1 16,-7 6 0-16,12-6 0 16,-3 2 0-16,13-4 0 15,-1 7 0-15,16-5 0 0,0 9 0 16,10-2 1-16,-1 9 0 15,9-2 1-15,2 9 0 16,5-3 0-16,6 7 0 16,2-8-1-16,7 9 2 15,4-8 0-15,4 10 1 16,2-10 0-16,8 10 2 16,-2-6 0-16,8 4 2 15,1-11-1-15,6 8 0 16,0-11 0-16,9 1-1 15,-4-7-2-15,7 7 1 16,-4-6-1-16,11 6 2 16,-9-7-2-16,13 9 1 15,-4-7-2-15,11 7 1 16,-5-7-2-16,16 5 0 16,-7-11-1-16,11-1-1 0,-10-11 1 15,10-1 0-15,-10-13 1 16,15-1 0-16,-9-5 0 15,19-2 0-15,-5-4 1 16,8-1-1-16,-11-3 1 16,11 0-1-16,-13-3 0 15,12 1 0-15,-9 0 0 16,19-3-1-16,-11-5 0 0,14-3-1 16,-15-8 1-16,12-9-1 15,-19 1 0-15,15-7 2 16,-13 1-1-16,17 0 2 15,-17 4 0-15,13 1 1 16,-17 6-2 0,9 0 1-16,-16 2-2 0,11-3 0 15,-10-1-1-15,10-9 1 16,-15 3-1-16,11-8 0 16,-16 2 1-16,9-3-1 15,-14 4 0-15,15-6 1 16,-10 5 0-16,11-4 0 15,-7 4 0-15,6-10 0 16,-15 5 0-16,1-10-1 16,-12 1 1-16,3-4-1 15,-16 4 1-15,1-4-1 0,-12 8 1 16,-1-4 0-16,-14 9-1 16,-1-7 1-16,-7 5 0 15,-2-11-1-15,-3 3 1 16,-3-14-1-16,-4 8 1 15,-5-9 2-15,-8 9 1 16,-10-4 2-16,-5 12 1 16,-9-6 1-16,-5 14-2 15,-9-5-1-15,0 8-2 0,-12-4-2 16,4 9 0 0,-17-5-1-16,0 3 0 0,-19-1 0 15,6 7 0-15,-17-4 1 16,10 6-1-16,-11 0 0 15,9 2 0-15,-18-5 0 16,10 8 0-16,-16-11 0 16,11 3 0-16,-17 2 0 15,21 5-1-15,-19 1 0 16,10 7-1-16,-18 2-4 16,16 5-2-16,-18 0-6 15,19 2-3-15,-14 1-6 16,13 9-4-16,-19 6-17 15,13 10-39-15,-20 17-81 16,10 10 1-16,-52 15-192 16</inkml:trace>
  </inkml:traceGroup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27.2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9CD33B7-1D4E-4D9A-8217-7DB955CA8F6A}" emma:medium="tactile" emma:mode="ink">
          <msink:context xmlns:msink="http://schemas.microsoft.com/ink/2010/main" type="writingRegion" rotatedBoundingBox="691,5161 32486,3044 33416,17016 1621,19133"/>
        </emma:interpretation>
      </emma:emma>
    </inkml:annotationXML>
    <inkml:traceGroup>
      <inkml:annotationXML>
        <emma:emma xmlns:emma="http://www.w3.org/2003/04/emma" version="1.0">
          <emma:interpretation id="{AA4D0D3C-7B6D-4EDF-A49D-E12A635750BE}" emma:medium="tactile" emma:mode="ink">
            <msink:context xmlns:msink="http://schemas.microsoft.com/ink/2010/main" type="paragraph" rotatedBoundingBox="7311,4716 9939,4561 10020,5923 7392,60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A16260E-03E8-4BC1-A5A0-0AA85AC0385D}" emma:medium="tactile" emma:mode="ink">
              <msink:context xmlns:msink="http://schemas.microsoft.com/ink/2010/main" type="line" rotatedBoundingBox="7311,4716 9939,4561 10020,5923 7392,6078"/>
            </emma:interpretation>
          </emma:emma>
        </inkml:annotationXML>
        <inkml:traceGroup>
          <inkml:annotationXML>
            <emma:emma xmlns:emma="http://www.w3.org/2003/04/emma" version="1.0">
              <emma:interpretation id="{6E05BED4-24B4-45DB-BC00-5AE3137393D7}" emma:medium="tactile" emma:mode="ink">
                <msink:context xmlns:msink="http://schemas.microsoft.com/ink/2010/main" type="inkWord" rotatedBoundingBox="7311,4716 9939,4561 10020,5923 7392,6078">
                  <msink:destinationLink direction="with" ref="{6F99FADF-7FFF-4ADA-BEF6-00C94B066B9F}"/>
                </msink:context>
              </emma:interpretation>
              <emma:one-of disjunction-type="recognition" id="oneOf0">
                <emma:interpretation id="interp0" emma:lang="" emma:confidence="0">
                  <emma:literal>+100000</emma:literal>
                </emma:interpretation>
                <emma:interpretation id="interp1" emma:lang="" emma:confidence="0">
                  <emma:literal>#100.000</emma:literal>
                </emma:interpretation>
                <emma:interpretation id="interp2" emma:lang="" emma:confidence="0">
                  <emma:literal>+108000</emma:literal>
                </emma:interpretation>
                <emma:interpretation id="interp3" emma:lang="" emma:confidence="0">
                  <emma:literal>*900.000</emma:literal>
                </emma:interpretation>
                <emma:interpretation id="interp4" emma:lang="" emma:confidence="0">
                  <emma:literal>#900.000</emma:literal>
                </emma:interpretation>
              </emma:one-of>
            </emma:emma>
          </inkml:annotationXML>
          <inkml:trace contextRef="#ctx0" brushRef="#br0">481 3336 311 0,'-1'0'88'0,"-3"0"11"15,3 0-87-15,4 0-12 16,0 2-5-16,2 0-4 15,2 1 9-15,5-3-1 16,-1 0-1-16,7-7 1 16,4-3 0-16,8-9 0 15,-4-5 1-15,6-7 2 16,-4 3-1-16,0-9 2 16,-6 5-1-16,3-4 1 15,-5 6-1-15,-2 2-1 16,-5 11-1-16,-4 2-3 15,-6 9-3-15,-5 14 0 16,-4 9-2-16,-11 16-1 16,-1 12 4-16,-10 18 4 15,-4 1-1-15,-6 23 1 0,3-1 2 16,-6 30 2-16,2 2 1 16,-1 28 2-16,4-13 0 15,-4 7 10-15,7-31 1 16,0-11 0-16,8-40-1 15,7-15-5-15,9-21-16 16,3-12-36-16,2-12-55 16,4-14-19-16,0-6-41 0,4-16 10 15</inkml:trace>
          <inkml:trace contextRef="#ctx0" brushRef="#br0" timeOffset="562.6881">1315 3139 383 0,'-5'5'110'16,"-9"0"21"-16,-2 10-107 0,3 5-38 16,-2 10-17-16,-4 4-3 15,-6 11-3-15,2-7 9 16,-7 6 6-16,2-6 18 16,-2 3 4-16,4-6 2 15,-4 7 0-15,5-6 1 16,0 6 1-16,7-2-1 0,4 13 2 15,9 0 0 1,9 17-4-16,2-6-3 0,9 9-5 16,2-10-5-16,6-6-3 15,-3-21-3-15,7-4 0 16,-6-12 6-16,-1-2 4 16,-5-8 3-16,-3 2 11 15,-6-6 6-15,-2 1 13 16,-4-4 4-16,-2 2 7 15,-1 2-5-15,-6 5-5 16,-2 2-12-16,-11 8-4 16,-8 1-7-16,-18 2 2 15,-7-5-1-15,-14 0 0 16,2-8-1-16,-1-7-12 16,17-9-22-16,4-14-92 15,12-9 11-15,10-21-226 16</inkml:trace>
          <inkml:trace contextRef="#ctx0" brushRef="#br0" timeOffset="827.5579">1272 3234 443 0,'4'3'85'16,"0"-3"46"-16,4 1-132 0,9 4-2 15,4 2 4-15,8 5-1 16,0 1-5-16,10 7-27 16,-5 2-16-16,8-3-58 15,-7-2-24-15,0-5-23 16,-5-9-28-16</inkml:trace>
          <inkml:trace contextRef="#ctx0" brushRef="#br0" timeOffset="1388.0672">1892 3411 480 0,'-18'8'99'16,"-3"2"42"-16,7 7-150 15,1 16-11-15,0 9-2 0,-9 17-8 16,1 5-1-16,-6 15-6 15,2-7 8-15,-3 9 1 16,5-13 8-16,-2 7 7 16,5-15 13-16,3-6 4 15,4-16 2-15,3-6-1 16,8-14-2-16,2-6-1 16,9-7-3-16,7-3-3 15,6-4 1-15,8-11 2 16,5-9 1-16,8-13-1 15,-2-6-1-15,6-14 1 16,-9 5-1-16,-2-11 11 16,-6 3 8-16,-3-16 10 15,-6 6 4-15,-2-10 7 16,-4 10-9-16,-5-3-4 0,-5 15-8 16,-7 2-2-16,-3 15-7 15,-5 5-1-15,-5 13-2 16,-2 7-4-16,2 8-3 15,1 4-12-15,0 4-9 16,1 8-38-16,3 5-25 16,-5 10-54-16,-2 3-17 15,-1 20-74-15</inkml:trace>
          <inkml:trace contextRef="#ctx0" brushRef="#br0" timeOffset="1664.6213">2176 4178 488 0,'-8'7'104'16,"-5"-6"41"-16,6 4-148 15,12 5-39-15,2 0-108 0,1-1 21 16,0 1-283-16</inkml:trace>
          <inkml:trace contextRef="#ctx0" brushRef="#br0" timeOffset="2220.3302">2696 3275 419 0,'-10'5'120'16,"-3"0"24"-16,-4 5-111 15,10 7-33-15,-4 16-5 16,-2 7-1-16,-9 16-4 16,0 4 2-16,-9 10 1 15,1-11 2-15,0 16-5 16,5-9 1-16,0 4-1 15,9-13 1-15,4-4 1 0,4-17 3 16,4-6 2 0,9-13-1-16,10-1 0 0,2-6-1 15,9-5 1-15,4-5 0 16,10-8 1-16,-2-9 1 16,12-14 0-16,-7-7 2 15,6-19 4-15,-10 1 3 16,3-17 9-16,-12 6 3 15,0-4 5-15,-10 9-1 16,-7 3 2-16,-8 14-5 0,-9 2-3 16,-5 9-7-16,-10 5-6 15,-4 5-8-15,-4 6-11 16,4 8-5-16,-3 8-12 16,4 9-2-16,-3 8-6 15,4 7-1-15,-4 8-28 16,5-2-39-16,1 12-8 15,6-1-35-15,7 3 20 16</inkml:trace>
        </inkml:traceGroup>
      </inkml:traceGroup>
    </inkml:traceGroup>
    <inkml:traceGroup>
      <inkml:annotationXML>
        <emma:emma xmlns:emma="http://www.w3.org/2003/04/emma" version="1.0">
          <emma:interpretation id="{F40EF0C8-8F35-47DA-AD00-2CBE83F7B96E}" emma:medium="tactile" emma:mode="ink">
            <msink:context xmlns:msink="http://schemas.microsoft.com/ink/2010/main" type="paragraph" rotatedBoundingBox="6670,6486 31940,6449 31943,8123 6673,815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3B115CD-B009-4824-ADEA-06A9F325CC44}" emma:medium="tactile" emma:mode="ink">
              <msink:context xmlns:msink="http://schemas.microsoft.com/ink/2010/main" type="line" rotatedBoundingBox="6670,6486 31940,6449 31943,8123 6673,8159"/>
            </emma:interpretation>
          </emma:emma>
        </inkml:annotationXML>
        <inkml:traceGroup>
          <inkml:annotationXML>
            <emma:emma xmlns:emma="http://www.w3.org/2003/04/emma" version="1.0">
              <emma:interpretation id="{8479FEFD-1CDD-4496-A37F-93216DD4F702}" emma:medium="tactile" emma:mode="ink">
                <msink:context xmlns:msink="http://schemas.microsoft.com/ink/2010/main" type="inkWord" rotatedBoundingBox="6671,6843 10831,6837 10833,7918 6672,7924"/>
              </emma:interpretation>
            </emma:emma>
          </inkml:annotationXML>
          <inkml:trace contextRef="#ctx0" brushRef="#br0" timeOffset="17789.1046">-394 5727 142 0,'-6'0'88'16,"-1"-2"5"-16,4 2-38 16,3 0-2-16,0 0-19 15,0 0-11-15,0-1-14 0,3-1-1 16,0 2-3-16,1-2-5 16,1 2-2-16,-2 2 0 15,2 1-1-15,-3-1-2 16,3 1 3-16,1-3 3 15,3 0 0-15,6 0 6 16,6 0 6-16,11-3 2 16,4 1-1-16,14-3 0 15,0 2-5-15,10-2-4 16,-7 2-1-16,10-1-2 16,-12 3-1-16,2-1-1 15,-13 4 0-15,-2 1-2 16,-14 0-1-16,-4 4-1 15,-7-2-2-15,-3 5 2 16,-5-2 1-16,-2-3 1 16,-3 0 3-16,-2-3 1 15,1 0-5-15,-1-6-17 16,5 1-8-16,6-2-57 0,-1-2-28 16,2-6-13-16,-2 1-59 15</inkml:trace>
          <inkml:trace contextRef="#ctx0" brushRef="#br0" timeOffset="18266.1954">134 5422 244 0,'-1'-42'61'16,"-8"7"28"-16,4-1-65 15,7 11 3-15,-4 7 10 16,-1 9-6-16,-4 6-3 16,-4 5-6-16,-2 8-7 15,-1 1-10-15,1 12-2 16,1 2-2-16,2 13-1 15,2 1 1-15,-4 9 1 16,-1-2 1-16,-5 11 4 16,-2-3 2-16,-3 13 2 0,3-4-1 15,-2 10-2-15,9-5-2 16,5 2-4-16,4-14-1 16,6-4 0-16,3-19-5 15,2-3-9-15,-2-19-9 16,5-2-28-16,1-11-23 15,2-8-53-15,2-11-8 16,4-9-91-16</inkml:trace>
          <inkml:trace contextRef="#ctx0" brushRef="#br0" timeOffset="18782.6638">511 5576 286 0,'-18'5'94'0,"-5"0"27"16,8 2-81-16,3 1-3 15,2 2-12-15,0 5-8 16,4 6-13-16,-1 4-2 16,5 2-1-16,2-2-3 0,5-9-1 15,5-6-2-15,3-10 0 16,6-15 2-16,2-6 1 16,4-12 1-16,-2-6 2 0,4-9 1 15,-4 8-1 1,-1-6-1-16,-4 8 1 15,2 0 0-15,-7 8-1 0,-1 3 0 16,-4 10 1-16,-4 11-2 16,-3 4 0-16,-7 15-1 15,-3 7 1-15,-7 15 0 16,-3 5 1-16,-6 10 3 16,4-2 2-16,-4 15 2 15,3-6 1-15,-2 14-1 16,2-3-2-16,-3 10-1 15,3-15-3-15,-2 0 0 16,5-18 0-16,1-7-4 16,5-16-4-16,-1-9-21 15,8-5-17-15,-1-6-85 16,2-7 4-16,5-8-183 16</inkml:trace>
          <inkml:trace contextRef="#ctx0" brushRef="#br0" timeOffset="19402.0134">1016 5407 294 0,'-8'-10'125'0,"-7"1"2"0,-2-1-60 16,12 7-56-16,0 10-6 15,0 13-8-15,-7 13-8 16,1 8-4-16,-11 16-1 16,2 3 0-16,-8 8 0 15,5-4 5-15,-7 13 0 16,5-6 3-16,-3 12 2 15,5-13 2-15,-1 1 2 16,13-14 2-16,6-9-3 16,8-18-6-16,12-10-8 15,7-15-3-15,7-12-3 16,5-11 3-16,6-20 4 16,-4-9 10-16,4-19 4 15,-2 3 2-15,2-17 3 0,-9 8 0 16,1-11 2-16,-9 10 1 15,-4-5 0-15,-11 14 5 16,-3 2 5-16,-9 19 0 16,-5 7 0-16,-6 14-1 15,-4 7-5-15,-1 12-5 16,4 9-1-16,3 11-3 0,1 13-5 16,5 5-8-16,4 11-32 15,0 2-41-15,1 5-17 16,-1-6-35-16,4-4 11 15</inkml:trace>
          <inkml:trace contextRef="#ctx0" brushRef="#br0" timeOffset="19806.9372">1443 5481 390 0,'-12'0'94'15,"7"0"28"-15,3 7-111 16,1 6-14-16,-4 14-4 0,-4 8 0 16,-6 18 2-16,-5 3 2 15,-3 16 0-15,2-1 3 16,-1 15 0-16,5-4 1 15,2 4-1-15,6-16 1 16,2-9-1-16,7-26-1 16,3-12-1-16,7-18 0 15,8-11 0-15,2-18 1 0,10-22 0 16,2-12 2 0,9-27 0-1,1-5 0-15,11-19 1 0,-8 11-1 0,3-10 1 16,-12 17 1-16,-2-4 6 15,-16 24 3-15,-7 6 5 16,-7 22 2-16,-9 10 0 16,-7 18-8-16,-8 13-5 15,-3 15-10-15,-5 16-10 16,1 7-11-16,1 15-29 16,7 1-29-16,1-2-49 15,3-5-15-15,-1 6-79 16</inkml:trace>
          <inkml:trace contextRef="#ctx0" brushRef="#br0" timeOffset="20110.2124">1987 6046 440 0,'-10'-2'95'0,"0"-6"36"16,7 0-139-16,13 4-76 15,3 6-52-15,-5 1-14 16,-3 4-137-16</inkml:trace>
          <inkml:trace contextRef="#ctx0" brushRef="#br0" timeOffset="20618.4712">2593 5319 400 0,'-15'-14'109'0,"-8"-2"32"0,5 2-117 15,6 8-9-15,9 9-11 16,-6 17-8-16,1 10-9 15,-5 23-15-15,-7 7-9 0,-5 16-19 16,0-3-6-16,-7 14-9 16,6-13 16-16,-2 11 13 15,4-9 21-15,4 6 18 16,9-16 20-16,3-1-2 16,8-24 2-16,10-14 3 15,4-24-4-15,15-19-6 16,4-19 1-16,10-28-3 15,-1-5-5-15,9-20-1 16,-8 1-1-16,-3-14 5 16,-8 15 5-16,-9-9 10 15,-13 15 2-15,-7 4 6 16,-5 20-2-16,-6 7-2 16,0 21-8-16,-7 10-4 15,-5 11-5-15,-8 19-3 16,1 8-5-16,-6 18-3 0,3 7-4 15,2 16-19-15,8-4-12 16,0 11-63-16,12-12-17 16,-1 6-22-16,8-19-32 15</inkml:trace>
          <inkml:trace contextRef="#ctx0" brushRef="#br0" timeOffset="21183.2278">2998 5337 313 0,'7'-13'95'16,"-9"3"18"-16,0 10-85 15,2 8-20-15,-1 17-2 16,-6 11-6-16,-6 19-4 15,-4 3-5-15,-4 17-2 16,-1-5-2-16,0 6-1 16,7-10 5-16,1 8 5 15,7-18 3-15,7-3 0 0,2-15-1 16,6-8-5 0,5-20-6-16,5-18 5 0,4-15 1 15,11-22 2-15,0-8 6 16,12-17 5-16,-5 2-6 15,7-9-1-15,-9 11 0 16,0-14 4-16,-12 11 6 16,-4-9 10-16,-15 11 4 15,-7 6 4-15,-9 19-1 16,-6 11-5-16,-8 16-10 16,0 6-3-16,1 6-6 0,4 3-14 15,5 0-14-15,8 13-21 16,0 6-19-16,0 14-55 15,0 8 3-15,-3 16-100 16</inkml:trace>
          <inkml:trace contextRef="#ctx0" brushRef="#br0" timeOffset="21537.8525">3637 5322 401 0,'-21'8'117'0,"-6"4"19"0,7 6-118 15,-5 14-14-15,7 4-16 16,-5 12-29-16,1 4 4 15,-3 9 1-15,5-4 6 16,2 11 9-16,8-7 17 16,7 7 5-16,6-8 1 15,10 3 3-15,2-15 1 0,9-13 5 16,-3-18 3-16,9-24 4 16,0-18-4-16,8-21 0 15,-1-12-6-15,1-22-3 16,-5-1-5-16,-1-16 2 15,-13 9 0-15,-7-6 3 16,-12 19 3-16,-12 0 2 16,-6 19-2-16,-8 6-12 15,-4 22-15-15,-5 18-108 16,0 21 18-16,-13 24-259 16</inkml:trace>
        </inkml:traceGroup>
        <inkml:traceGroup>
          <inkml:annotationXML>
            <emma:emma xmlns:emma="http://www.w3.org/2003/04/emma" version="1.0">
              <emma:interpretation id="{F5221867-BA58-4E68-9DD3-5B4C0259B735}" emma:medium="tactile" emma:mode="ink">
                <msink:context xmlns:msink="http://schemas.microsoft.com/ink/2010/main" type="inkWord" rotatedBoundingBox="12262,6564 16223,6559 16225,7678 12263,7683">
                  <msink:destinationLink direction="with" ref="{983C258A-B815-42E5-8BF8-97C185EF2677}"/>
                  <msink:destinationLink direction="to" ref="{B75E9547-42B5-4067-A4C3-604686D672CC}"/>
                </msink:context>
              </emma:interpretation>
              <emma:one-of disjunction-type="recognition" id="oneOf1">
                <emma:interpretation id="interp5" emma:lang="" emma:confidence="0">
                  <emma:literal>4100,000</emma:literal>
                </emma:interpretation>
                <emma:interpretation id="interp6" emma:lang="" emma:confidence="0">
                  <emma:literal>4100000</emma:literal>
                </emma:interpretation>
                <emma:interpretation id="interp7" emma:lang="" emma:confidence="0">
                  <emma:literal>4100-000</emma:literal>
                </emma:interpretation>
                <emma:interpretation id="interp8" emma:lang="" emma:confidence="0">
                  <emma:literal>4100,800</emma:literal>
                </emma:interpretation>
                <emma:interpretation id="interp9" emma:lang="" emma:confidence="0">
                  <emma:literal>4100_000</emma:literal>
                </emma:interpretation>
              </emma:one-of>
            </emma:emma>
          </inkml:annotationXML>
          <inkml:trace contextRef="#ctx0" brushRef="#br0" timeOffset="23009.6375">5256 5370 144 0,'-7'8'50'15,"1"-1"3"-15,1 3-32 0,1 0-21 16,-1 5-1-16,0 1 1 16,-1 4 0-16,-3-5 0 15,1 7 0-15,0-2 0 16,1 1 0-16,2-1-1 16,7 0 4-16,-1-3 3 15,9-1 10-15,5-4 4 0,9-2 8 16,4-3-1-16,13-4-3 15,2-8-10-15,16 2-9 16,-5-2-12-16,9 0-17 16,-11-2-12-16,3-1-37 15,-15 1-6-15,-4-3-15 16,-11 2-1-16</inkml:trace>
          <inkml:trace contextRef="#ctx0" brushRef="#br0" timeOffset="23342.0387">5453 5289 265 0,'-20'20'60'16,"1"1"22"-16,9 6-77 16,1 9-7-16,8 6-1 0,-1 13-3 15,-3-6 0-15,2 16-6 16,1-3-7-16,-1 11-60 15,-1-9 12-15,-2 3-150 16</inkml:trace>
          <inkml:trace contextRef="#ctx0" brushRef="#br0" timeOffset="23750.4958">5726 5662 361 0,'10'0'85'0,"-2"-6"31"15,20-13-97-15,9-1-17 16,19-14 3-16,2 0 0 0,10-7-2 16,-10-1-3-1,10-7 0-15,-14 4-2 0,4-10-3 16,-14 0-5-16,6-10-4 16,-13 6 1-16,-1-8 0 15,-12 12 6 1,-5 6 8-16,-10 15 15 0,-6 11 5 15,-5 17 2-15,-8 14-4 16,-6 12-2-16,-12 28-11 16,-6 12-7-16,-14 31-4 15,2 5-1-15,-9 22-1 16,7-12 0-16,0 6 0 16,11-26 3-16,1-6 1 15,11-26 1-15,0-7-2 16,5-17 1-16,2-9-3 15,3-9-2-15,2-4-16 16,6-8-18-16,2-5-73 16,5 0 4-16,5-8-168 15</inkml:trace>
          <inkml:trace contextRef="#ctx0" brushRef="#br0" timeOffset="24245.2923">6677 5104 339 0,'3'-5'116'0,"-4"2"15"16,-1 3-96-16,0 5-14 15,-3 7-16-15,-3 14-4 16,-4 6-3-16,-4 21-4 15,-4 5-2-15,-7 18-2 16,-1-1 0-16,-7 18 1 16,2-10 3-16,-5 12 2 15,8-14 2-15,0 0 2 16,12-21 0-16,8-10-2 16,10-22 0-16,11-9-2 15,8-19-1-15,7-12 0 16,4-10 1-16,8-14-2 0,-3-12 1 15,13-15-1-15,-6-2-1 16,4-20-2-16,-4 2 2 16,3-18 0-16,-14 5 1 15,-3-6 2-15,-11 16 3 16,-12 5 4-16,-10 23 5 16,-7 13 4-16,-1 21 0 15,-2 16-13-15,2 15-11 0,-2 19-19 16,2 8-15-16,-1 14-17 15,3-2-1-15,4 7-30 16,2-8 7-16,7-8-60 16</inkml:trace>
          <inkml:trace contextRef="#ctx0" brushRef="#br0" timeOffset="24687.9519">7172 5184 379 0,'-20'7'104'0,"-4"-2"24"16,13 1-111-16,1 13-11 15,0 4-9-15,-3 17-2 0,-2 8 0 16,-7 15 2-16,1-2 3 15,-4 16 0-15,5-9 0 16,-2 8 0-16,9-11 0 16,1-4-1-16,7-19-1 15,10-14-1-15,7-20 1 0,11-16-1 16,5-15 1-16,12-20 2 16,3-5 0-1,9-19 0-15,-7 2-1 0,6-13 0 16,-6 5-1-16,-2-18 0 15,-8 8 1-15,-5-8 2 16,-14 14 1-16,-11 4 2 16,-11 25 1-16,-14 12-3 15,-8 22-5-15,-9 23-14 16,1 16-10-16,-9 19-10 16,7 6-1-16,6 3-41 15,12-8-26-15,8-5 2 16,14-13-99-16</inkml:trace>
          <inkml:trace contextRef="#ctx0" brushRef="#br0" timeOffset="25007.8403">7454 5861 416 0,'-13'19'85'16,"-1"-6"28"-16,13-6-147 0,14-2-93 15,7 0 10-15,-2-4-218 16</inkml:trace>
          <inkml:trace contextRef="#ctx0" brushRef="#br0" timeOffset="25450.4557">7952 5186 369 0,'-7'-13'110'0,"-6"6"24"0,3 7-104 16,-3 20-15-16,-2 15-13 15,-8 24-16-15,-4 13-8 16,-6 16-7-16,1-4 0 15,2 8 3-15,7-16 10 0,3 1 5 16,5-16 7 0,4-10 6-16,4-21 3 0,7-8 0 15,2-19 1-15,9-9 0 16,9-9-4-16,10-15-8 16,5-10-3-16,8-18-1 15,-3-5-2 1,3-17 2-16,-8 5 6 0,-5-11 15 15,-10 11 5-15,-9-1 10 16,-9 18 4-16,-10 3 2 16,-9 22-8-16,-6 10-5 15,-2 14-10-15,-3 16-6 16,1 13-4-16,1 15-6 16,4 6-7-16,9 11-29 15,6-9-27-15,9 5-59 16,4-13-15-16,6 1-101 15</inkml:trace>
          <inkml:trace contextRef="#ctx0" brushRef="#br0" timeOffset="26035.9072">8342 5219 289 0,'2'0'127'0,"-7"0"0"16,-2 2-71-16,0 13-32 15,-1 10-16-15,-4 21-4 16,1 9-4-16,-6 15 0 16,4-4 0-16,3 7 1 15,8-15-1-15,2-1-1 16,7-19 1-16,3-10-1 15,-2-16 0-15,6-11 1 16,-1-12 1-16,8-16 1 16,3-8 0-16,7-16 0 15,-3-6 0-15,6-11-1 16,-6 10 0-16,-3-7 0 16,-12 11 0-16,-6 0 1 15,-12 10 0-15,-12-3 2 16,-6 11 1-16,-10 6 0 15,-2 10 0-15,-10 10-1 0,2 10-1 16,0 6-2-16,9 6-1 16,6 10-5-16,12 3-7 15,4 18-6-15,5 3-85 16,-1 21-32-16,0 1-20 16,-1 5-93-16</inkml:trace>
          <inkml:trace contextRef="#ctx0" brushRef="#br0" timeOffset="27155.1242">9142 5290 170 0,'-10'-10'81'15,"-3"4"4"-15,-9 1-30 16,2 5-26-16,-4 1-2 16,-3 1-7-16,-1 5-1 15,1 1-7-15,-6 5-1 0,3 7-1 16,-6 18-5-16,1 2-4 16,-8 13 0-16,6 2 0 15,-8 5 1-15,9-10 1 16,1 11 1-1,12-6 1-15,8 6-2 0,11-6 0 16,18 2-5-16,7-16-6 16,12-3-12-16,2-16-5 0,7-15-2 15,-7-16 0-15,3-14 8 16,-7-10 13-16,4-14 8 16,-5-1 3-16,5-15 6 15,-2 0-2-15,0-10 0 16,-4 8-1-16,-3-9 5 15,-11 14 0-15,-7-7 1 16,-4 14 0-16,-9 0-1 16,-4 17-7-16,1 7-19 15,-2 19-30-15,-11 17-64 16,-1 18-5-16,-11 23-142 16</inkml:trace>
        </inkml:traceGroup>
        <inkml:traceGroup>
          <inkml:annotationXML>
            <emma:emma xmlns:emma="http://www.w3.org/2003/04/emma" version="1.0">
              <emma:interpretation id="{D15FF2A7-B277-4EDF-A91D-71BF27B2B2E0}" emma:medium="tactile" emma:mode="ink">
                <msink:context xmlns:msink="http://schemas.microsoft.com/ink/2010/main" type="inkWord" rotatedBoundingBox="18389,6623 22935,6616 22937,8020 18391,8027"/>
              </emma:interpretation>
              <emma:one-of disjunction-type="recognition" id="oneOf2">
                <emma:interpretation id="interp10" emma:lang="" emma:confidence="0">
                  <emma:literal>1100,000</emma:literal>
                </emma:interpretation>
                <emma:interpretation id="interp11" emma:lang="" emma:confidence="0">
                  <emma:literal>1100,800</emma:literal>
                </emma:interpretation>
                <emma:interpretation id="interp12" emma:lang="" emma:confidence="0">
                  <emma:literal>1100,880</emma:literal>
                </emma:interpretation>
                <emma:interpretation id="interp13" emma:lang="" emma:confidence="0">
                  <emma:literal>11001000</emma:literal>
                </emma:interpretation>
                <emma:interpretation id="interp14" emma:lang="" emma:confidence="0">
                  <emma:literal>11001800</emma:literal>
                </emma:interpretation>
              </emma:one-of>
            </emma:emma>
          </inkml:annotationXML>
          <inkml:trace contextRef="#ctx0" brushRef="#br0" timeOffset="27844.2526">11310 5795 349 0,'-1'2'85'15,"4"-11"27"-15,10 1-98 0,12-3-12 16,3 2-2-16,6 1 1 16,-5 6-1-16,8 4 0 15,-5 1-3-15,9 2-8 16,1 4-4-16,4 2-7 16,-4-1 0-16,4 5 0 15,-8-2 5-15,0-1-24 16,-6-4-37-16,-1-1-12 15,-7-9-35-15,-1-6 9 16</inkml:trace>
          <inkml:trace contextRef="#ctx0" brushRef="#br0" timeOffset="28109.7319">11778 5284 378 0,'-18'16'91'16,"0"6"32"-16,6 8-109 16,4 20-9-16,5 13-3 15,-2 21-1-15,0 4-4 0,-2 30-25 16,2-2-17-16,-6 16-36 15,-1-15-16 1,-3-4-23-16,-2-36-8 0,-1-19 17 16</inkml:trace>
          <inkml:trace contextRef="#ctx0" brushRef="#br0" timeOffset="28656.6627">12366 5732 444 0,'-13'3'99'0,"-4"-1"39"0,16 1-131 16,17 6-6-16,11 1-3 15,13-2-4-15,1-3-2 16,16-12-9-16,-3-9-4 16,11-21-5-16,-5-6 2 0,3-17 5 15,-15-1 11-15,0-14 17 16,-11 7 10-16,-6-7 7 15,-7 12 0-15,-3 3-2 16,-8 22-10-16,-4 10-3 16,-6 15-7-16,-5 14-3 15,-4 19-2-15,-13 22-2 16,-2 13-1-16,-12 23 2 16,-2 5 0-16,-10 15 1 15,3-7 3-15,-11 13 1 16,5-6 2-16,-10 14 0 15,7-14 0-15,-4-5 0 16,8-22-2-16,3-10-6 16,9-26-6-16,6-10-35 15,11-13-50-15,2-11-48 16,6-9-29-16,-2-8-72 0</inkml:trace>
          <inkml:trace contextRef="#ctx0" brushRef="#br0" timeOffset="29247.1202">13296 5324 402 0,'1'-7'113'0,"-7"2"28"0,1 5-112 16,3 2-20-16,-3 13-4 15,-3 9-7-15,-7 15-4 16,-3 4-4-16,-9 17-7 16,2-7-2-16,-3 11-2 15,-2-10 5-15,-3 9 7 16,5-9 11-16,0 6 7 15,8-10 4-15,8 3-1 16,12-13-3-16,8-2-3 16,14-10-5-16,9-11-1 15,6-14-1-15,9-13-5 16,1-11-1-16,4-19-6 0,-4-3 0 16,3-22-2-16,-7-3 5 15,3-18 2-15,-9 4 6 16,-7-19 7-16,-14 8 6 15,-9-12 1-15,-15 16 0 16,-9-1 0-16,-3 24-5 0,-5 16-7 16,4 28-6-16,-3 22-26 15,4 19-10-15,-4 20-33 16,4 6-40-16,-2 10-6 16,4-5-17-16,6-4 33 15</inkml:trace>
          <inkml:trace contextRef="#ctx0" brushRef="#br0" timeOffset="29708.51">14048 5098 363 0,'3'5'93'0,"-8"0"27"0,2 6-104 16,0 18-15-16,1 9-12 15,-6 22-33-15,-1 3-18 16,-4 15-14-16,-4-9 4 15,-6 6 9-15,2-12 35 16,-4 5 24-16,0-15 20 0,-3 7 15 16,3-12 4-16,3 0 11 15,4-14-5-15,11-8-5 16,9-16-14 0,16-11-12-16,9-14-17 0,13-19-8 15,3-12-7-15,11-25 5 16,-5-6 5-16,5-22 4 15,-7 7 8-15,1-9 13 16,-11 13 0-16,-6-3 15 16,-11 14 4-16,-7 4 5 15,-9 20-4-15,-13 10-4 16,-11 23-14-16,-13 20-7 16,-5 17-9-16,-13 16-29 15,2 10-28-15,-4 10-63 16,10-5-12-16,-2 0-120 0</inkml:trace>
          <inkml:trace contextRef="#ctx0" brushRef="#br0" timeOffset="30122.3929">14199 6037 202 0,'-10'4'183'0,"3"-11"-55"15,11 1-132-15,9 6 57 16,4 3-185-16,-1 7-14 16,-6 5-137-16</inkml:trace>
          <inkml:trace contextRef="#ctx0" brushRef="#br0" timeOffset="30541.8354">14880 5146 447 0,'-12'-2'101'0,"-6"-8"41"0,3 9-133 16,11 7-10-16,4 21-8 15,-5 6-11-15,0 15-36 16,-3 7-14-16,-8 8-17 16,-1-8-3-16,-6 11-8 15,-4-6 35-15,-6 8 45 16,3-6 29-16,-1 6 30 15,2-9 23-15,11 9 5 16,8-9-23-16,8 2-10 16,11-11-18-16,7-5-5 15,6-14-9-15,6-16-4 16,2-17-3-16,7-24 0 16,-6-12 2-16,7-29 1 0,-3-9 5 15,2-30 13-15,-7 1 2 16,-4-21 2-16,-13 13-1 15,-8 3-2-15,-13 31-12 16,-10 12-3-16,-4 34-3 16,-9 15-9-16,-1 16-12 0,1 14-33 15,2 6-41-15,-2 10-26 16,8 2-29-16,-4 13-5 16</inkml:trace>
          <inkml:trace contextRef="#ctx0" brushRef="#br0" timeOffset="31132.3338">15265 5397 409 0,'11'-20'101'0,"-2"-2"33"16,-9 2-117-16,6 5-17 16,1 9-5-16,-2 17-12 15,-7 11-10-15,-8 13-22 0,-5 10-2 16,-8 18-1-16,-2-4 11 16,-5 21 19-16,4-7 26 15,-2 8 11-15,9-11 6 16,4 0 8-16,4-20-5 15,4-4 1-15,2-14-1 16,3-9-3-16,6-13-10 0,7-13-2 16,8-19-6-16,11-23-1 15,3-15 0-15,13-24 1 16,1-4-1-16,7-20 1 16,-5 8 3-16,4-13 5 15,-17 20 2-15,2-1 2 16,-18 21-1-16,-8 11-1 15,-12 26-3-15,-8 13-4 16,-12 16-5-16,-8 17-7 16,-4 11-4-16,-4 16-5 15,4 3-1-15,7 10-23 16,12-6-40-16,3 6-49 16,3-8-20-16,1 6-94 15</inkml:trace>
          <inkml:trace contextRef="#ctx0" brushRef="#br0" timeOffset="31450.431">15728 5435 366 0,'-10'3'85'15,"-7"9"32"-15,1 8-105 0,-6 13-8 16,-1 5-2-16,-5 15 0 16,1 0-2-16,1 12-2 15,4-7-4-15,4 10-3 16,8-5-1-16,3 12 1 16,4-14 3-16,6 6 6 15,4-17 6-15,3-9 3 16,1-21 2-16,6-13 6 15,3-24-1-15,8-23-1 16,4-16-2-16,8-25-1 16,-1-6-4-16,5-17 3 15,-10 12 0-15,-2-2 1 16,-11 19-1-16,-9 0-3 16,-7 24-8-16,-7 6-20 15,1 15-48-15,-16 17-74 16,-8 21-9-16,-11 19-173 0</inkml:trace>
        </inkml:traceGroup>
        <inkml:traceGroup>
          <inkml:annotationXML>
            <emma:emma xmlns:emma="http://www.w3.org/2003/04/emma" version="1.0">
              <emma:interpretation id="{DEFFD4B2-EDD2-4ECB-8F6E-7ABA21496947}" emma:medium="tactile" emma:mode="ink">
                <msink:context xmlns:msink="http://schemas.microsoft.com/ink/2010/main" type="inkWord" rotatedBoundingBox="26449,6457 31940,6449 31943,8123 26451,8131">
                  <msink:destinationLink direction="with" ref="{96CE30C7-EB2B-4B89-BC98-E57D64248270}"/>
                </msink:context>
              </emma:interpretation>
              <emma:one-of disjunction-type="recognition" id="oneOf3">
                <emma:interpretation id="interp15" emma:lang="" emma:confidence="0">
                  <emma:literal>100.000</emma:literal>
                </emma:interpretation>
                <emma:interpretation id="interp16" emma:lang="" emma:confidence="0">
                  <emma:literal>+1 00.00</emma:literal>
                </emma:interpretation>
                <emma:interpretation id="interp17" emma:lang="" emma:confidence="0">
                  <emma:literal>+ 100.000</emma:literal>
                </emma:interpretation>
                <emma:interpretation id="interp18" emma:lang="" emma:confidence="0">
                  <emma:literal>+1 00000</emma:literal>
                </emma:interpretation>
                <emma:interpretation id="interp19" emma:lang="" emma:confidence="0">
                  <emma:literal>1100000</emma:literal>
                </emma:interpretation>
              </emma:one-of>
            </emma:emma>
          </inkml:annotationXML>
          <inkml:trace contextRef="#ctx0" brushRef="#br0" timeOffset="34558.586">22144 5309 472 0,'14'-24'111'0,"-6"-5"41"16,4 10-138-16,-1 6-12 15,-3 10-6-15,-6 16-11 16,-5 12-6-16,-14 20-19 16,-6 13-5-16,-17 16-2 15,-5 1 2-15,-9 13 25 16,4-10 21-16,-3 5 13 16,13-15 9-16,7 4 1 15,13-16-17-15,5-1-5 16,10-14-3-16,3-2-10 15,4-15-6-15,9-12-4 16,8-15 1-16,10-24-1 16,8-14 7-16,11-26 10 15,-3-9 10-15,11-29 15 0,-7-1 16 16,2-22-1-16,-11 12 0 16,-2-3-6-16,-13 31-14 15,-10 15-13-15,-13 36-2 16,-14 20-12-16,-11 24-13 15,-14 21-7-15,-3 10-3 16,-10 16-17-16,9-1-39 16,-5 5-19-16,9-10-18 0,-1 7-57 15</inkml:trace>
          <inkml:trace contextRef="#ctx0" brushRef="#br0" timeOffset="34872.3252">22284 6197 459 0,'3'0'89'0,"2"-3"43"0,7 1-268 16,3-3 36-16,-7-3-343 15</inkml:trace>
          <inkml:trace contextRef="#ctx0" brushRef="#br0" timeOffset="35217.6993">23018 5173 447 0,'-9'3'104'0,"-7"-1"36"16,-8-1-133-16,3 19-17 15,1 7-6-15,-8 17-6 16,-4 11-1-16,-8 13-9 16,4-5-3-16,-6 9-16 15,7-9-13-15,-4 15-33 16,7-8 13-16,-3 13 47 0,7-12 36 15,5 5 31 1,8-19 41-16,5-4 5 0,11-17-26 16,11-6-25-16,6-16-17 15,16-14-20-15,2-19-20 16,14-20-22-16,0-10 9 16,6-17 21-16,-6-2 31 15,3-15 49-15,-10 7 22 0,5-12 5 16,-9 15-15-16,-3-1-15 15,-9 21-37-15,-9 10-11 16,-10 22-4-16,-11 1-3 16,-7 15-2-16,-10 6-13 15,-3 6-13-15,-7 6-13 16,3 6-39-16,-4 4-51 16,4-2 4-16,-3 6-116 15</inkml:trace>
          <inkml:trace contextRef="#ctx0" brushRef="#br0" timeOffset="35682.6957">23628 5163 415 0,'-13'6'106'0,"-8"11"31"0,-1 8-120 15,-5 16-9-15,4 4-5 16,2 11-5-16,4-1-3 0,2 7-4 16,5-9-1-16,-1 10 0 15,1-7 3-15,0 9 3 16,1-7 4-16,1 4 1 15,3-13 2-15,5-2 3 16,7-17 2-16,8-2-2 16,3-11-1-1,8-9-1-15,3-8-5 0,7-8-6 16,-3-7 0-16,9-12-2 16,-4-3 0-16,4-23 11 15,-8-8 12-15,5-24 8 16,-8-1 2-16,-4-14 0 15,-11 14-11-15,-9 4-12 16,-14 24-9-16,-8 7-2 16,-6 21-1-16,-1 10-1 15,2 12 4-15,0 6-3 0,5 9-8 16,-4 1-29 0,2 5-7-16,-5 7-41 0,2 3-34 15,-3 9-1-15,5 1-68 16</inkml:trace>
          <inkml:trace contextRef="#ctx0" brushRef="#br0" timeOffset="36156.1478">24309 5131 462 0,'2'0'114'0,"-9"7"36"15,-3 4-132-15,2 16-23 16,5 4-8-16,-4 16-14 16,2 1-3-16,-7 12-4 15,-3-4 9-15,-8 11 6 16,-2-1 14-16,-6 7 5 15,2-7 5-15,0 6 4 16,4-11 1-16,5-3 2 0,8-13 1 16,12-10 9-1,12-17-1-15,18-16-1 0,10-19-3 16,18-26 0-16,5-13-9 16,15-37-1-16,-4-12-1 15,19-38-2-15,-6 6-2 16,2-19-8-16,-16 26-3 15,-9 7-2-15,-31 39 2 16,-18 17-4-16,-24 36-1 0,-26 26-10 16,-16 21-4-16,-15 21-36 15,-2 8-74-15,-9 1 16 16,19-14-198-16</inkml:trace>
          <inkml:trace contextRef="#ctx0" brushRef="#br0" timeOffset="32659.9438">19369 5871 224 0,'18'7'102'0,"13"5"-1"16,6 3-59-16,13 0-13 0,1-2-19 16,9 0-8-16,-9-3-4 15,9 2-14-15,-10 1-17 16,1 4-70-16,-11-1 6 16,-7 1-161-16</inkml:trace>
          <inkml:trace contextRef="#ctx0" brushRef="#br0" timeOffset="33045.6551">19878 5584 412 0,'-15'12'98'0,"-8"9"34"16,5 6-123-16,3 15-15 16,3 6-9-16,-6 15-11 15,1 0-5-15,-6 15-9 16,2 0-2-16,-9 15-24 15,5-2 0-15,-2 10-34 0,4-13-7 16,1-5-44 0</inkml:trace>
          <inkml:trace contextRef="#ctx0" brushRef="#br0" timeOffset="33405.923">20381 5749 379 0,'2'3'114'16,"1"-8"19"-16,16-8-94 16,15-2-35-16,21-7-3 15,3 1-3-15,14-4-6 16,-11 3-5-16,4-6-4 16,-14 1 2-16,1-9 3 15,-16 3 7-15,-4-11 9 16,-12 3 6-16,-5-2 3 0,-9 8 1 15,-2 2 1-15,-8 9-6 16,3 8-2-16,-4 11-3 16,-5 8-2-16,0 14-2 15,-5 24-7-15,-2 12-5 16,-9 27-11-16,-1 8-5 16,-11 15-1-16,0-12 8 15,-9 12 11-15,7-18 13 0,-1-4 6 16,13-18-1-16,8-3-32 15,6-23-60 1,6-9-31-16,3-15-40 0,-1-13-32 16</inkml:trace>
          <inkml:trace contextRef="#ctx0" brushRef="#br0" timeOffset="33877.2712">21273 5533 226 0,'-4'8'154'0,"-4"4"-29"0,-5 3-27 15,3 8-83-15,3 8-13 16,-4 11-12-16,-4 3-11 16,-4 10-15-16,-2-4-4 15,-4 5 1-15,3-4 10 0,1 3 14 16,3-9 17-16,3 2 13 16,5-11 6-16,5-4 2 15,8-11-3-15,7-2-3 16,5-12-9-16,11-10-4 15,3-13-3-15,10-20-2 16,3-16 0-16,11-15-2 16,-3-4 1-16,5-15 2 15,-5 9 4-15,-2-14 11 16,-13 5 6-16,-1-17 6 16,-14 10-2-16,-5-4-3 15,-10 21-10-15,-10 12-10 16,-8 30-9-16,-9 13-5 15,-3 17 0-15,-1 13-4 16,6 6-1-16,-2 14-38 16,7 5-67-16,-3 15 6 15,2 0-188-15</inkml:trace>
        </inkml:traceGroup>
      </inkml:traceGroup>
    </inkml:traceGroup>
    <inkml:traceGroup>
      <inkml:annotationXML>
        <emma:emma xmlns:emma="http://www.w3.org/2003/04/emma" version="1.0">
          <emma:interpretation id="{1A227773-8A58-4AF2-A6C5-C56BC25516CC}" emma:medium="tactile" emma:mode="ink">
            <msink:context xmlns:msink="http://schemas.microsoft.com/ink/2010/main" type="paragraph" rotatedBoundingBox="4437,8732 24751,8396 24775,9868 4462,102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9246354-BE16-46D8-8801-294DC5DEE9B7}" emma:medium="tactile" emma:mode="ink">
              <msink:context xmlns:msink="http://schemas.microsoft.com/ink/2010/main" type="line" rotatedBoundingBox="4437,8732 24751,8396 24775,9868 4462,10203"/>
            </emma:interpretation>
          </emma:emma>
        </inkml:annotationXML>
        <inkml:traceGroup>
          <inkml:annotationXML>
            <emma:emma xmlns:emma="http://www.w3.org/2003/04/emma" version="1.0">
              <emma:interpretation id="{D6A11DD8-FF36-4D88-99A8-A1BF97C919DF}" emma:medium="tactile" emma:mode="ink">
                <msink:context xmlns:msink="http://schemas.microsoft.com/ink/2010/main" type="inkWord" rotatedBoundingBox="4442,8997 6192,8968 6212,10174 4462,10203">
                  <msink:destinationLink direction="with" ref="{6FDA08AF-89D0-4346-85FC-6601F7B5D077}"/>
                </msink:context>
              </emma:interpretation>
              <emma:one-of disjunction-type="recognition" id="oneOf4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63573.9361">-2479 7807 105 0,'9'-30'136'0,"-4"0"-24"0,-2 7 4 16,-1 5-53-16,-2 6-17 15,0 6-8-15,-4 11-17 16,-4 13-5-16,-4 5-8 16,-6 15-5-16,-2 9-2 15,-5 13 0-15,4-1-1 0,-1 19 1 16,9-3-1-16,-1 16-1 16,10-6 0-16,2 8-1 15,4-23 0-15,4-11 0 16,6-24 0-1,9-15 2-15,3-21-1 0,9-21 2 16,3-13 0-16,9-23 1 16,-3-10-1-16,6-22 0 15,-7 4 0-15,4-24 2 16,-7 14 2-16,0-15 0 16,-11 13 2-16,-4 2 1 15,-11 24 0-15,-7 11 3 16,-8 26 2-16,-4 8-3 15,-6 19-3-15,-2 8-4 16,-5 7-5-16,-5 16-6 16,2 12-1-16,-1 18-1 0,8 3-2 15,3 18-5-15,9-6-8 16,4 6-57-16,7-11-56 16,3-1 3-16,3-21-73 15,10-4 112-15</inkml:trace>
          <inkml:trace contextRef="#ctx0" brushRef="#br0" timeOffset="64014.5977">-1697 7791 270 0,'8'-29'124'15,"-4"-7"8"-15,-8 6-73 0,-4-8-13 16,0 8-23-16,0 3-13 15,-2 14-13-15,-5 10-8 16,-2 18-2-16,-6 20-1 16,-4 13 4-16,-6 18 2 15,5 5 8-15,1 16 0 16,9-6 1-16,8 7-3 16,8-13 0-16,9-2 0 15,5-25 1-15,8-13 4 16,0-24 4-16,9-17 3 15,1-19 0-15,12-20 0 16,-2-11-3-16,9-27-1 0,-4-4-4 16,8-17 0-16,-9 6-1 15,-6-7 1-15,-13 24 3 16,-10 3 5-16,-14 20 1 16,-9 8 4-16,-7 18-1 15,-5 6-1-15,2 13-4 16,-4 9-4-16,2 6-3 15,-1 11-2-15,4 5-3 0,-1 11-5 16,3 2-5-16,0 21-15 16,5-3-33-16,3 18-86 15,2-4 7-15,2 13-202 16</inkml:trace>
          <inkml:trace contextRef="#ctx0" brushRef="#br0" timeOffset="64391.6609">-1171 7771 366 0,'-6'-14'86'0,"-4"6"29"0,5 5-106 16,3 4-9-16,2 8-1 16,0 19 1-16,2 8 1 15,0 18-4-15,1 7-7 16,3 14-20-16,3-9-9 16,2 4 5-16,4-14 10 0,2-6 24 15,-2-18 26-15,3-14 19 16,0-15 2-16,6-19 1 15,1-18-12-15,3-30-1 16,2-11-10 0,0-28-2-16,-7-3-8 0,-5-19-4 15,-6 19-6-15,-9-7-3 16,-6 20-3-16,-4 15-6 16,-3 30-10-16,-13 16-112 15,-4 31-22-15,-18 32-37 16,-6 14-72-16</inkml:trace>
        </inkml:traceGroup>
        <inkml:traceGroup>
          <inkml:annotationXML>
            <emma:emma xmlns:emma="http://www.w3.org/2003/04/emma" version="1.0">
              <emma:interpretation id="{E495AA82-7F39-4277-B5B9-859787151C67}" emma:medium="tactile" emma:mode="ink">
                <msink:context xmlns:msink="http://schemas.microsoft.com/ink/2010/main" type="inkWord" rotatedBoundingBox="7150,8849 10863,8788 10881,9892 7168,9953"/>
              </emma:interpretation>
              <emma:one-of disjunction-type="recognition" id="oneOf5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87708.9946">123 7859 83 0,'-4'-4'186'15,"-1"3"-71"-15,0-3-49 16,5 4 50-16,0 0-102 16,0 0-6-16,-1 2 1 15,-3 1 1-15,-2 4 0 16,2 0-4-16,-2-1-3 16,3-1-1-16,-1-1-3 0,3-3 1 15,1 1 0-15,3-2 4 16,5 2 2-16,5 2 1 15,9 1 2-15,1 2-2 16,9 1-2-16,-4 4-4 16,7 0-5-16,-7 3-5 15,2 1-11-15,-7 2-3 16,2 1-2-16,-7-4 4 16,4-4 2-16,-2-2 10 15,3-4-2-15,-1-4-4 0,3 1-33 16,-2 0-57-16,-3-2 2 15,-7 0-150-15</inkml:trace>
          <inkml:trace contextRef="#ctx0" brushRef="#br0" timeOffset="88497.0214">998 7727 69 0,'-14'7'50'0,"1"0"15"15,5 3-3-15,-1-4 7 16,6-1-5-16,3-1-2 16,5-1-10-16,3-3-8 15,2 0-16-15,7 2-3 16,1-2-3-16,5-7-12 16,-1 2-5-16,3-10-1 15,0-3-2-15,3-10 0 16,-1-1 0-16,4-9-1 15,-4 7 1-15,-1-9 5 16,-4 8 1-16,-4 1 2 16,-5 11 2-16,-4 5-1 15,-6 8-3-15,-1 1-4 0,-4 6-2 16,0 10 1-16,-3 4-1 16,-5 16-1-16,-5 9 1 15,-6 14 0-15,-4 1-1 16,-7 13 1-16,6-7-1 15,-4 6 2-15,3-10-2 16,3 4 1-16,0-12-1 16,3 1-1-16,2-15 1 15,3 1-2-15,3-12-1 0,3-3-6 16,3-5-6-16,4 0-13 16,-1-3-11-16,4 6-56 15,-3-3-42-15,-4 7-10 16,2-6-111-16</inkml:trace>
          <inkml:trace contextRef="#ctx0" brushRef="#br0" timeOffset="89101.4929">1613 7508 266 0,'12'-5'122'0,"-2"-3"7"0,-5 5-73 16,0-1-11-16,2 4-23 15,-2-1-10-15,0 4-11 16,0 2-7-16,0-2-6 0,-5 2-2 16,-2 2 1-16,-8 3 3 15,-3 2 10-15,-7 8 7 16,-2 1 4-16,-1 7 1 16,3-3 0-16,3 7-2 15,6-6-4-15,4 4 0 16,6-8-2-16,5 1-2 15,5-3-1-15,2 2 1 16,4-3-1-16,5 8 0 16,0-2-1-16,0 5 0 15,-3-4-1-15,-1 4 0 16,-4-7 1-16,-4 4 2 16,-1-7 3-16,0-2 2 15,-4-3 1-15,-3 3 0 16,-2-1 0-16,-3 8-2 15,-6 1-2-15,-9 3 0 0,-4-3-1 16,-5-1 0-16,0-7 0 16,-1-6-1-16,2-9-1 15,-3-4 0-15,2-8-1 16,-5-6-1-16,4-4 0 16,-2-13-2-16,9-1 0 15,-2-10 1-15,8-1-1 16,6-4-6-16,2 8-5 15,6-1-47-15,3 6-83 0,2 0 6 16,1 9-218-16</inkml:trace>
          <inkml:trace contextRef="#ctx0" brushRef="#br0" timeOffset="89698.1629">1819 7399 432 0,'-1'11'132'16,"-3"-9"23"-16,1 1-113 15,5 4-32-15,1 6-5 0,2 2-7 16,7 7-7-16,3-1-2 16,3 6-5-16,2-7-1 15,3 5-4-15,-1-2 4 16,2-1 1-16,-2-6 3 0,0 2 3 16,-2-8 5-16,-2-1-8 15,-3-1-21-15,0 2-94 16,-4 2 14-1,-4 9-235-15</inkml:trace>
          <inkml:trace contextRef="#ctx0" brushRef="#br0" timeOffset="90207.2922">2020 8234 430 0,'-6'8'129'0,"-1"-5"25"0,0-3-120 16,9 0-26-16,3-1-13 15,2 4-15-15,4-1-52 16,2-1-79-16,-1 4 4 16,-4-3-212-16</inkml:trace>
          <inkml:trace contextRef="#ctx0" brushRef="#br0" timeOffset="90505.5034">2654 7580 428 0,'0'-2'121'0,"-5"-3"30"0,2 3-117 16,0 1-22-16,-6 4-4 15,-2 4-6-15,-7 6-2 16,-4 7-2-16,-8 8-1 16,4 4 0-16,-11 13 0 15,7-2 0-15,-5 6 1 16,9 1 0-16,-2 8 1 15,9-11-1 1,3 3 0-16,4-14 1 0,7-1-1 16,5-13-1-16,5-2 1 15,3-10 0-15,12-5-1 16,2-9 1-16,9-9 1 16,6-7 2-16,6-12-1 15,0-4 1-15,4-12-1 16,-4 3 1-16,-3-13 0 15,-7 6 2-15,-3-9 1 16,-10 8 1-16,-5-5 1 0,-5 13-1 16,-4-5-1-16,-2 12-2 15,-6 1-1-15,-3 12-2 16,-7 6-4-16,-3 12-2 16,-6 9-2-16,-2 11 0 15,-2 8 1-15,1 4 4 16,0 4 1-16,9-1 2 15,3 2-10-15,7-7-11 16,5 7-39-16,5 0-35 0,2-2-44 16,-1-2-27-16,9 6-39 15</inkml:trace>
          <inkml:trace contextRef="#ctx0" brushRef="#br0" timeOffset="91026.1897">2885 7684 291 0,'2'-1'130'0,"-6"-4"4"16,3 1-79-16,-2 4-18 15,-2 4-25-15,-4 4-8 16,1 7-6-16,-7 8-1 15,0 2 4-15,-2 8 3 0,4-3 1 16,0 3 0-16,3-3 1 16,3 12-1-16,2-4-2 15,4 8-1-15,2-6 1 16,4 2-1-16,4-14 0 16,2-3-1-16,2-14 0 15,7-6-1-15,0-6 0 0,9-7 1 16,-1-9 0-16,5-10-1 15,-1-6 1-15,2-15 1 16,-4-5 0-16,2-17 2 16,-7 2 2-16,3-12 0 15,-8 9 0-15,0-5 1 16,-7 16-3-16,-5 10 0 16,-8 15 1-16,-1 9-1 15,-4 14-1-15,-5 9-7 16,-2 8-4-16,-6 15-3 15,-2 9-1-15,-8 10 0 16,3 1 7-16,2 3-3 16,9-13-3-16,4-6-32 15,9-7-31-15,2-4-66 16,4-8-15-16,7-3-115 16</inkml:trace>
          <inkml:trace contextRef="#ctx0" brushRef="#br0" timeOffset="91604.6047">3551 7439 264 0,'20'-19'147'0,"-9"6"-9"15,-1 3-50-15,-3 5-55 16,-2 5-10-16,-5 7-18 0,-3 9-6 15,-2 4-3-15,-5 10-2 16,-5 3 0-16,0 9 1 16,-5-2 3-16,-3 11 4 15,1-3 3-15,-1 9 3 16,1-7 0-16,2-1 3 16,5-10 1-16,2 0-5 15,8-7-1-15,3-1-4 16,6-6-5-16,4 0-3 15,5-10 1-15,4-3 0 16,1-9 2-16,4-6 0 16,-1-5 3-16,6-16 4 15,1-4 2-15,7-22 4 0,-2-6 2 16,5-21 2 0,-6 4-3-16,0-16 1 0,-9 12-3 15,-3-1-1-15,-7 17-3 16,-6 0 0-16,-4 16-2 15,-6 0-2-15,-2 12-1 16,-7 1 0-16,0 11-1 16,-4 2 0-16,1 9 0 15,0-3-1-15,5 5-1 16,-3-1-9-16,4 4-9 0,-2 10-44 16,-4 10-68-16,-10 19-25 15,0 7-49-15,-12 17 2 16</inkml:trace>
        </inkml:traceGroup>
        <inkml:traceGroup>
          <inkml:annotationXML>
            <emma:emma xmlns:emma="http://www.w3.org/2003/04/emma" version="1.0">
              <emma:interpretation id="{47B51BA7-E11A-465C-932F-750D85B7FECE}" emma:medium="tactile" emma:mode="ink">
                <msink:context xmlns:msink="http://schemas.microsoft.com/ink/2010/main" type="inkWord" rotatedBoundingBox="12426,8600 17934,8509 17954,9761 12447,9852"/>
              </emma:interpretation>
              <emma:one-of disjunction-type="recognition" id="oneOf6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2.76671E6">6413 7264 189 0,'3'-3'58'0,"4"-5"9"15,1-4-49-15,5 0-17 16,-3 1-2-16,0 1 1 0,-3 2 1 16,5-2 8-16,-4-2 6 15,9-3 6-15,-1 0 1 16,6 0 4-16,-4 4-4 16,4-1 3-16,-2 4 0 0,3-2 0 15,-3 3-5 1,6 2-4-16,-3 2-9 0,4 4-4 15,-4 4-3 1,4 4-4-16,-7 1-2 0,0 8-1 16,-7 2 1-16,-6 10 1 15,-9 3 6-15,-10 13 10 16,-8 1 6-16,-11 9 6 16,-4-4 0-16,-11 9-1 15,-1-3-9-15,-9 9-5 16,6-4-6-16,-7 6-1 15,13-10 0-15,-3-5-1 16,11-10 0-16,-1-10 0 16,9-14 1-16,1 2 2 15,6-7-1-15,1-4 1 16,8 3 1-16,4-4-2 16,4 0-2-16,6 1 0 0,5 1 0 15,6 0-1 1,5-1 1-16,9 1-1 0,3-6 1 15,11-2 1-15,-1-6-1 16,10-3 0-16,-2-2 0 16,7-6 0-16,-7 0 0 15,5-2-2-15,-11 0-5 16,2 0-25-16,-7 3-30 16,1 1-73-16,-10 6-9 15,-4 0-150-15</inkml:trace>
          <inkml:trace contextRef="#ctx0" brushRef="#br0" timeOffset="2.76731E6">7011 7596 357 0,'-4'-6'84'0,"3"-4"40"0,1-4-94 16,8 4-18-16,4 2 0 16,4 3-2-16,2-1-8 15,11-3-10-15,0-2 9 16,13-13 0-16,-1-4 0 0,9-10 2 16,-5-4 1-16,2-6 3 15,-11 5 1-15,7-8-1 16,-10 9 0-16,6-6-2 15,-6 8-2-15,2-3-2 16,-10 8-1-16,-2 4-1 16,-10 12 0-16,-3 4 1 15,-7 10-1-15,-6 7-1 16,-2 10 0-16,-8 11 1 16,-2 9 0-16,-7 14 1 15,2 7 1-15,-3 10 0 16,5 2 1-16,-2 18-1 15,5-5-2-15,-3 17-2 16,3-6-2-16,-5 4-12 16,3-23-7-16,4-7-27 15,3-23-34-15,0-15-43 0,5-22-13 16,3-3-70 0</inkml:trace>
          <inkml:trace contextRef="#ctx0" brushRef="#br0" timeOffset="2.76776E6">7623 7890 454 0,'-10'5'94'16,"-8"0"41"-16,10 0-161 15,16 3-40-15,5 2-74 16,1-1-10-16,0-3-150 15</inkml:trace>
          <inkml:trace contextRef="#ctx0" brushRef="#br0" timeOffset="2.76829E6">8209 7140 455 0,'-13'-9'105'0,"-2"3"45"15,7 1-134-15,1 5-7 16,2 5-3-16,-2 10-11 15,-3 3-7-15,0 10-7 16,-3 2 1-16,-3 5 2 16,2-5 6-16,3-5 5 15,1-7 7-15,5-3 1 16,3-7 0-16,5 2-1 16,2 4 0-16,9 7 0 15,-1 4 0-15,9 13-1 16,2 4-2-16,5 14-12 15,-3 1-7-15,1 6-2 16,-4-10 0-16,-6-7 5 0,-6-14 12 16,-4-7 12-16,-5-12 4 15,-7 2 7-15,-2-3 0 16,-5-4 5-16,-1-5 1 16,-5-1-1-16,0-4-5 15,-6-3-3-15,-1-1-6 16,-9-3-6-16,-1 1-4 0,-5-2-6 15,3 0-5-15,-1-2-28 16,5-1-20-16,0 0-87 16,4 0 1-16,6 3-182 15</inkml:trace>
          <inkml:trace contextRef="#ctx0" brushRef="#br0" timeOffset="2.76887E6">8375 6936 498 0,'-10'3'100'0,"-1"-1"50"0,17-1-149 16,13 8-6-16,4-4-2 15,13 4-5-15,1-4-4 16,6-1-14-16,0-4-2 16,7-2-10-16,-9-3 3 0,1-2 0 15,-9-1 9-15,0-2-27 16,-8 0-30-16,2-1-11 15,-7-1-40-15,1 0 22 16</inkml:trace>
          <inkml:trace contextRef="#ctx0" brushRef="#br0" timeOffset="2.76906E6">8979 7047 462 0,'-9'1'94'0,"-3"14"42"0,10 5-145 16,1 12-22-16,-1 4-11 16,-5 14-15-16,-4-5 2 15,-6 8 11-15,0-5 25 16,-4 9 23-16,3-6 22 0,-1 7 8 16,4-6 0-16,4-2 1 15,4-11-12-15,4-5-5 16,5-14-8-16,4-7-2 15,6-10-7-15,8-8-2 16,1-6 0-16,11-14-4 16,-6-4-3-16,11-9-2 15,-6-2 0-15,3-13 5 16,-8 2 8-16,4-14 7 16,-13 2 6-16,-2-7 6 15,-9 12 0-15,-7 2-2 16,-11 13-6-16,-8 4-2 15,-3 13-5-15,-7 4-7 16,2 9-6-16,-2 8-10 16,7 10-10-16,-2 12-27 0,5 4-16 15,2 12-68-15,4 4 1 16,1 6-134-16</inkml:trace>
          <inkml:trace contextRef="#ctx0" brushRef="#br0" timeOffset="2.7696E6">9645 7058 440 0,'-1'-13'111'16,"-6"5"36"-16,-1 3-125 16,6 2-21-16,0 9-8 15,2 7-7-15,-5 14-9 16,-1 5-6-16,-6 16 4 16,-3-5 5-16,-6 13 3 15,-3-1 8-15,-2 7 9 16,-1-6 0-16,-3 7 7 15,7-11 6-15,6 2-3 0,7-11-1 16,10-3-1-16,9-10-6 16,6-8-4-16,0-14 5 15,6-8 5-15,1-10 1 16,6-16 0-16,-1-6 0 16,9-16-2-16,-3-5-5 15,7-20-1-15,-8 3 1 16,-1-15 0-16,-6 9 3 15,-2-14 1-15,-8 14 2 16,-1-2 0-16,-6 20 0 0,-6 6-1 16,-6 22-2-16,-7 16-5 15,-6 19-6-15,-10 11-24 16,1 12-40-16,-11 12-76 16,3 10-7-16,-10 10-164 15</inkml:trace>
          <inkml:trace contextRef="#ctx0" brushRef="#br0" timeOffset="2.77046E6">10112 7019 369 0,'5'-9'89'0,"1"3"32"16,13 1-103-16,2 3-12 15,6 4 1-15,-1 4 0 16,7 1 3-16,-4 3 1 16,9-2-1-16,2-1 0 15,5-2-2-15,-4 3-4 16,-1-1 0-16,-9 1-1 16,-7 2 3-16,-14 2 2 15,-5 4 1-15,-12 8-2 0,-11 5-1 16,-7 8-3-16,-13 13-3 15,-4 0-2 1,-9 8 1-16,3-4-1 0,-6 11 1 16,10-10 0-16,-5 8 1 15,13-8-1-15,-2 8-2 16,6-8 0-16,1 6-1 16,7-8 1-16,6 2-1 15,10-15 3-15,6 0-3 16,10-14-1-16,9-1-1 15,1-7 1-15,9-1-1 16,3-7 1-16,8-3 3 16,-1-6-1-16,11-7-1 15,-5-3 0-15,8-2-9 16,-6 1-14-16,2-4-62 0,-9 8-40 16,-5-4-20-16,-13 5-89 15</inkml:trace>
          <inkml:trace contextRef="#ctx0" brushRef="#br0" timeOffset="2.77103E6">10034 7457 413 0,'-7'7'89'16,"4"-3"38"-16,4 1-120 15,8 0-7-15,1 4 0 16,0 1 1-16,5 0-1 15,1-4 0-15,9 1 0 16,7-5-1-16,11-7 1 16,5-4 0-16,20-1 1 15,2 0-1-15,21 4-9 0,2 11-21 16,18 11-98 0,-15 9 16-16,6 12-245 0</inkml:trace>
          <inkml:trace contextRef="#ctx0" brushRef="#br0" timeOffset="2.76288E6">5410 7523 98 0,'7'-6'36'16,"-2"2"2"-16,-2-1-21 15,0 2-17-15,-1 1 2 16,-2 2 3-16,-3-3 2 16,1 1 2-16,-1 1 5 15,-4-1 0-15,1 0 4 16,-3 2 3-16,-2 0 8 16,1 0 1-16,3-1 9 15,0 2 0-15,4-1 1 0,0-1-8 16,1-1 2-16,-1 2-10 15,3 0-6-15,1 0-7 16,1 5 2-16,3 0-6 16,2 5 0-16,1-2 0 15,7 1 6-15,3-4 1 16,10-4 6-16,4-2 7 16,14-8-3-16,1 3-4 15,6-6-4-15,-3 0-6 0,1 4-5 16,-6 3 3-16,2-3 0 15,-11 3-3-15,4 3 0 16,-5-1-3-16,-2 1 0 16,-5 4-1-16,1 3-1 15,-10-4 0-15,-5 6 0 16,-6-4-2-16,-3 2-2 16,-3 0-2-16,-2 2-6 15,-2-4-6-15,-5 2-34 16,1-1-47-16,-6-6-53 15,0-1-27-15,-4-9-85 16</inkml:trace>
        </inkml:traceGroup>
        <inkml:traceGroup>
          <inkml:annotationXML>
            <emma:emma xmlns:emma="http://www.w3.org/2003/04/emma" version="1.0">
              <emma:interpretation id="{3B5A3915-A2D4-49DD-912F-D7FCED37EDF2}" emma:medium="tactile" emma:mode="ink">
                <msink:context xmlns:msink="http://schemas.microsoft.com/ink/2010/main" type="inkWord" rotatedBoundingBox="18490,8707 24754,8603 24775,9829 18511,9932"/>
              </emma:interpretation>
              <emma:one-of disjunction-type="recognition" id="oneOf7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2.88035E6">14378 8147 437 0,'-11'5'97'16,"1"-1"38"-16,8-1-129 0,5-1-5 15,2-1-4-15,7-1-3 16,-2 0-1-16,5-10 1 16,1-3-1-16,6-8-24 15,-2-3-27-15,2-4-71 16,-6 5-12-16,1-2-146 16</inkml:trace>
          <inkml:trace contextRef="#ctx0" brushRef="#br0" timeOffset="2.88103E6">15077 7185 438 0,'-2'-19'119'0,"-2"3"32"0,-1 7-127 16,0 4-13-16,5 4-12 16,0 1-11-16,-4 5-8 15,-6 5-2-15,-1 1 2 0,-11 8 5 16,-3-1 12-16,-5 3 9 15,2-1 6-15,-7 10 3 16,4 2-2-16,-4 13 0 16,5 4-5-16,-5 15-2 15,7 2-3-15,-2 12-2 16,5-5-1-16,3 5 0 16,8-15-1-16,9 2 0 15,6-22 0-15,12-8-1 16,6-14 0-16,11-7 1 15,0-11 0-15,9-8 1 16,0-7 1-16,4-4 0 16,-3-2 0-16,3-6 0 15,-10 4 1-15,-2-4-1 0,-7 0 2 16,-6-2 0-16,-8-1 1 16,-7-3 0-16,-8 0-1 15,-11-4 1-15,-8 9-3 16,-14-2 0-16,-3 10-3 15,-7 8-3-15,6 12-4 16,-8 8-1-16,12 11-3 16,-2 8-13-16,10 5-21 15,0 3-95-15,11-8 13 0,-1 5-235 16</inkml:trace>
          <inkml:trace contextRef="#ctx0" brushRef="#br0" timeOffset="2.88166E6">15459 7389 495 0,'-15'3'117'0,"-2"-3"42"16,7 0-143-16,7 5-13 0,2 2-7 15,-6 4-10-15,0 6-5 16,-3-2-2-16,-1 0 6 16,-1-4 2-16,2-4 10 15,2-4 5-15,-1 2 3 16,3 0 1-16,1 2 0 15,5 8 1-15,1 5-1 0,13 10 2 16,4 0-1-16,10 6 0 16,0-3-3-1,6-1-1-15,-4-7-3 0,3 1-3 16,-10-4-4-16,2 5-6 16,-8-4-1-16,-4 5 0 15,-8-3 6-15,-5-2 13 16,-5-6 10-16,-5-1 11 15,-3-2 3-15,-11-3-1 16,-7 3-8-16,-16-5-5 16,-1 1-8-16,-13-8-9 15,6-4-6-15,-3-6-10 16,10-3-4-16,1-4-5 16,14 1-1-16,1-2-8 15,16-3-15-15,8-7-98 16,8-6 18-16,8-11-244 15</inkml:trace>
          <inkml:trace contextRef="#ctx0" brushRef="#br0" timeOffset="2.88171E6">15411 7256 409 0,'10'10'112'0,"10"0"34"15,5-5-116-15,11 0-10 16,6 2-7-16,6 1-4 16,-3 0-6-1,4 0-8-15,-4 1-11 0,2-3-133 16,-12-4 35-16,-7-9-343 16</inkml:trace>
          <inkml:trace contextRef="#ctx0" brushRef="#br0" timeOffset="2.88238E6">16163 7276 500 0,'0'12'137'0,"-22"-7"33"16,14 9-144-16,6 8-38 0,-3 15-27 15,-1 2-50-15,-3 15-81 16,-4-8-5-16,-3 4-40 15,1-7 94-15,-2 10 195 16,2-11 85-16,0 7-32 16,5-10-1-16,2 0-29 15,6-10-44-15,7-4-12 16,7-10-20-16,9-6-7 16,3-7-7-16,10-10-4 15,1-10-6-15,10-12-18 16,-3-10-1-16,6-8 1 15,-12-2 5-15,3-8 12 16,-15 3 21-16,-4-10 9 16,-8 4 2-16,-9-4 0 15,-9 12-8-15,-14 3-5 16,-7 17-8-16,-14 8-4 0,-3 13-7 16,-9 12-7-16,5 14-6 15,-5 14-47-15,12 7-63 16,-8 8-27-16,10-3-52 15,5 0-1-15</inkml:trace>
          <inkml:trace contextRef="#ctx0" brushRef="#br0" timeOffset="2.88308E6">16902 7083 397 0,'23'-18'114'0,"-5"1"25"15,14 1-108-15,3 3-25 16,9 1-5-16,-2 4-4 0,8 3-1 16,-9 3 1-16,2 4 0 15,-8 3 3-15,3 5 1 16,-9 1 1-16,-1 4 3 15,-7-2 3-15,-2-1 5 16,-9 0 0-16,-9 6 3 16,-7 4-4-16,-23 14-4 15,-9 7-9-15,-22 19-6 16,-8 1-2-16,-13 8 1 16,10-6 3-16,-6 5 3 15,19-14 5-15,3 1-1 16,17-9-1-16,2 1 2 15,11-4 1-15,5-2-1 16,8-4 1-16,7 0-1 0,12-7-2 16,8 3-3-16,6-5-1 15,11 1-4-15,5-4 0 16,12-2-2-16,3-9 2 16,11-7 1-16,-3-9 3 15,11-14 2-15,-5-7 0 16,6-16-5-16,-7-3-12 15,1-9-122-15,-11-3 31 16,-4-9-316-16</inkml:trace>
          <inkml:trace contextRef="#ctx0" brushRef="#br0" timeOffset="2.88363E6">16824 7522 436 0,'-12'15'120'0,"4"-4"27"16,8 2-123-16,11 1-16 15,9-8-9-15,17-2-2 0,6-8-1 16,12-7-2-16,-2-6 0 16,8-3 0-16,-6 7 2 15,11 1 0-15,-4 9 4 16,19 0-7-16,-4 4-28 16,12 3-105-16,-9-4 18 15,8-9-274-15</inkml:trace>
          <inkml:trace contextRef="#ctx0" brushRef="#br0" timeOffset="2.87771E6">11579 7611 283 0,'-13'10'113'0,"-4"-1"16"15,1 0-71-15,-6 3-14 16,4 0-16-16,0 1-6 16,1 0-12-16,0 1-6 15,8-4-4-15,2-5 0 16,4-2 1-16,1-3-1 16,2 0 1-16,2 1 1 15,1 1 2-15,5 3 1 16,4-3 2-16,13 4 1 15,6-1-1-15,17 2-2 0,7 0-1 16,18-1-2-16,-3-2-2 16,15-4-2-16,-7-4-2 15,13-7-7-15,-8-1-6 16,12-5-31-16,-12-1-35 16,3-3-61-16,-15 1-15 15,-1-7-109-15</inkml:trace>
          <inkml:trace contextRef="#ctx0" brushRef="#br0" timeOffset="2.8789E6">12844 7693 225 0,'2'3'160'0,"1"2"-30"16,1-5-28-16,4 3-72 16,2 1-20-16,5-1 0 15,0-5-3-15,3-3-3 16,0-1-1-16,5-9 0 15,2-2-1-15,9-13-1 16,2-1 0-16,14-14-1 16,-2-3 1-16,10-12 1 15,-5 3 1-15,5-4 2 16,-11 6 0-16,4 2-1 16,-11 12 0-16,3-1-2 15,-4 12-2-15,-1 0-3 0,-5 5-2 16,5 4-2-16,-10 8 0 15,1 1 0-15,-10 10 2 16,-5 9 1-16,-8 6 3 16,-4 19 0-16,-9 9 1 15,-8 26 1-15,-6 7 1 16,-16 26-1-16,-1-2-1 16,-12 21 1-16,2-12-1 15,-3 4 1-15,9-21-2 0,-1-4-6 16,8-28-9-16,2-3-27 15,6-17-15-15,4-8-53 16,5-14-17-16,1-6-17 16,9-13-25-16</inkml:trace>
          <inkml:trace contextRef="#ctx0" brushRef="#br0" timeOffset="2.87966E6">13930 7302 217 0,'-28'7'181'0,"1"-7"-39"0,-3 0-7 16,14-3-115-1,2 1-9-15,8 0-14 0,2-2-8 16,8-3-1-16,6-5 1 15,8-3 5-15,14-3 6 16,4 0 8-16,11 1 4 16,1 7 1-16,8 2 2 15,-6 5-4-15,8 3-2 16,-8 5-4-16,-2 3-1 16,-11 5-3-16,-8 2 0 15,-14 0-1-15,-6 2 1 16,-8-4-1-16,-7 2 2 15,-6 1-1-15,-6 3 0 16,-4-1 1-16,-4 4-2 16,-1-3-1-16,-3 8-1 15,5-2-1-15,-6 6 0 0,3-1 1 16,-6 2 1-16,11-2 0 16,3 3 1-1,12-3 0-15,8 8-2 0,12 0 0 16,4 5 0-16,1-3 1 15,8 3 0-15,1-8 1 16,2 2 0-16,1-7 0 16,2 0 0-16,-8-6 0 15,-3 1 1-15,-6-6 1 0,-9-4 1 16,-9-4 2-16,-11 1-1 16,-6-2 2-16,-17 1 2 15,-6-1-1-15,-12 0 0 16,0-3-2-16,-13 0-5 15,10-1-9-15,-14 4-17 16,13 2-11-16,-10 3-32 16,14 3-20-16,-2 5-58 15,19-4-3-15,5-1-98 16</inkml:trace>
          <inkml:trace contextRef="#ctx0" brushRef="#br0" timeOffset="2.13619E6">14342 7819 432 0,'0'18'83'0,"3"-1"40"0,4-4-146 16,8 5-108-16,-2-5 28 15,5-1-277-15</inkml:trace>
        </inkml:traceGroup>
      </inkml:traceGroup>
    </inkml:traceGroup>
    <inkml:traceGroup>
      <inkml:annotationXML>
        <emma:emma xmlns:emma="http://www.w3.org/2003/04/emma" version="1.0">
          <emma:interpretation id="{E046F3CA-7ADB-429D-803D-05492297051B}" emma:medium="tactile" emma:mode="ink">
            <msink:context xmlns:msink="http://schemas.microsoft.com/ink/2010/main" type="paragraph" rotatedBoundingBox="12318,10812 32660,8097 33149,11768 12808,1448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069A22D4-9E10-435D-A8D0-3A7D47CCEF3D}" emma:medium="tactile" emma:mode="ink">
              <msink:context xmlns:msink="http://schemas.microsoft.com/ink/2010/main" type="line" rotatedBoundingBox="12318,10812 32524,8115 32846,10529 12640,13226"/>
            </emma:interpretation>
          </emma:emma>
        </inkml:annotationXML>
        <inkml:traceGroup>
          <inkml:annotationXML>
            <emma:emma xmlns:emma="http://www.w3.org/2003/04/emma" version="1.0">
              <emma:interpretation id="{157451C4-4C24-450E-A455-CC3B08EDE426}" emma:medium="tactile" emma:mode="ink">
                <msink:context xmlns:msink="http://schemas.microsoft.com/ink/2010/main" type="inkWord" rotatedBoundingBox="12318,10812 16956,10193 17176,11838 12538,12457">
                  <msink:destinationLink direction="with" ref="{95005039-E1D0-4811-883C-71C1EEFDB31D}"/>
                </msink:context>
              </emma:interpretation>
              <emma:one-of disjunction-type="recognition" id="oneOf8">
                <emma:interpretation id="interp24" emma:lang="" emma:confidence="0">
                  <emma:literal>1505</emma:literal>
                </emma:interpretation>
                <emma:interpretation id="interp25" emma:lang="" emma:confidence="0">
                  <emma:literal>150 T</emma:literal>
                </emma:interpretation>
                <emma:interpretation id="interp26" emma:lang="" emma:confidence="0">
                  <emma:literal>15 05</emma:literal>
                </emma:interpretation>
                <emma:interpretation id="interp27" emma:lang="" emma:confidence="0">
                  <emma:literal>150T</emma:literal>
                </emma:interpretation>
                <emma:interpretation id="interp28" emma:lang="" emma:confidence="0">
                  <emma:literal>1565</emma:literal>
                </emma:interpretation>
              </emma:one-of>
            </emma:emma>
          </inkml:annotationXML>
          <inkml:trace contextRef="#ctx0" brushRef="#br0" timeOffset="2.7941E6">5317 9540 236 0,'-3'-3'72'16,"-2"0"21"-16,2 1-66 0,-1-1-1 15,-1 1 2-15,2 0 3 16,-2 1 6-16,3-1-2 15,1 2-6-15,1 0-5 16,1 0-13-16,3 0-10 16,2 2 2-16,3-2 4 15,1 0 2-15,3 1 2 16,2 1 3-16,1 1 0 16,4 1-5-16,12 2 1 15,1 3-2-15,14-3-1 16,1 1-1-16,10 0-1 15,-2-4-1-15,16-1 0 16,-9-2-2-16,13 0 0 16,-8 0-1-16,7 0-1 15,-12 3-1-15,5 2-5 0,-10 1-6 16,-1 6-17-16,-13-2-19 16,-4 5-104-16,-13-2 15 15,-7 2-243-15</inkml:trace>
          <inkml:trace contextRef="#ctx0" brushRef="#br0" timeOffset="2.79502E6">6436 9037 359 0,'-16'7'101'16,"6"-9"20"-16,5 2-101 16,8 2-11-16,2 3-10 15,5 0 6-15,5 2-1 16,1 1 1-16,11-1-2 16,5-4 0-16,9-3-1 15,-3-7 0-15,14-8 1 16,-4 0 1-16,5-5 0 15,-8 2 0-15,5-3 1 16,-11 4-1-16,1 0 0 0,-8 2-1 16,-2 5-1-16,-12 4-1 15,-6 6 1-15,-7 8 1 16,-10 15 1-16,-12 7 0 16,-11 23 2-16,-4 9-2 15,-18 21-1-15,-1 1-1 16,-10 23 2-16,2-4 0 15,-7 14 2-15,11-12 0 0,-1 10 0 16,11-22-2-16,5-2-2 16,14-25-2-16,4-8 1 15,7-23-1-15,3-8-2 16,6-16-3-16,1-2-12 16,3-9-27-16,4-5-100 15,3-5 0-15,3-20-57 16,5-8 31-16</inkml:trace>
          <inkml:trace contextRef="#ctx0" brushRef="#br0" timeOffset="2.79557E6">6632 9545 383 0,'7'5'101'0,"-1"-1"29"16,3 1-103-16,6 3-22 16,5 2 2-16,-1 1-2 15,5 3-3-15,4-1-1 16,7 4-10-16,-5-6-15 16,6-1-60-16,-6-5-49 15,-2-5-16-15,-6-8-112 0</inkml:trace>
          <inkml:trace contextRef="#ctx0" brushRef="#br0" timeOffset="2.7962E6">7668 9147 482 0,'2'-22'101'0,"-2"-4"46"15,3 4-144-15,7 7-10 16,-2 5-3-16,-3 7-11 0,-3 3-3 15,-2 2 1-15,-3 3 4 16,-2 10 0-16,-2 3 10 16,-5 10 3-16,-1 5 2 15,-5 9 3-15,-4-4 6 16,-1 8 7-16,3-4 0 16,5 9 0-16,8-3-2 0,4 14-3 15,3-7-6-15,5 6-1 16,2-8-1-16,-1 4-2 15,3-11 0-15,1 2 0 16,0-8 0-16,0 5 1 16,1-8 2-16,-1 2 0 15,-3-4 0-15,-2 7 1 16,-7-9 0-16,-3 3 2 16,-3-7 1-16,-5 1 3 15,-4-11 0-15,-8-2 4 16,-5-4 0-16,-10-3 3 15,0-6 0-15,-6-6 3 16,6-5-2-16,4-8-4 16,6-3-3-16,8-12-3 15,9-1-4-15,8-7-1 16,8 1 1-16,12-8-1 16,3 9 0-16,16-6 0 0,-1 2 0 15,12-3 0-15,-2 5 0 16,7-5-1-16,-4 1 1 15,7-4 1-15,-1 1-1 16,7-8 1-16,-7 1-1 16,8-6 1-16,-14 2 0 15,-1-7 2-15,-13 8 1 0,-6-3 2 16,-14 8 1-16,-2-1-1 16,-10 7-3-16,-7 3-1 15,-3 9-3-15,-12 4-2 16,-6 10 0-16,-13 11-3 15,-4 11-2-15,-11 9-4 16,4 10-2-16,-4 15-19 16,7 2-16-16,1 12-103 15,13-4 15-15,2 3-243 16</inkml:trace>
          <inkml:trace contextRef="#ctx0" brushRef="#br0" timeOffset="2.79689E6">8194 9916 459 0,'-21'39'106'0,"1"-17"36"0,6-5-154 15,19-4-44-15,9-3-73 16,1 1-15-16,0-7-45 15,3-6 13-15</inkml:trace>
          <inkml:trace contextRef="#ctx0" brushRef="#br0" timeOffset="2.79693E6">8694 9119 365 0,'-5'-10'131'0,"-3"5"14"0,1 5-99 16,-6 6-20-16,-1 8-15 16,-4 9-7-16,2 7-3 15,-3 6-1-15,1-1 1 16,-3 0-1-16,4-5 1 15,-1-2-1-15,1 0 1 16,5 6-1-16,7 2 0 16,7 11 0-16,10 1 0 0,8 10-1 15,6-5 0-15,7 8-2 16,2-4-2-16,3 8 0 16,-4-9-1-16,-1 4 1 15,-3-10 1-15,0-2 2 16,-7-13 1-16,-3-1 1 15,-9-9 1-15,-6-5 5 16,-8-6 5-16,-12-6 9 16,-3-7-1-16,-14-1 0 15,-3-6-5-15,-11-4-4 16,-4-2-10-16,-11-6-7 16,1-4-6-16,-3-6-16 15,6-2-26-15,-1-6-104 16,15-1 16-16,7-11-249 15</inkml:trace>
          <inkml:trace contextRef="#ctx0" brushRef="#br0" timeOffset="2.79758E6">8840 9052 403 0,'30'-6'137'0,"-8"2"17"0,-1 3-99 16,2 6-43-16,6 10-10 16,-5 4-14-16,3 11-25 15,-4 2-30-15,-1 6-87 16,-7-6 3-16,-2-2-190 15</inkml:trace>
          <inkml:trace contextRef="#ctx0" brushRef="#br0" timeOffset="2.79762E6">9385 9245 336 0,'-2'8'155'0,"-6"2"-4"0,-6 3-75 16,-1 17-52-16,-1 8-15 16,-12 19-4-16,-1 6-4 0,-7 20-3 15,-1 0-2-15,-1 22-5 16,13-1-6-16,0 16-11 15,10-16 2-15,7-4 0 16,5-30 13-16,-1-17 12 16,6-32 17-16,3-14 10 15,2-17 2-15,9-20-6 16,4-13-7-16,10-25-6 16,2-8-8-16,4-19-7 15,-4 5-4-15,4-9-3 16,-9 17 0-16,1-9 1 15,-8 16 4-15,2-9 4 16,-4 12 4-16,-2-6 4 16,-4 20 1-16,-2 0 2 15,-8 23-2-15,-1 9-1 16,-1 17-5-16,-8 11-7 16,-4 15-8-16,-11 17-8 0,-8 13-11 15,-13 18-48-15,1-1-64 16,3 9 2-16,6-11-172 15</inkml:trace>
          <inkml:trace contextRef="#ctx0" brushRef="#br0" timeOffset="2.79816E6">9898 9290 282 0,'13'-17'156'16,"-8"9"-17"-16,-5 4-42 15,-2 9-86-15,-3 17-4 16,-3 11-4-16,-9 20-1 16,-4 12-1-16,-4 23 1 15,2 5-1-15,-1 27-4 16,8-4-2-16,4 3-1 15,7-24 0-15,3-19 8 16,4-36 11-16,8-23 7 16,2-21 6-16,6-19 3 15,4-13-8-15,7-22-8 0,0-7-5 16,4-20-5-16,-5 5-3 16,-1-6-2-16,-9 11 0 15,-5-8 0-15,-8 17 0 16,-7-5-1-16,-6 16 0 15,-7 3-7-15,-3 22-4 16,-14 16-14-16,-2 22-16 16,-13 20-114-16,-3 12 24 0,-1 10-279 15</inkml:trace>
        </inkml:traceGroup>
        <inkml:traceGroup>
          <inkml:annotationXML>
            <emma:emma xmlns:emma="http://www.w3.org/2003/04/emma" version="1.0">
              <emma:interpretation id="{9B87EFB1-DA7D-4190-8F51-25DB422B013E}" emma:medium="tactile" emma:mode="ink">
                <msink:context xmlns:msink="http://schemas.microsoft.com/ink/2010/main" type="inkWord" rotatedBoundingBox="17337,10489 23362,9685 23639,11754 17614,12558">
                  <msink:destinationLink direction="with" ref="{95005039-E1D0-4811-883C-71C1EEFDB31D}"/>
                </msink:context>
              </emma:interpretation>
              <emma:one-of disjunction-type="recognition" id="oneOf9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2.90343E6">13425 8860 172 0,'0'-2'111'0,"-3"4"-9"16,0-2-32-16,-2 0-24 16,0 3-23-16,1 0-1 15,-1-1-12-15,2 1-4 16,0-1-4-16,-1 1-1 15,1 2 1-15,-3 4 2 16,-1 1 1-16,-5 3 1 16,1-2 2-16,-6 6 2 15,-1 0-1-15,-2 4-1 16,2 1-2-16,-4 3-1 16,4 1-2-16,1 6-1 15,2-2-1-15,0 3 0 16,4 0 0-16,-3 4-1 15,4-6 1-15,5 7-1 16,5 1 0-16,2 5 0 0,5-4 0 16,-1 12 1-16,-1-8 0 15,4 10 1-15,-4-10-1 16,3 10 3-16,2-11 0 16,3 3 1-16,-1-11 1 15,-1 2 0-15,-1-9-2 16,-3 0-1-16,-4-8-1 15,-3 2-1-15,-3-8 0 16,-7 5-1-16,-3-1-1 0,-10 5-2 16,-1 0 0-16,-7 6-1 15,3-6 1-15,-6 0 0 16,4-5 1-16,-4-1 1 16,2-5 1-16,-3-4 2 15,7-3 0-15,-5-2 0 16,6-1 0-16,1 1 0 15,4 1-1-15,4-1-1 16,8-3 0-16,1 0-1 16,8-5 0-16,6-7 0 15,1-4 1-15,11-11 1 16,8-8 2-16,13-10 1 16,4-3 0-16,12-8 1 15,1 3-1-15,8-10 2 16,-5 6-1-16,7-9 2 15,-12 4-2-15,7-4 2 0,-10 6-3 16,0-5 1-16,-11 7 0 16,0-6 0-16,-13 9 0 15,-3-5-1-15,-8 9-1 16,-6-4-1-16,-8 12 0 16,-2-1-1-16,-9 13-1 15,-7-1 1-15,-3 14 1 0,-8 3-3 16,-2 9 0-16,-5 6-4 15,0 8-4-15,-6 10-8 16,3 7-10-16,-12 10-45 16,5-2-39-16,-8 7-32 15,6-5-41-15,-7-5-1 16</inkml:trace>
          <inkml:trace contextRef="#ctx0" brushRef="#br0" timeOffset="2.90598E6">14113 9059 184 0,'-2'-3'120'0,"-1"3"-18"16,-2-4-22-16,3 1-64 0,-1 1-7 15,-2 1-6-15,0-1-1 16,0 0 2-16,-5 4 8 16,1 0 3-16,-2 1 5 15,1 2 0-15,-7 3-1 16,1 4-8-16,-4 1 1 16,-3-1-3-16,-4 4 2 15,5 1-3-15,-6 1 1 16,5 2-3-16,-7 10-3 15,3 5-2-15,-6 10 0 16,3 3-2-16,-4 12 1 16,4-4-1-16,0 9 2 15,3-9 0-15,6 11 2 16,6-9 1-16,5 8 0 0,3-4 0 16,9 7 0-1,1-14-2-15,7 2-2 0,2-16 0 16,6-4-1-16,0-14 0 15,9-5-1-15,-6-8 1 16,6-3 0-16,-6-11 0 16,3-4 1-16,-6-2 2 15,4-8 0-15,-6-5-1 16,2-7 1-16,-1 0 1 0,-2-7 0 16,-3 2 2-16,-7-6 4 15,-4 6 0-15,-7-8 2 16,-4 0-1-16,-7-7-1 15,0 7-4-15,-4-4-1 16,-1 11-2-16,-3 1-3 16,2 13-1-16,0 6-4 15,6 9-2-15,-1 7-5 16,5 8-4-16,-2 11-16 16,1 6-14-16,-2 13-68 15,1 2-26-15,2 11-23 16,4-6-56-16</inkml:trace>
          <inkml:trace contextRef="#ctx0" brushRef="#br0" timeOffset="2.90681E6">14300 10058 495 0,'-18'-3'134'0,"-4"1"34"15,11 4-148-15,1 3-16 16,5 0-23-16,3 2-60 16,4 3-89-16,1 0 3 15,0-1-224-15</inkml:trace>
          <inkml:trace contextRef="#ctx0" brushRef="#br0" timeOffset="2.90814E6">15544 8963 477 0,'43'-5'125'15,"-7"-12"37"-15,19 0-135 16,8 4-18-16,7 2-9 16,-10 6-11-16,3 8-31 15,-15 7-97-15,-8 6-22 16,-17 3-49-16,-16-4-26 0</inkml:trace>
          <inkml:trace contextRef="#ctx0" brushRef="#br0" timeOffset="2.90832E6">16324 9034 457 0,'-7'13'164'0,"-4"-6"12"15,-4-12-114-15,5 5-47 16,6 3-19-16,-7 19-13 16,-9 8-8-16,-7 25-15 15,-6 8 1-15,-8 23 1 16,-1-3 11-16,2 13 7 15,4-11 14-15,4 16 5 16,11-11 4-16,9 9 0 16,10-14-1-16,9 1 2 0,5-24 0 15,6-14 8-15,2-28 2 16,13-20 7-16,2-27 4 16,16-32-4-16,-3-19-8 15,12-32-3-15,-10-3-6 16,1-20-9-16,-17 10 3 15,-4-9-3-15,-17 19-3 16,-11-8-6-16,-7 28-1 16,-12 11-3-16,-3 31-1 0,-10 24-14 15,-5 31-42-15,-18 24-67 16,2 15-6-16,-21 20-160 16</inkml:trace>
          <inkml:trace contextRef="#ctx0" brushRef="#br0" timeOffset="2.8942E6">12027 9469 215 0,'-11'7'87'0,"-1"-2"3"0,-1 1-47 15,3-1-34-15,-3 0 0 16,1-3-5-16,-3-1 16 15,2-1 3-15,-7 0 7 16,0 0 3-16,-3 4-4 16,1 2-16-16,-4-1-4 15,2 5-4-15,0-3-3 16,2 0 6-16,-3-4 3 16,7 2 0-16,1-2 1 15,6-1-4-15,2-2 0 16,8 2 2-16,1-2 1 15,1 1-1-15,4 4 0 0,4 0 0 16,4 0-3-16,8 4 1 16,13-3 1-16,-1-3 1 15,15 1 3-15,0-1-2 16,12-1-1-16,-4-2-2 16,12 5-2-16,-8-2-2 15,8-3 0-15,-13 2-3 16,5-4 1-16,-15-1-2 15,-1-2 0-15,-9 0-1 0,2-5-3 16,-12 0-1-16,3 2-4 16,-5-2-3-16,-3 0-12 15,-7 3-10-15,-1 0-126 16,-7 6 30-16,-7 4-313 16</inkml:trace>
          <inkml:trace contextRef="#ctx0" brushRef="#br0" timeOffset="2.79867E6">10681 9198 470 0,'5'10'122'0,"-12"-10"34"16,2 10-132-16,4 5-22 16,-6 12-5-16,-1 4-4 15,-4 16 0-15,-3-1 0 16,-1 14 3-16,-1-2 2 15,-4 20 2-15,2-6 2 16,-2 19 0-16,2-6 1 0,0 19-1 16,4-11-1-1,1 7-1-15,6-26-1 0,1-12-1 16,6-27-1-16,1-17-1 16,0-20-3-16,-2-13-14 15,2-10-71-15,0-23-56 16,0-10-19-16,-3-23-141 15</inkml:trace>
          <inkml:trace contextRef="#ctx0" brushRef="#br0" timeOffset="2.79873E6">10349 8818 445 0,'5'4'120'0,"5"-3"31"16,8 6-116-16,14 1-31 16,18 9 2-16,8-1 0 15,26 6-1-15,9-1-1 16,30 3-1-16,-3-4-2 16,24-2-7-16,-16-5-6 15,15-5-41-15,-24-6-103 16,6-12 15-16,-31-6-270 15</inkml:trace>
          <inkml:trace contextRef="#ctx0" brushRef="#br0" timeOffset="2.907E6">14795 9069 492 0,'-25'-8'112'0,"7"-6"40"0,8 6-148 16,10 5-8-16,1-1-11 16,1 3 1-16,6 1-10 15,4-2-3-15,8 2-9 16,2 2 4-16,6 4 4 15,-3-1 10-15,5 4 15 16,-4-1 14-16,2 2 9 16,-4 1 4-16,-3 1 4 15,-6 1-4-15,-3-1 0 16,-9-2-5-16,-5 2-3 16,-1-2-7-16,-5 3-8 15,-2 3-7-15,-7 6-10 16,-1 3-5-16,-9 6-6 0,1 4 4 15,-4 5 3 1,5-2 10-16,-3-3 7 0,11-5 9 16,2-3 4-16,7-6 6 15,6 1 1-15,9-2-1 16,3 1 1 0,5-1-2-16,8 7-8 0,2-4-2 15,5 10-3-15,-2-3-4 16,2 10-2-16,-10-7 3 15,-5 2 1-15,-9-7 2 16,-9-1 5-16,-10-9 4 0,-7 2 3 16,-7 0-1-16,-14 3 1 15,-6-3-3-15,-11 3-4 16,-1-3-5-16,-10-3-3 16,10-6-7-16,1-1-11 15,16-3-7-15,2 1-35 16,12-3-45-16,5 0-46 15,10 4-24-15,-1-4-68 16</inkml:trace>
          <inkml:trace contextRef="#ctx0" brushRef="#br0" timeOffset="2.90755E6">15552 9117 221 0,'-5'-2'194'0,"-3"-1"-44"0,-6 3-4 16,4 5-127-16,-6 8-9 16,1 11-11-16,-10 9-5 15,0 2-3 1,-6 6-3-16,6-1 2 0,-4 3 1 16,9-3 5-16,6 11 8 15,5-4 6-15,9 6 4 16,9-5 0-16,10 2-1 15,6-10-6-15,10 3-1 16,-2-10-2-16,4-3-1 16,-5-3-1-16,1-2 1 15,-10-6-2-15,-3-2-1 16,-9 0 0-16,-2-2 0 0,-11-7 1 16,-1 5-1-16,-5-5 2 15,-9-4 1-15,-6-1-1 16,-17-5 2-16,-7-1 0 15,-11 3-2-15,0 2 0 16,0 3-4-16,8 0-4 16,5 1-16-16,16-2-23 15,-1-4-113-15,10-7 17 16,3-13-274-16</inkml:trace>
        </inkml:traceGroup>
        <inkml:traceGroup>
          <inkml:annotationXML>
            <emma:emma xmlns:emma="http://www.w3.org/2003/04/emma" version="1.0">
              <emma:interpretation id="{860B5A2A-8542-48C7-B13A-1EC461B6B55C}" emma:medium="tactile" emma:mode="ink">
                <msink:context xmlns:msink="http://schemas.microsoft.com/ink/2010/main" type="inkWord" rotatedBoundingBox="24023,10216 25352,10038 25548,11503 24218,11681"/>
              </emma:interpretation>
            </emma:emma>
          </inkml:annotationXML>
          <inkml:trace contextRef="#ctx0" brushRef="#br0" timeOffset="2.90983E6">16945 8587 434 0,'13'-13'103'0,"15"2"41"0,14 1-125 16,19-2 1-16,4 0 0 15,18 6 1-15,-8 4-1 0,19 4 0 16,-1 4-6-16,27 3-4 16,-11 1-9-16,18-4-11 15,-21-1-10-15,7 2-33 16,-29-2-113-16,-1 3 22 15,-25 4-288-15</inkml:trace>
          <inkml:trace contextRef="#ctx0" brushRef="#br0" timeOffset="2.90981E6">17438 8654 404 0,'-8'-5'121'0,"-2"3"26"0,3 2-117 15,2 5-8-15,-2 7-14 16,-4 9-3-16,1 6-2 16,-5 13-1-16,-2 5-1 15,1 14 0-15,4 1 0 0,0 21-1 16,4 2 1-16,-2 25 0 15,2-5 0-15,0 22 1 16,-2-16-1-16,0 8 0 16,3-23 0-16,-1-1-1 15,-1-30 0-15,-2-6-2 16,2-24-3-16,-2-8-6 16,3-17-9-16,-4-10-78 15,4-11-50-15,-2-17-15 16,1-11-142-16</inkml:trace>
        </inkml:traceGroup>
        <inkml:traceGroup>
          <inkml:annotationXML>
            <emma:emma xmlns:emma="http://www.w3.org/2003/04/emma" version="1.0">
              <emma:interpretation id="{E85814A1-C7F9-4344-B086-354996F7B699}" emma:medium="tactile" emma:mode="ink">
                <msink:context xmlns:msink="http://schemas.microsoft.com/ink/2010/main" type="inkWord" rotatedBoundingBox="26718,9300 27299,9222 27335,9489 26754,9566"/>
              </emma:interpretation>
              <emma:one-of disjunction-type="recognition" id="oneOf10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2.94437E6">19676 7636 194 0,'-5'2'51'15,"1"-1"35"-15,3 3-46 16,-3-1 18-16,1-1 16 0,0-1-5 16,1 1-17-16,4 0-12 15,-2-2-19-15,0 1-17 16,1-2 0-16,-2 2-1 16,-3 4 1-16,1 2-1 15,0 0 0-15,1 1-2 16,1-1 0-16,4-1 4 15,7 1 1-15,8 1 2 16,7 1 1-16,11-1 0 16,3 2-3-16,5 1-2 15,-5 1-3-15,4 3 0 16,-7-3 0-16,6-1-1 16,-9 1 0-16,7-2 0 15,-7-2-7-15,5-1-19 16,-6-2-30-16,3-5-96 15,-5-5 3-15,3-7-218 16</inkml:trace>
        </inkml:traceGroup>
        <inkml:traceGroup>
          <inkml:annotationXML>
            <emma:emma xmlns:emma="http://www.w3.org/2003/04/emma" version="1.0">
              <emma:interpretation id="{07879E99-F570-42B7-B4A1-3C037A27F616}" emma:medium="tactile" emma:mode="ink">
                <msink:context xmlns:msink="http://schemas.microsoft.com/ink/2010/main" type="inkWord" rotatedBoundingBox="28391,8916 32556,8360 32726,9628 28560,10184"/>
              </emma:interpretation>
              <emma:one-of disjunction-type="recognition" id="oneOf11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2.94535E6">22058 7165 355 0,'0'0'91'0,"0"-4"34"16,0 3-103-16,-2-1 4 16,-1 2-6-16,-5 2-3 15,-2 1-5-15,-4 4-2 16,0 3-8-16,-6 5 0 15,1 3-1-15,-2 5 0 16,-2 2-1-16,1 5 1 16,4-4 0-16,1 4 0 15,7-3 0-15,0 1 0 16,4-5 0-16,1 6-1 16,1-8 0-16,6 4 0 15,3-7 0-15,5 4-1 0,5-2 1 16,10 1-1-16,0 1 1 15,11 3-2-15,1 0 0 16,9-2-1-16,-6-1 0 16,-2-2 0-16,-8-4 1 15,-3-3 1-15,-12-1 1 16,-6 1 1-16,-5 2 0 0,-8 5 1 16,-7 0 0-16,-7 3 2 15,-6-1 2-15,-7 1 6 16,-4-6-1-16,-8 4 0 15,-2 3-2-15,-13 4-5 16,5-2-4-16,-12 9-1 16,5-5 1-16,-3 2-1 15,8-6 1-15,1-4-5 16,12-11-6-16,2-6-19 16,14-11-26-16,4-9-90 15,5-7 8-15,8-14-208 16</inkml:trace>
          <inkml:trace contextRef="#ctx0" brushRef="#br0" timeOffset="2.94597E6">22050 7186 375 0,'10'9'120'15,"1"-6"28"-15,9 0-104 16,3 2-24-16,7 5-30 16,-1-3-49-16,0 3-88 15,-7-5-9-15,3-2-178 16</inkml:trace>
          <inkml:trace contextRef="#ctx0" brushRef="#br0" timeOffset="2.94609E6">22556 7892 253 0,'8'1'235'16,"-8"-1"-66"-16,-1 4-157 15,-1 4 144-15,-3 10-190 16,-2 2-28-16,-3 7-107 16,-1-6 10-16,-1-9-241 15</inkml:trace>
          <inkml:trace contextRef="#ctx0" brushRef="#br0" timeOffset="2.94729E6">23212 7334 338 0,'1'-3'131'16,"-1"1"11"-16,-1-1-86 15,-3 3-29-15,-2-4-10 0,-1 3-13 16,-4-1-1-16,2-1 0 16,-4 3 3-16,0 0 2 15,-6 1 2-15,0 6-2 16,-8 10 0-16,-1 3-4 16,-7 11-2-16,0 1-1 15,-6 9-1-15,4-3 1 16,-1 12 0-16,3-5-1 0,2 15 0 15,5-4 0-15,3 9-2 16,6-9-2-16,4 9-4 16,7-12-3-16,6-3-2 15,7-13 2-15,5-4 2 16,7-17 4-16,10-11 3 16,2-11 2-16,13-11 0 15,-1-9 1-15,11-13 0 16,-6 0-1-16,4-15 0 15,-10 5 1-15,2-13 1 16,-13 6 1-16,3-11 0 16,-7 8 1-16,0-6 1 15,-7 8 0-15,-1-2 1 16,-9 14 1-16,-3 2-2 16,-5 13 0-16,-5 3-3 15,2 12-3-15,-6 2-10 0,-1 6-7 16,-8 2-31-16,0 7-102 15,-14 5 18-15,1 3-258 16</inkml:trace>
          <inkml:trace contextRef="#ctx0" brushRef="#br0" timeOffset="2.94785E6">23479 7575 367 0,'3'1'123'0,"4"-4"22"16,1-5-97-16,4-2-24 15,0-3-10-15,3-1-4 16,-2 3-8-16,-2-1-1 16,-1 4 0-16,2-1-2 15,-2 4-2-15,3-5 2 0,1-3 0 16,5-5 1-16,3-4 2 15,6-8 0-15,0 2 0 16,4-2 0-16,-2 4-1 16,1-2-1-16,-6 8 0 15,0 0-1-15,-6 5-1 16,-8 5 1-16,-4 5-1 0,-2 3 0 16,-5 2 1-16,-4 4 2 15,3 2 0-15,-6 6 2 16,0 4 0-16,-6 13 0 15,0 4-2-15,-10 10 1 16,-1 3 0-16,-9 13-2 16,3-5 0-16,-5 6-2 15,6-8-1-15,-1-6-2 16,8-9-4-16,4-8-8 16,5-10-4-16,3-6-55 15,8-6-68-15,-3-11 3 16,5-4-185-16</inkml:trace>
          <inkml:trace contextRef="#ctx0" brushRef="#br0" timeOffset="2.9484E6">24352 7196 359 0,'9'-1'127'0,"-13"-1"17"0,-2 12-96 16,-4 1-22-16,-9 9-10 15,-4 9-13-15,-10 7-2 16,5-1 0-16,-9 10 1 16,7-2 0-16,-3 3 0 15,7-9 0-15,-4 6 0 16,6-8-1-16,1 0 0 16,8-5 1-16,-1-2-1 15,11-6 0-15,5 2-1 16,5-5 0-16,5-4-1 15,6-2 0-15,4-1 0 0,-2-7 0 16,7 1 0 0,-1 1 1-16,-1 1-1 0,-2 2 1 15,-1 3 1-15,-3-1 1 16,-4 3 1-16,-3-5-1 16,-2 3 1-16,-6-1 0 15,1-2-2-15,-3-4 1 16,0 1 1-16,-5-2 0 15,-3 3 1-15,-7-1-1 16,-8 5-1-16,-5 3-1 0,-12-4 0 16,0 2-2-16,-13-1-2 15,1-5-1-15,-4 1-5 16,8 0-9-16,-5-1-38 16,15-2-31-16,-2-3-63 15,10-4-23-15,3-11-94 16</inkml:trace>
          <inkml:trace contextRef="#ctx0" brushRef="#br0" timeOffset="2.94851E6">24322 7090 398 0,'22'-3'126'0,"6"-7"28"16,0 0-102-16,17-5-27 16,2 2-10-16,6-1-20 15,-5 8-20-15,0 6-60 16,-13 8-37-16,-2 7-32 15,-6 0-43-15,1 3 16 16</inkml:trace>
          <inkml:trace contextRef="#ctx0" brushRef="#br0" timeOffset="2.96583E6">25013 7200 251 0,'-5'-25'95'0,"8"-5"8"0,6 0-59 15,6-2-24-15,5 4 0 16,6 0 6-16,-3 3-1 15,11-8 5-15,-3 5-5 16,6-4-6-16,-4 7-8 16,5 0-3-16,-8 7-4 15,5 5 0-15,-9 6 2 0,3 2 1 16,-10 2 1-16,5 9 2 16,-8 4-1-16,6 7-2 15,-7 6-1 1,-7 17-2-16,-11 5-2 0,-17 21-1 15,-10 6 1-15,-20 16-1 16,-1-5 1-16,-12 15-1 16,8-14 0-16,-3 13-1 15,16-14 0-15,2-2 0 16,17-18-1-16,10-3 0 16,10-20 0-16,9-4 0 15,9-8 0-15,8-1 0 16,6-7-1-16,9 0-4 15,-2-9-5-15,6-2-7 16,-2-11-7-16,3-3-40 16,-5-3-20-16,2-6-54 0,-7-1-22 15,-1-6-72-15</inkml:trace>
          <inkml:trace contextRef="#ctx0" brushRef="#br0" timeOffset="2.96633E6">25068 7532 420 0,'-2'3'105'16,"5"-5"34"-16,14-4-117 15,10 2-15-15,12-1-2 16,1 2-2-16,17 0-4 16,-1 3-5-16,17 0-85 15,-6 0-49-15,9 3-17 16,-13 0-148-16</inkml:trace>
        </inkml:traceGroup>
      </inkml:traceGroup>
      <inkml:traceGroup>
        <inkml:annotationXML>
          <emma:emma xmlns:emma="http://www.w3.org/2003/04/emma" version="1.0">
            <emma:interpretation id="{3AFC514B-A335-4518-93AF-B21C84FE3E7E}" emma:medium="tactile" emma:mode="ink">
              <msink:context xmlns:msink="http://schemas.microsoft.com/ink/2010/main" type="line" rotatedBoundingBox="25758,10505 32979,10316 33019,11867 25799,12056"/>
            </emma:interpretation>
          </emma:emma>
        </inkml:annotationXML>
        <inkml:traceGroup>
          <inkml:annotationXML>
            <emma:emma xmlns:emma="http://www.w3.org/2003/04/emma" version="1.0">
              <emma:interpretation id="{BE90B01B-30B7-4D70-B4EE-1AFAB20B2FE0}" emma:medium="tactile" emma:mode="ink">
                <msink:context xmlns:msink="http://schemas.microsoft.com/ink/2010/main" type="inkWord" rotatedBoundingBox="25758,10505 32979,10316 33019,11867 25799,12056"/>
              </emma:interpretation>
              <emma:one-of disjunction-type="recognition" id="oneOf12">
                <emma:interpretation id="interp32" emma:lang="" emma:confidence="1">
                  <emma:literal/>
                </emma:interpretation>
              </emma:one-of>
            </emma:emma>
          </inkml:annotationXML>
          <inkml:trace contextRef="#ctx0" brushRef="#br0" timeOffset="2.96023E6">20177 8979 375 0,'20'-13'91'0,"-2"0"34"15,4 3-111-15,-4 1-1 16,-5 8 1-16,-4 1-5 15,-4 5 3-15,-5 5-1 16,-4 6 1-16,-1 4-4 16,-5 8-2-16,-3 2-4 0,-3 7 1 15,-3-1 1 1,-2 4 1-16,-1-5 0 0,-1 5 2 16,5-7-2-16,-1 5-1 15,6-5-2-15,6 7-1 16,6-5-1-1,4 5 0-15,9-3 0 0,6 6-1 16,4-3 0-16,2 6 0 16,1-4-2-16,7 2 1 15,-4-9 1-15,5 0 5 16,-3-12 1-16,5 1 1 16,-7-8 2-16,-1 2 0 15,-11-6-3-15,-1 5 2 16,-8-4 2-16,-10 5 1 15,-7-3-1-15,-14 10-1 16,-7-5-3-16,-22 7-3 16,-5-4-2-16,-17 2 0 15,-1-7 0-15,-11 0-2 0,16-3-2 16,-4-8-6-16,15-4-4 16,9-5-12-16,14-4-10 15,11-9-89-15,13-2-26 16,6-19-27-16,10-4-80 15</inkml:trace>
          <inkml:trace contextRef="#ctx0" brushRef="#br0" timeOffset="2.96059E6">20336 8853 424 0,'-1'5'112'0,"2"0"31"16,-1-7-118-16,10 4-19 15,5 3-3-15,5 2-1 16,2-2-1-16,4 3-2 15,3 0-3-15,6 1-6 0,-1-5-6 16,8-2-5-16,-4-4 0 16,4-6 1-16,-4-3 6 15,8-4 6-15,-8-2 6 16,4 2-16-16,-7 2-34 16,-4 5-67-16,-9 6-7 15,-9 7-157-15</inkml:trace>
          <inkml:trace contextRef="#ctx0" brushRef="#br0" timeOffset="2.9612E6">21098 8873 313 0,'-11'15'151'0,"-4"5"-8"16,-3-2-62-16,-4 14-65 15,2 9-17-15,-6 21-8 16,-3 4-4-16,-12 19-1 16,-2-4 1-16,-4 17 6 15,4-10 7-15,-2 15 1 16,15-17 1-16,12 4 1 15,8-25-1-15,13-9 1 0,11-24 0 16,6-9 1-16,6-17 1 16,14-9 1-16,-3-15 0 15,9-19 0-15,2-11-1 16,2-17-3-16,-2 1-1 16,5-13-1-16,-6 6-1 0,1-14 1 15,-10 9-1 1,2-15 1-16,-14 14 0 0,-4-1 0 15,-10 22 0-15,-12 6-5 16,-10 23-6-16,-14 11-37 16,-2 16-25-16,-11 20-66 15,1 6-17-15,-6 21-105 16</inkml:trace>
          <inkml:trace contextRef="#ctx0" brushRef="#br0" timeOffset="2.96176E6">21522 9881 455 0,'11'-4'34'0,"14"-2"-34"0,4-3-128 16,-3 3-232-16</inkml:trace>
          <inkml:trace contextRef="#ctx0" brushRef="#br0" timeOffset="2.96299E6">21980 9225 189 0,'-15'3'53'0,"-3"-3"29"0,4 2-50 16,-2-2 4-16,3 2 1 15,-1-2 5-15,6 1-12 16,0-1 3-16,4-1-7 0,3 1-4 15,1 0-11-15,3-2-2 16,2 0-4-16,5-4 3 16,3-1 3-16,6-8 7 15,4 0 0-15,5-11 2 16,5-1-4-16,12-8-3 16,0 0-6-16,13-8-3 15,-3 7-4-15,8-6 1 16,-12 4-1-16,1 0 0 15,-14 8 0-15,-5 2 0 16,-13 3 1-16,-3 8 0 16,-11 9 0-16,-1 1 1 15,-6 4 0-15,-3 6 0 16,-4 5 0-16,-4 7 0 16,-6 10-1-16,-5 15 0 15,-2 8 0-15,-5 20 0 16,0 5-1-16,-3 19-1 15,5-4-2-15,-7 11-1 0,7-16 0 16,-7-3 0-16,7-19 2 16,-2-7 0-16,10-20 0 15,0-5-13-15,8-13-28 16,4-4-101-16,0-9 11 16,-1-6-249-16</inkml:trace>
          <inkml:trace contextRef="#ctx0" brushRef="#br0" timeOffset="2.9634E6">22966 8948 408 0,'22'0'130'16,"-16"-5"24"-16,-2-2-102 16,-1 2-38-16,0 3-1 15,-3 4-10-15,-3 3-3 16,-2 3-11-16,-7 9-9 16,-3 3-4-16,-8 13 1 0,-3 2 1 15,-13 10 11-15,5 0 11 16,-6 9 10-16,7-7 7 15,1 6-2 1,15-10 0-16,7 2-2 0,10-10-7 16,12 5-7-16,8-7 3 15,8 7 0-15,4-5-2 16,6 3 1-16,0-5 0 16,-1 5-1-16,-8-6-1 0,0 8 1 15,-9-7 0-15,-5 5 0 16,-7-10 1-16,-6 4 4 15,-6-11 4-15,-11-1 6 16,-3-3 2-16,-10 1 2 16,-2-5-2-16,-10 2-4 15,0-3-6-15,-8-4-3 16,5-3-5-16,-9-8-7 16,8-4-5-16,-3-9-9 15,11-8-6-15,1-9-37 16,15 0-59-16,2-14-34 15,9 3-37-15,6-8-40 16</inkml:trace>
          <inkml:trace contextRef="#ctx0" brushRef="#br0" timeOffset="2.96396E6">22931 8890 508 0,'0'1'124'16,"0"-2"42"-16,9-1-150 0,10-3-6 15,5 0-9-15,11-3-9 16,-1 3-6-16,5 3-15 15,-5 4-5-15,3 3-11 16,-4 5-6-16,0-2-28 16,-3-1-27-16,5-4-25 15,-7-3-25-15,7 0-15 16</inkml:trace>
          <inkml:trace contextRef="#ctx0" brushRef="#br0" timeOffset="2.96409E6">23946 8840 489 0,'-4'3'115'16,"3"4"41"-16,-4-2-144 16,3 11-16-16,0 8-7 15,-6 17-12-15,-5 6-4 16,-7 16-3-16,0 0 7 0,-3 16 3 16,4-6 11-16,1 22-4 15,3-7-16-15,0 20 1 16,5-13 5-16,4 3 12 15,2-24 15-15,9-6 30 16,4-28 0-16,7-7-2 16,2-14-11-16,7-11-1 15,4-13-8-15,7-18 5 16,2-19 0-16,10-28 1 16,2-9-6-16,7-19-2 15,-8 7-5-15,-2-9-2 16,-14 17 0-16,-11 0 2 15,-16 18 1-15,-12 7 3 16,-11 18-2-16,-18 10-1 0,-5 19-6 16,-21 19-7-16,-2 15-7 15,-13 19-8-15,7 4-5 16,1 9-115-16,15-10-9 16,-1 6-37-16,12-11-56 15</inkml:trace>
          <inkml:trace contextRef="#ctx0" brushRef="#br0" timeOffset="2.96525E6">24784 8875 411 0,'10'0'126'0,"16"3"26"0,9-5-107 15,25 1-29-15,11-3-5 16,26 1-2-16,-3 0-7 16,24-1-6-16,-7 1-5 0,12 1-17 15,-18 6-29 1,6-1-99-16,-29 2 12 0,-6 0-239 15</inkml:trace>
          <inkml:trace contextRef="#ctx0" brushRef="#br0" timeOffset="2.96463E6">25201 9036 411 0,'6'28'125'0,"-6"-5"24"0,5 9-104 16,5 4-36-1,0 16-1-15,-3 2-5 0,-2 19-1 16,-5 7-2-16,-4 18-1 16,1 2 0-16,0 21-2 15,0-10 1 1,-2 4 0-16,0-26 1 0,-2-11 2 16,0-31 1-16,-3-12 1 15,0-20-1-15,-6-9-5 16,-4-6-9-16,-5-8-42 15,2-10-97-15,-9-10 13 16,4-6-253-16</inkml:trace>
          <inkml:trace contextRef="#ctx0" brushRef="#br0" timeOffset="2.95935E6">18806 9519 200 0,'-5'-2'63'0,"0"0"17"16,0-1-52-16,-2 0 3 16,2 1-1-16,-1 0 2 15,1 2-4-15,-4 2-2 16,1 1-4-16,-2 2-3 16,0 2-2-16,-2-2 0 15,3-2-1-15,2 1 1 16,4-1-4-16,-1-3-4 0,3-2-2 15,2 2-2-15,-1 2-3 16,0-2-3-16,4 0 1 16,4 3 0-16,2-1 1 15,8 1 1-15,5 1 1 16,11-3 2-16,4-1-2 16,15-3 0-16,0-2 0 15,15-5-1-15,-2 0-1 16,7-3 0-16,-8 4-1 0,0 3 1 15,-17 4-1-15,-3 2 1 16,-15 2-1-16,-7 1 1 16,-6 0 0-16,-1 1-1 15,-7 1 0-15,-1 0-4 16,-3-4-3-16,0-1-2 16,-4 0-27-16,1-3-100 15,0 0 2-15,-1-4-58 16,-1 2 22-16</inkml:trace>
        </inkml:traceGroup>
      </inkml:traceGroup>
    </inkml:traceGroup>
    <inkml:traceGroup>
      <inkml:annotationXML>
        <emma:emma xmlns:emma="http://www.w3.org/2003/04/emma" version="1.0">
          <emma:interpretation id="{5E66BEEF-7D40-4BD3-A128-CA98AFEC4188}" emma:medium="tactile" emma:mode="ink">
            <msink:context xmlns:msink="http://schemas.microsoft.com/ink/2010/main" type="paragraph" rotatedBoundingBox="7152,12999 11346,14217 10688,16485 6493,1526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A00F4D5-E02B-4433-9547-5C4C0636CF8A}" emma:medium="tactile" emma:mode="ink">
              <msink:context xmlns:msink="http://schemas.microsoft.com/ink/2010/main" type="line" rotatedBoundingBox="7152,12999 11346,14217 10688,16485 6493,15267"/>
            </emma:interpretation>
          </emma:emma>
        </inkml:annotationXML>
        <inkml:traceGroup>
          <inkml:annotationXML>
            <emma:emma xmlns:emma="http://www.w3.org/2003/04/emma" version="1.0">
              <emma:interpretation id="{D9103351-AD63-4E7E-B677-ED4E7E3158CB}" emma:medium="tactile" emma:mode="ink">
                <msink:context xmlns:msink="http://schemas.microsoft.com/ink/2010/main" type="inkWord" rotatedBoundingBox="7152,12999 11346,14217 10688,16485 6493,15267">
                  <msink:destinationLink direction="with" ref="{67600004-AA94-4092-B884-0E68D06F56FD}"/>
                </msink:context>
              </emma:interpretation>
              <emma:one-of disjunction-type="recognition" id="oneOf13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153908.551">-140 12122 236 0,'-6'0'205'0,"-1"-2"-54"0,4 2-142 15,4 0 141-15,-1 0-148 16,0 2-3-16,-1 0 0 16,1-1 0-16,0-1 1 0,3 2 0 15,0-2 0-15,6 6 0 16,2 1 0-16,9 5 0 15,2-4 0-15,11 2 1 16,4-3 2-16,17-1 3 16,3-4 0-1,19 1 0-15,2 1 0 0,15-3-1 16,-6 3-2-16,20-1 0 16,-5 4-1-16,21-1 0 15,-11 2 0-15,20 1 2 16,-16-1 2-16,18 5 2 15,-13-1 2-15,27 5 5 16,-12 1 1-16,27 0 3 16,-17-6-1-16,25-4 4 15,-21-6-4-15,11-12 0 16,-27-4-3-16,10-2 0 16,-29 3-4-16,13 1-1 15,-19 9-3-15,13 8-1 16,-19 8-3-16,6 10-1 0,-23 5-2 15,4 7 1-15,-19 0-1 16,4 2 0-16,-15-8 0 16,5 3 1-16,-14-7-1 15,1-2 5-15,-11-6 3 16,2-2-2-16,-11-5 1 16,1-2-1-16,-6 2-4 15,-3 2-3-15,-4 1 2 16,-3 3-2-16,-5-4 0 0,-4-2-4 15,-5-3 0-15,1-4-4 16,-4-3-2-16,-2 0-6 16,4-2-4-16,-6-3-3 15,1-6-28-15,-2-8-148 16,-5 0 43-16,-13-3-393 16</inkml:trace>
          <inkml:trace contextRef="#ctx0" brushRef="#br0" timeOffset="154674.1209">3167 13106 436 0,'-3'10'118'0,"-4"-3"33"16,1-4-121-16,-1 2-22 16,-3 7-9-16,-6 3-13 15,-6 8-11-15,-8 9-18 0,-1 4-7 16,-8 16-20-16,1 1-4 16,-10 15-6-16,7 0 20 15,-8 21 35-15,10-2 39 16,-1 17 38-1,15-4 17-15,3 16 9 0,12-18-16 16,9 10-10-16,6-20-24 16,10 7-3-16,3-21-11 15,8-4-6-15,4-23-7 0,15-14 1 16,2-27 0-16,14-24 0 16,0-15 2-16,12-25 2 15,-8-7 3-15,5-18 7 16,-14 2 3-16,6-22 8 15,-14 3-2-15,3-23-1 16,-6 7-9-16,5-15-4 16,-12 15-7-16,0-2-6 15,-13 25-5-15,-11 7-14 16,-19 28-12-16,-25 8-73 16,-15 23-66-16,-26 12-8 15,-13 19-168-15</inkml:trace>
        </inkml:traceGroup>
      </inkml:traceGroup>
    </inkml:traceGroup>
    <inkml:traceGroup>
      <inkml:annotationXML>
        <emma:emma xmlns:emma="http://www.w3.org/2003/04/emma" version="1.0">
          <emma:interpretation id="{FFD93979-B3A8-4C43-8790-D7D621BD5F37}" emma:medium="tactile" emma:mode="ink">
            <msink:context xmlns:msink="http://schemas.microsoft.com/ink/2010/main" type="paragraph" rotatedBoundingBox="1350,15064 32336,13001 32592,16850 1606,189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99D543-A3E0-48A2-A959-ED71509C52B8}" emma:medium="tactile" emma:mode="ink">
              <msink:context xmlns:msink="http://schemas.microsoft.com/ink/2010/main" type="line" rotatedBoundingBox="1350,15064 32336,13001 32592,16850 1606,18913"/>
            </emma:interpretation>
          </emma:emma>
        </inkml:annotationXML>
        <inkml:traceGroup>
          <inkml:annotationXML>
            <emma:emma xmlns:emma="http://www.w3.org/2003/04/emma" version="1.0">
              <emma:interpretation id="{DF15C220-37CC-4C80-869A-E17F59E435AC}" emma:medium="tactile" emma:mode="ink">
                <msink:context xmlns:msink="http://schemas.microsoft.com/ink/2010/main" type="inkWord" rotatedBoundingBox="1412,18185 2148,16544 3008,16929 2272,18570"/>
              </emma:interpretation>
              <emma:one-of disjunction-type="recognition" id="oneOf14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2.19601E6">-4376 15135 379 0,'-7'3'126'0,"-3"-4"28"16,4-1-108-16,2 0-28 16,1-1-7-16,0 0-10 0,-4-2-10 15,-5-2 8 1,-8 4 0-16,-3-1 0 0,-10 6 2 16,0 3 0-16,-9 8 1 15,4 1 1-15,-10 12 2 16,0 2 1-16,-12 19 3 15,4-1-1-15,-13 19 3 16,5-5-2-16,-13 16 0 16,8-4-3-16,-11 16-1 15,9-5-3-15,-4 20 0 16,15-7-2-16,4 10 0 16,17-13 0-16,10 7 0 15,15-22-1-15,13 0 0 16,9-17 0-16,10-1 0 15,7-17-1-15,7-1 1 16,1-11-1-16,12 1 1 0,-1-9-1 16,11 2-3-16,-2-7-1 15,9 0-4-15,-9-6-3 16,5-5-3-16,-11-6 3 16,1-6 0-16,-12-6 4 15,7-8-6-15,-4-4-4 16,2-10-29-16,-1-2-35 15,6-8-56-15,-6 1-14 16,2-6-94-16</inkml:trace>
        </inkml:traceGroup>
        <inkml:traceGroup>
          <inkml:annotationXML>
            <emma:emma xmlns:emma="http://www.w3.org/2003/04/emma" version="1.0">
              <emma:interpretation id="{240BE09C-F87C-44B8-981B-1BEC342BE336}" emma:medium="tactile" emma:mode="ink">
                <msink:context xmlns:msink="http://schemas.microsoft.com/ink/2010/main" type="inkWord" rotatedBoundingBox="3670,14909 5693,14774 5870,17430 3847,17564">
                  <msink:destinationLink direction="with" ref="{EC041309-A2B4-4149-B5E3-0D2E6E5AF2B3}"/>
                </msink:context>
              </emma:interpretation>
              <emma:one-of disjunction-type="recognition" id="oneOf15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2.19727E6">-3259 15542 338 0,'13'5'94'0,"7"5"31"0,5 0-101 16,10 1 2-16,2-1-10 15,11 0-7-15,-4-5-8 16,11 0-11-16,-3-3-16 16,-2-6-47-16,-9-1-46 15,-6 0-7-15,-12-1-49 16,-5-1 72-16</inkml:trace>
          <inkml:trace contextRef="#ctx0" brushRef="#br0" timeOffset="2.19734E6">-3186 15796 438 0,'2'8'121'16,"-6"-8"29"-16,6 3-121 15,5 1-20-15,8 2-4 16,3 1-4-16,13 5-1 16,6-2 1-16,14-1-1 15,3-2-1-15,7-4-3 0,-3-3-2 16,8 2-8-16,-12-4-6 16,5-1-44-16,-7 3-83 15,1-2 10-15,-12 1-223 16</inkml:trace>
          <inkml:trace contextRef="#ctx0" brushRef="#br0" timeOffset="167422.3735">-1747 13189 422 0,'-23'-6'116'0,"-3"-3"35"16,6 6-125-16,0 5-3 15,0 3-11-15,-2 11-6 16,1 8-6-16,-8 15 0 16,-2 3 0-16,-14 21 0 15,2-3 0-15,-14 18-1 16,-1-5 2-16,-8 21-1 15,8-6 0-15,-7 19 0 16,12-9 1-16,5 14-1 16,16-10 0-16,11 12 0 15,14-14 0-15,20 5-1 16,11-19 0-16,14-13-1 0,5-28 0 16,20-19 1-16,0-24 0 15,18-29 2-15,-3-14 2 16,17-29 3-16,-12-5 0 15,8-26 2-15,-14 7-2 16,4-23 1-16,-13 14-2 16,-1-19 3-16,-13 14 1 0,-2-15 1 15,-17 15 0-15,-9-12 0 16,-14 24-4-16,-20-2-1 16,-16 25-3-16,-22 10-6 15,-7 26-4-15,-20 19-4 16,1 20 0-16,-7 18-3 15,12 10-1-15,2 19-53 16,12 3-90-16,-5 14 8 16,5-4-253-16</inkml:trace>
        </inkml:traceGroup>
        <inkml:traceGroup>
          <inkml:annotationXML>
            <emma:emma xmlns:emma="http://www.w3.org/2003/04/emma" version="1.0">
              <emma:interpretation id="{CE0B4643-42BD-4FF7-AEAD-B96CA79792B6}" emma:medium="tactile" emma:mode="ink">
                <msink:context xmlns:msink="http://schemas.microsoft.com/ink/2010/main" type="inkWord" rotatedBoundingBox="6362,15762 11542,15417 11649,17020 6468,17365">
                  <msink:destinationLink direction="with" ref="{EC041309-A2B4-4149-B5E3-0D2E6E5AF2B3}"/>
                </msink:context>
              </emma:interpretation>
              <emma:one-of disjunction-type="recognition" id="oneOf16">
                <emma:interpretation id="interp36" emma:lang="" emma:confidence="1">
                  <emma:literal/>
                </emma:interpretation>
              </emma:one-of>
            </emma:emma>
          </inkml:annotationXML>
          <inkml:trace contextRef="#ctx0" brushRef="#br0" timeOffset="3.00699E6">-25 14094 298 0,'2'-3'136'0,"-2"3"-1"16,-4-4-70-16,3 1-40 15,-1 1-16-15,-1-3-4 0,-2 2-4 16,-4-2 6-16,-1 0 3 15,0 2 4-15,-1 3 3 16,-4 3-2-16,0 5-7 16,-8 6-2-16,-2 6-5 0,-10 11-4 15,-2 2 3-15,-11 17 2 16,3 2-1-16,-8 12 1 16,4 0-1-16,-5 12 0 15,10-8 0-15,-3 3-1 16,12-14 1-16,4-1 3 15,11-11 2-15,6-5 2 16,11-14 2-16,10 3 0 16,9-9-2-16,14-5-2 15,3-7-3-15,16 0-1 16,0-6-1-16,10-1-8 16,-10 1-4-16,9 0-17 15,-8 3-13-15,2-2-47 16,-14 2-69-16,-2 0 2 15,-12-3-173-15</inkml:trace>
          <inkml:trace contextRef="#ctx0" brushRef="#br0" timeOffset="3.00758E6">-193 14614 204 0,'-1'30'225'0,"-8"-6"-65"0,-1 13-122 16,2 1 122-16,-4 17-151 16,-3-2-10-16,-4 14-6 15,-3-3-2-15,-8 13-2 16,2-6 1-16,-7 5 0 15,3-4 4-15,-2-1-2 16,2-14-1-16,6-4-5 16,7-18-8-16,6-11-124 15,8-15 34-15,13-23-318 16</inkml:trace>
          <inkml:trace contextRef="#ctx0" brushRef="#br0" timeOffset="3.00771E6">524 14101 301 0,'-14'40'190'15,"-8"-4"-27"-15,-1-11-32 16,-1 5-109-16,10-2-22 0,-6 9 1 16,0-1-7-16,-5 9-14 15,0-7 6-15,-8 10 8 16,1-3-1-16,-1 7 0 16,1-6 6-16,4 7 3 15,7-10 1-15,6 7 4 16,8-8 0-16,9 6 1 15,8-7-2-15,8 6 0 16,8-9-4-16,8-2-1 16,-1-9-2-16,5-4-3 15,-3-8-4-15,3-11-15 16,-3-9-12-16,3-17-108 16,-3-6-10-16,-2-17-41 15,-6 0-33-15</inkml:trace>
          <inkml:trace contextRef="#ctx0" brushRef="#br0" timeOffset="3.0086E6">523 14692 449 0,'-33'71'117'16,"-2"5"37"-16,10-7-130 0,0 14-9 15,7-7-7-15,-4 15-14 16,2-8-8-16,-5 7-33 16,5-17-87-16,-1-5-19 15,2-22-48-15,3-14-10 16</inkml:trace>
          <inkml:trace contextRef="#ctx0" brushRef="#br0" timeOffset="3.00864E6">596 15271 603 0,'-17'43'120'0,"4"-23"58"0,25-18-192 15,16-5-27-15,7-1-140 16,-5-17 27-16,-11-6-356 16</inkml:trace>
          <inkml:trace contextRef="#ctx0" brushRef="#br0" timeOffset="3.00953E6">1662 14257 357 0,'-5'-7'130'0,"-7"-1"18"0,-5-2-89 16,-2 0-36-16,0 7-11 16,-7 4-8-16,1 8-11 15,-7 9-1-15,-1 5-1 16,-5 14 2-16,1-1 3 0,1 12 3 16,4-1 2-16,1 9 5 15,7-4 4-15,8 12 9 16,6-6 4-1,10 6 3-15,8-11-3 0,12 10-3 16,7-10-10-16,9 7-4 16,1-7-6-16,6 5-8 15,-7-12-5-15,1 1-4 16,-9-12 0-16,-3-5 1 16,-10-12 8-16,-5 2 7 15,-8-10 8-15,-6-2 6 16,-4 0 1-16,-9 2 0 15,-2-3-3-15,-16 1-4 16,-4 1-5-16,-12-6-2 16,1-5-3-16,-10-6-5 0,12-5-3 15,-2-6-6-15,14-1-1 16,-1-3-1-16,16 3 5 16,4-1 1-16,11 1 6 15,9-5 3-15,10 0 3 16,12-12 3-16,7-1 2 15,14-15 0-15,-1 0 1 16,15-10 1-16,-2 3-2 16,12-13 0-16,-7 7 0 0,11-14 1 15,-11 5 1-15,-1-8 1 16,-19 17 1-16,-8-2 5 16,-20 20 1-16,-20 10 1 15,-12 16-2-15,-21 7-2 16,-10 15-6-16,-15 8-8 15,6 7-7-15,-4 13-6 16,14 7-7-16,4 10-50 16,13 0-90-16,4 5 10 15,6-9-249-15</inkml:trace>
          <inkml:trace contextRef="#ctx0" brushRef="#br0" timeOffset="3.00979E6">1992 14649 427 0,'-12'-12'114'0,"-1"0"32"16,1 1-125-16,3-1-5 16,4 0-10-16,3 2-6 15,4 2-1-15,3 0 0 16,0 1-1-16,3 6 1 15,2 1 0-15,3 6 3 16,4 8 0-16,8 0 7 16,3 0 4-16,8-4 4 15,-1-9 2-15,10-6 0 16,-5-3-5-16,3-4-5 16,-10 6-3-16,-3-2-3 15,-12 4-2-15,-6 4 0 16,-10 4 1-16,-11 5-3 0,-7 5-1 15,-13 6-2-15,-2 0-1 16,-7 5 1-16,5-4 2 16,3 2 3-16,8 1 2 15,5-1 1-15,11 2-1 16,3 3-1-16,8-3 0 16,8 5-3-16,7-5-1 15,10-2 0-15,3-5 0 16,7-1-1-16,-1-4 2 0,3 4 1 15,-7-1 0-15,1 4 2 16,-9-2 1-16,-5 4 1 16,-11-2 1-16,-9 6 0 15,-14 1-1-15,-18 6-1 16,-11 0-1-16,-17 7-5 16,-5-5-5-16,-9 3-9 15,7-9-4-15,2-6-13 16,14-10-4-16,5-8-34 15,16-7-34-15,8-1-44 16,10-2-23-16,14-10-59 16</inkml:trace>
          <inkml:trace contextRef="#ctx0" brushRef="#br0" timeOffset="3.01041E6">3131 14438 459 0,'-10'11'143'0,"-8"1"29"16,-2-5-130-16,0 6-19 16,-2 7-15-16,1 11-12 15,1 4-5-15,0 10-1 16,3-2 2-16,4 7 1 16,5-4 5-16,-1 6 1 15,8-7 3-15,1 1 6 16,5-9 2-16,5 4 6 15,3-8 1-15,8 9 0 16,4-2-6-16,4 3-2 16,-1-6-6-16,2 2-2 15,-9-12 0-15,-2 1 3 16,-10-6 1-16,-12 3 4 16,-10 0 0-16,-17 4 0 0,-8 0-2 15,-19 1-2-15,-4-6-3 16,-14-2-2-16,7-10-1 15,-10-9-3-15,13-6-2 16,-1-12-8-16,13-4-4 16,5-10-10-16,16-6-6 15,12-17-42-15,19-3-100 16,12-24 18-16,14 1-277 0</inkml:trace>
          <inkml:trace contextRef="#ctx0" brushRef="#br0" timeOffset="3.01056E6">3239 13985 522 0,'21'18'143'0,"6"10"41"16,6 0-153-16,15 9-5 15,4-1-12-15,17 4-5 16,3-13-6-16,24-2-2 15,4-15-7-15,19-9-18 16,-9-9-16-16,9-12-10 16,-21-8-17-16,9-9-112 15,-24 1 38-15,5-7-284 0</inkml:trace>
        </inkml:traceGroup>
        <inkml:traceGroup>
          <inkml:annotationXML>
            <emma:emma xmlns:emma="http://www.w3.org/2003/04/emma" version="1.0">
              <emma:interpretation id="{41F219C2-6F75-4392-B93E-19682B7B5AE6}" emma:medium="tactile" emma:mode="ink">
                <msink:context xmlns:msink="http://schemas.microsoft.com/ink/2010/main" type="inkWord" rotatedBoundingBox="15700,16648 16042,17876 15558,18011 15216,16784"/>
              </emma:interpretation>
              <emma:one-of disjunction-type="recognition" id="oneOf17">
                <emma:interpretation id="interp37" emma:lang="" emma:confidence="1">
                  <emma:literal/>
                </emma:interpretation>
              </emma:one-of>
            </emma:emma>
          </inkml:annotationXML>
          <inkml:trace contextRef="#ctx0" brushRef="#br0" timeOffset="3.08786E6">8134 15125 297 0,'9'15'215'0,"-1"-2"-37"0,0-9-34 15,11 4-98 1,6 0-26-16,14 2-2 0,6 0-13 15,18-2-23-15,-3-4-20 16,16-3-37-16,-11-4-111 16,5-7 11-16,-20-5-255 15</inkml:trace>
          <inkml:trace contextRef="#ctx0" brushRef="#br0" timeOffset="3.08811E6">8621 16275 676 0,'-28'30'132'0,"9"-16"62"0,24-14-218 16,19-5 211-16,6 0-389 16,-9-2 187-16,-14-1-932 15</inkml:trace>
        </inkml:traceGroup>
        <inkml:traceGroup>
          <inkml:annotationXML>
            <emma:emma xmlns:emma="http://www.w3.org/2003/04/emma" version="1.0">
              <emma:interpretation id="{A9F2361D-8C11-433F-89BB-B3CE91DCE0A5}" emma:medium="tactile" emma:mode="ink">
                <msink:context xmlns:msink="http://schemas.microsoft.com/ink/2010/main" type="inkWord" rotatedBoundingBox="15770,16812 16674,16751 16749,17888 15845,17948"/>
              </emma:interpretation>
              <emma:one-of disjunction-type="recognition" id="oneOf18">
                <emma:interpretation id="interp38" emma:lang="" emma:confidence="0">
                  <emma:literal>s</emma:literal>
                </emma:interpretation>
                <emma:interpretation id="interp39" emma:lang="" emma:confidence="0">
                  <emma:literal>S</emma:literal>
                </emma:interpretation>
                <emma:interpretation id="interp40" emma:lang="" emma:confidence="0">
                  <emma:literal>5</emma:literal>
                </emma:interpretation>
                <emma:interpretation id="interp41" emma:lang="" emma:confidence="0">
                  <emma:literal>b</emma:literal>
                </emma:interpretation>
                <emma:interpretation id="interp42" emma:lang="" emma:confidence="0">
                  <emma:literal>§</emma:literal>
                </emma:interpretation>
              </emma:one-of>
            </emma:emma>
          </inkml:annotationXML>
          <inkml:trace contextRef="#ctx0" brushRef="#br0" timeOffset="3.09023E6">9541 15097 326 0,'-4'0'142'0,"1"1"3"0,-2-1-76 15,-2 0-38-15,1 0-15 16,-8 2-1-16,-2 0-6 0,-7 4 2 16,-1 4-1-1,-6 5-1-15,6 5-3 0,-6 10-1 16,1 3-4-16,-4 12-2 16,8 5 0-16,-1 6 1 15,9-2 0-15,6 0 0 16,11-6 1-16,8-1-1 15,10-9 0-15,12 4 0 16,5-11-1-16,16 4-1 16,-3-8 0-16,7-1 0 15,-8-8 1-15,-2-1 0 16,-14-5 1-16,-3 1 1 16,-11-1 0-16,-4 2 0 15,-9 3 1-15,-8 6 0 16,-9 4 1-16,-15 8 3 15,-10 3 4-15,-24 13 3 0,-8-2-1 16,-21 4 3-16,3-12-3 16,-12-3-5-16,17-13-3 15,-1-5-5-15,22-13-7 16,3-6-12-16,17-9-8 16,9-8-49-16,15-11-94 15,6-14 12-15,12-13-250 16</inkml:trace>
        </inkml:traceGroup>
        <inkml:traceGroup>
          <inkml:annotationXML>
            <emma:emma xmlns:emma="http://www.w3.org/2003/04/emma" version="1.0">
              <emma:interpretation id="{4726FE2E-C9D2-434B-BB4C-675CE9D0240F}" emma:medium="tactile" emma:mode="ink">
                <msink:context xmlns:msink="http://schemas.microsoft.com/ink/2010/main" type="inkWord" rotatedBoundingBox="16777,14597 17687,14537 17768,15752 16858,15812">
                  <msink:destinationLink direction="with" ref="{67600004-AA94-4092-B884-0E68D06F56FD}"/>
                </msink:context>
              </emma:interpretation>
              <emma:one-of disjunction-type="recognition" id="oneOf19">
                <emma:interpretation id="interp43" emma:lang="" emma:confidence="1">
                  <emma:literal/>
                </emma:interpretation>
              </emma:one-of>
            </emma:emma>
          </inkml:annotationXML>
          <inkml:trace contextRef="#ctx0" brushRef="#br0" timeOffset="2.78011E6">10215 12930 386 0,'-2'5'118'0,"-1"-5"19"16,3 0-110-16,-4 5-15 15,1 0-12-15,-9 10-1 16,1 3 0-16,-7 7 1 16,-4 0 1-16,-6 5 1 15,1 0 1-15,-6 7 3 16,0-1 0-16,-7 6 3 15,5-1-2-15,-5 9 0 16,4 0-2-16,-1 11-1 16,9-3-1-16,3 14 3 0,8-6-1 15,9 14 1-15,6-11-2 16,6 8-2-16,4-17-2 16,5 1-3-16,4-18-1 15,3 0 1-15,0-13 0 16,3-2 1-16,-1-8 2 15,4-5 4-15,1-5 0 16,9-6 5-16,-1-6 5 16,13-10 0-16,-1-6-1 0,6-14-2 15,-2-2-4-15,4-15-5 16,-8 3-1-16,7-9 0 16,-7 0 0-16,1-11-1 15,-6 6 1-15,-1-9 0 16,-11 5 1-16,-2-7 2 15,-10 8-1-15,-4-7 0 16,-8 9-1-16,-7-7 0 16,-11 11-1-16,-10-2-1 15,-1 9 0-15,-17-2 0 16,1 9-1-16,-10 5-6 16,3 10-2-16,-9 13-8 15,7 10-7-15,-12 20-45 16,-1 5-93-16,-26 19 13 15,-4 1-251-15</inkml:trace>
        </inkml:traceGroup>
        <inkml:traceGroup>
          <inkml:annotationXML>
            <emma:emma xmlns:emma="http://www.w3.org/2003/04/emma" version="1.0">
              <emma:interpretation id="{200D70AA-E23F-4F7D-9A27-44A7A9F9C2EA}" emma:medium="tactile" emma:mode="ink">
                <msink:context xmlns:msink="http://schemas.microsoft.com/ink/2010/main" type="inkWord" rotatedBoundingBox="17116,16810 17702,16771 17765,17709 17179,17748"/>
              </emma:interpretation>
              <emma:one-of disjunction-type="recognition" id="oneOf20">
                <emma:interpretation id="interp44" emma:lang="" emma:confidence="0">
                  <emma:literal>1</emma:literal>
                </emma:interpretation>
                <emma:interpretation id="interp45" emma:lang="" emma:confidence="0">
                  <emma:literal>'</emma:literal>
                </emma:interpretation>
                <emma:interpretation id="interp46" emma:lang="" emma:confidence="0">
                  <emma:literal>I</emma:literal>
                </emma:interpretation>
                <emma:interpretation id="interp47" emma:lang="" emma:confidence="0">
                  <emma:literal>l</emma:literal>
                </emma:interpretation>
                <emma:interpretation id="interp48" emma:lang="" emma:confidence="0">
                  <emma:literal>7</emma:literal>
                </emma:interpretation>
              </emma:one-of>
            </emma:emma>
          </inkml:annotationXML>
          <inkml:trace contextRef="#ctx0" brushRef="#br0" timeOffset="3.09104E6">10201 15357 422 0,'2'7'109'0,"8"-7"35"16,2-3-119-16,9-1-13 16,6-1-6-16,6-6-6 15,-2-1-8-15,6-9-3 0,1-4-2 16,4-8-2-16,-6 3 5 15,2 0 4-15,-8 5 6 16,-3 5 6-16,-11 5 6 16,-4 5 3-16,-7 3 3 15,-2 9-3-15,-8 6-5 16,-8 17-2-16,-7 7-4 0,-11 23-4 16,-8 6 1-1,-9 22 1-15,5-3-1 0,-7 14 1 16,9-7-2-16,-4 7 0 15,8-16-4-15,-6 5-10 16,12-18-12-16,-1-5-61 16,9-22-61-16,6-10-9 15,11-24-155-15</inkml:trace>
        </inkml:traceGroup>
        <inkml:traceGroup>
          <inkml:annotationXML>
            <emma:emma xmlns:emma="http://www.w3.org/2003/04/emma" version="1.0">
              <emma:interpretation id="{440E8B54-935D-497D-A23B-077CC09466CB}" emma:medium="tactile" emma:mode="ink">
                <msink:context xmlns:msink="http://schemas.microsoft.com/ink/2010/main" type="inkWord" rotatedBoundingBox="20670,17304 20741,17300 20742,17317 20672,17322"/>
              </emma:interpretation>
              <emma:one-of disjunction-type="recognition" id="oneOf21">
                <emma:interpretation id="interp49" emma:lang="" emma:confidence="1">
                  <emma:literal/>
                </emma:interpretation>
              </emma:one-of>
            </emma:emma>
          </inkml:annotationXML>
          <inkml:trace contextRef="#ctx0" brushRef="#br0" timeOffset="2.23465E6">13590 15663 501 0,'6'-2'173'16,"4"-3"4"-16,-1 4-139 0,2-3-36 16,-1 1-45-16,-2 1 8 0,-1 1-142 15,-2 1 33-15,-2-4-347 16</inkml:trace>
        </inkml:traceGroup>
        <inkml:traceGroup>
          <inkml:annotationXML>
            <emma:emma xmlns:emma="http://www.w3.org/2003/04/emma" version="1.0">
              <emma:interpretation id="{C724010E-DD41-4B33-96D2-27F26141CAA5}" emma:medium="tactile" emma:mode="ink">
                <msink:context xmlns:msink="http://schemas.microsoft.com/ink/2010/main" type="inkWord" rotatedBoundingBox="23685,14558 24742,14487 24811,15516 23754,15587"/>
              </emma:interpretation>
              <emma:one-of disjunction-type="recognition" id="oneOf22">
                <emma:interpretation id="interp50" emma:lang="" emma:confidence="1">
                  <emma:literal/>
                </emma:interpretation>
              </emma:one-of>
            </emma:emma>
          </inkml:annotationXML>
          <inkml:trace contextRef="#ctx0" brushRef="#br0" timeOffset="2.89051E6">17519 12859 168 0,'2'-2'217'0,"-5"1"-70"0,-2-1-107 16,-2 0 97-16,-5 1-143 15,-1 1-4-15,-5-4-3 16,1 3 9-16,2-1 3 16,0 4 5-16,-6-1 0 15,2 6 0-15,-4 3 2 16,-7 2 0-16,-3 4 0 15,2 6 0-15,-11 4 0 0,4 3-1 16,-10 10-1 0,3-2-1-16,-8 6 0 0,1 0-1 15,-6 14-2-15,7-4 0 16,-4 15 1-16,10-3 0 16,2 8 0-16,15-10 1 15,3 3-1-15,13-13 1 16,4 4 3-16,11-12 0 15,7 4 1-15,5-11 0 16,8-1 0-16,6-12-3 0,5-5-1 16,3-12 0-16,11-1 1 15,0-9 0 1,14-3 1-16,-4-3 0 0,7-10 0 16,-7-6-1-16,3-11 0 15,-9-1 1-15,7-16 2 16,-7 3 0-16,8-16 2 15,-7 2 1-15,3-15 0 16,-11 8-2-16,-2-11 1 16,-16 8 1-16,-7-2 5 15,-14 14 4-15,-11-4-5 16,-10 20-12-16,-16 4-2 16,-7 22-7-16,-19 13-14 15,1 16 0-15,-12 11-1 16,8 7-9-16,-7 6-84 15,13-3-53-15,-4 7-11 0,8-9-159 16</inkml:trace>
        </inkml:traceGroup>
        <inkml:traceGroup>
          <inkml:annotationXML>
            <emma:emma xmlns:emma="http://www.w3.org/2003/04/emma" version="1.0">
              <emma:interpretation id="{B39435BE-A9C9-42ED-80FF-9F92CD64745D}" emma:medium="tactile" emma:mode="ink">
                <msink:context xmlns:msink="http://schemas.microsoft.com/ink/2010/main" type="inkWord" rotatedBoundingBox="26899,14386 32404,14019 32543,16109 27038,16476"/>
              </emma:interpretation>
              <emma:one-of disjunction-type="recognition" id="oneOf23">
                <emma:interpretation id="interp51" emma:lang="" emma:confidence="1">
                  <emma:literal/>
                </emma:interpretation>
              </emma:one-of>
            </emma:emma>
          </inkml:annotationXML>
          <inkml:trace contextRef="#ctx0" brushRef="#br0" timeOffset="2.98997E6">20434 13382 507 0,'-1'3'121'0,"-6"7"44"0,-3 7-151 15,-3 14-3-15,-5 9-6 16,-7 18-5-16,-4 0-4 0,-9 19-7 16,0-6-4-16,-8 14-9 15,1-9-4-15,-7 12-19 16,8-15-13-16,0 5-68 16,13-18-13-16,8-5-32 15,14-25-18-15</inkml:trace>
          <inkml:trace contextRef="#ctx0" brushRef="#br0" timeOffset="2.99002E6">21336 12839 479 0,'16'3'147'0,"-7"6"26"0,-13 2-127 16,-4 17-30-16,-5 7-10 16,-12 25-2-16,-8 3-7 15,-12 17-4-15,-2-5-4 0,-12 14-2 16,6-12-1-16,-14 12 0 15,4-9 2-15,-12 13 4 16,11-12 1-16,-9 9 4 16,14-14 6-16,8-1 4 15,16-20 0-15,12-5 0 16,15-12-2-16,13-2-4 16,6-9-4-16,14 1-5 15,7-3-4-15,16-8-14 16,5-11-10-16,13-11-55 15,-1-8-52-15,10-14-7 16,-14-3-58-16,7-6 77 16</inkml:trace>
          <inkml:trace contextRef="#ctx0" brushRef="#br0" timeOffset="2.99097E6">21311 13656 457 0,'-2'21'168'0,"-4"-9"16"16,-4 5-106-16,3 4-61 15,-1 16-5-15,-4 4-9 16,-8 21-12-16,-8 6-5 0,-14 18-12 15,1 0-5-15,-12 17-4 16,1-8 5-16,-2 11 1 16,7-15 8-1,2-3-5-15,15-23-11 0,9-10-108 16,9-22 26-16,6-16-277 16</inkml:trace>
          <inkml:trace contextRef="#ctx0" brushRef="#br0" timeOffset="2.991E6">21560 14016 603 0,'-5'25'134'0,"-3"-5"54"15,1-5-170-15,14 3-42 16,3-1-4-16,0 3-16 15,-2 1-144-15,-8 1 35 16,-13-7-352-16</inkml:trace>
          <inkml:trace contextRef="#ctx0" brushRef="#br0" timeOffset="2.99205E6">22589 13007 223 0,'-1'-4'177'0,"-3"1"-31"16,-1-2-26-16,-3 3-74 16,1-1-24-16,-3 3-5 15,0 0-9-15,2 0-2 16,1-2-3-16,-2 2-2 16,4-5 0-16,0 4-1 15,-4-4 0-15,-1 6-1 16,-3 6 1-16,-4 11 0 0,-1 9 0 15,-5 16 1-15,3 2 1 16,3 15-1-16,6-1 1 16,4 11-1-16,9-5-1 15,6 3 0-15,4-12 0 16,9 4-1-16,-1-15 1 16,3 3 1-16,-1-8 1 15,3 2-1-15,-8-11 1 16,1-3-1-16,-3-8 0 15,0 0-1-15,-2-8 0 0,0-1-1 16,-4 1 2-16,1 1-1 16,-6-1 0-16,0 0 0 15,-3-3 1-15,-1 3-2 16,-8-2 1-16,-8 3 0 16,-6 2 0-16,-11 0-1 15,-4-2 1-15,-11-3 2 16,2-6 1-16,-7-8 0 15,4-4 2-15,-4-5-1 16,10-2 0-16,0 3 1 16,8 2 0-16,0 0 1 15,9 2 3-15,6 0 3 16,10 1-1-16,8-8-1 16,9-3-2-16,11-12-2 15,7-1-3-15,20-13 3 16,3 5-1-16,22-8 1 0,-2 7-1 15,11-6-1-15,-9 4-1 16,8-9-2-16,-12 4 0 16,9-13 0-16,-13 6 0 15,4-8 2-15,-13 7 2 16,-1-6 4-16,-16 13 2 0,-6 0 3 16,-17 8-1-16,-11-2 0 15,-15 9-7 1,-14 5-6-16,-6 5-7 15,-15 9-11-15,0 14-5 0,-12 12-10 16,7 10-1-16,-9 14-16 16,9 6-19-1,-8 12-107-15,6-2 20 0,-13 8-262 16</inkml:trace>
          <inkml:trace contextRef="#ctx0" brushRef="#br0" timeOffset="2.99413E6">23325 13080 261 0,'-14'-7'106'0,"4"2"13"16,4-7-65-16,4 3-16 15,0-3-9-15,2 5-18 16,2 2 5-16,1 4 7 0,6 4-1 16,2 0 4-16,8-1 5 15,4 5-8-15,5-2-7 16,2 0-3-16,2 1-2 15,-3 1-3-15,6 1-1 16,-3 4-2 0,1-2 0-16,-6 0-3 0,-3 1 0 15,-9-4-3-15,-6-2 0 16,-11 2 0-16,-10 3-1 16,-4 1 0-16,-12 4 0 15,-2 0-1-15,-7 3-1 16,2-3 1-16,5 3 1 15,7 1 0-15,7 6 2 16,7-4 0-16,4 6 1 16,4 1 0-16,4 0 0 15,2-1 0-15,12 8 0 16,4-5 0-16,11 6 0 16,1 1 0-16,8 6-1 0,-6-2-1 15,-2 2 2-15,-6-6 1 16,-2-4 0-16,-8-11 1 15,-4-6 3-15,-7-6 1 16,-7-1 2-16,-7-6 0 16,-17 2 0-16,-9-2-2 15,-19 5-2-15,-6-3-3 0,-15 4-2 16,3-6-4-16,-9 2-12 16,16-5-6-1,-8 5-11-15,11 3 0 0,4 2-8 16,16 2-4-16,3-2-109 15,19-2 34-15,5-4-285 16</inkml:trace>
          <inkml:trace contextRef="#ctx0" brushRef="#br0" timeOffset="2.99471E6">24344 12882 347 0,'28'-3'195'0,"-14"1"-18"15,-8 2-52-15,-6 2-97 16,-5 9-7-16,-8 8-16 16,-10 12-10-16,-4 9-5 0,-9 5-7 15,4-2-2-15,-1 5 2 16,6-6 6-16,-1 1 4 16,6-7 12-16,-4 6 8 15,8-6 1-15,1 4 3 16,9-5 0-16,8 7-5 15,10-6-6-15,6 6-6 16,8-4-3-16,7 5-4 16,-1-3 0-16,5 1 0 15,-4-9 3-15,1 1 2 16,-6-8 2-16,-2 0 1 16,-8-5 2-16,-9 5 7 15,-7-4 4-15,-8 1 6 16,-9-5 5-16,-13 4 6 15,-5-4-7-15,-16-4-3 16,-4-3-7-16,-18-5-12 16,0-7-13-16,-12-6-14 0,11-4-9 15,-6-3-17-15,15 4-12 16,4-9-2-16,14 3-17 16,4-11-92-16,13-2 34 15,7-18-245-15</inkml:trace>
          <inkml:trace contextRef="#ctx0" brushRef="#br0" timeOffset="2.99495E6">24269 12756 528 0,'53'5'149'15,"-4"-8"40"-15,34-2-149 16,11 3-20-16,26-3-4 16,-9 2-16-16,18-4-22 15,-21-3-13-15,10-6-154 16,-18-1 26-16,9-5-369 16</inkml:trace>
          <inkml:trace contextRef="#ctx0" brushRef="#br0" timeOffset="2.98932E6">20496 12836 200 0,'0'-9'139'0,"0"-1"-23"16,0-1-28-16,1-4-54 15,3 0-16-15,1-2 5 16,-2 2 5-16,0-5-6 15,-3 4 1-15,0 4 1 0,0 4-9 16,-1 1-4-16,-1 7 2 16,-1 2-1-16,-4 0-4 15,-6 8 0-15,-2 5-5 16,-10 13-1-16,-3 5 0 16,-10 15 0-16,-1 4 1 15,-12 17 2-15,1-1 0 16,-11 10 1-16,3-3-2 15,-5 11 0-15,9-16-2 16,6 8-1-16,13-8 0 16,9-2-1-16,14-17 0 0,7-1 0 15,9-15-1-15,9 2 0 16,5-9 1-16,9-2 0 16,4-6 0-16,11 0 1 15,1-5-1-15,5-3-2 16,-1-2-1-16,2 1-3 15,-4-1-2-15,0-3-3 16,-10-4 1-16,1-1-3 16,-6-4 1-16,-2-4-10 15,-6-1-11-15,-2-3-103 16,-5 0-12-16,-7-7-40 16,-6 1-40-16</inkml:trace>
          <inkml:trace contextRef="#ctx0" brushRef="#br0" timeOffset="2.16941E6">23562 12852 338 0,'-2'9'32'0,"-1"-4"-32"0,-2-4-91 15,0-2-187-15</inkml:trace>
        </inkml:traceGroup>
      </inkml:traceGroup>
    </inkml:traceGroup>
    <inkml:traceGroup>
      <inkml:annotationXML>
        <emma:emma xmlns:emma="http://www.w3.org/2003/04/emma" version="1.0">
          <emma:interpretation id="{BF81A3B8-F392-4BF9-949E-8E38D7E2FF76}" emma:medium="tactile" emma:mode="ink">
            <msink:context xmlns:msink="http://schemas.microsoft.com/ink/2010/main" type="paragraph" rotatedBoundingBox="2645,17728 18425,16312 18559,17797 2778,192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CB2E6E-6269-498E-B8C9-AFF6BFB914E7}" emma:medium="tactile" emma:mode="ink">
              <msink:context xmlns:msink="http://schemas.microsoft.com/ink/2010/main" type="inkBullet" rotatedBoundingBox="2678,18097 2976,18071 3022,18577 2723,18603"/>
            </emma:interpretation>
            <emma:one-of disjunction-type="recognition" id="oneOf24">
              <emma:interpretation id="interp52" emma:lang="" emma:confidence="0">
                <emma:literal>•</emma:literal>
              </emma:interpretation>
            </emma:one-of>
          </emma:emma>
        </inkml:annotationXML>
        <inkml:trace contextRef="#ctx0" brushRef="#br0" timeOffset="2.19723E6">-4288 16559 471 0,'-9'4'123'0,"3"-1"38"16,-1-3-141-16,5 2-5 0,1-2-13 15,1-2-12-15,-2 2-4 16,5-2-4-16,-6 4-1 16,0 1-5-16,-2 6 5 15,-2 6 1-15,-4 6 6 16,-1 7 2-16,2 2 9 15,2 7 4-15,4-4 0 0,6 7 3 16,8-5-1 0,5 1 0-16,3-8-1 15,9-3 1-15,-2-10-1 0,3-5 1 16,-3-8 0-16,1-7 3 16,-6-10-2-16,0-8 0 15,-3-9-2-15,1-11 2 16,-5 0-2-16,-1-10 3 15,-4 3 3-15,-4-2 4 16,-8 9 0-16,-4 0 1 16,-4 10-4-16,-4 3-5 15,-4 10-10-15,-3 2-18 16,-2 10-11-16,-7 9-130 16,1 6 27-16,-4 11-308 15</inkml:trace>
      </inkml:traceGroup>
      <inkml:traceGroup>
        <inkml:annotationXML>
          <emma:emma xmlns:emma="http://www.w3.org/2003/04/emma" version="1.0">
            <emma:interpretation id="{14D6C1B6-B13F-4E4E-BDC6-2590C067AA0A}" emma:medium="tactile" emma:mode="ink">
              <msink:context xmlns:msink="http://schemas.microsoft.com/ink/2010/main" type="line" rotatedBoundingBox="6874,17348 18425,16312 18559,17797 7007,18833"/>
            </emma:interpretation>
          </emma:emma>
        </inkml:annotationXML>
        <inkml:traceGroup>
          <inkml:annotationXML>
            <emma:emma xmlns:emma="http://www.w3.org/2003/04/emma" version="1.0">
              <emma:interpretation id="{DE88DC86-56C1-4322-B02A-0A3EC60E1AA5}" emma:medium="tactile" emma:mode="ink">
                <msink:context xmlns:msink="http://schemas.microsoft.com/ink/2010/main" type="inkWord" rotatedBoundingBox="6890,17528 9914,17257 10027,18515 7002,18786"/>
              </emma:interpretation>
              <emma:one-of disjunction-type="recognition" id="oneOf25">
                <emma:interpretation id="interp53" emma:lang="" emma:confidence="1">
                  <emma:literal/>
                </emma:interpretation>
              </emma:one-of>
            </emma:emma>
          </inkml:annotationXML>
          <inkml:trace contextRef="#ctx0" brushRef="#br0" timeOffset="3.01432E6">41 16392 335 0,'-16'3'116'15,"-4"0"19"-15,2 1-88 16,3 1-21-16,-2 0-4 16,2 0-13-16,0 1 0 15,2 1 0-15,-2 1 1 16,2 0-2-16,3 2 0 16,1-3-2-16,6 0-2 15,6-1-3-15,14-2-1 16,6-6-1-16,19-10 1 0,9-6 0 15,24-15 1 1,5-10 0-16,13-10 1 0,-5 3-1 16,6-17-1-16,-17 9 1 15,2-8-2-15,-12 9 1 16,-6 1 0-16,-14 21 1 16,-8 9 0-16,-15 14 2 0,-11 10 4 15,-15 16 1-15,-13 16 2 16,-11 11-1-1,-17 22 2-15,-6 5-2 0,-12 15 2 16,3-8-1-16,-4 8-1 16,9-13-2-16,0 4-4 15,12-11-6-15,-2 4-11 16,8-12-6-16,1-2-10 16,11-15-12-16,3-7-123 15,9-11 37-15,4-8-317 16</inkml:trace>
          <inkml:trace contextRef="#ctx0" brushRef="#br0" timeOffset="3.01436E6">676 16564 376 0,'-15'37'162'0,"-9"-9"12"16,-6 4-74-16,9-6-72 16,-1 12-6-16,4-3-4 0,0 7-22 15,4-6-9-15,0 6-13 16,4-11-9-16,-4 11-30 15,4-11-24-15,-1 6-59 16,-1-11-3-16,4-2-37 16,0-13 28-16</inkml:trace>
          <inkml:trace contextRef="#ctx0" brushRef="#br0" timeOffset="3.0144E6">1227 16068 464 0,'0'2'121'16,"-5"1"37"-16,-2 0-135 16,0 6-7-16,-1 1-10 0,-2 6-8 15,0-1-4-15,-3 7-6 16,1-6-1-16,-4 14 0 16,-3 5 2-16,-5 15 1 15,-3 1 4-15,-6 17 3 16,3-5 0-16,0 7 3 15,10-10 1-15,7-2 0 16,9-15 0-16,4-3-1 16,9-15 0-16,1-10-2 15,5-12 0-15,3-11-2 16,7-12 1-16,0-12 0 16,5-7 1-16,4-10 0 15,0 0 2-15,4-13 0 16,0 2 1-16,-1-11 0 15,-8 5 1-15,3-12 2 16,-9 8 1-16,-3-6 1 16,-7 14 5-16,-3 4 6 0,-8 17 1 15,-9 7-1-15,-8 21-2 16,-8 15-4-16,-7 11-12 16,-6 23-8-16,3 14-3 15,-4 15-6-15,9 0-5 16,1 3-10-16,7-15-25 15,4-3-91-15,6-17 11 16,7-6-222-16</inkml:trace>
          <inkml:trace contextRef="#ctx0" brushRef="#br0" timeOffset="3.01518E6">2014 15816 377 0,'5'-10'99'0,"-2"-2"31"0,0 0-111 16,-1 1-5 0,-4 7-6-16,-9 8-4 0,-4 2-3 15,-10 11 2-15,-2 5-1 16,-9 12 6-16,2 5 3 16,-7 17 1-16,1 1 1 15,-5 16 0-15,5-7-7 0,-4 10-1 16,9-11-2-16,0 3-1 15,8-10-2 1,2 7 0-16,10-9 0 0,2 13-1 16,5-6-1-16,3 5 1 15,5-12 0-15,5-3-1 16,3-18 1-16,7-8 1 16,3-14 2-16,9-10 3 15,1-11 2-15,10-14 1 16,1-9-1-16,4-21-2 15,-3-2-3-15,-1-14-3 16,-7 8-2-16,-1-7 0 16,-9 13 0-16,-5-3 1 15,-6 12 1-15,-4-1 3 16,-10 9 0-16,-7 6 2 16,-5 13-1-16,-12 3-2 15,-1 11-4-15,-7 13-17 16,2 7-13-16,-5 11-120 15,6 4 22-15,-4 11-285 16</inkml:trace>
          <inkml:trace contextRef="#ctx0" brushRef="#br0" timeOffset="3.01607E6">2694 15618 305 0,'0'-2'155'16,"2"-1"-15"-16,-2 3-75 0,-2-2-25 15,2 2-23-15,0 0-22 16,2 2 10-16,-4-4-5 16,4 2-2-16,-4 2-1 15,-1 0 0-15,-4 4 2 16,-3 6 2-16,-3 8 1 15,-4 5 1-15,-4 10 2 16,-2 1-1-16,-2 7 2 16,0-4 2-16,0 5 6 15,3-5 0-15,1 2 2 16,4-8-2-16,4 0-4 16,6-8-6-16,9 2-4 15,5-9-5-15,6 2-2 16,5-7-1-16,7 2-1 15,0-8 2-15,6 0 0 16,3-9 1-16,5-3-5 16,-2-7-2-16,3-4-10 15,-5-6-12-15,5-3-52 0,-11-1-58 16,-2-6-6-16,-7-1-148 16</inkml:trace>
          <inkml:trace contextRef="#ctx0" brushRef="#br0" timeOffset="3.01669E6">2832 15839 388 0,'-15'11'121'16,"3"8"22"-16,-1-1-109 0,3 7-20 16,5 1-16-16,2 11-10 15,0 0-7-15,-1 6-19 16,1-2-17-16,-2 9-79 15,0-7 6-15,-2 5-43 16,2-6 31-16</inkml:trace>
        </inkml:traceGroup>
        <inkml:traceGroup>
          <inkml:annotationXML>
            <emma:emma xmlns:emma="http://www.w3.org/2003/04/emma" version="1.0">
              <emma:interpretation id="{2E0E5997-7EF5-42FB-8438-7E5E6079C4BA}" emma:medium="tactile" emma:mode="ink">
                <msink:context xmlns:msink="http://schemas.microsoft.com/ink/2010/main" type="inkWord" rotatedBoundingBox="12035,16885 15203,16601 15333,18053 12166,18337"/>
              </emma:interpretation>
              <emma:one-of disjunction-type="recognition" id="oneOf26">
                <emma:interpretation id="interp54" emma:lang="" emma:confidence="1">
                  <emma:literal/>
                </emma:interpretation>
              </emma:one-of>
            </emma:emma>
          </inkml:annotationXML>
          <inkml:trace contextRef="#ctx0" brushRef="#br0" timeOffset="3.01738E6">4994 15475 494 0,'-9'2'146'16,"3"1"32"-16,4-1-144 0,2 0-10 15,3-2-16-15,7 1-5 16,7 1-4-16,11 0 0 16,4-1-2-16,14-1-3 15,1 0 1-15,7-3 1 16,-1 1 0-16,12-3 0 16,-5 4 1-16,6-1-10 15,-8 2-7-15,1-2-19 16,-13-1-37-16,-4-7-93 15,-14-3 9-15,-13-19-218 16</inkml:trace>
          <inkml:trace contextRef="#ctx0" brushRef="#br0" timeOffset="3.01739E6">5091 15877 25 0,'27'18'303'0,"3"-9"-131"16,13-4-10-16,14 0 15 15,17-5-145-15,-2-7-19 0,14-1-7 16,-5-2-8-16,6-4-17 15,-14 1-13-15,1-2-147 16,-16 2 29-16,-14-2-357 16</inkml:trace>
          <inkml:trace contextRef="#ctx0" brushRef="#br0" timeOffset="3.08693E6">6873 15246 362 0,'-12'5'122'0,"-3"-5"19"16,2 0-93-16,6-3-28 15,2 1-5-15,4 1-9 0,-1-3-1 16,2 3 0-16,0-3 2 16,0-1-1-16,2-1 0 15,-1-3-2-15,6-2 0 16,1 2-3-16,6-1 4 15,0-1 2-15,13-4 3 16,5-2 2-16,19-8 3 16,6 2-3-16,16-5 0 15,-2 5-3-15,12 3-2 16,-15 10-4-16,2 8-1 16,-15 10-1-16,-7 12-2 15,-17 7 2-15,-8 8 1 16,-16 1 2-16,-12 9 3 15,-13 0 1-15,-10 8 0 16,-7-5-2-16,-15 4-2 0,3-9-4 16,-6-5-3-16,9-11-1 15,-1-1-1-15,16-9-1 16,6-4 1-16,12-5 0 16,9 4 1-16,10-2 2 15,14 7 0-15,1 4 1 16,14 11 1-16,-1 1 0 15,4 8 0-15,-10-2 0 16,-2 0 1-16,-13-7 2 16,-7-1 5-16,-9-4 2 15,-13 3 11-15,-9-2 10 16,-18 9-6-16,-11-2-4 0,-21 3-2 16,-5-2-8-16,-20 1-12 15,8-12 2-15,-7-2-5 16,12-8-5-16,2-4-10 15,20-2-4-15,3-1-9 16,19-1-3-16,7-1-13 16,16-4-31-16,11-9-98 15,14-6 14-15,8-18-246 16</inkml:trace>
          <inkml:trace contextRef="#ctx0" brushRef="#br0" timeOffset="3.08784E6">8018 15444 277 0,'15'-9'138'0,"2"-9"0"16,-4-3-55-16,5-3-51 16,1 1-14-16,1 2-3 15,-6 9-13-15,-2 4 0 16,-5 6 4-16,-6 4 3 15,-4 6 0-15,-9 10 0 16,-4 9-1-16,-11 11-3 16,-3 5-4-16,-8 10 2 15,0-5 0-15,-2 10 2 16,9-6 1-16,1 8 0 16,13-7-1-16,6 7-1 15,9-11-2-15,9 3-1 0,7-9-1 16,8 4 0-16,5-8-1 15,4 5 0-15,-1-10-1 16,2 5 1-16,-7-10 0 16,-1 3 1-16,-5-5 0 15,-3-1 4-15,-6-6 3 16,-6-2 10-16,-6-4 1 16,-13 4 7-16,-5-3 2 15,-18 5 2-15,-7-4-10 0,-21-1-1 16,-7-10-7-16,-14-6-7 15,8-9-7-15,-6-7-14 16,22-5-5-16,6-2-11 16,21 2-6-16,13-6-42 15,16-1-64-15,9-14-26 16,13-5-50-16,13-30-6 16</inkml:trace>
        </inkml:traceGroup>
        <inkml:traceGroup>
          <inkml:annotationXML>
            <emma:emma xmlns:emma="http://www.w3.org/2003/04/emma" version="1.0">
              <emma:interpretation id="{2C02B716-6DF5-449A-AF0A-F018D029E577}" emma:medium="tactile" emma:mode="ink">
                <msink:context xmlns:msink="http://schemas.microsoft.com/ink/2010/main" type="inkWord" rotatedBoundingBox="16449,16739 18448,16560 18559,17797 16560,17976"/>
              </emma:interpretation>
              <emma:one-of disjunction-type="recognition" id="oneOf27">
                <emma:interpretation id="interp55" emma:lang="" emma:confidence="0">
                  <emma:literal>-3</emma:literal>
                </emma:interpretation>
                <emma:interpretation id="interp56" emma:lang="" emma:confidence="0">
                  <emma:literal>- 3</emma:literal>
                </emma:interpretation>
                <emma:interpretation id="interp57" emma:lang="" emma:confidence="0">
                  <emma:literal>- 2</emma:literal>
                </emma:interpretation>
                <emma:interpretation id="interp58" emma:lang="" emma:confidence="0">
                  <emma:literal>- 3</emma:literal>
                </emma:interpretation>
                <emma:interpretation id="interp59" emma:lang="" emma:confidence="0">
                  <emma:literal>_ 3</emma:literal>
                </emma:interpretation>
              </emma:one-of>
            </emma:emma>
          </inkml:annotationXML>
          <inkml:trace contextRef="#ctx0" brushRef="#br0" timeOffset="3.09101E6">9375 15080 504 0,'1'28'166'15,"-6"-16"-16"-15,9 0-112 16,11-2-29-16,13 0-35 16,3-2 17-16,17-5 4 15,4-6-39-15,13-9-131 16,-7-3 25-16,8-1-307 15</inkml:trace>
          <inkml:trace contextRef="#ctx0" brushRef="#br0" timeOffset="3.09198E6">11018 15075 450 0,'3'9'143'0,"-6"-3"25"0,1-4-124 15,1-2-25-15,1 0-15 16,8 0-7-16,2-4-5 16,7-2-1-16,3-1-1 0,6-4 2 15,-1-1 4-15,3 0 3 16,-6 6 2-16,3 1 4 15,-5 3 2-15,1 4 4 16,-2 1-1-16,-1 4-1 16,-5 1-3-16,-5 5-1 15,-9 6-4-15,-8 12-2 16,-6 2-1-16,-13 10 0 16,-2 2-2-16,-3 7-2 15,0-11 0-15,0 7-6 16,10-8-5-16,-2 0-6 15,8-12 1-15,2 2 1 16,8-10 5-16,2 0 5 16,9-8 6-16,11-1 3 15,5-4 0-15,16 0 2 16,2-1 0-16,12 2 0 0,-5 2 0 16,5 4 2-16,-9-1-1 15,2 7 1-15,-11-2 0 16,-5 7 2-16,-13 0 0 15,-7 7 3-15,-12-3 5 16,-15 8 9-16,-10-2 3 16,-23 13 9-16,-7-3 2 15,-26 11 2-15,-5-4-11 16,-20-4-8-16,9-18-16 0,-12-4-30 16,16-11-28-16,-8 2-132 15,19-1 18-15,-7 8-305 16</inkml:trace>
        </inkml:traceGroup>
      </inkml:traceGroup>
    </inkml:traceGroup>
  </inkml:traceGroup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21.9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9FCD2F-10FE-42FE-B214-F967CE4DC6D5}" emma:medium="tactile" emma:mode="ink">
          <msink:context xmlns:msink="http://schemas.microsoft.com/ink/2010/main" type="inkDrawing" rotatedBoundingBox="3207,5845 3491,4840 3817,4932 3533,5937" semanticType="enclosure" shapeName="Other">
            <msink:destinationLink direction="with" ref="{983C258A-B815-42E5-8BF8-97C185EF2677}"/>
          </msink:context>
        </emma:interpretation>
      </emma:emma>
    </inkml:annotationXML>
    <inkml:trace contextRef="#ctx0" brushRef="#br0">-3576 3368 181 0,'-8'-7'175'0,"-1"2"-49"0,1 2-111 0,3 5 83 16,0 8-130-16,-7 16-18 15,-1 12-6-15,-10 16 2 16,0 7 25-16,-4 9 12 16,6-2 14-16,-4 13 7 15,6-6 4-15,3 8 7 16,1-10 2-16,3-3 6 15,7-19-2-15,9-8-3 16,6-15-8-16,8-6-8 16,8-12-6-16,9-7-2 15,2-8 1-15,6-13-1 0,-2-10 3 16,4-19 0-16,-5-9 1 16,2-22 7-16,-11 3 4 15,-1-16 9-15,-7 6 4 16,-3-8 5-16,-10 17-2 15,-2-4 1-15,-8 19-7 16,-5 3 0-16,-6 16-5 16,-6 4-3-16,1 11-4 0,-1 6-3 15,4 9-3-15,3 6-10 16,3 2-18-16,-6 11-49 16,1 8-45-16,-13 11-8 15,-3 13-52-15,-7 12 75 16</inkml:trace>
  </inkml:traceGroup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1:29.8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4752A29-2DAB-4369-AA58-852C38C788DB}" emma:medium="tactile" emma:mode="ink">
          <msink:context xmlns:msink="http://schemas.microsoft.com/ink/2010/main" type="inkDrawing" rotatedBoundingBox="3540,10042 3914,9008 4164,9098 3790,10133" hotPoints="4094,9748 3798,10043 3503,9748 3798,9453" semanticType="container" shapeName="Circle"/>
        </emma:interpretation>
      </emma:emma>
    </inkml:annotationXML>
    <inkml:trace contextRef="#ctx0" brushRef="#br0">-3043 7394 285 0,'0'6'101'0,"-2"4"10"15,-4-1-74-15,-1 4-22 16,-3-3-9-16,-3 8 2 16,-1 0 3-16,-6 12 5 15,-1-3 3-15,-4 11 0 16,-3 0-3-16,-2 17-3 16,0-3-7-16,-5 9-2 15,5-3-2-15,-5 7 0 16,7-12 1-16,-2 7 0 15,10-7 0-15,4 7-1 0,6-11 0 16,5 4-2-16,6-8 0 16,4 2-2-16,5-11 0 15,5-1-3-15,2-10 1 16,5-5-3-16,-3-12 1 16,6-14 1-16,-3-13 4 0,8-19 1 15,-2-10 2 1,7-22 3-16,-2-4 1 0,7-18 0 15,-10 8 1-15,1-11 1 16,-4 15 0-16,-5 4-2 16,-8 23 0-16,-4 8 0 15,-8 20-2-15,-5 7 0 16,-4 10-1-16,-11 3-1 16,0 1-1-16,-9 4-1 15,2 4-1-15,0-1 0 16,7-1-1-16,6 1-10 15,7-3-7-15,5 0-21 16,2-3-22-16,5 6-81 16,-1 2 8-16,1 11-175 15</inkml:trace>
  </inkml:traceGroup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5:54.13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CAA83CB-2444-46D5-92DD-ED03ED123F24}" emma:medium="tactile" emma:mode="ink">
          <msink:context xmlns:msink="http://schemas.microsoft.com/ink/2010/main" type="inkDrawing" rotatedBoundingBox="19713,13956 27690,13736 27694,13880 19717,14099" semanticType="underline" shapeName="Other"/>
        </emma:interpretation>
      </emma:emma>
    </inkml:annotationXML>
    <inkml:trace contextRef="#ctx0" brushRef="#br0">0 215 104 0,'79'5'151'0,"21"-2"-24"16,-2 1-56-16,32-1 66 0,1-1-85 16,26-6-15-16,-6 4-24 15,39 0-6 1,-16 0-5-16,34 2-3 16,-16 1 3-16,41-1 2 15,-28-4 1-15,44-1 4 16,-16-5 2-16,41-6 2 15,-27-4-1-15,52-5 2 16,-33-2-2-16,46 0-3 0,-33 2 1 16,41 5-1-16,-38 6-2 0,35 4-1 15,-48 3-1-15,33 0 0 16,-48 1-1-16,24 1-1 16,-44 0-1-16,11 1-1 15,-45 2 0-15,12-2-1 16,-44 4-1-16,1 3-4 15,-36 0-4-15,-2 0-13 16,-38 5-10-16,-12 8-136 16,-29-1 34-16,-19 9-338 15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4:54.1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6D0981C-62EC-49E9-9B29-4F16B24FEAC3}" emma:medium="tactile" emma:mode="ink">
          <msink:context xmlns:msink="http://schemas.microsoft.com/ink/2010/main" type="writingRegion" rotatedBoundingBox="20370,17133 28121,14029 29548,17592 21797,20696"/>
        </emma:interpretation>
      </emma:emma>
    </inkml:annotationXML>
    <inkml:traceGroup>
      <inkml:annotationXML>
        <emma:emma xmlns:emma="http://www.w3.org/2003/04/emma" version="1.0">
          <emma:interpretation id="{942DBA38-B1BD-4E22-9EB1-326F17BE33CC}" emma:medium="tactile" emma:mode="ink">
            <msink:context xmlns:msink="http://schemas.microsoft.com/ink/2010/main" type="paragraph" rotatedBoundingBox="20370,17133 28121,14029 28997,16218 21247,19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55B6CC-7976-4DC0-A177-7366083CEA07}" emma:medium="tactile" emma:mode="ink">
              <msink:context xmlns:msink="http://schemas.microsoft.com/ink/2010/main" type="line" rotatedBoundingBox="20370,17133 28121,14029 28997,16218 21247,19322"/>
            </emma:interpretation>
          </emma:emma>
        </inkml:annotationXML>
        <inkml:traceGroup>
          <inkml:annotationXML>
            <emma:emma xmlns:emma="http://www.w3.org/2003/04/emma" version="1.0">
              <emma:interpretation id="{69815677-6054-458D-A05F-676827C9ED3D}" emma:medium="tactile" emma:mode="ink">
                <msink:context xmlns:msink="http://schemas.microsoft.com/ink/2010/main" type="inkWord" rotatedBoundingBox="20382,17162 25186,15238 26000,17270 21196,19194">
                  <msink:destinationLink direction="with" ref="{B71BC563-E19F-432D-B9AD-1011BB826FA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2881-1622 278 0,'-9'10'105'16,"2"-3"13"-16,-2-1-62 16,3-3-27-16,-1 1-6 15,1 1-7-15,-4-1-6 16,1 2-6-16,-4 6-3 15,2-2-2-15,-2 8 0 16,3-5 0-16,1 6 0 0,2-6 2 16,2 5 7-16,4-3 8 15,-1 4 4-15,7 0 0 16,4 4 1-16,-2 2-7 16,8 2-7-16,-1-2-3 15,7 6-1-15,-2-5-3 16,5 8 1-16,-4-5-1 15,2 4-1-15,-4-9 1 16,-3-1 1-16,-7-10 3 16,-2-3 4-16,-6-3 0 15,-4-1 1-15,-6 0-1 0,-8 0-2 16,-3-3-4-16,-7-2-1 16,-1-4 1-16,-6-2-2 15,1-3-1-15,-9-2-1 16,7 3-2-16,-3-1-2 15,10 5-3-15,0-1-12 16,8 2-8-16,1-2-29 16,6 0-19-16,1-8-74 15,3-1 1-15,2-8-140 16</inkml:trace>
          <inkml:trace contextRef="#ctx0" brushRef="#br0" timeOffset="388.9523">2747-1575 454 0,'3'14'133'16,"3"-3"31"-16,3-4-129 15,9-1-15-15,4-2-13 16,7-1-13-16,1 0-11 16,2 0-47-16,-3-3-74 0,4-1-24 15,-7-2-54-15,8 0 7 16</inkml:trace>
          <inkml:trace contextRef="#ctx0" brushRef="#br0" timeOffset="867.4343">3444-1693 113 0,'-16'22'220'0,"0"-1"-84"16,-5 5-70-16,8-2 63 16,-3 9-145-16,2-2-21 15,-3 4-16-15,1-2-5 16,1 5-2-16,3-6 18 15,0 9 31-15,4-4 23 0,3 10 18 16,2-4 14-16,3 2 6 16,9-6-9-1,6-3-10-15,1-12-10 0,9-5-2 16,0-12-7-16,7-7-11 16,-1-9 4-16,9-8-2 15,-7-7-3-15,7-14-2 16,-6-6 4-16,3-16 7 15,-9-2 1-15,-1-13 7 16,-4 6 1-16,-7-9 1 16,-9 15-6-16,-8-2-1 15,-7 17-5-15,-9 4-2 16,-5 17-3-16,-6 8-4 16,0 12-3-16,-6 7-16 0,5 9-16 15,-5 7-118-15,1 3 22 16,-8 5-281-16</inkml:trace>
          <inkml:trace contextRef="#ctx0" brushRef="#br0" timeOffset="-1855.1032">1037-811 171 0,'14'-2'193'0,"5"-2"-50"0,6-8-93 16,11-13 95-16,4-10-126 15,9-12-7-15,-4-5-9 16,12-8-9-16,-5 7 6 15,7-4 1-15,-12 13-1 16,4 4-1-16,-16 12 0 0,-4 8-1 16,-13 11 0-16,-5 4 0 15,-12 10 0-15,-3 14-1 16,-10 6 1-16,-7 12 1 16,-5 4 3-16,-4 10 1 15,0-1 1-15,-1 15-3 16,1-4-5-16,-3 16-34 15,3-7-42-15,-3 8-66 16,1-12-23-16,-4 0-118 16</inkml:trace>
          <inkml:trace contextRef="#ctx0" brushRef="#br0" timeOffset="-1462.0925">1741-623 183 0,'-6'47'0'0,"-4"-8"235"0,0 1-189 16,2-12 105-16,1 6-166 15,-2-4 139-15,-3 10-245 16,-1-5-34-16,-7 5-24 16,1-3-89-16</inkml:trace>
          <inkml:trace contextRef="#ctx0" brushRef="#br0" timeOffset="-917.742">2056-1036 257 0,'-6'32'178'0,"-2"-3"-25"15,-1-8-30-15,8-5-86 16,5-6-21-16,5-2-8 16,6-2-9-16,3-8-10 15,1-2 8-15,7-8-2 16,1-6 1-16,0-9 0 15,1-1 1-15,3-9 0 16,-4 2 2-16,2-5 0 16,-3 6 1-16,2-4 0 15,-4 6 1-15,1-1 0 16,-7 8 0-16,-1 3 0 0,-4 8 1 16,-2 5-2-16,-5 6-1 15,-4 9-4-15,-2 8-5 16,-4 17-3-16,-6 5 1 15,-6 15 1-15,-2 5 6 16,-6 10 10-16,2-4 3 16,0 11-2-16,3-8-4 15,0 1-12-15,5-13-16 16,-1-3-41-16,5-14-51 16,-4-9-21-16,5-10-41 0,-1-11 15 15</inkml:trace>
          <inkml:trace contextRef="#ctx0" brushRef="#br0" timeOffset="5486.4455">567 186 339 0,'-11'12'97'0,"-6"-5"25"16,9-2-94-16,-4-2-10 16,3-2-9-16,-4-1-5 15,1 1-4-15,-4-3-4 0,3 0 4 16,-2-5-1-16,0-1 0 16,-4-5 0-16,0-3-1 15,-4-3 1-15,0 3 0 16,0 0 2-16,-1 5 2 15,1 7 3-15,4 4-1 0,-8 12 1 16,4 5-2 0,-4 17-2-16,1 4-2 0,-2 17 1 15,3-1-1-15,-1 15 0 16,7-4-1 0,0 14 1-16,7-7 0 0,1 12 0 15,6-11 0-15,2 5 2 16,1-15 2-16,2 0 4 15,2-19 2-15,2-5 0 16,2-17-2-16,10-8-2 16,2-9-5-16,10-10-1 15,1-2 0-15,14-14 0 16,-2-5 0-16,7-14 0 16,-2-5 1-16,7-18-1 15,-11 1 0-15,4-14 0 16,-9 2 1-16,-4-10 0 15,-9 12 1-15,-2-6 6 16,-12 12 1-16,-2-3 2 0,-10 11-1 16,-10-3 0-16,-5 11-6 15,-11 3-4-15,-5 12-4 16,-8 9-8-16,0 11-7 16,-1 13-29-16,8 14-30 15,-1 13-66-15,7 10-10 16,-3 12-125-16</inkml:trace>
          <inkml:trace contextRef="#ctx0" brushRef="#br0" timeOffset="6137.2573">901 624 397 0,'-5'29'116'15,"-5"4"25"-15,0 11-108 0,2-2-23 16,6 16-7-16,-1-3-13 16,3 10-25-16,0-6-25 15,3 7-80-15,-3-13-3 16,-2 4-168-16</inkml:trace>
          <inkml:trace contextRef="#ctx0" brushRef="#br0" timeOffset="6693.885">1259 594 421 0,'8'9'110'0,"0"-6"35"0,4-6-117 15,12-13-17-15,4-6-4 16,8-16-6-16,2-6-10 16,4-15-15-16,-6 3-15 15,4-10-15-15,-6 10 5 16,-3-2 8-16,-5 13 22 16,-2 3 22-16,-7 12 32 15,-2 6 12-15,-3 10 2 0,-3 4 0 16,-4 7-3-16,1 5-13 15,-1 5-11-15,-2 13-5 16,-2 8-7-16,-7 18-6 16,-1 8-11-16,-8 17-17 15,-5 1-11 1,-8 20-37-16,0-2-30 0,-6 14 25 16,6-13 13-16,-1 11-15 15,8-21 2-15,2-7 22 16,6-22-55-16,3-10 10 15</inkml:trace>
          <inkml:trace contextRef="#ctx0" brushRef="#br0" timeOffset="8347.193">4341-690 263 0,'-1'5'93'0,"2"-1"7"0,4-1-71 16,7 0-16-16,2-1-12 15,10 1 7-15,-2 1 3 16,6 3 3-16,-2 1 1 0,7-1 0 16,-6-1-5-16,12 1-3 15,-4-2-3-15,9-1-1 16,-1 0-2-16,7 1 0 16,-9-2-17-1,3-2-66-15,-9-1-36 16,-6-4-25-16,-9-5-85 0</inkml:trace>
          <inkml:trace contextRef="#ctx0" brushRef="#br0" timeOffset="8389.0791">4721-829 265 0,'-8'73'122'0,"-4"-11"-3"15,5 4-49-15,11-6-58 16,7 12-23-16,3-4-39 16,3 10-70-16,-4-6-9 15,-4 4-148-15</inkml:trace>
        </inkml:traceGroup>
        <inkml:traceGroup>
          <inkml:annotationXML>
            <emma:emma xmlns:emma="http://www.w3.org/2003/04/emma" version="1.0">
              <emma:interpretation id="{788AAD00-D815-43B4-AF66-630B40E7A181}" emma:medium="tactile" emma:mode="ink">
                <msink:context xmlns:msink="http://schemas.microsoft.com/ink/2010/main" type="inkWord" rotatedBoundingBox="26203,16713 27935,16020 28150,16557 26419,17251"/>
              </emma:interpretation>
              <emma:one-of disjunction-type="recognition" id="oneOf1"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\</emma:literal>
                </emma:interpretation>
                <emma:interpretation id="interp5" emma:lang="" emma:confidence="0">
                  <emma:literal>~</emma:literal>
                </emma:interpretation>
              </emma:one-of>
            </emma:emma>
          </inkml:annotationXML>
          <inkml:trace contextRef="#ctx0" brushRef="#br0" timeOffset="17734.7355">5246-869 207 0,'-2'3'93'0,"0"0"-2"16,2-3-44-16,2-4-25 0,2 1-5 0,3 1-4 16,2-4 2-16,0 3-2 15,3 5 0-15,-2-2-1 16,2-2 3-16,1 4 1 0,2-1 4 15,-4-4 1-15,7-1 0 16,-3 1-3-16,5-1-2 16,2 1-3-16,6 3-4 15,2 3 0-15,8 1-1 16,-1 5-2-16,10 3 1 16,-2-1-1-1,12 1 0 1,-2-4 2-16,11-7 4 0,-1-5-1 15,17-8 0-15,-4-6 1 0,22-2-4 16,-9-2-4-16,16-3-1 16,-15 4-2-16,10 2-3 15,-21 4 1-15,8 2 1 16,-17 4-1-16,5 3 0 16,-11 2-1-16,1 1-3 15,-15 0-3-15,-2 3-7 16,-15-1-5-16,-9 1-25 0,-11 0-21 15,-3 0-87-15,-9 3 5 16,-6 1-188-16</inkml:trace>
        </inkml:traceGroup>
        <inkml:traceGroup>
          <inkml:annotationXML>
            <emma:emma xmlns:emma="http://www.w3.org/2003/04/emma" version="1.0">
              <emma:interpretation id="{0AA1682F-E14D-4DDD-8B75-8FD70A08F660}" emma:medium="tactile" emma:mode="ink">
                <msink:context xmlns:msink="http://schemas.microsoft.com/ink/2010/main" type="inkWord" rotatedBoundingBox="25860,15833 26132,15070 26464,15189 26192,15951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11186.5952">5363-2442 279 0,'-17'13'111'0,"4"-1"7"0,3-5-77 15,5-2-15-15,5-4-20 16,0 3-6-16,3-1-4 0,3 3 0 15,-1 0 1-15,2 3 2 16,-3-2 1-16,1 5 1 16,-1-2 1-16,-1 5 2 15,2-2 1-15,0 2 1 16,0-3 1-16,1-2-1 16,-2-6-1-16,-1 2 0 15,0-3-2-15,0 3 0 16,-2 0-1-16,1 9 0 15,-4 4-2-15,1 10 0 16,-2 5 1-16,-3 10-1 16,0-3 0-16,-3 6 0 15,-1-10 1-15,-3 5 2 16,0-6 0-16,-5 2 1 16,1-3 1-16,-1 2 1 15,3-8 0-15,-1-1 1 0,3-7-1 16,0-2-1-16,2-6-1 15,0 0-1-15,-1-2 2 16,-3-6 4-16,-4-3 0 16,-6-7 0-16,2-3-1 15,-7-7-4-15,5-3-7 0,-1-10-11 16,5-4-9 0,2-13-61-16,9-1-59 15,7-5-7-15,4 5-150 0</inkml:trace>
        </inkml:traceGroup>
        <inkml:traceGroup>
          <inkml:annotationXML>
            <emma:emma xmlns:emma="http://www.w3.org/2003/04/emma" version="1.0">
              <emma:interpretation id="{0C3AAD49-D1F6-4324-AE8D-D0CD42E9F921}" emma:medium="tactile" emma:mode="ink">
                <msink:context xmlns:msink="http://schemas.microsoft.com/ink/2010/main" type="inkWord" rotatedBoundingBox="26485,15807 26540,15786 26576,15875 26521,15897"/>
              </emma:interpretation>
              <emma:one-of disjunction-type="recognition" id="oneOf3">
                <emma:interpretation id="interp7" emma:lang="" emma:confidence="0">
                  <emma:literal>(</emma:literal>
                </emma:interpretation>
                <emma:interpretation id="interp8" emma:lang="" emma:confidence="0">
                  <emma:literal>[</emma:literal>
                </emma:interpretation>
                <emma:interpretation id="interp9" emma:lang="" emma:confidence="0">
                  <emma:literal>)</emma:literal>
                </emma:interpretation>
                <emma:interpretation id="interp10" emma:lang="" emma:confidence="0">
                  <emma:literal>C</emma:literal>
                </emma:interpretation>
                <emma:interpretation id="interp11" emma:lang="" emma:confidence="0">
                  <emma:literal>]</emma:literal>
                </emma:interpretation>
              </emma:one-of>
            </emma:emma>
          </inkml:annotationXML>
          <inkml:trace contextRef="#ctx0" brushRef="#br0" timeOffset="14971.6174">5576-1796 192 0,'-3'6'144'0,"-3"1"-21"15,-2-2-30-15,3 5-52 0,3 0-22 16,2 7-7-16,-1-4-9 16,2 3 0-16,-1-7-5 15,2 1-14-15,0-6-9 16,4-1-22-16,-4-4-18 16,2-1-58-16,-1 0 5 0,-1-6-115 15</inkml:trace>
        </inkml:traceGroup>
        <inkml:traceGroup>
          <inkml:annotationXML>
            <emma:emma xmlns:emma="http://www.w3.org/2003/04/emma" version="1.0">
              <emma:interpretation id="{A58EF88F-C961-4025-98B8-CBB1B1C666CA}" emma:medium="tactile" emma:mode="ink">
                <msink:context xmlns:msink="http://schemas.microsoft.com/ink/2010/main" type="inkWord" rotatedBoundingBox="26256,14776 28121,14029 28643,15333 26778,16080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11243.4456">5427-2469 389 0,'10'8'109'0,"4"-1"23"15,2-1-108-15,13 1-22 16,8-1-14-16,9 1-64 16,-5-1-56-16,0-3-10 15,-13-4-151-15</inkml:trace>
          <inkml:trace contextRef="#ctx0" brushRef="#br0" timeOffset="11291.3162">5849-2295 152 0,'-6'17'133'0,"-6"1"-19"0,-1-5-10 0,0 6-67 15,2 5-14-15,0 8-7 16,-1 3-14-16,3 11-4 16,3-2-2-16,0 4-6 15,5-3-3-15,4 4-4 16,0-12 0-16,3-4 1 16,3-14 6-16,5-11 3 15,1-13 5-15,4-10 1 16,-1-9 3-16,1-8 4 15,-3-3 4-15,0-14 7 16,-4 1 1 0,2-15 7-16,-3 1-4 0,-2-13-3 15,-2 7-6-15,-4-1-2 16,-3 17-7-16,-7 3 1 16,-2 18 1-16,-5 9 2 0,-2 15 1 15,-4 13-1-15,1 11-8 16,-2 13-21-16,3 6-11 15,1 10-21-15,5-3-30 16,2 8-43-16,5-8 5 16,1 1-89-16</inkml:trace>
          <inkml:trace contextRef="#ctx0" brushRef="#br0" timeOffset="11559.7699">6293-2350 191 0,'-9'19'201'0,"-9"-2"-54"15,-2-6-116-15,3 4 115 16,6 1-138-16,-1 12-7 15,3 6-7-15,0 13-5 16,5 1-4-16,-5 8-10 16,3-3-4-16,3 6-5 0,0-12 7 15,2-2 4-15,4-12 12 16,3-11 7 0,2-13 8-16,6-12 8 0,0-9 2 15,5-15 4-15,1-6 2 16,2-14 2-16,-3-5-6 15,1-17-1-15,-4 5-3 16,-1-13-2-16,-5 8-4 16,-4-4 0-16,-4 17-3 15,-7 1 0-15,-4 17 0 16,-5 6 3-16,-1 16 0 0,-5 10 0 16,-1 15-1-1,-3 19-1-15,4 7-4 0,-4 16-1 16,5 2-1-16,2 12-7 15,3-6-7-15,7 2-35 16,7-11-51-16,3-3-42 16,4-13-33-16,7-12-51 15</inkml:trace>
          <inkml:trace contextRef="#ctx0" brushRef="#br0" timeOffset="11950.0302">6735-2472 339 0,'16'-4'132'0,"-13"4"7"0,-5 0-75 16,2 1-50-16,-1 8-3 0,-6 4-7 16,-4 11-1-16,-3 4-2 15,-6 15-1-15,3-1 0 0,-2 18-1 16,4 2-2-1,2 12-1-15,3-8 0 0,2 4 1 32,4-14 1-32,-1-8 2 0,5-17 1 15,2-10 2-15,4-15 2 0,4-18 1 16,5-14 1-16,5-21 0 16,1-11-2-16,7-24-1 15,-3 1-2-15,3-13-1 16,-6 7 0-16,4-1-1 15,-7 21 0-15,0-2 0 16,-4 22-1-16,-2 6 0 16,-7 17-2-16,-4 14-7 15,-10 13-11-15,-6 16-77 16,-8 7-47-16,-12 12-19 16,0 4-124-16</inkml:trace>
          <inkml:trace contextRef="#ctx0" brushRef="#br0" timeOffset="12378.7339">7158-3551 353 0,'-12'3'146'0,"-3"7"7"15,2 3-88-15,6 16-37 16,7 8-19-16,4 22-16 16,1 11-12-16,-2 30-27 15,-3 2-33-15,-8 20-70 0,-2-15-6 16,-14 5-143 15</inkml:trace>
        </inkml:traceGroup>
      </inkml:traceGroup>
    </inkml:traceGroup>
    <inkml:traceGroup>
      <inkml:annotationXML>
        <emma:emma xmlns:emma="http://www.w3.org/2003/04/emma" version="1.0">
          <emma:interpretation id="{D041CDB8-C614-4C26-A38B-C240327D6889}" emma:medium="tactile" emma:mode="ink">
            <msink:context xmlns:msink="http://schemas.microsoft.com/ink/2010/main" type="paragraph" rotatedBoundingBox="25964,18132 27778,16513 28530,17355 26716,189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FA59B44-F174-4B33-88FF-BC48D92F3116}" emma:medium="tactile" emma:mode="ink">
              <msink:context xmlns:msink="http://schemas.microsoft.com/ink/2010/main" type="line" rotatedBoundingBox="25964,18132 27778,16513 28530,17355 26716,18974"/>
            </emma:interpretation>
          </emma:emma>
        </inkml:annotationXML>
        <inkml:traceGroup>
          <inkml:annotationXML>
            <emma:emma xmlns:emma="http://www.w3.org/2003/04/emma" version="1.0">
              <emma:interpretation id="{1748B37E-9515-49B8-9431-6FB2551F3F46}" emma:medium="tactile" emma:mode="ink">
                <msink:context xmlns:msink="http://schemas.microsoft.com/ink/2010/main" type="inkWord" rotatedBoundingBox="25964,18132 27778,16513 28530,17355 26716,18974"/>
              </emma:interpretation>
              <emma:one-of disjunction-type="recognition" id="oneOf5">
                <emma:interpretation id="interp13" emma:lang="" emma:confidence="0">
                  <emma:literal>7,150</emma:literal>
                </emma:interpretation>
                <emma:interpretation id="interp14" emma:lang="" emma:confidence="0">
                  <emma:literal>1,150</emma:literal>
                </emma:interpretation>
                <emma:interpretation id="interp15" emma:lang="" emma:confidence="0">
                  <emma:literal>7,250</emma:literal>
                </emma:interpretation>
                <emma:interpretation id="interp16" emma:lang="" emma:confidence="0">
                  <emma:literal>1,250</emma:literal>
                </emma:interpretation>
                <emma:interpretation id="interp17" emma:lang="" emma:confidence="0">
                  <emma:literal>3,150</emma:literal>
                </emma:interpretation>
              </emma:one-of>
            </emma:emma>
          </inkml:annotationXML>
          <inkml:trace contextRef="#ctx0" brushRef="#br0" timeOffset="19599.5384">5245 332 164 0,'-6'7'170'0,"5"-4"-50"15,4-5-94-15,2-1 102 0,6-2-114 16,1-1-1-16,2-6-1 16,1 3-4-16,7-7-4 15,0 0-6-15,6-5-1 16,0 1-2-16,4-7-2 15,-1 4 1-15,1-4-2 16,-5 2 0-16,-1 0 1 16,-5 6 1-1,-2 3 2-15,-7 7 2 16,-4 3 2-16,-3 6 3 16,-5 8 1-16,-5 5 1 15,-3 12 1-15,-4 4-1 0,-3 14 1 16,-1 1-1-16,-2 13 1 15,-1-2 1-15,0 12-1 16,0-4-1-16,-3 12-3 16,4-7-2-16,-2 8-9 0,2-13-6 15,2 4-47-15,4-15-70 16,1-2 1-16,2-14-180 16</inkml:trace>
          <inkml:trace contextRef="#ctx0" brushRef="#br0" timeOffset="19652.9565">5934 652 324 0,'-6'45'147'0,"-4"4"-7"16,-5-5-66-16,6 1-64 15,6-6-14-15,3 3-9 16,3-7-7-16,2 1-29 0,1-8-19 15,-2-3-61-15,0-9 3 16,-2-2-34 0,-1-5 35-16</inkml:trace>
          <inkml:trace contextRef="#ctx0" brushRef="#br0" timeOffset="19808.6658">6176 198 157 0,'-11'29'148'0,"-5"-2"-39"16,7-7-95-16,3-4 97 15,6-5-102-15,0-1 1 16,0-3 4-16,0-1-1 16,3-3-1-16,4-1-6 15,0-4-4-15,7-5-6 0,0-4 0 16,4-2 1-16,-6-1 5 15,5-4 6-15,-3 2 5 16,3-2 7-16,-2 2 2 16,3-3 1-16,-4 4-4 15,2-1-4-15,-5 3-6 32,-1 3-4-32,-3 2-4 15,1 4-3-15,-5 4-4 0,1-2-4 0,-2 1-3 16,-2-1-4-16,0 2 2 15,1 0 2-15,-1 2 6 0,-4 7 4 16,-1 4 7-16,-4 10 4 16,-1 5 2-16,-3 15 2 15,3 2-3-15,1 14 1 16,1 3-3-16,5 16 0 16,1-2-1-16,2 8 3 15,1-11-2-15,0-8 0 16,-1-21-4-16,3-10-7 15,0-16-7-15,2-10-12 16,4-6-9-16,2-12-72 16,-3-8-39-16,0-10-13 15,-2-4-114-15</inkml:trace>
          <inkml:trace contextRef="#ctx0" brushRef="#br0" timeOffset="21468.1739">6580-569 347 0,'-7'12'113'0,"0"-2"22"0,-4 0-88 15,6-4-30-15,0 4-6 16,-1-1-4-16,0 3-8 15,-1 3-2-15,0 1 0 16,-1 0 0-16,3 2 0 16,2-1 2-16,-2 2-1 15,2-2 2-15,3-1 0 16,-1-5-1-16,5 0-1 0,4-2-3 16,0-1 2-16,4 0 0 15,4-1 0-15,-1 0 2 16,3 1 0-16,-4-1-4 15,5 3-3-15,-2 2 0 16,-3 0 0 0,-1-2 3-16,-2 2 2 0,-7-5 3 15,-2 2 1-15,-4-2 1 0,-4 5 1 16,-4 0 0-16,-6 7 4 16,-3-3 2-16,-9 9 3 15,-3-7 2-15,-12-2 2 16,5-6-3-16,-7-7-4 15,3-9-7-15,3-10-12 16,11-4-14-16,3-4-81 16,10 1-35-16,2-2-25 15,6 4-86-15</inkml:trace>
          <inkml:trace contextRef="#ctx0" brushRef="#br0" timeOffset="21500.1983">6592-607 412 0,'-1'14'121'0,"-4"-3"24"16,7-5-111-16,5-5-27 0,9-2-8 16,3-1-6-16,6-2-19 15,-3-2-25-15,8-6-93 16,-7-1 7-16,1-3-215 16</inkml:trace>
          <inkml:trace contextRef="#ctx0" brushRef="#br0" timeOffset="21540.5886">6973-622 390 0,'0'10'116'0,"-6"5"22"0,-3 0-107 0,6 2-28 0,2 1-14 16,2 8-44-16,5 1-50 15,1 8-32-15,1-3-41 16,3 2-13-16</inkml:trace>
          <inkml:trace contextRef="#ctx0" brushRef="#br0" timeOffset="21563.5255">7090-296 229 0,'12'2'102'0,"1"-5"16"0,-1-8-60 15,3-9-3-15,-2-5-16 0,2-12-9 0,-2 0-12 0,-1-5 1 16,-5 2-4-16,-3-2 2 15,-2 9-4-15,-7-1-1 16,-2 11-5-16,-12 1-1 16,-3 9-4-16,-9 2-3 15,-3 6-4-15,-4 5-10 16,4 4-8 0,-1 6-25-16,7 0-6 15,-1 2-19-15,7-3-46 0,-2-3-7 16,4-5-10-16,-8 1-3 15</inkml:trace>
        </inkml:traceGroup>
      </inkml:traceGroup>
    </inkml:traceGroup>
  </inkml:traceGroup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0:05.7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1B283BC-ABBB-4015-AC42-F26BA86E3325}" emma:medium="tactile" emma:mode="ink">
          <msink:context xmlns:msink="http://schemas.microsoft.com/ink/2010/main" type="inkDrawing" rotatedBoundingBox="21598,2872 22037,3331 21349,3990 20910,3531" semanticType="callout" shapeName="Other">
            <msink:sourceLink direction="with" ref="{F5B80D7D-7696-445F-BD1D-B938F24C1939}"/>
          </msink:context>
        </emma:interpretation>
      </emma:emma>
    </inkml:annotationXML>
    <inkml:trace contextRef="#ctx0" brushRef="#br0">1361 1342 375 0,'33'-14'80'0,"10"-2"37"15,7-1-113-15,8 5-5 16,-5 11-5-16,2 1-9 16,-14 6-2-16,1 4-1 15,-12-1 4-15,-4 4-1 16,-11-1 7-16,-6 3 7 15,-14-1 9-15,-12 0 12 16,-5-4 7-16,-6 1 3 16,3-6-6-16,0 5-12 0,10 0-21 15,2 2-34-15,6 1-14 16,4 5-5-16,0 1 6 16,1-1 10-16,4 0 34 15,1 5 15 1,4 2 6-1,4 2-3-15,-1 3-1 0,5 5 6 16,-3-5 3-16,-2-1 7 0,0-2 7 16,-2 3 10-16,-5-10-1 15,-3 3-2-15,-5 0-9 16,-6 2-3-16,-6-3-10 0,-9 1-3 16,-9-3-5-16,-15-8 4 15,-1-7-2-15,-24-5-2 16,2-5-1-16,-10-4-8 15,11 1-22-15,-6 3-101 16,19 2 21-16,-1 1-256 16</inkml:trace>
  </inkml:traceGroup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03:27.17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C47AA68-E04D-43B2-B6A2-0B945EA1AB6F}" emma:medium="tactile" emma:mode="ink">
          <msink:context xmlns:msink="http://schemas.microsoft.com/ink/2010/main" type="writingRegion" rotatedBoundingBox="6811,10910 11017,10424 11153,11601 6947,12087">
            <msink:destinationLink direction="with" ref="{D5F4D1AC-5A83-449F-838C-7818A46C7C7F}"/>
          </msink:context>
        </emma:interpretation>
      </emma:emma>
    </inkml:annotationXML>
    <inkml:traceGroup>
      <inkml:annotationXML>
        <emma:emma xmlns:emma="http://www.w3.org/2003/04/emma" version="1.0">
          <emma:interpretation id="{51DA83F5-7A01-4778-B04D-A0960EF81511}" emma:medium="tactile" emma:mode="ink">
            <msink:context xmlns:msink="http://schemas.microsoft.com/ink/2010/main" type="paragraph" rotatedBoundingBox="6811,10910 11017,10424 11153,11601 6947,120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FFCBD8-0927-4F1C-8368-31B7C4CCFC27}" emma:medium="tactile" emma:mode="ink">
              <msink:context xmlns:msink="http://schemas.microsoft.com/ink/2010/main" type="line" rotatedBoundingBox="6811,10910 11017,10424 11153,11601 6947,12087"/>
            </emma:interpretation>
          </emma:emma>
        </inkml:annotationXML>
        <inkml:traceGroup>
          <inkml:annotationXML>
            <emma:emma xmlns:emma="http://www.w3.org/2003/04/emma" version="1.0">
              <emma:interpretation id="{51CF1DEA-9AE9-4832-970F-53F44E7E5E54}" emma:medium="tactile" emma:mode="ink">
                <msink:context xmlns:msink="http://schemas.microsoft.com/ink/2010/main" type="inkWord" rotatedBoundingBox="6811,10910 11017,10424 11153,11601 6947,1208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334 9328 387 0,'-2'-15'91'0,"2"5"33"16,2 2-115-16,1 4-6 16,-1 13-3-16,-1 1 0 15,-1 8 0-15,0 5 1 16,-5 9 1-16,-1-1-1 15,-6 9 1-15,2-2-1 16,-10 12 2-16,3-2 0 0,-4 14 0 16,4-4-1-16,-3 11 0 15,10-4-3-15,4 2-10 16,6-18-21 0,6 1-95-16,9-20 15 0,5-2-238 15</inkml:trace>
          <inkml:trace contextRef="#ctx0" brushRef="#br0" timeOffset="-367.6536">-221 9676 267 0,'-2'-13'125'16,"1"5"-4"-16,1-4-54 15,1 6-54-15,1-1-5 16,1 2-7-16,2-2-2 16,0 2 1-16,4 0 1 15,1 0 0-15,6 2 1 16,1 0 0-16,6 3 2 16,2-2 3-16,10 2 4 15,-4-2 2-15,17 1 0 16,1-3-3-16,10 1-3 0,-2 0-3 15,6 3-3-15,-8 0 0 16,3 5-1-16,-15 1 0 16,3 3-1-16,-11 2-1 15,-1 3-2-15,-11-3-1 16,0 4-3-16,-8-3-2 0,-3-2-10 16,-7 0-5-16,-5 1-31 15,-5-1-37-15,-5 4-32 16,-4-3-23-16,-1 1-32 15</inkml:trace>
          <inkml:trace contextRef="#ctx0" brushRef="#br0" timeOffset="928.6691">1466 9207 338 0,'-12'-4'112'0,"1"-2"18"15,2-1-93-15,1-1-8 16,3 1-14-16,0 0-3 15,-2-1-5-15,2 0-2 0,0-2-2 16,0 3 2-16,0 2 1 16,-5 5 2-16,-1 2 1 15,-11 10 2-15,-3 6-1 16,-10 8-2-16,2 8-1 16,-12 10-2-16,6 5-3 15,-10 10 0-15,6-2-1 0,-5 9-2 16,10-8 0-1,1 5 0-15,13-13-2 0,4 3 0 16,11-11 0-16,4 4 0 16,5-11 1-16,9 2 0 15,2-7 1-15,8 1 0 16,5-9 0-16,6 3-1 16,-1-7 0-16,5-10 1 15,-2-10-1-15,4-7 2 16,-4-15 2-16,6-11 1 15,-6-3 0-15,6-8 1 16,-5-1-2-16,2-9-1 16,-7 4-1-16,0-6 1 15,-11 10 0-15,-7 0 1 16,-12 15 1-16,-13 1-1 16,-5 16-1-16,-13 6-3 15,-3 11-3-15,-6 8-4 0,4 9-5 16,-3 8-10-16,9 1-5 15,2 8-40-15,7 0-61 16,-2 1-9-16,7-1-47 16,-2 3 36-16</inkml:trace>
          <inkml:trace contextRef="#ctx0" brushRef="#br0" timeOffset="1874.5801">1866 9160 255 0,'-8'5'144'0,"1"-3"-11"16,-1-1-41-16,3 4-68 15,-2 0-8-15,0 5-12 16,-1 0-5-16,0 7-2 15,-2 1 0-15,1 2-1 16,0 3-1-16,4 1 1 16,-7-1 1-16,2 2 2 15,-5 5 3-15,0-4 2 16,0 6 2-16,5-1 0 0,2 2-1 16,3 1-1-1,0 4-1-15,5-2-3 0,0 4-1 16,5-7-1-16,2-3-3 15,1-10-1-15,3-3 1 16,1-7 2-16,1-4 2 16,1 1 2-16,1 3 2 15,-2 0-1-15,-2 3-1 16,1 1 0-16,-4-1 2 16,-1-2-1-16,-2 3 4 15,-2-8 2-15,-1 1 9 16,-4-2 5-16,-6-2-5 15,-5 1-3-15,-12 1-2 16,-8-4-7-16,-14 3-8 16,1-3 6-16,-11-6-3 0,9-6-3 15,3-1-6-15,12-3-3 16,3 0-22-16,14 4-18 16,2 6-98-16,4 1 11 15,2-1-226-15</inkml:trace>
          <inkml:trace contextRef="#ctx0" brushRef="#br0" timeOffset="2246.1257">1911 9021 324 0,'-5'-7'137'0,"1"2"7"16,-1-2-85-16,4 6-26 15,4 1-20-15,5 1-11 16,2 3-8-16,12 2-7 15,-2 1-3-15,6 5-8 0,1-1-5 16,-1 4-19-16,-1-1-6 16,0-1-36-16,-6-2-17 15,-1-2-3-15,-5-4-26 16,-3-2 58-16</inkml:trace>
          <inkml:trace contextRef="#ctx0" brushRef="#br0" timeOffset="2356.6192">2155 9834 347 0,'10'-18'71'0,"-2"1"5"0,2 4-152 16,0 5-29-16,-3 9-35 16,-6 1-32-16</inkml:trace>
          <inkml:trace contextRef="#ctx0" brushRef="#br0" timeOffset="2985.9611">2605 9090 368 0,'3'-23'117'0,"-5"5"20"16,2 10-106-16,0 3-10 15,-1 6-14-15,-4 16-12 0,-4 6-4 16,-4 10-4-16,-4 9 0 15,-6 9-3-15,-2-4 6 16,-3 6 3-16,3-3 4 16,-5 8 7-16,5-5 5 15,2 7 4-15,5-9-2 16,6 4-1-16,7-12-4 16,9 0-7-16,4-9-3 15,7-5-5-15,-2-9-1 16,4-1-1-16,-6-11 3 0,4-5 1 15,-3-8 4-15,8-10 2 16,-4-6 3-16,8-19 3 16,-3-5 3-16,7-20 1 15,-4-3-1-15,6-18 1 16,-7-2-3-16,2-17-2 16,-7 14-2-16,0-2 2 15,-9 22 3-15,-3 13 8 16,-6 26 1-16,-3 12 1 15,-5 15-4-15,-4 15-10 16,-1 10-13-16,-7 17-5 16,-2 6-3-16,-1 6-4 15,1-2 2-15,1 1-3 0,1-11-3 16,2 2-17-16,3-5-24 16,3 7-55-16,-1-3-2 15,1 9-117-15</inkml:trace>
          <inkml:trace contextRef="#ctx0" brushRef="#br0" timeOffset="3658.5267">3131 8978 363 0,'10'-5'140'0,"-10"0"2"15,-5 3-95-15,-3 15-29 16,-1 9-26-16,-6 19 6 16,-1 11-11-16,-3 19-13 15,-2-1-3-15,-2 10-6 16,1-14 5-16,-5 9 4 15,1-16 14-15,-1 6 10 16,7-13 7-16,0-3 4 16,9-12 0-16,6-7 0 15,7-14-4-15,8-4-3 0,3-10-3 16,7-11-1-16,3-9-8 16,10-15-20-16,0-12-15 15,9-11-66-15,-2-4 0 16,8-15-30-16,-7 6 27 15</inkml:trace>
          <inkml:trace contextRef="#ctx0" brushRef="#br0" timeOffset="3700.4138">3282 9172 185 0,'17'-72'124'16,"-6"1"-5"-16,-14 18-40 0,-10 6-14 15,-7 24-29-15,-10 12-10 16,-2 14-14-16,-6 10-7 16,3 12-7-16,2 12-13 15,6 1-13-15,6 12-58 16,6-2-44-16,0 11-15 15,3 1-99-15</inkml:trace>
          <inkml:trace contextRef="#ctx0" brushRef="#br0" timeOffset="3971.6246">3647 9006 184 0,'-2'0'190'0,"-7"5"-55"16,-1 10-111-16,1 8 110 15,-6 20-132-15,-3 7-8 16,-5 18-3-16,-2 0-2 15,-2 17-3-15,4-11-5 16,0 16-13-16,6-7-4 0,1 10-2 16,6-12 5-16,1-1 25 15,6-22 22-15,5-8 12 16,8-25 6 0,8-12 8-16,10-11-15 0,7-15-6 15,0-12-1-15,10-20 1 16,-4-10-7-16,7-26-1 15,-1-4-2-15,9-26-2 16,-6 5-5-16,3-26-1 16,-13 18-3-16,-8-6-7 15,-21 26-5-15,-14 9-17 16,-17 34-13-16,-17 16-68 16,-6 28-19-16,-11 24-23 15,-1 16-46-15</inkml:trace>
        </inkml:traceGroup>
      </inkml:traceGroup>
    </inkml:traceGroup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50:38.8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041309-A2B4-4149-B5E3-0D2E6E5AF2B3}" emma:medium="tactile" emma:mode="ink">
          <msink:context xmlns:msink="http://schemas.microsoft.com/ink/2010/main" type="inkDrawing" rotatedBoundingBox="5733,17324 11516,16981 11539,17359 5755,17702" semanticType="underline" shapeName="Other">
            <msink:sourceLink direction="with" ref="{CE0B4643-42BD-4FF7-AEAD-B96CA79792B6}"/>
            <msink:sourceLink direction="with" ref="{240BE09C-F87C-44B8-981B-1BEC342BE336}"/>
          </msink:context>
        </emma:interpretation>
      </emma:emma>
    </inkml:annotationXML>
    <inkml:trace contextRef="#ctx0" brushRef="#br0">-2 491 431 0,'-7'2'117'0,"4"1"30"15,8 0-124-15,5 1-7 16,3-3-10-16,7 2-1 15,5 1-1-15,8-3-1 16,4-2-1-16,16-6 0 16,5-6 0-16,25-4-1 15,6-1 0-15,34-2 1 16,0 2 4-16,36 1 11 16,-1-1 5-16,46-7 10 15,-14-3 3-15,44-7 0 16,-13 0-11-16,31-6-5 0,-36 7-10 15,34-4-5-15,-29 7-3 16,23-4 1-16,-30 10-1 16,39 0 1-16,-39 8 0 15,27 7 2-15,-29 7 1 16,22 3 1-16,-43 7 0 16,13 4 3-16,-39 6 1 15,1 8-3-15,-39 0-1 16,1 6-2-16,-31-4-4 15,-4 1-12-15,-30-6-4 0,-2-2-14 16,-18-4-5-16,-8-1-14 16,-17-3 1-16,-8-4-1 15,-11-3-38-15,-13-5-84 16,-7-10 22-16,-11-13-234 16</inkml:trace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7:20.8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B1B9140-795F-403B-A3F1-025E653DBC95}" emma:medium="tactile" emma:mode="ink">
          <msink:context xmlns:msink="http://schemas.microsoft.com/ink/2010/main" type="writingRegion" rotatedBoundingBox="835,1046 7881,1005 7912,6285 866,6326"/>
        </emma:interpretation>
      </emma:emma>
    </inkml:annotationXML>
    <inkml:traceGroup>
      <inkml:annotationXML>
        <emma:emma xmlns:emma="http://www.w3.org/2003/04/emma" version="1.0">
          <emma:interpretation id="{120F4419-EB2A-4E03-B89B-727AEBCBCCF7}" emma:medium="tactile" emma:mode="ink">
            <msink:context xmlns:msink="http://schemas.microsoft.com/ink/2010/main" type="paragraph" rotatedBoundingBox="2019,1006 4975,1411 4773,2882 1817,24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788F165-3A0D-441A-8DAC-8F0DD94B9A73}" emma:medium="tactile" emma:mode="ink">
              <msink:context xmlns:msink="http://schemas.microsoft.com/ink/2010/main" type="line" rotatedBoundingBox="2019,1006 4975,1411 4773,2882 1817,2476"/>
            </emma:interpretation>
          </emma:emma>
        </inkml:annotationXML>
        <inkml:traceGroup>
          <inkml:annotationXML>
            <emma:emma xmlns:emma="http://www.w3.org/2003/04/emma" version="1.0">
              <emma:interpretation id="{1E95116E-A1B5-4E8D-AEA2-D393C6889B3E}" emma:medium="tactile" emma:mode="ink">
                <msink:context xmlns:msink="http://schemas.microsoft.com/ink/2010/main" type="inkWord" rotatedBoundingBox="2019,1006 4975,1411 4773,2882 1817,247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403-3 287 0,'-2'-4'80'0,"1"3"16"0,-3 1-79 16,3 13-14-16,-1 5-3 15,-1 15-3-15,-2 6 3 16,-7 15 0-16,0-2 4 16,-6 16 5-16,2 0 3 0,-6 23 3 15,-1-1 1-15,-10 26-3 16,6-6-4-16,-9 19-2 15,-3-18-5 1,1 12 0-16,7-26-1 0,-1-4 1 16,9-34-2-16,8-11-13 15,7-24-5-15,8-21-14 16,6-23-19-16,12-28-63 16,7-20 16-16,10-32-147 15</inkml:trace>
          <inkml:trace contextRef="#ctx0" brushRef="#br0" timeOffset="377.5646">270 511 209 0,'12'-84'80'0,"-1"6"13"16,-4 24-56-16,1 11-10 15,2 18-10-15,4 12-10 16,-3 8-8-16,4 8-1 0,2 7 2 16,-1 17 3-16,-1 8 5 15,0 28 12-15,-6 10 3 16,-3 33 2-16,-1 5-3 15,-6 12-3 1,-4-6-9-16,3-3-2 0,2-31-1 16,2-8 0-16,7-24-1 15,5-18 0-15,-1-18 0 16,5-11 1-16,2-16 1 0,7-19 1 16,-1-14 1-16,9-28-2 15,0-7-3-15,5-23-2 16,-7 3-1-16,9-17-1 15,-9 15-1-15,5-16 0 16,-3 21 0-16,1-3-1 16,-6 25-2-16,-5 12-1 15,-10 27-2-15,-5 9-46 16,-5 20-41-16,-5 12-43 16,-3 14-43-16,-4 9-36 15</inkml:trace>
          <inkml:trace contextRef="#ctx0" brushRef="#br0" timeOffset="2289.1904">1009 1214 441 0,'-22'5'99'0,"6"-4"35"15,6-4-134-15,11 5-18 16,11 7-9-16,1 6-24 0,1 9-10 16,-6 12-46-16,-5 4-11 15,-8 2-17-15,-1-1-21 16</inkml:trace>
          <inkml:trace contextRef="#ctx0" brushRef="#br0" timeOffset="1266.0424">1457 212 404 0,'8'0'86'0,"-6"0"35"0,0 9-118 15,8 12-15-15,0 19-2 16,-5 7 4-16,-4 26 2 15,1 3 2-15,-7 19 4 16,2-1 4-16,-2 19 1 16,0-10 0-16,-2 7 3 15,-1-26 2-15,0-12 9 16,3-31 7-16,-2-12 7 16,4-23 3-16,-2-4-9 15,-2-6-10-15,-3-2-11 16,-3-2-9-16,-7-7-11 15,0-5 3-15,-3-12-2 16,3-6 3-16,3-20 3 16,5-7 4-16,7-18 4 0,10 0 2 15,12-15 2-15,8 15 0 16,15-5 3-16,1 18 0 16,16 4 0-16,-6 18-2 15,7 6-1-15,-6 21-2 16,-2 6 0-16,-9 12-1 15,2 11 0-15,-8 7 0 16,2 5 0-16,-6 0 0 16,2 1 1-16,-8-3-1 0,-5-6 1 15,-6-5 1-15,-8-2 6 16,-8-4 1-16,-11 4 3 16,-7 4-1-16,-18 4-1 15,-5 4-6-15,-14 2-2 16,4 0-2-16,-3 1-1 15,16-4 0-15,4-1 0 16,16-2-2-16,8 1 0 16,12 1 0-16,7 1-1 15,3 1 2-15,10 8 0 16,3 0 1-16,8 5 1 16,3-2 0-16,9 7 0 15,-5-4 1-15,3 6 0 16,-7-6-1-16,-1 6 1 0,-7-7-1 15,3 3 0-15,-6-7 1 16,5 4-1-16,0-8-1 16,2-1 1-16,-2-6 0 15,6 0-1-15,-5-1-1 16,8 2-18-16,-4 1-33 16,2 9-94-16,-8 3 3 15,-12 2-222-15</inkml:trace>
          <inkml:trace contextRef="#ctx0" brushRef="#br0" timeOffset="2812.3255">2931 1258 498 0,'-5'9'100'0,"4"-1"40"15,4 0-158-15,17 11-39 16,3 4-52-16,0 10-40 15,-6-1-35-15,-15-3-36 16</inkml:trace>
        </inkml:traceGroup>
      </inkml:traceGroup>
    </inkml:traceGroup>
    <inkml:traceGroup>
      <inkml:annotationXML>
        <emma:emma xmlns:emma="http://www.w3.org/2003/04/emma" version="1.0">
          <emma:interpretation id="{3BF4F212-967F-4907-A2C2-113D3A9E7FCC}" emma:medium="tactile" emma:mode="ink">
            <msink:context xmlns:msink="http://schemas.microsoft.com/ink/2010/main" type="paragraph" rotatedBoundingBox="2300,2989 7661,2958 7670,4570 2309,46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E59A202-2F6B-4F8F-9A6D-802820DFF4F9}" emma:medium="tactile" emma:mode="ink">
              <msink:context xmlns:msink="http://schemas.microsoft.com/ink/2010/main" type="line" rotatedBoundingBox="2300,2989 7661,2958 7670,4570 2309,4601"/>
            </emma:interpretation>
          </emma:emma>
        </inkml:annotationXML>
        <inkml:traceGroup>
          <inkml:annotationXML>
            <emma:emma xmlns:emma="http://www.w3.org/2003/04/emma" version="1.0">
              <emma:interpretation id="{19993395-B07B-4292-AB82-D99E63ABDE58}" emma:medium="tactile" emma:mode="ink">
                <msink:context xmlns:msink="http://schemas.microsoft.com/ink/2010/main" type="inkWord" rotatedBoundingBox="2300,2989 7661,2958 7670,4570 2309,460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537.1848">2963 2223 445 0,'8'-8'91'0,"-6"4"35"15,-4 14-136-15,1 10-16 16,-3 5-12-16,-6 15-9 15,-3 6 8-15,-7 8 4 16,0-6 16-16,-5 8 18 0,7-4 9 16,0 2 3-16,4-6-1 15,4 9-2-15,7-11-5 16,3 4-1-16,7-8-2 16,8 1 2-1,5-10 1-15,8 7 0 0,0-5 0 16,4 5-1-16,-7-5-12 0,-4 4-13 15,-9-7-5 1,-11-2 5-16,-9-10 5 0,-12-4 19 16,-6-6 23-16,-14-5 20 15,0-1-1 1,-10-6-1-16,5-1-8 0,-6-6-12 16,6-2-22-16,-10-6-39 15,14 2-31-15,-7-6-55 16,6-3-25-16,2-2-75 15</inkml:trace>
          <inkml:trace contextRef="#ctx0" brushRef="#br0" timeOffset="7161.4779">3400 3274 430 0,'-9'13'123'16,"6"0"24"-16,5-4-130 15,13 7-84-15,6 1-80 0,1 1-8 16,-4-6-192-16</inkml:trace>
          <inkml:trace contextRef="#ctx0" brushRef="#br0" timeOffset="6825.7973">3282 1942 435 0,'33'0'96'15,"10"-5"40"-15,4-1-126 0,19 1-19 16,5 5-19-1,11 1-107-15,-14 4 20 0,0 4-274 16</inkml:trace>
          <inkml:trace contextRef="#ctx0" brushRef="#br0" timeOffset="5398.3044">846 2271 328 0,'0'-5'73'16,"7"-5"30"-16,5-2-97 0,9-1-2 15,2 2-3 1,7-3 0-16,-2 4 0 0,11-3 0 16,-3 1-1-16,11-4 1 15,-6 1-1-15,7-3 0 16,-5 3 0-16,1-4 0 16,-6 4 1-16,0 2 1 15,-11 5 3-15,-4 5 3 16,-7 6 0-16,-7 17 2 15,-11 8-1-15,-11 25 1 16,-12 5-4-16,-20 30-1 16,-10 0-5-16,-19 22 0 15,-3-11-1-15,-17 21-1 16,4-15 2-16,-8 9 2 16,17-21 1-16,-1 3 0 15,22-26-1-15,9-4 0 0,19-19-1 16,8-1-1-16,10-11-1 15,8 0-3-15,4-8 0 16,12-2-1-16,5-5 2 16,13 1-2-16,7-6 1 15,16 0-1-15,8-7-2 16,12-8-7-16,-3-6-5 0,12-9-31 16,-12-4-24-16,0-4-33 15,-13 3-23 1,-2 0-30-16</inkml:trace>
          <inkml:trace contextRef="#ctx0" brushRef="#br0" timeOffset="6012.961">1816 2646 408 0,'-4'4'98'0,"1"-6"29"15,3 4-124-15,3-1-17 0,4 6-4 16,1-2 0-16,6 0 0 16,-4 0 11-1,1-7 1-15,1-1 3 0,8-5 6 16,0-4 4-16,8-8 0 15,3-5 2-15,11-8 0 16,-2-2-2-16,6-11-3 16,1 4 0-16,3-3-4 15,-11 4-5-15,5-1-13 16,-10 14-4-16,-7 3-3 16,-10 10 2-16,-2 8 3 15,-14 7 10-15,-12 12 6 16,-6 8 3-16,-13 20 1 15,-6 10 3-15,-11 21 8 16,7 4 0-16,-6 16 0 16,9-3 1-16,-3 12-3 15,9-11-6-15,-6 9-4 0,4-20-4 16,-3 0-13-16,6-20-15 16,-2-4-75-16,7-18 11 15,-1-1-174-15</inkml:trace>
          <inkml:trace contextRef="#ctx0" brushRef="#br0" timeOffset="7706.2229">4190 2376 367 0,'-30'43'125'0,"-13"12"14"0,3-2-96 16,-3 25-28-16,6 3-11 15,-3 25-4-15,10-6-4 16,-1 9-3-16,9-19-1 16,7-7-5-1,9-28 0-15,1-10-3 0,3-24-1 16,5-7 4-16,1-13 8 16,7-14 5-16,3-12 4 0,12-18 1 15,4-7-2-15,10-13-7 16,-5 3-4-16,8-14-1 15,-7 9 2-15,3-12 2 16,-8 9 6-16,6-6 4 16,-11 16 2-16,1-1 5 15,-9 18 2-15,-8-1 3 16,-13 14-1-16,-9-2-1 16,-6 7-6-16,-14 3-6 15,1 10-7-15,-11 7-7 16,7 10-7-16,-8 9 5 15,10 9 3-15,-2 8 0 16,12 4 2-16,3 11-47 16,10-3-68-16,13 5 1 15,12-9-178-15</inkml:trace>
          <inkml:trace contextRef="#ctx0" brushRef="#br0" timeOffset="8194.466">4867 2394 263 0,'7'-5'146'0,"-6"3"-19"0,-1-1-37 15,0 3-87-15,-8 8-4 16,-2 9-4-16,-8 18-3 15,-7 6 1-15,-7 17 3 16,-1 2 1-16,-5 13 0 16,3-3 3-16,-1 16-3 15,4-6-1-15,2 9-2 16,7-15 0-16,3-5-1 16,10-21 1-16,5-11-1 15,7-20 0-15,8-12-2 16,10-12 2-16,6-15-10 15,9-9-10-15,12-21-19 16,-1-1 1-16,4-22 5 0,-9 6 25 16,1-14 40-1,-9 10 28-15,-5-7 7 16,-8 19-5-16,-2-1-13 0,-8 17-26 16,-6 9-10-16,-6 16-7 15,-10 7-5-15,-4 11-1 16,-4 7 0-16,-3 5 1 15,-2 1-3-15,7 6-8 16,-4 5-41-16,5-1-56 0,-1 4-8 16,3 0-133-16</inkml:trace>
          <inkml:trace contextRef="#ctx0" brushRef="#br0" timeOffset="8626.9514">5493 2503 398 0,'5'2'82'0,"-2"8"39"0,-4 5-117 15,-3 17-6-15,-2 7 3 16,-3 18-1-16,-1 3 0 16,2 13 1-16,1-7-1 15,6 10-1-15,1-9 2 16,5-2-1-16,3-17 1 16,5-2-1-16,1-18 1 15,2-11 9-15,1-15 3 16,3-11 2-16,3-16 4 15,13-21-1-15,1-9-9 16,8-23-2-16,-2-3-3 0,-3-12-1 16,-10 13 0-16,-4-3 1 15,-11 25-2-15,-11 0-17 16,-9 21-48-16,-20 11-81 16,-10 16-5-16,-17 18-193 15</inkml:trace>
        </inkml:traceGroup>
      </inkml:traceGroup>
    </inkml:traceGroup>
    <inkml:traceGroup>
      <inkml:annotationXML>
        <emma:emma xmlns:emma="http://www.w3.org/2003/04/emma" version="1.0">
          <emma:interpretation id="{EBFDE25F-A9D7-480D-A409-AE9FAA2FB52C}" emma:medium="tactile" emma:mode="ink">
            <msink:context xmlns:msink="http://schemas.microsoft.com/ink/2010/main" type="paragraph" rotatedBoundingBox="832,5133 7888,4750 7960,6079 904,64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70C6AB-06BF-4DEE-A4CD-57771D40D622}" emma:medium="tactile" emma:mode="ink">
              <msink:context xmlns:msink="http://schemas.microsoft.com/ink/2010/main" type="inkBullet" rotatedBoundingBox="862,5687 1660,5644 1670,5822 872,5865"/>
            </emma:interpretation>
            <emma:one-of disjunction-type="recognition" id="oneOf2">
              <emma:interpretation id="interp2" emma:lang="" emma:confidence="0">
                <emma:literal>-</emma:literal>
              </emma:interpretation>
            </emma:one-of>
          </emma:emma>
        </inkml:annotationXML>
        <inkml:trace contextRef="#ctx0" brushRef="#br0" timeOffset="9435.5739">-928 4660 290 0,'-12'-2'116'0,"4"1"6"16,3-3-82-16,3 4-14 15,7-1-18-15,5-4-7 16,5 0-2-16,8 3 1 16,7-1 2-16,16 8-1 15,8 0 0-15,19 1 1 16,0 4 0-16,20 5 0 15,-9-1-10-15,9 7-105 16,-13 1-9-16,-4 3-42 16,-24-9-40-16</inkml:trace>
      </inkml:traceGroup>
      <inkml:traceGroup>
        <inkml:annotationXML>
          <emma:emma xmlns:emma="http://www.w3.org/2003/04/emma" version="1.0">
            <emma:interpretation id="{D011229F-59B5-4097-A76A-BADD4427960E}" emma:medium="tactile" emma:mode="ink">
              <msink:context xmlns:msink="http://schemas.microsoft.com/ink/2010/main" type="line" rotatedBoundingBox="3371,4995 7888,4750 7960,6079 3443,6324"/>
            </emma:interpretation>
          </emma:emma>
        </inkml:annotationXML>
        <inkml:traceGroup>
          <inkml:annotationXML>
            <emma:emma xmlns:emma="http://www.w3.org/2003/04/emma" version="1.0">
              <emma:interpretation id="{6E37E621-6577-42D8-9C47-4D6D8E9DAA26}" emma:medium="tactile" emma:mode="ink">
                <msink:context xmlns:msink="http://schemas.microsoft.com/ink/2010/main" type="inkWord" rotatedBoundingBox="3371,4995 7888,4750 7960,6079 3443,6324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11657.2294">1577 4119 379 0,'-5'-7'102'16,"-2"0"28"-16,4 6-109 0,4-1-10 15,-1 1-9-15,5 2-4 16,0-2-3-16,12-3 2 16,-2-2 0-16,13 1 2 15,-1-4 0-15,8-1 1 16,-7 0 0-16,5 0 2 15,-6-1 2-15,6-4 2 16,-5 3 0-16,10-3 1 16,0 0-2-16,6 2-2 15,-8 3-2-15,2 2-2 16,-13 3-1-16,-3 3-1 16,-11 2 1-16,-2 5 1 15,-9 5 1-15,-4 17 1 16,-6 12 2-16,-5 31 1 15,-5 20-1-15,-6 39 0 16,-1 6-2-16,1 28 1 16,8-19 0-16,1 5 0 15,10-36 0-15,2-13 0 16,0-35-1-16,-1-16 2 0,-3-25 1 16,-4-13-1-16,0-12 1 15,-2-18-49-15,-2-11-80 16,-3-18-15-16,4-8-70 15,-3-16 36-15</inkml:trace>
          <inkml:trace contextRef="#ctx0" brushRef="#br0" timeOffset="11828.8367">1768 4539 254 0,'18'-7'83'15,"0"4"13"-15,15 3-65 16,4 5-22-16,9 5-13 15,-1 6-19-15,3 8-73 16,-6-3 10-16,-2 9-177 16</inkml:trace>
          <inkml:trace contextRef="#ctx0" brushRef="#br0" timeOffset="12531.1615">3013 4032 369 0,'13'-6'145'0,"-5"2"2"0,-13 3-86 16,0 7-50-16,-6 9-12 15,-13 15-2-15,-4 7-2 0,-10 11 1 16,-2 0 1-16,-1 10-2 16,11-8 1-16,-5 8-1 15,5-3 0-15,0 8 0 16,9-12 1-16,-3 8 2 16,11-8 1-16,8 7 0 15,8-6-2-15,11 9-10 16,6-8-5-16,3 0-9 15,-5-13-3-15,2 0 1 16,-10-15 9-16,0-4 5 16,-5-7 9-16,-3-3 3 15,-7-6 5-15,-5 2 3 16,-9-4 5-16,-5-1 5 16,-1-4 2-16,-4-9-1 15,3-6-3-15,1-6-4 0,3-4-6 16,1-4 0-16,4 1-2 15,6-3 1 1,4 8 0-16,10-7 0 0,7 6-1 16,12-9 0-16,3 3-1 15,11-16 0-15,2-2 0 16,14-16-1-16,-1-1 1 16,16-14 1-16,-4 5 2 15,13-4 1-15,-8 14 0 0,5-1 5 16,-11 19 0-16,1-3-1 15,-15 11 0-15,-2-2-1 16,-11 12-4-16,-6 2 0 16,-15 8-1-16,-5 0 3 15,-11 9 0-15,-6-1-1 16,-4 2-3-16,-8 3-10 16,-3 7-12-16,-7 12-52 15,-1 10-60-15,-19 14-5 16,-2 11-62-16,-11 12 77 15</inkml:trace>
          <inkml:trace contextRef="#ctx0" brushRef="#br0" timeOffset="13318.2828">4075 4132 274 0,'-6'3'235'0,"1"4"-98"0,-2 0-41 15,2 14-82-15,0 9-84 16,-5 22 69-16,-3 6 1 16,-2 15 0-16,0-7-1 15,0 7 0-15,7-15 0 0,1 4 0 16,5-17 0-16,4 1-1 16,5-11 2-16,1-2-1 15,0-6 1-15,7 1-1 16,0-5 0-1,0 2-5-15,-2-3 0 0,1-1-2 16,-6-9 0-16,-3-1 4 16,-3-7 10-16,-4-3 7 15,-3-4 3-15,-13 1 0 16,-11 4-3-16,-22 8-11 16,-10 7-16-16,-19 6-23 15,-2 0-16-15,-7 0-55 16,17-9-1-16,-1-8 6 15,17-11 22-15,3-10-9 16,15-6 61-16,6-14-55 0</inkml:trace>
          <inkml:trace contextRef="#ctx0" brushRef="#br0" timeOffset="12845.898">3356 4911 478 0,'0'0'83'0,"12"1"53"16,6 8-259-16,4 9-21 16,-7 3-27-16,-7 8-87 15</inkml:trace>
          <inkml:trace contextRef="#ctx0" brushRef="#br0" timeOffset="13580.1738">4243 3893 509 0,'20'3'120'0,"-2"-1"42"0,24 8-149 15,6 5-30-15,18 5-60 16,-8 0-85-16,4-2-2 16,-21-8-219-16</inkml:trace>
          <inkml:trace contextRef="#ctx0" brushRef="#br0" timeOffset="14057.9572">4819 4212 285 0,'-28'48'179'0,"-2"-3"-29"16,-7 13-30-16,9 7-110 16,2 14-7-16,4-2-6 0,2 6-19 15,7-14-19-15,4-1 1 16,6-16 2-16,6-7 2 16,6-19 23-16,7-11 32 15,8-16 2-15,9-23 6 16,5-19 3-16,10-28-1 15,2-12-15-15,8-24-3 16,-7 5-5-16,3-11-4 16,-16 21-4-16,-8-2 1 15,-14 21 0-15,-7 3 0 16,-13 23 1-16,-4 9-2 16,-2 22 0-16,-10 14 0 15,2 12 1-15,-4 15 0 0,4 11 2 16,0 13-1-16,6 4-2 15,0 10-49-15,6-3-90 16,-1-2 13-16,4-12-250 16</inkml:trace>
          <inkml:trace contextRef="#ctx0" brushRef="#br0" timeOffset="14489.8552">5697 3994 434 0,'7'-3'108'0,"-4"5"34"16,-1 11-126-16,-7 12-11 16,-2 8-7-16,-4 15 3 15,-6 5 0-15,0 15 2 16,-1-1 2-16,0 11 1 15,6-5-3-15,1 6 0 16,6-10-1-16,10-1 2 16,6-19 0-16,11-12 8 15,6-20 3-15,15-22 2 16,-1-24-2-16,12-22 1 0,-2-11-6 16,4-22-2-16,-11 1-1 15,0-12 0-15,-12 14-3 16,-5-7-3-16,-8 16-4 15,-6 6-9-15,-13 20-3 16,-11 11-7-16,-10 20-4 16,-16 16-7-16,-4 13 6 15,-8 4-12-15,3 0-45 16,-5 2-59-16,7-2 0 0,-10 4-156 16</inkml:trace>
        </inkml:traceGroup>
      </inkml:traceGroup>
    </inkml:traceGroup>
  </inkml:traceGroup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7:36.1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E14F61-718E-46AB-97A2-F384D85401E7}" emma:medium="tactile" emma:mode="ink">
          <msink:context xmlns:msink="http://schemas.microsoft.com/ink/2010/main" type="inkDrawing" rotatedBoundingBox="945,6903 10606,6296 10621,6529 960,7136" shapeName="Other"/>
        </emma:interpretation>
      </emma:emma>
    </inkml:annotationXML>
    <inkml:trace contextRef="#ctx0" brushRef="#br0">6 549 442 0,'-8'-2'114'0,"-2"-1"31"15,7 3-130-15,6 2-7 16,2-1-8-16,5 4-3 15,3 2 2-15,7-4 0 16,2 2 0-16,6-1 0 16,2-4 0-16,10 0 2 0,-1-4 1 15,18-2 1-15,-1-4 1 16,22-2 0-16,4 1-1 16,26-4-1-16,3 1-1 15,33 1 0-15,-6 3-1 16,38 0 0-16,-7 0 0 15,39-3-1-15,-11-4 0 16,53-6 0-16,-13-5 1 16,45-9 0-16,-13 1 3 0,51-6 3 15,-24 7 1-15,51 2 1 16,-30 10-1 0,45 0-2-16,-40 9-3 0,47-1 0 15,-47 9-2-15,41-4 1 16,-52 3 0-16,41 1-1 15,-54 2 1-15,33-4 4 16,-52 1 2-16,31-3 2 16,-51-1 0-16,30-3 0 15,-47 3-4-15,14-1-5 16,-48 4-3-16,9 5-10 16,-54 6-9-16,-4 7-143 15,-46 5 37-15,-22 6-361 16</inkml:trace>
  </inkml:traceGroup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7:48.6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A2EC6F-FB7B-48D0-9078-ACF344F0DCFB}" emma:medium="tactile" emma:mode="ink">
          <msink:context xmlns:msink="http://schemas.microsoft.com/ink/2010/main" type="writingRegion" rotatedBoundingBox="1877,7442 9280,6700 9915,13038 2513,13780"/>
        </emma:interpretation>
      </emma:emma>
    </inkml:annotationXML>
    <inkml:traceGroup>
      <inkml:annotationXML>
        <emma:emma xmlns:emma="http://www.w3.org/2003/04/emma" version="1.0">
          <emma:interpretation id="{EE1CBE50-9729-4A6F-9B77-04876CBC9E98}" emma:medium="tactile" emma:mode="ink">
            <msink:context xmlns:msink="http://schemas.microsoft.com/ink/2010/main" type="paragraph" rotatedBoundingBox="2477,7382 8269,6801 8437,8471 2644,90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BB2A6D-BB4B-485D-AC4F-DE585D144B94}" emma:medium="tactile" emma:mode="ink">
              <msink:context xmlns:msink="http://schemas.microsoft.com/ink/2010/main" type="line" rotatedBoundingBox="2477,7382 8269,6801 8437,8471 2644,9052"/>
            </emma:interpretation>
          </emma:emma>
        </inkml:annotationXML>
        <inkml:traceGroup>
          <inkml:annotationXML>
            <emma:emma xmlns:emma="http://www.w3.org/2003/04/emma" version="1.0">
              <emma:interpretation id="{4BCFC6FD-F4A6-4DB4-8349-08D03786A33C}" emma:medium="tactile" emma:mode="ink">
                <msink:context xmlns:msink="http://schemas.microsoft.com/ink/2010/main" type="inkWord" rotatedBoundingBox="2477,7382 8269,6801 8437,8471 2644,905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909-167 376 0,'-8'-3'102'0,"-2"-4"26"0,7 5-113 15,1 2-4-15,7 2-9 16,-3-2-5-16,1 3 1 15,7 2 1-15,0-6 1 16,3-3 1-16,5-6 0 16,7-11 6-16,0-6 2 0,12-9 5 15,-3-6 1-15,10-9 0 16,-5 4-4-16,5-6-2 16,-8 8-5-16,2 2 0 15,-6 10-2-15,-4 6 0 16,-8 12-2-16,-7 5-2 15,-8 7 1-15,-12 11-1 16,-4 9 1-16,-12 20 0 16,-6 4 2-16,-10 27 0 15,-3 5 0-15,-11 35 0 16,0 3-1-16,-13 37 0 16,1-8 0-16,-15 19-1 15,9-23 1-15,-5 4 0 16,12-32-1-16,0-4-1 15,12-29-4-15,4-5-14 16,15-25-19-16,2-12-105 16,11-18 17-16,5-12-251 0</inkml:trace>
          <inkml:trace contextRef="#ctx0" brushRef="#br0" timeOffset="-736.6442">33 31 316 0,'-13'3'94'16,"3"0"26"-16,5-3-90 16,2 2-10-16,1 0-6 15,4-2-2-15,-2 1-3 0,0-1 6 16,0 0 1-16,0-1 1 15,-2 1-5-15,2 0-3 16,-2 0-6-16,6 0-1 16,-1 1 3-16,5 4 5 15,0-3 2-15,7 1 3 16,5-3 0-16,5 4-5 16,5-4-4-16,5 1-2 15,3 4-2-15,5-1 0 16,0-3-3-16,7-2-2 15,-2-3-2-15,2-1-8 16,-10-3-4-16,0 0-12 16,-14-1-4-16,-4 1-41 15,-6 0-68-15,-7 1 8 16,-8-1-184-16</inkml:trace>
          <inkml:trace contextRef="#ctx0" brushRef="#br0" timeOffset="2887.1685">456-326 179 0,'-5'1'67'15,"0"-1"5"-15,2 0-45 16,1 2-19-16,1 0-4 15,-1-2-2-15,-1 3 7 16,-2-1 5-16,-4 1 6 16,1 0 1-16,-2 4 2 15,-3 3-8-15,0 8-2 16,1 5-5-16,-1 7-2 16,1 5-2-16,-1 10 0 15,1 1-2-15,-3 13 1 0,-1 0-1 16,-3 21-1-1,1 0 0-15,-7 16 0 0,2-8-2 16,-2 7-1-16,5-21-49 16,0-2-50-16,7-26-2 15,1-12-144-15</inkml:trace>
          <inkml:trace contextRef="#ctx0" brushRef="#br0" timeOffset="4129.5389">1662-478 313 0,'-23'-4'106'0,"2"0"18"0,1 1-83 16,11 3-22-16,4-2-6 16,5 6-13-16,2 2-2 15,0-1-1-15,4 0 2 16,4 0 2-16,7-3 2 15,3-4 2-15,13-1 3 16,-1-4 2-16,7-4-3 16,-2-3-1-16,4 4-3 15,-7 4-4-15,-1 6-4 16,-10 6 2-16,-6 9-2 16,-9 3 1-16,-18 12 1 15,-7 4 2-15,-19 10 1 16,-6 5 1-16,-14 10 1 15,0-2-1-15,-9 6 1 16,12-7-2-16,0 3-1 0,16-11-2 16,4-7-1-16,15-8 0 15,3-3 1-15,8-8 2 16,5 1 0-16,6-3 1 16,7 7 0-16,4-1 0 15,5 2-3-15,2-4-1 16,3 1-2-16,-7-9-1 15,2 2 1-15,-5-1 2 0,-5 1 6 16,-9 1 4-16,-2 6 2 16,-6-1 3-16,-8 8 4 15,-5 3-4-15,-10 10 1 16,-8-4 5-16,-18 16 3 16,-6-4-3-16,-16 3 0 15,4-8-2-15,-8-4-12 16,16-16-10-16,-5-12-21 15,19-12-20-15,3-16-37 16,12-6-14-16,9-12-42 16,16-3-8-16,9-15-37 15</inkml:trace>
          <inkml:trace contextRef="#ctx0" brushRef="#br0" timeOffset="4709.6619">2540-574 407 0,'5'-5'90'0,"-7"0"37"16,1 5-119-16,1 2-8 16,-2 3-1-16,-4 6-1 15,-6 6-1-15,-10 8-5 16,-8 3-2-16,-6 10-7 16,-2 1-1-16,-10 10 0 15,1 1 6-15,-8 17 10 16,2-3 11-16,-8 16 8 15,10 2 3-15,-8 14-1 16,15-6-7-16,2 26-6 16,12-3-8-16,9 23-6 15,12-15-2-15,6 0 1 16,8-33 0-16,8-15 2 16,2-34 3-16,9-18-1 15,4-18 4-15,3-16 6 0,2-15 4 16,9-27 6-16,-2-13 2 15,10-28-1-15,-4 1-6 16,7-11-3-16,-8 18-3 16,-4 6-3-16,-17 28-1 15,-13 10-3-15,-19 21 0 16,-20 10-1-16,-12 18 1 0,-13 13-8 16,-2 7-3-16,0 7-27 15,12 1-38-15,5 0-48 16,15-6-17-16,5 3-79 15</inkml:trace>
          <inkml:trace contextRef="#ctx0" brushRef="#br0" timeOffset="4996.9534">2688 716 504 0,'-15'34'124'0,"-2"-11"36"0,4-10-153 16,15 7-31-16,13-7-42 15,1 1-96-15,4-1 0 16,0-6-218-16</inkml:trace>
          <inkml:trace contextRef="#ctx0" brushRef="#br0" timeOffset="5498.802">3262-326 277 0,'10'-37'97'0,"0"4"19"15,0 11-80-15,5 7-6 16,-2 15-10-16,-1 14-7 16,-6 7-7-16,-1 17 1 15,-5 4-2-15,-3 18-1 16,0-2-2-16,-1 10 0 15,3-2 0-15,2 2 0 0,1-13-1 16,3-2 2-16,0-14 1 16,5-5 0-1,3-9 1-15,7 2-1 0,3-2-1 16,2 1-3-16,-2-1 0 16,-3 0-2-16,-8-3 0 15,-9 4-1-15,-8 3-1 16,-10 9 1-16,-15-2 3 15,-13 3 9-15,-8-10 5 16,-19-4 4-16,-3-16 0 16,-8-16-2-16,5-13-20 0,-4-16-15 15,20-11-47-15,5-8-77 16,19 2-1-16,11-10-183 16</inkml:trace>
          <inkml:trace contextRef="#ctx0" brushRef="#br0" timeOffset="5731.1829">3454-602 375 0,'45'-10'95'16,"2"-2"40"-16,17 1-105 15,4 6-9-15,15 8-4 16,-10 10-2-16,10 6-18 0,-11 1-13 16,-1 1-122-16,-18-1 31 15,-5 2-316-15</inkml:trace>
          <inkml:trace contextRef="#ctx0" brushRef="#br0" timeOffset="6228.4415">4437-494 406 0,'-12'10'94'0,"-1"5"28"0,0 1-128 15,4 16-44 1,1 1-11-16,0 22-2 16,-6 3 7-16,-2 18 19 0,2-1 41 15,5 18 16-15,5-11 5 16,9 9 0-16,7-23-7 16,6-5 4-16,0-25-2 15,4-14 4-15,-1-23 3 16,6-22 4-16,1-16-14 0,12-31-4 15,-2-12-6 1,7-28-3-16,-9 10-4 0,-4-13 1 16,-15 20 1-16,-12-4 1 15,-10 22 1-15,-7 3-1 16,0 24 0-16,-1 9-2 16,1 22-3-16,-4 17-6 15,-2 15-3-15,-4 9-3 16,0 7-6-16,1 9-42 15,6-2-55-15,2 3 1 16,4-3-156-16</inkml:trace>
          <inkml:trace contextRef="#ctx0" brushRef="#br0" timeOffset="6680.4643">5485-796 403 0,'12'-4'131'15,"-12"19"15"-15,-13 10-106 16,-7 23-45-16,-2 14-25 15,-9 24-40-15,-3 0-11 0,-2 24 0 16,3-5 13-16,1 13 18 16,7-15 54-16,9 3 30 15,6-25 10-15,8-11 24 16,2-30 5-16,5-15-3 16,3-27-17-16,12-26-4 15,4-24-25-15,17-34-7 16,9-19-9-16,11-31-4 15,-3 7-4-15,4-19 0 16,-14 20 1-16,-3-13-1 16,-14 28 1-16,-4 0 2 15,-9 33 0-15,-5 16-2 0,-11 34-2 16,-19 33-14 0,-14 34-15-16,-36 39-130 0,-17 20 28 15,-39 27-321-15</inkml:trace>
        </inkml:traceGroup>
      </inkml:traceGroup>
    </inkml:traceGroup>
    <inkml:traceGroup>
      <inkml:annotationXML>
        <emma:emma xmlns:emma="http://www.w3.org/2003/04/emma" version="1.0">
          <emma:interpretation id="{1A2C072E-5C9F-4F62-AD72-C75040AF31F1}" emma:medium="tactile" emma:mode="ink">
            <msink:context xmlns:msink="http://schemas.microsoft.com/ink/2010/main" type="paragraph" rotatedBoundingBox="2053,9756 9422,8429 9712,10040 2343,113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660C59-3BF3-4268-8BC9-AA5A70632512}" emma:medium="tactile" emma:mode="ink">
              <msink:context xmlns:msink="http://schemas.microsoft.com/ink/2010/main" type="inkBullet" rotatedBoundingBox="2176,10442 2984,10296 3013,10454 2205,10599"/>
            </emma:interpretation>
            <emma:one-of disjunction-type="recognition" id="oneOf1">
              <emma:interpretation id="interp1" emma:lang="" emma:confidence="0">
                <emma:literal>-</emma:literal>
              </emma:interpretation>
            </emma:one-of>
          </emma:emma>
        </inkml:annotationXML>
        <inkml:trace contextRef="#ctx0" brushRef="#br0" timeOffset="75196.148">-148 2631 376 0,'-13'-5'85'16,"3"2"35"-16,-2 0-113 15,4-2-1-15,-5 1-4 16,0 3-4-16,-9-3 1 0,2-1 0 16,-5 5 1-1,4-1 2-15,-1-3 2 0,9 1 1 16,3 3 5-16,8-3-1 15,5-2 0-15,7-2 1 16,9-3-1-16,12 0-2 16,14-2 0-16,6 4-3 15,16 2-2-15,4 4-4 16,12 2-5-16,-7 3-3 0,7 2-8 16,-13 0-7-16,1 3-36 15,-14 1-67-15,-6 1 6 16,-8-2-174-16</inkml:trace>
      </inkml:traceGroup>
      <inkml:traceGroup>
        <inkml:annotationXML>
          <emma:emma xmlns:emma="http://www.w3.org/2003/04/emma" version="1.0">
            <emma:interpretation id="{72DEE5A9-2A2A-4795-90D1-0CB1ECEAF80E}" emma:medium="tactile" emma:mode="ink">
              <msink:context xmlns:msink="http://schemas.microsoft.com/ink/2010/main" type="line" rotatedBoundingBox="3519,9492 9422,8429 9712,10040 3809,11104"/>
            </emma:interpretation>
          </emma:emma>
        </inkml:annotationXML>
        <inkml:traceGroup>
          <inkml:annotationXML>
            <emma:emma xmlns:emma="http://www.w3.org/2003/04/emma" version="1.0">
              <emma:interpretation id="{6EBAAFAD-2DC9-4BB5-9CE7-11B6563B86C0}" emma:medium="tactile" emma:mode="ink">
                <msink:context xmlns:msink="http://schemas.microsoft.com/ink/2010/main" type="inkWord" rotatedBoundingBox="3519,9492 9422,8429 9712,10040 3809,11104"/>
              </emma:interpretation>
              <emma:one-of disjunction-type="recognition" id="oneOf2">
                <emma:interpretation id="interp2" emma:lang="" emma:confidence="0">
                  <emma:literal>350</emma:literal>
                </emma:interpretation>
                <emma:interpretation id="interp3" emma:lang="" emma:confidence="0">
                  <emma:literal>35 U</emma:literal>
                </emma:interpretation>
                <emma:interpretation id="interp4" emma:lang="" emma:confidence="0">
                  <emma:literal>35 0</emma:literal>
                </emma:interpretation>
                <emma:interpretation id="interp5" emma:lang="" emma:confidence="0">
                  <emma:literal>35 o</emma:literal>
                </emma:interpretation>
                <emma:interpretation id="interp6" emma:lang="" emma:confidence="0">
                  <emma:literal>35 u</emma:literal>
                </emma:interpretation>
              </emma:one-of>
            </emma:emma>
          </inkml:annotationXML>
          <inkml:trace contextRef="#ctx0" brushRef="#br0" timeOffset="77800.6682">3312 1598 387 0,'-2'-6'76'0,"9"-8"41"16,9-2-113-16,11-4-7 15,4-2 4-15,9 2 0 16,-3 5-2-16,4 0 0 16,1 5 0-16,6 4 1 15,-7 1 0-15,4 3 0 16,-7 4 0-16,-3-2 2 15,-12 3 1-15,-3-1 6 16,-12 1 2-16,-11 9 4 16,-5 4-2-16,-10 9 1 0,-7 5-4 15,-7 7-3-15,4-4-4 16,-4 0-3-16,6-1-5 16,1 1-3-16,8-2 0 15,1 9 3-15,6 0 3 16,3 13 3-16,7-5 3 15,7 16 0-15,8-3-2 16,8 10 0-16,0-8-2 0,4 1 1 16,-7-21 1-1,-4-3 7-15,-6-15 4 0,-6-9 11 16,-6-6 2-16,-10-2 1 16,-4-3-3-16,-14-1-6 15,-7-3-11-15,-12 3-3 16,-1 1-5-16,-12 1-11 15,4 1-2-15,2 5-9 16,11 3-7-16,-1 8-56 16,14 0-64-16,1 5-2 15,6 0-186-15</inkml:trace>
          <inkml:trace contextRef="#ctx0" brushRef="#br0" timeOffset="78341.7504">4724 1477 501 0,'-7'-3'115'0,"-8"-4"43"16,0-1-151-16,4 8-31 15,1 6-9-15,-9 11-21 16,1 5-6-16,-3 4 8 15,1 2 24-15,3-3 22 16,7-6 28-16,3 1 12 16,7-1 2-16,5 1 3 15,7 4-13-15,10 7-2 16,6 1-7-16,10 8-4 16,0-1-6-16,5 11-3 15,-6-7-3-15,-1 7 0 16,-9-3 0-16,-7 8-1 0,-9-6 0 15,-7 5 1-15,-11-6 2 16,-16 0 12-16,-10-15 5 16,-19-3 2-16,-3-13 0 15,-18-4-2-15,5-8-14 16,-8-4-11-16,10-2-7 16,-4-6-10-16,14-4-4 15,6-4-12-15,17-2-13 0,11-11-109 16,19 1 27-16,13-23-277 15</inkml:trace>
          <inkml:trace contextRef="#ctx0" brushRef="#br0" timeOffset="78614.8053">4871 1137 552 0,'5'5'118'0,"15"-2"52"15,8 0-161-15,17 1-10 16,8 1-2-16,14 1-9 16,-8-1-6-16,16-6-13 15,-5-8-11-15,8-9-124 0,-10-2 32 16,11-10-307-16</inkml:trace>
          <inkml:trace contextRef="#ctx0" brushRef="#br0" timeOffset="79068.1229">6454 919 370 0,'-3'0'205'0,"-2"3"-39"15,-7 7-68-15,-8 20-135 16,1 10-53-16,-20 28-62 15,-10 10 3-15,-14 27 32 16,1-1 50-16,-3 28 46 16,12-9 64-16,10 23 6 15,13-17-15-15,10 12 5 16,12-26 0-16,11-14 20 16,9-36 5-16,15-17-1 0,11-38-16 15,18-18-6-15,11-17-22 16,16-27-7-16,-2-17-11 15,10-26-4-15,-16-3-1 16,4-25 5-16,-12 10 9 16,4-16 9-16,-14 14 3 15,4-18 0-15,-15 19-2 16,-2-4-9-16,-20 26-11 16,-10 4-16-16,-16 30-11 0,-18 10-139 15,-16 30 32-15,-29 18-336 16</inkml:trace>
          <inkml:trace contextRef="#ctx0" brushRef="#br0" timeOffset="76192.0913">1523 1796 426 0,'-5'-5'105'0,"-3"-2"36"0,3 1-121 16,5 1-13-16,0 0 2 15,0 1-4-15,-4 6-1 16,-2 1-2-16,-4 7-2 16,-2 5-4-16,-8 10-3 15,-1 2 0-15,-7 11 1 16,-4-3 1-16,-6 10 2 16,3-7 3-16,2 7 2 15,8-5 1-15,8 3 1 16,11-8-1-16,9 4-2 15,9-2-2-15,6 4-2 16,2-6 0-16,13 10-3 0,2-2 1 16,11 6-1-16,-1-5 0 15,10 1 1-15,-7-12 1 16,5-3 1-16,-13-10 3 16,5 0 0-16,-10-2 0 15,-7 2 2-15,-10-5 1 16,-3 2 3-16,-13-2 2 15,-4 0 0-15,-8 0 4 16,-7 0-2-16,-6-4-4 0,-15 3 0 16,-5-4-2-16,-18 0-3 15,2-4 0-15,-12-1-1 16,13-5 1-16,-2-3 0 16,17-4 0-16,3-3-1 15,17 2 0-15,5-5-1 16,10-1-1-16,11-9 0 15,5 0 1-15,14-14 0 16,4-3 1-16,12-13 0 16,4 0 1-16,14-15-1 15,-1 3 0-15,16-16-1 16,-6 6 1-16,10-9 0 16,-12 7 0-16,0-9 2 15,-15 16 1-15,-3-8 3 16,-12 15 0-16,-3-2 1 15,-9 15-2-15,-4-3 0 0,-10 10-3 16,-4-4-1-16,-6 13-2 16,-7 2-4-16,-7 10-2 15,-6 12-6-15,-2 15-4 16,-7 14-17-16,1 7-31 16,-9 14-80-16,0 3 3 15,-11 10-186-15</inkml:trace>
          <inkml:trace contextRef="#ctx0" brushRef="#br0" timeOffset="76779.802">2595 1424 387 0,'5'13'107'15,"-5"2"25"-15,-2 10-106 16,1 10-35-16,-9 11-14 0,-9 4-7 15,-9 17-5-15,-7-8 4 16,-13 15 18-16,2-6 23 16,-6 11 17-16,8-6 7 15,-3 20 3-15,9-13-12 16,-2 13-6 0,7-7-11-16,0 4 0 0,9-17-2 15,3 0-2-15,11-15 0 0,7-8-3 16,6-15-6-16,4-7-3 15,4-14 0-15,6-11 1 16,-1-11 4-16,4-12 4 16,0-7 3-16,5-11 1 15,-3-2-1-15,4-13-1 16,-4 5-2-16,1-4 0 16,-6 6 0-16,-7 1 0 15,-9 12-1-15,-6 6 1 16,-8 9-1-16,-12 11 0 15,-3 9-1-15,-5 11 1 16,-2 9-1-16,-2 11-1 16,9 2-4-16,2 8-27 15,11-1-44-15,1-1-59 0,9-3-20 16,7 2-116 0</inkml:trace>
          <inkml:trace contextRef="#ctx0" brushRef="#br0" timeOffset="77120.9516">2776 2613 443 0,'0'7'28'0,"1"-6"-28"16,6-1-129-16,1-1-212 15</inkml:trace>
        </inkml:traceGroup>
      </inkml:traceGroup>
    </inkml:traceGroup>
    <inkml:traceGroup>
      <inkml:annotationXML>
        <emma:emma xmlns:emma="http://www.w3.org/2003/04/emma" version="1.0">
          <emma:interpretation id="{9F52C2DB-9C46-482E-A573-DF7747471751}" emma:medium="tactile" emma:mode="ink">
            <msink:context xmlns:msink="http://schemas.microsoft.com/ink/2010/main" type="paragraph" rotatedBoundingBox="3319,11032 9435,10784 9533,13206 3417,134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A348C3-4EDC-4493-9278-06ED9A5F0BAB}" emma:medium="tactile" emma:mode="ink">
              <msink:context xmlns:msink="http://schemas.microsoft.com/ink/2010/main" type="line" rotatedBoundingBox="3319,11032 9435,10784 9533,13206 3417,13454"/>
            </emma:interpretation>
          </emma:emma>
        </inkml:annotationXML>
        <inkml:traceGroup>
          <inkml:annotationXML>
            <emma:emma xmlns:emma="http://www.w3.org/2003/04/emma" version="1.0">
              <emma:interpretation id="{9CCD2E70-674B-445E-9A22-615BAD228DE2}" emma:medium="tactile" emma:mode="ink">
                <msink:context xmlns:msink="http://schemas.microsoft.com/ink/2010/main" type="inkWord" rotatedBoundingBox="3369,12277 4145,12246 4190,13337 3414,1336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92891.4376">1405 4393 184 0,'-15'7'195'16,"-1"-12"-53"-16,4 0-110 15,7 1 111-15,0 1-129 16,4 1-10-16,-3 2-1 16,1 0-1-16,-4 4-1 0,1 6-2 15,-4 5 0-15,0 5-2 16,-5 8-1-16,1 0 1 15,1 5 1-15,0 1 0 16,1-1 1-16,6-5 1 16,6 7 0-16,3-2-1 15,10 7 1-15,2 1 0 16,10 16 0-16,-2-2-1 16,7 4 1-16,0-9-1 15,7 0-1-15,-4-13 0 0,7-6-1 16,-6-6 0-16,5-3 0 15,-10-9 0-15,0 0 3 16,-14-9 2-16,-4 1 7 16,-9-2 2-16,-12 9 4 15,-7 1-1-15,-9 12 0 16,-7 1-5-16,-14 9-3 16,-1-3-2-16,-10 4-1 15,2-4-1-15,-11-4-2 16,9-5-2-16,-2-4-5 15,11-8-4-15,-3-4-11 16,11-7-9-16,2-10-51 16,10-7-31-16,-5-13-31 15,8-3-43-15,4-22 14 16</inkml:trace>
        </inkml:traceGroup>
        <inkml:traceGroup>
          <inkml:annotationXML>
            <emma:emma xmlns:emma="http://www.w3.org/2003/04/emma" version="1.0">
              <emma:interpretation id="{D0C3DF42-CCB9-4087-B275-12192EEB2214}" emma:medium="tactile" emma:mode="ink">
                <msink:context xmlns:msink="http://schemas.microsoft.com/ink/2010/main" type="inkWord" rotatedBoundingBox="3783,12058 4432,12031 4435,12095 3785,12121"/>
              </emma:interpretation>
              <emma:one-of disjunction-type="recognition" id="oneOf4">
                <emma:interpretation id="interp8" emma:lang="" emma:confidence="0">
                  <emma:literal>_</emma:literal>
                </emma:interpretation>
                <emma:interpretation id="interp9" emma:lang="" emma:confidence="0">
                  <emma:literal>-</emma:literal>
                </emma:interpretation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~</emma:literal>
                </emma:interpretation>
                <emma:interpretation id="interp12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93222.5552">1255 4242 479 0,'-2'5'106'16,"4"-8"47"-16,9-7-140 0,16-4-6 15,8 1-1-15,11-2-2 16,4 5-6-16,15 2-9 16,-2 5-9-16,15 1-37 15,-8 5-37-15,6 4-58 16,-13 1-20-16,-2-1-87 16</inkml:trace>
        </inkml:traceGroup>
        <inkml:traceGroup>
          <inkml:annotationXML>
            <emma:emma xmlns:emma="http://www.w3.org/2003/04/emma" version="1.0">
              <emma:interpretation id="{287129C8-5C86-4A89-B139-47E16016C8CE}" emma:medium="tactile" emma:mode="ink">
                <msink:context xmlns:msink="http://schemas.microsoft.com/ink/2010/main" type="inkWord" rotatedBoundingBox="4719,12197 5238,12176 5286,13378 4767,13399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89791.0142">2675 4338 358 0,'-24'-1'96'16,"6"-6"28"-16,1 0-99 15,8 6-17-15,-5 1-4 16,1 3-5-16,-4 10-2 15,-1 4 0-15,-7 9 2 16,2 4 4-16,-8 12 3 16,2-2 2-16,-4 11 2 15,3-1-2-15,-5 7 0 16,6-4-1-16,-3 10 3 16,5-7-2-16,8 16 1 0,7-4 0 15,7 16-3-15,8-1-4 16,9 15-1-16,3-15-2 15,6-3-1-15,4-22-1 16,12-13 1-16,-1-27 1 16,14-13 0-16,-2-10 1 0,5-21 5 15,-10-9 1 1,2-28 4-16,-13-7 6 0,-2-26 0 16,-9 1-2-16,-3-18-2 15,-6 15-4-15,-5-10-4 16,-9 17-2-16,-10-4 0 15,-3 21-3-15,-6 4-3 16,-6 20-2-16,-3 12-2 16,6 13-1-16,-3 5-2 15,9 5-1-15,1 2-27 16,9 4-110-16,-2 11 25 16,3 6-299-16</inkml:trace>
        </inkml:traceGroup>
        <inkml:traceGroup>
          <inkml:annotationXML>
            <emma:emma xmlns:emma="http://www.w3.org/2003/04/emma" version="1.0">
              <emma:interpretation id="{25002092-13D8-435B-8978-1FEDB489C65A}" emma:medium="tactile" emma:mode="ink">
                <msink:context xmlns:msink="http://schemas.microsoft.com/ink/2010/main" type="inkWord" rotatedBoundingBox="5648,12910 5732,12907 5739,13070 5655,13073"/>
              </emma:interpretation>
              <emma:one-of disjunction-type="recognition" id="oneOf6">
                <emma:interpretation id="interp14" emma:lang="" emma:confidence="0">
                  <emma:literal>.</emma:literal>
                </emma:interpretation>
                <emma:interpretation id="interp15" emma:lang="" emma:confidence="0">
                  <emma:literal>'</emma:literal>
                </emma:interpretation>
                <emma:interpretation id="interp16" emma:lang="" emma:confidence="0">
                  <emma:literal>(</emma:literal>
                </emma:interpretation>
                <emma:interpretation id="interp17" emma:lang="" emma:confidence="0">
                  <emma:literal>\</emma:literal>
                </emma:interpretation>
                <emma:interpretation id="interp18" emma:lang="" emma:confidence="0">
                  <emma:literal>&lt;</emma:literal>
                </emma:interpretation>
              </emma:one-of>
            </emma:emma>
          </inkml:annotationXML>
          <inkml:trace contextRef="#ctx0" brushRef="#br0" timeOffset="93741.7973">3160 5034 669 0,'-27'30'127'0,"11"-7"51"0,31-1-222 15,15 9-156-15,1-2 30 16,-19-3-389-16</inkml:trace>
        </inkml:traceGroup>
        <inkml:traceGroup>
          <inkml:annotationXML>
            <emma:emma xmlns:emma="http://www.w3.org/2003/04/emma" version="1.0">
              <emma:interpretation id="{1CB9C6D2-69D3-4CB0-8222-31DD8C51027C}" emma:medium="tactile" emma:mode="ink">
                <msink:context xmlns:msink="http://schemas.microsoft.com/ink/2010/main" type="inkWord" rotatedBoundingBox="5961,10925 8222,10833 8308,12968 6048,13060"/>
              </emma:interpretation>
              <emma:one-of disjunction-type="recognition" id="oneOf7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84224.5174">3814 4519 407 0,'7'12'113'15,"-4"-9"25"-15,7 1-107 16,5-6-28-16,12-3 0 16,1-3 0-16,9-11-1 15,-6-4-1-15,11-7 1 0,-8 4-2 16,6-6 1-16,-7 4 0 16,1-4-1-16,-5 7 1 15,1-3-1-15,-6 5 0 16,0 0 1-16,-5 6-1 15,-6 4 1-15,-6 6 1 16,-6 7 4-16,-6 8 0 16,-6 16 1-16,-4 9 0 15,-8 23-2-15,-4 11-3 0,-5 19 0 16,3 1-2 0,2 9 1-16,5-8-1 0,6 0-4 15,6-20-4-15,2-5-18 16,1-21-18-16,2-13-106 15,-2-15 17-15,7-18-247 16</inkml:trace>
          <inkml:trace contextRef="#ctx0" brushRef="#br0" timeOffset="84980.9626">5122 4293 256 0,'-5'-1'139'15,"0"-1"-11"-15,-2-1-50 0,4 3-49 16,5 2-18-16,-4 7-5 16,4 3-6-16,-1 3-2 15,-2 3 1-15,-3 4 1 16,1-4 1-16,-9 5 3 15,4 1 1-15,-5 6 2 16,0 1-1-16,-2 7 1 16,-2-6-2-16,-1 4 5 15,6-6 1-15,1 2 4 16,2-9 0-16,8 4 0 16,4-6-7-16,4 7-3 15,3-4-3-15,6 7-2 16,1-1 0-16,-1 5 0 15,-1-3 0-15,2 4 1 16,-6-4 0-16,3 4 1 0,-8-6 2 16,-1-2 1-16,-3-8 5 15,-4-3 7-15,-4-9 0 16,-9-3 0-16,-5-8-3 16,-8-4-4-16,-4-1-9 15,-9-7-12-15,4-2-7 16,-6-1-15-16,3-2-7 15,-1-5-25-15,8 5-23 16,1-6-66-16,14 2 0 0,9-9-141 16</inkml:trace>
          <inkml:trace contextRef="#ctx0" brushRef="#br0" timeOffset="85252.928">5253 4079 507 0,'18'-1'116'0,"5"-1"48"15,7 2-148-15,17 10-7 16,1 2-4-16,10 9-10 15,-8 1-11-15,10 6-28 0,-11-3-120 16,6 0 23-16,-7-7-305 16</inkml:trace>
          <inkml:trace contextRef="#ctx0" brushRef="#br0" timeOffset="88209.4037">3436 3252 222 0,'2'4'59'0,"3"-6"32"15,1 0-60-15,1 2-2 16,1 0 0-16,1 2-7 16,-3-2-12-16,4-3-7 15,2 1-4-15,3-1-14 16,0-4-2-16,3-3 0 16,-3-2 2-16,3-8 2 15,-1 1 12-15,1-6 1 16,0 3 1-16,5-3 0 15,-6 4 0-15,-2-1-1 16,-3 10 0-16,-2 4-6 0,-7 3-7 16,-1 10 3-1,-4 8 4-15,-6 7 3 0,-1 8 7 16,-6 14 10-16,-1-4-3 16,-2 10-4-16,1 0-3 15,-3 1-15-15,7-6-48 16,-1 2-26-16,6-9-20 15,0-13-56-15</inkml:trace>
        </inkml:traceGroup>
        <inkml:traceGroup>
          <inkml:annotationXML>
            <emma:emma xmlns:emma="http://www.w3.org/2003/04/emma" version="1.0">
              <emma:interpretation id="{3DB7CB2C-5AF8-4387-A85E-B6A9BA1E335C}" emma:medium="tactile" emma:mode="ink">
                <msink:context xmlns:msink="http://schemas.microsoft.com/ink/2010/main" type="inkWord" rotatedBoundingBox="9068,12182 9491,12164 9529,13096 9106,13113"/>
              </emma:interpretation>
              <emma:one-of disjunction-type="recognition" id="oneOf8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85648.9103">6856 4293 528 0,'-15'5'122'0,"-7"0"44"16,7-1-159-16,-5 6-17 16,4 5-8-16,-4 11-8 15,2 6-3-15,-2 16-8 16,3 5 3-16,-4 14 1 15,2-1 8-15,-7 10 5 0,3-4 14 16,1 11 14-16,9-10 5 16,6 7 7-1,12-16-1-15,7 1 2 0,4-22-5 16,6-6-1-16,-2-19-2 16,6-18 1-16,1-18 0 0,4-27-2 15,3-15-4 1,5-28-6-16,-4-2-5 15,3-14-6-15,-9 13-7 0,-1-7 0 16,-10 18-1 0,-3 3-20-16,-10 21-97 0,-13 6-5 15,-7 19-50-15,-13 7-10 16</inkml:trace>
        </inkml:traceGroup>
      </inkml:traceGroup>
    </inkml:traceGroup>
  </inkml:traceGroup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8:49:08.5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CAC75FA-367E-4980-8FF9-7EF42FE02BF2}" emma:medium="tactile" emma:mode="ink">
          <msink:context xmlns:msink="http://schemas.microsoft.com/ink/2010/main" type="inkDrawing" rotatedBoundingBox="772,11183 11472,11697 11457,12009 758,11495" semanticType="underline" shapeName="Other"/>
        </emma:interpretation>
      </emma:emma>
    </inkml:annotationXML>
    <inkml:trace contextRef="#ctx0" brushRef="#br0">0 0 408 0,'25'12'131'15,"-2"-4"21"-15,21 4-99 16,10 0-46-16,26 7-1 16,1 6-1-16,19 5-3 15,-7 2-2-15,25 9 1 16,-7-3-1-16,35 2 1 15,-5-6 1-15,35 2 8 16,-6-11 4-16,42-2 4 0,-14-13 3 16,46 2 1-16,-9-7-6 15,56-2-4-15,-20-5-4 16,47 2-2-16,-15-1-4 16,50 1-1-16,-41 0 0 15,55 3 0-15,-35 2 0 16,48-2 0-16,-46-1 0 0,54 3-1 15,-52-5 0 1,52 0 1-16,-56 0 1 0,45 0 0 16,-56 2 0-16,34 8 0 15,-56 3-1-15,28 10-1 16,-60 0 1-16,23 7-3 16,-49 0-2-16,8 3-10 15,-45-4-5-15,6 2-7 16,-49-3-17-16,-7 7-16 15,-39-7-110-15,-17 9 21 16,-37-7-281-16</inkml:trace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0:20.7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51E2BE0-4711-41D7-ADF3-DAA7B0952777}" emma:medium="tactile" emma:mode="ink">
          <msink:context xmlns:msink="http://schemas.microsoft.com/ink/2010/main" type="writingRegion" rotatedBoundingBox="15513,1793 13920,8182 6732,6391 8325,1"/>
        </emma:interpretation>
      </emma:emma>
    </inkml:annotationXML>
    <inkml:traceGroup>
      <inkml:annotationXML>
        <emma:emma xmlns:emma="http://www.w3.org/2003/04/emma" version="1.0">
          <emma:interpretation id="{0EDEF7B2-426C-4981-AB0C-3C6C6B85B0BD}" emma:medium="tactile" emma:mode="ink">
            <msink:context xmlns:msink="http://schemas.microsoft.com/ink/2010/main" type="paragraph" rotatedBoundingBox="15513,1793 14146,7276 12121,6772 13488,12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CDF628-9D69-4251-B7B5-EDEAC40C1584}" emma:medium="tactile" emma:mode="ink">
              <msink:context xmlns:msink="http://schemas.microsoft.com/ink/2010/main" type="line" rotatedBoundingBox="15513,1793 14146,7276 12121,6772 13488,1288"/>
            </emma:interpretation>
          </emma:emma>
        </inkml:annotationXML>
        <inkml:traceGroup>
          <inkml:annotationXML>
            <emma:emma xmlns:emma="http://www.w3.org/2003/04/emma" version="1.0">
              <emma:interpretation id="{786B278A-04E6-47D3-8DC9-E23434687EE5}" emma:medium="tactile" emma:mode="ink">
                <msink:context xmlns:msink="http://schemas.microsoft.com/ink/2010/main" type="inkWord" rotatedBoundingBox="15197,1714 14599,4114 12890,3688 13488,128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10505 1156 407 0,'10'11'91'15,"10"-3"39"-15,7-4-115 0,16 2-11 16,13-1 2-16,16 2-5 16,-1-4-21-16,14 4-111 15,-12 0 25-15,5 11-290 16</inkml:trace>
          <inkml:trace contextRef="#ctx0" brushRef="#br0" timeOffset="-257.8506">11179 463 159 0,'10'-21'127'0,"5"-8"-18"16,-2 5-12-16,4-1-65 0,-5 6-8 16,1 6 4-16,-6 8-7 15,-2 4 0-15,-5 1-4 16,0 1-3-16,-7 1-9 15,-5 11-2-15,-6 2-2 16,-12 17 1-16,-5 7 1 16,-10 18 0-16,1 3 0 15,-11 21-2-15,5 2 0 16,-8 18 0-16,10-3-1 16,-4 15 1-16,16-10-1 15,-1 10 1-15,12-17 0 0,7 0 1 16,10-21 1-16,11-2 0 15,7-18 0-15,10 1-1 16,3-12-2-16,9-3-1 16,-2-9-2-16,3-7-2 15,-3-15-1-15,10-10-1 16,-7-10 0-16,10-12-3 16,-3-1-10-16,5-10-12 15,-9-1-20-15,4-4-20 16,-8 5-53-16,-6-7 3 15,-8 4-103-15</inkml:trace>
          <inkml:trace contextRef="#ctx0" brushRef="#br0" timeOffset="898.6107">11561 1999 319 0,'-10'7'85'0,"7"-9"21"0,6-1-78 16,9-2-20-16,11-2 7 15,7-3 4-15,15-3 1 16,0-2-3-16,8 1-3 16,-5 1-5-16,10 5-1 15,-13 5-4-15,8-1 0 16,-8 4-2-16,-1 7-1 15,-12 0-3-15,-5 9-5 16,-19 7 1-16,-21 16 0 16,-19 5 1-16,-18 19 3 15,-6 4 4-15,-12 14-1 16,10-8 0-16,0 10-2 16,16-13-2-16,6 3-4 15,14-15 0-15,7 2-1 16,12-14-1-16,6 9-10 0,9-8-11 15,9 9-90-15,2-4 15 16,4 14-220 0</inkml:trace>
        </inkml:traceGroup>
        <inkml:traceGroup>
          <inkml:annotationXML>
            <emma:emma xmlns:emma="http://www.w3.org/2003/04/emma" version="1.0">
              <emma:interpretation id="{DB71FFCC-5212-4032-8473-2100B571FAB2}" emma:medium="tactile" emma:mode="ink">
                <msink:context xmlns:msink="http://schemas.microsoft.com/ink/2010/main" type="inkWord" rotatedBoundingBox="14572,5567 14146,7276 12134,6775 12561,5065"/>
              </emma:interpretation>
              <emma:one-of disjunction-type="recognition" id="oneOf1">
                <emma:interpretation id="interp1" emma:lang="" emma:confidence="0">
                  <emma:literal>ö</emma:literal>
                </emma:interpretation>
                <emma:interpretation id="interp2" emma:lang="" emma:confidence="0">
                  <emma:literal>;</emma:literal>
                </emma:interpretation>
                <emma:interpretation id="interp3" emma:lang="" emma:confidence="0">
                  <emma:literal>Ö</emma:literal>
                </emma:interpretation>
                <emma:interpretation id="interp4" emma:lang="" emma:confidence="0">
                  <emma:literal>%</emma:literal>
                </emma:interpretation>
                <emma:interpretation id="interp5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3005.2167">11365 4552 209 0,'17'-16'0'0,"-6"6"195"16,-2 8-183-16,-3 12 120 16,-1 8-141-16,-15 22 139 15,-6 8-139-15,-17 24 3 16,1 4 4-16,-8 24 3 16,10-4 1-16,4 22-1 15,12-10 0-15,4 8-1 16,12-23-1-16,6-10 1 15,4-32-2-15,10-16 6 16,4-30 5-16,17-28 1 16,6-24 1-16,17-31 2 15,-3-16-6-15,10-27-2 16,-13 3-3-16,-2-13 1 16,-18 19-1-16,-5-6-1 15,-17 30-1-15,-10 0-10 0,-16 25-12 16,-14 15-122-16,-14 30 27 15,-26 26-310-15</inkml:trace>
          <inkml:trace contextRef="#ctx0" brushRef="#br0" timeOffset="2089.2792">10065 4321 150 0,'4'-8'101'16,"1"-3"-11"-16,0 2-10 0,-4 4-46 15,1 5 4-15,-4 4 3 16,-4 6-9-16,-8 6-2 16,-2 6-17-16,-8 9-6 15,-2 4-5-15,-7 13 0 16,-5 0-1-16,-11 12 0 15,3 2 0-15,-9 12-1 16,5-2 0 0,-3 14 1-16,8-3-1 0,-1 12 0 15,11-7 1-15,0 11-1 16,10-12 0-16,9 6 0 16,7-15 0-16,9-5-2 15,9-20 0-15,4-5-1 16,5-18 1-16,7-7-1 15,-2-10 1-15,7-4 0 16,-3-9 2-16,8-9 1 16,-4-6 1-16,11-15 0 0,-1-6 1 15,9-12-2-15,-5-5 0 16,6-15 1-16,-13 1-1 16,-4-11 5-16,-14 10 1 15,-10-5 3-15,-14 17 2 0,-14 1 0 16,-9 17-3-1,-12 1-3-15,-6 12-4 16,-8 2-7-16,8 8-5 0,-3 10-20 16,13 8-12-16,2 14-7 15,9 8 3-15,1 13-2 16,7 2 9-16,4 8-56 16,5-5 20-16,6 2-171 15</inkml:trace>
          <inkml:trace contextRef="#ctx0" brushRef="#br0" timeOffset="2578.1387">10578 4655 345 0,'30'-33'135'16,"-23"8"6"-16,-1 0-73 0,-1 12-60 16,-5 8-1-16,-8 13-2 15,-13 24-4-15,-11 14-1 16,-16 22 0-16,-7 14 1 16,-5 27-1-16,9-4 2 15,3 28 0-15,14-12 0 16,10 10-2-16,9-25-2 15,6-6 0-15,9-40 0 0,4-14-2 16,2-28 1-16,11-21 3 16,0-22 2-16,12-20 0 15,8-10 1-15,9-23 0 16,-1-1-2-16,8-14-1 16,-6 3 0-16,-2-11 1 15,-10 11 1-15,-2-8 1 16,-13 15 1-16,-5 0-1 15,-12 20 0-15,-6 5-1 16,-7 23-3-16,-10 14-2 16,-2 17-2-16,-6 18-5 15,1 12-6-15,-4 19-27 16,6 6-18-16,-2 16-82 16,7-4 0-16,4 13-164 15</inkml:trace>
        </inkml:traceGroup>
      </inkml:traceGroup>
    </inkml:traceGroup>
    <inkml:traceGroup>
      <inkml:annotationXML>
        <emma:emma xmlns:emma="http://www.w3.org/2003/04/emma" version="1.0">
          <emma:interpretation id="{77A80A79-82EE-48E7-86ED-83AE3803FD1E}" emma:medium="tactile" emma:mode="ink">
            <msink:context xmlns:msink="http://schemas.microsoft.com/ink/2010/main" type="paragraph" rotatedBoundingBox="10076,1549 9336,6801 6753,6438 7493,1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78D016-7126-4732-A660-502A144EEB87}" emma:medium="tactile" emma:mode="ink">
              <msink:context xmlns:msink="http://schemas.microsoft.com/ink/2010/main" type="line" rotatedBoundingBox="10076,1549 9336,6801 6753,6438 7493,1185"/>
            </emma:interpretation>
          </emma:emma>
        </inkml:annotationXML>
        <inkml:traceGroup>
          <inkml:annotationXML>
            <emma:emma xmlns:emma="http://www.w3.org/2003/04/emma" version="1.0">
              <emma:interpretation id="{00F9FAFD-DEBD-45D7-B8AD-76FB9C08A586}" emma:medium="tactile" emma:mode="ink">
                <msink:context xmlns:msink="http://schemas.microsoft.com/ink/2010/main" type="inkWord" rotatedBoundingBox="9947,1531 9655,3606 7853,3353 8145,1277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4449.257">5890 272 176 0,'10'-6'171'0,"-8"-3"-49"0,-1 6-106 16,-1 3 107-16,0 2-121 15,0-2-3-15,0 3 0 16,-6 5 0-16,-3 4 1 16,-11 11-1-16,-4 4 3 0,-11 14 1 15,-3 4-2-15,-9 15 1 16,4 5 1-16,-9 13 0 15,9 0 0 1,-5 20 0-16,8-2-2 0,-5 32-1 16,7-2-2-16,0 20-2 15,8-20-1-15,5 2-2 16,12-33 1-16,8-7-1 16,10-27 2-16,7-3 1 15,1-18 3-15,7-7-1 16,3-11 2-16,5-11 0 15,4-7 1-15,9-8-2 16,-4-2-2-16,6-9-13 16,-10-2-14-16,-1-11-87 15,-9-2 13-15,-5-18-209 16</inkml:trace>
          <inkml:trace contextRef="#ctx0" brushRef="#br0" timeOffset="-4189.8672">5258 1217 329 0,'-4'13'65'16,"6"9"39"-16,8 3-96 0,11 8 8 15,4-6 5 1,19 1 5-16,2-10-3 0,24-6-2 15,3-12-8-15,20-4-4 16,-7-7-10-16,14 1-24 16,-16-2-32-16,3 5-71 15,-18 11-9-15,-1 4-149 16</inkml:trace>
          <inkml:trace contextRef="#ctx0" brushRef="#br0" timeOffset="-3719.1245">6420 2288 404 0,'10'-7'83'16,"8"-3"42"-16,3-1-119 0,11-3-2 15,0 1 0-15,7-2-1 16,-4-3-1-16,8-7-1 15,1 2-1-15,5-12 1 16,-4 3 1-16,3-1-1 16,-9 3 0-16,-5-3 0 15,-7 8 0-15,-2 0 0 16,-9 5 0-16,-2 4 0 16,-8 7-3-16,-4 6-3 15,-9 10-1-15,-9 18-1 16,-6 9 2-16,-9 20 3 15,-3 5 4-15,0 16-1 16,5-7-4-16,0 12-40 16,7-12-81-16,-3 5 8 0,2-20-215 15</inkml:trace>
        </inkml:traceGroup>
        <inkml:traceGroup>
          <inkml:annotationXML>
            <emma:emma xmlns:emma="http://www.w3.org/2003/04/emma" version="1.0">
              <emma:interpretation id="{F21FF3FB-45B9-4C47-B532-1B60D20B0EB2}" emma:medium="tactile" emma:mode="ink">
                <msink:context xmlns:msink="http://schemas.microsoft.com/ink/2010/main" type="inkWord" rotatedBoundingBox="9544,5325 9336,6801 6753,6438 6961,4961"/>
              </emma:interpretation>
              <emma:one-of disjunction-type="recognition" id="oneOf3">
                <emma:interpretation id="interp7" emma:lang="" emma:confidence="0">
                  <emma:literal>8</emma:literal>
                </emma:interpretation>
                <emma:interpretation id="interp8" emma:lang="" emma:confidence="0">
                  <emma:literal>%</emma:literal>
                </emma:interpretation>
                <emma:interpretation id="interp9" emma:lang="" emma:confidence="0">
                  <emma:literal>&amp;</emma:literal>
                </emma:interpretation>
                <emma:interpretation id="interp10" emma:lang="" emma:confidence="0">
                  <emma:literal>e</emma:literal>
                </emma:interpretation>
                <emma:interpretation id="interp11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-2718.2216">4771 4019 224 0,'-5'10'102'0,"-3"4"-7"16,1 0-39-16,-3 11-56 15,4 5-2-15,-6 10 2 0,0-2 0 16,-3 7-1-1,-1-7 1-15,-2 7 0 0,4-5 1 16,1 3-2-16,5-6 0 16,3 1 0-16,3-8-1 15,5 1 1-15,2-7 1 0,5 2 0 16,2-1 1-16,8 8 1 16,0 0 0-1,3 12-1-15,0 5 0 0,2 11 1 16,-5-1-2-16,2 12 1 15,-2-11-1-15,-4-1 2 16,-6-12 1 0,-7-2 8-16,-7-11 2 0,-13 7 0 15,-5-6 0-15,-11 4 2 16,-5-8 0-16,-19-6 10 16,1-11 2-16,-20-8 1 15,4-11-4-15,-11-9-12 16,14-3-17-16,-3-14-15 15,17-2-7-15,4-11-25 16,14-3-13-16,6-13-64 16,13 5 5-16,9-19-133 15</inkml:trace>
          <inkml:trace contextRef="#ctx0" brushRef="#br0" timeOffset="-2457.6048">4730 4082 250 0,'26'-11'92'16,"11"-7"27"-16,1-4-51 0,17 4-31 16,3 3-2-16,12 10-1 15,-2 5-20-15,13 8-7 16,-8 5-3-16,5 7-2 15,-12 2-6-15,1 4-33 16,-19 3-58-16,-5 2-38 16,-11-4-39-16,-14-12-48 15</inkml:trace>
          <inkml:trace contextRef="#ctx0" brushRef="#br0" timeOffset="-1561.8408">6574 4283 316 0,'10'-1'114'0,"-10"2"6"0,-3 19-69 16,-1 17-52-16,-7 26 0 15,-6 18 1-15,-9 30 0 16,-3 4-1-16,-6 33 0 15,2-9 0-15,7 19-1 16,7-29 1-16,10-9 2 16,9-44 0-16,8-21 4 15,5-37 2-15,5-14 6 16,1-16 1-16,9-16 3 16,-2-12-2-16,9-27-2 15,2-6-5-15,4-20-3 16,-6 5-3-16,0-4 0 15,-13 22-1-15,-9 5 0 0,-10 27 1 16,-14 8-6-16,-9 17-8 16,-9 9-29-16,-5 13-17 15,-11 4-78-15,2 4 0 16,-4 6-30-16,7-12 20 16</inkml:trace>
          <inkml:trace contextRef="#ctx0" brushRef="#br0" timeOffset="-1998.3608">5784 4172 448 0,'-13'8'97'0,"-11"9"41"16,9 14-132-16,-10 38-3 0,-4 12-3 15,-15 37 0-15,0 3-1 16,-8 25 1-16,7-13 0 15,5 20 0 1,14-24 0-16,8-1-5 0,11-35-2 16,10-20-4-16,6-38-5 0,7-20-1 15,6-24 5 1,8-20 4-16,1-15 3 0,14-22 7 16,-3-4 1-16,7-23 0 15,-4 7-2-15,3-14 1 16,-6 12-1-16,1-8 1 15,-11 15 1-15,-4-7 4 16,-10 13 2-16,-6-1 3 16,-9 16 2-16,-10 5 0 15,-9 15-2-15,-8 10-4 16,1 19-4-16,-12 12-2 16,4 16-3-16,-1 18-5 15,4 11-3-15,3 16-16 16,5 1-20-16,5 13-96 15,5-4 13-15,7 4-225 16</inkml:trace>
        </inkml:traceGroup>
      </inkml:traceGroup>
    </inkml:traceGroup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0:12.6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D64CC97-5251-41FC-BD1B-21CBD3BAC238}" emma:medium="tactile" emma:mode="ink">
          <msink:context xmlns:msink="http://schemas.microsoft.com/ink/2010/main" type="writingRegion" rotatedBoundingBox="2399,1094 4464,1094 4464,4066 2399,4066"/>
        </emma:interpretation>
      </emma:emma>
    </inkml:annotationXML>
    <inkml:traceGroup>
      <inkml:annotationXML>
        <emma:emma xmlns:emma="http://www.w3.org/2003/04/emma" version="1.0">
          <emma:interpretation id="{D24AA1E2-A5F9-42C1-9C48-D76E518F8BED}" emma:medium="tactile" emma:mode="ink">
            <msink:context xmlns:msink="http://schemas.microsoft.com/ink/2010/main" type="paragraph" rotatedBoundingBox="2399,1094 4464,1094 4464,4066 2399,4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6D402A9-2010-4B4B-B611-B57412EE00B1}" emma:medium="tactile" emma:mode="ink">
              <msink:context xmlns:msink="http://schemas.microsoft.com/ink/2010/main" type="line" rotatedBoundingBox="2399,1094 4464,1094 4464,4066 2399,4066"/>
            </emma:interpretation>
          </emma:emma>
        </inkml:annotationXML>
        <inkml:traceGroup>
          <inkml:annotationXML>
            <emma:emma xmlns:emma="http://www.w3.org/2003/04/emma" version="1.0">
              <emma:interpretation id="{419D4484-5AB2-44EF-B289-A4AF91D6BBDB}" emma:medium="tactile" emma:mode="ink">
                <msink:context xmlns:msink="http://schemas.microsoft.com/ink/2010/main" type="inkWord" rotatedBoundingBox="2399,1094 4464,1094 4464,4066 2399,406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1142 2293 332 0,'0'-7'87'16,"-3"5"24"-16,-1 6-92 15,1 7-9-15,-2 18 1 16,-3 7-3-16,-4 21 3 15,4 7-3-15,0 19 0 16,4-1-3-16,9 16-1 16,7-15-1-16,6-10 4 15,4-30 4-15,13-18 9 16,-1-30 3-16,16-28 3 16,3-17-3-16,17-25-5 15,-2-6-10-15,7-19-2 16,-12 12-5-16,-5-7 0 0,-21 24 1 15,-11 1 0-15,-19 24-2 16,-20 9-17-16,-17 26-14 16,-30 16-45-16,-11 16-57 15,-31 19-20-15,4 10-39 16,-11 6 30-16</inkml:trace>
          <inkml:trace contextRef="#ctx0" brushRef="#br0" timeOffset="-840.7719">764 0 292 0,'-19'2'68'0,"-1"3"30"0,2 3-85 16,-2 9 2-16,0 4 0 15,-10 9 1-15,-1 3-3 16,-7 10 1-16,3 2-4 15,-8 12-1-15,8-1-4 0,-8 21-2 16,4 1-2 0,-5 20 0-16,0-4 0 0,-9 17 2 15,10-6 2-15,-8 23 1 16,8-5 1-16,3 26-1 16,11-9-2-16,8 16-1 15,14-24-2-15,16 8-1 16,9-32 1-16,22-5 6 15,6-29 1-15,17-9 2 16,0-25 0-16,17-15-1 16,-7-17-6-16,12-16-2 15,-16-17-3-15,9-15-3 16,-14-5-3-16,-6-11-25 16,-15-1-25-16,-7-6-73 15,-17 5-5-15,-9-10-148 16</inkml:trace>
          <inkml:trace contextRef="#ctx0" brushRef="#br0" timeOffset="-568.377">-289 1365 344 0,'-31'53'82'0,"11"-27"30"0,15 4-100 16,20-6 0-16,23 0-3 16,13 0-2-16,22 1 1 15,4-9-3-15,17-4-4 16,-7-4-7-16,9 0-41 16,-13-4-55-16,8 4-18 15,-16 0-50-15,5 6 24 16</inkml:trace>
        </inkml:traceGroup>
      </inkml:traceGroup>
    </inkml:traceGroup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0:13.8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7C21DC-D6F5-42C2-9051-CE3CD0A9954C}" emma:medium="tactile" emma:mode="ink">
          <msink:context xmlns:msink="http://schemas.microsoft.com/ink/2010/main" type="writingRegion" rotatedBoundingBox="807,5161 4375,5210 4359,6400 791,6351"/>
        </emma:interpretation>
      </emma:emma>
    </inkml:annotationXML>
    <inkml:traceGroup>
      <inkml:annotationXML>
        <emma:emma xmlns:emma="http://www.w3.org/2003/04/emma" version="1.0">
          <emma:interpretation id="{B71E47C3-354F-4577-8A30-A47C0CE943F2}" emma:medium="tactile" emma:mode="ink">
            <msink:context xmlns:msink="http://schemas.microsoft.com/ink/2010/main" type="paragraph" rotatedBoundingBox="807,5161 4375,5210 4359,6400 791,63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75F130-C5A0-4513-8FFA-155350D90E53}" emma:medium="tactile" emma:mode="ink">
              <msink:context xmlns:msink="http://schemas.microsoft.com/ink/2010/main" type="line" rotatedBoundingBox="807,5161 4375,5210 4359,6400 791,6351"/>
            </emma:interpretation>
          </emma:emma>
        </inkml:annotationXML>
        <inkml:traceGroup>
          <inkml:annotationXML>
            <emma:emma xmlns:emma="http://www.w3.org/2003/04/emma" version="1.0">
              <emma:interpretation id="{3BC8B395-CD59-4FB7-979A-EECF6FA083C6}" emma:medium="tactile" emma:mode="ink">
                <msink:context xmlns:msink="http://schemas.microsoft.com/ink/2010/main" type="inkWord" rotatedBoundingBox="807,5161 4375,5210 4359,6400 791,635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-616 4217 414 0,'13'-3'87'0,"6"-7"47"0,4 0-124 15,10-2 1-15,-1 4-1 16,1-2-2-16,-7 1-6 16,1-1-2-16,-9 1 0 15,-1-3-1-15,-9 2 0 16,-3-2-2-16,-8 4-1 0,-7 3-7 15,-7 5-6-15,-11 13-1 16,-4 9 1-16,-6 21 2 16,0 13 7-16,-7 29 6 15,5 11 1-15,-4 26 1 16,2-3-3-16,-3 19-1 16,5-20-5-16,1-2-7 15,7-25 0-15,0-18 3 16,9-29 1-16,3-13-12 15,10-19-15-15,0-9-60 16,7-3-4-16,5-8-136 16</inkml:trace>
          <inkml:trace contextRef="#ctx0" brushRef="#br0" timeOffset="483.4377">-113 4155 233 0,'23'-3'241'16,"-9"3"-201"-16,-14 3 62 16,-2 22-7-16,-6 14-176 0,-16 29 86 15,-6 11 84-15,-16 28-85 16,-4-5-86-16,-6 15 82 15,9-16 1-15,2 7 0 16,12-19 0 0,7 1 0-16,11-27 1 0,1-13 1 15,8-20-1-15,12-15 0 16,3-17 0-16,11-13 1 16,5-8-1-16,13-15 0 15,-2-9-1-15,11-14 1 16,-4-1-2-16,8-12 0 15,-6 4 0-15,3-13 0 16,-9 7 0-16,-1-9 1 16,-17 15 0-16,-2-4 0 15,-13 17 1-15,-6 1 0 16,-6 16-1-16,-1 2 0 16,-1 11-2-16,3 9-11 0,1 10-15 15,1 16-9-15,0 15-11 16,-2 24-54-16,-5 14-23 15,-2 22-4-15,4-2-75 16</inkml:trace>
          <inkml:trace contextRef="#ctx0" brushRef="#br0" timeOffset="948.8241">495 4283 303 0,'13'-5'160'0,"-15"-1"-15"0,-4-1-46 15,1 10-92-15,-7 14-4 16,-6 6-2-16,-9 20-2 16,1 14 0-16,-11 11 1 15,7 0 1-15,0 10 0 16,7-7 0-16,2 7 0 15,7-11 0-15,8-1-1 16,2-14 1-16,4-9-5 16,5-17-1-16,7-7-2 15,0-16-1-15,7-11-1 16,5-11 5-16,7-17 2 16,1-7 2-16,4-14 0 0,-4 4 0 15,-1-12 1-15,-7 7 1 16,-6-6 1-16,-10 7 1 15,-6-1 1-15,-7 13 0 16,-10 4-1-16,-3 12-1 16,-6 8-2-16,1 13-4 15,-8 8-6-15,6 11-4 16,-4 14-20-16,8 12-18 0,3 6-77 16,4-5-6-16,8 8-38 15,7-7 5-15</inkml:trace>
          <inkml:trace contextRef="#ctx0" brushRef="#br0" timeOffset="1376.216">1223 4287 392 0,'2'1'86'0,"0"-2"42"15,-1 1-118-15,-1 8 1 0,-3 5-1 16,-7 15-3-16,-5 12-5 16,-8 17 1-16,-7 6-2 15,-6 15 3-15,1-5-1 16,3 13 3-16,9-4-1 15,13 9-1-15,10-15-1 16,13-1-2 0,7-20-1-16,13-11 1 0,1-25 2 0,14-21 5 15,2-18 4-15,14-28 1 16,-1-17 1-16,10-31 0 16,-8-4-3-16,0-17-4 15,-22 12 1 1,-8-1-2-16,-25 28-7 0,-20 10-33 15,-18 24-58-15,-34 18-64 16,-14 23-29-16,-19 16-119 16</inkml:trace>
          <inkml:trace contextRef="#ctx0" brushRef="#br0" timeOffset="-491.3888">-1941 4383 384 0,'0'10'80'0,"4"-4"39"0,6 1-108 15,14 1 1-15,13 1 2 16,19 1 2 0,7-4-2-16,20 3-4 0,-6-1-5 15,9 0-5-15,-13 4-5 16,0 1-24-16,-15-6-16 15,2-4-45-15,-13-8-42 16,-4-8-11-16,-8-5-77 16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31:08.4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35BC8A-5502-4B27-BC07-7F9E90D6F7DD}" emma:medium="tactile" emma:mode="ink">
          <msink:context xmlns:msink="http://schemas.microsoft.com/ink/2010/main" type="writingRegion" rotatedBoundingBox="976,338 29446,689 29287,13607 817,13256"/>
        </emma:interpretation>
      </emma:emma>
    </inkml:annotationXML>
    <inkml:traceGroup>
      <inkml:annotationXML>
        <emma:emma xmlns:emma="http://www.w3.org/2003/04/emma" version="1.0">
          <emma:interpretation id="{D8598921-5FE3-446C-AC82-54D96C326A57}" emma:medium="tactile" emma:mode="ink">
            <msink:context xmlns:msink="http://schemas.microsoft.com/ink/2010/main" type="paragraph" rotatedBoundingBox="1380,689 7362,8 7516,1361 1534,20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4A49B7-8EE3-4ED6-8548-2F73B6977DAA}" emma:medium="tactile" emma:mode="ink">
              <msink:context xmlns:msink="http://schemas.microsoft.com/ink/2010/main" type="line" rotatedBoundingBox="1380,689 7362,8 7516,1361 1534,2042"/>
            </emma:interpretation>
          </emma:emma>
        </inkml:annotationXML>
        <inkml:traceGroup>
          <inkml:annotationXML>
            <emma:emma xmlns:emma="http://www.w3.org/2003/04/emma" version="1.0">
              <emma:interpretation id="{2798903F-49D0-4BF7-B0A2-98827CCC348A}" emma:medium="tactile" emma:mode="ink">
                <msink:context xmlns:msink="http://schemas.microsoft.com/ink/2010/main" type="inkWord" rotatedBoundingBox="1380,689 2738,534 2892,1887 1534,2042"/>
              </emma:interpretation>
              <emma:one-of disjunction-type="recognition" id="oneOf0">
                <emma:interpretation id="interp0" emma:lang="" emma:confidence="0">
                  <emma:literal>a</emma:literal>
                </emma:interpretation>
                <emma:interpretation id="interp1" emma:lang="" emma:confidence="0">
                  <emma:literal>4</emma:literal>
                </emma:interpretation>
                <emma:interpretation id="interp2" emma:lang="" emma:confidence="0">
                  <emma:literal>Q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d</emma:literal>
                </emma:interpretation>
              </emma:one-of>
            </emma:emma>
          </inkml:annotationXML>
          <inkml:trace contextRef="#ctx0" brushRef="#br0">584-656 318 0,'-46'23'61'16,"4"0"31"-16,-1 17-101 15,7 7 1-15,-6 11 0 16,9 0 1-16,-3 12 0 16,4-9 5-16,-1 7-1 15,5-8 0-15,-2 6 1 16,3-12 1-16,-3 7 1 16,7-8 2-16,0 9 0 15,4-4 1-15,8 11-1 16,8-2 0-16,13 6-2 0,3-8-2 15,13-1 1-15,6-16 0 16,16-8 3-16,0-16 2 16,24-10 1-16,4-7 1 15,10-7 0-15,-6-3-3 16,8-4-1-16,-18-3 0 16,6-1 0-16,-13-3 0 15,10 3-1-15,-11-1 1 16,7 0-1-16,-9 2 0 0,6 4-2 15,-11 4-2-15,0 2-8 16,-12 5-6-16,-1 3-15 16,-11 4-8-16,-1-5-13 15,-13-2-1-15,-6-5-23 16,-7-7 7-16,-9-15-38 16</inkml:trace>
          <inkml:trace contextRef="#ctx0" brushRef="#br0" timeOffset="153.646">417-543 345 0,'-62'-7'89'0,"14"-1"27"15,3 0-92-15,29 3-22 16,6 3-4-16,10 7-1 16,11 3-4-16,8 7-1 15,16 10 3-15,9 5 4 0,18 12 1 16,1 4 0 0,7 17 0-16,-9 0 0 0,-1 19 1 15,-17-1 0 1,2 20-1-16,-14-6-4 0,3 19-39 15,-10-11-68-15,-7 15 6 16,-9-13-183-16</inkml:trace>
        </inkml:traceGroup>
        <inkml:traceGroup>
          <inkml:annotationXML>
            <emma:emma xmlns:emma="http://www.w3.org/2003/04/emma" version="1.0">
              <emma:interpretation id="{102B07E4-45C0-4902-94B4-FEBBE2489142}" emma:medium="tactile" emma:mode="ink">
                <msink:context xmlns:msink="http://schemas.microsoft.com/ink/2010/main" type="inkWord" rotatedBoundingBox="1820,780 7378,148 7490,1132 1932,1764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797.5054">6051-140 339 0,'-20'-10'75'0,"4"0"29"0,1-5-107 15,8-1-11-15,-1-9 1 16,0-2 1-16,-4-9 3 15,-5-1 8-15,-8-9 12 16,-3 6-2-16,-13-5 6 16,-1 5 1-16,-14-1-1 15,-1 8-2-15,-9-2-2 16,4 8-5-16,-9 2-3 16,8 5-1-16,-8-1-3 15,8 6-3-15,-14-2-3 16,7 2 0-16,-13 0-3 15,9 4 2-15,-14-6 4 16,11 2 2-16,-7-3 2 16,11 3 4-16,-7-2-1 15,10 6-2-15,-8-1-1 0,5 6-1 16,-7 4-1-16,11 7 0 16,-9 3 1-16,11 7-1 15,-1 8-3-15,13 1 0 16,-8 12-4-16,12 2-2 15,-6 12-1-15,8-3 4 16,-3 14 1-16,6-6 4 16,-2 13 4-16,9-7-1 15,-2 11 0-15,8-13 0 0,3 5-2 16,8-15 0-16,-1-1 0 16,6-11 0-16,1-2 1 15,6-12 2-15,-2-5 1 16,7-6 1-16,2-2-3 15,1-8-2-15,1-1 1 16,1-1 0-16,0 0 8 16,0-1 3-16,0-4 4 15,-2-2 0-15,0-5-1 16,-1-1-8-16,-4-4-1 16,1-1-1-16,-4-5-1 15,-2 1-1-15,-1-6 1 16,-2 0-1-16,-7-7 1 15,1 2 0-15,-8-4 3 16,0 2 0-16,-10-3 0 16,3 3 0-16,-12-3 2 15,1 3-3-15,-13 1 1 0,2 2 2 16,-18-1 5-16,3 6 0 16,-13-1 3-16,4 1-2 15,-11 4-1-15,14 5-6 16,-14 1-1-16,8 9-3 15,-13 5-2-15,10 1 0 16,-15 5 0-16,10 4 0 0,-10 5-1 16,15 3 1-16,-8 4 0 15,13 5 0-15,-13 4-1 16,13 2 1-16,-12 6-1 16,14 3 0-16,-9 10-1 15,15 1 0-15,-6 8-3 16,16-3 0-16,-1 10-7 15,13-10-5-15,1 8-3 16,11-9-4-16,1 5-10 16,12-11-1-16,1 1-18 15,12-14-19-15,7-1-32 16,8-16-6-16,7-5-48 16</inkml:trace>
        </inkml:traceGroup>
      </inkml:traceGroup>
    </inkml:traceGroup>
    <inkml:traceGroup>
      <inkml:annotationXML>
        <emma:emma xmlns:emma="http://www.w3.org/2003/04/emma" version="1.0">
          <emma:interpretation id="{A68669BC-57AC-4776-A7B1-2B268C6C7A18}" emma:medium="tactile" emma:mode="ink">
            <msink:context xmlns:msink="http://schemas.microsoft.com/ink/2010/main" type="paragraph" rotatedBoundingBox="1464,1267 28208,1738 28145,5317 1401,48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30DE97-65AA-4052-83CA-86B25510F78C}" emma:medium="tactile" emma:mode="ink">
              <msink:context xmlns:msink="http://schemas.microsoft.com/ink/2010/main" type="inkBullet" rotatedBoundingBox="1464,1267 2717,1289 2679,3441 1426,3419"/>
            </emma:interpretation>
          </emma:emma>
        </inkml:annotationXML>
        <inkml:trace contextRef="#ctx0" brushRef="#br1" timeOffset="-224540.8537">271 0 237 0,'-4'3'46'0,"3"-3"24"15,2 3-69-15,3-3-2 16,1 2 4-16,0-2 2 16,-2 0 2-16,0-2 6 15,1 4 3-15,-4-4 6 16,1 4 7-16,-2-2 3 16,-4 7-4-16,-5 4 1 0,-2 4-7 15,-8 13-5-15,-3 9-4 16,-2 13 0-16,2 5 0 15,-2 23-2-15,7 1-2 16,-6 23-2-16,3-4-1 16,1 26-3-16,2-4-3 15,-2 27 1-15,8-11-1 16,4 7 1-16,3-30 0 0,5-10 1 16,5-38 0-16,5-10 0 15,1-21 0-15,9-5-2 16,2-9 1-16,9-1-1 15,3-5 1-15,14 1-1 16,-2-2-3-16,14-1-8 16,-4-4-8-16,11-5-18 15,-14-4-12-15,3-9-39 16,-17-9-34-16,-3-12-4 16,-16-4-82-16</inkml:trace>
        <inkml:trace contextRef="#ctx0" brushRef="#br1" timeOffset="-224286.937">131 953 249 0,'-6'5'81'16,"2"3"10"-16,6-1-73 15,10 6-2-15,4 3-13 16,7 8-2-16,4-1 0 16,8 13-6-16,-2-2-10 15,9 1-56-15,-3-2-21 0,6-3-20 16,-2-12-52-16</inkml:trace>
        <inkml:trace contextRef="#ctx0" brushRef="#br1" timeOffset="-223791.1986">1112 1691 320 0,'-16'10'89'0,"-1"-8"25"15,1 0-93-15,7 3-9 16,4 5-7-16,2 3-11 15,-2 10-3-15,-2 5-1 16,1 14-1-16,-3 3 3 0,-1 11 2 16,2-1 2-16,3 6 6 15,2-12 4-15,4-8 6 16,4-19 2-16,14-11 3 16,-1-16 0-16,10-11 0 15,4-8-4-15,4-10-2 16,-4-11-3-16,1-10-4 15,-8 5-3-15,-7-10-1 16,-11 11-1-16,-9-3-1 16,-8 14-4-16,-10-2-27 15,-1 14-26-15,-13 6-66 16,0 15-11-16,-1 13-130 16</inkml:trace>
      </inkml:traceGroup>
      <inkml:traceGroup>
        <inkml:annotationXML>
          <emma:emma xmlns:emma="http://www.w3.org/2003/04/emma" version="1.0">
            <emma:interpretation id="{DDF60E28-E137-4CF7-9109-83F896D8996B}" emma:medium="tactile" emma:mode="ink">
              <msink:context xmlns:msink="http://schemas.microsoft.com/ink/2010/main" type="line" rotatedBoundingBox="4464,1492 28205,1910 28145,5317 4404,4899"/>
            </emma:interpretation>
          </emma:emma>
        </inkml:annotationXML>
        <inkml:traceGroup>
          <inkml:annotationXML>
            <emma:emma xmlns:emma="http://www.w3.org/2003/04/emma" version="1.0">
              <emma:interpretation id="{5B4E281C-5231-411C-B0D6-62352060B5DC}" emma:medium="tactile" emma:mode="ink">
                <msink:context xmlns:msink="http://schemas.microsoft.com/ink/2010/main" type="inkWord" rotatedBoundingBox="4464,1492 5949,1518 5915,3470 4429,344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1" timeOffset="-222997.6981">3402 227 367 0,'-10'27'86'15,"-5"8"31"-15,-2-2-105 0,1 18-12 16,2 9-2-16,-2 20-5 16,-3-2-1-16,-7 15 0 15,1-7 2-15,-7 12 3 16,6-10 4-16,-2 13 4 16,3-14 1-16,1 6 3 15,11-15 1-15,0 6 0 16,10-19-2-16,6 6-2 15,5-9-3-15,9 1-2 16,6-8-2-16,9 1-1 16,-4-16-1-16,8 1-3 15,-2-9-1-15,2-4-10 16,-3-8-4-16,5-3-4 16,-4-14 1-16,4-11-4 0,-8-12 5 15,0-17-15-15,-4-4-56 16,-4-11 11-16,-7 3-151 15</inkml:trace>
          <inkml:trace contextRef="#ctx0" brushRef="#br1" timeOffset="-222718.7365">3061 926 380 0,'-20'22'84'0,"-1"-6"34"16,13-7-112-16,8 2-6 15,8 1-1-15,7 4 1 16,0 3-1-16,8-1 1 16,2-3 0-16,10-2-5 15,3-5-6-15,10-1-17 16,-3-5-11-16,10-1-58 15,-6-1-16-15,5 2-17 16,-5 1-32-16</inkml:trace>
          <inkml:trace contextRef="#ctx0" brushRef="#br1" timeOffset="-222259.353">4081 1906 396 0,'3'24'87'0,"-3"-15"35"0,12-4-114 16,11-2-11-16,10 5-19 15,5-1-19-15,5-2-15 16,-6-3-14-16,1-9-19 16,-5-5 21-16,-1-12 42 15,-9-5 29-15,-1-6 38 16,-6 1 27-16,-1-10 5 15,-3 8-25-15,-2 3-14 0,-4 8-24 16,-1 7-7 0,-1 11-6-16,-6 9 4 0,-1 6 0 15,-6 17 2-15,-1 10-1 16,-3 26-2-16,-2 9-17 16,-5 18-45-16,2-7-44 15,-8 9-13-15,4-19-98 16</inkml:trace>
        </inkml:traceGroup>
        <inkml:traceGroup>
          <inkml:annotationXML>
            <emma:emma xmlns:emma="http://www.w3.org/2003/04/emma" version="1.0">
              <emma:interpretation id="{81D79191-7278-41C0-8AA5-F5379BE16710}" emma:medium="tactile" emma:mode="ink">
                <msink:context xmlns:msink="http://schemas.microsoft.com/ink/2010/main" type="inkWord" rotatedBoundingBox="7222,1728 12426,1820 12370,5039 7165,4947">
                  <msink:destinationLink direction="with" ref="{D50E4EF4-2529-4F30-AA6F-5ED6FD25D517}"/>
                  <msink:destinationLink direction="with" ref="{B166CE87-91FE-4F68-BB82-90B826E416A1}"/>
                  <msink:destinationLink direction="with" ref="{DE7677A0-F5D0-4216-948A-963508AB540C}"/>
                </msink:context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1" timeOffset="-218557.7046">9438 1109 312 0,'-12'18'63'0,"-3"-6"32"0,5-1-94 16,7 6-4-16,8 1 0 15,7 2 0-15,6 3-2 16,8 0-10-16,6-4-5 15,10-4-7-15,1-7-3 16,11-6-31-16,3-6-16 16,6 1 5-16,-7 5-33 0,14 6 56 15</inkml:trace>
          <inkml:trace contextRef="#ctx0" brushRef="#br1" timeOffset="-218893.3489">9951 702 135 0,'-15'3'134'0,"-7"2"-30"15,2-1-81-15,-1 4 81 16,1 4-94-16,-7 6-3 15,2 3-9-15,-4 11 0 16,-1-1 1-16,-7 4 1 16,7 0 1-16,-5 3 0 0,6-3 2 15,-6 5 1-15,8-3 0 16,-6 11 2-16,5-2-2 16,-2 16 1-1,7-4-2-15,-2 18-2 0,8-8-1 16,5 15-1-16,7-6-1 15,10 9-4-15,10-16-3 16,10 4-6-16,4-21-1 16,14-4-3-16,2-20 5 15,9-7-1-15,-4-14 6 16,12-4-9-16,-8-8-9 16,8-4-59-16,-12-2 1 0,3-8-31 15,-5-4 11-15</inkml:trace>
          <inkml:trace contextRef="#ctx0" brushRef="#br1" timeOffset="-217924.4894">10773 1937 117 0,'-10'3'86'0,"-2"1"-14"0,7-4-36 0,5 5-7 16,3 6-26-16,6 9-5 16,2 10-3-16,11 15 3 15,1 1 0-15,5 8-2 16,1-8-9-16,0-4-1 16,-7-16 0-16,-4-6 9 15,-8-10 16-15,-3-3 38 16,-7-6 29-16,-8 3-21 15,-4-3-25-15,-10 4 5 0,-4 2-26 16,-17 10-27-16,-5-1 19 16,-17 11 7-16,0-2-41 15,-10 11-82-15,7-1 9 16,-5 8-201-16</inkml:trace>
          <inkml:trace contextRef="#ctx0" brushRef="#br1" timeOffset="-218160.8532">10580 1814 235 0,'7'7'57'16,"4"0"19"-16,6-2-66 16,8 5-12-16,3-1-5 0,4 3-31 15,-4 1-30-15,-2 4-8 16,-9-5-36-16,-5-2 38 16</inkml:trace>
          <inkml:trace contextRef="#ctx0" brushRef="#br2" timeOffset="-19534.0941">7291 1408 512 0,'-48'8'114'0,"-8"3"45"15,4 6-150-15,3 15-16 16,9 7-1-16,-15 30-1 16,-2 9 1-16,-17 33 1 15,-1 3 6-15,-20 21 0 16,2-12 2-16,-11 11 0 15,11-21-1-15,-5 12 1 16,23-23 0-16,5 3 0 0,21-22 1 16,14-2 0-16,22-21 0 15,13-2-2-15,16-11-2 16,22-1-1-16,12-8-1 16,25 2 1-16,8-7 0 15,28 2 0-15,-5-8 1 16,20 1 0-16,-11-11-1 15,20-2-1-15,-19-9-2 16,22-6-1-16,-21-3 0 16,15-2 2-16,-21-2-3 0,13 1 1 15,-21 2-60-15,18 6-74 16,-14 1 2-16,7 1-208 16</inkml:trace>
          <inkml:trace contextRef="#ctx0" brushRef="#br2" timeOffset="-21102.9346">7208 1589 347 0,'-20'-24'100'0,"-6"6"27"0,1 13-98 16,-3 15-11-16,0 12-7 16,-14 24-3-16,-1 14-4 15,-19 31 0-15,-1 9 1 0,-13 23 2 16,5-12 0-16,-9 20-1 16,14-15-2-16,-4 17 0 15,17-17-2-15,3 17-1 16,13-22 1-16,7 9 5 15,20-29 1-15,15 0 2 16,20-16 0-16,33 1 1 16,17-17-6-16,30-1-1 15,6-17-2-15,23-14-1 16,-11-21-3-16,20-17-2 16,-17-13-3-16,12-9-1 15,-22 3-1-15,14 6-50 16,-26 10-85-16,4 13 12 15,-23 12-246-15</inkml:trace>
          <inkml:trace contextRef="#ctx0" brushRef="#br2" timeOffset="-22606.6423">7295 1869 467 0,'-15'-17'99'0,"-13"6"45"0,3 1-134 16,16 8-14-16,-1 14-2 16,0 11-1-16,-10 20-5 15,-6 14-3-15,-16 14 7 16,-1-1 2-16,-17 9 4 16,-1-9 5-16,-14 12 5 15,7-8 2-15,-10 19 3 16,17-6 0-16,-1 11 1 15,23-12-6-15,9 7 0 16,23-18-4-16,15 6-2 16,12-11-1-16,15-1-1 15,5-14 0-15,16-2-4 16,-2-18-1-16,15-3-5 16,-2-12-4-16,11-7-3 15,-7-8-2-15,15-12-36 0,-6-6-55 16,13-9-25-16,-7-4-45 15,6-6-14-15</inkml:trace>
          <inkml:trace contextRef="#ctx0" brushRef="#br1" timeOffset="-220450.4148">7012 2068 271 0,'0'5'75'0,"0"-3"28"15,-1 1-78-15,-1-3 1 0,-1 0 2 16,1 0-10-16,4-3-2 15,4-2 0-15,3-3 2 16,4 1-2-16,5-3-4 16,-1 0-2-16,1-5-3 15,-1 5-5-15,-1 0-1 16,-2 4-2-16,1-1-3 16,-7 4-2-16,0 3 1 15,-3 3 0-15,2 9 2 16,-6 1 5-16,1 13 1 15,-4 1 0-15,-4 8 0 16,-4 0-1-16,-3 5-1 16,-1-4-1-16,-2 9 1 15,-1-7-1-15,-3 7 1 0,5-4-1 16,-3 6 1-16,6-7 1 16,1 1 0-16,6-8 1 15,8 1 1-15,7-8-1 16,10 2-1-16,3-8-4 15,14 0-32-15,-1-11-96 16,12-8-1-16,2-14-62 16,13-17 31-16</inkml:trace>
          <inkml:trace contextRef="#ctx0" brushRef="#br2" timeOffset="-23087.4329">10665 2996 447 0,'-10'0'95'16,"-3"0"44"-16,4-1-130 0,6 2-16 16,5-1-8-16,-4 0 11 15,0-1-1-15,-4-1-1 16,-1-5 9-16,-10-1 9 15,-1 0-10-15,-7-6 2 16,-1 0 1-16,-13-8 1 16,3-1 0-16,-14-6 1 15,2 1-1-15,-10-5 0 16,5 5-2-16,-12-9 0 16,9 2-1-16,-16-6-2 15,7 1-3-15,-13-10-3 16,7 7 0-16,-17-5-2 15,7 5-1-15,-14-7 0 16,9 5 3-16,-9-3 1 16,12 7 2-16,-8-1 1 0,11 6 3 15,-18-4-1 1,8 8-1-16,-16-1-1 0,7 3-1 16,-16 7 0-16,15 10 0 15,-12 3 1-15,10 10 0 16,-14 10 1-16,13 3-1 15,-8 13 1-15,13 4-1 16,-7 10-2-16,16 0 2 0,-11 10 1 16,14-5 1-1,-10 11 4-15,18-6 3 0,-2 6 1 16,20-6-2-16,4 5-2 16,19-9-3-16,4 9-3 15,13-5-4-15,3 10-11 16,9-4-9-16,3 4-23 15,7-15-20-15,-1 0-68 16,3-16 5-16,-3 0-138 16</inkml:trace>
          <inkml:trace contextRef="#ctx0" brushRef="#br1" timeOffset="-221124.9147">5797 1414 468 0,'-18'10'93'0,"5"-5"47"0,21-7-141 16,15-3-1-16,10-1-1 16,17-2-1-16,3-2-41 0,5 0-95 15,-9 3 18-15,7 2-261 16</inkml:trace>
          <inkml:trace contextRef="#ctx0" brushRef="#br1" timeOffset="-221427.6467">6267 471 366 0,'-5'-3'102'0,"0"0"26"16,2 3-101-16,1 3-19 15,4 2-6-15,1 0-3 16,2 5-4-16,-2 6 0 16,-3-2 2-16,-3 7 3 15,-5 1 2-15,-9 11 6 0,-3 0 2 16,-5 14 2-16,-1 4-2 15,-4 16-1-15,5-3-3 16,-5 19-3-16,7-3-2 16,-2 16-1-16,5-8-1 15,-5 15-2-15,5-10 0 16,-1 9-1-16,2-18 1 16,4 4 0-16,9-18 3 15,6-5 2-15,11-17 0 16,11-3 2-16,8-17-1 15,13 2 2-15,2-10-1 0,18 0-1 16,-5-10-2-16,12-4-7 16,-7-9-7-16,8-10-36 15,-16-11-89-15,-2-12 13 16,-15-7-230-16</inkml:trace>
          <inkml:trace contextRef="#ctx0" brushRef="#br2" timeOffset="-16437.3832">6833 1190 494 0,'-31'8'109'0,"-6"1"44"15,9-4-146-15,6 13-14 16,9 7-6-16,-2 13-9 16,0 8-3-16,-8 14-1 0,0-8 9 15,-11 7 7-15,1-7 11 16,-12 4 11-16,4-11 4 16,-9 13 7-16,5-5 2 15,-6 14-6-15,8-2-6 16,1 21-3-16,11-8-7 15,2 22-6-15,13-6 2 16,4 21-1-16,7-9-1 16,5 22-1-16,7-14 1 0,3 13-1 15,5-20 2-15,8 11 1 16,2-23 0-16,13 10 1 16,4-19 0-16,19 3 2 15,4-20 1-15,21-6 2 16,2-24 0-16,18-4 2 15,-8-15-2-15,22-6 0 16,-11-9-2-16,26-12-2 16,-9-10 0-16,18-18-2 15,-14-9 1-15,14-23-1 16,-22-8 1-16,12-17 0 16,-21 2 1-16,6-20 0 15,-21 7 0-15,2-26 0 16,-24 6 1-16,-1-31 1 15,-22 16 2-15,-8-17 1 16,-22 24 2-16,-16-11 2 0,-15 27 1 16,-21-10-1-16,-10 26-1 15,-20-11-2-15,-5 24-3 16,-24 0-3-16,-2 19-1 16,-26-1-2-16,0 20 1 15,-21 7-1-15,8 12 2 16,-17 8 0-16,15 11 1 15,-20 10-1-15,18 6 1 0,-13 14-1 16,18 7-1-16,-8 14 1 16,21 4-1-16,-9 13 0 15,24 0-2-15,-3 10-1 16,24-4-2-16,4 12 1 16,20-5 0-16,5 21 1 15,20-8 3-15,7 18-1 16,15-11 2-16,13 15 0 15,11-16 0-15,18 13 1 16,9-12 0-16,20 15 0 16,3-9 1-16,24 7-1 15,-2-11 0-15,20 2 0 16,-7-17-1-16,20-2 0 16,-15-21 0-16,21-7-1 15,-11-18 1-15,17-7-1 16,-17-13 1-16,13-7 0 0,-21-6 0 15,15-12 0-15,-20-11-1 16,17-18 1-16,-16-9-1 16,12-21 1-16,-23-3 0 15,5-22 0-15,-23 1 0 16,-4-18 1-16,-22 11 3 16,-10-15 4-16,-19 19 2 15,-15-17 0-15,-11 14 0 16,-16-21-2-16,-9 14-5 0,-19-9-2 15,-7 17-1-15,-22-3-1 16,-8 22 0-16,-24-4 0 16,1 16-1-16,-22 7 1 15,5 21 0-15,-22 12 0 16,13 24 0-16,-25 13-1 16,16 15 1-16,-16 20-2 15,22 8-2-15,-17 16-1 16,25 6 0-16,-12 18 0 15,23-2 2-15,-1 26 0 16,30-4 1-16,0 23-1 16,24-10 1-16,11 23 0 15,16-17 2-15,18 19 0 16,19-22 2-16,21 11 0 16,14-26 1-16,21 1-1 0,5-27 0 15,25-2 0-15,5-21-1 16,32-4 1-16,-2-21 0 15,31-8 0-15,-10-17-1 16,27-12 0-16,-18-13 1 16,23-10-1-16,-23-5 0 15,16-13 1-15,-26 0-1 16,15-15 0-16,-27-4-1 16,10-21 1-16,-25 2 0 0,1-27-1 15,-28 2 2-15,-6-22-1 16,-23 12 1-16,-10-20 1 15,-24 18 2-15,-16-17 2 16,-18 18 2-16,-23-6 0 16,-11 16-1-16,-24-2-1 15,-7 24-2-15,-27 2-2 16,-4 15-2-16,-29 10-5 16,3 22-2-16,-22 11 1 15,10 18 0-15,-22 17 0 16,20 15 5-16,-17 16 1 15,25 7-1-15,-9 16-3 16,31 2-4-16,-4 22-14 16,30 2-19-16,3 29-127 0,29 6 23 15,8 27-311-15</inkml:trace>
        </inkml:traceGroup>
        <inkml:traceGroup>
          <inkml:annotationXML>
            <emma:emma xmlns:emma="http://www.w3.org/2003/04/emma" version="1.0">
              <emma:interpretation id="{451C2179-9127-4160-8170-E953466D6092}" emma:medium="tactile" emma:mode="ink">
                <msink:context xmlns:msink="http://schemas.microsoft.com/ink/2010/main" type="inkWord" rotatedBoundingBox="14314,2016 15797,2042 15761,4093 14278,4067">
                  <msink:destinationLink direction="with" ref="{D50E4EF4-2529-4F30-AA6F-5ED6FD25D517}"/>
                  <msink:destinationLink direction="with" ref="{B166CE87-91FE-4F68-BB82-90B826E416A1}"/>
                  <msink:destinationLink direction="with" ref="{DE7677A0-F5D0-4216-948A-963508AB540C}"/>
                </msink:context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1" timeOffset="-215856.6064">12923 1429 377 0,'-27'17'104'0,"4"-4"24"16,13-6-108-16,13-1-11 15,10-2-7-15,12 1-2 16,7 1 0-16,9 1 0 16,-1-2-3-16,10 1-12 15,-2 1-12-15,9 0-42 0,-4 1-21 16,15 4-35-16,-9-2-25 15,15 5-10 1</inkml:trace>
          <inkml:trace contextRef="#ctx0" brushRef="#br1" timeOffset="-216181.3734">13514 757 334 0,'-12'1'99'0,"4"-1"14"15,3-1-95-15,5 1-14 16,-2-2-13-16,4 4 6 0,-1-2 0 15,-2 1 3-15,-1 1 2 16,2-2 1-16,-8 3 0 16,-2 1 0-16,-10 4-1 15,-2 5 0-15,-9 7 3 16,-3 2 4-16,-2 11 0 16,6 2 2-16,-6 11-1 15,6 1-3-15,-2 16-2 16,7 2-3-16,-5 18-1 15,4-4-2-15,-6 18 0 16,4-8 0-16,-4 13 0 16,6-9 1-16,-1 18 1 15,7-8-1-15,4 10 1 16,4-15 0-16,6 4 0 16,2-19 0-16,8-8-1 15,4-18 0-15,7-13-1 16,5-17 0-16,15-12-1 15,3-13 0-15,17-11-6 0,1-4-1 16,15-7-10-16,-3-1-15 16,9-6-59-16,-14 2-25 15,-2-3-22-15,-14-4-60 16</inkml:trace>
          <inkml:trace contextRef="#ctx0" brushRef="#br1" timeOffset="-215386.4463">14118 2060 233 0,'1'12'12'0,"-2"8"36"0,-3 3-67 15,-4 3 14-15,-3 3 23 16,-6 4 21-16,-1-7 10 15,-4 8 1-15,6-6-14 16,1 8-8-16,1-4-16 16,6 4-8-16,3-4-4 15,5 1-1-15,5-5 1 16,5 7-2-16,7-5-2 0,9 0-16 16,6-5-19-1,6-2-61-15,3-10-2 0,9-8-134 16</inkml:trace>
          <inkml:trace contextRef="#ctx0" brushRef="#br1" timeOffset="-215143.9074">14330 2407 404 0,'-33'50'101'0,"10"-4"30"15,3 12-122 1,15-1-33-16,2 13-107 0,-2-9 21 16,-7 10-269-16</inkml:trace>
        </inkml:traceGroup>
        <inkml:traceGroup>
          <inkml:annotationXML>
            <emma:emma xmlns:emma="http://www.w3.org/2003/04/emma" version="1.0">
              <emma:interpretation id="{2FACBF21-E50D-4E71-AD37-08C755E367C0}" emma:medium="tactile" emma:mode="ink">
                <msink:context xmlns:msink="http://schemas.microsoft.com/ink/2010/main" type="inkWord" rotatedBoundingBox="18082,2075 19886,2106 19847,4282 18044,4250">
                  <msink:destinationLink direction="with" ref="{B166CE87-91FE-4F68-BB82-90B826E416A1}"/>
                  <msink:destinationLink direction="with" ref="{DE7677A0-F5D0-4216-948A-963508AB540C}"/>
                </msink:context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1" timeOffset="-212065.5047">17808 2261 315 0,'-6'2'90'16,"-3"-6"23"-16,1 4-94 16,6 0-10-16,4 4-3 15,-2-1-11-15,2 0 1 16,-1-1 3-16,-1-1 1 15,0-1 0-15,0 2 2 16,2-2 3-16,-7 7 3 16,-2-1 1-16,-4 11 4 15,-6 3-1-15,-6 8-1 16,5-1-2-16,-1 6-2 16,8-2-3-16,7 4-3 15,8-3-1-15,11 4-1 16,3-1 0-16,7 5 1 0,-2-5-1 15,5 3 1-15,-8-10 0 16,0 1 1-16,-8-6 0 16,-2 0 0-16,-5-3 0 15,-4 0 0-15,-1-3 0 16,-1-3 0-16,-3 0 0 16,-1 1 0-16,0-4 0 15,-6 4 0-15,-2-3-1 0,-7-2 1 16,-5-4 0-16,-10 4-1 15,2-3-3-15,-12 3-14 16,2-2-17-16,-4-1-79 16,4-5-13-16,-2-9-38 15,14-5-11-15</inkml:trace>
          <inkml:trace contextRef="#ctx0" brushRef="#br1" timeOffset="-211808.5011">17856 2163 351 0,'55'-27'87'0,"-12"-3"31"16,19-4-100-16,4 7-10 15,6 2-1-15,-14 7-5 16,0 11-7-16,-13 7-17 16,-2 9-97-16,-10 4 22 15,2 3-250-15</inkml:trace>
          <inkml:trace contextRef="#ctx0" brushRef="#br1" timeOffset="-213736.0735">16663 1600 421 0,'-20'-3'125'0,"7"1"22"15,13 2-114-15,15 5-28 16,9 2-10-16,8 8-17 16,5 0-26-16,9 13-63 15,-6 0-6-15,3 5 2 16,-5 0 25-16,2 2 58 16,-10-8 78-16,1-9 22 15,-2-8 1-15,9-7-8 0,-3-8-45 16,13-11-98-1,-2-1 11-15,17-11-226 0</inkml:trace>
          <inkml:trace contextRef="#ctx0" brushRef="#br1" timeOffset="-214092.1857">17202 813 305 0,'4'2'113'0,"-6"-2"-5"16,4-2-105-16,-2 2-91 15,1 2-27-15,-1 0-1 16,-5 6 48-16,-3 3 57 0,-5 4 49 15,-6 7 28-15,-5 5 12 16,0 1-36-16,-6 10-15 16,4 0-10-16,-4 10 4 15,3-1-7-15,-2 11-2 16,5 0-1-16,-4 13-1 16,8-8-5-16,-5 14 0 15,5-9 0-15,-1 8 2 16,6-6 2-16,-3 6 10 15,6-6 2-15,0 13 2 16,7-12-2-16,0 9-3 16,7-10-8-16,6-2 1 15,4-15-2-15,10-1 1 16,2-18-3-16,11-2 0 16,2-9-3-16,9-5-1 15,-4-8-3-15,9-5-7 16,-8-8-6-16,7-5-9 0,-8-6-8 15,4-7-59-15,-9-1-36 16,-4-4-8-16,-13 1-108 16</inkml:trace>
        </inkml:traceGroup>
        <inkml:traceGroup>
          <inkml:annotationXML>
            <emma:emma xmlns:emma="http://www.w3.org/2003/04/emma" version="1.0">
              <emma:interpretation id="{86079B60-0E41-48C0-A7F5-4516CE6AB899}" emma:medium="tactile" emma:mode="ink">
                <msink:context xmlns:msink="http://schemas.microsoft.com/ink/2010/main" type="inkWord" rotatedBoundingBox="21727,2165 23274,2192 23239,4173 21693,4146">
                  <msink:destinationLink direction="with" ref="{B166CE87-91FE-4F68-BB82-90B826E416A1}"/>
                </msink:context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1" timeOffset="-211142.6247">20722 901 303 0,'-17'4'125'0,"-1"-4"10"0,6-2-76 16,7 0-27-16,0 2-11 15,5 2-16-15,-1 0-5 16,1 3-1-16,-4 6 1 15,1 7-1-15,-5 16 1 16,-4 5 0-16,-13 20 0 16,-3 5 0-16,-12 19 0 15,-1-1 0-15,-11 24 1 16,7-7-1-16,1 23 1 16,10-11 0-16,4 10-1 15,12-21 1-15,7 4-1 16,9-26-1-16,10-1-1 15,11-21-1-15,15-1-4 16,10-19-1-16,15-2-13 16,3-13-12-16,11-4-23 15,-8-12-3-15,11-5-3 0,-15-8 11 16,6-11 9-16,-11-2 17 16,6-9-46-16,-13-2 16 15,3-11-130-15</inkml:trace>
          <inkml:trace contextRef="#ctx0" brushRef="#br1" timeOffset="-210857.5466">20385 1454 387 0,'21'-8'85'0,"13"1"37"0,19 4-117 16,3 8 0-16,19 8-27 15,-4 9-34-15,4 9-66 16,-10 2-12-16,-6 6-135 15</inkml:trace>
          <inkml:trace contextRef="#ctx0" brushRef="#br1" timeOffset="-210126.394">21816 2013 233 0,'-12'-1'136'0,"-3"-1"-10"15,4-3-39-15,-1 2-57 0,5 5-13 16,-3 4-5-16,0 4-9 16,-9 7-1-16,-1 4 0 15,-9 6 1-15,3-1-1 16,-9 6-1-16,5-2 1 0,-6 5 3 16,2-5 0-1,-2 3 4-15,6-3 0 0,0 6 0 16,9-1-4-16,-1 13-1 15,7 0-4-15,0 12 0 16,5-2-1-16,2 10 0 16,3-13 0-16,3 3 0 15,7-16 0-15,5-6-1 16,3-13 0-16,4-6 0 16,3-9 1-16,3-6 0 15,2-9 0-15,5-9 1 16,0-4 1-16,5-13 1 15,-4-1-1-15,7-7 0 16,-3 1-1-16,3-5 1 16,-6 9-1-16,-4 1 1 15,-11 8 0-15,-7 7 0 16,-12 7 1-16,-13 5-2 16,-6 3-4-16,-14 8-27 15,-3 4-47-15,-14 11-63 0,9 4-20 16,-5 6-122-16</inkml:trace>
        </inkml:traceGroup>
        <inkml:traceGroup>
          <inkml:annotationXML>
            <emma:emma xmlns:emma="http://www.w3.org/2003/04/emma" version="1.0">
              <emma:interpretation id="{4F56E2E0-AA27-41DE-BDDF-1C58A163950E}" emma:medium="tactile" emma:mode="ink">
                <msink:context xmlns:msink="http://schemas.microsoft.com/ink/2010/main" type="inkWord" rotatedBoundingBox="26211,2424 28195,2459 28164,4191 26180,4156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1" timeOffset="-172787.5419">26169 2038 310 0,'21'5'82'0,"9"-1"25"0,5 1-93 16,8 3-3-16,-5-1-6 15,7-1-9-15,-5 4-2 0,-3-1-1 16,-8 0 2-16,-4 1-3 15,-11 0 5-15,-6 4 7 16,-10-1 3-16,-14 7 6 16,-6 5 5-16,-16 10 5 15,-5 3-2-15,-7 12 0 16,5 3-4-16,-3 8-1 16,10-1-7-16,0 11-2 15,4-6-6-15,6 6-1 16,7-11-3-16,-1-5 0 15,9-15-1-15,1-12 1 16,5-13-1-16,2-7-6 16,2-4-10-16,2-3-35 15,1-1-28-15,3-5-43 16,0-3-23-16,2-12-43 0</inkml:trace>
          <inkml:trace contextRef="#ctx0" brushRef="#br1" timeOffset="-172585.2668">26127 2455 269 0,'0'0'72'15,"9"7"18"-15,4 1-75 16,7 5-11-16,5 2-5 16,13 5-1-16,0-3 1 0,15 1 1 15,4-5 0-15,14 4-23 16,-1-5-53-16,6 2-14 15,-11-5-37-15,4 2-2 16</inkml:trace>
          <inkml:trace contextRef="#ctx0" brushRef="#br1" timeOffset="-173441.8152">24759 1906 362 0,'7'3'78'0,"8"-3"34"16,5-2-104-16,15-3-10 16,8 0 2-16,12 0-2 15,-1-1-3-15,13-3 0 0,-4 3 0 16,12-6-4-16,-2 4-4 15,18-2-32-15,-6 0-48 16,9-7-14-16,-9 4-41 16,0-4 23-1</inkml:trace>
          <inkml:trace contextRef="#ctx0" brushRef="#br1" timeOffset="-173798.4299">25136 1167 134 0,'-5'-5'112'0,"5"3"-37"0,0 2-84 16,0-1 79-16,-2 1-83 15,4 0 6-15,-2 1 11 16,0-1 6-16,0 0 1 15,0 0-1-15,2 0-5 16,-2 2 1-16,-2-2 6 16,-1 8 12-16,-1 7 4 0,-2 13 1 15,-4 7-3-15,-3 17-8 16,-1-3-14 0,-6 16-1-16,2-7-2 0,-3 10-1 15,-1-6 1-15,-3 16 1 16,5-10 0-16,-5 8 1 15,5-6 2-15,2 5 0 16,6-19-1-16,9-3 2 16,13-13 0-16,8-3 1 15,9-11-1-15,11 1 0 16,0-6-2-16,12 3-2 16,-2-6 0-16,10-2-1 15,-3-2-1-15,12-3 0 16,-9-2 0-16,8-3-2 15,-8 3-2-15,0-6-1 16,-13 0-2-16,0-1-1 0,-14-4 2 16,3-8-8-16,-13 0-6 15,2-8-74-15,-8-2-21 16,-3-11-26-16,-9-1-57 16</inkml:trace>
        </inkml:traceGroup>
      </inkml:traceGroup>
    </inkml:traceGroup>
    <inkml:traceGroup>
      <inkml:annotationXML>
        <emma:emma xmlns:emma="http://www.w3.org/2003/04/emma" version="1.0">
          <emma:interpretation id="{F4CDB319-525B-4ACE-AB85-8A32BF173218}" emma:medium="tactile" emma:mode="ink">
            <msink:context xmlns:msink="http://schemas.microsoft.com/ink/2010/main" type="paragraph" rotatedBoundingBox="4535,4474 29396,4780 29369,6938 4508,663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28FE375-5D8F-4AE1-9A96-CFBD0CFE4E87}" emma:medium="tactile" emma:mode="ink">
              <msink:context xmlns:msink="http://schemas.microsoft.com/ink/2010/main" type="line" rotatedBoundingBox="4535,4474 29396,4780 29369,6938 4508,6631"/>
            </emma:interpretation>
          </emma:emma>
        </inkml:annotationXML>
        <inkml:traceGroup>
          <inkml:annotationXML>
            <emma:emma xmlns:emma="http://www.w3.org/2003/04/emma" version="1.0">
              <emma:interpretation id="{82A860BB-6981-46E3-AE4F-EFC07D4E6443}" emma:medium="tactile" emma:mode="ink">
                <msink:context xmlns:msink="http://schemas.microsoft.com/ink/2010/main" type="inkWord" rotatedBoundingBox="4535,4474 5640,4487 5617,6372 4511,6358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1" timeOffset="-204905.8307">3710 3430 254 0,'2'-22'78'0,"0"0"19"15,3 4-69-15,0 5-6 16,0 0 1-16,-4 3-10 0,-1-4-1 16,-1 1-3-16,1-5-2 15,-4 0-5-15,-1-1 0 16,-1 4 3-16,-8 2 5 16,-2 6 4-16,-6 1 2 15,-1 6-1-15,-7 6-3 16,0 8-7-16,-8 14-4 15,2 7-2-15,-9 20-1 16,3 6 0-16,-4 15 1 16,6 2 0-16,-3 15 1 15,3-3 1-15,0 20 0 16,12-4 0-16,-2 18-1 16,10-9 1-16,3 4 0 15,4-19-1-15,2 1 1 16,4-23-1-16,2 5 1 0,7-16-1 15,4-1 1-15,6-13-1 16,8 0-1-16,3-9 1 16,7-3 0-16,1-11-1 15,9-4 3-15,-2-7 2 16,16-9 1-16,-1-10 1 16,16-14 0-16,0-7-1 15,7-16 0-15,-10-6-1 16,7-15 1-16,-16-2 1 15,8-13 1-15,-11 7-1 0,8-17 1 16,-11 8-1-16,4-11 1 16,-14 11 2-16,-4-10 1 15,-17 12 1-15,-12-6 2 16,-9 14-2-16,-13-6-3 16,-6 7-2-16,-11-9-2 15,-1 4-3-15,-9-19-1 16,4 1-2-16,-1-12 0 15,10 16-1-15,3 5 1 16,8 23 1-16,4 12 2 16,1 20 1-16,-4 9-3 15,-1 13-5-15,-6 22-18 16,-4 19-33-16,-11 36-98 16,-8 16 6-16,-26 17-229 15</inkml:trace>
        </inkml:traceGroup>
        <inkml:traceGroup>
          <inkml:annotationXML>
            <emma:emma xmlns:emma="http://www.w3.org/2003/04/emma" version="1.0">
              <emma:interpretation id="{278F9469-FA4C-4B8E-B5A6-7DB8E446768E}" emma:medium="tactile" emma:mode="ink">
                <msink:context xmlns:msink="http://schemas.microsoft.com/ink/2010/main" type="inkWord" rotatedBoundingBox="7482,4679 8594,4693 8573,6317 7462,6304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1" timeOffset="-198638.5063">6825 3539 282 0,'-8'-3'65'16,"-4"-2"26"-16,4 0-85 0,-2-2-1 15,0 6-3-15,-7-3-3 16,2 6 0-16,-8 1 4 16,1 2 1-16,-4 2 1 15,-1 1 2-15,-6 4 2 16,3-1-2-16,-8 8 3 16,3-1 1-16,-6 5 3 15,4-1-2-15,-8 6 1 16,7 2-4-16,-7 11-2 15,7 1-2-15,-3 11 0 16,6 0-2-16,0 10 0 16,8-6-1-16,1 12-1 15,7-6-1-15,1 9 0 16,5-11 0-16,1 7 0 16,4-8 1-16,5 3 0 0,4-10 0 15,4 7 0-15,4-8 1 16,4 2 1-16,3-7 2 15,4 9 0-15,2-11 1 16,11 2-2-16,2-9 0 16,7 2-2-16,-1-14-1 15,12-1 2-15,-5-8 1 16,9-7 1-16,-4-12 0 16,10-6 1-16,-10-4-1 15,7-8 0-15,-12-5 0 16,7-10 0-16,-12-1-1 0,7-19 0 15,-10-1-2-15,3-14 0 16,-7 0-1-16,1-11 0 16,-9 6 0-16,2-13 0 15,-7 10 0-15,-1-10-1 16,-7 8 1-16,0-9 0 16,-9 12-1-16,-2-7 1 15,-6 14 0-15,-5 0 0 16,-4 14 3-16,-8 1 3 15,-4 12 1-15,-5 0 2 16,1 8-1-16,-4 0-1 16,6 10-4-16,-2 2-3 15,7 6-2-15,-3 4-7 0,3 8-5 16,-8 8-22-16,3 12-84 16,-11 20-25-16,-1 8-35 15,-33 20-52-15</inkml:trace>
        </inkml:traceGroup>
        <inkml:traceGroup>
          <inkml:annotationXML>
            <emma:emma xmlns:emma="http://www.w3.org/2003/04/emma" version="1.0">
              <emma:interpretation id="{35736743-65ED-448B-BDBF-11978E2AE2E3}" emma:medium="tactile" emma:mode="ink">
                <msink:context xmlns:msink="http://schemas.microsoft.com/ink/2010/main" type="inkWord" rotatedBoundingBox="10480,5150 16098,5219 16078,6774 10461,6704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1" timeOffset="-192639.4429">13167 4014 463 0,'15'0'83'15,"4"-3"51"-15,13 1-138 16,19 2-6-16,3 7 2 16,17 4-29-16,-3 7-33 15,7 7-64-15,-14-1-14 0,-3-1-120 16</inkml:trace>
          <inkml:trace contextRef="#ctx0" brushRef="#br1" timeOffset="-192122.8565">14330 4167 479 0,'-43'20'118'0,"-2"-12"37"15,7-3-135-15,22 2-23 16,7 11-7-16,1 5-5 16,1 24-6-1,-3 9-1-15,-3 17 3 0,0 0 5 16,-1 17 3-16,3-9 7 15,-2 15 2-15,6-6 2 16,0 11 5 0,7-18 5-16,7 0-2 0,10-18 0 0,7-2 1 15,6-16-6-15,12-4-5 16,1-18 2-16,7-9-1 16,-5-16-1-16,6-18 1 15,-8-12 0-15,4-20 2 16,-9-11 5-16,-3-27 7 15,-7 0 3-15,-3-23 3 16,-10 4-3-16,1-15-4 16,-4 12-5-16,-4-16-5 15,-6 20-1-15,-5-1-1 16,-7 28 1-16,-9 1-3 16,-2 26 0-16,-2 6-6 15,-1 17-5-15,-5 10-50 16,2 19-91-16,-11 28 10 15,-2 15-250-15</inkml:trace>
          <inkml:trace contextRef="#ctx0" brushRef="#br1" timeOffset="-192986.0485">13122 4057 374 0,'-15'0'92'0,"2"0"35"16,1-3-110-16,4 3-4 15,4 3-5-15,3 2-4 16,-8 0-7-16,-2 12-4 16,-4 6-2-16,-7 10-1 15,4 2 1-15,-7 15 2 16,3-4 3-16,1 11 3 15,4-4 2-15,4 7 0 16,10-9 1-16,6 7 1 16,5-6-1-16,11 6 0 15,0-7-1-15,11 12 1 0,-1-8-2 16,4 7-2-16,-2-13-2 16,4 9-4-16,-3-13-3 15,-1 0-1-15,-1-8 3 16,-7-3 1-16,-6-10 4 15,-7-8 11-15,-5-2 4 16,-7-1 1-16,-4 2 0 16,-8 8 0-16,-4 9-8 15,-13 7-3-15,-4-2 4 16,-10-2 4-16,-2-9 2 16,-6-2 0-16,7-11-1 15,-6-5-4-15,7-6-28 0,-4-7-87 16,7-3-22-16,-6-14-44 15,8-5-39-15</inkml:trace>
          <inkml:trace contextRef="#ctx0" brushRef="#br1" timeOffset="-194914.6945">9642 3941 281 0,'0'2'69'16,"0"-4"19"-16,3 0-77 16,7 1-20-16,4-3-3 15,1 1 4-15,1-2-1 16,-3 0 1-16,1-2 1 15,-8 4 4-15,1-2 3 16,-5 3 4-16,-4 1 11 16,2 1 7-16,-3 0-1 15,-1 0-2-15,-1 3-6 16,-1 5-13-16,-6 6-7 0,2 4 1 16,-5 8-1-16,2 1 2 15,1 8 0-15,2-2-1 16,0 10 0-16,4-1 1 15,1 8 2-15,5-2 1 16,6 11 0-16,1-4 1 16,10 15 0-16,4-5 0 15,8 18 1-15,-3-9-1 0,7 14 2 16,-8-10 0 0,-2 5 3-16,-6-16 2 0,0 4 0 15,-4-19 1-15,0 2-2 16,-3-12-2-16,0-1-1 15,-5-11 0-15,-2-6 6 16,-1-11 9-16,-4-1 6 16,-6-9 3-16,-4-2 1 15,-4-1-6-15,-11-4-6 16,-3-6-4-16,-8 0-1 16,-7-5-3-16,-14 1-1 15,1 1-1-15,-12 5-2 16,5-1-2-16,-5 8 0 15,12 1-1-15,-5 1-2 16,13 1-2-16,-3 0-7 16,12-1-4-16,1-2-15 15,13-1-14-15,2 0-62 16,12-1-13-16,2-2-26 16,11 0-25-16</inkml:trace>
          <inkml:trace contextRef="#ctx0" brushRef="#br1" timeOffset="-194501.7069">9816 3888 344 0,'10'3'68'16,"5"0"35"-16,14 4-102 16,5 3 0-16,16 3 1 15,2-1-1-15,14 5-1 16,2 4-3-16,22 11-25 0,-6 3-33 16,9 11-43-16,-10-1-22 15,4-10-71-15</inkml:trace>
          <inkml:trace contextRef="#ctx0" brushRef="#br1" timeOffset="-193859.7226">11125 4024 326 0,'-27'10'82'0,"-3"-3"27"16,2 6-99-16,6 3-10 15,-3 18-8-15,2 4-7 16,-7 18-2-16,0 1 5 15,-1 16 4-15,1-4 4 0,2 18 2 16,5-8 2-16,6 21 0 16,9-7-1-16,8 17 1 15,0-24-1-15,10-3-3 16,5-27-3-16,9-14-3 16,6-27-1-16,15-9-7 15,2-12 3-15,14-14 4 16,-3-10 6-16,9-15 10 15,-8-6 9-15,4-16 3 16,-11 1 2-16,4-17-2 16,-9 3 0-16,6-18 0 15,-13 7-1-15,-2-12 0 16,-11 17 1-16,-9-2-3 16,-13 18-3-16,-9 2-1 0,-7 18-5 15,-11 4-16 1,-4 11-20-16,-12 8-85 0,-1 16 7 15,-17 11-196-15</inkml:trace>
        </inkml:traceGroup>
        <inkml:traceGroup>
          <inkml:annotationXML>
            <emma:emma xmlns:emma="http://www.w3.org/2003/04/emma" version="1.0">
              <emma:interpretation id="{3268866E-2F05-48C8-A605-6CA9449F8613}" emma:medium="tactile" emma:mode="ink">
                <msink:context xmlns:msink="http://schemas.microsoft.com/ink/2010/main" type="inkWord" rotatedBoundingBox="17581,4913 24390,4997 24367,6806 17559,6722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1" timeOffset="-189203.9847">20725 3815 393 0,'-3'-4'97'0,"-2"6"32"0,0 5-117 16,-2 4-5-16,1 4-6 0,-8 9-5 16,1 0 0-16,-7 11 1 15,-3 3 1-15,-7 11 4 16,0-1 4-16,-3 13 5 15,3-3 0-15,-2 12-1 16,8-4-2-16,4 12-3 16,8-8-4-16,7 7 0 15,10-11-1-15,10 4 1 16,5-16-1-16,8 6 1 16,5-12-1-16,5 2 0 15,-1-13 1-15,6 1 1 16,-1-13 0-16,4-4 1 15,-6-7 0-15,5 4 2 16,-9-8-1-16,-1 5 1 16,-12-4 0-16,-3-1 2 15,-10-3 0-15,-11 3 1 0,-11-3-1 16,-15 3 4-16,-9 3-2 16,-27 5-1-16,-9 2-2 15,-20 3 0-15,2-1-5 16,-13-1-7-16,18-7-7 15,-6-6-19-15,20-5-34 16,-4-3-90-16,15-3 6 16,-3-2-209-16</inkml:trace>
          <inkml:trace contextRef="#ctx0" brushRef="#br1" timeOffset="-188762.3867">20800 3699 451 0,'6'3'113'0,"8"3"36"0,1 3-126 16,16 2-19-16,11-1-7 16,21 5-9-16,0-3-10 15,13 1-29-15,-8-3-26 16,7 0 2-16,-18 3 12 15,-1-1 17-15,-13 1 34 16,2-4 30-16,-7-1 2 0,5-5-4 16,-5-3-22-16,9 0-80 15,-11 0 15-15,3 0-198 16</inkml:trace>
          <inkml:trace contextRef="#ctx0" brushRef="#br1" timeOffset="-188217.0273">21876 4447 338 0,'-49'98'144'16,"0"10"5"-16,12-15-87 0,6 3-33 16,16-18-23-1,8-1-13-15,12-16-11 0,8 1-6 16,7-18-1-16,12-2-1 16,8-16 8-16,13-11 6 15,5-10 8-15,15-13 11 16,-5-12 9-16,15-10 6 15,-3-6 3-15,13-24-2 16,-2-6-6-16,15-26-4 16,-11-2-7-16,6-24-2 15,-20 10-3-15,-8-20 0 16,-23 15-1-16,-17-18-6 16,-23 18-5-16,-16-6-11 15,-21 22-14-15,-18 9-17 16,-9 32 18-16,-19 16 15 15,-4 27 6-15,-16 21-96 0,2 22 62 16,-24 25-325-16</inkml:trace>
          <inkml:trace contextRef="#ctx0" brushRef="#br1" timeOffset="-188518.4011">22198 3753 520 0,'-10'17'105'0,"-7"9"36"0,4 4-170 16,-4 14-129-16,-1 0 23 16,-7 14-308-16</inkml:trace>
          <inkml:trace contextRef="#ctx0" brushRef="#br1" timeOffset="-191103.3129">16988 4075 160 0,'-3'-16'111'16,"-5"1"-22"-16,1 0-10 15,4 3-77-15,-2 4 0 16,-4 6-1-16,-4 11 0 16,-4 9 1-16,-11 15 2 0,3 10 4 15,-8 14 11-15,2 1 2 16,-4 10 3-16,8-7-3 15,1 9-2-15,7-9-11 16,4 7-4 0,12-8-2-16,6 5-1 0,7-9-1 0,12 8 0 15,3-10 0-15,6 3-2 16,-4-12 0 0,6-4-1-16,-6-13 1 0,8-1-1 15,-6-11 3-15,8 6 0 16,-9-2 1-16,5 5 2 15,-11-4-1-15,-4 8 4 16,-11-8 1-16,-5 7 1 16,-9-6 0-16,-8 6 0 15,-10-3-4-15,-15 2-2 16,-6-7 6-16,-24-2 4 16,-6-10 2-16,-21-4-1 15,4-6 0-15,-13-11-12 16,13-6-15-16,-1-11-54 15,22-3-69-15,6-5-4 16,19 3-174-16</inkml:trace>
          <inkml:trace contextRef="#ctx0" brushRef="#br1" timeOffset="-190707.1686">17065 3785 441 0,'16'6'104'0,"9"6"36"15,7 0-129-15,26 9-13 16,8 1-7-16,19 4-23 16,-4-2-27-16,5-3-79 15,-13-9-1-15,1-2-177 16</inkml:trace>
          <inkml:trace contextRef="#ctx0" brushRef="#br1" timeOffset="-190256.3089">18208 4014 237 0,'-46'31'219'0,"-7"4"-63"16,10-5-145-16,4 12 129 16,20-1-163-16,-5 22-23 15,6 7-16-15,-5 15-10 16,1-4 13-16,-1 19 8 15,1-9 26-15,1 19 33 16,9-9 20-16,12 18 11 16,7-17 2-16,18-1 0 15,10-23-16-15,14-3-7 16,3-26-11-16,11-12-5 16,-7-17-3-16,6-27 1 15,-7-28 3-15,6-41 5 16,-10-24 5-16,11-41 1 0,-9-5-1 15,5-25-1-15,-13 18-6 16,5-9-3-16,-12 22-2 16,-3-6-1-16,-9 30 0 15,-4-2-2-15,-15 30 0 16,-11 18-6-16,-7 31-10 16,-21 22-122-16,-6 29 31 15,-12 24-317-15</inkml:trace>
        </inkml:traceGroup>
        <inkml:traceGroup>
          <inkml:annotationXML>
            <emma:emma xmlns:emma="http://www.w3.org/2003/04/emma" version="1.0">
              <emma:interpretation id="{558106D9-8F9A-4713-BE05-9A6E4E4F05A8}" emma:medium="tactile" emma:mode="ink">
                <msink:context xmlns:msink="http://schemas.microsoft.com/ink/2010/main" type="inkWord" rotatedBoundingBox="26163,4864 29394,4904 29371,6751 26141,6711"/>
              </emma:interpretation>
              <emma:one-of disjunction-type="recognition" id="oneOf12">
                <emma:interpretation id="interp16" emma:lang="" emma:confidence="0">
                  <emma:literal>00</emma:literal>
                </emma:interpretation>
                <emma:interpretation id="interp17" emma:lang="" emma:confidence="0">
                  <emma:literal>0°</emma:literal>
                </emma:interpretation>
                <emma:interpretation id="interp18" emma:lang="" emma:confidence="0">
                  <emma:literal>80</emma:literal>
                </emma:interpretation>
                <emma:interpretation id="interp19" emma:lang="" emma:confidence="0">
                  <emma:literal>O0</emma:literal>
                </emma:interpretation>
                <emma:interpretation id="interp20" emma:lang="" emma:confidence="0">
                  <emma:literal>08</emma:literal>
                </emma:interpretation>
              </emma:one-of>
            </emma:emma>
          </inkml:annotationXML>
          <inkml:trace contextRef="#ctx0" brushRef="#br1" timeOffset="-170124.1994">26348 3916 412 0,'8'-3'100'0,"-9"-2"33"0,-3 5-120 15,4 3-19-15,-1 9 2 16,-6 8-1-16,-5 14 0 15,-8 8 3-15,-9 16-3 16,-5 2-1-16,-9 16 1 16,-3-4 1-16,-12 17 6 15,1-7 6-15,-4 17 6 16,6-9 2-16,0 16 0 16,17-13-4-16,3 10-5 15,12-18-9-15,8-2-9 16,13-27-2-16,7-11-4 15,7-24 1-15,11-14 3 16,5-22 8-16,14-20 1 16,4-10 5-16,14-24 2 0,0-6 2 15,10-13 4-15,-6 3 1 16,16-13 3-16,-9 10-1 16,12-13-2-16,-6 8-3 15,1-11-1-15,-17 14-2 16,-3-5 3-16,-18 22 0 15,-10 0 1-15,-13 22 0 16,-12 4-2-16,-14 17-1 0,-16 6-2 16,-11 10-3-16,-20 13-6 15,-6 9-2-15,-11 13-6 16,8 11-6-16,1 13-47 16,15 3-66-16,3 17-7 15,13-1-62-15,0 16 59 16</inkml:trace>
          <inkml:trace contextRef="#ctx0" brushRef="#br1" timeOffset="-169639.5779">27170 3976 455 0,'6'6'110'0,"-17"1"37"15,-11 18-133-15,4 10-22 16,-14 21-3-16,-2 11-3 16,-13 21-5-16,1-4 5 15,-8 24 2-15,5-7 4 0,-3 24-1 16,14-4 3-1,-2 22-1-15,15-15 1 0,10 6 2 16,12-32 7-16,15-16 5 16,14-38 5-16,19-23 2 15,10-33-1-15,21-31-2 16,7-25-4-16,20-46-3 16,-5-18-2-16,18-36-1 15,-11 5-2-15,9-22 1 16,-19 31-1-16,3-6 3 15,-23 35 3-15,-4 0 4 16,-23 31 2-16,-15 7 0 16,-23 30-2-16,-18 11-7 15,-25 26-9-15,-32 23-26 16,-11 17-25-16,-24 28-94 16,-4 11 2-16,-26 28-203 15</inkml:trace>
          <inkml:trace contextRef="#ctx0" brushRef="#br1" timeOffset="-170774.7814">24764 4467 178 0,'-3'7'118'0,"-5"-2"-17"16,1-2-27-16,-1 4-53 16,3-1-13-16,-2 1 3 15,2 3-2-15,2-3-1 16,3-2 0-16,6-4 2 15,4-2-2-15,14-9 5 16,4-4 3-16,20-11 2 16,5-8-2-16,18-12-4 15,-4-3-6-15,13-16-3 16,-9 2-3-16,9-13 0 16,-11 7-1-16,11-11-1 15,-10 12 0-15,8-6-3 0,-12 12-1 16,6-2 0-16,-19 18 1 15,-5 3 1-15,-13 19 3 16,-12 7-2-16,-13 12 0 16,-5 13 0-16,-8 7 0 15,-11 17 2-15,-4 12 3 0,-15 20 4 16,-4 1 2-16,-17 27 1 16,-3-1 0-16,-16 22 0 15,3-3-2-15,-18 19-1 16,7-16-2-16,-14 13-1 15,14-20-1-15,-7 5 0 16,17-19 0-16,-2 0-2 16,16-22-2-16,6-5-5 15,11-17-8-15,7-10-27 16,13-17-18-16,3-7-70 16,10-12-4-16,11-6-137 15</inkml:trace>
        </inkml:traceGroup>
      </inkml:traceGroup>
    </inkml:traceGroup>
    <inkml:traceGroup>
      <inkml:annotationXML>
        <emma:emma xmlns:emma="http://www.w3.org/2003/04/emma" version="1.0">
          <emma:interpretation id="{1D67E87D-797D-4B76-A8B5-9EE5700ADFC6}" emma:medium="tactile" emma:mode="ink">
            <msink:context xmlns:msink="http://schemas.microsoft.com/ink/2010/main" type="paragraph" rotatedBoundingBox="693,8858 15894,7748 16120,10843 919,119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2651E1-DB60-414E-8692-6CCADF999F2D}" emma:medium="tactile" emma:mode="ink">
              <msink:context xmlns:msink="http://schemas.microsoft.com/ink/2010/main" type="line" rotatedBoundingBox="693,8858 15894,7748 16120,10843 919,11953"/>
            </emma:interpretation>
          </emma:emma>
        </inkml:annotationXML>
        <inkml:traceGroup>
          <inkml:annotationXML>
            <emma:emma xmlns:emma="http://www.w3.org/2003/04/emma" version="1.0">
              <emma:interpretation id="{C5D92C1D-6FAB-4CF4-93B5-100DDAE82C7C}" emma:medium="tactile" emma:mode="ink">
                <msink:context xmlns:msink="http://schemas.microsoft.com/ink/2010/main" type="inkWord" rotatedBoundingBox="699,8931 3863,8700 4033,11029 869,11260"/>
              </emma:interpretation>
              <emma:one-of disjunction-type="recognition" id="oneOf13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1" timeOffset="-163071.5352">-149 7632 337 0,'0'0'75'0,"1"2"27"16,6-2-94-16,3 3-13 16,13 1 1-16,4-1 5 15,11-6 3-15,5-1 2 16,15-2 2-16,-1-1 1 16,14 2-1-16,-1 7-2 0,3 6-3 15,-10 5-1-15,-3 9 6 16,-17 6 4-1,-7 14 4-15,-17 4 1 0,-9 21 1 16,-15 2-6-16,-17 16-3 16,-10-2-4-16,-16 5-1 15,-3-13 0-15,-7 1-1 16,6-20-1-16,1-4-1 16,13-14 0-16,1-3-3 15,14-13-1-15,3-3-1 16,8-7 0-16,4 1-1 15,6-3 2-15,4 5-1 16,0 2 1-16,8 9 0 16,3 1 1-16,10 14 0 0,5 3 1 15,11 7-1-15,-3-3 1 16,9 4 0 0,-5-11 0-16,-2 7 1 0,-3-6 2 15,-2 6 2-15,-13-2 6 16,-5 8 2-16,-9-5 2 15,-9 10 1-15,-7-6-1 16,-10 11-5-16,-6-7-1 16,-11 3 0-16,-1-11-1 15,-18 1 0-15,-1-12 1 0,-13 1-1 16,1-8-3-16,-18-4 0 16,9-9-2-16,-8-5-3 15,13-6-2-15,-7-5-8 16,16-6-4-16,-1-2-9 15,17-3-4-15,3-2-21 16,15-6-14-16,7-6-76 16,11-7 6-16,10-13-166 15</inkml:trace>
          <inkml:trace contextRef="#ctx0" brushRef="#br1" timeOffset="-162185.3414">1117 8018 424 0,'-6'10'88'0,"-3"-5"40"16,11 7-126-16,1 11 0 16,2 10 0-16,-3 15 1 15,1 7 2-15,-1 17 0 16,0-3-1-16,3 19-1 0,1-3-1 15,3 26 2-15,-1-5 1 16,3 27 5 0,-1-10 0-16,2 16 2 0,0-19-1 15,3 8-1-15,0-29-4 16,1-1-1-16,1-28-4 16,3-12-2-16,-2-26-3 15,0-12-4-15,-1-19-1 16,3-22-3-16,-5-17-2 15,3-30-7-15,-1-11 1 16,1-17-1-16,-3 12 5 0,1 1 3 16,-6 24 12-16,0 11 7 15,-3 22 4-15,0 12 5 16,-1 19 1-16,4 24 0 16,3 12-3-16,6 27 3 15,-1 5-5-15,9 19 0 16,1-9-2-16,3-2 0 15,-1-15-4-15,5-6-2 16,-5-22-1-16,3-10-2 16,-5-16 4-16,4-25 5 15,-2-19 1-15,6-32 1 16,1-16-1-16,9-33-3 16,2 2-5-16,11-29-1 15,-6 9-1-15,3-23 0 16,-8 18 1-16,2-14-1 15,-12 24 0-15,4 3-1 0,-11 34-1 16,1 9-15-16,-11 32-12 16,-1 18-131-16,-10 27 27 15,-11 22-323-15</inkml:trace>
          <inkml:trace contextRef="#ctx0" brushRef="#br1" timeOffset="-163833.0763">-143 7616 237 0,'-11'5'85'16,"2"-2"16"-16,4-1-61 15,2-2-19-15,1-2-2 16,2 2-11-16,0 2-5 15,2-2-1-15,-2 0 0 16,2-2-2-16,-2 4 5 16,-4 1 2-16,-2 7 3 15,-1 2 2-15,-3 9 7 16,-1 4-4-16,2 8 0 16,1 4 0-16,0 13-1 15,3-1-6-15,1 20 0 0,3-1-2 16,-3 23-1-16,4-1-2 15,-3 24 0-15,1-8-1 16,2 30-1-16,-5-13 0 16,-1 18 1-16,1-19 0 15,-7 9 0-15,-3-28 0 16,-1 3 1-16,-3-21 0 16,-2 3 0-16,3-20 0 15,-2-2-1-15,1-19-1 0,4-8-1 16,4-15-1-16,2-9-8 15,4-9-9 1,1-9-76-16,2-10-44 0,-1-22-19 16,-4-12-115-16</inkml:trace>
        </inkml:traceGroup>
        <inkml:traceGroup>
          <inkml:annotationXML>
            <emma:emma xmlns:emma="http://www.w3.org/2003/04/emma" version="1.0">
              <emma:interpretation id="{B47103C0-05C8-4E91-A21C-B99A4827CF5C}" emma:medium="tactile" emma:mode="ink">
                <msink:context xmlns:msink="http://schemas.microsoft.com/ink/2010/main" type="inkWord" rotatedBoundingBox="4413,9538 9471,9169 9628,11317 4570,11687">
                  <msink:destinationLink direction="with" ref="{7BDBF941-8A1A-4507-820F-04972B605620}"/>
                </msink:context>
              </emma:interpretation>
              <emma:one-of disjunction-type="recognition" id="oneOf14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1" timeOffset="-161294.4216">3043 9207 388 0,'10'5'113'0,"-2"-4"23"0,11 1-100 16,12 3-33-16,16-2-1 15,4 6-1-15,17 6-10 16,-3 0-7-16,11 11-30 16,-6 7-42-16,8 17-47 15,-12 2-20-15,1 21-74 16</inkml:trace>
          <inkml:trace contextRef="#ctx0" brushRef="#br1" timeOffset="-161631.1784">3068 8727 351 0,'-12'18'86'0,"4"-8"31"0,3-3-102 15,7-2-10-15,8 3 0 16,1 4-2-1,8-6-2-15,1 3 3 0,8-4 1 16,2-4-1-16,11 4 0 16,-1 4-2-16,11 1-3 15,-2 1-1-15,5 4-2 16,-2-6-3 0,3 2-20-16,-7-3-13 0,2 1-53 15,-14-4-23-15,-3 1-23 16,-11-6-33-16</inkml:trace>
          <inkml:trace contextRef="#ctx0" brushRef="#br1" timeOffset="-151436.9721">5060 8123 254 0,'0'-5'119'0,"2"3"2"16,-2 0-69-16,-2 6-17 16,-1-1-23-16,-5 12-7 15,-2 5-6-15,-7 8 0 16,0 4 0-16,-4 3 1 16,1-2-1-16,0 3 1 15,3-1 0-15,-3 10 0 16,2-2 0-16,-2 9 1 15,2-3 1-15,1 8-1 16,6-6 1-16,2 12-2 16,8-8-1-16,2 8-4 0,6-6-1 15,5 8-1-15,-2-11 0 16,3 6 0-16,4-7 4 16,-1-5 1-16,2-8 0 15,9-2 0-15,-2-11 1 16,10-7 1-16,1-5 4 15,11-5 6-15,-6-7 4 16,9-3 5-16,-5 0 3 0,6 2-6 16,-7 3-6-16,4 3-2 15,-9 5-6-15,1 14-4 16,-8 3 2-16,-4 13-2 16,-8 5 0-16,-7 8-1 15,-11-2 1-15,-7 9 1 16,-7-9 1-16,-9 11 1 15,-1-5 1-15,-11 6 1 16,1-6 0-16,-9 3 0 16,1-13 2-16,-8-3 1 15,1-9-1-15,-11 0 2 16,-3-10 2-16,-15-6 0 16,1-6-1-16,-11-7-2 15,6-11-2-15,-3-6-4 16,13-4-2-16,-5-10-3 0,14 3-2 15,-9-11-2-15,14 0 1 16,-7-10-6-16,13-2-2 16,0-9-41-16,19-1-78 15,-1-16 9-15,12 5-215 16</inkml:trace>
          <inkml:trace contextRef="#ctx0" brushRef="#br1" timeOffset="-151063.1363">5012 8272 407 0,'12'4'83'0,"-1"5"43"16,6 3-118-16,13 3-4 15,6 0 1-15,19 5 1 0,1-7-4 16,19-6-6-16,0-2-9 15,18-4-32-15,-3-4-29 16,14-4-54-16,-13 1-19 16,4-6-82-1</inkml:trace>
          <inkml:trace contextRef="#ctx0" brushRef="#br1" timeOffset="-150278.7324">6614 8634 433 0,'-18'17'102'0,"-4"-6"45"0,2-6-126 15,7-1-9-15,5-1-4 16,-6 7-8-16,1 2-10 15,-10 14-4-15,0 6 0 16,-11 12-1-16,5 3 6 16,-13 14 2-16,2-1 5 15,-8 16 2-15,3-4 1 16,-3 18 2-16,10-7 0 16,1 16 1-16,11-11 0 0,6 10-1 15,10-17-1-15,8 9-1 16,11-22-2-16,9 0-1 15,5-13-2-15,15-2 0 16,0-16-2-16,17-3-4 16,0-15 2-16,15-9 0 15,-2-17 2-15,15-18 0 16,-8-15 5-16,9-21 3 16,-14-7 5-16,5-28 6 15,-16-1 2-15,6-22 3 16,-12 4-1-16,9-21-2 15,-14 18-5-15,0-21-3 16,-15 14-3-16,-5-14-2 16,-14 14 0-16,-13-11-4 15,-11 28 0-15,-11 2-1 16,-7 28-1-16,-11 17-7 0,1 27-8 16,-10 19-32-16,5 24-35 15,-5 19-56-15,5 12-18 16,3 21-88-16</inkml:trace>
          <inkml:trace contextRef="#ctx0" brushRef="#br1" timeOffset="-149619.5104">8126 9192 535 0,'-15'12'108'16,"-3"-3"53"-16,12-7-161 16,11 5-11-16,5 3-10 15,1 8-93-15,6 4-47 16,-12 2-24-16,-17-4-126 15</inkml:trace>
        </inkml:traceGroup>
        <inkml:traceGroup>
          <inkml:annotationXML>
            <emma:emma xmlns:emma="http://www.w3.org/2003/04/emma" version="1.0">
              <emma:interpretation id="{DB9E5764-2D6F-482F-A5E5-11F8133C9C3A}" emma:medium="tactile" emma:mode="ink">
                <msink:context xmlns:msink="http://schemas.microsoft.com/ink/2010/main" type="inkWord" rotatedBoundingBox="10834,8118 15894,7748 16099,10562 11039,10931">
                  <msink:destinationLink direction="with" ref="{336CF3BC-0B90-4B07-ABFC-0D87A50D37EA}"/>
                  <msink:destinationLink direction="with" ref="{7BDBF941-8A1A-4507-820F-04972B605620}"/>
                </msink:context>
              </emma:interpretation>
              <emma:one-of disjunction-type="recognition" id="oneOf15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1" timeOffset="-108950.7981">12838 8817 440 0,'-8'15'99'16,"-1"0"41"-16,8 1-131 15,6 4-4-15,0 3-4 16,1 6-6-16,-2 0-1 0,-1 5-2 16,-5-4 1-16,-3 4 1 15,-3-2 3-15,-7 4 1 16,-3-6 2-16,-9 5 0 16,4-7 0-16,-7 7-7 15,3-5-7-15,-1 8-1 16,5-6 0-16,0 1-8 15,4-10-5-15,6-4-84 16,5-11-5-16,3-6-39 16,2-11-13-16</inkml:trace>
          <inkml:trace contextRef="#ctx0" brushRef="#br1" timeOffset="-108272.6453">13201 8646 242 0,'4'11'159'0,"-6"-7"-33"0,2-3-22 15,5-1-99-15,5 2-5 16,3-2-3-16,6 2 4 15,-1-2-2-15,8-2-1 16,-1-5 1-16,7-6 0 16,-2-4 0-16,8-6 2 15,-7 0 0-15,4-7 1 16,-5 5 1-16,-2-3 0 16,-1 3 0-16,1-3-1 15,-1 3-1-15,-1-3 0 16,1-1-1-16,-2 1 0 0,-5 5 1 15,1 0-1-15,-4 6 1 16,1-3-1-16,-5 7 0 16,6 0 1-16,-6-1-1 15,-3 3 0-15,-2 7-1 16,1 0 2-16,-8 8 2 16,-6 11 1-16,-1 9 1 0,-13 11 2 15,-1 8-1-15,-8 10 2 16,3-2 0-16,0 12 0 15,5-10-1-15,-1 9 0 16,8-7-6-16,-2 1-3 16,3-13-3-16,-1 2-9 15,4-10-12-15,-2-5-36 16,1-7-41-16,0-1-35 16,0-1-30-16,-2-2-25 15</inkml:trace>
          <inkml:trace contextRef="#ctx0" brushRef="#br1" timeOffset="-107420.7624">14377 7772 397 0,'-9'7'99'16,"3"0"28"-16,-1-2-115 0,4 5-10 15,3 0-10-15,-5 5-2 16,2 1-2-16,-4 4-2 16,0-2 2-16,-6 4 2 15,0-2 6-15,-7 0 9 16,2-2 6-16,-7 4 4 15,0-4 1-15,-2 7-1 16,4-2-8-16,-4 4-2 16,7-1-4-16,2 6-1 15,3-4 0-15,0 2 0 16,10-4-2-16,4-2-2 16,7-6-2-16,8 0-2 15,2-3 1-15,7-5-2 16,6-5 5-16,7-3 0 15,2-7 2-15,9-7 1 16,-1 0 2-16,4-4 1 0,-8-2-2 16,1 1-8-16,-8 2-11 15,0-2-70-15,-11 3-31 16,-4 0-23-16,-11 1-75 16</inkml:trace>
          <inkml:trace contextRef="#ctx0" brushRef="#br1" timeOffset="-116420.5697">9456 7660 185 0,'-1'0'41'16,"1"0"14"-16,0 0-53 0,3 0 10 15,0-2 12-15,5-3 19 16,2-2 4-16,7-1 4 16,1-4-20-16,7-1-10 15,2 0-14-15,4-4 0 16,1-1-1-16,8-5 4 15,-2-2 1-15,8-7 6 16,-4-4-2-16,8-9 0 16,-9 2-4-16,7-5-2 15,-5 6-5-15,4 2-2 16,-9 9 0-16,0 4 0 16,-9 12-1-16,-5 5 0 15,-9 7 0-15,-3 11 3 16,-9 7 0-16,-8 13 1 15,-5 7 1-15,-10 18 0 16,-3 2-1-16,-10 13 1 0,1-6 1 16,-6 7 2-16,5-12-1 15,0 3-1-15,8-9-2 16,2 1-2-16,6-11-2 16,-1 7-1-16,3-10-1 15,-2 1-2-15,2-8 0 16,-3 2-5-16,3-4-4 15,-1 4-9-15,1 0-9 0,-7 5-26 16,4 0-8-16,-5 2-17 16,3-5 4-16,1-5-2 15,8-10-4-15,4-9 13 16,9-6-50-16</inkml:trace>
          <inkml:trace contextRef="#ctx0" brushRef="#br1" timeOffset="-115694.5111">10690 7698 353 0,'-4'1'74'0,"6"3"34"16,5 1-103-16,4 1-5 0,-1 1 0 15,7 3 1-15,-6-2-1 16,3-1 2-16,-3-2 2 16,3-2 5-16,-1 4 2 15,2-2 5-15,-2 1 0 16,7 3 1-16,0-4-5 0,5 1-1 16,3 1-5-16,10 1-2 15,0-1-2 1,9 3-4-16,-4-2-3 0,5 4-16 15,-6-2-13-15,1-2-30 16,-12-1-21-16,-2-4-40 16,-9-1-7-16,1-4-50 15</inkml:trace>
          <inkml:trace contextRef="#ctx0" brushRef="#br1" timeOffset="-110324.0629">11988 7834 69 0,'-3'-5'57'0,"-1"-2"-11"16,1 1-3-16,0 1-11 15,3 0 1-15,-2 0 7 16,-1 1 0-16,-2 1 0 15,1 1-13-15,-4-1-6 16,5 1-5-16,-6 4 2 16,4-2-2-16,-3 2 4 15,1-1-1-15,1 4 3 16,1-1-5-16,2 1-3 0,4 0-7 16,4 3-2-1,3-3-3-15,6 0 2 0,4 2 3 16,7-4 4-16,1 0 2 15,9-3 2-15,4 0-2 16,10 0 0-16,3-3-3 16,14 0-2-16,-3-4-2 15,17 2-1-15,-4 0-3 16,16 3 0-16,-13 2 2 16,16 4 4-16,-14-4 2 15,11-2 3-15,-18 0 2 16,14 1-4-16,-13-1-5 0,5 4-1 15,-12 1-4-15,6-1 0 16,-15 1 1-16,4-6 2 16,-10-1-1-16,5-4 1 15,-8-2-1-15,4-2-1 16,-5 2-1-16,0 2 0 16,-10 3-1-16,-1 4 0 15,-12 2 1-15,-4 1-3 16,-9-2-2-16,-4 2-6 15,-8-2-5-15,-1 0-17 16,-5-2-65-16,-6-1-61 16,-3-4-12-16,-7-5-149 15</inkml:trace>
          <inkml:trace contextRef="#ctx0" brushRef="#br1" timeOffset="-109379.5097">12097 8697 193 0,'0'0'78'16,"4"-1"0"-16,-4 1-49 0,5 0-20 15,-4-2-8-15,6 2 6 16,0 2 1-16,3-1 0 15,1-1 2-15,8-3-3 16,-1-2-4-16,7-5 0 16,0-7-1-16,6-4 1 15,-4-3-1-15,4-9 1 16,1 3-1-16,3-8-1 16,-4 5 0-16,7-5-1 15,-6 8 1-15,1-3-1 16,-6 11 1-16,-1 2-1 15,-8 9 1-15,2 1-1 16,-8 1 1-16,5 3-1 16,-6-1 1-16,4-3-1 0,-2 2 0 15,2-2 1-15,-5 2 0 16,-1 1 9-16,-3 5 5 16,-2 2 16-16,-6 7 3 15,-6 10 2-15,-7 9-7 16,-10 12-3-16,-5 12-14 15,-7 13-1-15,3-3-4 16,-1 8 0-16,6-7-3 16,1 6-3-16,3-9-3 0,2 7-2 15,0-11 0-15,-2 1-2 16,7-13-1-16,1-6-12 16,4-11-19-16,6-5-71 15,2-7-21-15,2-3-33 16,1-1-32-16</inkml:trace>
          <inkml:trace contextRef="#ctx0" brushRef="#br1" timeOffset="-114692.7423">12373 7274 316 0,'-7'-6'80'16,"2"-4"26"-16,4 0-89 0,6-2-11 15,1 1-2-15,1 4-1 16,1 0 2-16,-1 2 1 16,3 2 0-16,0-2 1 15,5 0 0-15,3-5-4 0,5-3 0 16,-1-4-1-16,6-4 2 16,-3-3 1-16,7-7 3 15,-4-1-1-15,5-6 0 16,-1 3-1-16,4-6-3 15,-3 6-2-15,4-7 0 16,-4 6-2-16,5-7-2 16,-3 6-3-16,2-1-1 15,-6 8-1-15,1 2 0 16,-11 10 3-16,1-1 2 16,-11 8 3-16,-1 2 0 15,-6 5 2-15,1 2 7 16,-9 8 2-16,1 9 2 0,-4 5 2 15,-6 14 2-15,-3 2-6 16,-6 11 0-16,-1 1-1 16,-4 13 0-16,1-4-3 15,-8 17-2-15,4-2-1 16,-4 14-2-16,0-6-2 16,-4 9 0-16,10-14 0 15,-4-4-1 1,6-17 0-16,1-5-1 0,5-17-1 15,0-6-4-15,5-9-3 16,5-4-22-16,5-9-29 16,0-3-76-16,2-6-2 0,-2-3-166 15</inkml:trace>
          <inkml:trace contextRef="#ctx0" brushRef="#br1" timeOffset="-106997.8404">14349 8113 368 0,'-15'26'86'0,"1"8"33"16,4 2-106-16,4 12-11 15,2 9-3-15,-2 16-9 16,1-2-12-16,-5 15-97 16,0-8 21-16,-8 10-239 15</inkml:trace>
        </inkml:traceGroup>
      </inkml:traceGroup>
    </inkml:traceGroup>
    <inkml:traceGroup>
      <inkml:annotationXML>
        <emma:emma xmlns:emma="http://www.w3.org/2003/04/emma" version="1.0">
          <emma:interpretation id="{989FB238-CD8B-4A2C-BEFE-E268D940D36C}" emma:medium="tactile" emma:mode="ink">
            <msink:context xmlns:msink="http://schemas.microsoft.com/ink/2010/main" type="paragraph" rotatedBoundingBox="11931,11398 24271,7969 25536,12521 13196,1595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841330E-434A-40CD-BA97-F378755916DE}" emma:medium="tactile" emma:mode="ink">
              <msink:context xmlns:msink="http://schemas.microsoft.com/ink/2010/main" type="line" rotatedBoundingBox="11931,11398 24271,7969 24998,10584 12658,14014"/>
            </emma:interpretation>
          </emma:emma>
        </inkml:annotationXML>
        <inkml:traceGroup>
          <inkml:annotationXML>
            <emma:emma xmlns:emma="http://www.w3.org/2003/04/emma" version="1.0">
              <emma:interpretation id="{E556089C-A36D-426F-9972-7D0400573675}" emma:medium="tactile" emma:mode="ink">
                <msink:context xmlns:msink="http://schemas.microsoft.com/ink/2010/main" type="inkWord" rotatedBoundingBox="11979,11571 14226,10947 14690,12614 12442,13238">
                  <msink:destinationLink direction="with" ref="{7BDBF941-8A1A-4507-820F-04972B605620}"/>
                </msink:context>
              </emma:interpretation>
              <emma:one-of disjunction-type="recognition" id="oneOf16">
                <emma:interpretation id="interp24" emma:lang="" emma:confidence="1">
                  <emma:literal/>
                </emma:interpretation>
              </emma:one-of>
            </emma:emma>
          </inkml:annotationXML>
          <inkml:trace contextRef="#ctx0" brushRef="#br1" timeOffset="-104684.6854">11032 10173 399 0,'-2'-3'110'0,"-6"1"30"16,1 2-115-16,0 7-18 16,2 8-11-16,-5 11-9 15,-1 6-3-15,-2 6 0 16,-4-5 9-16,2 5 4 15,2-11 3-15,-2 4 3 16,3-4 1-16,1 8 1 16,-4-7-1-16,-2 12 1 15,4-2-2-15,-1 12-1 16,4-2-3-16,1 15-7 16,4-1-7-16,-2 11-14 15,4-5 0-15,1 11 0 0,2-14 9 16,3 1 7-16,1-17 14 15,2-6 2-15,1-18-1 16,4-2-1-16,1-10 1 16,3-3 4-16,2-3 2 15,4-7 0-15,-1-3 0 16,8-12 0-16,1-7-2 16,9-16 0-16,0-5 0 15,10-15 1-15,-5-2-1 16,9-12-1-16,-9 4-3 0,3-8 0 15,-9 6-1-15,1-4 1 16,-8 14-1-16,-5-5 1 16,-12 12 0-16,-5 1 1 15,-9 14 1-15,-8-2 5 16,-5 12 2-16,-11 3 1 16,0 5 0-16,-12 0-1 15,2 4-6-15,-8 1-1 16,5 5-4-16,-8 7-3 15,4 8-2-15,-4 15-4 16,9 11-5-16,-6 16-37 16,6 4-48-16,-3 10-30 15,4-1-42-15,-2 7-17 16</inkml:trace>
          <inkml:trace contextRef="#ctx0" brushRef="#br1" timeOffset="-103996.2825">11729 10880 430 0,'-7'2'112'16,"-4"5"33"-16,-1 1-127 0,4 10-9 16,-1 7-9-16,-2 15-7 15,1 5-2-15,-3 16-2 16,-2-3 0-16,-7 10-1 15,5-5 3-15,-7 14 0 16,-1-13 3-16,-5 13 1 16,3-11 3-16,-4 9-8 15,6-17-15-15,-2 3-63 16,7-16-38-16,2 0-23 16,3-18-85-16</inkml:trace>
          <inkml:trace contextRef="#ctx0" brushRef="#br1" timeOffset="-103404.9022">12491 10752 339 0,'3'5'130'0,"-4"-1"-2"16,1-1-90-16,5 5-23 15,3 1-24-15,3-1 8 16,6 2-1-16,1-2-1 16,4-6-2-16,6-7-1 15,4-3 0-15,4-12 0 16,-3-5 2-16,7-8 2 0,-7 3 1 15,1-7 2-15,-8 9 1 16,1-4 2-16,-6 11 0 16,1-2 1-1,-4 4-2-15,4 4 1 0,-4 4-2 16,0 1-2-16,-4 6-2 16,1 8-3-16,-9 4 1 0,-3 10 2 15,-6 9 2-15,-5 9 5 16,-4 4 3-1,-6 13 1-15,-2-1-2 0,-3 13 0 16,-2-2-5-16,-3 16-3 16,1-4-5-16,-4 11-15 15,4-11-11-15,0 1-30 16,8-16-35-16,0-3-29 16,4-17-15-16,2-2-27 15</inkml:trace>
        </inkml:traceGroup>
        <inkml:traceGroup>
          <inkml:annotationXML>
            <emma:emma xmlns:emma="http://www.w3.org/2003/04/emma" version="1.0">
              <emma:interpretation id="{AE280897-F33F-4A3D-813E-4F9BF2786383}" emma:medium="tactile" emma:mode="ink">
                <msink:context xmlns:msink="http://schemas.microsoft.com/ink/2010/main" type="inkWord" rotatedBoundingBox="17922,10483 18472,10330 18784,11456 18235,11609"/>
              </emma:interpretation>
              <emma:one-of disjunction-type="recognition" id="oneOf17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1" timeOffset="-102258.4111">16557 9476 202 0,'5'-13'59'16,"0"-4"16"-16,-1 0-52 0,3-1-9 16,-5 5-3-16,-1 4 2 15,1 4-3-15,0 4-2 16,-2 1-2-16,1-2 2 15,3 2 0-15,-1 0 2 16,2 2 2-16,2-2 12 16,1 3 3-16,4 0 2 15,1 1-4-15,7 1-3 16,5-2-11-16,10 2-5 16,3-2-5-16,12-1-5 15,-1 0-6-15,13-4-31 16,-7-1-34-16,3-2-45 15,-9 1-23-15,-2-2-67 16</inkml:trace>
          <inkml:trace contextRef="#ctx0" brushRef="#br1" timeOffset="-101968.7894">17031 9059 436 0,'-8'23'96'0,"-4"9"40"16,7 1-127-16,2 17-10 16,1 3-1-16,-1 22-2 15,-2 4 0-15,-1 19-2 16,-4-3 0-16,1 16-5 16,4-11-10-16,4 14-48 15,2-12-34-15,-1 4-26 16,2-23-43-16,-4-5 24 15</inkml:trace>
        </inkml:traceGroup>
        <inkml:traceGroup>
          <inkml:annotationXML>
            <emma:emma xmlns:emma="http://www.w3.org/2003/04/emma" version="1.0">
              <emma:interpretation id="{E24014C8-FB7D-4FF4-B911-725A0A6C32EC}" emma:medium="tactile" emma:mode="ink">
                <msink:context xmlns:msink="http://schemas.microsoft.com/ink/2010/main" type="inkWord" rotatedBoundingBox="20235,9090 24271,7969 24998,10584 20962,11706"/>
              </emma:interpretation>
              <emma:one-of disjunction-type="recognition" id="oneOf18">
                <emma:interpretation id="interp26" emma:lang="" emma:confidence="0">
                  <emma:literal>100</emma:literal>
                </emma:interpretation>
                <emma:interpretation id="interp27" emma:lang="" emma:confidence="0">
                  <emma:literal>10°</emma:literal>
                </emma:interpretation>
                <emma:interpretation id="interp28" emma:lang="" emma:confidence="0">
                  <emma:literal>180</emma:literal>
                </emma:interpretation>
                <emma:interpretation id="interp29" emma:lang="" emma:confidence="0">
                  <emma:literal>10O</emma:literal>
                </emma:interpretation>
                <emma:interpretation id="interp30" emma:lang="" emma:confidence="0">
                  <emma:literal>10%</emma:literal>
                </emma:interpretation>
              </emma:one-of>
            </emma:emma>
          </inkml:annotationXML>
          <inkml:trace contextRef="#ctx0" brushRef="#br1" timeOffset="-100482.798">19341 8290 205 0,'8'-5'126'16,"0"0"-16"-16,5-3-20 0,7 0-77 16,12-9-2-1,3-3-2-15,15-8-5 0,-1-3-2 16,14-13-1-16,-6 1-1 15,9-10 0-15,-9 2 1 16,4-7-1-16,-9 4 0 16,1-5 1-16,-8 6 1 0,3-6 3 15,-8 10 0 1,1-4 0-16,-6 9-1 0,1 0-1 16,-6 9-3-16,-3 5-1 15,-10 12-2-15,-6 4-6 16,-6 8 3-16,-10 16 1 15,-5 8 2-15,-11 17 1 16,-9 10 7-16,-10 18 0 16,-2 3 1-16,-7 15 1 15,4-3-1-15,-7 22-1 16,6-9-2-16,-7 14-1 16,8-15-3-16,-5 6-5 15,7-20-11-15,0 2-28 16,8-16-18-16,-2-4-58 15,9-18-7-15,-2-7-97 16</inkml:trace>
          <inkml:trace contextRef="#ctx0" brushRef="#br1" timeOffset="-99835.9022">20866 7316 367 0,'15'-2'124'0,"-11"4"9"0,-4 6-87 16,0 9-48-16,-7 14-8 16,-1 9 0-16,-11 15 0 15,-2-2 0-15,-9 9 2 16,2-8 5-16,-11 9 1 16,3-4 2-16,-9 9 1 15,0-5 0-15,-10 10 1 16,9-7 0-16,-4 6 0 15,9-13-1-15,1 4-8 16,13-13-12-16,6 0-14 0,6-7-4 16,10 0-20-16,8-6-9 15,12-1-32-15,10-9 9 16,11-9 3-16,4-10 22 16,8-14 45-16,-3-14 57 15,10-20 21-15,-5-8 4 16,8-20 8-16,-5-5-23 0,7-23-4 15,-5 4-13 1,4-19-1-16,-4 11-6 0,-2-8 7 16,-8 21-5-16,-7-6 6 15,-16 23-2-15,-7-3-1 16,-10 18-12-16,-8 5-3 16,-7 19-8-16,-9 11-4 15,-4 15-4-15,-12 16-4 16,2 11-7-16,-9 16-22 15,8 7-15-15,-8 15-47 16,9-2-25-16,-5 5-18 16,6-8-38-16</inkml:trace>
          <inkml:trace contextRef="#ctx0" brushRef="#br1" timeOffset="-99285.2212">21693 7357 328 0,'3'7'69'0,"-4"15"24"16,-6 9-109-16,-8 14-27 16,-7 7-3-16,-6 14 3 15,-2-1 10-15,-1 14 13 16,1-4 25-16,0 16-2 16,5-6-6-16,2 11-5 15,3-13-1 1,3 5 6-16,6-20 13 0,4-6 16 15,9-22 6-15,11-7 3 16,9-15-6-16,11-10-6 16,3-14-6-16,14-22 10 15,0-14-1-15,11-28 1 16,-1-14-2-16,15-23-4 16,-9 1-11-16,6-18 0 15,-13 12 1-15,3-9 4 16,-21 18-1-16,-1-8 0 0,-13 23-4 15,-7 2-1-15,-10 26-5 16,-12 10-2-16,-11 25-6 16,-15 17-30-16,-9 20-25 15,-18 22-76-15,-5 16-13 16,-18 30-142-16</inkml:trace>
          <inkml:trace contextRef="#ctx0" brushRef="#br1" timeOffset="-96739.1816">19188 9185 339 0,'-3'7'88'0,"-2"-4"23"16,5 1-94-16,5-1-12 15,3-1-1-15,8-1 7 16,4-1 6-16,9-5 4 16,4-3 1-16,10-5 1 15,-2-2-7-15,14-2-2 16,0 4-3-16,18 0 3 15,0 1-1-15,25-1 0 16,3 4-2-16,27 4-2 16,-3 4-5-16,27 9-3 15,-9 5-1-15,20 4-1 0,-17-2 0 16,23-5 3-16,-18-10 0 16,25-9 2-16,-13-1 1 15,31-4 0-15,-18-1-2 16,27 5-1-16,-26 8-1 15,23 7-2-15,-36 8 0 16,7 9 2-16,-33 3 1 16,5-2 4-16,-31-6 0 15,5-6 0-15,-23-4-1 0,-1-4-3 16,-23-3-4-16,-10 0-5 16,-20 2-1-16,-11 6-10 15,-19 5-9-15,-11 11-85 16,-16 1-44-16,-14 8-22 15,-13-3-125-15</inkml:trace>
        </inkml:traceGroup>
      </inkml:traceGroup>
      <inkml:traceGroup>
        <inkml:annotationXML>
          <emma:emma xmlns:emma="http://www.w3.org/2003/04/emma" version="1.0">
            <emma:interpretation id="{6C1AA38D-C027-4955-B035-15E0ABC2FD70}" emma:medium="tactile" emma:mode="ink">
              <msink:context xmlns:msink="http://schemas.microsoft.com/ink/2010/main" type="line" rotatedBoundingBox="20801,11995 24264,10140 25154,11802 21692,13657"/>
            </emma:interpretation>
          </emma:emma>
        </inkml:annotationXML>
        <inkml:traceGroup>
          <inkml:annotationXML>
            <emma:emma xmlns:emma="http://www.w3.org/2003/04/emma" version="1.0">
              <emma:interpretation id="{B6BD82DE-D8F5-457C-BAC8-D2B6E6A1C51B}" emma:medium="tactile" emma:mode="ink">
                <msink:context xmlns:msink="http://schemas.microsoft.com/ink/2010/main" type="inkWord" rotatedBoundingBox="20801,11995 23096,10765 23986,12428 21692,13657"/>
              </emma:interpretation>
              <emma:one-of disjunction-type="recognition" id="oneOf19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1" timeOffset="-92756.6757">21363 10781 450 0,'-5'28'119'16,"3"0"32"-16,5-10-128 0,12-3-14 16,5-3-7-16,12-5-2 15,-1-9-2-15,9-13-3 16,-2-8-2-16,10-17-1 15,-4-7 1-15,7-14 2 16,-6 0 4-16,5-11 1 16,-7 7 5-16,5-3 3 15,-10 14 0-15,4 2 0 16,-11 16-1-16,-1 2-4 16,-10 16-1-16,-7 2-1 15,-6 9-1-15,-7 9 1 16,-3 12 0-16,-14 25-2 15,-3 10 1-15,-13 28-1 16,-5 4 0-16,-14 25-2 0,2-4 2 16,-8 19-2-16,4-7 0 15,-5 18-3-15,10-16-2 16,-3 5-5-16,9-23-4 16,-2-10-27-16,12-28-32 15,0-16-67-15,10-22-11 16,3-17-134-16</inkml:trace>
          <inkml:trace contextRef="#ctx0" brushRef="#br1" timeOffset="-93293.5024">20695 11297 190 0,'-11'38'236'0,"-1"10"-78"15,-1 0-114-15,4 16 114 16,9 2-155-16,-1 19-5 15,-6-6-3-15,-8 13-2 16,2-14-9-16,-2 5-9 16,2-19-16-16,-4-1-34 15,5-13-27-15,-2-5-40 16,-1-20-21-16,3-5-47 16</inkml:trace>
          <inkml:trace contextRef="#ctx0" brushRef="#br1" timeOffset="-93619.3079">19681 10714 384 0,'-5'9'106'0,"-3"-4"26"16,-1-4-108-16,9 4-15 15,2-3-6-15,0 3-3 16,4-2-1-16,3 2-1 16,-1-2 0-16,8-4-4 15,3-4-1-15,7-5-1 16,3-7 2-16,9-6 1 16,-3-5 3-16,6-9 1 0,-3 1 1 15,9-11 1 1,-9 1 0-16,7-6 0 0,-5 4 0 15,6-3 0-15,-6 8 0 16,3 6-1-16,-5 9 1 16,-3 6-1-16,-10 9 1 15,0 5 0-15,-7 4-1 16,-3 3 0-16,0 4 0 16,-8 7 0-16,-1 7 3 0,-11 7 6 15,-5 10 4-15,-13 14 7 16,-3 5 2-16,-13 20 3 15,1 0-5-15,-12 23-2 16,4-4-7-16,-9 20-2 16,4-7-5-16,-4 15-2 15,10-18-1-15,-1 3-2 16,12-22-1-16,3-5-8 16,11-25-6-16,7-5-35 15,8-21-54-15,1-10-50 16,8-14-29-16,4-11-75 15</inkml:trace>
        </inkml:traceGroup>
        <inkml:traceGroup>
          <inkml:annotationXML>
            <emma:emma xmlns:emma="http://www.w3.org/2003/04/emma" version="1.0">
              <emma:interpretation id="{33AC53D5-9DEC-4005-854B-F03FCD1E8EDB}" emma:medium="tactile" emma:mode="ink">
                <msink:context xmlns:msink="http://schemas.microsoft.com/ink/2010/main" type="inkWord" rotatedBoundingBox="23529,10807 24378,10353 24817,11172 23968,11626"/>
              </emma:interpretation>
              <emma:one-of disjunction-type="recognition" id="oneOf20">
                <emma:interpretation id="interp32" emma:lang="" emma:confidence="0">
                  <emma:literal>x</emma:literal>
                </emma:interpretation>
                <emma:interpretation id="interp33" emma:lang="" emma:confidence="0">
                  <emma:literal>X</emma:literal>
                </emma:interpretation>
                <emma:interpretation id="interp34" emma:lang="" emma:confidence="0">
                  <emma:literal>7</emma:literal>
                </emma:interpretation>
                <emma:interpretation id="interp35" emma:lang="" emma:confidence="0">
                  <emma:literal>Z</emma:literal>
                </emma:interpretation>
                <emma:interpretation id="interp36" emma:lang="" emma:confidence="0">
                  <emma:literal>a</emma:literal>
                </emma:interpretation>
              </emma:one-of>
            </emma:emma>
          </inkml:annotationXML>
          <inkml:trace contextRef="#ctx0" brushRef="#br1" timeOffset="-92041.395">22321 9428 301 0,'8'-12'98'0,"0"2"17"0,2 3-73 16,0 1-25-16,0 4 2 16,0 4-5-16,2 1 1 15,-1 2-2-15,11 2 5 16,-2-6 0-16,10-2 2 16,1-1 0-16,11-3 3 15,-4 2-5-15,5 1-2 16,-3 0-5-16,1 2-1 15,-7-1-5-15,-3-3-2 16,-4 4-2-16,-7 0 1 16,-7 2-2-16,-3 11 0 15,-10 7 0-15,-4 12 1 16,-4 6-1-16,-8 14 0 16,-3-1-1-16,-1 14 0 15,-1-4-2-15,-2 16 0 0,3-6 0 16,-4 9-1-16,3-11 2 15,-1 3-1-15,2-14-3 16,2-3-7-16,5-11-6 16,-2-4-16-16,3-13-24 15,-1-6-92-15,1-9 15 16,-4-15-224-16</inkml:trace>
          <inkml:trace contextRef="#ctx0" brushRef="#br1" timeOffset="-91762.5621">22470 9858 318 0,'10'8'138'0,"5"-3"9"16,3-2-67-16,22-4-38 15,13-6-12-15,23-5-1 16,4-1-14-16,16-2-9 16,-6 2-12-16,8 4-17 15,-17 6-16-15,4 5-123 16,-19 4 23-16,-7 9-296 16</inkml:trace>
        </inkml:traceGroup>
      </inkml:traceGroup>
    </inkml:traceGroup>
  </inkml:traceGroup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0:25.1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E120C55-2192-4E9B-96AA-51ADAC7C9C64}" emma:medium="tactile" emma:mode="ink">
          <msink:context xmlns:msink="http://schemas.microsoft.com/ink/2010/main" type="writingRegion" rotatedBoundingBox="18499,1390 20672,1390 20672,3983 18499,3983"/>
        </emma:interpretation>
      </emma:emma>
    </inkml:annotationXML>
    <inkml:traceGroup>
      <inkml:annotationXML>
        <emma:emma xmlns:emma="http://www.w3.org/2003/04/emma" version="1.0">
          <emma:interpretation id="{134EAC8C-02E8-44BE-9461-442FCFFD898F}" emma:medium="tactile" emma:mode="ink">
            <msink:context xmlns:msink="http://schemas.microsoft.com/ink/2010/main" type="paragraph" rotatedBoundingBox="18499,1390 20672,1390 20672,3983 18499,39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407DA0-5CEF-43E5-8EC6-7987A548E3A1}" emma:medium="tactile" emma:mode="ink">
              <msink:context xmlns:msink="http://schemas.microsoft.com/ink/2010/main" type="line" rotatedBoundingBox="18499,1390 20672,1390 20672,3983 18499,3983"/>
            </emma:interpretation>
          </emma:emma>
        </inkml:annotationXML>
        <inkml:traceGroup>
          <inkml:annotationXML>
            <emma:emma xmlns:emma="http://www.w3.org/2003/04/emma" version="1.0">
              <emma:interpretation id="{3F800845-F41C-4943-8EE6-E44D2E3B79B1}" emma:medium="tactile" emma:mode="ink">
                <msink:context xmlns:msink="http://schemas.microsoft.com/ink/2010/main" type="inkWord" rotatedBoundingBox="18499,1390 20672,1390 20672,3983 18499,3983"/>
              </emma:interpretation>
              <emma:one-of disjunction-type="recognition" id="oneOf0">
                <emma:interpretation id="interp0" emma:lang="" emma:confidence="0">
                  <emma:literal>„</emma:literal>
                </emma:interpretation>
                <emma:interpretation id="interp1" emma:lang="" emma:confidence="0">
                  <emma:literal>"</emma:literal>
                </emma:interpretation>
                <emma:interpretation id="interp2" emma:lang="" emma:confidence="0">
                  <emma:literal>4</emma:literal>
                </emma:interpretation>
                <emma:interpretation id="interp3" emma:lang="" emma:confidence="0">
                  <emma:literal>k</emma:literal>
                </emma:interpretation>
                <emma:interpretation id="interp4" emma:lang="" emma:confidence="0">
                  <emma:literal>5</emma:literal>
                </emma:interpretation>
              </emma:one-of>
            </emma:emma>
          </inkml:annotationXML>
          <inkml:trace contextRef="#ctx0" brushRef="#br0">505 20 329 0,'0'-8'107'0,"-2"0"18"16,0 3-91-16,1 5-9 15,-1 0-10-15,0 0-5 16,2 1-3-16,-3 1 0 15,0 1-3-15,-7 6-1 16,-5 1 0-16,-9 9 1 16,-2 8-2-16,-7 11 1 15,-2 9 0-15,-7 21-2 16,6 5 0-16,-7 21-1 16,6 3 0-16,-1 19-5 15,6-8-4-15,-1 18-2 16,8-13 0-16,0 10 0 15,5-24 5-15,7 3 4 0,8-24 3 16,12-2 1-16,8-18 0 16,13 2-1-16,2-12 0 15,13-2-1-15,0-7 0 16,14-4 1-16,-6-12 1 16,12-2 1-16,-5-9-1 15,10-9 0-15,-9-6 0 16,9-10 0-16,-9-7-1 0,9-10-1 15,-11-3-4-15,-1-7-13 16,-14 5-9-16,-9-7-19 16,-16 6-17-16,-6-6-64 15,-12 3 11-15,-8-8-139 16</inkml:trace>
          <inkml:trace contextRef="#ctx0" brushRef="#br0" timeOffset="268.816">-257 1088 330 0,'16'-9'118'0,"4"-4"8"15,17-4-72-15,12 1-54 16,19 3 0-16,1 1 1 16,17 5-4-16,-6 7-11 15,9 7-112-15,-9 1 31 16,3 9-295-16</inkml:trace>
          <inkml:trace contextRef="#ctx0" brushRef="#br0" timeOffset="784.5268">1235 1521 423 0,'20'-13'97'0,"-2"-2"39"16,14-2-123-16,8 9-11 15,11 0 1-15,-3 1-2 0,7 4-1 16,-7 3 1 0,0 0-1-16,-11-2 0 0,-6 9 0 15,-12 1 0-15,-9 2 3 16,-10 1 4-16,-14 8 0 15,-2-1 1-15,-11 7 0 16,-1 1-4-16,-4 4-2 16,11-1-3-16,3-1-1 15,9-5-1-15,9 0 1 16,9-6 0-16,0 4 4 16,6-6 3-16,9 7 1 15,4 1 0-15,13 12 0 16,3-2-3-16,7 15-2 15,-5-1-3-15,-1 3 0 16,-13-12 0-16,-6-2 1 16,-14-9 2-16,-5 0 2 15,-9-8 0-15,-11 13 0 16,-14-2 1-16,-23 10-2 0,-8 0-2 16,-25 6-7-16,-3-4-13 15,-20 7-101-15,9-9-28 16,-12 17-35-16,13-4-77 15</inkml:trace>
        </inkml:traceGroup>
      </inkml:traceGroup>
    </inkml:traceGroup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0:27.2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8473DA4-F158-42A8-8A51-B8BBC6FE56BE}" emma:medium="tactile" emma:mode="ink">
          <msink:context xmlns:msink="http://schemas.microsoft.com/ink/2010/main" type="writingRegion" rotatedBoundingBox="17274,5662 20902,4696 21379,6486 17751,7452"/>
        </emma:interpretation>
      </emma:emma>
    </inkml:annotationXML>
    <inkml:traceGroup>
      <inkml:annotationXML>
        <emma:emma xmlns:emma="http://www.w3.org/2003/04/emma" version="1.0">
          <emma:interpretation id="{D6F85C13-1131-4411-9656-FD84A8E1558D}" emma:medium="tactile" emma:mode="ink">
            <msink:context xmlns:msink="http://schemas.microsoft.com/ink/2010/main" type="paragraph" rotatedBoundingBox="17274,5662 20902,4696 21379,6486 17751,74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B39B11-6CA0-4595-871C-18C1CC9368D4}" emma:medium="tactile" emma:mode="ink">
              <msink:context xmlns:msink="http://schemas.microsoft.com/ink/2010/main" type="line" rotatedBoundingBox="17274,5662 20902,4696 21379,6486 17751,7452"/>
            </emma:interpretation>
          </emma:emma>
        </inkml:annotationXML>
        <inkml:traceGroup>
          <inkml:annotationXML>
            <emma:emma xmlns:emma="http://www.w3.org/2003/04/emma" version="1.0">
              <emma:interpretation id="{766B91CC-87AA-4942-B577-B13C8F1D8B14}" emma:medium="tactile" emma:mode="ink">
                <msink:context xmlns:msink="http://schemas.microsoft.com/ink/2010/main" type="inkWord" rotatedBoundingBox="17274,5662 20902,4696 21379,6486 17751,7452"/>
              </emma:interpretation>
              <emma:one-of disjunction-type="recognition" id="oneOf0">
                <emma:interpretation id="interp0" emma:lang="" emma:confidence="0">
                  <emma:literal>650</emma:literal>
                </emma:interpretation>
                <emma:interpretation id="interp1" emma:lang="" emma:confidence="0">
                  <emma:literal>050</emma:literal>
                </emma:interpretation>
                <emma:interpretation id="interp2" emma:lang="" emma:confidence="0">
                  <emma:literal>6550</emma:literal>
                </emma:interpretation>
                <emma:interpretation id="interp3" emma:lang="" emma:confidence="0">
                  <emma:literal>6500</emma:literal>
                </emma:interpretation>
                <emma:interpretation id="interp4" emma:lang="" emma:confidence="0">
                  <emma:literal>6050</emma:literal>
                </emma:interpretation>
              </emma:one-of>
            </emma:emma>
          </inkml:annotationXML>
          <inkml:trace contextRef="#ctx0" brushRef="#br0">978 9 390 0,'8'-2'100'0,"-6"-1"30"16,-2-1-110-16,-3 4-13 15,-4 4-4-15,-11 11-1 16,-7 5-2-16,-17 16 0 16,-4 9-1-16,-17 13 1 15,3 0 1-15,-11 15-1 16,8-5-1-16,-17 12-2 0,10-2-2 15,-11 15 2 1,11-7 0-16,-5 24 0 16,21-7 3-16,0 16 2 15,16-9-1-15,5 9-1 16,13-26 0-16,7-5 0 16,13-28-1-16,11-10 0 0,9-20-1 15,15-10 2-15,2-14 3 0,16-9 2 16,0-13 3-16,13-21 1 15,-1-8-2-15,8-20-1 16,-8-3-2-16,5-21-1 16,-14 4-1-16,2-20 1 15,-11 12-1-15,-6-6 1 16,-16 18 0-16,-13-4 5 16,-19 23 5-16,-15 4-6 15,-12 20 1-15,-11 13-5 16,-2 20-6-16,-11 30-22 15,0 17-20-15,-10 22-41 16,5 11-38-16,-2 11-18 16,10-8-30-16,4 10 40 15</inkml:trace>
          <inkml:trace contextRef="#ctx0" brushRef="#br0" timeOffset="634.7588">1889 246 385 0,'19'-16'101'0,"-8"1"34"0,-9 3-107 0,-2 4-9 16,-2 6-5-16,-9 7-3 15,-6 5-5-15,-8 10-5 16,0 6-2-16,-8 8 0 15,1-1-1-15,-2 10 1 16,2-5 1-16,-6 4 0 16,8-7 0-16,3 1 1 0,13-6-1 15,5 3 0 1,13-1-1-16,4 4 0 0,8 4 0 16,6 7-2-16,1 1 2 15,5 7 0-15,-1-6 1 16,0 8-1-16,-9-9 2 15,0-2 2-15,-10-7 2 16,-6 4 3-16,-5-10 1 16,-9 5 0-16,-9-3-1 15,-14 3 1-15,-8-3-1 0,-21 0 1 16,-2-5-2 0,-12-7-1-16,8-10-5 0,-3-14-12 15,15-16-11-15,-3-21-97 16,13-10-35-16,3-20-29 15,12-2-97-15</inkml:trace>
          <inkml:trace contextRef="#ctx0" brushRef="#br0" timeOffset="816.2731">1740 133 500 0,'50'7'126'0,"-10"-20"39"0,23-1-137 0,11 1-27 15,18 3-1 1,-11 8-4-16,12 7-12 0,-13 0-11 16,6 2-98-16,-15-4-38 15,1-3-27 1,-16-3-104-16</inkml:trace>
          <inkml:trace contextRef="#ctx0" brushRef="#br0" timeOffset="1235.8986">3043-99 454 0,'-16'26'118'0,"-9"11"31"16,-5 4-126-16,-8 29-22 15,1 7-4-15,-11 27 0 16,0 4 0-16,-2 25 0 16,8-9-1-16,4 26-5 15,12-16-2-15,3 16-1 16,6-26 0-16,7-4 5 15,7-37 8-15,16-20 8 16,12-37 5-16,23-31 3 0,8-33-1 16,21-36-2-16,-1-19-5 15,10-35-1 1,-8-2-2-16,7-24 2 0,-12 14 1 16,-1-17 0-16,-16 22-1 15,-1-9 0-15,-19 31-4 16,-9 7 0-16,-14 36-2 15,-18 20-11-15,-21 32-12 16,-29 26-110-16,-13 19-35 16,-33 29-34-16,-4 9-96 15</inkml:trace>
        </inkml:traceGroup>
      </inkml:traceGroup>
    </inkml:traceGroup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1:22.5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8E73E0A-7CB5-4494-B8DC-70D3EC054018}" emma:medium="tactile" emma:mode="ink">
          <msink:context xmlns:msink="http://schemas.microsoft.com/ink/2010/main" type="writingRegion" rotatedBoundingBox="1377,10333 23294,1392 27578,11894 5661,20835"/>
        </emma:interpretation>
      </emma:emma>
    </inkml:annotationXML>
    <inkml:traceGroup>
      <inkml:annotationXML>
        <emma:emma xmlns:emma="http://www.w3.org/2003/04/emma" version="1.0">
          <emma:interpretation id="{9C30CEDE-EF89-45FA-8536-F79CC5190327}" emma:medium="tactile" emma:mode="ink">
            <msink:context xmlns:msink="http://schemas.microsoft.com/ink/2010/main" type="paragraph" rotatedBoundingBox="1734,9958 14262,7435 14906,10633 2378,131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56FD6F-DA69-4F79-ACE6-948F4BE3B295}" emma:medium="tactile" emma:mode="ink">
              <msink:context xmlns:msink="http://schemas.microsoft.com/ink/2010/main" type="line" rotatedBoundingBox="1734,9958 14262,7435 14906,10633 2378,13156"/>
            </emma:interpretation>
          </emma:emma>
        </inkml:annotationXML>
        <inkml:traceGroup>
          <inkml:annotationXML>
            <emma:emma xmlns:emma="http://www.w3.org/2003/04/emma" version="1.0">
              <emma:interpretation id="{C9A3837C-143E-448A-BF0B-9E9E4CF30971}" emma:medium="tactile" emma:mode="ink">
                <msink:context xmlns:msink="http://schemas.microsoft.com/ink/2010/main" type="inkWord" rotatedBoundingBox="1734,9958 4179,9466 4716,12135 2271,1262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158 8631 346 0,'-22'3'97'0,"-1"2"30"0,6-1-97 16,6 1-11-16,2 3-7 0,3 4-3 15,-1 3-7-15,-3 6-1 16,2 1-1-16,-9 8 1 16,4 1 0-16,-9 14-1 15,-1 3 1-15,-10 15-1 16,0 0 0-16,-14 19 1 16,6-4-1-1,-7 18 0-15,3-5-1 16,-2 32 1-1,9-3 0-15,-3 31 0 0,6-8-1 16,1 28 1-16,8-17-1 0,1 24 1 16,8-27-1-16,6 16 1 15,6-27-1-15,6 7 0 16,6-29 1-16,10-1-1 16,-1-29 0-16,14-9 3 15,2-31 3-15,11-13 8 0,5-18 5 16,20-19 4-1,2-14-2-15,14-26 0 0,-2-11-7 16,6-33 0-16,-13-12-4 16,4-32 1-16,-11 2-4 15,9-36 0-15,-9 10-3 16,5-26 0-16,-10 16-2 16,-2-25 0-16,-19 24 1 15,-7-16 1-15,-20 30 1 16,-10-15 0-16,-15 35 1 0,-9 2-1 15,-4 29-2 1,-12 10-2-16,-5 32-1 0,-16 15-3 16,-5 28-1-16,-26 29-5 15,-1 24-4-15,-25 31-8 16,0 16-6-16,-16 30-35 16,14-4-34-16,-7 18-55 15,24-6-20-15,6 15-87 16</inkml:trace>
          <inkml:trace contextRef="#ctx0" brushRef="#br0" timeOffset="663.8823">1182 9992 366 0,'-10'0'117'0,"0"0"19"15,3 2-104-15,9 5-13 16,3 1-12-16,8 5 2 16,6 2 1-16,10 2 2 0,5-7-1 15,17 0-1-15,1-9-5 16,7-1-4-16,-9-3-4 15,3-2-3-15,-16 0-1 16,3-3-1-16,-10 1-4 16,1-3-25-1,-1-1-23 1,0 1-80-16,-5 1-7 0,-7 1-167 16</inkml:trace>
          <inkml:trace contextRef="#ctx0" brushRef="#br0" timeOffset="884.0984">1341 10281 420 0,'-6'10'99'0,"-3"-1"39"16,13-3-122-16,6 6-5 15,6 1-4-15,11 0 0 16,6 1-6-16,12-1-3 16,1-5-3-16,12-4-29 15,-4-4-28-15,7-4-78 16,-8-2-10-16,2-13-155 16</inkml:trace>
        </inkml:traceGroup>
        <inkml:traceGroup>
          <inkml:annotationXML>
            <emma:emma xmlns:emma="http://www.w3.org/2003/04/emma" version="1.0">
              <emma:interpretation id="{2997A6B3-B117-4357-96AA-37E4109D28EE}" emma:medium="tactile" emma:mode="ink">
                <msink:context xmlns:msink="http://schemas.microsoft.com/ink/2010/main" type="inkWord" rotatedBoundingBox="9822,8904 14373,7987 14906,10633 10354,11550"/>
              </emma:interpretation>
              <emma:one-of disjunction-type="recognition" id="oneOf1">
                <emma:interpretation id="interp1" emma:lang="" emma:confidence="0">
                  <emma:literal>-1000,540</emma:literal>
                </emma:interpretation>
                <emma:interpretation id="interp2" emma:lang="" emma:confidence="0">
                  <emma:literal>-10001 500</emma:literal>
                </emma:interpretation>
                <emma:interpretation id="interp3" emma:lang="" emma:confidence="0">
                  <emma:literal>-1000,5*</emma:literal>
                </emma:interpretation>
                <emma:interpretation id="interp4" emma:lang="" emma:confidence="0">
                  <emma:literal>-10007,540</emma:literal>
                </emma:interpretation>
                <emma:interpretation id="interp5" emma:lang="" emma:confidence="0">
                  <emma:literal>-10007,570</emma:literal>
                </emma:interpretation>
              </emma:one-of>
            </emma:emma>
          </inkml:annotationXML>
          <inkml:trace contextRef="#ctx0" brushRef="#br0" timeOffset="4764.9872">7459 9702 353 0,'15'7'141'15,"-5"-11"4"-15,3-2-68 0,12 4-66 16,10 0 2-16,3 6-3 16,13-3-3-16,3 3-3 15,17-8-2-15,-3 1-3 0,12-4-10 16,-12 2-5-16,7-3-16 16,-16 0-13-16,1-6-32 15,-13-4-34 1,-3-8-26-16,-14-4-21 15,-3-13-16-15</inkml:trace>
          <inkml:trace contextRef="#ctx0" brushRef="#br0" timeOffset="4791.9236">8100 9340 421 0,'-27'45'111'0,"-4"13"31"16,11 2-122-16,0 24-9 16,0 3-10-16,-3 22-5 0,3-4-8 15,-5 13-28-15,7-19-13 16,-1 6-58 0,6-25-25-16,3-9-14 0,2-23-49 15</inkml:trace>
          <inkml:trace contextRef="#ctx0" brushRef="#br0" timeOffset="7838.267">8958 9212 392 0,'0'-1'124'0,"7"-3"24"15,4-4-107-15,22-4-16 16,11-4-13-16,24-4-2 16,1-2-5-16,19-3-3 15,-6 4-1-15,21 4 0 16,-2 7 0-16,28 5 0 16,-2 10 0-16,30 8 0 15,-11 4 0-15,29 1 1 16,-16-1-1-16,17-7 3 0,-23-7 1 15,18-4 0-15,-28-4-1 16,11 1 1-16,-26 4-3 16,8 5-2-16,-28 5 0 15,1 3 0-15,-29 1-1 0,3-1-1 16,-23-1-2-16,-4-2-10 16,-18-4-11-16,-4 3-134 15,-21-1 32-15,-23 0-334 16</inkml:trace>
          <inkml:trace contextRef="#ctx0" brushRef="#br0" timeOffset="5717.808">9494 7409 379 0,'4'2'119'16,"-3"-2"17"-16,-4-3-101 0,0 6-26 15,-1 10-8-15,-9 5 0 16,-5 7 0-16,-9 10 0 16,2-3 0-16,-5-1 1 15,9-4 0-15,-1 4 0 16,7-1 0-16,2 10 0 15,1 0-1-15,6 8-1 16,2-3 0-16,6 3 0 16,6-5 0-16,11 12-2 15,6-3 0-15,11 16-3 16,1-4-3-16,4 11-1 16,-8-14 0-16,-5-2 2 0,-13-20 6 15,-5-2 6-15,-13-14 5 16,-7 4 3-16,-8-4 0 15,-17 7-1-15,-5-4-2 16,-21 3-1-16,-2-6-1 16,-20-10-2-16,5-8 0 15,-5-10-6-15,16-8-5 0,2-9-15 16,26-1-21 0,9-5-109-16,16-2 20 0,8-5-266 15</inkml:trace>
          <inkml:trace contextRef="#ctx0" brushRef="#br0" timeOffset="5913.6523">9507 7328 477 0,'30'-13'112'0,"12"6"42"16,6 12-144-16,12 12 0 15,-4 9-7-15,11 12-6 16,-9 1-4-16,3 7-10 0,-11-6-9 16,1 0-30-16,-12-12-21 15,-1-8-70-15,-13-15-5 16,0-10-128-16</inkml:trace>
          <inkml:trace contextRef="#ctx0" brushRef="#br0" timeOffset="6679.8338">10353 7516 418 0,'-25'16'99'0,"-4"14"35"16,3 2-122-16,-6 16-5 16,1 6-4-16,-6 21-2 15,2-2 0-15,0 22-1 16,4-1-1-16,1 23-1 16,8-11-2-16,9 5-2 15,7-24-1 1,6-14-1-16,8-32 0 15,5-11 0-15,2-25 3 0,7-12 2 16,1-11 3-16,13-20 7 16,1-10 4-16,14-25 3 0,1-2-3 15,8-23 1-15,-6 2-4 16,10-21 0-16,-11 13 0 16,5-21 1-16,-15 21-1 15,-10-6 3-15,-15 24-1 16,-14 1 0-16,-21 29-2 15,-6 8-2-15,-9 23-4 16,-9 13-7-16,-2 22-3 0,-6 20-6 16,5 11-3-16,-3 18-19 15,14-1-20-15,3 3-90 16,10-9 9-16,7 6-209 16</inkml:trace>
          <inkml:trace contextRef="#ctx0" brushRef="#br0" timeOffset="6825.4516">11163 7484 470 0,'16'-12'113'0,"-9"4"37"15,-5 8-137-15,-2 12-13 16,-4 11-5-16,-14 23-4 16,-5 13 1-16,-12 19 2 0,-3 3 2 15,-4 17 1-15,12-7 3 16,5 22 1-16,10-8 1 16,10-4-1-16,14-23 0 15,7-15 0 1,8-35 0-16,14-16 3 0,3-22-1 15,12-27 2-15,6-12-1 16,9-33 0-16,-4-7-1 16,11-24-1-16,-12 6 1 0,2-15 4 15,-14 14 2-15,-4-12 1 16,-16 21 3-16,-9-3-1 16,-14 26-5-16,-13 6-5 15,-13 24-5-15,-19 8-11 16,-7 18-7-16,-24 13-14 15,-4 17-9-15,-14 23-68 16,5 17-36-16,-12 25-17 16,15 8-98-16</inkml:trace>
          <inkml:trace contextRef="#ctx0" brushRef="#br0" timeOffset="1955.3795">2658 10208 348 0,'-15'5'111'16,"-2"-1"25"-16,2-3-95 0,9 3-18 15,9 2-7-15,7 2-6 16,3 4-7-16,9 3 0 16,3 0 1-16,10 0 0 15,6-2-2-15,14-1-4 16,3-1-5-16,15 3-32 15,-5-3-35-15,8-4-66 16,-11-5-19-16,2-14-120 16</inkml:trace>
          <inkml:trace contextRef="#ctx0" brushRef="#br0" timeOffset="2243.3125">3893 9956 450 0,'-5'3'110'0,"7"-3"37"16,8-8-125-16,5 0-9 0,8-12-3 15,7-7-1-15,13-14-2 16,-2-7-4-16,11-14-2 15,-6 4-1-15,6-10-1 16,-12 8 1-16,3-1 0 16,-10 6 0-16,2-6 1 15,-10 9 0-15,0 2-1 32,-7 14 0-32,-5 9 1 0,-8 16-1 0,-8 11-1 15,-7 14 0-15,-17 25-1 0,-4 14 1 16,-17 33-1-16,-6 19 2 15,-9 36 0-15,5 3 0 16,-5 32 0-16,7-11 0 16,-2 16-2-16,9-35-2 15,3-4-8-15,9-39-5 16,4-16-21-16,13-39-23 16,5-13-89-16,5-25 9 0,1-15-200 15</inkml:trace>
          <inkml:trace contextRef="#ctx0" brushRef="#br0" timeOffset="2883.4628">4849 9343 446 0,'15'-25'133'0,"-10"4"30"16,-8 6-127-16,1 7-18 0,4 6-12 15,-4 17-8 1,-5 13-8-16,-9 30-4 16,-4 15 1-16,-15 38 1 0,-3 4 1 15,-7 26 2-15,7-15 1 16,0 19-5-16,8-29 1 15,10 0-1 1,10-36 2-16,8-4 0 0,6-33 5 16,11-8-2-16,3-20 0 0,8-10 0 15,4-18 3-15,10-22 1 16,0-15 3-16,6-28 1 16,3-6 1-16,5-29 1 15,-4 3 4-15,3-33 5 16,-8 10 2-16,-5-21 2 15,-12 23-2-15,-8-7-3 16,-13 39-7-16,-11 11-6 16,-11 33-6-16,-11 20-9 15,-9 32-10-15,-8 24-11 16,0 26 2-16,-7 27 0 16,8 9 6-16,4 29-55 15,10-4-14-15,3 9-16 16,13-14-76-16</inkml:trace>
          <inkml:trace contextRef="#ctx0" brushRef="#br0" timeOffset="3243.3737">5600 9373 242 0,'6'-3'145'0,"-7"8"-23"0,-6 8-40 0,-13 27-62 16,-5 13-16-16,-13 35-2 16,-2 12 0-16,-6 28 0 15,7-7 0-15,1 23 0 16,12-16-2-1,7 10-1-15,8-30-1 0,4-17 2 16,5-35 3-16,1-22 9 16,2-34 9-16,9-22-4 15,5-18 0-15,12-29-5 16,8-13-9-16,6-22-11 16,1 1 4-16,6-15-4 15,-10 15-1-15,7-20 1 16,-9 18 2-16,-1-2 1 15,-8 20 4-15,-6 6 2 0,-11 24 1 16,-6 14 2-16,-9 20-1 16,-7 13-9-16,-4 15-12 15,-8 23-36-15,-1 9-21 16,-4 14-41-16,2 2-10 16,2 5-17-16,8-11 14 15</inkml:trace>
          <inkml:trace contextRef="#ctx0" brushRef="#br0" timeOffset="3908.5835">6247 9395 435 0,'-5'-5'103'0,"-3"3"37"16,-1 5-128-16,3 12-8 15,-4 7-4-15,-7 21-4 16,-3 10 0-16,-5 24-6 16,0 4-5-16,-3 25-21 0,5-3-7 15,3 20-24-15,8-13 7 16,8-2 14-1,12-29 30-15,10-9 19 16,5-30 30-16,9-19 8 0,-1-17 0 16,6-19 4-16,-2-13-9 15,5-22-1-15,-2-8-9 16,2-22 1-16,-2-3-9 16,0-18 1-16,-8 1-1 15,-5-18 3-15,-9 14-7 0,-12-4-2 16,-13 23-5-16,-9 4-6 15,-7 26-8-15,-11 12-15 16,-4 23-15-16,-13 16-122 16,1 19 26-16,-12 19-298 15</inkml:trace>
        </inkml:traceGroup>
      </inkml:traceGroup>
    </inkml:traceGroup>
    <inkml:traceGroup>
      <inkml:annotationXML>
        <emma:emma xmlns:emma="http://www.w3.org/2003/04/emma" version="1.0">
          <emma:interpretation id="{3D2CD33F-C7E3-4D2C-B74F-6F97487E0992}" emma:medium="tactile" emma:mode="ink">
            <msink:context xmlns:msink="http://schemas.microsoft.com/ink/2010/main" type="paragraph" rotatedBoundingBox="11849,11138 19113,7367 20403,9851 13139,136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060DCE2-F2F4-4A31-ABDE-53C5F5C24EC3}" emma:medium="tactile" emma:mode="ink">
              <msink:context xmlns:msink="http://schemas.microsoft.com/ink/2010/main" type="line" rotatedBoundingBox="11849,11138 19113,7367 20403,9851 13139,13622"/>
            </emma:interpretation>
          </emma:emma>
        </inkml:annotationXML>
        <inkml:traceGroup>
          <inkml:annotationXML>
            <emma:emma xmlns:emma="http://www.w3.org/2003/04/emma" version="1.0">
              <emma:interpretation id="{9C014A09-CAEE-4EC7-A38B-9AC5D4731218}" emma:medium="tactile" emma:mode="ink">
                <msink:context xmlns:msink="http://schemas.microsoft.com/ink/2010/main" type="inkWord" rotatedBoundingBox="12087,11596 13081,11081 13865,12592 12872,13108"/>
              </emma:interpretation>
              <emma:one-of disjunction-type="recognition" id="oneOf2">
                <emma:interpretation id="interp6" emma:lang="" emma:confidence="0">
                  <emma:literal>9</emma:literal>
                </emma:interpretation>
                <emma:interpretation id="interp7" emma:lang="" emma:confidence="0">
                  <emma:literal>g</emma:literal>
                </emma:interpretation>
                <emma:interpretation id="interp8" emma:lang="" emma:confidence="0">
                  <emma:literal>8</emma:literal>
                </emma:interpretation>
                <emma:interpretation id="interp9" emma:lang="" emma:confidence="0">
                  <emma:literal>q</emma:literal>
                </emma:interpretation>
                <emma:interpretation id="interp10" emma:lang="" emma:confidence="0">
                  <emma:literal>5</emma:literal>
                </emma:interpretation>
              </emma:one-of>
            </emma:emma>
          </inkml:annotationXML>
          <inkml:trace contextRef="#ctx0" brushRef="#br0" timeOffset="8177.1774">10339 10464 427 0,'-11'-23'102'15,"-3"-11"36"-15,3 5-125 0,-6-13-7 16,2 9-5-16,-8-7-1 16,-5 5-1-16,-7 0 1 15,2 7 2-15,-2 5 0 16,7 10-3-16,3 13-2 16,5 13-3-16,-4 22-1 15,5 11 1-15,0 22 2 16,8 5 3-1,7 20-2-15,11-8 1 0,10 1-2 16,6-21 0 0,10-9 0-16,0-29 4 15,9-15 6-15,-2-17 3 0,8-17 3 16,-3-8 1 0,3-20 2-16,-5-3-4 0,2-11-2 15,-10 5-2-15,-6-2-2 16,-7 16-1-16,-10 5-2 0,-4 14 0 15,-5 6-1-15,-1 12 0 16,-5 8 1-16,-2 8-1 16,-5 25 0-16,-2 14 1 15,-5 36 1-15,4 11 0 0,-2 41-2 16,4 1 0-16,-6 36-2 16,0-16-2-1,-8 20 1-15,-3-31 0 0,-5-1 1 16,2-42 2-16,-3-8-3 15,9-36-9-15,1-3-114 16,4-18-26-16,3-11-38 16,0-19-80-16</inkml:trace>
        </inkml:traceGroup>
        <inkml:traceGroup>
          <inkml:annotationXML>
            <emma:emma xmlns:emma="http://www.w3.org/2003/04/emma" version="1.0">
              <emma:interpretation id="{13B80F23-CE86-4AA3-8113-58C860F322DE}" emma:medium="tactile" emma:mode="ink">
                <msink:context xmlns:msink="http://schemas.microsoft.com/ink/2010/main" type="inkWord" rotatedBoundingBox="15070,9466 19113,7367 20403,9851 16360,11950"/>
              </emma:interpretation>
              <emma:one-of disjunction-type="recognition" id="oneOf3">
                <emma:interpretation id="interp11" emma:lang="" emma:confidence="0">
                  <emma:literal>+690</emma:literal>
                </emma:interpretation>
                <emma:interpretation id="interp12" emma:lang="" emma:confidence="0">
                  <emma:literal>16 a</emma:literal>
                </emma:interpretation>
                <emma:interpretation id="interp13" emma:lang="" emma:confidence="0">
                  <emma:literal>+680</emma:literal>
                </emma:interpretation>
                <emma:interpretation id="interp14" emma:lang="" emma:confidence="0">
                  <emma:literal>+60,</emma:literal>
                </emma:interpretation>
                <emma:interpretation id="interp15" emma:lang="" emma:confidence="0">
                  <emma:literal>*6 a</emma:literal>
                </emma:interpretation>
              </emma:one-of>
            </emma:emma>
          </inkml:annotationXML>
          <inkml:trace contextRef="#ctx0" brushRef="#br0" timeOffset="9201.6105">12863 9152 381 0,'-27'-3'123'15,"4"-2"24"-15,1 3-105 0,6-1-18 16,6 3-13-16,0 0-5 16,1 0-6-16,3 0 0 15,-1 0 4-15,4 2 2 16,-1-2 0-16,6 0-1 16,1 0-1-16,9-5 0 15,3 0-3-15,13 2 2 16,9 3-1-16,14 5-4 0,-1 3-7 15,11 10-18 1,-6 2-17-16,5-2-25 0,-10-6-12 16,1-7-47-16,-9-12 0 15,-4-8-10-15,-8-10-4 32</inkml:trace>
          <inkml:trace contextRef="#ctx0" brushRef="#br0" timeOffset="9325.9817">13170 8749 236 0,'-25'35'198'16,"-2"13"-52"-16,14 3-142 0,1 16 141 15,2 3-147-15,-1 13 0 16,2-5-2-16,-2 10-9 15,3-10-6-15,4 5-38 16,4-19-26-16,2-4-59 31,3-22-18-31,3-18-86 0</inkml:trace>
          <inkml:trace contextRef="#ctx0" brushRef="#br0" timeOffset="12431.2648">13950 9211 478 0,'-12'1'128'16,"2"-2"36"-16,5-1-135 16,9 4-20-16,-1-1-3 15,2-2-6-15,7 1 0 0,1-2 1 16,4-3-1-16,1 2 0 16,7-2 1-16,1-2-1 15,14-1 1-15,5 1-1 16,21-1 0-16,7 1 0 15,25 2 1-15,0 3-2 16,23 6 1-16,-6 2-1 0,26 6 0 16,-11 1 0-1,22-1 0-15,-14-4 1 0,20-4 2 16,-19-9 2 0,21-5 3-16,-21-5 2 0,16-4 1 15,-24 1-1-15,11 2 0 16,-25 1-3-16,9 5 0 15,-23 6-3-15,3-1-3 16,-25 2-5-16,-4 3-8 16,-29 0-6-16,-10-2-10 15,-16 2-3-15,-7 0-25 16,-9-3-29-16,-4-7-71 16,-5 0-5-16,-11-5-155 15</inkml:trace>
          <inkml:trace contextRef="#ctx0" brushRef="#br0" timeOffset="9941.635">14865 7252 366 0,'35'-59'124'0,"-4"1"20"0,-9 15-101 0,-6 12-8 15,-7 14-15-15,-4 7-4 16,-7 8-7-16,-6 1-1 16,-6-1-5-16,-6 2-1 15,-4 3-2-15,-11 12 0 16,-4 5 0-16,-14 23 0 15,0 14 0-15,-16 34 0 16,0 12 0-16,-10 33 0 16,9-1-2-16,-5 24-4 15,16-16-1-15,-3 6-4 16,21-28-2-16,1-6 1 0,12-39 4 16,6-14 1-16,10-27 4 15,6-12 1-15,7-11 0 16,11-11 1-16,5-7 2 15,11-14-1-15,7-10 2 16,10-22 0-16,1-6-2 16,7-17-1-16,-6-1 0 15,2-12-1-15,-10 15 0 16,-8-3 1-16,-11 19-1 16,-12 6 2-16,-14 18-1 0,-13 8 1 15,-10 13 1-15,-13 12-1 16,-3 10-1-16,-6 13-1 15,6 7-2-15,2 7-21 16,11-1-28-16,4 1-85 16,6-7-1-16,1 0-190 15</inkml:trace>
          <inkml:trace contextRef="#ctx0" brushRef="#br0" timeOffset="10835.3905">15452 7345 379 0,'15'-9'126'0,"-10"3"12"0,-5 4-91 0,-1 10-49 0,-14 15-2 16,-7 14 0 0,-16 19 0-16,-4 9 2 0,-14 15 2 15,8-2 2 1,-7 17 0-16,12-2 0 0,-5 16-5 16,16-9-1-16,1 6-1 31,11-20 1-31,8-6 0 0,12-29 4 15,10-7-1 1,8-23-1-16,11-13 0 0,2-13 1 16,16-19 4-16,-3-15 4 15,11-22 6-15,-5-7 2 0,5-20 4 16,-10 5-1-16,-1-15 3 16,-10 12-5-16,-6-12-2 15,-10 13-4-15,-6-10-5 16,-11 14-5-16,-9-10-3 0,-3 16-2 15,-6 7-5-15,-1 20-3 16,-4 11-4-16,1 29 1 16,-6 20 1-16,0 13 6 15,-7 19-1-15,2 11-1 16,2 18-54-16,4 0-75 16,1 14 1-16,6-16-202 15</inkml:trace>
          <inkml:trace contextRef="#ctx0" brushRef="#br0" timeOffset="10938.4404">16188 7479 442 0,'38'-46'128'0,"-5"-3"30"15,-6 13-126-15,-6 6-13 16,-7 15-13-16,-14 13-8 16,-10 14-6-16,-17 21-1 15,-8 14 0-15,-15 19 4 16,-1 7 3-16,-5 13 2 16,7-9 2-16,0 24-1 15,7-8-3-15,4 15-6 16,10-13-2-16,6 1-1 15,14-30-1-15,11-13-1 0,14-26 7 16,13-19 5-16,8-21 3 16,18-29 5-16,6-14 5 15,11-37 5-15,-2-8-2 16,12-29 7-16,-10 4-1 16,9-22-2-16,-11 21-4 0,2-11-4 15,-13 28-7-15,-7 11-5 16,-20 32-5-16,-13 16-14 15,-18 27-12-15,-24 21-10 16,-14 18-93-16,-24 17-26 16,-3 9-20-16,-14 19-75 15</inkml:trace>
        </inkml:traceGroup>
      </inkml:traceGroup>
    </inkml:traceGroup>
    <inkml:traceGroup>
      <inkml:annotationXML>
        <emma:emma xmlns:emma="http://www.w3.org/2003/04/emma" version="1.0">
          <emma:interpretation id="{1BC27FAF-D58C-43BA-A320-636636B53E77}" emma:medium="tactile" emma:mode="ink">
            <msink:context xmlns:msink="http://schemas.microsoft.com/ink/2010/main" type="paragraph" rotatedBoundingBox="16905,11113 25782,7491 27578,11894 18701,1551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FD9871E-B18A-4F17-83BD-832C8F54A58A}" emma:medium="tactile" emma:mode="ink">
              <msink:context xmlns:msink="http://schemas.microsoft.com/ink/2010/main" type="line" rotatedBoundingBox="16905,11113 25782,7491 26801,9988 17924,13610"/>
            </emma:interpretation>
          </emma:emma>
        </inkml:annotationXML>
        <inkml:traceGroup>
          <inkml:annotationXML>
            <emma:emma xmlns:emma="http://www.w3.org/2003/04/emma" version="1.0">
              <emma:interpretation id="{425163B7-3B08-485D-B580-AACF441C5D6F}" emma:medium="tactile" emma:mode="ink">
                <msink:context xmlns:msink="http://schemas.microsoft.com/ink/2010/main" type="inkWord" rotatedBoundingBox="17151,11715 19064,10935 19836,12829 17924,13610"/>
              </emma:interpretation>
              <emma:one-of disjunction-type="recognition" id="oneOf4">
                <emma:interpretation id="interp16" emma:lang="" emma:confidence="0">
                  <emma:literal>g</emma:literal>
                </emma:interpretation>
                <emma:interpretation id="interp17" emma:lang="" emma:confidence="0">
                  <emma:literal>q</emma:literal>
                </emma:interpretation>
                <emma:interpretation id="interp18" emma:lang="" emma:confidence="0">
                  <emma:literal>„</emma:literal>
                </emma:interpretation>
                <emma:interpretation id="interp19" emma:lang="" emma:confidence="0">
                  <emma:literal>"</emma:literal>
                </emma:interpretation>
                <emma:interpretation id="interp20" emma:lang="" emma:confidence="0">
                  <emma:literal>p</emma:literal>
                </emma:interpretation>
              </emma:one-of>
            </emma:emma>
          </inkml:annotationXML>
          <inkml:trace contextRef="#ctx0" brushRef="#br0" timeOffset="12945.3793">15434 10469 474 0,'8'-12'114'0,"1"-6"42"16,-3 1-140-16,-1-6-3 15,-5 5-4-15,-10-4-2 16,-8 4-1-16,-8-2 0 15,-9 7-2-15,-8 1-1 16,-1 6-2-16,-9 11-1 0,3 5-2 16,-4 14-2-16,4 10 0 15,-7 17-2-15,8 6-1 16,-6 9 0 0,10-3 1-16,-3 5 1 0,11-8 1 0,3 0 3 15,12-9 1 1,9 6-1-16,9-9 1 0,8 2-2 15,9-14-2-15,9-4-2 16,2-16 1-16,10-19 1 16,0-19 3-16,11-19 3 15,-3-11 3-15,11-17 0 16,-2-1-1-16,12-15 0 16,-6 9-2-16,4-7 0 15,-8 16-1-15,-3 6-1 16,-13 21 1-16,-4 10 0 15,-13 15 1-15,-2 9 0 16,-3 9 0-16,0 14 0 16,-5 9-1-16,-2 26 0 15,-4 12 0-15,-8 31-1 16,-2 6-1-16,-6 34-3 16,-3-1 0-16,-8 34-4 15,-2-10 0-15,-5 26-2 16,-1-21 3-16,-4 14 1 0,5-31 4 15,3 2 0-15,6-35 0 16,2-10-10 0,9-35-27-16,2-12-107 15,5-26 18-15,1-13-270 0</inkml:trace>
          <inkml:trace contextRef="#ctx0" brushRef="#br0" timeOffset="13698.889">16274 9921 466 0,'-5'-7'121'0,"-1"4"35"0,1 0-134 15,1 3-14-15,1 5-6 16,-4 8-2-16,1 0-1 15,-4 6 0-15,1-3 1 16,3-4-1-16,1-7 1 0,5-5 0 16,5-2 1-16,6-5 1 15,8-1 1 1,6-2 0-16,-1 2-1 0,5 0-4 16,-8 6-3-16,-4 4-3 15,-9 6 0-15,-3 5-2 16,-7 7 2-16,-7 8 2 15,-8-1 2-15,-10 9 2 16,-6-2 5-16,-7 4 4 16,2-3 1-1,0 3 1-15,8-3-3 16,2 6-1-16,10-8-3 0,-1 6-1 16,8-8-1-16,4 2 0 15,4-4 0-15,6-5 0 16,7-4 0-16,10 0 0 15,3-6 0-15,7-6 1 0,2 0-1 16,9-3 0-16,1-3 0 16,4-5-3-16,-1-1-1 15,5 3-4-15,-10-3-4 16,-2-1-1-16,-10 5-3 16,0 0-39-16,-10 2-76 15,-8 1-12-15,-8 6-60 16,-10 2 20-16</inkml:trace>
        </inkml:traceGroup>
        <inkml:traceGroup>
          <inkml:annotationXML>
            <emma:emma xmlns:emma="http://www.w3.org/2003/04/emma" version="1.0">
              <emma:interpretation id="{4A1285D9-80F6-485B-9AE2-D98AAFCDFBB2}" emma:medium="tactile" emma:mode="ink">
                <msink:context xmlns:msink="http://schemas.microsoft.com/ink/2010/main" type="inkWord" rotatedBoundingBox="20488,9651 25782,7491 26734,9826 21440,11985"/>
              </emma:interpretation>
              <emma:one-of disjunction-type="recognition" id="oneOf5">
                <emma:interpretation id="interp21" emma:lang="" emma:confidence="0">
                  <emma:literal>rostrot</emma:literal>
                </emma:interpretation>
                <emma:interpretation id="interp22" emma:lang="" emma:confidence="0">
                  <emma:literal>Tostor</emma:literal>
                </emma:interpretation>
                <emma:interpretation id="interp23" emma:lang="" emma:confidence="0">
                  <emma:literal>Tospro</emma:literal>
                </emma:interpretation>
                <emma:interpretation id="interp24" emma:lang="" emma:confidence="0">
                  <emma:literal>Toshio</emma:literal>
                </emma:interpretation>
                <emma:interpretation id="interp25" emma:lang="" emma:confidence="0">
                  <emma:literal>+65,0</emma:literal>
                </emma:interpretation>
              </emma:one-of>
            </emma:emma>
          </inkml:annotationXML>
          <inkml:trace contextRef="#ctx0" brushRef="#br0" timeOffset="14932.0154">18517 8633 470 0,'-27'45'111'0,"3"-1"39"0,-1 25-133 16,6 5-18-16,-4 26-1 16,-5-1-1-16,-7 19-3 15,4-13-2-15,-1 11-11 16,12-20-8-1,5-1-59-15,10-24-58 0,2-14-7 16,4-29-149-16</inkml:trace>
          <inkml:trace contextRef="#ctx0" brushRef="#br0" timeOffset="14887.1363">18122 8966 451 0,'0'5'137'0,"-2"-3"23"16,1 0-125-16,7 1-19 16,6-1-14-16,9-2 0 15,4-4-1-15,12-2 3 16,1-1 1-16,12-4 1 16,0-3-1-16,13 3-1 0,-7-3-3 15,11-2-5-15,-9-2-6 16,5-4-6-16,-12-1-6 15,-1-4-19 1,-13 4-29-16,-6-4-87 0,-16 4 6 16,-8-3-206-16</inkml:trace>
          <inkml:trace contextRef="#ctx0" brushRef="#br0" timeOffset="17121.8743">19545 9192 359 0,'11'-10'118'0,"9"4"22"0,7 4-97 15,18 2-19-15,11 5-10 0,27 2 0 16,8 3-5-16,39 6 3 16,6-1 4-16,45-2 6 15,0-4-1 1,45-3 9-16,-9-11 3 0,39-6 1 16,-20-1-6-16,37-8-2 15,-37 2-10-15,17-4-6 16,-38 2-6-16,9-4-2 15,-48 2-4-15,7-10-7 16,-37 4-3-16,0-10-8 0,-38 3-3 16,-8-1-10-16,-34 4-2 15,-11 4 0-15,-27 11 5 16,-10 4 1 0,-14 10 7-16,-9 8-130 0,-10 6 45 15,-15 13-358-15</inkml:trace>
          <inkml:trace contextRef="#ctx0" brushRef="#br0" timeOffset="15266.9546">21095 7300 480 0,'27'-14'123'0,"-17"1"38"0,-2 0-133 16,-1 3-18-16,-6 2-2 15,-7 3-6-15,-14 0-2 16,-10 1-3-16,-12 6-3 15,-4 5 2-15,-16 9 1 16,1 11 1-16,-14 14 2 0,4 4 0 16,-14 15 0-16,12 0 0 15,-6 21-8 1,12-5-4-16,-3 22-9 16,14-3-3-16,-4 15-11 0,15-16 7 15,6 9 6-15,12-22 10 16,7 1 6-16,15-21 12 15,8-4 7-15,9-18-1 16,8-7-1-16,2-17 0 16,7-12 2-16,1-13-4 15,8-15-1-15,-3-8-3 16,9-13-5-16,-8-2-3 16,2-9-3-16,-13 6 3 0,-7-2 2 15,-11 8 4-15,-9 2 1 16,-6 8 2-16,-9 1-2 15,3 10-4-15,-6 5-9 16,1 9-10-16,-4 7-20 16,3 11-9-16,-6 11-26 15,-3 4-25-15,3 5-26 16,1 0-8-16,0 2-38 16</inkml:trace>
          <inkml:trace contextRef="#ctx0" brushRef="#br0" timeOffset="16197.6782">21615 7499 508 0,'6'0'134'15,"-1"5"24"-15,-3 5-150 0,-5 15-24 16,-2 6-17-16,-8 12 15 15,-7 1 4-15,-4 4 5 16,6-12 10-16,2 4 1 16,4-8 0-16,7 1-1 15,2-10 1-15,1 4-2 16,2-11-1-16,8 8-5 16,4-6-2-16,9 7-5 15,1 1 1-15,8 7 0 16,-5-3 5-1,1 4 3-15,-9-6 9 0,-4 5 9 16,-8-5 2-16,-13 9 12 0,-10-4 5 16,-19 8 1-16,-9 1-8 15,-21 1 3-15,-2-10-10 16,-13-3-8-16,9-15-8 16,-5-10-7-16,15-10-8 0,0-10-5 15,13-5-2-15,2-8-8 16,15 1-6-16,5-7-133 15,11 0 36 1,9-15-342-16</inkml:trace>
          <inkml:trace contextRef="#ctx0" brushRef="#br0" timeOffset="16247.8185">21836 7321 512 0,'49'5'112'0,"15"-1"45"16,2 2-154-16,19 6-9 15,-11 3-7-15,9 3-20 16,-13 0-21-16,0-3-101 0,-15-5 14 15,-1-1-240-15</inkml:trace>
          <inkml:trace contextRef="#ctx0" brushRef="#br0" timeOffset="16525.3634">22772 7320 510 0,'-20'36'101'0,"-15"16"45"16,-1 7-158-16,-14 18-11 15,2-1-4-15,-9 7 0 16,9-11 6-16,-2 6 8 15,12-14 12-15,0 9 8 16,8-8 2-16,3 8 2 16,11-11-5-16,9-1-3 15,14-15-6-15,16-7 1 16,12-16 0-16,21-10 1 16,9-16 3-16,23-15 7 15,2-12 4-15,21-25 11 16,-8-8 6-16,13-20 13 0,-16 1-2 15,3-14-2-15,-24 12-10 16,1-16-7-16,-27 15-16 16,-11-13-13-16,-24 14-6 15,-20-4-9-15,-16 20-4 16,-22 3-4-16,-8 23 8 0,-12 7-2 16,1 17 0-1,-15 15-135-15,5 10 44 0,-26 12-361 16</inkml:trace>
        </inkml:traceGroup>
      </inkml:traceGroup>
      <inkml:traceGroup>
        <inkml:annotationXML>
          <emma:emma xmlns:emma="http://www.w3.org/2003/04/emma" version="1.0">
            <emma:interpretation id="{1004A875-4ED4-4252-A3BB-15B2934E0D72}" emma:medium="tactile" emma:mode="ink">
              <msink:context xmlns:msink="http://schemas.microsoft.com/ink/2010/main" type="line" rotatedBoundingBox="22707,12620 24564,10448 25678,11400 23821,13572"/>
            </emma:interpretation>
          </emma:emma>
        </inkml:annotationXML>
        <inkml:traceGroup>
          <inkml:annotationXML>
            <emma:emma xmlns:emma="http://www.w3.org/2003/04/emma" version="1.0">
              <emma:interpretation id="{1A5CCDB2-E0CB-4F82-9CA4-909BD14FCFA3}" emma:medium="tactile" emma:mode="ink">
                <msink:context xmlns:msink="http://schemas.microsoft.com/ink/2010/main" type="inkWord" rotatedBoundingBox="22707,12620 24564,10448 25678,11400 23821,13572"/>
              </emma:interpretation>
              <emma:one-of disjunction-type="recognition" id="oneOf6">
                <emma:interpretation id="interp26" emma:lang="" emma:confidence="0">
                  <emma:literal>33</emma:literal>
                </emma:interpretation>
                <emma:interpretation id="interp27" emma:lang="" emma:confidence="0">
                  <emma:literal>13</emma:literal>
                </emma:interpretation>
                <emma:interpretation id="interp28" emma:lang="" emma:confidence="0">
                  <emma:literal>53</emma:literal>
                </emma:interpretation>
                <emma:interpretation id="interp29" emma:lang="" emma:confidence="0">
                  <emma:literal>113</emma:literal>
                </emma:interpretation>
                <emma:interpretation id="interp30" emma:lang="" emma:confidence="0">
                  <emma:literal>193</emma:literal>
                </emma:interpretation>
              </emma:one-of>
            </emma:emma>
          </inkml:annotationXML>
          <inkml:trace contextRef="#ctx0" brushRef="#br0" timeOffset="18697.2872">21962 9679 519 0,'-15'40'135'0,"0"-4"36"0,5-14-146 16,5-1-18-16,2-3-6 0,1 2 1 15,2-5 1 1,7-3 4-16,3 0 1 0,14-4 2 15,6-1 0-15,20-4 0 16,2 0-2-16,12-4-3 16,-2-1-3-16,3-1-2 15,-17 1-4 1,-2-1-3-16,-16 1 0 0,-5 0-4 16,-13 2-3-16,-9 7-2 15,-8 4 5-15,-8 14 3 16,-2 4 7-16,-5 5 6 15,7-2 3-15,-1-2-2 16,6-5-3-16,3 1-1 16,2-2-2-16,1 4-1 15,7 0 0-15,8 4-1 0,4-3 0 16,14 5-9-16,1-3-2 16,9 2 0-16,-2-6 2 15,4 3 3-15,-5-5 7 16,2 0 5-16,-10-2 2 15,-4 2 0-15,-11-5 1 16,-8 5 6-16,-14 1-1 16,-16 2 0-16,-9 1-3 15,-26 6 4-15,-8-6-6 16,-27 5-10-16,0-6-11 0,-27 7-13 16,8-2-16-16,-23 8-140 15,12-2 41-15,-33 2-339 16</inkml:trace>
          <inkml:trace contextRef="#ctx0" brushRef="#br0" timeOffset="18425.1369">20866 10824 352 0,'20'13'123'0,"10"-11"16"0,3-12-97 0,10-13-12 16,0-9-16-16,9-12-5 15,-6-5-5-15,4-9-1 16,-8 2-2-16,1-4-2 16,-8 7-2-16,-5 5 0 15,-12 15 0-15,-5 8 3 16,-8 13 4-16,-2 15 3 0,-4 11 0 15,-1 16 2 1,0 11-1-16,-3 27-4 16,-4 9-1-16,-6 25-2 15,-7 1-3-15,-6 30 2 0,-4-5 3 16,-3 31 5-16,4-11 4 16,-6 21 4-1,4-21-3-15,0 10-2 0,5-29-6 16,-1 1-2-16,10-30-2 0,-1-12-2 15,6-30-5 1,4-17-14-16,7-24-14 0,1-17-130 16,2-17 25-16,2-19-316 15</inkml:trace>
          <inkml:trace contextRef="#ctx0" brushRef="#br0" timeOffset="18387.2394">21474 10481 488 0,'0'-4'112'16,"0"-6"41"-16,-4-3-142 0,-2-2-12 16,-9-3-3-16,-7 0 1 15,-4-2 0-15,-1 1 0 16,-6-1-8-16,-2 4-2 15,-8-1-5-15,0 6-5 0,-7 1-6 16,2 6 2-16,0 9-11 16,9 5-7-16,-2 15-80 15,9 8 6-15,-2 15-34 32,5 7 5-32</inkml:trace>
        </inkml:traceGroup>
      </inkml:traceGroup>
    </inkml:traceGroup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41.4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794E7D2-59DA-43EA-874E-1C8AFE0B2ED2}" emma:medium="tactile" emma:mode="ink">
          <msink:context xmlns:msink="http://schemas.microsoft.com/ink/2010/main" type="inkDrawing" rotatedBoundingBox="2549,17138 2926,1778 3548,1793 3172,17153" semanticType="callout" shapeName="Other">
            <msink:sourceLink direction="with" ref="{84CB4F3A-D5B6-4EFB-8840-67C9E3967628}"/>
            <msink:sourceLink direction="with" ref="{D18442F0-393B-455D-9946-1A4919A1B52E}"/>
          </msink:context>
        </emma:interpretation>
      </emma:emma>
    </inkml:annotationXML>
    <inkml:trace contextRef="#ctx0" brushRef="#br0">426-4 292 0,'-1'-3'66'0,"2"1"27"15,3 1-80-15,1 1-10 16,0 0 19-16,0 0 7 16,-4 3 3-16,-1-1-1 15,2 9 4-15,-2 6-17 0,-2 8-3 16,2 6-6-16,-3 13-1 16,1-5-4-16,-3 11 0 15,2-3-1-15,-2 12 0 16,0 0 0-16,2 15-1 15,3-1-1-15,-2 17 0 16,4-5 0-16,3 14-1 16,-4-12 0-16,1 20 1 15,3-9-1-15,0 25 1 16,0-10-1-16,0 25 0 16,2-15 1-16,1 20-1 15,0-17 0-15,4 23 0 16,3-14 1-16,3 21-1 15,0-17 0-15,5 25 0 16,1-17 0-16,4 25 0 0,-1-14 0 16,1 28 0-16,-2-18 0 15,1 27 0-15,-6-24 0 16,3 34 1-16,-4-21-1 16,-4 28 0-16,1-21 1 15,-2 32-1-15,-4-27 0 16,-2 29 1-16,-3-27-1 15,-2 39 0-15,-11-24 0 16,-5 36 0-16,-3-20 1 0,-6 37-1 16,-2-36 0-16,-6 39 0 15,6-30 0-15,-3 30 0 16,1-31-1-16,-2 36 1 16,2-37 0-16,-3 39 0 15,3-34 0-15,-1 27 0 16,4-32 0-16,-3 32 0 15,3-41 0-15,-1 31 0 16,2-34-1-16,-3 28-1 16,6-32-1-16,-5 33-5 15,1-39-1-15,1 28-4 16,-1-32 0-16,-4 23 1 16,2-35 3-16,-1 25 4 15,2-31 3-15,-2 17 4 0,7-34 3 16,0 14 1-16,5-31 0 15,3 12-1 1,6-26-2-16,-1 12-1 0,4-21-1 16,-4 9-1-16,1-24 1 15,-4 12 0-15,1-22-1 16,-6 10-1-16,1-18-3 16,1 12-17-16,-1-19-14 15,-1 9-29-15,6-17-19 16,-1 5-42-16,1-24-6 0,1 3-54 15</inkml:trace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42.8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4CB4F3A-D5B6-4EFB-8840-67C9E3967628}" emma:medium="tactile" emma:mode="ink">
          <msink:context xmlns:msink="http://schemas.microsoft.com/ink/2010/main" type="inkDrawing" rotatedBoundingBox="2558,16710 24530,16927 24526,17309 2554,17092" semanticType="underline" shapeName="Other">
            <msink:destinationLink direction="with" ref="{A794E7D2-59DA-43EA-874E-1C8AFE0B2ED2}"/>
            <msink:destinationLink direction="with" ref="{FC1AB038-489B-4FBC-8306-90B312BB766B}"/>
          </msink:context>
        </emma:interpretation>
      </emma:emma>
    </inkml:annotationXML>
    <inkml:trace contextRef="#ctx0" brushRef="#br0">-6 321 304 0,'-2'-10'132'0,"0"2"-1"15,1 3-69-15,7-4-33 0,6 1-16 16,11 0-1-16,4-2-2 16,14 0-5-16,1 5-1 15,11-2-1-15,-7 5-1 16,19 1-2-16,-7 1 0 0,17 3 0 16,-2 4-1-16,23-2 1 15,1 3 0 1,25-3 1-16,-7-2 0 0,26-3 3 15,-11 0 0-15,29-6 2 16,-10-1 0-16,29-1 3 16,-12-2-1-16,38-2 1 15,-21 4 0-15,33-4 2 16,-17 4-3-16,45-2 3 16,-32-3-1-16,47-4 0 15,-23 1-3-15,35-9 0 16,-32 5-3-16,46-4 0 15,-37 6-1-15,47 0 0 16,-29 10-1-16,38-4-2 16,-31 7 1-16,41 0-1 15,-43 3 0-15,44 2 0 16,-39 4 1-16,44 2-1 16,-43 1 0-16,54 5 1 0,-42-2-1 15,46 5 2-15,-39-1-1 16,42 6 0-16,-44-3 0 15,43 3 0-15,-40-2 0 16,42 2 1-16,-40-2-1 0,44-1 0 16,-44 0 0-1,50-4-1-15,-49-3 0 16,49-2 0-16,-42-1-1 0,45-2 1 16,-43 3 0-16,41-1 0 15,-41 1 0-15,35 5 0 16,-39 2 0-16,39 0-1 15,-41 0 0-15,41 0-1 16,-42-5 0-16,39-3 0 16,-48-4 1-16,38 0 1 15,-46-4 0-15,37-3 1 16,-44 3 0-16,34-6 0 16,-43-3 0-16,31 5 0 15,-38 3 0-15,24 1-1 16,-47 4 2-16,28 4 0 15,-48-2 1-15,17 3-1 16,-37-1 1-16,14-2-1 0,-40-2-1 16,11-1-1-16,-36-2-1 15,9 3-1-15,-32-1-2 16,3 2-1-16,-30 3-1 16,1 1-5-16,-29-1-4 15,-4 0-5-15,-19 3-5 16,-7-2-22-16,-17-3-25 15,-6 3-84-15,-17-3 2 16,-12 0-196-16</inkml:trace>
  </inkml:traceGroup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43.4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7D18EA0-CABB-4917-BFDD-62BBF31D101F}" emma:medium="tactile" emma:mode="ink">
          <msink:context xmlns:msink="http://schemas.microsoft.com/ink/2010/main" type="inkDrawing" rotatedBoundingBox="22894,16602 24789,16130 25129,17494 23234,17966" semanticType="enclosure" shapeName="Other"/>
        </emma:interpretation>
      </emma:emma>
    </inkml:annotationXML>
    <inkml:trace contextRef="#ctx0" brushRef="#br0">536 0 521 0,'56'16'121'0,"17"3"55"0,5-1-152 16,29 5-9-16,-3-1-1 16,19 9-10-16,-18 1-8 15,11 11-4-15,-20 0 2 16,9 15-1-16,-21-6 3 15,8 14 1-15,-24-3 2 0,-4 14 1 16,-22-9 1 0,-10 13-1-16,-21-6 1 0,-18 8 2 15,-16-14 2-15,-22 5 6 16,-14-15 1-16,-28-1 4 16,-6-14-1-16,-29-1-3 15,2-10-5-15,-29-7-7 16,11-11-7-16,-25-3-14 15,17-9-9-15,-17-6-26 16,22-4-75-16,-17-4-46 16,26-6-24-16,-14-11-100 15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44.47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C91090-2382-47EA-BCA7-C9A2943FACC0}" emma:medium="tactile" emma:mode="ink">
          <msink:context xmlns:msink="http://schemas.microsoft.com/ink/2010/main" type="writingRegion" rotatedBoundingBox="25481,17390 26361,17390 26361,18997 25481,18997"/>
        </emma:interpretation>
      </emma:emma>
    </inkml:annotationXML>
    <inkml:traceGroup>
      <inkml:annotationXML>
        <emma:emma xmlns:emma="http://www.w3.org/2003/04/emma" version="1.0">
          <emma:interpretation id="{E99934A2-5C17-417F-BC51-F60C002A2220}" emma:medium="tactile" emma:mode="ink">
            <msink:context xmlns:msink="http://schemas.microsoft.com/ink/2010/main" type="paragraph" rotatedBoundingBox="25481,17390 26361,17390 26361,18997 25481,189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E519C3-776B-4DE0-9000-113077D71E4C}" emma:medium="tactile" emma:mode="ink">
              <msink:context xmlns:msink="http://schemas.microsoft.com/ink/2010/main" type="line" rotatedBoundingBox="25481,17390 26361,17390 26361,18997 25481,18997"/>
            </emma:interpretation>
          </emma:emma>
        </inkml:annotationXML>
        <inkml:traceGroup>
          <inkml:annotationXML>
            <emma:emma xmlns:emma="http://www.w3.org/2003/04/emma" version="1.0">
              <emma:interpretation id="{0C059BC7-C53D-4C79-B6C9-02EC9D61B97E}" emma:medium="tactile" emma:mode="ink">
                <msink:context xmlns:msink="http://schemas.microsoft.com/ink/2010/main" type="inkWord" rotatedBoundingBox="25481,17390 26361,17390 26361,18997 25481,18997"/>
              </emma:interpretation>
              <emma:one-of disjunction-type="recognition" id="oneOf0">
                <emma:interpretation id="interp0" emma:lang="" emma:confidence="0">
                  <emma:literal>p</emma:literal>
                </emma:interpretation>
                <emma:interpretation id="interp1" emma:lang="" emma:confidence="0">
                  <emma:literal>P</emma:literal>
                </emma:interpretation>
                <emma:interpretation id="interp2" emma:lang="" emma:confidence="0">
                  <emma:literal>ß</emma:literal>
                </emma:interpretation>
                <emma:interpretation id="interp3" emma:lang="" emma:confidence="0">
                  <emma:literal>ps</emma:literal>
                </emma:interpretation>
                <emma:interpretation id="interp4" emma:lang="" emma:confidence="0">
                  <emma:literal>PK</emma:literal>
                </emma:interpretation>
              </emma:one-of>
            </emma:emma>
          </inkml:annotationXML>
          <inkml:trace contextRef="#ctx0" brushRef="#br0">327 64 460 0,'-26'8'109'0,"-3"14"45"0,3 7-130 0,-1 20-8 16,9 5 1-16,-5 28-3 16,4 2-7-16,-4 23-1 15,5-4-3-15,-2 23-3 16,5-12-1-16,-2 19-2 16,4-18-2-16,-2 8-5 15,4-27-1-15,1-2-3 16,3-24 0-16,2-10-2 15,3-24 4-15,1-7-9 16,-1-21-1-16,4-15-3 16,-4-13 4-16,4-14 0 0,-1-11 12 15,1-18 7-15,-2-4 7 16,5-24 2-16,0 0 3 16,5-24 4-16,3 9 3 15,11-15 4-15,2 16 0 16,11-10 2-16,1 23-3 15,8-11-1-15,-1 21-6 16,8 1 2-16,-6 19-3 16,9 3 1-16,-4 16-3 15,11 1 0-15,-7 14-2 0,6 5-2 16,-9 11-2 0,0 12 2-16,-15 8-1 15,-1 7 3-15,-14 3 1 0,-3 12 3 16,-10 0-1-16,-7 17 0 15,-10 3-3-15,-11 13 0 16,-9-4-2-16,-14 13-3 16,-2-14 0-16,-14 5-2 15,6-15-4-15,-9 2-5 16,5-12-2-16,-9-3-8 16,7-10-4-16,-4-2-11 15,9-8-4-15,-4-7-100 16,16-6-33-16,-3-10-23 15,6-9-117-15</inkml:trace>
        </inkml:traceGroup>
      </inkml:traceGroup>
    </inkml:traceGroup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57.2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C1AB038-489B-4FBC-8306-90B312BB766B}" emma:medium="tactile" emma:mode="ink">
          <msink:context xmlns:msink="http://schemas.microsoft.com/ink/2010/main" type="inkDrawing" rotatedBoundingBox="4002,5146 16251,19429 14392,21023 2143,6740" semanticType="callout" shapeName="Other">
            <msink:sourceLink direction="with" ref="{84CB4F3A-D5B6-4EFB-8840-67C9E3967628}"/>
          </msink:context>
        </emma:interpretation>
      </emma:emma>
    </inkml:annotationXML>
    <inkml:trace contextRef="#ctx0" brushRef="#br0">6-5 227 0,'-3'0'92'0,"-2"0"2"0,3 0-55 16,0 0-25-16,4 0-3 16,-2 1-1-16,2-2 4 15,-4 1-1-15,4-2-2 16,-1 2-4-16,-1 2-2 0,-1 1-4 15,2 0 1 1,-1-1 2-16,0 3 2 0,0-2 1 16,2 2 1-16,-2 4 2 15,2 4-3-15,-1 0-1 16,1 6-2-16,3 0 0 16,0 5 0-16,-2-1 4 0,4 5 5 31,-2-1 1-31,5 8 3 0,-3-1 0 15,2 10-1-15,6-1-3 16,5 8-2-16,-3 1-4 16,10 9-2-16,1-4-2 15,3 7 0-15,-1-6-1 16,10 12 1-16,-5-5 0 0,6 11 2 16,1-1-1-16,8 13 1 15,-6 0 0-15,11 17 1 16,-7-8-1-16,11 20 1 15,-8-8 0-15,14 22-1 16,-9-11-1-16,14 23-1 16,-9-14-2-16,11 21 1 15,-11-21-2-15,17 25 1 16,-10-16 0-16,12 20-1 16,-5-19 0-16,18 22 1 15,-5-21-1-15,15 19 1 16,-7-16-1-16,15 23 1 15,-13-20 0-15,18 25 0 0,-6-23 1 16,18 25 0-16,-14-22 0 16,19 30 0-16,-17-20-1 15,19 26 1-15,-14-19-1 16,20 26 0-16,-17-21 0 16,19 24 0-16,-18-22 0 0,19 29 0 15,-16-22-1 1,20 29 1-16,-15-25-1 0,19 35 0 15,-17-25 0-15,22 26 1 16,-14-22-1-16,22 32 0 16,-16-29 1-16,27 26-1 15,-22-27 1-15,31 31-1 16,-21-36 0-16,32 21 1 16,-22-27 0-16,30 23-1 15,-24-32 1-15,32 26 0 16,-23-24 0-16,19 24 1 15,-19-29-1-15,35 17 1 16,-28-27-1-16,25 24-1 16,-17-32 1-16,30 13-1 15,-33-28 0-15,30 17 0 0,-22-30 1 16,30 11-1-16,-33-23 0 16,31 15 1-1,-27-26-1-15,22 6 0 0,-33-16 0 16,27 9 0-16,-33-17-1 15,14 7 1-15,-29-19 0 16,26 6 0-16,-33-19 0 16,13 9 1-16,-24-15-1 15,11 11 0-15,-34-14 0 0,13 5-3 16,-26-11-2 0,7 1-7-16,-24-14-6 15,1 3-22-15,-25-12-30 0,1-2-92 16,-19-8 6-16,-5 2-211 15</inkml:trace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08.6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873DC2D-4079-4D53-9171-9F504ADC749E}" emma:medium="tactile" emma:mode="ink">
          <msink:context xmlns:msink="http://schemas.microsoft.com/ink/2010/main" type="writingRegion" rotatedBoundingBox="2927,14748 3073,14748 3073,14823 2927,14823"/>
        </emma:interpretation>
      </emma:emma>
    </inkml:annotationXML>
    <inkml:traceGroup>
      <inkml:annotationXML>
        <emma:emma xmlns:emma="http://www.w3.org/2003/04/emma" version="1.0">
          <emma:interpretation id="{84DD3727-5946-4F16-A0D3-07B3750C0537}" emma:medium="tactile" emma:mode="ink">
            <msink:context xmlns:msink="http://schemas.microsoft.com/ink/2010/main" type="paragraph" rotatedBoundingBox="2927,14748 3073,14748 3073,14823 2927,14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08F331-9707-4FDA-9E0E-2625EA3378CA}" emma:medium="tactile" emma:mode="ink">
              <msink:context xmlns:msink="http://schemas.microsoft.com/ink/2010/main" type="line" rotatedBoundingBox="2927,14748 3073,14748 3073,14823 2927,14823"/>
            </emma:interpretation>
          </emma:emma>
        </inkml:annotationXML>
        <inkml:traceGroup>
          <inkml:annotationXML>
            <emma:emma xmlns:emma="http://www.w3.org/2003/04/emma" version="1.0">
              <emma:interpretation id="{A8BE4A2D-78D2-4123-BE97-E08DB40B4670}" emma:medium="tactile" emma:mode="ink">
                <msink:context xmlns:msink="http://schemas.microsoft.com/ink/2010/main" type="inkWord" rotatedBoundingBox="2927,14748 3073,14748 3073,14823 2927,14823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v</emma:literal>
                </emma:interpretation>
                <emma:interpretation id="interp4" emma:lang="" emma:confidence="0">
                  <emma:literal>L</emma:literal>
                </emma:interpretation>
              </emma:one-of>
            </emma:emma>
          </inkml:annotationXML>
          <inkml:trace contextRef="#ctx0" brushRef="#br0">-2 0 447 0,'1'15'118'15,"-1"-3"28"-15,2-11-122 0,5 3-22 16,2 4-4-16,5 0-3 16,4 0-4-16,0-1-28 15,2 0-36-15,2-2-74 16,-4-7-11-16,-1-10-147 16</inkml:trace>
        </inkml:traceGroup>
      </inkml:traceGroup>
    </inkml:traceGroup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54.35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5674F83-F168-4B08-80AF-8C25932B34AA}" emma:medium="tactile" emma:mode="ink">
          <msink:context xmlns:msink="http://schemas.microsoft.com/ink/2010/main" type="inkDrawing" rotatedBoundingBox="306,3459 1244,695 1795,883 857,3646" semanticType="callout" shapeName="Other">
            <msink:sourceLink direction="with" ref="{C64B7120-FDDA-4A99-87E4-204652BFCE3B}"/>
          </msink:context>
        </emma:interpretation>
      </emma:emma>
    </inkml:annotationXML>
    <inkml:trace contextRef="#ctx0" brushRef="#br0">79-2477 364 0,'3'-2'89'0,"-4"1"28"0,1 2-104 16,-2 8-10-16,0 2 0 0,-6 8-1 16,0 2 4-16,-5 2 3 15,-2 1 0-15,-7 0 2 16,5-4 2-16,-6 7 2 15,-2-4-4-15,-6 9 1 16,-2 3-5-16,-9 11-2 16,2 4-2-16,-11 18-1 15,3 5 0-15,-12 30 1 16,5 8 1 0,-10 32 0-16,11-10-1 0,-10 34 0 15,13-20-1-15,-4 14-1 16,10-32 1-16,-1 10 1 15,11-39 0-15,-1 0 0 16,9-26 1-16,5 9-1 0,11-10-1 16,7 22-1-16,9-9-1 15,10 21-4-15,0-14-1 16,14 1-10-16,2-29-7 16,12-7-21-16,5-25-14 15,15-9-86-15,-3-19 13 16,8-10-187-16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7:28.41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298 247 451 0,'-78'-9'89'0,"2"-3"47"0,20-2-136 16,12-3 1-16,19 3 1 15,7-3-3-15,9 3-2 16,12-4-4-16,12 1-1 15,16-5-7-15,13 1-1 0,25-4-6 16,5 4 1-16,15 5-1 16,-7 7 7-16,12 6 3 15,-14 9 8-15,17 3 5 16,-5-1 1-16,24 2 1 16,-4-4 0-16,19 0 0 15,-11-2-2-15,20 3-1 16,-17 2-1-16,11 1-1 15,-21 4 0-15,8 5-1 16,-26 0 2-16,1 0-1 16,-19 0 2-16,0-3-1 15,-23-3 1-15,-7-1 4 16,-20-2 3-16,-13 4 10 16,-14 0 3-16,-14 8 3 15,-11 2-3-15,-21 10-2 0,-5 1-10 16,-18 12-3-16,1-4-2 15,-17 8-1-15,7-7-1 16,-15 5-4-16,7-10-1 16,-23 5-5-16,11-8-1 15,-19 2-2-15,15-6 2 16,-19-4 3-16,17-7 3 16,-20-4 3-16,17-4 4 0,-12-1 1 15,21 1 1-15,-2 6-1 16,25 1 0-16,4 2-3 15,21-3-4-15,9 0-8 16,19-7-7-16,9 2-9 16,13-6-3-16,16-3-2 15,12-5 4-15,18-7 4 16,7-5 9-16,16-5 4 16,1-1 4-16,15 3 7 15,-7 4 4-15,22 6 5 16,-6 10 2-16,13 3 2 15,-8 4 1-15,13 7 0 16,-16-3-5-16,12 4 0 16,-14-1-4-16,4-3-1 15,-17-1-2-15,0-4-1 16,-22-3-1-16,-4-4 0 16,-18-2 1-16,-8-2 0 0,-12-3 7 15,-13 1 10-15,-10 1 1 16,-13-2 1-16,-9 1-1 15,-16 1-6-15,-6-1-9 16,-17-1-2-16,-4 3-4 16,-19-3-13-16,5-1-9 15,-19 0-15-15,7-1-8 0,-18-8-10 16,8 1 12-16,-21-7 13 16,17-3 18-16,-17-7 15 15,22 1 15-15,-7-10 1 16,22-5-5-16,-6-8-4 15,23-2-6-15,-1-8 0 16,23 9 0-16,5-7-2 16,19 6 0-16,9-3-3 15,13 8-3-15,9 1-4 16,11 10-3-16,14 5-2 16,3 5 1-16,19 7 2 15,1 5 4-15,16 3 4 16,-3 3 3-16,13 6 1 15,-8 0 0-15,11 2 1 16,-6-1-2-16,16 4 1 16,-7 2 0-16,16 4-4 15,-13 2-3-15,13 3-2 0,-15-1-1 16,2 4 0-16,-14-3 4 16,6 3 4-16,-16-1 2 15,1 7 8-15,-15-3 6 16,-3 5 8-16,-19-1 15 15,-4 2 17-15,-13-4-1 16,-8 2 4-16,-5-5-5 16,-8 1-10-16,-4-4-18 15,-9-1-6-15,-6-3-10 0,-7-2-2 16,-3-8-5-16,-9-1-2 16,3-6-1-16,-6-1-1 15,4 2 0-15,-8 2-1 16,10 5-1-16,-3 4-1 15,9 1-2-15,6 5-15 16,10 0-22-16,9 5-82 16,10 2 5-16,18 8-192 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9:22.8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6CF3BC-0B90-4B07-ABFC-0D87A50D37EA}" emma:medium="tactile" emma:mode="ink">
          <msink:context xmlns:msink="http://schemas.microsoft.com/ink/2010/main" type="inkDrawing" rotatedBoundingBox="10754,10683 16129,11042 16108,11361 10732,11001" semanticType="underline" shapeName="Other">
            <msink:sourceLink direction="with" ref="{DB9E5764-2D6F-482F-A5E5-11F8133C9C3A}"/>
          </msink:context>
        </emma:interpretation>
      </emma:emma>
    </inkml:annotationXML>
    <inkml:trace contextRef="#ctx0" brushRef="#br0">-1 0 405 0,'2'20'94'0,"-1"3"42"15,8 0-116-15,7 9-7 16,3-2 0-16,7 6-3 16,1-2-7-16,8 2-2 15,1-6 0-15,11 0-1 0,-1-9 0 16,12-1 0-16,-5-13 1 16,9 0 2-16,-8-7 2 15,11-4 1-15,-5 1 1 16,11 5 1-16,-4-1-3 15,16 8-1-15,-5 1-2 16,18 5 0-16,-8-5-2 16,17-1 0-16,-14-2-2 0,14-5-1 15,-9-2 0 1,17-2 1-16,-10 2 0 0,18 0 2 16,-15 3 1-16,14 1 1 15,-14 2 0-15,17-1 1 16,-9 0-1-16,22-1 0 15,-14-3-1-15,15-1 0 16,-17-1 0-16,14-1-1 16,-14 2 1-16,16-2-1 15,-15 1 0-15,10 2 0 16,-16 4 1-16,8 4-1 16,-15 1 0-16,18 3 0 15,-17-3 0-15,11-2 0 16,-15-1 0-16,6 1 0 15,-22 0 0-15,13 6 0 16,-18-1 0-16,11 0 0 0,-17 1 0 16,7-3-1-16,-19-3 0 15,2-1-1-15,-16-2-1 16,-4-3-1-16,-13-1 0 16,-6 3 0-16,-9-3 1 15,-5 1-5-15,-6 0-7 16,-3-1-39-16,-4 1-48 15,-5-2-41-15,-4-2-37 0,-11-3-39 16</inkml:trace>
  </inkml:traceGroup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46.5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749D26A-425F-44D1-97F4-6E5C11FC4DCE}" emma:medium="tactile" emma:mode="ink">
          <msink:context xmlns:msink="http://schemas.microsoft.com/ink/2010/main" type="inkDrawing" rotatedBoundingBox="2102,2920 2871,1275 2983,1327 2213,2972" semanticType="callout" shapeName="Other">
            <msink:sourceLink direction="with" ref="{D18442F0-393B-455D-9946-1A4919A1B52E}"/>
            <msink:sourceLink direction="with" ref="{C64B7120-FDDA-4A99-87E4-204652BFCE3B}"/>
          </msink:context>
        </emma:interpretation>
      </emma:emma>
    </inkml:annotationXML>
    <inkml:trace contextRef="#ctx0" brushRef="#br0">1560-1936 137 0,'-3'2'149'0,"-1"-4"-38"16,-1 4-82-16,-3 5 83 15,-2 6-99-15,-8 12 0 16,-5 3-4-16,-6 18 2 0,-1 3 1 16,-9 10 1-1,2-4-3-15,-9 16-3 16,1-2-1-16,-12 15-1 0,6-1-2 16,-7 25 0-1,10-5-1-15,-4 25-1 0,12-10-1 16,-3 18-4-16,10-15-6 15,0 0-18-15,10-31-7 16,3-17-3-16,8-35-5 16,5-23-41-16,9-23-17 15,1-20 6-15,6-16-54 16,12-24 91-16</inkml:trace>
  </inkml:traceGroup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54.9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64B7120-FDDA-4A99-87E4-204652BFCE3B}" emma:medium="tactile" emma:mode="ink">
          <msink:context xmlns:msink="http://schemas.microsoft.com/ink/2010/main" type="inkDrawing" rotatedBoundingBox="1355,3876 1547,3242 1857,3337 1665,3970" semanticType="enclosure" shapeName="Other">
            <msink:destinationLink direction="with" ref="{B5674F83-F168-4B08-80AF-8C25932B34AA}"/>
            <msink:destinationLink direction="with" ref="{0749D26A-425F-44D1-97F4-6E5C11FC4DCE}"/>
          </msink:context>
        </emma:interpretation>
      </emma:emma>
    </inkml:annotationXML>
    <inkml:trace contextRef="#ctx0" brushRef="#br0">194 0 400 0,'-4'5'86'0,"-2"-2"37"0,-1 2-118 0,2 5-8 0,2 5-2 16,-4 5-1-16,-4 0 1 15,-8 8 0-15,-1-1 4 16,-3 6 5-16,2 2 2 15,-4 13 1-15,10 0-1 0,0 15 0 16,6-6-4-16,6 7-1 16,8-12-2-1,3-6-2-15,4-12 0 0,6-8 0 16,2-13 0 0,7-8 1-16,-1-8 2 0,9-19 1 15,0-11 1-15,7-18 2 16,-4-7 2-1,3-19 1-15,-6 6 2 0,-3-5 3 16,-11 11 0-16,-9 3 0 16,-12 21-2-16,-18 8-22 15,-11 24-75-15,-27 29-50 16,-10 22-29-16,-21 18-112 16</inkml:trace>
  </inkml:traceGroup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2:46.8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18442F0-393B-455D-9946-1A4919A1B52E}" emma:medium="tactile" emma:mode="ink">
          <msink:context xmlns:msink="http://schemas.microsoft.com/ink/2010/main" type="inkDrawing" rotatedBoundingBox="3018,1194 3937,2241 3727,2426 2807,1379" shapeName="Other">
            <msink:destinationLink direction="with" ref="{0749D26A-425F-44D1-97F4-6E5C11FC4DCE}"/>
            <msink:destinationLink direction="with" ref="{A794E7D2-59DA-43EA-874E-1C8AFE0B2ED2}"/>
          </msink:context>
        </emma:interpretation>
      </emma:emma>
    </inkml:annotationXML>
    <inkml:trace contextRef="#ctx0" brushRef="#br0">1430-1924 340 0,'19'-2'82'0,"2"4"38"0,18 1-97 16,9 5 3-16,21 16 1 15,4 7-9-15,15 21 1 16,-6 14-6-16,9 20 2 15,-16-1 0-15,-2 10-3 16,-20-16-4-16,0 6 1 16,-16-19-4-16,-3 6-7 15,-9-11-10-15,-5 11-92 0,-15-14-44 16,-13 16-23-16,-15-5-123 16</inkml:trace>
  </inkml:traceGroup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16.3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9A0C97-13FE-485E-AFCF-9C3090007542}" emma:medium="tactile" emma:mode="ink">
          <msink:context xmlns:msink="http://schemas.microsoft.com/ink/2010/main" type="inkDrawing" rotatedBoundingBox="483,15233 1287,13037 1744,13204 940,15400" semanticType="callout" shapeName="Other">
            <msink:sourceLink direction="with" ref="{6800F161-C843-41DD-8787-0489CC303441}"/>
          </msink:context>
        </emma:interpretation>
      </emma:emma>
    </inkml:annotationXML>
    <inkml:trace contextRef="#ctx0" brushRef="#br0">835 148 428 0,'3'-33'110'0,"0"-4"40"16,1 9-123-16,-3 1-5 0,1 14-4 15,-2 3-4-15,-5 8-6 16,-7 4-5-16,-3 5-3 16,-10 14-5-16,-4 11-1 15,-13 19-3-15,-1 7 3 16,-14 20 0-16,3 2 2 15,-14 16 1 17,5-1 2-32,-10 29 0 0,8-4 1 0,-7 19 1 0,16-7-1 15,-1 10 0-15,18-22 1 0,4 9 0 16,13-19-1-16,7 9 0 16,14-19 0-1,4 11-3-15,10-19-5 0,7-4-11 16,3-20-10-16,9-7-34 15,1-23-25-15,4-10-53 16,-2-19-13-16,9-14-82 16</inkml:trace>
  </inkml:traceGroup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37.5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504421E-BA02-4E55-9109-8D732FDE742A}" emma:medium="tactile" emma:mode="ink">
          <msink:context xmlns:msink="http://schemas.microsoft.com/ink/2010/main" type="writingRegion" rotatedBoundingBox="13322,17026 12303,19090 11896,18889 12914,16825"/>
        </emma:interpretation>
      </emma:emma>
    </inkml:annotationXML>
    <inkml:traceGroup>
      <inkml:annotationXML>
        <emma:emma xmlns:emma="http://www.w3.org/2003/04/emma" version="1.0">
          <emma:interpretation id="{BD6BB756-ECE9-438E-80A0-7C02256264DE}" emma:medium="tactile" emma:mode="ink">
            <msink:context xmlns:msink="http://schemas.microsoft.com/ink/2010/main" type="paragraph" rotatedBoundingBox="13322,17026 12303,19090 11896,18889 12914,168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050520-538D-4F73-B815-0016FA8D66D0}" emma:medium="tactile" emma:mode="ink">
              <msink:context xmlns:msink="http://schemas.microsoft.com/ink/2010/main" type="line" rotatedBoundingBox="13322,17026 12303,19090 11896,18889 12914,16825"/>
            </emma:interpretation>
          </emma:emma>
        </inkml:annotationXML>
        <inkml:traceGroup>
          <inkml:annotationXML>
            <emma:emma xmlns:emma="http://www.w3.org/2003/04/emma" version="1.0">
              <emma:interpretation id="{F2C94870-44E4-4B7D-A9B9-FAA1A3C7DCD3}" emma:medium="tactile" emma:mode="ink">
                <msink:context xmlns:msink="http://schemas.microsoft.com/ink/2010/main" type="inkWord" rotatedBoundingBox="13322,17026 12303,19090 11896,18889 12914,1682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9298 3754 422 0,'-7'0'115'0,"-4"0"34"16,1-2-123-16,-2 0-7 15,2-1-10-15,-1-2-4 16,-1 2-6-16,0-1 2 16,2-1-1-16,2 4-2 15,1-1-1-15,4 2-4 16,1 2-2-16,2 4-1 15,2 6 1-15,1 3 2 0,1 0 5 16,-3 1 2-16,1-4 1 16,-2-2 1-16,2-3 0 15,-2-2-1-15,1-4 0 16,3-2 3-16,2-6 1 16,6-11 2-16,3-4 2 15,2-13 1-15,4-3-4 0,-4-3 0 16,-4 7-4-16,-3 1 0 15,-5 13 0 1,-5 5 4-16,-5 7 0 0,-3 8 1 16,-7 10-1-16,-9 8-1 15,0 9-3-15,-6 9-2 16,1-1-1-16,3-2 1 16,9-6 0-16,4-6-1 15,6-6-8-15,6-3-13 16,1-4-11-16,5-1-43 15,3-2-66-15,5-5-6 16,4 0-48-16,4-5 37 16</inkml:trace>
          <inkml:trace contextRef="#ctx0" brushRef="#br0" timeOffset="-606.1761">9162 3596 285 0,'-12'11'160'15,"-3"1"-31"-15,-6 1-58 0,1-3-40 16,-3 2-38-16,-1-2 26 16,-4 1-1-16,2 1-6 15,-4 1 0-15,3 1-4 16,-3 7-3-16,5-1-2 15,-3 10-2-15,3 2-2 16,-1 12-2-16,2-2 1 16,-1 13-1-16,6-7 0 15,-3 10 0-15,7-10 1 0,2 2 0 16,4-12 0-16,3-3 0 16,6-13 0-16,5-4-3 15,3-8-1-15,5-5 0 16,4-2 0-16,5-8 1 15,-1-5 3-15,4-5 3 16,0-3 0-16,0-9 0 16,-4 2 1-16,-1-4 0 15,-5 2-1-15,-1-3 2 16,-9 9 1-16,-4-3 3 16,-2 4 2-16,-4-3 3 15,-7 3 0-15,-5 0-2 16,-3 4-2-16,-6-1-2 15,-1 5-6-15,1 3-4 16,4 4-5-16,2 0-9 16,9 6-8-16,1 4-59 0,6 5-64 15,3 8-3-15,4 7-175 16</inkml:trace>
          <inkml:trace contextRef="#ctx0" brushRef="#br0" timeOffset="-2966.5069">9758 2249 434 0,'-3'5'89'0,"1"-5"42"0,2 4-128 16,-2-1-2-16,1 2-1 15,-3-2 0-15,3 2 0 16,-3-3-1-16,-1-2 1 15,-1 5 0-15,-3 0 1 16,1 3 1-16,-4 4-1 16,-1 1 0-16,0 7-1 15,-2 2 1-15,0 4-1 16,3 2 0-16,1 6 0 0,-1-6 0 16,0 5 3-1,3-3 1-15,-5 5 2 0,3-4 2 16,1 6 1-16,0-7-1 15,1 1-1-15,4-7-2 16,5-1-5-16,5-8-2 16,4-4-15-16,2-4-12 15,9-7-73-15,-2-7-39 16,4-8-21-16,-4-3-97 16</inkml:trace>
          <inkml:trace contextRef="#ctx0" brushRef="#br0" timeOffset="1819.8766">9504 2674 198 0,'0'4'109'0,"0"1"-5"0,-2 0-39 16,1 5-26-16,-4 3-22 15,0 4-1 1,-2 1-9-16,0 2-10 0,-1-2 4 16,1 2 0-16,2 0 0 15,0 5-1-15,-1-5 0 16,-1 10 0-16,4-4 2 0,-1 4 4 15,-1-5 1-15,5 6 2 16,0-9-1-16,4 1-2 16,1-4-5-16,1-3-2 15,3-4-3-15,-3-1 0 16,-2-6 0-16,-1-1 2 16,-1 1 1-16,-2-5 1 15,0 0 0-15,1 6-4 16,1-1-10-16,-2 4-26 15,0 2-38-15,0 4-37 16,-5 2-22-16,-2 4-52 16</inkml:trace>
        </inkml:traceGroup>
      </inkml:traceGroup>
    </inkml:traceGroup>
  </inkml:traceGroup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13.8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1F09E1E-5D3E-485D-9514-E3B3826BB168}" emma:medium="tactile" emma:mode="ink">
          <msink:context xmlns:msink="http://schemas.microsoft.com/ink/2010/main" type="writingRegion" rotatedBoundingBox="10246,16623 10911,18007 9662,18607 8998,17223"/>
        </emma:interpretation>
      </emma:emma>
    </inkml:annotationXML>
    <inkml:traceGroup>
      <inkml:annotationXML>
        <emma:emma xmlns:emma="http://www.w3.org/2003/04/emma" version="1.0">
          <emma:interpretation id="{5BD40A20-40C2-4E13-A530-5BBD0D29DC89}" emma:medium="tactile" emma:mode="ink">
            <msink:context xmlns:msink="http://schemas.microsoft.com/ink/2010/main" type="paragraph" rotatedBoundingBox="10246,16623 10911,18007 9662,18607 8998,172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40F34F-CFCC-4CD5-8CA2-9C43A60DD4B8}" emma:medium="tactile" emma:mode="ink">
              <msink:context xmlns:msink="http://schemas.microsoft.com/ink/2010/main" type="line" rotatedBoundingBox="10246,16623 10911,18007 9662,18607 8997,17223"/>
            </emma:interpretation>
          </emma:emma>
        </inkml:annotationXML>
        <inkml:traceGroup>
          <inkml:annotationXML>
            <emma:emma xmlns:emma="http://www.w3.org/2003/04/emma" version="1.0">
              <emma:interpretation id="{670ECA2C-979D-40EA-A791-257A571B4A15}" emma:medium="tactile" emma:mode="ink">
                <msink:context xmlns:msink="http://schemas.microsoft.com/ink/2010/main" type="inkWord" rotatedBoundingBox="10246,16623 10911,18007 9662,18607 8997,1722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7090 2334 446 0,'-10'30'111'16,"-8"3"38"-16,-4-3-128 0,-4 15-14 16,-3-2-7-16,-14 10-15 15,0 0-16-15,-12 14-51 16,-1-8-42-16,-14 15-20 16,4-5-44-16,-7 13 39 15</inkml:trace>
          <inkml:trace contextRef="#ctx0" brushRef="#br0" timeOffset="-332.0734">6542 2513 517 0,'-13'7'124'0,"-4"1"43"16,4-4-154-16,-2 6-8 0,2 0-12 15,-4 6-6-15,2 4-1 16,-1 7-3-16,2-4 2 16,3 8 1-16,2-2 1 15,4 4-7-15,5-7 1 0,5 4-1 16,2-10 3-16,1-5 1 15,6-8 8-15,2-10 2 16,-1-6 2-16,10-11 4 16,-2-3 4-16,4-9 3 31,-2 1 2-31,3-9 1 0,-6 4-1 16,-2-8-1-16,-6 10-2 0,0-5 1 15,-11 13 0-15,-3 1 3 16,-3 12-1-16,-12 6-1 15,-5 9-2-15,-12 6-2 16,-1 9-4-16,-10 7-6 16,6 5-6-16,-4 6-3 15,9-1-52-15,1 3-78 16,11-6 11-16,-2-2-213 16</inkml:trace>
          <inkml:trace contextRef="#ctx0" brushRef="#br0" timeOffset="521.7697">6902 3134 468 0,'-10'17'102'0,"-4"1"45"0,4 0-139 16,0 7-4-16,-2 2-4 0,-3 6-10 15,0-1-7-15,-6 6-7 16,1-2-33-16,-4 9-34 16,3-2-16-16,-4 14-3 15,5-7 9-15,2 4 59 16,4-9 50-16,8-2 35 15,6-18 12-15,10-5 5 16,5-12-20-16,6-13 0 16,4-4-5-16,7-13 8 0,-6-5-4 15,7-16 1 1,-3-3-8-16,0-12-5 16,-3 4-10-1,-2-4-1-15,-9 14-7 0,-6-1-2 0,-6 13-1 16,-8 6 0-16,-4 7-2 15,-9 1 0-15,-3 6-4 16,-6 3-6-16,-1-1-6 0,-3 1-17 16,6-1-44-16,2 2-66 15,5-7-5-15,-3-2-153 16</inkml:trace>
          <inkml:trace contextRef="#ctx0" brushRef="#br0" timeOffset="109.7101">6326 3287 57 0,'-46'58'0'0,"-4"0"-56"0</inkml:trace>
          <inkml:trace contextRef="#ctx0" brushRef="#br0" timeOffset="-819.9226">5661 2558 433 0,'6'12'90'0,"9"-2"43"16,15-2-128-16,10-1 0 15,16-11-1-15,4-14-1 16,13-10-7-16,0-5-7 15,7-9-32-15,-10-1-30 0,3 2-61 16,-15 9-16 0,-3-4-107-16</inkml:trace>
        </inkml:traceGroup>
      </inkml:traceGroup>
    </inkml:traceGroup>
  </inkml:traceGroup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06.8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B785457-EBCB-403C-8F24-8A145C6CE724}" emma:medium="tactile" emma:mode="ink">
          <msink:context xmlns:msink="http://schemas.microsoft.com/ink/2010/main" type="writingRegion" rotatedBoundingBox="8847,16590 8860,14989 8977,14990 8964,16591"/>
        </emma:interpretation>
      </emma:emma>
    </inkml:annotationXML>
    <inkml:traceGroup>
      <inkml:annotationXML>
        <emma:emma xmlns:emma="http://www.w3.org/2003/04/emma" version="1.0">
          <emma:interpretation id="{8A084291-3E53-421C-ACD7-501708B0DE09}" emma:medium="tactile" emma:mode="ink">
            <msink:context xmlns:msink="http://schemas.microsoft.com/ink/2010/main" type="paragraph" rotatedBoundingBox="8847,16590 8860,14989 8977,14990 8964,165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9111AC-22FC-44F6-8473-FA24C832F15F}" emma:medium="tactile" emma:mode="ink">
              <msink:context xmlns:msink="http://schemas.microsoft.com/ink/2010/main" type="line" rotatedBoundingBox="8847,16590 8860,14989 8977,14990 8964,16591"/>
            </emma:interpretation>
          </emma:emma>
        </inkml:annotationXML>
        <inkml:traceGroup>
          <inkml:annotationXML>
            <emma:emma xmlns:emma="http://www.w3.org/2003/04/emma" version="1.0">
              <emma:interpretation id="{F1645761-A82A-4AB4-99AA-3F16290F702A}" emma:medium="tactile" emma:mode="ink">
                <msink:context xmlns:msink="http://schemas.microsoft.com/ink/2010/main" type="inkWord" rotatedBoundingBox="8856,16590 8857,16571 8885,16571 8884,16591"/>
              </emma:interpretation>
            </emma:emma>
          </inkml:annotationXML>
          <inkml:trace contextRef="#ctx0" brushRef="#br0">5548 1924 362 0,'-5'0'146'16,"3"2"3"-16,-1-4-80 0,1 2-55 0,0 0-4 16,1 0-4-16,2 2 0 15,-1-2 0-15,0 0-6 16,2 0-7-1,0 0-28-15,-2 0-84 0,-4-4-38 16,-1 1-36-16,-4-10-63 16</inkml:trace>
        </inkml:traceGroup>
        <inkml:traceGroup>
          <inkml:annotationXML>
            <emma:emma xmlns:emma="http://www.w3.org/2003/04/emma" version="1.0">
              <emma:interpretation id="{95383A19-C826-41A3-A570-E2B03C5A6386}" emma:medium="tactile" emma:mode="ink">
                <msink:context xmlns:msink="http://schemas.microsoft.com/ink/2010/main" type="inkWord" rotatedBoundingBox="8894,15956 8898,15524 8973,15525 8969,15957"/>
              </emma:interpretation>
            </emma:emma>
          </inkml:annotationXML>
          <inkml:trace contextRef="#ctx0" brushRef="#br0" timeOffset="530.1429">5574 1283 435 0,'-5'5'139'16,"2"-3"17"-16,0 0-107 0,1-2-55 16,0 0-18-16,1 0-13 15,1-2-95-15,1 0-23 16,-1-4-30-16,7-8-54 15</inkml:trace>
          <inkml:trace contextRef="#ctx0" brushRef="#br0" timeOffset="626.9894">5636 901 419 0,'-5'2'73'0,"1"0"36"16,-1-7-233-16,0-10 22 0,2-10-272 0</inkml:trace>
        </inkml:traceGroup>
        <inkml:traceGroup>
          <inkml:annotationXML>
            <emma:emma xmlns:emma="http://www.w3.org/2003/04/emma" version="1.0">
              <emma:interpretation id="{500A5911-6E5C-416C-BACA-666D2FF147DD}" emma:medium="tactile" emma:mode="ink">
                <msink:context xmlns:msink="http://schemas.microsoft.com/ink/2010/main" type="inkWord" rotatedBoundingBox="8859,15101 8860,14989 8908,14990 8908,15102"/>
              </emma:interpretation>
            </emma:emma>
          </inkml:annotationXML>
          <inkml:trace contextRef="#ctx0" brushRef="#br0" timeOffset="720.973">5571 437 523 0,'-12'-2'129'0,"2"-1"42"0,4 1-152 15,2 0-17-15,3 1-15 16,-1-1-18-16,-3 0-11 16,0-6-54-16,2-4-25 15,3-6-35-15,3-5-34 0,9-14-4 16</inkml:trace>
        </inkml:traceGroup>
      </inkml:traceGroup>
    </inkml:traceGroup>
  </inkml:traceGroup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40.5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A7BA961-A05D-4C4D-9D76-4C0964DA09D3}" emma:medium="tactile" emma:mode="ink">
          <msink:context xmlns:msink="http://schemas.microsoft.com/ink/2010/main" type="writingRegion" rotatedBoundingBox="2519,17632 12417,17583 12419,18086 2522,18134">
            <msink:destinationLink direction="with" ref="{6AF6BD18-C4C3-4CB7-931F-98F29D6111A1}"/>
          </msink:context>
        </emma:interpretation>
      </emma:emma>
    </inkml:annotationXML>
    <inkml:traceGroup>
      <inkml:annotationXML>
        <emma:emma xmlns:emma="http://www.w3.org/2003/04/emma" version="1.0">
          <emma:interpretation id="{9B5DD879-E5A6-4F46-B461-E44400018E59}" emma:medium="tactile" emma:mode="ink">
            <msink:context xmlns:msink="http://schemas.microsoft.com/ink/2010/main" type="paragraph" rotatedBoundingBox="2519,17632 12417,17583 12419,18086 2522,18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61EF57-8180-44C7-A1D6-405F605F5225}" emma:medium="tactile" emma:mode="ink">
              <msink:context xmlns:msink="http://schemas.microsoft.com/ink/2010/main" type="line" rotatedBoundingBox="2519,17632 12417,17583 12419,18086 2522,18134"/>
            </emma:interpretation>
          </emma:emma>
        </inkml:annotationXML>
        <inkml:traceGroup>
          <inkml:annotationXML>
            <emma:emma xmlns:emma="http://www.w3.org/2003/04/emma" version="1.0">
              <emma:interpretation id="{CAE83030-54E1-404F-8FF3-613B465014C4}" emma:medium="tactile" emma:mode="ink">
                <msink:context xmlns:msink="http://schemas.microsoft.com/ink/2010/main" type="inkWord" rotatedBoundingBox="2519,17632 2603,17631 2603,17658 2520,1765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84 26 257 0,'-8'-5'119'0,"-3"0"2"0,-1-1-57 15,4 1-31-15,-4 1-12 16,4 3-11-16,-1 1-4 16,3 0-3-16,-1 0-6 15,5 0-7-15,1 1-38 16,4 1-13-16,4 1-66 16,4 1-17-16,3-1-96 15</inkml:trace>
        </inkml:traceGroup>
        <inkml:traceGroup>
          <inkml:annotationXML>
            <emma:emma xmlns:emma="http://www.w3.org/2003/04/emma" version="1.0">
              <emma:interpretation id="{15F0AC6D-2316-449C-8BF4-6CB26465C1CD}" emma:medium="tactile" emma:mode="ink">
                <msink:context xmlns:msink="http://schemas.microsoft.com/ink/2010/main" type="inkWord" rotatedBoundingBox="3486,17793 4010,17790 4011,17976 3486,17979"/>
              </emma:interpretation>
              <emma:one-of disjunction-type="recognition" id="oneOf1">
                <emma:interpretation id="interp1" emma:lang="" emma:confidence="0">
                  <emma:literal>"</emma:literal>
                </emma:interpretation>
                <emma:interpretation id="interp2" emma:lang="" emma:confidence="0">
                  <emma:literal>„</emma:literal>
                </emma:interpretation>
                <emma:interpretation id="interp3" emma:lang="" emma:confidence="0">
                  <emma:literal>/</emma:literal>
                </emma:interpretation>
                <emma:interpretation id="interp4" emma:lang="" emma:confidence="0">
                  <emma:literal>&lt;</emma:literal>
                </emma:interpretation>
                <emma:interpretation id="interp5" emma:lang="" emma:confidence="0">
                  <emma:literal>&gt;</emma:literal>
                </emma:interpretation>
              </emma:one-of>
            </emma:emma>
          </inkml:annotationXML>
          <inkml:trace contextRef="#ctx0" brushRef="#br0" timeOffset="346.0105">966 161 240 0,'12'8'74'0,"3"-3"15"15,0-2-67-15,6-1-22 16,2-2-24-16,4-2-63 15,-2-3 0-15,1-3-139 16</inkml:trace>
          <inkml:trace contextRef="#ctx0" brushRef="#br0" timeOffset="609.5628">1396 315 356 0,'3'13'96'0,"-4"-9"21"16,2 2-98-16,4-2-30 15,7-1-19-15,1-5-26 0,7-4-62 16,-2-4-2-16,6-14-132 15</inkml:trace>
        </inkml:traceGroup>
        <inkml:traceGroup>
          <inkml:annotationXML>
            <emma:emma xmlns:emma="http://www.w3.org/2003/04/emma" version="1.0">
              <emma:interpretation id="{21A495C6-FD28-42B0-A386-9A557A2B917E}" emma:medium="tactile" emma:mode="ink">
                <msink:context xmlns:msink="http://schemas.microsoft.com/ink/2010/main" type="inkWord" rotatedBoundingBox="4542,17854 4745,17853 4746,17895 4542,17896"/>
              </emma:interpretation>
              <emma:one-of disjunction-type="recognition" id="oneOf2">
                <emma:interpretation id="interp6" emma:lang="" emma:confidence="0">
                  <emma:literal>-</emma:literal>
                </emma:interpretation>
                <emma:interpretation id="interp7" emma:lang="" emma:confidence="0">
                  <emma:literal>_</emma:literal>
                </emma:interpretation>
                <emma:interpretation id="interp8" emma:lang="" emma:confidence="0">
                  <emma:literal>.</emma:literal>
                </emma:interpretation>
                <emma:interpretation id="interp9" emma:lang="" emma:confidence="0">
                  <emma:literal>~</emma:literal>
                </emma:interpretation>
                <emma:interpretation id="interp10" emma:lang="" emma:confidence="0">
                  <emma:literal>v</emma:literal>
                </emma:interpretation>
              </emma:one-of>
            </emma:emma>
          </inkml:annotationXML>
          <inkml:trace contextRef="#ctx0" brushRef="#br0" timeOffset="901.2347">2022 222 315 0,'13'13'117'0,"-1"-3"9"16,-2-3-78-16,10 0-34 16,1-2-15-16,11-5-61 0,-1-4-64 15,4-7-6 1,-5-6-166-16</inkml:trace>
        </inkml:traceGroup>
        <inkml:traceGroup>
          <inkml:annotationXML>
            <emma:emma xmlns:emma="http://www.w3.org/2003/04/emma" version="1.0">
              <emma:interpretation id="{ECFE815B-830F-450E-9BFA-4520AB873288}" emma:medium="tactile" emma:mode="ink">
                <msink:context xmlns:msink="http://schemas.microsoft.com/ink/2010/main" type="inkWord" rotatedBoundingBox="5452,17813 5534,17812 5535,17919 5452,17919"/>
              </emma:interpretation>
              <emma:one-of disjunction-type="recognition" id="oneOf3">
                <emma:interpretation id="interp11" emma:lang="" emma:confidence="0">
                  <emma:literal>"</emma:literal>
                </emma:interpretation>
                <emma:interpretation id="interp12" emma:lang="" emma:confidence="0">
                  <emma:literal>„</emma:literal>
                </emma:interpretation>
                <emma:interpretation id="interp13" emma:lang="" emma:confidence="0">
                  <emma:literal>~</emma:literal>
                </emma:interpretation>
                <emma:interpretation id="interp14" emma:lang="" emma:confidence="0">
                  <emma:literal>+</emma:literal>
                </emma:interpretation>
                <emma:interpretation id="interp15" emma:lang="" emma:confidence="0">
                  <emma:literal>)</emma:literal>
                </emma:interpretation>
              </emma:one-of>
            </emma:emma>
          </inkml:annotationXML>
          <inkml:trace contextRef="#ctx0" brushRef="#br0" timeOffset="1117.0586">2932 181 340 0,'10'16'104'0,"-2"-3"21"16,-1-1-90-16,1 0-22 15,2-1-8-15,1 3-29 16,-2-4-68-16,1 0-34 16,-4-6-37-16,-2 0-53 15</inkml:trace>
        </inkml:traceGroup>
        <inkml:traceGroup>
          <inkml:annotationXML>
            <emma:emma xmlns:emma="http://www.w3.org/2003/04/emma" version="1.0">
              <emma:interpretation id="{76E57FCC-2DB8-46C1-84F5-11B9AB74C301}" emma:medium="tactile" emma:mode="ink">
                <msink:context xmlns:msink="http://schemas.microsoft.com/ink/2010/main" type="inkWord" rotatedBoundingBox="5933,17778 6101,17777 6102,17913 5933,17914"/>
              </emma:interpretation>
            </emma:emma>
          </inkml:annotationXML>
          <inkml:trace contextRef="#ctx0" brushRef="#br0" timeOffset="1230.7763">3413 146 361 0,'7'23'107'0,"-1"2"22"0,3-2-102 16,4 0-15-16,4-8-14 16,2-1-27-16,3-6-22 15,3-5-78-15,-2-1-2 16,5-4-162-16</inkml:trace>
        </inkml:traceGroup>
        <inkml:traceGroup>
          <inkml:annotationXML>
            <emma:emma xmlns:emma="http://www.w3.org/2003/04/emma" version="1.0">
              <emma:interpretation id="{9679F3B1-4A95-42A1-BE6B-B8F2D228B0EF}" emma:medium="tactile" emma:mode="ink">
                <msink:context xmlns:msink="http://schemas.microsoft.com/ink/2010/main" type="inkWord" rotatedBoundingBox="7387,17735 9283,17726 9284,18101 7389,18111"/>
              </emma:interpretation>
              <emma:one-of disjunction-type="recognition" id="oneOf4">
                <emma:interpretation id="interp16" emma:lang="" emma:confidence="0">
                  <emma:literal>-"n-</emma:literal>
                </emma:interpretation>
                <emma:interpretation id="interp17" emma:lang="" emma:confidence="0">
                  <emma:literal>-"nun-</emma:literal>
                </emma:interpretation>
                <emma:interpretation id="interp18" emma:lang="" emma:confidence="0">
                  <emma:literal>-"nur-</emma:literal>
                </emma:interpretation>
                <emma:interpretation id="interp19" emma:lang="" emma:confidence="0">
                  <emma:literal>-"vier-</emma:literal>
                </emma:interpretation>
                <emma:interpretation id="interp20" emma:lang="" emma:confidence="0">
                  <emma:literal>" - - . von</emma:literal>
                </emma:interpretation>
              </emma:one-of>
            </emma:emma>
          </inkml:annotationXML>
          <inkml:trace contextRef="#ctx0" brushRef="#br0" timeOffset="1547.7568">4869 436 344 0,'35'12'106'0,"1"1"23"16,-2-6-98-16,5-2-9 16,-2-2-11-16,8-1-22 15,-5-6-39-15,1-4-80 0,-6-2-1 16,-3-1-189-16</inkml:trace>
          <inkml:trace contextRef="#ctx0" brushRef="#br0" timeOffset="1809.0719">5437 174 309 0,'8'15'90'15,"-1"-5"18"-15,6-4-79 16,4 1-29-16,9-5-9 16,-1-2-12-16,7-4-53 15,-4-1-34-15,2-4-16 16,-2 4-75-16</inkml:trace>
          <inkml:trace contextRef="#ctx0" brushRef="#br0" timeOffset="2035.4715">6343 98 196 0,'27'15'91'16,"1"1"3"-16,-8-4-48 15,6-1-16-15,-1-4-15 16,7-4-3-16,-1-3-7 0,9-3-8 16,-5-4-13-16,8-4-43 15,-3-3-39-15,2-2-12 16,-11-1-92-16</inkml:trace>
        </inkml:traceGroup>
        <inkml:traceGroup>
          <inkml:annotationXML>
            <emma:emma xmlns:emma="http://www.w3.org/2003/04/emma" version="1.0">
              <emma:interpretation id="{EF212483-4907-430A-9164-C2A78647321F}" emma:medium="tactile" emma:mode="ink">
                <msink:context xmlns:msink="http://schemas.microsoft.com/ink/2010/main" type="inkWord" rotatedBoundingBox="9798,17831 10116,17829 10117,17916 9798,17917"/>
              </emma:interpretation>
            </emma:emma>
          </inkml:annotationXML>
          <inkml:trace contextRef="#ctx0" brushRef="#br0" timeOffset="2175.6195">7278 199 245 0,'35'21'106'15,"-9"-4"9"-15,2-2-56 16,-1-2-26-16,3-3-6 16,-5-2-18-16,5-6-10 15,-4-5-18-15,2-7-68 16,-4-5-33-16,-1-10-26 0,-6 2-74 15</inkml:trace>
        </inkml:traceGroup>
        <inkml:traceGroup>
          <inkml:annotationXML>
            <emma:emma xmlns:emma="http://www.w3.org/2003/04/emma" version="1.0">
              <emma:interpretation id="{CE471E1E-A56E-41D7-A29C-86618CCBD9E3}" emma:medium="tactile" emma:mode="ink">
                <msink:context xmlns:msink="http://schemas.microsoft.com/ink/2010/main" type="inkWord" rotatedBoundingBox="10635,17640 10805,17639 10806,17725 10635,17726"/>
              </emma:interpretation>
            </emma:emma>
          </inkml:annotationXML>
          <inkml:trace contextRef="#ctx0" brushRef="#br0" timeOffset="2376.6001">8115 8 323 0,'14'18'100'0,"3"0"19"16,0-3-92-16,4 0-13 15,-1-5-21-15,2-3-53 16,-2-4-60-16,1-6-6 16,-2-5-143-16</inkml:trace>
        </inkml:traceGroup>
        <inkml:traceGroup>
          <inkml:annotationXML>
            <emma:emma xmlns:emma="http://www.w3.org/2003/04/emma" version="1.0">
              <emma:interpretation id="{7381CE0B-C6F4-4B94-8208-5E2C9637BE0C}" emma:medium="tactile" emma:mode="ink">
                <msink:context xmlns:msink="http://schemas.microsoft.com/ink/2010/main" type="inkWord" rotatedBoundingBox="11585,17641 11792,17640 11792,17737 11586,17738"/>
              </emma:interpretation>
            </emma:emma>
          </inkml:annotationXML>
          <inkml:trace contextRef="#ctx0" brushRef="#br0" timeOffset="2677.4699">9066 43 315 0,'18'20'113'0,"0"-2"15"0,-3-5-83 16,4-4-20-16,-3-6-14 15,4-8-15-15,-2-5-21 16,6-7-46-16,-5-3-58 16,5-5-10-16,-9 4-129 15</inkml:trace>
        </inkml:traceGroup>
        <inkml:traceGroup>
          <inkml:annotationXML>
            <emma:emma xmlns:emma="http://www.w3.org/2003/04/emma" version="1.0">
              <emma:interpretation id="{51869277-639D-4D9D-8CFA-F3BD420C2769}" emma:medium="tactile" emma:mode="ink">
                <msink:context xmlns:msink="http://schemas.microsoft.com/ink/2010/main" type="inkWord" rotatedBoundingBox="12193,17685 12417,17684 12418,17772 12193,17773"/>
              </emma:interpretation>
            </emma:emma>
          </inkml:annotationXML>
          <inkml:trace contextRef="#ctx0" brushRef="#br0" timeOffset="2952.7149">9673 54 310 0,'14'15'119'0,"1"-1"12"15,-2-3-87-15,0 3-12 16,-1-8-19-16,4 1-7 16,-2-1-6-16,4 1-10 15,0-4-20-15,7 1-78 16,-3-6-23-16,3-3-38 0,-5-5-37 16</inkml:trace>
        </inkml:traceGroup>
      </inkml:traceGroup>
    </inkml:traceGroup>
  </inkml:traceGroup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4:11.7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AC65E77-100E-4EA1-B238-F96A1555BC08}" emma:medium="tactile" emma:mode="ink">
          <msink:context xmlns:msink="http://schemas.microsoft.com/ink/2010/main" type="writingRegion" rotatedBoundingBox="3349,12136 12530,12182 12507,16784 3326,16738"/>
        </emma:interpretation>
      </emma:emma>
    </inkml:annotationXML>
    <inkml:traceGroup>
      <inkml:annotationXML>
        <emma:emma xmlns:emma="http://www.w3.org/2003/04/emma" version="1.0">
          <emma:interpretation id="{FBEABC52-F8C0-4EB5-AE79-D2C6FA6091EC}" emma:medium="tactile" emma:mode="ink">
            <msink:context xmlns:msink="http://schemas.microsoft.com/ink/2010/main" type="paragraph" rotatedBoundingBox="10455,13261 12032,11767 12698,12471 11121,1396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73244A0-0007-44E6-A998-CDB7A51FE772}" emma:medium="tactile" emma:mode="ink">
              <msink:context xmlns:msink="http://schemas.microsoft.com/ink/2010/main" type="line" rotatedBoundingBox="10455,13261 12032,11767 12698,12471 11121,13965"/>
            </emma:interpretation>
          </emma:emma>
        </inkml:annotationXML>
        <inkml:traceGroup>
          <inkml:annotationXML>
            <emma:emma xmlns:emma="http://www.w3.org/2003/04/emma" version="1.0">
              <emma:interpretation id="{E77E88BA-0080-4F4A-A74D-583DF8EFAF59}" emma:medium="tactile" emma:mode="ink">
                <msink:context xmlns:msink="http://schemas.microsoft.com/ink/2010/main" type="inkWord" rotatedBoundingBox="10559,13371 11277,12691 11716,13155 10998,1383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686-4041 460 0,'-4'-3'108'0,"-2"5"42"15,-3 3-134-15,1 11-8 16,-2 6-5-16,-5 13-5 15,-3 8-8-15,-4 12-7 16,1-6-2-16,-2 8-1 16,6-9 3-16,5 2-1 15,4-15 8-15,3-2 2 16,8-11 1-16,4-3 0 16,5-4 4-16,8 2 0 15,4 1 0-15,5 4-3 0,-1-1 0 16,-2 4-1-1,-2-1 1-15,-4 0 1 0,-7 0 4 16,-3 4 4-16,-5-3 2 16,-5 5 1-16,-7-2 1 15,-4 3 1-15,-6-2-2 16,-10 6-2-16,-6-7 0 16,-13 0-1-16,-7-6-2 15,-15-6 0-15,4-9-1 0,-4-9 0 16,12-11-5-1,1-12-33-15,17-10-63 0,5-16-23 16,13-2-46-16,5-19-9 16</inkml:trace>
        </inkml:traceGroup>
        <inkml:traceGroup>
          <inkml:annotationXML>
            <emma:emma xmlns:emma="http://www.w3.org/2003/04/emma" version="1.0">
              <emma:interpretation id="{BA50558E-FF8B-4EA2-A360-3875267DCCE3}" emma:medium="tactile" emma:mode="ink">
                <msink:context xmlns:msink="http://schemas.microsoft.com/ink/2010/main" type="inkWord" rotatedBoundingBox="11443,13274 12506,12267 12698,12471 11636,13478"/>
              </emma:interpretation>
              <emma:one-of disjunction-type="recognition" id="oneOf1">
                <emma:interpretation id="interp1" emma:lang="" emma:confidence="0">
                  <emma:literal>_</emma:literal>
                </emma:interpretation>
                <emma:interpretation id="interp2" emma:lang="" emma:confidence="0">
                  <emma:literal>-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~</emma:literal>
                </emma:interpretation>
                <emma:interpretation id="interp5" emma:lang="" emma:confidence="0">
                  <emma:literal>/</emma:literal>
                </emma:interpretation>
              </emma:one-of>
            </emma:emma>
          </inkml:annotationXML>
          <inkml:trace contextRef="#ctx0" brushRef="#br0" timeOffset="1602.1355">1932-4447 376 0,'-13'0'107'16,"-3"0"27"-16,2 5-109 0,-4 6-10 15,-4 4-9-15,-1 12-3 16,-3 3-3-16,-9 13-1 16,0 3 1-16,-8 12-1 15,1 2-1-15,-13 13 1 16,2-1-1-16,-8 11 2 15,-1-5 0-15,-7 13-3 16,6-8-7-16,0 13-42 16,9-13-49-16,3 7-31 15,11-17-46-15,4-5-4 16</inkml:trace>
        </inkml:traceGroup>
        <inkml:traceGroup>
          <inkml:annotationXML>
            <emma:emma xmlns:emma="http://www.w3.org/2003/04/emma" version="1.0">
              <emma:interpretation id="{AC45E14E-6BA5-485E-AD1A-90854A682C33}" emma:medium="tactile" emma:mode="ink">
                <msink:context xmlns:msink="http://schemas.microsoft.com/ink/2010/main" type="inkWord" rotatedBoundingBox="11116,12636 11891,11901 12268,12298 11492,13033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460.3819">518-4104 277 0,'35'-10'104'0,"0"-1"15"16,-7-1-70-16,13-1-22 15,3 1-12-15,7 1-2 16,-1 4-12-16,6-1-19 16,-6 3-23-16,7 1-80 15,-11 3 2-15,-4-1-186 0</inkml:trace>
          <inkml:trace contextRef="#ctx0" brushRef="#br0" timeOffset="838.5152">1509-4424 235 0,'-10'8'208'0,"-5"0"-56"16,4 4-142-16,-4 6 137 15,-2 6-154-15,-8 12-11 16,-1 7-8-16,-11 7-13 15,2-2 2-15,-1 10 4 16,4-13 10-16,1-3 6 16,11-12 15-16,3-11-2 15,10-12 1-15,11-7 0 16,6-12 1-16,11-9 1 16,6-6 2-16,13-14-5 15,-5-7-10-15,9-10-34 16,-5 1-22-16,4-8-38 0,-8 12-21 15,-2-3-35-15</inkml:trace>
          <inkml:trace contextRef="#ctx0" brushRef="#br0" timeOffset="855.4651">1564-4549 254 0,'-5'-10'92'15,"-12"10"5"-15,-4 7-67 16,-11 13-15-16,-1 3-11 16,-9 9-1-16,4-2-4 0,-5 4-98 15,10-2 31-15,-5 3-258 16</inkml:trace>
        </inkml:traceGroup>
      </inkml:traceGroup>
    </inkml:traceGroup>
    <inkml:traceGroup>
      <inkml:annotationXML>
        <emma:emma xmlns:emma="http://www.w3.org/2003/04/emma" version="1.0">
          <emma:interpretation id="{1CEC2BD3-822E-47DE-B8BC-D5762FF7BAC3}" emma:medium="tactile" emma:mode="ink">
            <msink:context xmlns:msink="http://schemas.microsoft.com/ink/2010/main" type="paragraph" rotatedBoundingBox="12253,13947 12443,13034 12554,13057 12363,1397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FD3233A0-9090-457E-9CA4-6E00D6E37A19}" emma:medium="tactile" emma:mode="ink">
              <msink:context xmlns:msink="http://schemas.microsoft.com/ink/2010/main" type="line" rotatedBoundingBox="12253,13947 12443,13034 12554,13057 12363,13970"/>
            </emma:interpretation>
          </emma:emma>
        </inkml:annotationXML>
        <inkml:traceGroup>
          <inkml:annotationXML>
            <emma:emma xmlns:emma="http://www.w3.org/2003/04/emma" version="1.0">
              <emma:interpretation id="{732439C8-C378-4371-B344-039940E9CE40}" emma:medium="tactile" emma:mode="ink">
                <msink:context xmlns:msink="http://schemas.microsoft.com/ink/2010/main" type="inkWord" rotatedBoundingBox="12253,13947 12443,13034 12554,13057 12363,13970"/>
              </emma:interpretation>
              <emma:one-of disjunction-type="recognition" id="oneOf3">
                <emma:interpretation id="interp7" emma:lang="" emma:confidence="0">
                  <emma:literal>+</emma:literal>
                </emma:interpretation>
                <emma:interpretation id="interp8" emma:lang="" emma:confidence="0">
                  <emma:literal>T</emma:literal>
                </emma:interpretation>
                <emma:interpretation id="interp9" emma:lang="" emma:confidence="0">
                  <emma:literal>~</emma:literal>
                </emma:interpretation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#</emma:literal>
                </emma:interpretation>
              </emma:one-of>
            </emma:emma>
          </inkml:annotationXML>
          <inkml:trace contextRef="#ctx0" brushRef="#br0" timeOffset="2139.3804">1888-3697 378 0,'10'13'93'0,"-14"1"30"16,-6 14-106-16,2 8-15 15,-9 26-3-15,-3 2-5 0,-8 21-5 16,3-3-42-16,-3 12-70 16,3-9 9-16,-1 8-190 15</inkml:trace>
          <inkml:trace contextRef="#ctx0" brushRef="#br0" timeOffset="2155.337">1680-2787 119 0,'13'-10'84'0,"7"-22"-8"16,0-9-31-16,7-17-9 15,-2-9-24-15,3-9-24 16,-3 8-29-16,-5-5-35 16,-9 13-13-16,-11 2-64 15</inkml:trace>
        </inkml:traceGroup>
      </inkml:traceGroup>
    </inkml:traceGroup>
    <inkml:traceGroup>
      <inkml:annotationXML>
        <emma:emma xmlns:emma="http://www.w3.org/2003/04/emma" version="1.0">
          <emma:interpretation id="{B19B6F40-9F48-4C85-88F8-713368EE4C25}" emma:medium="tactile" emma:mode="ink">
            <msink:context xmlns:msink="http://schemas.microsoft.com/ink/2010/main" type="paragraph" rotatedBoundingBox="10720,12422 11165,16718 10181,16820 9736,1252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5FD3B58-8038-4588-A7CE-C21809B9B013}" emma:medium="tactile" emma:mode="ink">
              <msink:context xmlns:msink="http://schemas.microsoft.com/ink/2010/main" type="line" rotatedBoundingBox="10720,12422 11165,16718 10181,16820 9736,12525"/>
            </emma:interpretation>
          </emma:emma>
        </inkml:annotationXML>
        <inkml:traceGroup>
          <inkml:annotationXML>
            <emma:emma xmlns:emma="http://www.w3.org/2003/04/emma" version="1.0">
              <emma:interpretation id="{6A2439A0-9996-4933-A5B7-FA42210C2997}" emma:medium="tactile" emma:mode="ink">
                <msink:context xmlns:msink="http://schemas.microsoft.com/ink/2010/main" type="inkWord" rotatedBoundingBox="10720,12422 10906,14215 9921,14317 9736,12525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-1155.9393">-302-4273 108 0,'-17'25'82'0,"-1"3"-16"0,6-5-13 16,-4 7-21-16,6-3-11 15,-3 6 3-15,1-5-2 16,0 4-3-16,4-4-10 0,0 5-2 16,6-8-3-1,0 10 0-15,4-2 1 0,1 4 3 16,4-2 1-16,1 9 1 15,2-7-1-15,9 6 3 16,0-3-4-16,13 10 0 16,-2-4-2-16,6 14 0 15,-4-9-4-15,-1 9 0 16,-7-7 0-16,-4 4 0 16,-10-12 6-16,-7 1 7 15,-5-9 1-15,-8-1 4 16,0-11 2-16,-5-3-2 15,2-9-4-15,-8 0 2 16,-3-6-2-16,-11 1-1 16,-3-1-2-16,-10-1 0 15,2-1-3-15,-9-1-3 0,5-3-3 16,0-2-5-16,4-6-4 16,1-3-9-16,13-5-5 15,2-13-29-15,11-2-27 16,7-12-71-16,4-4-7 15,8-15-138-15</inkml:trace>
          <inkml:trace contextRef="#ctx0" brushRef="#br0" timeOffset="-835.7877">-415-4124 447 0,'7'7'90'0,"8"-7"45"16,14-2-130-16,21-1-5 15,3 0 2-15,10-1-1 16,-3 4-7-16,3 2-23 15,-11 5-23-15,-1-1-73 16,-6 4-9-16,-2-1-39 16,-13-1 13-16</inkml:trace>
          <inkml:trace contextRef="#ctx0" brushRef="#br0" timeOffset="-356.5436">184-3176 387 0,'0'-6'83'0,"-5"2"40"15,5 3-117-15,0 6-3 16,-1 5-1-16,-4 15-3 16,1 3-4-16,-9 15-7 15,0 5-2-15,-7 17-3 16,0-2-2-16,-5 15-3 15,3-3 7-15,-2 3-6 16,5-17-18-16,3-3-61 0,2-20 10 16,4-16-158-1</inkml:trace>
        </inkml:traceGroup>
        <inkml:traceGroup>
          <inkml:annotationXML>
            <emma:emma xmlns:emma="http://www.w3.org/2003/04/emma" version="1.0">
              <emma:interpretation id="{36E006A5-FD78-443E-AE44-12CC0F1BB31B}" emma:medium="tactile" emma:mode="ink">
                <msink:context xmlns:msink="http://schemas.microsoft.com/ink/2010/main" type="inkWord" rotatedBoundingBox="10574,14014 10588,14147 10568,14149 10554,14016"/>
              </emma:interpretation>
              <emma:one-of disjunction-type="recognition" id="oneOf5">
                <emma:interpretation id="interp13" emma:lang="" emma:confidence="0">
                  <emma:literal>-</emma:literal>
                </emma:interpretation>
                <emma:interpretation id="interp14" emma:lang="" emma:confidence="0">
                  <emma:literal>_</emma:literal>
                </emma:interpretation>
                <emma:interpretation id="interp15" emma:lang="" emma:confidence="0">
                  <emma:literal>.</emma:literal>
                </emma:interpretation>
                <emma:interpretation id="interp16" emma:lang="" emma:confidence="0">
                  <emma:literal>~</emma:literal>
                </emma:interpretation>
                <emma:interpretation id="interp17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2607.4688">-41-2724 169 0,'0'13'120'0,"0"-1"-26"15,1-4-17-15,2 5-70 16,4 4-18-16,1 5-83 15,-1-3 20-15,-2 8-213 16</inkml:trace>
        </inkml:traceGroup>
        <inkml:traceGroup>
          <inkml:annotationXML>
            <emma:emma xmlns:emma="http://www.w3.org/2003/04/emma" version="1.0">
              <emma:interpretation id="{84D93132-31E6-4359-AF14-C417773DB3F2}" emma:medium="tactile" emma:mode="ink">
                <msink:context xmlns:msink="http://schemas.microsoft.com/ink/2010/main" type="inkWord" rotatedBoundingBox="10600,14524 10618,14566 10614,14568 10596,14525"/>
              </emma:interpretation>
              <emma:one-of disjunction-type="recognition" id="oneOf6">
                <emma:interpretation id="interp18" emma:lang="" emma:confidence="0">
                  <emma:literal>-</emma:literal>
                </emma:interpretation>
                <emma:interpretation id="interp19" emma:lang="" emma:confidence="0">
                  <emma:literal>.</emma:literal>
                </emma:interpretation>
                <emma:interpretation id="interp20" emma:lang="" emma:confidence="0">
                  <emma:literal>_</emma:literal>
                </emma:interpretation>
                <emma:interpretation id="interp21" emma:lang="" emma:confidence="0">
                  <emma:literal>~</emma:literal>
                </emma:interpretation>
                <emma:interpretation id="interp22" emma:lang="" emma:confidence="0">
                  <emma:literal>v</emma:literal>
                </emma:interpretation>
              </emma:one-of>
            </emma:emma>
          </inkml:annotationXML>
          <inkml:trace contextRef="#ctx0" brushRef="#br0" timeOffset="2854.9859">2-2216 43 0,'3'18'-4'16,"4"-6"11"-16,1 1-52 15</inkml:trace>
        </inkml:traceGroup>
        <inkml:traceGroup>
          <inkml:annotationXML>
            <emma:emma xmlns:emma="http://www.w3.org/2003/04/emma" version="1.0">
              <emma:interpretation id="{1217222F-F893-4512-BB4C-5068E6B8CBC4}" emma:medium="tactile" emma:mode="ink">
                <msink:context xmlns:msink="http://schemas.microsoft.com/ink/2010/main" type="inkWord" rotatedBoundingBox="10675,14885 10710,14863 10712,14866 10676,14887"/>
              </emma:interpretation>
              <emma:one-of disjunction-type="recognition" id="oneOf7">
                <emma:interpretation id="interp23" emma:lang="" emma:confidence="0">
                  <emma:literal>.</emma:literal>
                </emma:interpretation>
                <emma:interpretation id="interp24" emma:lang="" emma:confidence="0">
                  <emma:literal>\</emma:literal>
                </emma:interpretation>
                <emma:interpretation id="interp25" emma:lang="" emma:confidence="0">
                  <emma:literal>/</emma:literal>
                </emma:interpretation>
                <emma:interpretation id="interp26" emma:lang="" emma:confidence="0">
                  <emma:literal>*</emma:literal>
                </emma:interpretation>
                <emma:interpretation id="interp27" emma:lang="" emma:confidence="0">
                  <emma:literal>l</emma:literal>
                </emma:interpretation>
              </emma:one-of>
            </emma:emma>
          </inkml:annotationXML>
          <inkml:trace contextRef="#ctx0" brushRef="#br0" timeOffset="3177.1253">78-1854 275 0,'8'-4'49'0,"-3"-1"12"16,2 2-145-16,1 0 15 15,-1-4-162-15</inkml:trace>
        </inkml:traceGroup>
        <inkml:traceGroup>
          <inkml:annotationXML>
            <emma:emma xmlns:emma="http://www.w3.org/2003/04/emma" version="1.0">
              <emma:interpretation id="{9BB4D111-52A2-4C60-A476-D24046AD2AB8}" emma:medium="tactile" emma:mode="ink">
                <msink:context xmlns:msink="http://schemas.microsoft.com/ink/2010/main" type="inkWord" rotatedBoundingBox="10686,15145 10694,15197 10681,15198 10674,15147"/>
              </emma:interpretation>
              <emma:one-of disjunction-type="recognition" id="oneOf8">
                <emma:interpretation id="interp28" emma:lang="" emma:confidence="0">
                  <emma:literal>-</emma:literal>
                </emma:interpretation>
                <emma:interpretation id="interp29" emma:lang="" emma:confidence="0">
                  <emma:literal>_</emma:literal>
                </emma:interpretation>
                <emma:interpretation id="interp30" emma:lang="" emma:confidence="0">
                  <emma:literal>.</emma:literal>
                </emma:interpretation>
                <emma:interpretation id="interp31" emma:lang="" emma:confidence="0">
                  <emma:literal>~</emma:literal>
                </emma:interpretation>
                <emma:interpretation id="interp32" emma:lang="" emma:confidence="0">
                  <emma:literal>+</emma:literal>
                </emma:interpretation>
              </emma:one-of>
            </emma:emma>
          </inkml:annotationXML>
          <inkml:trace contextRef="#ctx0" brushRef="#br0" timeOffset="3502.7767">85-1594 237 0,'-2'15'71'0,"0"-3"12"16,2-4-66-16,2-1-17 15,0-4-19-15,1 1-64 16,-1-1 11-16,4-5-161 15</inkml:trace>
        </inkml:traceGroup>
        <inkml:traceGroup>
          <inkml:annotationXML>
            <emma:emma xmlns:emma="http://www.w3.org/2003/04/emma" version="1.0">
              <emma:interpretation id="{2857CD13-7E92-4819-B627-E1BABE0FD29B}" emma:medium="tactile" emma:mode="ink">
                <msink:context xmlns:msink="http://schemas.microsoft.com/ink/2010/main" type="inkWord" rotatedBoundingBox="10713,15530 10743,15403 10753,15405 10723,15533"/>
              </emma:interpretation>
              <emma:one-of disjunction-type="recognition" id="oneOf9">
                <emma:interpretation id="interp33" emma:lang="" emma:confidence="0">
                  <emma:literal>-</emma:literal>
                </emma:interpretation>
                <emma:interpretation id="interp34" emma:lang="" emma:confidence="0">
                  <emma:literal>_</emma:literal>
                </emma:interpretation>
                <emma:interpretation id="interp35" emma:lang="" emma:confidence="0">
                  <emma:literal>.</emma:literal>
                </emma:interpretation>
                <emma:interpretation id="interp36" emma:lang="" emma:confidence="0">
                  <emma:literal>&gt;</emma:literal>
                </emma:interpretation>
                <emma:interpretation id="interp37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3563.6114">154-1335 290 0,'-8'32'82'15,"-4"-2"17"-15,4-10-82 0,5-2-41 16,5-5-35-16,-2-3-40 16,1-5-25-16,-1-11-57 15</inkml:trace>
        </inkml:traceGroup>
        <inkml:traceGroup>
          <inkml:annotationXML>
            <emma:emma xmlns:emma="http://www.w3.org/2003/04/emma" version="1.0">
              <emma:interpretation id="{0E0D7305-F320-40DF-B59D-4A212C920ABA}" emma:medium="tactile" emma:mode="ink">
                <msink:context xmlns:msink="http://schemas.microsoft.com/ink/2010/main" type="inkWord" rotatedBoundingBox="10750,15785 10761,15682 10769,15683 10757,15786"/>
              </emma:interpretation>
              <emma:one-of disjunction-type="recognition" id="oneOf10">
                <emma:interpretation id="interp38" emma:lang="" emma:confidence="0">
                  <emma:literal>-</emma:literal>
                </emma:interpretation>
                <emma:interpretation id="interp39" emma:lang="" emma:confidence="0">
                  <emma:literal>_</emma:literal>
                </emma:interpretation>
                <emma:interpretation id="interp40" emma:lang="" emma:confidence="0">
                  <emma:literal>.</emma:literal>
                </emma:interpretation>
                <emma:interpretation id="interp41" emma:lang="" emma:confidence="0">
                  <emma:literal>~</emma:literal>
                </emma:interpretation>
                <emma:interpretation id="interp42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3904.7045">171-1057 134 0,'-5'21'114'0,"0"-4"-29"15,2-1-6-15,1-4-70 16,2 0-26-16,2-2-39 16,-1-2-29-16,-1-5-20 15,-1 1-52-15</inkml:trace>
        </inkml:traceGroup>
        <inkml:traceGroup>
          <inkml:annotationXML>
            <emma:emma xmlns:emma="http://www.w3.org/2003/04/emma" version="1.0">
              <emma:interpretation id="{C7998138-62BA-40FA-BE35-46FF83959B51}" emma:medium="tactile" emma:mode="ink">
                <msink:context xmlns:msink="http://schemas.microsoft.com/ink/2010/main" type="inkWord" rotatedBoundingBox="10763,15992 10768,15926 10772,15927 10767,15993"/>
              </emma:interpretation>
              <emma:one-of disjunction-type="recognition" id="oneOf11">
                <emma:interpretation id="interp43" emma:lang="" emma:confidence="0">
                  <emma:literal>-</emma:literal>
                </emma:interpretation>
                <emma:interpretation id="interp44" emma:lang="" emma:confidence="0">
                  <emma:literal>_</emma:literal>
                </emma:interpretation>
                <emma:interpretation id="interp45" emma:lang="" emma:confidence="0">
                  <emma:literal>.</emma:literal>
                </emma:interpretation>
                <emma:interpretation id="interp46" emma:lang="" emma:confidence="0">
                  <emma:literal>~</emma:literal>
                </emma:interpretation>
                <emma:interpretation id="interp47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4235.6869">174-813 229 0,'-1'3'121'0,"-1"0"-12"15,2-1-55-15,0 1-28 16,-2 1-27-16,2 4 5 16,0 2-17-16,0 3-95 0,-1-3-1 15,1-2-42 1,0-6-9-16</inkml:trace>
        </inkml:traceGroup>
        <inkml:traceGroup>
          <inkml:annotationXML>
            <emma:emma xmlns:emma="http://www.w3.org/2003/04/emma" version="1.0">
              <emma:interpretation id="{80324B8F-CC51-4884-8F13-398CC25F9DE1}" emma:medium="tactile" emma:mode="ink">
                <msink:context xmlns:msink="http://schemas.microsoft.com/ink/2010/main" type="inkWord" rotatedBoundingBox="10639,16183 10699,16766 10598,16777 10538,16194"/>
              </emma:interpretation>
              <emma:one-of disjunction-type="recognition" id="oneOf12">
                <emma:interpretation id="interp48" emma:lang="" emma:confidence="1">
                  <emma:literal/>
                </emma:interpretation>
              </emma:one-of>
            </emma:emma>
          </inkml:annotationXML>
          <inkml:trace contextRef="#ctx0" brushRef="#br0" timeOffset="-10959.1673">96 0 283 0,'2'3'119'0,"-4"-1"-1"16,1 0-66-16,4-2-28 16,-1 1-13-16,-4-1 0 15,0 0-2-15,-3 0 0 16,0 2 0-16,-1 1 0 15,1-1 0-15,-4 1-3 16,1 2-7-16,-4-1-34 16,3-1-35-16,-6 2-66 15,5-5-18-15,-2-5-118 16</inkml:trace>
          <inkml:trace contextRef="#ctx0" brushRef="#br0" timeOffset="-10653.0926">32-237 218 0,'1'-4'103'0,"-1"1"3"16,2 0-40-16,-2 3-26 16,2-2 2-16,-2 2-13 15,0 0-5-15,-2-3-8 16,-3-2-6-16,2 0-8 15,1-3-2-15,-1-2 0 0,1 0 0 16,0 3 0-16,1-1 0 16,-4-1 0-16,3 1 1 15,0-2-1-15,-1-10-1 16,5 2-1-16,-1-5-10 16,1-2-6-16,1-3-14 15,1 3-16-15,-3-4-81 16,1 6 17-16,0-8-190 15</inkml:trace>
        </inkml:traceGroup>
      </inkml:traceGroup>
    </inkml:traceGroup>
    <inkml:traceGroup>
      <inkml:annotationXML>
        <emma:emma xmlns:emma="http://www.w3.org/2003/04/emma" version="1.0">
          <emma:interpretation id="{8046DA58-2F76-431A-8E1F-DBF675DDE9B4}" emma:medium="tactile" emma:mode="ink">
            <msink:context xmlns:msink="http://schemas.microsoft.com/ink/2010/main" type="paragraph" rotatedBoundingBox="3337,14665 8705,14474 8718,14849 3350,150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ACF88C-7296-49A8-AC20-A7A6B8A2C6FA}" emma:medium="tactile" emma:mode="ink">
              <msink:context xmlns:msink="http://schemas.microsoft.com/ink/2010/main" type="inkBullet" rotatedBoundingBox="3337,14665 3516,14658 3518,14699 3338,14706"/>
            </emma:interpretation>
            <emma:one-of disjunction-type="recognition" id="oneOf13">
              <emma:interpretation id="interp49" emma:lang="" emma:confidence="0">
                <emma:literal>-</emma:literal>
              </emma:interpretation>
            </emma:one-of>
          </emma:emma>
        </inkml:annotationXML>
        <inkml:trace contextRef="#ctx0" brushRef="#br0" timeOffset="-62927.9016">-7261-2075 427 0,'8'7'86'0,"-1"-6"41"0,6 3-126 0,5 1-9 16,4 0-28-16,4 1-31 0,2 1-61 15,-1-6-19-15,5-2-107 0</inkml:trace>
      </inkml:traceGroup>
      <inkml:traceGroup>
        <inkml:annotationXML>
          <emma:emma xmlns:emma="http://www.w3.org/2003/04/emma" version="1.0">
            <emma:interpretation id="{58F38936-03A3-46B9-AD9F-9B3A974B6245}" emma:medium="tactile" emma:mode="ink">
              <msink:context xmlns:msink="http://schemas.microsoft.com/ink/2010/main" type="line" rotatedBoundingBox="4003,14698 8707,14531 8718,14849 4015,15016"/>
            </emma:interpretation>
          </emma:emma>
        </inkml:annotationXML>
        <inkml:traceGroup>
          <inkml:annotationXML>
            <emma:emma xmlns:emma="http://www.w3.org/2003/04/emma" version="1.0">
              <emma:interpretation id="{28426493-6BE6-4EA3-8F71-12B242798F6D}" emma:medium="tactile" emma:mode="ink">
                <msink:context xmlns:msink="http://schemas.microsoft.com/ink/2010/main" type="inkWord" rotatedBoundingBox="4006,14776 4178,14770 4178,14783 4007,14789"/>
              </emma:interpretation>
            </emma:emma>
          </inkml:annotationXML>
          <inkml:trace contextRef="#ctx0" brushRef="#br0" timeOffset="-62717.1572">-6591-1956 185 0,'14'0'79'0,"5"4"0"16,0-6-52-16,11 0-49 0,-2 2-53 15,5-6-4-15,-5-2-114 16</inkml:trace>
        </inkml:traceGroup>
        <inkml:traceGroup>
          <inkml:annotationXML>
            <emma:emma xmlns:emma="http://www.w3.org/2003/04/emma" version="1.0">
              <emma:interpretation id="{19B8E35D-6F9D-47C0-BD14-54C8D05229EB}" emma:medium="tactile" emma:mode="ink">
                <msink:context xmlns:msink="http://schemas.microsoft.com/ink/2010/main" type="inkWord" rotatedBoundingBox="4618,14924 4882,14914 4885,14985 4620,14995"/>
              </emma:interpretation>
            </emma:emma>
          </inkml:annotationXML>
          <inkml:trace contextRef="#ctx0" brushRef="#br0" timeOffset="-62425.9084">-5980-1816 414 0,'12'20'102'0,"-6"-15"34"0,4 1-114 0,4 4-18 0,7 2-1 16,1-5-4-16,6-2-21 15,4-4-23-15,6-7-91 16,0-4 4-16,7-9-212 15</inkml:trace>
        </inkml:traceGroup>
        <inkml:traceGroup>
          <inkml:annotationXML>
            <emma:emma xmlns:emma="http://www.w3.org/2003/04/emma" version="1.0">
              <emma:interpretation id="{C1D07B96-EE0A-486A-8852-0244386D168D}" emma:medium="tactile" emma:mode="ink">
                <msink:context xmlns:msink="http://schemas.microsoft.com/ink/2010/main" type="inkWord" rotatedBoundingBox="6451,14710 6621,14704 6624,14774 6453,14780"/>
              </emma:interpretation>
            </emma:emma>
          </inkml:annotationXML>
          <inkml:trace contextRef="#ctx0" brushRef="#br0" timeOffset="-62042.6177">-4147-2029 180 0,'15'15'168'15,"-3"-3"-49"-15,1-4-110 0,12 4 107 16,1 0-186-16,1-7-49 16,-2-4-6-16,5-12-152 15</inkml:trace>
        </inkml:traceGroup>
        <inkml:traceGroup>
          <inkml:annotationXML>
            <emma:emma xmlns:emma="http://www.w3.org/2003/04/emma" version="1.0">
              <emma:interpretation id="{6B4AB1C7-D5C6-4B8E-A591-61360294811D}" emma:medium="tactile" emma:mode="ink">
                <msink:context xmlns:msink="http://schemas.microsoft.com/ink/2010/main" type="inkWord" rotatedBoundingBox="7261,14600 7428,14594 7432,14698 7264,14703"/>
              </emma:interpretation>
              <emma:one-of disjunction-type="recognition" id="oneOf14">
                <emma:interpretation id="interp50" emma:lang="" emma:confidence="0">
                  <emma:literal>-</emma:literal>
                </emma:interpretation>
                <emma:interpretation id="interp51" emma:lang="" emma:confidence="0">
                  <emma:literal>.</emma:literal>
                </emma:interpretation>
                <emma:interpretation id="interp52" emma:lang="" emma:confidence="0">
                  <emma:literal>_</emma:literal>
                </emma:interpretation>
                <emma:interpretation id="interp53" emma:lang="" emma:confidence="0">
                  <emma:literal>\</emma:literal>
                </emma:interpretation>
                <emma:interpretation id="interp54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-61834.6073">-3337-2140 359 0,'12'12'80'0,"4"-1"35"0,-1-1-102 0,10 5-17 0,0 2-13 15,5 0-95-15,-8-7 18 0,4-4-245 16</inkml:trace>
        </inkml:traceGroup>
        <inkml:traceGroup>
          <inkml:annotationXML>
            <emma:emma xmlns:emma="http://www.w3.org/2003/04/emma" version="1.0">
              <emma:interpretation id="{56B4A057-BB3F-44D2-B48F-96F2BC080CEC}" emma:medium="tactile" emma:mode="ink">
                <msink:context xmlns:msink="http://schemas.microsoft.com/ink/2010/main" type="inkWord" rotatedBoundingBox="7952,14618 8175,14610 8178,14684 7955,14692"/>
              </emma:interpretation>
              <emma:one-of disjunction-type="recognition" id="oneOf15">
                <emma:interpretation id="interp55" emma:lang="" emma:confidence="0">
                  <emma:literal>\</emma:literal>
                </emma:interpretation>
                <emma:interpretation id="interp56" emma:lang="" emma:confidence="0">
                  <emma:literal>l</emma:literal>
                </emma:interpretation>
                <emma:interpretation id="interp57" emma:lang="" emma:confidence="0">
                  <emma:literal>.</emma:literal>
                </emma:interpretation>
                <emma:interpretation id="interp58" emma:lang="" emma:confidence="0">
                  <emma:literal>L</emma:literal>
                </emma:interpretation>
                <emma:interpretation id="interp59" emma:lang="" emma:confidence="0">
                  <emma:literal>&lt;</emma:literal>
                </emma:interpretation>
              </emma:one-of>
            </emma:emma>
          </inkml:annotationXML>
          <inkml:trace contextRef="#ctx0" brushRef="#br0" timeOffset="-61601.5352">-2645-2122 287 0,'15'10'120'0,"-5"-3"7"0,9 3-72 0,-1-2-26 16,5 1-11-16,-1-1-16 15,3-1-18-15,-2-2-26 16,2-2-86-16,-5-3 5 15,5-8-205-15</inkml:trace>
        </inkml:traceGroup>
        <inkml:traceGroup>
          <inkml:annotationXML>
            <emma:emma xmlns:emma="http://www.w3.org/2003/04/emma" version="1.0">
              <emma:interpretation id="{18BB0DC9-E123-4214-95F2-58210CF22DEF}" emma:medium="tactile" emma:mode="ink">
                <msink:context xmlns:msink="http://schemas.microsoft.com/ink/2010/main" type="inkWord" rotatedBoundingBox="8551,14537 8707,14531 8712,14666 8555,14671"/>
              </emma:interpretation>
            </emma:emma>
          </inkml:annotationXML>
          <inkml:trace contextRef="#ctx0" brushRef="#br0" timeOffset="-61392.3108">-2047-2203 407 0,'3'10'110'16,"2"3"31"-16,0 2-116 0,4 5-9 16,-1-2-8-16,5 1-5 15,-1-8-7-15,4 1-20 16,3-4-33-16,4-3-85 16,-1-8-2-16,4-4-194 15</inkml:trace>
        </inkml:traceGroup>
        <inkml:traceGroup>
          <inkml:annotationXML>
            <emma:emma xmlns:emma="http://www.w3.org/2003/04/emma" version="1.0">
              <emma:interpretation id="{92ED896F-4AB2-4C5C-B321-7B36AF6B5E6C}" emma:medium="tactile" emma:mode="ink">
                <msink:context xmlns:msink="http://schemas.microsoft.com/ink/2010/main" type="inkWord" rotatedBoundingBox="5396,14720 5820,14704 5822,14768 5399,14783"/>
              </emma:interpretation>
            </emma:emma>
          </inkml:annotationXML>
          <inkml:trace contextRef="#ctx0" brushRef="#br0" timeOffset="-62290.2001">-5201-2020 225 0,'28'5'122'15,"-3"-4"-5"-15,5 3-53 0,-2 1-21 0,5 1-21 0,-3-1-14 16,7 5-4-16,-4-3-5 16,5-2-14-16,-3-2-18 15,3-3-89-15,-6-3 10 16,6-4-209-16</inkml:trace>
        </inkml:traceGroup>
      </inkml:traceGroup>
    </inkml:traceGroup>
    <inkml:traceGroup>
      <inkml:annotationXML>
        <emma:emma xmlns:emma="http://www.w3.org/2003/04/emma" version="1.0">
          <emma:interpretation id="{1F159B50-B9EC-4E44-9787-EA1218DEDDE3}" emma:medium="tactile" emma:mode="ink">
            <msink:context xmlns:msink="http://schemas.microsoft.com/ink/2010/main" type="paragraph" rotatedBoundingBox="3357,16030 10329,16065 10328,16309 3356,162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15BCBD-7D15-4EA1-9F3F-3744D0B61B81}" emma:medium="tactile" emma:mode="ink">
              <msink:context xmlns:msink="http://schemas.microsoft.com/ink/2010/main" type="inkBullet" rotatedBoundingBox="3356,16194 3577,16195 3577,16274 3356,16273"/>
            </emma:interpretation>
            <emma:one-of disjunction-type="recognition" id="oneOf16">
              <emma:interpretation id="interp60" emma:lang="" emma:confidence="0">
                <emma:literal>-</emma:literal>
              </emma:interpretation>
            </emma:one-of>
          </emma:emma>
        </inkml:annotationXML>
        <inkml:trace contextRef="#ctx0" brushRef="#br0" timeOffset="-8881.6876">-7241-546 248 0,'24'8'107'0,"-5"-4"16"16,1 1-67-16,0 1-24 15,1 1-9-15,-4-1-13 16,3 3-19-16,-4-1-6 16,2 2-54-16,-4-3-51 15,2-1-12-15,-1-1-121 16</inkml:trace>
      </inkml:traceGroup>
      <inkml:traceGroup>
        <inkml:annotationXML>
          <emma:emma xmlns:emma="http://www.w3.org/2003/04/emma" version="1.0">
            <emma:interpretation id="{3727FAC5-AB2D-4427-A612-35D3294CABDF}" emma:medium="tactile" emma:mode="ink">
              <msink:context xmlns:msink="http://schemas.microsoft.com/ink/2010/main" type="line" rotatedBoundingBox="3957,16033 10329,16065 10328,16307 3956,16275"/>
            </emma:interpretation>
          </emma:emma>
        </inkml:annotationXML>
        <inkml:traceGroup>
          <inkml:annotationXML>
            <emma:emma xmlns:emma="http://www.w3.org/2003/04/emma" version="1.0">
              <emma:interpretation id="{0377F292-71FB-4A34-ACA8-06621FA6D332}" emma:medium="tactile" emma:mode="ink">
                <msink:context xmlns:msink="http://schemas.microsoft.com/ink/2010/main" type="inkWord" rotatedBoundingBox="3954,16115 3994,16076 3999,16081 3958,16119"/>
              </emma:interpretation>
              <emma:one-of disjunction-type="recognition" id="oneOf17">
                <emma:interpretation id="interp61" emma:lang="" emma:confidence="0">
                  <emma:literal>in-sinn</emma:literal>
                </emma:interpretation>
                <emma:interpretation id="interp62" emma:lang="" emma:confidence="0">
                  <emma:literal>in-minn</emma:literal>
                </emma:interpretation>
                <emma:interpretation id="interp63" emma:lang="" emma:confidence="0">
                  <emma:literal>in-rinn</emma:literal>
                </emma:interpretation>
                <emma:interpretation id="interp64" emma:lang="" emma:confidence="0">
                  <emma:literal>in-Minn</emma:literal>
                </emma:interpretation>
                <emma:interpretation id="interp65" emma:lang="" emma:confidence="0">
                  <emma:literal>-"nun-in</emma:literal>
                </emma:interpretation>
              </emma:one-of>
            </emma:emma>
          </inkml:annotationXML>
          <inkml:trace contextRef="#ctx0" brushRef="#br0" timeOffset="-8788.8753">-6641-622 234 0,'7'-7'75'0,"1"-1"10"15,-3 1-66-15,0 2-5 16,-3 2-6-16,1 1-8 16,-3 0 2-16,2 1-32 15,1 1-58-15,2-2 5 0,-3 2-152 16</inkml:trace>
        </inkml:traceGroup>
        <inkml:traceGroup>
          <inkml:annotationXML>
            <emma:emma xmlns:emma="http://www.w3.org/2003/04/emma" version="1.0">
              <emma:interpretation id="{51A6258B-0D44-41B8-9E89-6E911D828917}" emma:medium="tactile" emma:mode="ink">
                <msink:context xmlns:msink="http://schemas.microsoft.com/ink/2010/main" type="inkWord" rotatedBoundingBox="4449,16053 4588,16053 4588,16103 4448,16102"/>
              </emma:interpretation>
            </emma:emma>
          </inkml:annotationXML>
          <inkml:trace contextRef="#ctx0" brushRef="#br0" timeOffset="-8435.8179">-6149-687 256 0,'12'6'80'0,"1"1"14"16,-2 0-74-16,3 1-14 15,-3-3-11-15,8 2-15 16,-6-2-19-16,2-2-53 15,-2-3 5-15,5 2-125 16</inkml:trace>
        </inkml:traceGroup>
        <inkml:traceGroup>
          <inkml:annotationXML>
            <emma:emma xmlns:emma="http://www.w3.org/2003/04/emma" version="1.0">
              <emma:interpretation id="{07551254-2C01-4C57-8877-B0254F50B5D4}" emma:medium="tactile" emma:mode="ink">
                <msink:context xmlns:msink="http://schemas.microsoft.com/ink/2010/main" type="inkWord" rotatedBoundingBox="5460,16094 6305,16099 6304,16248 5460,16243"/>
              </emma:interpretation>
            </emma:emma>
          </inkml:annotationXML>
          <inkml:trace contextRef="#ctx0" brushRef="#br0" timeOffset="-8014.965">-5138-496 201 0,'25'0'69'0,"5"-2"10"16,-4-1-57-16,7-1-4 16,-1-1-11-16,3 0-5 15,-4-1-6-15,4-1-11 16,-5 1-16-16,2-3-49 16,-7 1 3-16,1 0-113 15</inkml:trace>
          <inkml:trace contextRef="#ctx0" brushRef="#br0" timeOffset="-7981.0524">-4511-642 175 0,'20'5'98'0,"-6"3"-4"16,-3 2-35 0,4-2-30-16,2 2-9 0,-2 0-13 15,1 0-4-15,-2 0-2 16,1 0-4-16,-5-2-4 15,1 4-17-15,-1-4-12 16,3 1-52-16,1-1-6 16,-3-2-22-16,1 1-1 15</inkml:trace>
        </inkml:traceGroup>
        <inkml:traceGroup>
          <inkml:annotationXML>
            <emma:emma xmlns:emma="http://www.w3.org/2003/04/emma" version="1.0">
              <emma:interpretation id="{3772B1A1-B77C-4A60-B86C-8337462D4AC8}" emma:medium="tactile" emma:mode="ink">
                <msink:context xmlns:msink="http://schemas.microsoft.com/ink/2010/main" type="inkWord" rotatedBoundingBox="6806,16048 7198,16050 7197,16134 6806,16133"/>
              </emma:interpretation>
            </emma:emma>
          </inkml:annotationXML>
          <inkml:trace contextRef="#ctx0" brushRef="#br0" timeOffset="-7561.4935">-3792-607 209 0,'28'-7'47'0,"6"-5"20"16,-3-1-60-16,4 0 3 16,-7-1 2-16,2 6 5 15,-3 3 0-15,1 2 0 16,-3 1-6-16,3 4-20 15,-5-4-43-15,4-1-32 16,-4 1-20-16,2 1-60 16</inkml:trace>
        </inkml:traceGroup>
        <inkml:traceGroup>
          <inkml:annotationXML>
            <emma:emma xmlns:emma="http://www.w3.org/2003/04/emma" version="1.0">
              <emma:interpretation id="{CBC9BFF8-340C-4B53-9D8C-2E8E6D12E865}" emma:medium="tactile" emma:mode="ink">
                <msink:context xmlns:msink="http://schemas.microsoft.com/ink/2010/main" type="inkWord" rotatedBoundingBox="7806,16068 8046,16069 8045,16131 7806,16129"/>
              </emma:interpretation>
            </emma:emma>
          </inkml:annotationXML>
          <inkml:trace contextRef="#ctx0" brushRef="#br0" timeOffset="-7157.2132">-2791-672 126 0,'15'8'139'0,"4"-3"-42"16,-5-2-75-16,5 1 75 16,-1-1-94-16,4 0-5 15,-3 1-3-15,0 1-9 16,1 1-5-16,-2 1-31 16,-3-2-30-16,-2 0-12 15,2-2-28-15,-2-1 19 16</inkml:trace>
        </inkml:traceGroup>
        <inkml:traceGroup>
          <inkml:annotationXML>
            <emma:emma xmlns:emma="http://www.w3.org/2003/04/emma" version="1.0">
              <emma:interpretation id="{966D3951-4528-40A6-9003-D0B481C2C2A3}" emma:medium="tactile" emma:mode="ink">
                <msink:context xmlns:msink="http://schemas.microsoft.com/ink/2010/main" type="inkWord" rotatedBoundingBox="8647,16227 8866,16228 8865,16300 8646,16299"/>
              </emma:interpretation>
            </emma:emma>
          </inkml:annotationXML>
          <inkml:trace contextRef="#ctx0" brushRef="#br0" timeOffset="-7118.3188">-1951-513 159 0,'24'15'96'0,"0"2"-9"15,1-2-40-15,5-4-25 16,-5-4-35-16,8-2-70 15,-4-2 6-15,0-6-160 16</inkml:trace>
        </inkml:traceGroup>
        <inkml:traceGroup>
          <inkml:annotationXML>
            <emma:emma xmlns:emma="http://www.w3.org/2003/04/emma" version="1.0">
              <emma:interpretation id="{0667D718-BA01-4B32-9728-ECE4A6E9AE9C}" emma:medium="tactile" emma:mode="ink">
                <msink:context xmlns:msink="http://schemas.microsoft.com/ink/2010/main" type="inkWord" rotatedBoundingBox="9524,16122 10329,16126 10328,16251 9523,16247"/>
              </emma:interpretation>
            </emma:emma>
          </inkml:annotationXML>
          <inkml:trace contextRef="#ctx0" brushRef="#br0" timeOffset="-6647.9646">-1074-614 136 0,'25'2'49'0,"-9"-2"7"16,3 0-35-16,-3-4-10 15,3 3-3-15,-5 1-5 0,3 0-2 16,-2 1-2-16,0 3-8 15,-5-1-10-15,2 0-38 16,-4 0 1-16,0-1-86 16</inkml:trace>
          <inkml:trace contextRef="#ctx0" brushRef="#br0" timeOffset="-6593.1045">-716-571 118 0,'15'7'24'16,"-1"-2"6"-16,4-4-33 15,-1 3-5-15,1 2 8 16,0 1 12-16,0 1 23 0,-3 2 7 16,4 2 12-16,-6-4-1 15,5 0-3-15,0-3-17 16,6-5-7-16,-6-3-12 15,7-4-8-15,0 1-8 16,1-3-10-16,-3 1-8 16,4 0-30-16,-4 5-37 15,-3-2-7-15,-3 1-32 16,1 3 32-16</inkml:trace>
        </inkml:traceGroup>
      </inkml:traceGroup>
    </inkml:traceGroup>
  </inkml:traceGroup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16.8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F4B1ED2-8C1F-4E6D-B4E7-94D3FA93C233}" emma:medium="tactile" emma:mode="ink">
          <msink:context xmlns:msink="http://schemas.microsoft.com/ink/2010/main" type="writingRegion" rotatedBoundingBox="1379,14771 1718,14771 1718,15460 1379,15460"/>
        </emma:interpretation>
      </emma:emma>
    </inkml:annotationXML>
    <inkml:traceGroup>
      <inkml:annotationXML>
        <emma:emma xmlns:emma="http://www.w3.org/2003/04/emma" version="1.0">
          <emma:interpretation id="{97B3DD73-DEBA-4900-8925-CEEE38390804}" emma:medium="tactile" emma:mode="ink">
            <msink:context xmlns:msink="http://schemas.microsoft.com/ink/2010/main" type="paragraph" rotatedBoundingBox="1379,14771 1718,14771 1718,15460 1379,154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0DF997-30A8-42CA-9AAA-6E9602AB8CA8}" emma:medium="tactile" emma:mode="ink">
              <msink:context xmlns:msink="http://schemas.microsoft.com/ink/2010/main" type="line" rotatedBoundingBox="1379,14771 1718,14771 1718,15460 1379,15460"/>
            </emma:interpretation>
          </emma:emma>
        </inkml:annotationXML>
        <inkml:traceGroup>
          <inkml:annotationXML>
            <emma:emma xmlns:emma="http://www.w3.org/2003/04/emma" version="1.0">
              <emma:interpretation id="{6800F161-C843-41DD-8787-0489CC303441}" emma:medium="tactile" emma:mode="ink">
                <msink:context xmlns:msink="http://schemas.microsoft.com/ink/2010/main" type="inkWord" rotatedBoundingBox="1379,14771 1718,14771 1718,15460 1379,15460">
                  <msink:destinationLink direction="with" ref="{5B9A0C97-13FE-485E-AFCF-9C3090007542}"/>
                </msink:context>
              </emma:interpretation>
            </emma:emma>
          </inkml:annotationXML>
          <inkml:trace contextRef="#ctx0" brushRef="#br0">154 261 375 0,'-19'11'118'0,"-2"2"25"0,-1-3-103 15,2 4-18-15,7-3-12 0,0 6-6 16,3 3-8-1,0 8-4-15,0 2-2 16,2 10-4-16,3 1-2 0,1 6-11 16,6-6-1-16,5-1-5 15,1-12 2-15,9-3 2 16,-1-15 16-16,6-11 15 16,4-11 11-16,7-15 12 15,-3-6 5-15,5-13 0 16,-5 1-5-16,0-15-2 15,-7 4-7-15,0-11-3 16,-4 7-3-16,-8-8-2 16,-4 10-4-16,-7 2-5 15,-10 13-7-15,-10 8-132 16,-5 18 38-16,-21 12-344 0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29:57.495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 18 405 0,'-8'-2'87'0,"3"-1"36"15,8 3-120-15,7 0-3 0,0 2-2 16,7 1 1-16,-1 2 1 15,6 5 0-15,-1 3 0 16,8 5 1-16,2-1-1 16,11 3 3-16,1-7 4 15,17-4 6-15,1-8 2 0,17-7 1 16,-5-6-2 0,12-1-4-16,-11-1-7 0,4 3-2 15,-18 2-1-15,-2 3-1 16,-18 1 0-16,-7 3-1 15,-16 0 0-15,-5 1 1 16,-11 1 0-16,-12-2-2 16,-4-1 0-16,-14-4-2 15,-4-1-1-15,-10-2 0 16,2 3 3-16,-9 2 3 16,3 4 3-16,-6 4 1 15,5 5-1-15,-7 4 0 16,10 3-2-16,-4 8-3 15,9 0-2-15,-2 9-8 16,11 3-1-16,-6 3-1 16,11-3 2-16,2 1 1 15,6-6 8-15,2 0 2 0,9-3 3 16,5 1 2-16,6-5 0 16,6 4 2-16,4-6 0 15,11-1 0-15,2-7-2 16,13-3 0-16,-2-3-2 15,5-4 0-15,-6-3 0 16,-2 0 0-16,-11 0-1 16,-2 2 0-16,-10 0 0 15,-4-1 1-15,-6 4 1 0,-6 2-1 16,-6 1 0-16,-8 6-1 16,-7 0-2-16,-10 6-1 15,-3 0-1-15,-8 5 1 16,-4-2 0-16,-5-1 1 15,7-2 1-15,1-3 1 16,16-4-1-16,6-3-2 16,15-2-1-16,12 0-4 15,11-1 1-15,12 1 0 16,8 4 2-16,12 1 2 16,0 2 1-16,8 5 1 15,-7-3 1-15,6-2 1 16,-11-5 4-16,4-4 5 15,-8-7 2-15,1-3 4 16,-8-2-2-16,3-3-3 16,-10 3-5-16,4 4-3 0,-7 2-3 15,1 7-3-15,-3 3-6 16,6 8-134-16,-6 2 40 16,-11 1-354-16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4:02.4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06CB758-95CA-46A4-A3B9-675CFEC4FD35}" emma:medium="tactile" emma:mode="ink">
          <msink:context xmlns:msink="http://schemas.microsoft.com/ink/2010/main" type="writingRegion" rotatedBoundingBox="2714,16405 2819,16405 2819,16475 2714,16475"/>
        </emma:interpretation>
      </emma:emma>
    </inkml:annotationXML>
    <inkml:traceGroup>
      <inkml:annotationXML>
        <emma:emma xmlns:emma="http://www.w3.org/2003/04/emma" version="1.0">
          <emma:interpretation id="{C109C127-821C-4B9F-82ED-550ADA6BCE3C}" emma:medium="tactile" emma:mode="ink">
            <msink:context xmlns:msink="http://schemas.microsoft.com/ink/2010/main" type="paragraph" rotatedBoundingBox="2714,16405 2819,16405 2819,16475 2714,164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DB5013-F5E8-471C-A2E1-5D22539906A1}" emma:medium="tactile" emma:mode="ink">
              <msink:context xmlns:msink="http://schemas.microsoft.com/ink/2010/main" type="line" rotatedBoundingBox="2714,16405 2819,16405 2819,16475 2714,16475"/>
            </emma:interpretation>
          </emma:emma>
        </inkml:annotationXML>
        <inkml:traceGroup>
          <inkml:annotationXML>
            <emma:emma xmlns:emma="http://www.w3.org/2003/04/emma" version="1.0">
              <emma:interpretation id="{30BE77C5-C044-450C-AFF0-3DDA1FCFF1B2}" emma:medium="tactile" emma:mode="ink">
                <msink:context xmlns:msink="http://schemas.microsoft.com/ink/2010/main" type="inkWord" rotatedBoundingBox="2714,16405 2819,16405 2819,16475 2714,16475"/>
              </emma:interpretation>
              <emma:one-of disjunction-type="recognition" id="oneOf0">
                <emma:interpretation id="interp0" emma:lang="" emma:confidence="0">
                  <emma:literal>L</emma:literal>
                </emma:interpretation>
                <emma:interpretation id="interp1" emma:lang="" emma:confidence="0">
                  <emma:literal>.</emma:literal>
                </emma:interpretation>
                <emma:interpretation id="interp2" emma:lang="" emma:confidence="0">
                  <emma:literal>l</emma:literal>
                </emma:interpretation>
                <emma:interpretation id="interp3" emma:lang="" emma:confidence="0">
                  <emma:literal>u</emma:literal>
                </emma:interpretation>
                <emma:interpretation id="interp4" emma:lang="" emma:confidence="0">
                  <emma:literal>c</emma:literal>
                </emma:interpretation>
              </emma:one-of>
            </emma:emma>
          </inkml:annotationXML>
          <inkml:trace contextRef="#ctx0" brushRef="#br0">13 0 147 0,'-5'16'178'16,"0"-1"-55"-16,2-8-88 16,3 1 88-16,3-4-118 0,4 1-4 15,1 1-8-15,2-1-5 16,-3-3-4-16,5 0-13 16,-7-2-11-16,4-2-39 15,1 2-29-15,0-2 1 16,-1 1-40-16,6-6 81 15</inkml:trace>
        </inkml:traceGroup>
      </inkml:traceGroup>
    </inkml:traceGroup>
  </inkml:traceGroup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12.8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AF6BD18-C4C3-4CB7-931F-98F29D6111A1}" emma:medium="tactile" emma:mode="ink">
          <msink:context xmlns:msink="http://schemas.microsoft.com/ink/2010/main" type="inkDrawing" rotatedBoundingBox="8316,18352 8749,17249 9419,17512 8987,18615" semanticType="verticalRange" shapeName="Other">
            <msink:sourceLink direction="with" ref="{6A7BA961-A05D-4C4D-9D76-4C0964DA09D3}"/>
          </msink:context>
        </emma:interpretation>
      </emma:emma>
    </inkml:annotationXML>
    <inkml:trace contextRef="#ctx0" brushRef="#br0">6551-256 403 0,'-15'13'107'0,"3"-1"32"0,1-1-114 0,2-2-9 0,3-1-6 15,2-3-5-15,1-2-2 16,1 1-3-16,1-1-2 16,-3-1-2-16,3 4-1 15,-3 4-2-15,3 5 0 16,-1 3 0-16,4 9 2 15,-1-2 1-15,4 2 2 16,4 1 1-16,2 3 0 31,2-4 0-31,6 4 1 0,-4-2-1 16,5 5 1-16,-2-7-1 0,0 8 1 16,-1-7 1-16,-1 7 0 15,-2-10 0-15,-1 5 1 16,-5-12 0-16,0 2 6 15,-3-7 2-15,-3 4 4 16,-4-6 1-16,-4 13 1 0,-1 2-4 16,-6 11-3-16,1-1-2 15,-3 11-1-15,0-4-3 16,-8 3 5-16,0-7 3 16,-9 2 7-16,-1-6 3 15,-15 0 10-15,3-9-1 16,-15-1-2-16,4-10-8 15,-9-10-6-15,10-6-12 0,-8-13-17 16,12-6-10 0,-2-8-18-16,10-2-5 0,3-8-22 15,13 5-4-15,4-7-79 16,13 4 3-16,5-11-33 16,12 2-5-16</inkml:trace>
  </inkml:traceGroup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3:38.2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4C8557-EECC-4DA8-9923-BB89B38558B7}" emma:medium="tactile" emma:mode="ink">
          <msink:context xmlns:msink="http://schemas.microsoft.com/ink/2010/main" type="writingRegion" rotatedBoundingBox="12595,18412 13098,18412 13098,18925 12595,18925"/>
        </emma:interpretation>
      </emma:emma>
    </inkml:annotationXML>
    <inkml:traceGroup>
      <inkml:annotationXML>
        <emma:emma xmlns:emma="http://www.w3.org/2003/04/emma" version="1.0">
          <emma:interpretation id="{9E6961B6-DC4A-4347-A200-EDCCCCC0415C}" emma:medium="tactile" emma:mode="ink">
            <msink:context xmlns:msink="http://schemas.microsoft.com/ink/2010/main" type="paragraph" rotatedBoundingBox="12595,18412 13098,18412 13098,18925 12595,189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C4CDC3-DDE4-4E46-8BFA-4EACEB5BBE1B}" emma:medium="tactile" emma:mode="ink">
              <msink:context xmlns:msink="http://schemas.microsoft.com/ink/2010/main" type="line" rotatedBoundingBox="12595,18412 13098,18412 13098,18925 12595,18925"/>
            </emma:interpretation>
          </emma:emma>
        </inkml:annotationXML>
        <inkml:traceGroup>
          <inkml:annotationXML>
            <emma:emma xmlns:emma="http://www.w3.org/2003/04/emma" version="1.0">
              <emma:interpretation id="{5B895091-D019-43F6-9E80-B1681B51EA34}" emma:medium="tactile" emma:mode="ink">
                <msink:context xmlns:msink="http://schemas.microsoft.com/ink/2010/main" type="inkWord" rotatedBoundingBox="12595,18412 13098,18412 13098,18925 12595,18925"/>
              </emma:interpretation>
            </emma:emma>
          </inkml:annotationXML>
          <inkml:trace contextRef="#ctx0" brushRef="#br0">9701 3875 235 0,'0'33'172'0,"-6"-13"-32"16,-3 5-12-16,1-4-113 0,2 4-3 16,-1-3-10-16,-1 3-12 15,-1-7-6-15,3 2-8 16,-1-8-2-16,2-3-2 15,0-2 8-15,0 0 2 16,5-6 4-16,2 3 5 16,3-4 4-16,3 0 1 15,4-2 4-15,3 4 2 16,1-2 1-16,2 1 0 16,-1 1 4-16,0-2 11 15,-4-3 3-15,-1-1 12 16,-7 1 6-16,-4 0 5 15,-7-1-9-15,-9-6-3 16,-7 4-12-16,-10-4-17 16,-2 0-23-16,-8 5-140 0,4 12 32 15,-4 6-353-15</inkml:trace>
          <inkml:trace contextRef="#ctx0" brushRef="#br0" timeOffset="-438.1557">9718 3747 240 0,'-7'7'121'0,"-1"-3"2"15,-4-2-48-15,4-2-37 0,0 0-6 16,-4 2-16-16,-1-1-2 15,0 4-4-15,-7 5 4 16,0-1-1-16,-7 11 1 16,2 3-3-16,-5 10-3 15,1 2-3-15,-8 13-2 16,7-3-2-16,-6 5-2 16,7-5-3-16,0 1-13 15,7-8-13-15,2-3-58 16,8-8-58-16,2-9-10 15,7-8-139-15</inkml:trace>
        </inkml:traceGroup>
      </inkml:traceGroup>
    </inkml:traceGroup>
  </inkml:traceGroup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5:18.5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192EEA8-7C3D-4F92-B86A-F69BEA30B6BB}" emma:medium="tactile" emma:mode="ink">
          <msink:context xmlns:msink="http://schemas.microsoft.com/ink/2010/main" type="writingRegion" rotatedBoundingBox="15772,672 22266,1084 21860,7488 15366,7076">
            <msink:destinationLink direction="with" ref="{8A54C158-762E-4CD4-A1FB-630EB22ACD12}"/>
          </msink:context>
        </emma:interpretation>
      </emma:emma>
    </inkml:annotationXML>
    <inkml:traceGroup>
      <inkml:annotationXML>
        <emma:emma xmlns:emma="http://www.w3.org/2003/04/emma" version="1.0">
          <emma:interpretation id="{32A4C8DB-0FC5-426B-B2DB-4272E98D05F8}" emma:medium="tactile" emma:mode="ink">
            <msink:context xmlns:msink="http://schemas.microsoft.com/ink/2010/main" type="paragraph" rotatedBoundingBox="15773,672 21854,1058 21737,2910 15656,2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F750E7-8824-4832-8EE7-6AC0AC7E3FD4}" emma:medium="tactile" emma:mode="ink">
              <msink:context xmlns:msink="http://schemas.microsoft.com/ink/2010/main" type="line" rotatedBoundingBox="15773,672 21854,1058 21737,2910 15656,2525"/>
            </emma:interpretation>
          </emma:emma>
        </inkml:annotationXML>
        <inkml:traceGroup>
          <inkml:annotationXML>
            <emma:emma xmlns:emma="http://www.w3.org/2003/04/emma" version="1.0">
              <emma:interpretation id="{14987355-A4AC-4C85-8AF5-4E3C3CA69323}" emma:medium="tactile" emma:mode="ink">
                <msink:context xmlns:msink="http://schemas.microsoft.com/ink/2010/main" type="inkWord" rotatedBoundingBox="15773,672 21854,1058 21737,2910 15656,252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1165 1229 375 0,'-7'15'82'0,"1"6"36"16,2-1-110-16,8 8-5 15,2-1-1-15,-4 10 1 16,-2 1-1-16,-7 10 0 16,-3-2 0-16,-8 9 0 15,0-8 0-15,-7-3 0 16,3-12 1-16,1-9-1 15,6-9 1-15,3-11 1 16,11-11 0-16,7-19 0 16,13-8-2-16,12-18 0 15,11-3-1 1,16-13-2-16,0 11 1 0,5 4 1 16,-5 15-1-16,0 11 0 15,-13 20 1-15,-7 10-1 0,-10 11 3 16,-11 15 1-16,-10 5 2 15,-7 9 2-15,-9-2 1 16,-4 3-1-16,5-10-3 16,1-3 0-16,5-12-3 15,11-5-1-15,11-4 0 16,5-8-5-16,4-1-7 16,8-5-39-16,-2 0-68 0,0-6-19 15,0-3-51-15,-2-9 16 16</inkml:trace>
          <inkml:trace contextRef="#ctx0" brushRef="#br0" timeOffset="457.8345">2631 67 415 0,'5'-14'84'0,"0"8"42"16,2 17-122-16,-6 29-2 0,-6 18 1 15,-15 37 0-15,-10 15 0 16,-14 51-3-16,-8 3-3 16,-14 40-8-16,-1-13 0 15,-6 2 5-15,12-52 4 16,4-25 6-16,18-56 8 15,7-25 0-15,14-27-5 16,3-21-11-16,5-12-11 16,2-18-48-16,4-6-40 0,-1-17-14 15,4 5 28-15,4-4 48 16,2 13 56-16,3-1 49 16,5 18 17-16,7 5-12 15,5 14-38-15,12 6-7 16,8 8-9-16,11 2-2 15,4 4-8-15,13-9-2 16,-5-2-3-16,10-8-34 16,-12-3-34-16,6-7-38 15,-19 3-32-15,2 7-45 16</inkml:trace>
          <inkml:trace contextRef="#ctx0" brushRef="#br0" timeOffset="-559.8668">569 314 390 0,'-3'-2'91'0,"1"-4"32"16,4-1-113-16,18 5-8 15,5-1-4-15,13 1 2 16,5 6 0-16,8-3 0 16,-1 1 1-16,8 0-2 15,-8-2 1-15,5-9 0 0,-7-2 0 16,3-14 2-16,-9-5 1 15,1-13 2-15,-8 3-1 16,-3-5 0 0,-11 12-1-16,-3 3 0 0,-9 10-3 15,-9 5-5-15,-4 12-3 16,-9 10-3-16,-5 11-2 16,-9 27 1-16,-1 14 6 15,-12 41 1-15,2 10 4 16,-12 44-3-16,0 4 0 15,-11 16 8-15,8-31 9 0,-7-10 12 16,7-47 3-16,-5-16 7 16,5-30-3-16,-10-4 0 15,3-13-11-15,-10-6 0 16,5-12-6-16,-3-7-8 16,12-3-11-16,-2-8-9 15,15 0-4-15,-2-2-4 16,12 3-2-16,-1 2 3 15,11 7 7-15,2 9 0 16,7 9 1-16,9 12-56 16,10 8-68-16,15 10 1 15,10-1-191-15</inkml:trace>
          <inkml:trace contextRef="#ctx0" brushRef="#br0" timeOffset="1074.9401">2772 1343 304 0,'7'14'111'0,"3"-8"11"16,3 1-72-16,4 0-38 15,1-6-3-15,-3 1-6 16,-2-4-2-16,-6-4-2 15,-9-9-1-15,-3-4 1 0,-8-7-2 16,-6-2 0 0,-5-4 0-16,-6 9 0 0,-12 6 0 15,4 12 1-15,-10 18 0 16,1 16 1-16,-1 19-1 16,10 12 1-16,3 16 1 15,12-3-1-15,10 7-1 16,18-17 0-16,11-12 2 15,12-19 4-15,14-16 5 16,1-16 1-16,10-13 2 16,-5-3-2-16,9-11-2 15,-9-5-4-15,5-7-1 16,-6 4 0-16,2-7-1 16,-9 7 0-16,2 7-1 15,-14 10 0-15,-1 5-2 16,-13 9-1-16,-2 8 0 15,-5 6 0-15,-2 6 0 0,-5 1 2 16,0 1 1-16,0 0 2 16,3 4-2-16,-1-6 1 15,9 1 0 1,1-2 0-16,6-8 1 0,2-4 2 16,8-8 2-16,1-8 2 15,10-6 4-15,5-2 2 0,12-7 0 16,0 3-3-1,14-2-1-15,-7 6-7 0,7 1-6 16,-10 8-7-16,1 2-11 16,-14 5-12-16,-7-2-117 15,-14 6 28-15,-8-1-290 16</inkml:trace>
          <inkml:trace contextRef="#ctx0" brushRef="#br0" timeOffset="1876.0223">3851 1340 257 0,'-8'7'49'0,"3"1"29"16,3 4-72-16,4 1 5 16,3 5 9-16,1-1 4 15,3 3 3-15,-1-4-4 16,7 1-4-16,-2-4-8 0,2 2-2 15,-3 0-5-15,-4 3 1 16,-6 1 2-16,-7 9 6 16,-7 0-1-16,-8 5 0 15,-1-1-1-15,-4-1-4 16,2-7-6-16,3-5-1 16,8-10-3-16,10-8-2 15,9-7 1-15,11-16 3 16,6-6 1-16,15-14 8 15,1-1 5-15,10-3 0 16,-3 8-2-16,2 1-1 16,-7 14-5-16,-1 1-3 15,-3 9-1-15,-3 3-1 16,-10 5 1-16,-5 5-2 16,-8 2 1-16,-6 6 0 0,-6 4 0 15,-1 4 0-15,-3 2 2 16,1 11-1-16,-2 1-1 15,2 8-4-15,0-2-6 16,-4 7-8-16,0-8 0 16,1-3-10-16,-1-11-11 15,4-4-83-15,1-12 23 0,10-7-221 16</inkml:trace>
          <inkml:trace contextRef="#ctx0" brushRef="#br0" timeOffset="2408.1753">4824 1478 455 0,'-2'-23'104'0,"-4"-1"39"16,-1 6-136-16,-11 8-10 15,-5 12-3-15,-11 9 0 16,-6 6 3-16,-4 8 5 15,5 1 3-15,0 4 0 16,9-5 1-16,2 8-2 16,9-1-3-16,1 5-1 15,5-3 1-15,1-4-1 16,9-8-1-16,4-9 0 0,11-10 0 16,10-11-3-16,6-10-1 15,7-17-3-15,0-10 1 16,6-11-1-1,-3 1 2-15,0 0 1 0,-6 19 3 16,-2 9 3-16,-10 15 1 0,0 14 2 16,-7 13 1-1,4 12 3-15,-2 9-2 0,1 11 1 16,2-1-2-16,7 6-2 16,2-14-1-16,9-3 1 15,1-15 2-15,11-15 4 16,-1-15 4-16,14-20 2 15,-1-13-3-15,16-21 0 16,0-4-4-16,11-18-5 16,-9 6-1-16,10-19 0 15,-15 6-1-15,12-23 0 16,-11 8 0-16,9-23 0 16,-13 16-1-16,0-13 0 15,-22 24-1-15,-18 2 1 16,-24 31-1-16,-21 13 0 15,-16 36 0-15,-24 31 0 0,-5 27 0 16,-16 37 0 0,8 18 2-16,-8 41-1 15,17 7 1-15,3 34-1 0,16-17-3 16,9 15-13-16,12-39-6 16,6-12-25-16,8-39-39 15,7-9-70-15,-1-36 0 16,11-9-150-16</inkml:trace>
        </inkml:traceGroup>
      </inkml:traceGroup>
    </inkml:traceGroup>
    <inkml:traceGroup>
      <inkml:annotationXML>
        <emma:emma xmlns:emma="http://www.w3.org/2003/04/emma" version="1.0">
          <emma:interpretation id="{67C675D2-1687-46FC-8EDF-FD0DC4F03E85}" emma:medium="tactile" emma:mode="ink">
            <msink:context xmlns:msink="http://schemas.microsoft.com/ink/2010/main" type="paragraph" rotatedBoundingBox="15668,2653 22153,3136 21985,5402 15500,4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CBFF75-428E-4B52-9222-1359B795C319}" emma:medium="tactile" emma:mode="ink">
              <msink:context xmlns:msink="http://schemas.microsoft.com/ink/2010/main" type="line" rotatedBoundingBox="15668,2653 22153,3136 21985,5402 15500,4920"/>
            </emma:interpretation>
          </emma:emma>
        </inkml:annotationXML>
        <inkml:traceGroup>
          <inkml:annotationXML>
            <emma:emma xmlns:emma="http://www.w3.org/2003/04/emma" version="1.0">
              <emma:interpretation id="{543182C7-3F65-44BE-A552-D4F64C13D55F}" emma:medium="tactile" emma:mode="ink">
                <msink:context xmlns:msink="http://schemas.microsoft.com/ink/2010/main" type="inkWord" rotatedBoundingBox="15661,2750 19349,3024 19204,4970 15517,469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844.2366">262 2061 390 0,'17'-20'97'16,"-3"5"35"-16,5 8-116 16,-4 9-2-16,-2 13-3 15,-5 16-10-15,-6 29 0 16,-5 11 0-16,-12 47 1 16,-5 8 0-16,-10 40-1 0,-3-1 0 15,-10 37-1 1,-1-27 0-16,-10 2 0 0,4-37 1 15,-7-6 0-15,8-51 1 16,0-10 0-16,18-28-2 16,4-15-2-16,16-30-2 15,11-25-5-15,11-15-1 16,14-33-1-16,7-10 2 0,9-33 1 16,1-4 6-16,8-26 1 15,-6 15 3-15,9-17 1 16,1 27 3-16,9-10 7 15,-5 25 1-15,18-2 1 16,-6 27-1-16,13 4-3 16,-5 27-7-16,7 7-1 15,-17 20-2-15,-2 6-1 16,-18 12 0-16,-10 10 0 16,-13 7 1-16,-11 13 0 15,-14 5 2-15,-15 10 0 16,-14 1 1-16,-24 19-2 15,-10 0 0-15,-28 9-1 16,-2-7-1-16,-12 6 0 16,16-20 1-16,6 0 0 0,28-10-1 15,8 4 0 1,21-4 0-16,6 8-1 0,10-1 1 16,3 17-1-16,7-1 1 15,5 22 1-15,7 0-1 16,6 20 0-16,4-8 0 15,8 9 0-15,-2-19 0 16,7-2-1-16,-4-23-2 16,6-14 1-16,-4-21 0 0,8-13-12 15,-1-19-11-15,12-6-80 16,-1-2-37-16,12-7-27 16,-3 2-90-16</inkml:trace>
          <inkml:trace contextRef="#ctx0" brushRef="#br0" timeOffset="4325.062">1426 3387 399 0,'-7'-17'110'16,"-13"1"30"-16,-6-3-110 15,-1 6-19-15,-8 5-3 16,0 6-7-16,-6 16-2 15,3 7 0-15,-7 14 0 16,8 3 0-16,1 10 2 0,8-1-1 16,-2 8 1-16,8-6-1 15,0 6 0-15,8-12 0 16,4-4-1-16,8-18 1 16,9-13-3-16,9-18-4 15,14-16-14-15,3-11-8 16,10-19-8-16,1-2 2 15,4-9 8-15,-10 9 17 16,0 5 17-16,-10 17 9 0,-4 7 5 16,-10 23-1-16,-2 19-2 15,-5 14-4-15,-2 19 0 16,0 11-1-16,6 16-2 16,4-4-1-16,13 11-4 15,4-12-2-15,16 0-2 16,-1-23-1-16,9-12 0 15,-4-20 0-15,2-18-1 16,-10-11-4-16,5-12-14 16,-9-6-17-16,3-15-103 15,-6-4 16-15,4-17-246 16</inkml:trace>
          <inkml:trace contextRef="#ctx0" brushRef="#br0" timeOffset="4742.126">2563 2158 418 0,'-2'-39'111'0,"2"9"29"0,7 20-119 16,4 20-14-16,3 20-7 16,-3 33-5-16,-6 18 1 15,-11 44 1-15,-11 6 1 16,-11 33 1-16,-2-11 2 15,-3 16-2-15,5-36 0 16,-6-12-1-16,8-41 2 0,-2-25 5 16,3-39 2-1,0-21 0-15,8-18 0 0,-3-10-5 16,0-7-6-16,-6-3-2 16,-1 8 0-16,-3 5 1 15,5 10 5-15,7 8 1 16,13 9 1-16,17 8 0 15,11 5 0-15,15 8-2 16,10 4 1-16,15 6 0 16,-1 0-10-16,8 2-9 15,-9-11-3-15,5-10-31 16,-12-7-85-16,-1-12 7 16,-15-1-49-16,-7 2 31 15</inkml:trace>
          <inkml:trace contextRef="#ctx0" brushRef="#br0" timeOffset="5248.9885">2878 3487 393 0,'24'-7'117'15,"14"-8"23"-15,2-2-112 16,9-4-13-16,-5-1-13 15,0-4-3-15,-12-1-1 0,-9-4 0 16,-13 2 1-16,-13-4 3 16,-10 7 3-16,-16 6-1 15,-9 10-1-15,-12 11 1 16,-1 13-2-16,-2 17 0 16,6 6 2-16,4 19-1 15,13 1 0-15,7 17-2 16,6-2-1-16,9 9 1 15,6-11-1-15,12-2-1 16,10-22 1-16,20-4 0 16,8-22 0-16,27-14 2 15,5-7 0-15,13-8-6 16,-9-6-5-16,4-3-27 16,-20 7-54-16,-1-9-57 0,-16-2-18 15,-4-11-109-15</inkml:trace>
        </inkml:traceGroup>
        <inkml:traceGroup>
          <inkml:annotationXML>
            <emma:emma xmlns:emma="http://www.w3.org/2003/04/emma" version="1.0">
              <emma:interpretation id="{489ACB06-907A-4A39-9C85-BB82002A0005}" emma:medium="tactile" emma:mode="ink">
                <msink:context xmlns:msink="http://schemas.microsoft.com/ink/2010/main" type="inkWord" rotatedBoundingBox="20607,3021 22153,3136 21985,5402 20438,5287"/>
              </emma:interpretation>
              <emma:one-of disjunction-type="recognition" id="oneOf2">
                <emma:interpretation id="interp2" emma:lang="" emma:confidence="0">
                  <emma:literal>of</emma:literal>
                </emma:interpretation>
                <emma:interpretation id="interp3" emma:lang="" emma:confidence="0">
                  <emma:literal>oft</emma:literal>
                </emma:interpretation>
                <emma:interpretation id="interp4" emma:lang="" emma:confidence="0">
                  <emma:literal>Of</emma:literal>
                </emma:interpretation>
                <emma:interpretation id="interp5" emma:lang="" emma:confidence="0">
                  <emma:literal>ob</emma:literal>
                </emma:interpretation>
                <emma:interpretation id="interp6" emma:lang="" emma:confidence="0">
                  <emma:literal>obs</emma:literal>
                </emma:interpretation>
              </emma:one-of>
            </emma:emma>
          </inkml:annotationXML>
          <inkml:trace contextRef="#ctx0" brushRef="#br0" timeOffset="6725.9985">5081 3483 252 0,'9'-5'122'0,"1"2"-35"16,-2 3-67-16,-1 0-19 16,-1 2-19-16,1-2-17 15,-1 0 33-15,1-2 13 16,0-1 15-16,-1-2 14 15,-2 0 0-15,2-4 1 0,-1 1-12 16,2 0-13-16,0 3-13 16,3 1-2-16,-4 4-1 15,1 2 1-15,-6 0 1 16,1-1-1-16,-4-1 2 16,1-1 5-16,-1-1 5 15,-4 0-1-15,-1-1-1 0,2 0 1 16,-2 1-4-16,-3-4-4 15,4-1 3-15,-3-5 0 16,1 1 0-16,-2-4-1 16,0 0-3-16,-3 3-3 15,0 9-2-15,-9 6 0 16,-1 9 0-16,-12 11 0 16,2 5 2-16,-2 10 0 15,3 2 1-15,1 10-1 16,6-3 0-16,3 11 0 15,7-2-1-15,-1 12 0 16,6-8 1-16,3 3-1 16,7-12 1-16,7-6 1 15,9-18 1-15,13-12 0 16,4-14 1-16,13-15 0 16,-1-11-1-16,8-12-1 15,-3-3-1-15,1-11 0 16,-9 1 1-16,-2-6-1 15,-14-1 2-15,-2-8 1 0,-16 11 0 16,-11-5 0-16,-9 13-1 16,-10 3-1-16,-3 13 0 15,1 3-1-15,5 11 0 16,4 1 0-16,7 10-2 16,5 2 0-16,1 9 0 15,2 6 0-15,3 3 1 0,4 5 0 16,1 3-2-16,9 2-2 15,1-7-9-15,12 2-12 16,-2-8-5-16,14-6-11 16,-1-11-4-16,14-10-29 15,-5-11-12-15,8-14-30 16,-6-7-21-16,7-14-26 16</inkml:trace>
          <inkml:trace contextRef="#ctx0" brushRef="#br0" timeOffset="7133.7102">5769 3083 84 0,'63'-91'124'16,"-7"5"-24"-16,9-16 13 15,-12 9-27-15,0-11-16 16,-15 14-25-16,-3-1-6 16,-12 19-18-16,-9 16-6 15,-4 24-6-15,-5 17-1 16,-14 27-1-16,-16 33-3 16,-8 20 0-16,-22 41-2 15,-6 17-1-15,-9 43 3 0,9 3 0 16,-4 40 0-16,14-15-1 15,-2 31-1-15,4-31-3 16,-2 5-1-16,6-46 0 16,-1-9-3-16,6-49 0 15,0-22 1-15,8-38 0 16,-4-24 4-16,9-27 2 16,2-26 1-16,9-16-2 0,8-17-4 15,11 1-1-15,10-6 0 16,5 15 3-16,16 4 2 15,-1 18 3-15,10 5 3 16,2 14-1-16,15 6-2 16,-2 11 0-16,20 2-1 15,-4 5-2-15,18 0-4 16,-13 4-3-16,9-1-5 16,-15-3-7-16,2-3-24 15,-15-6-31-15,-4-6-72 16,-13-3-5-16,1-7-151 15</inkml:trace>
        </inkml:traceGroup>
      </inkml:traceGroup>
    </inkml:traceGroup>
    <inkml:traceGroup>
      <inkml:annotationXML>
        <emma:emma xmlns:emma="http://www.w3.org/2003/04/emma" version="1.0">
          <emma:interpretation id="{ABB4964B-32FA-4B0F-9111-211EF00859F3}" emma:medium="tactile" emma:mode="ink">
            <msink:context xmlns:msink="http://schemas.microsoft.com/ink/2010/main" type="paragraph" rotatedBoundingBox="15483,5290 20717,5615 20606,7402 15372,70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4D2B73-0465-47C0-AAD2-732F96F3CDF6}" emma:medium="tactile" emma:mode="ink">
              <msink:context xmlns:msink="http://schemas.microsoft.com/ink/2010/main" type="line" rotatedBoundingBox="15483,5290 20717,5615 20606,7402 15372,7078"/>
            </emma:interpretation>
          </emma:emma>
        </inkml:annotationXML>
        <inkml:traceGroup>
          <inkml:annotationXML>
            <emma:emma xmlns:emma="http://www.w3.org/2003/04/emma" version="1.0">
              <emma:interpretation id="{C9520EF9-5114-487F-A9F8-343D8CA8B602}" emma:medium="tactile" emma:mode="ink">
                <msink:context xmlns:msink="http://schemas.microsoft.com/ink/2010/main" type="inkWord" rotatedBoundingBox="15475,5419 16953,5510 16850,7169 15372,7078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8572.5286">209 4581 349 0,'-10'28'108'0,"-3"0"7"16,3 17-95-16,6 10-17 15,1 21-19-15,0 4 21 16,-1 24 8-16,-1 3 1 0,-6 37 1 16,-1-3 0-1,-8 32-3-15,-3-17-9 0,-9 0-2 16,-4-43-1 0,-7-17-1-16,1-43 1 0,-8-13 0 15,9-23-1-15,-4-16 1 16,10-14 1-16,2-25 0 15,13-15 1-15,8-35-1 16,17-7 1-16,17-29-2 16,11 2 1-16,22-27-1 15,6 19 0-15,21-12 1 16,-4 24 7-16,15-3 0 16,-14 24 1-16,8 6 1 15,-17 28-1-15,3 8-6 16,-17 27 0-16,-1 18-1 15,-15 15-1-15,-5 8 2 16,-14 14-1-16,-13 6 2 16,-11-1-1-16,-15 9 0 0,-10 1 0 15,-16 4-1-15,0-3-1 16,-13 5-1-16,9-3 1 16,-2 7-1-16,10-4 1 15,6 8-1-15,10 2 0 16,6 15 0-16,6 4 0 0,4 24 0 15,8 0-2-15,3 29-2 16,4-9 0-16,8 8-1 16,2-29 1-16,3-15 1 15,3-35 2-15,2-17 2 16,0-23 0-16,8-9 0 16,2-6 1-16,11-10 0 15,1-3-1-15,16-5 0 16,-2-4-1-16,12-9 0 15,-8 3-1-15,5-9-1 16,-17-1 0-16,-2-10 0 16,-16 6 1-16,-3-7 1 15,-11 5 0-15,-11 0 4 16,-12 12 1-16,-11 2 1 16,-12 12 0-16,-15 10 0 15,-3 14-3-15,-8 16-2 16,8 11-1-16,0 17 1 0,11 5-1 15,9 15 0-15,13-6 1 16,11 14-1-16,13-8 1 16,14 6-1-16,7-12 0 15,10-8 0-15,1-23-2 16,11-8-11-16,-6-20-12 16,5-11-126-16,-6-8 27 15,5-7-312-15</inkml:trace>
        </inkml:traceGroup>
        <inkml:traceGroup>
          <inkml:annotationXML>
            <emma:emma xmlns:emma="http://www.w3.org/2003/04/emma" version="1.0">
              <emma:interpretation id="{AAF1FADE-0B51-4F4F-864C-A88D8519B24F}" emma:medium="tactile" emma:mode="ink">
                <msink:context xmlns:msink="http://schemas.microsoft.com/ink/2010/main" type="inkWord" rotatedBoundingBox="17141,5393 20717,5615 20610,7337 17034,7115"/>
              </emma:interpretation>
              <emma:one-of disjunction-type="recognition" id="oneOf4">
                <emma:interpretation id="interp8" emma:lang="" emma:confidence="0">
                  <emma:literal>turn</emma:literal>
                </emma:interpretation>
                <emma:interpretation id="interp9" emma:lang="" emma:confidence="0">
                  <emma:literal>Hirn</emma:literal>
                </emma:interpretation>
                <emma:interpretation id="interp10" emma:lang="" emma:confidence="0">
                  <emma:literal>Turn</emma:literal>
                </emma:interpretation>
                <emma:interpretation id="interp11" emma:lang="" emma:confidence="0">
                  <emma:literal>Harn</emma:literal>
                </emma:interpretation>
                <emma:interpretation id="interp12" emma:lang="" emma:confidence="0">
                  <emma:literal>burn</emma:literal>
                </emma:interpretation>
              </emma:one-of>
            </emma:emma>
          </inkml:annotationXML>
          <inkml:trace contextRef="#ctx0" brushRef="#br0" timeOffset="9518.8301">1851 4586 361 0,'5'-32'84'0,"-4"32"38"15,-2 32-104-15,-9 46-8 16,-4 23-1-16,-5 48 0 16,-3 12-6-16,0 50-1 15,6-13-1-15,-1 21 1 16,6-35-1-16,-4-16 6 16,3-65 7-16,-6-27 9 15,-2-48-1-15,-3-21 1 16,-2-27-7-16,-10-15-8 0,-2-8-7 15,-8-17-3-15,4 4 0 16,1-7-1-16,15 11 1 16,10 1 1-16,15 14 2 15,12 1 0-15,8 14 0 16,11 7 0-16,4 9 0 0,13 6-1 16,4 6 0-16,13 6 0 15,-9-2 0-15,14-7-1 16,-11-6 1-16,10-12 0 15,-11-7-1-15,3-11 1 16,-11-2-1-16,3-8 0 16,-8-2 1-16,0-6 0 15,-7 3 0-15,0-1-2 16,-6 13-1-16,-9 3-1 16,-10 16 2-16,-10 15-1 15,-9 17 2-15,-11 25 1 16,-3 10 1-16,-6 21-1 15,2 6 1-15,1 12-1 16,8-12 0-16,4 4 1 16,4-16-1-16,7-4 0 15,3-17 0-15,4-5 2 16,-2-15-1-16,5-8 1 0,3-12 0 16,5-13 1-16,4-12-2 15,13-16 1-15,1-6-2 16,6-12 0-16,-2 5 0 15,0 1 0-15,-9 5 0 16,1 1 1-16,-4 8 0 16,0 2 1-16,-3 8 0 15,2 5-1-15,-8 10 0 0,-2 10-1 16,-5 10 1-16,-2 10 0 16,-4 5 3-16,3 7 0 15,-1 1 0-15,7 5 1 16,0-6-2-16,1 4-2 15,-1-4 0-15,-1-4-1 16,-4-5 1-16,1-5-1 16,-1-9 0-16,10-11 3 15,2-10 0-15,13-17 1 16,4-11 0-16,13-10-1 16,-6 2-1-16,2 3-1 15,-6 12 1-15,-2 10 2 16,-10 11-1-16,0 9 0 15,-4 3 0-15,-1 8-2 16,-7-1-1-16,-3 7-1 16,-5 1 1-16,-3 14-1 0,-10-1 0 15,-4 18 1-15,-6-1 0 16,-4 8-1-16,-1-8 1 16,-1 0 0-16,1-15 0 15,5-5 0-15,6-12 0 16,2-5-1-16,5-11 0 15,12-9 2-15,6-8 0 16,12-13 3-16,8-5 1 16,10-8 1-16,2 4-3 0,12-1 0 15,-6 10-2-15,12-2-2 16,-3 10-3-16,11-2-10 16,-13 2-6-16,4 2-23 15,-14 7-45-15,-3-3-71 16,-17 6-3-16,7-5-161 15</inkml:trace>
          <inkml:trace contextRef="#ctx0" brushRef="#br0" timeOffset="10338.3512">4379 5484 466 0,'-5'35'94'16,"0"3"46"-16,-3 20-140 15,-2 2 0-15,-7 18 0 16,-3-9-1-16,-1 9 1 15,1-16 1-15,0-1 0 0,5-18 0 16,2-6 3-16,4-17 0 16,6-10 2-16,10-15-1 15,9-18 0-15,6-12-3 16,14-17-3-16,6-4-1 16,11-9 1-16,-2 7-1 15,14-3 2-15,-5 9 0 0,10-4 1 16,-9 6-2-16,6 2 0 15,-16 13 0-15,0 7-2 16,-14 16 0-16,-7 19 0 16,-10 9 0-16,-7 19 1 15,-6 8-1-15,-4 12-12 16,-5-2-35-16,-3 10-92 16,-1-13 8-16,-3 2-227 15</inkml:trace>
        </inkml:traceGroup>
      </inkml:traceGroup>
    </inkml:traceGroup>
  </inkml:traceGroup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5:30.5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A54C158-762E-4CD4-A1FB-630EB22ACD12}" emma:medium="tactile" emma:mode="ink">
          <msink:context xmlns:msink="http://schemas.microsoft.com/ink/2010/main" type="inkDrawing" rotatedBoundingBox="22894,6679 23619,1273 25586,1537 24861,6943" semanticType="verticalRange" shapeName="Other">
            <msink:sourceLink direction="with" ref="{7192EEA8-7C3D-4F92-B86A-F69BEA30B6BB}"/>
          </msink:context>
        </emma:interpretation>
      </emma:emma>
    </inkml:annotationXML>
    <inkml:trace contextRef="#ctx0" brushRef="#br0">1056 4 425 0,'38'-13'91'15,"5"3"40"-15,0 5-123 0,12 12-2 16,-3 6-2-16,3 10 0 16,-11 5 0-16,4 12 0 15,-6 0-1-15,8 12 3 16,-7-3 3-16,7 18-1 15,-7-4-2-15,-2 20 0 16,-14-2-2-16,-10 29-1 16,-16-2 1-16,-19 44 0 15,-12 5-1-15,-16 43 0 16,-3 1-1-16,-7 53 0 16,10-23-1-16,2 33 0 15,18-33-1-15,13 13-2 16,13-60 0-16,16 0 0 15,11-46 1-15,14-5 4 0,7-33 2 16,17-4 3-16,0-30 0 16,15-11 0-16,-7-33-3 15,8-22-1 1,-11-24-2-16,1-32 0 0,-15-14 0 16,1-23 0-16,-16-3 0 15,-6-17 0-15,-13 12-1 16,-12-19-1-16,-13 14-2 15,-14-7-3-15,-5 17 0 0,-6 11 0 16,0 25 0-16,-2 17 0 16,8 27 3-16,-1 17-2 15,8 18-1-15,0 29-3 16,9 18 2-16,-8 44 0 16,3 13 1-16,-8 54-3 15,0 11-1-15,-15 51 0 16,1-15 0-16,-12 33 2 15,4-39 10-15,-16-2 10 16,3-55 10-16,-19-4 5 16,1-45-2-16,-21 5-3 15,4-24-8-15,-26 4-5 16,7-24-4-16,-20-4-2 16,7-24 1-16,-18-3-2 15,14-17-2-15,-11-4-1 16,21-12-1-16,3-13-3 15,27-12-4-15,9-16-11 0,24-6-9 16,7-10-80 0,15 3-57-16,10-8-12 0,12 5-156 15</inkml:trace>
  </inkml:traceGroup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5:31.22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EFC817C-B126-4BC1-8817-1F810D2DFBA1}" emma:medium="tactile" emma:mode="ink">
          <msink:context xmlns:msink="http://schemas.microsoft.com/ink/2010/main" type="writingRegion" rotatedBoundingBox="26599,3993 29881,3797 30009,5935 26726,6131"/>
        </emma:interpretation>
      </emma:emma>
    </inkml:annotationXML>
    <inkml:traceGroup>
      <inkml:annotationXML>
        <emma:emma xmlns:emma="http://www.w3.org/2003/04/emma" version="1.0">
          <emma:interpretation id="{41A92117-EE40-4B84-8652-439CF6018C78}" emma:medium="tactile" emma:mode="ink">
            <msink:context xmlns:msink="http://schemas.microsoft.com/ink/2010/main" type="paragraph" rotatedBoundingBox="26599,3993 29881,3797 30009,5935 26726,61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4642F8-28EF-4E4E-BB6B-0746C335BA32}" emma:medium="tactile" emma:mode="ink">
              <msink:context xmlns:msink="http://schemas.microsoft.com/ink/2010/main" type="line" rotatedBoundingBox="26599,3993 29881,3797 30009,5935 26726,6131"/>
            </emma:interpretation>
          </emma:emma>
        </inkml:annotationXML>
        <inkml:traceGroup>
          <inkml:annotationXML>
            <emma:emma xmlns:emma="http://www.w3.org/2003/04/emma" version="1.0">
              <emma:interpretation id="{C93DA1DA-F227-498B-9F8B-1266264E39AF}" emma:medium="tactile" emma:mode="ink">
                <msink:context xmlns:msink="http://schemas.microsoft.com/ink/2010/main" type="inkWord" rotatedBoundingBox="26599,3993 29881,3797 30009,5935 26726,6131"/>
              </emma:interpretation>
              <emma:one-of disjunction-type="recognition" id="oneOf0">
                <emma:interpretation id="interp0" emma:lang="" emma:confidence="0">
                  <emma:literal>IRR</emma:literal>
                </emma:interpretation>
                <emma:interpretation id="interp1" emma:lang="" emma:confidence="0">
                  <emma:literal>l RR</emma:literal>
                </emma:interpretation>
                <emma:interpretation id="interp2" emma:lang="" emma:confidence="0">
                  <emma:literal>I RR</emma:literal>
                </emma:interpretation>
                <emma:interpretation id="interp3" emma:lang="" emma:confidence="0">
                  <emma:literal>| RR</emma:literal>
                </emma:interpretation>
                <emma:interpretation id="interp4" emma:lang="" emma:confidence="0">
                  <emma:literal>' RR</emma:literal>
                </emma:interpretation>
              </emma:one-of>
            </emma:emma>
          </inkml:annotationXML>
          <inkml:trace contextRef="#ctx0" brushRef="#br0">253 6 466 0,'-6'0'110'0,"-3"-5"38"16,8 7-133-16,7 9-11 15,1 26-2-15,-2 6 0 0,-5 35 1 16,-7 17 0-16,-3 42 2 15,-6 11-1 1,-8 45 0-16,-2-9-3 0,-9 28-4 16,0-31-3-16,-1-8-1 15,7-50-2-15,8-22-9 16,8-51-22-16,9-28-109 16,9-32 19-16,9-35-274 15</inkml:trace>
          <inkml:trace contextRef="#ctx0" brushRef="#br0" timeOffset="913.5012">1513-94 457 0,'9'15'99'0,"-3"17"47"0,-1 18-137 0,-6 36 0 16,-8 14-1-1,-7 42-3-15,-8 11-3 0,-10 38-2 16,0-17-1 0,-9 14 0-16,3-37 0 15,-1-18 1-15,8-55 2 0,3-20 7 16,8-41 1-16,4-34 1 16,5-21-1-16,3-27-6 15,5-10-8-15,3-26-5 16,4 0-2-16,-1-27-1 15,1 7 4-15,11-20 2 16,4 16 4-16,23-1 2 16,11 33 2-16,14 7 3 15,1 29 2-15,14 16-1 16,-14 24-1-16,11 20-1 0,-9 16-3 16,-2 12 0-16,-13 4-1 15,1 3 1-15,-20-13-1 16,-7-3 0-16,-14-9 0 15,-13 0 1-15,-15-3-1 16,-21 5 1-16,-14 3 2 16,-25 7-2-16,-4-1 1 15,-14 5 0-15,16-4-1 16,6 7 0-16,24-4 0 0,11 4-3 16,16-2 0-16,3 13-1 15,9 2 1-15,8 18 1 16,7 3 2-16,9 20-1 15,6-1 0-15,6 18-1 16,0-13-2-16,5 8-2 16,-4-22-2-16,4 2-3 15,-3-23-5-15,5-5-11 16,-7-14-8-16,3-3-28 16,-6-14-50-16,4-8-25 15,-8-8-24-15,7-14-27 16</inkml:trace>
          <inkml:trace contextRef="#ctx0" brushRef="#br0" timeOffset="1634.2329">2639-133 452 0,'3'54'107'15,"5"38"38"-15,-4 7-128 0,-1 46-16 16,-3 2 0-16,-11 44 0 16,-14-11-1-16,-9 24 1 15,1-23 0-15,-8 10 2 16,4-44 0-16,-4-14 7 15,7-48 1-15,1-25 6 16,10-45 4-16,0-34-8 16,6-30-11-16,-1-34-4 15,6-15-8-15,4-30-13 16,3 0 4-16,2-25 4 16,6 10 2-16,12-26 3 15,7 20 6-15,17-16 4 16,10 36 2-16,17 4 5 15,0 41 3-15,16 6 3 0,-9 33 0 16,11 12-2-16,-11 19-4 16,5 16-2-16,-16 11-4 15,3 11 0 1,-17 5 1-16,0 10 1 0,-15-5 0 16,-8 13 1-16,-15-4-1 15,-15 7 1-15,-17-5-2 16,-16 0 1-16,-12-9-2 15,-19 2 1-15,-1-11-1 16,-20 3 0-16,7-4-2 0,-3 4-2 16,18-5-2-16,2 5-2 15,24-4 1-15,7 13-1 16,14-1 5-16,9 12 1 16,10-1 3-16,11 15-1 15,6-10 0-15,11 14 0 16,4-5-1-16,8 12-1 15,-1-12 0-15,8 12 0 16,-6-10 0-16,3 8 1 16,-6-10 0-16,4 10 1 15,-7-10 0-15,2 7-6 16,-5-12-7-16,-3 3-27 16,-6-13-35-16,1-1-82 15,-4-12-5-15,-3-4-171 16</inkml:trace>
        </inkml:traceGroup>
      </inkml:traceGroup>
    </inkml:traceGroup>
  </inkml:traceGroup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8:25.2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B327FA-B41B-4D50-A727-FE8B3BE430D2}" emma:medium="tactile" emma:mode="ink">
          <msink:context xmlns:msink="http://schemas.microsoft.com/ink/2010/main" type="writingRegion" rotatedBoundingBox="3197,1738 4867,1738 4867,4801 3197,4801"/>
        </emma:interpretation>
      </emma:emma>
    </inkml:annotationXML>
    <inkml:traceGroup>
      <inkml:annotationXML>
        <emma:emma xmlns:emma="http://www.w3.org/2003/04/emma" version="1.0">
          <emma:interpretation id="{13B705B0-73C9-46E2-BBDF-13A22551D4B1}" emma:medium="tactile" emma:mode="ink">
            <msink:context xmlns:msink="http://schemas.microsoft.com/ink/2010/main" type="paragraph" rotatedBoundingBox="3197,1738 4867,1738 4867,4801 3197,48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2C50F2-B10B-47FE-BE2A-8F65B238DC3E}" emma:medium="tactile" emma:mode="ink">
              <msink:context xmlns:msink="http://schemas.microsoft.com/ink/2010/main" type="inkBullet" rotatedBoundingBox="3197,1738 4225,1738 4225,4233 3197,4233"/>
            </emma:interpretation>
          </emma:emma>
        </inkml:annotationXML>
        <inkml:trace contextRef="#ctx0" brushRef="#br0">-34 1215 444 0,'2'2'92'0,"6"0"44"0,5-1-132 16,14 6-1-16,8-2 1 15,20 3 4-15,1-3 1 16,15 0 1-16,-1-5-2 16,13-1-2-16,-15-8-3 15,10 1-1-15,-13 3-9 0,1 2-17 16,-11 4-25-16,0 9-97 16,-14 5 8-1,-4 2-226-15</inkml:trace>
        <inkml:trace contextRef="#ctx0" brushRef="#br0" timeOffset="-454.3469">831 9 227 0,'5'-4'158'0,"-3"4"-37"15,-1 0-23-15,1 2-114 0,-2-4 3 0,2 2 6 0,-2-1 9 16,-2 2 13-16,0-2 3 16,2 4-2-16,0-3-2 15,0 2-4-15,0-4 5 16,0 2 1-16,0-3 0 15,0 1 0-15,-1 2-3 16,1-2-7-16,0 2-2 16,1 2-3-16,-1 3 0 15,0-3 0-15,-6 6 1 0,-4 3 1 16,-7 13 0-16,-6 2 0 16,-10 16 1-16,1 4 0 15,-9 17 0-15,2 2-1 16,-5 20-1-1,4-1-1-15,-7 19 0 16,8-8-1-16,-8 18 0 0,7-14 1 0,-3 13 0 16,2-16-1-1,-3 19 1-15,8-14 0 0,-6 15 0 16,6-13 0-16,-1 10 1 16,9-19 1-16,-3 3 0 15,11-19-1-15,5 0 0 16,6-17 0-16,8-4-1 15,9-12 2-15,9 1 3 16,7-9-1-16,13 1 0 16,0-8 0-16,11 1-2 15,-5-8-1-15,10 4-1 16,-8-4-1-16,6 2 1 16,-8-5-1-16,4 3 0 0,-9-9-2 15,4-1-3-15,-4-7-1 16,5-6-2-16,-3-5-1 15,6-9-1-15,-4-5-2 16,8-9-9-16,-9-2-18 16,6-11-51-16,-11 1-48 15,-3-12-9-15,-6 4-54 16,-7-12 76 0</inkml:trace>
      </inkml:traceGroup>
      <inkml:traceGroup>
        <inkml:annotationXML>
          <emma:emma xmlns:emma="http://www.w3.org/2003/04/emma" version="1.0">
            <emma:interpretation id="{6593484F-2DFF-4DD8-9586-EDAD54F6BECE}" emma:medium="tactile" emma:mode="ink">
              <msink:context xmlns:msink="http://schemas.microsoft.com/ink/2010/main" type="line" rotatedBoundingBox="4150,3858 4867,3858 4867,4801 4150,4801"/>
            </emma:interpretation>
          </emma:emma>
        </inkml:annotationXML>
        <inkml:traceGroup>
          <inkml:annotationXML>
            <emma:emma xmlns:emma="http://www.w3.org/2003/04/emma" version="1.0">
              <emma:interpretation id="{18A5130B-3579-44C1-B349-4DF11ED66BCB}" emma:medium="tactile" emma:mode="ink">
                <msink:context xmlns:msink="http://schemas.microsoft.com/ink/2010/main" type="inkWord" rotatedBoundingBox="4150,3858 4867,3858 4867,4801 4150,480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540.4432">1200 2120 465 0,'-7'14'103'0,"2"-13"39"0,0-1-134 15,8 0-12-15,1 4 0 0,-3 2 1 0,-1 9 2 0,-5 5 2 16,-6 8 0-16,-6 2 0 15,-6 5 2-15,-2-3 1 16,-7 2 0-16,1-2-1 0,-1 8 0 16,2 1-2-1,4 11 0-15,6 3-1 16,5 14 0-16,10-2 0 16,12 9 0-16,8-13 0 15,10 4 0 1,6-18-1-16,7 1 4 0,0-18 1 15,12-9 2-15,-2-15 1 16,7-18 3-16,-2-18-3 0,4-15 1 16,-11-10-2-16,4-15 2 15,-7 1-2-15,2-14-1 16,-8 10 0-16,-4-8 0 16,-8 16-2-16,-9 0 1 15,-11 19 0-15,-16 4-2 16,-11 10-2-16,-18 7-2 15,-6 11-3-15,-16 9 0 16,6 8-1-16,-1 8 0 16,16 5-2-16,3 4-16 0,16-2-31 15,1 5-104-15,9-1 9 16,-3 5-249-16</inkml:trace>
        </inkml:traceGroup>
      </inkml:traceGroup>
    </inkml:traceGroup>
  </inkml:traceGroup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8:26.7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757A375-C793-42AC-AA6D-493533C0FBE7}" emma:medium="tactile" emma:mode="ink">
          <msink:context xmlns:msink="http://schemas.microsoft.com/ink/2010/main" type="writingRegion" rotatedBoundingBox="1352,5568 5369,5664 5337,6997 1320,6901"/>
        </emma:interpretation>
      </emma:emma>
    </inkml:annotationXML>
    <inkml:traceGroup>
      <inkml:annotationXML>
        <emma:emma xmlns:emma="http://www.w3.org/2003/04/emma" version="1.0">
          <emma:interpretation id="{C43C5877-62D1-434D-8AEC-9470DCD03F9F}" emma:medium="tactile" emma:mode="ink">
            <msink:context xmlns:msink="http://schemas.microsoft.com/ink/2010/main" type="paragraph" rotatedBoundingBox="1352,5568 5369,5664 5337,6997 1320,6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65C7DF-E7EE-411E-B917-1A932545493D}" emma:medium="tactile" emma:mode="ink">
              <msink:context xmlns:msink="http://schemas.microsoft.com/ink/2010/main" type="line" rotatedBoundingBox="1352,5568 5369,5664 5337,6997 1320,6901"/>
            </emma:interpretation>
          </emma:emma>
        </inkml:annotationXML>
        <inkml:traceGroup>
          <inkml:annotationXML>
            <emma:emma xmlns:emma="http://www.w3.org/2003/04/emma" version="1.0">
              <emma:interpretation id="{83CEFE50-42A6-4B99-AF05-F18EAD81B963}" emma:medium="tactile" emma:mode="ink">
                <msink:context xmlns:msink="http://schemas.microsoft.com/ink/2010/main" type="inkWord" rotatedBoundingBox="1352,5568 5369,5664 5337,6997 1320,6901"/>
              </emma:interpretation>
            </emma:emma>
          </inkml:annotationXML>
          <inkml:trace contextRef="#ctx0" brushRef="#br0">-1573 4240 151 0,'-26'14'65'0,"2"-3"7"0,4 1-40 0,4-6-7 16,-6 3 0-16,6-1-12 15,-8 2 11-15,3 0 6 16,-6 0 10-16,7-3-1 16,-5 2 5-16,7 1-12 15,0 0-3-15,5 0-10 16,-1 0-3-16,6 0-6 0,1-3-2 16,7 1-1-16,5 2 1 15,5 0 0-15,10 3 7 16,9 2 3-16,15-8 3 15,9-4-2-15,22-8-1 32,2-5-7-32,14-10-3 0,-10 6-5 0,2-5-1 15,-15 6-1-15,2 3-1 16,-19 5 0-16,-1 2-3 16,-12 1-1-16,-4 5-3 15,-14-1-1-15,-7 1-2 16,-5 4-1-16,-9 3-10 15,-4 3-7-15,-9 4-56 16,-1 1-67-16,-6 4-5 16,2-1-173-16</inkml:trace>
          <inkml:trace contextRef="#ctx0" brushRef="#br0" timeOffset="799.4383">-535 4375 483 0,'-10'1'105'0,"5"-2"41"15,7-1-142-15,6 0-6 16,3-3-3-16,6-1 3 0,1-3 0 16,7-7 1-16,3-7 0 15,7-14 1-15,0-1 0 16,5-14 1-16,-3 4-1 15,1-5 0-15,-8 12 0 16,-2-2 0-16,-5 11 1 16,0 0-3-16,-4 9-3 31,-3 3-2-31,-3 9-7 0,-1 2-4 16,-7 9 4-16,-5 9 1 0,-5 9 6 0,-10 15 12 15,-3 7 5-15,-10 15 3 16,-2 6 3-16,-5 21-2 15,2 1-2-15,-4 23-4 16,2-5-1-16,-3 9-2 16,7-21-2-16,-4-2-1 15,6-28 1-15,1-4-2 16,8-18-2-16,-3-4-5 16,6-13-3-16,3-4-10 15,2-9-8-15,2-4-62 16,7-4-55-16,1-4-7 15,5-4-148-15</inkml:trace>
          <inkml:trace contextRef="#ctx0" brushRef="#br0" timeOffset="1294.7927">278 4121 450 0,'9'-5'97'15,"-6"1"42"-15,-1 3-132 16,-1 1-5-16,1-2 0 0,-2 4 0 16,-2 6 0-16,-9 12 0 15,-8 8 0-15,-12 22-2 16,-7 5 0-16,-14 19-1 15,1 6 1-15,-6 18 1 16,6-3 0-16,4 16 1 31,11-8-1-31,11 3-1 0,10-21 0 0,13-9-2 16,7-24 1-16,13-14 0 16,6-23 2-16,16-12 3 15,1-11 1-15,14-17 2 16,0-12 0-16,8-24-2 15,-5-2-1-15,2-20-1 0,-12 1 0 16,2-14 1-16,-12 12 2 16,-5-13 1-16,-10 14 1 15,-5 0 0-15,-9 18-1 16,-13 4-1-16,-6 21-2 16,-13 9-3-16,-3 16-1 0,-14 11-1 15,3 9-1-15,-6 10 1 16,5 5 1-1,1 8-3-15,9 1-3 0,-2 9-7 16,7-2-7-16,0 11-29 16,5-2-18-16,3 6-85 15,1-4 0-15,9 14-176 16</inkml:trace>
          <inkml:trace contextRef="#ctx0" brushRef="#br0" timeOffset="1832.161">999 4172 500 0,'6'-6'102'0,"-2"1"51"0,1 5-150 15,0 1-1-15,-2 9 1 16,-5 17-3-16,-4 8-2 16,-8 23-2-16,-6 10 0 15,-8 15-1-15,-3-9 3 16,-7 11 3-16,6-17 2 16,-3 4 1-16,9-18 0 0,6 3-1 15,6-14-2 1,6 0-2-16,10-10-4 15,8-1-3-15,6-11-1 16,13-6-1-16,5-13 1 16,13-17 5-16,3-16 4 0,9-21 3 15,-2-9 2-15,6-24 6 16,-13 0 1-16,3-16 6 16,-10 8 0-16,-5-11 3 15,-11 16-5-15,-4 1-1 16,-13 26-8-16,-8 9-2 15,-11 27-4-15,-14 14-5 16,-5 16-3-16,-14 18-3 16,-4 12 0-16,-2 11 2 15,6 4 2-15,2 8-7 16,14-6-5-16,3 6-23 16,8-5-25-16,6 5-93 0,9-10 9 15,7 4-205-15</inkml:trace>
          <inkml:trace contextRef="#ctx0" brushRef="#br0" timeOffset="2249.3315">1835 4358 199 0,'9'-5'219'0,"-8"3"-67"0,-1 2-119 0,0 2 120 0,-1 0-149 16,-3 6-4-16,-4 17-1 15,-2 7 0-15,-11 22 0 16,-4 11 2-16,-4 21 2 16,3-6 1-16,4 11 0 15,12-16 0-15,10 0-1 16,10-22-2-16,10-3-2 15,5-20 0-15,3-9 0 16,1-14-1-16,5-19 3 16,0-19 1-16,4-32 3 15,2-15 1-15,1-35 3 0,-6-2 0 16,-2-23 6-16,-6 17-1 16,-4-13-2-16,-10 26-1 15,-1 3-3-15,-7 34-9 16,-10 13-11-16,-7 31-9 15,-9 22-58-15,-9 20-94 16,-12 27 6-16,-2 9-243 0</inkml:trace>
        </inkml:traceGroup>
      </inkml:traceGroup>
    </inkml:traceGroup>
  </inkml:traceGroup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9:43.1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3877A1-373E-411E-8D99-9FF0473D9F6C}" emma:medium="tactile" emma:mode="ink">
          <msink:context xmlns:msink="http://schemas.microsoft.com/ink/2010/main" type="writingRegion" rotatedBoundingBox="16068,9161 20813,8330 21078,9841 16333,10673"/>
        </emma:interpretation>
      </emma:emma>
    </inkml:annotationXML>
    <inkml:traceGroup>
      <inkml:annotationXML>
        <emma:emma xmlns:emma="http://www.w3.org/2003/04/emma" version="1.0">
          <emma:interpretation id="{22FDE5A5-EC37-441E-9422-46DECB4BA416}" emma:medium="tactile" emma:mode="ink">
            <msink:context xmlns:msink="http://schemas.microsoft.com/ink/2010/main" type="paragraph" rotatedBoundingBox="16068,9161 20813,8330 21078,9841 16333,106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7DCFC4-9659-484F-BBAC-536FDB7A75EB}" emma:medium="tactile" emma:mode="ink">
              <msink:context xmlns:msink="http://schemas.microsoft.com/ink/2010/main" type="line" rotatedBoundingBox="16068,9161 20813,8330 21078,9841 16333,10673"/>
            </emma:interpretation>
          </emma:emma>
        </inkml:annotationXML>
        <inkml:traceGroup>
          <inkml:annotationXML>
            <emma:emma xmlns:emma="http://www.w3.org/2003/04/emma" version="1.0">
              <emma:interpretation id="{11D03057-5044-4CBD-AD17-55ECBC2A95B7}" emma:medium="tactile" emma:mode="ink">
                <msink:context xmlns:msink="http://schemas.microsoft.com/ink/2010/main" type="inkWord" rotatedBoundingBox="16068,9161 20813,8330 21078,9841 16333,10673"/>
              </emma:interpretation>
              <emma:one-of disjunction-type="recognition" id="oneOf0">
                <emma:interpretation id="interp0" emma:lang="" emma:confidence="0">
                  <emma:literal>2000</emma:literal>
                </emma:interpretation>
                <emma:interpretation id="interp1" emma:lang="" emma:confidence="0">
                  <emma:literal>2 000</emma:literal>
                </emma:interpretation>
                <emma:interpretation id="interp2" emma:lang="" emma:confidence="0">
                  <emma:literal>3 000</emma:literal>
                </emma:interpretation>
                <emma:interpretation id="interp3" emma:lang="" emma:confidence="0">
                  <emma:literal>Z 000</emma:literal>
                </emma:interpretation>
                <emma:interpretation id="interp4" emma:lang="" emma:confidence="0">
                  <emma:literal>z 000</emma:literal>
                </emma:interpretation>
              </emma:one-of>
            </emma:emma>
          </inkml:annotationXML>
          <inkml:trace contextRef="#ctx0" brushRef="#br0">13373 7873 387 0,'-48'0'105'15,"10"-4"32"-15,0-6-103 0,11-5-22 16,2-5 0-16,7 1-5 16,2-6-5-16,4 0-1 15,7 1 0-15,2 6-1 16,13-7 0-16,6-3 0 0,14-10 0 16,5-7 1-16,16-13 0 15,1 3 0 1,9-1 2-16,-1 9 0 15,6 6-1-15,-9 16-1 0,3 13 1 16,-12 17-2-16,-2 15 0 16,-9 13 0-16,-6 20 0 15,-11 9 0-15,-13 23 1 16,-12-4-1-16,-18 17 1 16,-12-12 0-16,-17 12 1 15,-2-17-1-15,-15 16 1 16,5-18 0-16,-9 13 1 15,8-19-1-15,-3 0 0 16,13-20-1-16,0-7 0 16,14-12-1-16,1-4 0 15,10-9 0-15,5-3 0 0,9-1 0 16,7-2-1-16,9-7 0 16,10-1 0-16,10-4 1 15,15-3 0-15,8-5 1 16,20-1 3-16,4-3 1 15,14-4 1-15,-5 3 0 16,12 2-2-16,-8 1-1 16,6 5-2-16,-9 2-2 15,2 7-3-15,-15 1-2 0,-1 7-12 16,-19 2-11-16,-4 0-122 16,-16-6 29-16,-5-1-304 15</inkml:trace>
          <inkml:trace contextRef="#ctx0" brushRef="#br0" timeOffset="551.0413">14934 7667 512 0,'-10'-47'109'0,"0"-8"51"16,7 7-153-16,3 2-5 0,1 14-3 15,-1 11-8-15,-1 16-3 16,-9 10-2-16,-7 13 2 15,-9 17 3-15,-6 10 5 16,-15 18 4-16,3 5 2 16,-11 12 7-16,8-4 0 0,3 17 1 31,12-10-1-31,7 16-1 16,15-2-5-16,5 9-1 0,10-16-3 15,7-2 0 1,3-25-2-16,8-15-2 0,5-27-2 0,12-21 2 15,3-19 3-15,14-28 3 16,-1-16 1-16,10-25 3 16,-6 0-1-16,8-23 0 15,-15 9 2-15,1-12 2 16,-15 16 2-16,-4-8 2 16,-15 24-2-16,-10 1-1 15,-13 20-3-15,-17 7-1 16,-10 23-4-16,-18 8-2 15,-5 18-1-15,-10 13-1 16,3 10 1-16,-3 11-3 16,16 4-1-16,1 13-7 0,14-1-3 15,6 11-4-15,9-4-3 16,4 3-13-16,10-9-16 16,6 4-98-16,9-12 15 15,14 0-240-15</inkml:trace>
          <inkml:trace contextRef="#ctx0" brushRef="#br0" timeOffset="1342.3878">15683 7630 380 0,'26'-26'119'0,"-1"2"28"16,-10 13-105-16,-2 1-14 15,-6 5-11-15,-7 5-3 16,-7 5-8-16,-11 15-2 16,-5 8 1-16,-10 17-1 15,-6 3-2-15,-4 18 0 16,7-8-1-16,-6 15 1 16,7-4-1-16,2 15 0 15,8-6 0 1,2 10 1-16,13-13-1 15,12-2 1-15,11-17-1 0,12-11-1 16,8-15-1-16,9-17-1 0,1-16 0 16,8-25 2-16,1-17 1 15,9-33 1-15,-1-8 0 16,13-24 2-16,-7 6 1 16,7-19 6-16,-13 15 3 15,8-13 3-15,-18 16 3 16,-4-3-4-16,-16 23-5 15,-11 11-4-15,-21 21-4 0,-20 16-8 16,-14 19 0-16,-19 13-2 16,-3 15 1-16,-10 16-1 15,10 8 2-15,0 10-3 16,11 3-2-16,2 11-6 16,12-3-1-16,0 6-3 15,10-6 1-15,4-4-18 16,11-16-41-16,10-10-75 15,11-15-6-15,15-13-178 16</inkml:trace>
          <inkml:trace contextRef="#ctx0" brushRef="#br0" timeOffset="1544.5305">16860 7273 377 0,'54'-10'132'0,"-4"-1"23"0,-18 2-101 16,1 6-28-16,-10 8-13 16,-10 13-9-16,-13 12-9 15,-16 15-2-15,-12 8 3 16,-12 14 2-16,-2-3 2 16,-6 11 3-16,5-10 1 0,0 8 0 15,6-12-1-15,1 9-1 31,8-12-1-31,6 5 0 0,12-11-1 16,12-6-1-16,13-11-1 16,13-12 1-16,10-11-1 0,22-7 1 15,5-9 1-15,21-10 0 16,-1-8 0-16,12-18 4 16,-12-6 3-16,6-22 6 15,-16-4 2-15,3-22 7 16,-15 1 1-16,-3-14 0 15,-17 9-5-15,-10-11 0 16,-16 21-8-16,-19-8-9 16,-19 16-9-16,-22 0-13 15,-12 20-7-15,-27 11-7 16,1 24 2-16,-17 25-19 16,9 26-11-16,-23 29-92 0,11 16 9 15,-22 24-220-15</inkml:trace>
        </inkml:traceGroup>
      </inkml:traceGroup>
    </inkml:traceGroup>
  </inkml:traceGroup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08:37.63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53C8290-533D-4A0D-B80F-31DDF53ECA72}" emma:medium="tactile" emma:mode="ink">
          <msink:context xmlns:msink="http://schemas.microsoft.com/ink/2010/main" type="writingRegion" rotatedBoundingBox="1849,1927 32036,1334 32381,18890 2194,19483"/>
        </emma:interpretation>
      </emma:emma>
    </inkml:annotationXML>
    <inkml:traceGroup>
      <inkml:annotationXML>
        <emma:emma xmlns:emma="http://www.w3.org/2003/04/emma" version="1.0">
          <emma:interpretation id="{37715C73-02EC-4101-82FA-30FACBFB4336}" emma:medium="tactile" emma:mode="ink">
            <msink:context xmlns:msink="http://schemas.microsoft.com/ink/2010/main" type="paragraph" rotatedBoundingBox="7945,526 20196,1877 19588,7387 7337,60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2A7E4ED-F69F-4C9F-9C2F-1246329D04A8}" emma:medium="tactile" emma:mode="ink">
              <msink:context xmlns:msink="http://schemas.microsoft.com/ink/2010/main" type="inkBullet" rotatedBoundingBox="7696,2789 7992,2822 7986,2868 7691,2836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4517 1086 506 0,'-17'12'106'16,"-10"-12"49"-16,14 0-152 0,18 0-4 15,12 1 0-15,1-2-2 16,7-1-2-16,0 5 1 0,0-3-6 16,-5-1-4-16,4 1-14 15,1-2-12-15,10-3-109 16,-2 0 24-16,16 3-264 15</inkml:trace>
      </inkml:traceGroup>
      <inkml:traceGroup>
        <inkml:annotationXML>
          <emma:emma xmlns:emma="http://www.w3.org/2003/04/emma" version="1.0">
            <emma:interpretation id="{DE763502-B87C-46EF-B64D-EBA068140A8E}" emma:medium="tactile" emma:mode="ink">
              <msink:context xmlns:msink="http://schemas.microsoft.com/ink/2010/main" type="line" rotatedBoundingBox="8984,640 19756,1828 19434,4748 8662,3560"/>
            </emma:interpretation>
          </emma:emma>
        </inkml:annotationXML>
        <inkml:traceGroup>
          <inkml:annotationXML>
            <emma:emma xmlns:emma="http://www.w3.org/2003/04/emma" version="1.0">
              <emma:interpretation id="{77F9F363-D3E9-44E8-B9A3-F5C2A912800A}" emma:medium="tactile" emma:mode="ink">
                <msink:context xmlns:msink="http://schemas.microsoft.com/ink/2010/main" type="inkWord" rotatedBoundingBox="8794,2359 13050,2828 13001,3271 8746,280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72.0082">5521 1011 512 0,'0'17'119'0,"5"-7"37"15,2-7-147-15,24 2-17 16,9 0-7-16,10 0-6 16,-9 2 1-16,2-2-14 0,-11 5-11 15,0 0-102-15,-11-2 23 16,9-3-257-16</inkml:trace>
          <inkml:trace contextRef="#ctx0" brushRef="#br0" timeOffset="470.7001">6597 895 106 0,'10'7'244'0,"-4"-1"-102"16,4 1-64-16,9 0 64 0,2 3-148 16,4-4 5-16,5-1-5 15,-2-3-5-15,5-9-38 16,4-1-55-16,6-4-35 16,2-6-41-16,11-4-35 15</inkml:trace>
          <inkml:trace contextRef="#ctx0" brushRef="#br0" timeOffset="667.3458">7490 834 292 0,'16'18'140'0,"-4"-6"-12"0,8 2-45 0,3 1-85 15,7 5 0-15,-5-3 3 16,7 6 0-16,-6-1-1 15,7 3-16-15,-1-2-40 16,3 0-72-16,-2-11-6 16,7-6-172-16</inkml:trace>
          <inkml:trace contextRef="#ctx0" brushRef="#br0" timeOffset="861.2056">8361 1069 393 0,'25'17'80'0,"9"-2"37"16,5-2-118-16,16 4-16 15,2-2 1-15,2 1 0 16,-6 1 1-16,-1 3 3 16,-7 0-92-16,1-2 37 15,-3-5-274-15</inkml:trace>
          <inkml:trace contextRef="#ctx0" brushRef="#br0" timeOffset="1009.8108">9377 1054 224 0,'34'5'209'0,"2"9"-59"0,1 1-135 0,17 6 126 0,10 6-155 15,2 3-40-15,-13-5-96 16,-3-1 12-16,-17-9-244 15</inkml:trace>
        </inkml:traceGroup>
        <inkml:traceGroup>
          <inkml:annotationXML>
            <emma:emma xmlns:emma="http://www.w3.org/2003/04/emma" version="1.0">
              <emma:interpretation id="{8B77394F-014D-4266-AF0B-70EC49BF9522}" emma:medium="tactile" emma:mode="ink">
                <msink:context xmlns:msink="http://schemas.microsoft.com/ink/2010/main" type="inkWord" rotatedBoundingBox="16974,1522 19756,1828 19434,4748 16652,4441"/>
              </emma:interpretation>
              <emma:one-of disjunction-type="recognition" id="oneOf2">
                <emma:interpretation id="interp2" emma:lang="" emma:confidence="0">
                  <emma:literal>10</emma:literal>
                </emma:interpretation>
                <emma:interpretation id="interp3" emma:lang="" emma:confidence="0">
                  <emma:literal>1 0</emma:literal>
                </emma:interpretation>
                <emma:interpretation id="interp4" emma:lang="" emma:confidence="0">
                  <emma:literal>0 0</emma:literal>
                </emma:interpretation>
                <emma:interpretation id="interp5" emma:lang="" emma:confidence="0">
                  <emma:literal>^ 0</emma:literal>
                </emma:interpretation>
                <emma:interpretation id="interp6" emma:lang="" emma:confidence="0">
                  <emma:literal>f 0</emma:literal>
                </emma:interpretation>
              </emma:one-of>
            </emma:emma>
          </inkml:annotationXML>
          <inkml:trace contextRef="#ctx0" brushRef="#br0" timeOffset="2513.9137">14582-123 376 0,'2'2'86'16,"-6"-4"34"-16,1 1-108 16,0 7-5-16,-1 8 1 15,-4 6 2-15,-4 3 2 0,-4 10 1 16,-2-3 0 0,-11 6 0-16,1-1-5 0,-5 8-2 15,0-1-2-15,-10 9-1 16,3-1 0-16,-8 7 0 15,3-3-1 1,-10 11 0-16,5-2 0 16,-5 17-1-16,4 1 0 15,-9 26 0-15,7-6-1 0,-7 23 0 16,7-6 0-16,-5 28-1 16,10-15 1-16,-2 14 1 15,10-27 2-15,2 5 4 16,15-32 2-16,5 2-2 15,13-22-1-15,10 11-1 16,8-21-3-16,12-3-3 0,6-15 2 16,16-5 1-16,4-14-1 15,21-4 1-15,4-9 0 16,19-1 0-16,-9-6-2 16,10-11 0-16,-13-6 0 15,4-16-1-15,-18-4 0 16,6-13-5-16,-14 1-4 15,4-13-16-15,-13 6-30 16,-1-7-94-16,-16 4 11 16,-4-3-225-16</inkml:trace>
          <inkml:trace contextRef="#ctx0" brushRef="#br0" timeOffset="2847.732">13563 1423 309 0,'3'-10'68'0,"4"0"31"0,11 2-91 15,7 4-4-15,11 3 1 16,-1 4-3-16,13 4 2 0,0 1 3 16,19-5 4-16,1-3 1 15,18-8 1-15,1-9-4 16,12-9-8-16,-8-2-10 16,14-6-45-16,-15 3-58 15,6 1-2-15,-11 10-148 0</inkml:trace>
          <inkml:trace contextRef="#ctx0" brushRef="#br0" timeOffset="3553.017">14867 2466 265 0,'-6'3'133'0,"6"-3"-14"0,8 2-35 15,9-2-84-15,8 0 1 16,1-4 8-16,11-7 1 16,1-8-1-16,12-7-2 15,1-9-2-15,11-8-6 16,-8 0-4-16,9-4 1 15,-13 4-1-15,3-4 2 16,-6 9-1-16,-2 2-11 16,-10 8-17-16,-2 6-22 15,-13 10-15-15,-10 7-9 0,-9 9 16 16,-12 11 18 0,-8 8 38-16,-9 12 43 0,-3 0 38 15,-6 13-18 1,2-2-4-16,-5 11-16 0,4-3-26 15,-7 14-27-15,3-6 17 16,-5 1 0-16,5-8-1 16,0 3-9-16,12-10-11 15,-2-3-62-15,10-12-21 0,5-6-24 16,9-16-47 0</inkml:trace>
          <inkml:trace contextRef="#ctx0" brushRef="#br0" timeOffset="4149.7882">15968 2153 427 0,'7'5'88'0,"-4"10"43"0,0 10-128 16,-6 7 1-16,-13 11 1 15,-4 3-2-15,-14 11 0 16,0-4 0-16,-10 7 0 0,8-7 0 16,-4 8-1-1,12-6 0-15,1 10 0 0,11-10-2 16,6 1 0-16,6-8 0 15,11-6 1 1,8-19 0-16,13-13 1 0,7-15 2 16,15-23 1-1,-4-14 1-15,16-21 1 16,-6-3 0-16,6-16 2 0,-8 8 1 16,6-14 3-16,-12 11 2 15,-5-7-3-15,-13 12-4 0,-6-2-2 16,-14 19-4-16,-15-2-4 15,-7 19 0-15,-15 7-10 16,-11 14-8-16,-17 15-30 16,-3 17-31-16,-20 20-74 15,5 10-5-15,-6 18-144 16</inkml:trace>
        </inkml:traceGroup>
      </inkml:traceGroup>
      <inkml:traceGroup>
        <inkml:annotationXML>
          <emma:emma xmlns:emma="http://www.w3.org/2003/04/emma" version="1.0">
            <emma:interpretation id="{2AD3B89D-952B-47C7-9AEC-D93CA19BD3FE}" emma:medium="tactile" emma:mode="ink">
              <msink:context xmlns:msink="http://schemas.microsoft.com/ink/2010/main" type="line" rotatedBoundingBox="15740,5806 19681,5025 19977,6516 16036,7297"/>
            </emma:interpretation>
          </emma:emma>
        </inkml:annotationXML>
        <inkml:traceGroup>
          <inkml:annotationXML>
            <emma:emma xmlns:emma="http://www.w3.org/2003/04/emma" version="1.0">
              <emma:interpretation id="{5C3DF227-E9F5-4593-BC14-03CE82856D3B}" emma:medium="tactile" emma:mode="ink">
                <msink:context xmlns:msink="http://schemas.microsoft.com/ink/2010/main" type="inkWord" rotatedBoundingBox="15740,5806 19681,5025 19977,6516 16036,7297"/>
              </emma:interpretation>
              <emma:one-of disjunction-type="recognition" id="oneOf3">
                <emma:interpretation id="interp7" emma:lang="" emma:confidence="0">
                  <emma:literal>2000</emma:literal>
                </emma:interpretation>
                <emma:interpretation id="interp8" emma:lang="" emma:confidence="0">
                  <emma:literal>200 °</emma:literal>
                </emma:interpretation>
                <emma:interpretation id="interp9" emma:lang="" emma:confidence="0">
                  <emma:literal>20 00</emma:literal>
                </emma:interpretation>
                <emma:interpretation id="interp10" emma:lang="" emma:confidence="0">
                  <emma:literal>200 0</emma:literal>
                </emma:interpretation>
                <emma:interpretation id="interp11" emma:lang="" emma:confidence="0">
                  <emma:literal>200 o</emma:literal>
                </emma:interpretation>
              </emma:one-of>
            </emma:emma>
          </inkml:annotationXML>
          <inkml:trace contextRef="#ctx0" brushRef="#br0" timeOffset="6562.8609">13088 4094 378 0,'10'-7'99'0,"-2"3"29"0,7-10-99 16,3 3-23-16,7-6 2 16,3-1-1-16,7-2-1 15,-2 0-2-15,7-2 2 16,-2 2 1-16,1-1 2 16,-6 4-1-16,3 2 2 15,-6 5-1-15,5 2-2 16,-5 6-2-16,5 6-2 15,-5 4-3-15,0 17-1 16,-10 5-1-16,-9 25-2 0,-11 6 0 16,-15 27-3-16,-11 5 1 15,-21 25-1-15,-4-9 1 16,-21 18 0-16,-1-21 3 16,-20 2 1-16,9-22 2 15,-13-1 1-15,16-22 1 16,1 2 1-16,22-21 0 15,5-2-1-15,20-16-1 16,5-4 0-16,9-12 1 16,9-2 1-16,7-8 1 0,6-1-1 15,7-4 1-15,9-2-2 16,7-3-1-16,14 2 0 16,2-1 0-16,17 6 0 15,-2 0-1-15,16 3 1 16,-5 1-1-16,13-1 1 15,-9-1-1-15,9-4 0 16,-11 0 0-16,-1-5-2 16,-12 0 0-16,-2-7-5 15,-14 6-4-15,1-8-21 16,-11 1-37-16,2-3-72 16,-6 1-6-16,-5-2-159 15</inkml:trace>
          <inkml:trace contextRef="#ctx0" brushRef="#br0" timeOffset="7137.5211">14507 4229 514 0,'-5'-10'111'0,"-3"0"48"16,5 5-153-16,-2 3-3 0,-5 0-4 16,-2 4-3-16,-11 5-2 15,-4 4 1-15,-8 8-1 16,1 5 3-16,-11 13 0 15,3 1 1-15,-4 14 1 16,4-3-1-16,2 20 1 16,10-1 0-1,9 16-2-15,13-6-1 0,8 12-5 16,11-15-1-16,11-6-2 16,3-21 1-16,8-8 5 15,-2-21 7-15,6-18 6 0,-2-17 6 16,6-21 4-16,-2-13-1 15,10-23-1-15,-5-3-5 16,2-17-4-16,-6 10-3 16,-4-13-2-16,-12 14 1 15,-8 1 1-15,-14 16 0 0,-12 5 0 16,-10 24-1-16,-15 1 0 16,-1 17-2-16,-8 6-3 15,6 7-3 1,-2 4-11-16,11 11-8 0,-3 11-52 15,7 6-62-15,-6 17-16 16,6 6-58-16,1 8 42 16</inkml:trace>
          <inkml:trace contextRef="#ctx0" brushRef="#br0" timeOffset="7734.9254">15161 4099 146 0,'29'-25'0'0,"-11"5"215"0,0-5-164 16,2 7 87-16,-3 3-134 0,-7 7 131 15,-7 5-139-15,-8 6 0 16,-5 5 3-16,-2 4 4 16,-6 3 2-16,3 5 0 15,-6 10 0-15,1-2-2 16,-5 13-1-16,5 2-2 16,-2 14-1-1,4 1-1-15,3 15-4 0,2-2-1 16,-1 12 0-16,8-11 1 0,1-2 0 15,5-19 5-15,6-11 1 16,6-20 3-16,5-12 4 16,4-11 2-16,7-17 6 15,1-5 2-15,9-15 1 16,-3-3-4-16,8-10-1 16,-10 5-7-16,7-12-1 15,-12 7 0-15,-3-9 1 16,-8 11-1-16,-9-4 1 15,-15 10-2-15,-9 2-1 16,-8 12-2-16,-15-6 0 16,-1 5 0-16,-2 1-1 0,6 4-1 15,1 4-4-15,12 10-4 16,1 13-4-16,7 10-2 16,-5 16-6-16,5 11-4 15,-3 19-33-15,1 1-34 16,4 16-54-16,3-10-24 15,5 5-80-15</inkml:trace>
          <inkml:trace contextRef="#ctx0" brushRef="#br0" timeOffset="8248.7265">15937 4177 453 0,'21'-13'112'0,"1"1"38"0,-6 1-129 0,4 2-19 16,-5 3-6-16,-5 7-9 15,-11 6-2-15,-13 15 1 16,-9 6 6-16,-9 13 5 15,-4 6 8-15,-7 16 1 16,6 0-1 0,-1 15-1-16,8-3-3 15,5 13-2-15,9-14-3 16,4 6-5-16,10-19 0 0,7-6 0 16,7-20 3-1,10-13 10-15,6-22 8 16,13-19 6-16,4-14 0 0,13-23 5 15,-1-12-6-15,12-25 1 16,-6 0 0-16,14-23 1 16,-11 8-3-16,9-12 1 0,-15 17-4 0,-2-1 0 15,-17 22-4-15,-9 9-1 16,-17 27-2-16,-15 11-6 16,-12 18-8-16,-26 17-12 15,-10 12-6-15,-22 19-8 16,-5 13-3-16,-13 15-68 15,12 3-54-15,-12 13-3 16,12-11-179-16</inkml:trace>
        </inkml:traceGroup>
      </inkml:traceGroup>
    </inkml:traceGroup>
    <inkml:traceGroup>
      <inkml:annotationXML>
        <emma:emma xmlns:emma="http://www.w3.org/2003/04/emma" version="1.0">
          <emma:interpretation id="{F6256BA6-1F4B-47CD-B75C-6A9D4083D11D}" emma:medium="tactile" emma:mode="ink">
            <msink:context xmlns:msink="http://schemas.microsoft.com/ink/2010/main" type="paragraph" rotatedBoundingBox="2777,9603 31400,8826 31539,13972 2917,147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022FC1-4DB4-400A-BF55-BF77EF818C73}" emma:medium="tactile" emma:mode="ink">
              <msink:context xmlns:msink="http://schemas.microsoft.com/ink/2010/main" type="line" rotatedBoundingBox="2777,9603 31400,8826 31539,13972 2917,14749"/>
            </emma:interpretation>
          </emma:emma>
        </inkml:annotationXML>
        <inkml:traceGroup>
          <inkml:annotationXML>
            <emma:emma xmlns:emma="http://www.w3.org/2003/04/emma" version="1.0">
              <emma:interpretation id="{8259C872-882D-4D6D-85E7-05421CBB2AF7}" emma:medium="tactile" emma:mode="ink">
                <msink:context xmlns:msink="http://schemas.microsoft.com/ink/2010/main" type="inkWord" rotatedBoundingBox="2777,9603 7253,9481 7355,13231 2879,13352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55734.5328">2991 9903 440 0,'-3'-3'115'0,"16"-7"36"0,12-5-123 15,30-2-14-15,14 2-5 16,29 0-1-16,3 5-7 16,27 10-4-16,-15 5-7 15,22 15-26-15,-16 10-117 16,12 20 25-1,-23 5-307 1</inkml:trace>
          <inkml:trace contextRef="#ctx0" brushRef="#br0" timeOffset="54881.9109">1231 8133 425 0,'-20'-3'127'0,"-1"-5"27"0,-3-2-110 0,8 5-33 15,-2 5-3-15,-1 5-7 0,-9 6-3 16,-2 8-1-16,-11 4 1 15,-2 0 1-15,-11 10 1 16,3 2 1-16,-10 8-1 16,7 4 1-16,-9 19 0 15,9-3 0 1,-10 19 0-16,6 2 0 0,-6 24 0 16,5-2-1-16,-12 36 1 15,6-3 0-15,-13 27-1 16,7-12 1-16,-10 31-1 15,11-21 1-15,-3 24-1 16,13-22 0-16,2 29 0 16,13-28 4-16,5 13 1 15,15-23 2-15,10 14 2 0,14-39 2 16,19-1-2-16,10-28-2 16,22-15-1-16,10-31-1 15,24-17-2-15,3-20-1 16,27-17 1-16,-2-20-1 15,14-23 2-15,-8-13 0 16,16-33 3-16,-16-9 1 16,18-27 3-16,-15-1 3 15,12-32 1-15,-20 9-3 16,13-33-2-16,-21 15-3 16,8-37-4-16,-20 18-1 0,5-34-1 15,-22 21 0 1,-6-35 0-16,-22 27 0 15,-7-30 0-15,-19 29-1 0,-10-22 1 16,-12 39 0-16,-10 2-1 16,-12 50 0-16,-21 20-1 15,-14 53 0-15,-32 32-3 16,-13 39-3-16,-35 42-8 16,2 26-3-16,-32 45-5 15,19 15 0-15,-18 39-4 16,28-6 5-16,-6 37-9 15,32-24-3-15,9 19-130 16,27-35 36-16,10 2-323 0</inkml:trace>
          <inkml:trace contextRef="#ctx0" brushRef="#br0" timeOffset="55563.6176">2782 9402 164 0,'8'8'0'0,"5"-8"233"16,14-5-175-16,11 0 99 0,20-2-146 15,9 2 147-15,17 0-155 16,1 2-2-16,10 1-1 16,-12-1 1-16,6 1-2 15,-16 1 1-15,2 1-1 16,-15 1-2-16,1 1-2 16,-13 0-2-1,-1-2-12-15,-12-2-11 0,-7 0-125 16,-13 1 30-16,-12-1-314 15</inkml:trace>
        </inkml:traceGroup>
        <inkml:traceGroup>
          <inkml:annotationXML>
            <emma:emma xmlns:emma="http://www.w3.org/2003/04/emma" version="1.0">
              <emma:interpretation id="{66EA605E-FB45-430F-9ED6-304DA3167D84}" emma:medium="tactile" emma:mode="ink">
                <msink:context xmlns:msink="http://schemas.microsoft.com/ink/2010/main" type="inkWord" rotatedBoundingBox="8162,10766 14669,10590 14730,12812 8222,12988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60960.4158">4995 9782 306 0,'-17'15'98'0,"4"-9"26"16,6-2-87-16,4-6-10 0,1 4-4 15,2-1-19-15,0-2-4 0,0 2 0 16,0 11 5-16,0-2 0 16,2 8 1-16,-1 5-1 15,6 2 2-15,5-5-2 16,9 0 5-16,8-7 2 0,10-6 1 15,6-7 0 1,15-8-2-16,-2-2-6 16,18 0-2-16,-4 0-4 15,9 2-9 17,-8 6-7-32,12 2-31 15,-19 0-40-15,1 5-54 16,-11 3-17-16,-4 2-94 0</inkml:trace>
          <inkml:trace contextRef="#ctx0" brushRef="#br0" timeOffset="61715.9254">6497 9873 398 0,'2'0'85'0,"3"-2"40"32,6 1-118-32,9-8-2 0,2-1 1 0,11-9-3 15,-3-10-2-15,13-12 0 16,-1-4 0-16,7-13 0 15,-2 1-1-15,8-11 2 16,-9 5-1-16,6-6 2 16,-6 7-1-16,-1-4 1 15,-10 14 0-15,-4 4-1 16,-9 13-2-16,-5 7 1 16,-8 16-2-16,-4 7 0 15,-6 9 0-15,-4 16 0 0,-7 10 0 16,-9 16 1-16,-8 11 0 15,-12 22 2-15,-2 4 1 16,-14 28 2-16,3-1 2 16,-10 31 1-1,6-10-1 1,-11 25-1-16,10-16-2 0,-5 12-2 0,9-24 0 16,-1 5-2-16,11-30-1 0,-2-3-3 15,12-29-4-15,2-10-8 16,10-26-5-16,6-8-24 15,11-20-22-15,9-12-64 16,9-14-2-16,13-14-131 16</inkml:trace>
          <inkml:trace contextRef="#ctx0" brushRef="#br0" timeOffset="62265.0335">7716 9209 449 0,'-5'-18'110'0,"-10"6"41"0,3 14-134 16,-5 19-2-16,-2 9-7 15,-10 25-9-15,-4 8-3 16,-12 20-1-16,2 0 0 16,-8 15 1-16,1-7 1 0,-7 19 1 15,8-10 2-15,-11 16 0 47,5-12 0-47,-3 23 2 0,10-15 0 0,1 25-1 16,14-21 0-16,7 3-1 0,9-27 1 15,14-11-2-15,13-35 0 0,18-14 0 16,8-22-1-16,18-23 0 16,-1-22 3-16,13-25 1 15,-8-11 1-15,10-31 2 16,-8 1 1-16,8-25 1 16,-7 6-1-16,8-24 2 15,-8 14-1-15,4-21 1 16,-11 17-2-16,1-14 1 0,-13 25-1 15,-6 0-1 1,-16 29-1-16,-7 6-1 16,-14 25-2-1,-9 16 0-15,-10 17-2 0,-12 20-4 0,-7 17-1 16,-11 26-4-16,-3 10-1 16,-7 22-3-16,7 2 1 15,-2 9-3-15,10-8 1 16,2 7-7-16,11-11-3 15,6 8-21-15,9-9-13 16,11 5-79-16,4-10 7 0,12 4-168 16</inkml:trace>
          <inkml:trace contextRef="#ctx0" brushRef="#br0" timeOffset="62818.8144">8441 9300 355 0,'3'-5'150'0,"-18"0"3"0,-6 7-68 15,8 10-75-15,-11 19-1 16,-1 14-3-16,-11 28-4 0,-4 10-3 15,-11 23-1-15,3-1-1 16,-9 19-1-16,7-12 0 16,-10 15 0 15,7-14 1-31,-8 20 2 16,8-12 2-16,-4 22 0 15,18-17 1-15,2 7 1 16,20-32-2-16,12-13 0 0,12-35-1 15,18-13-1-15,8-25-1 0,15-18 1 0,4-20 0 16,13-27 2-16,-6-17 1 16,9-27 2-16,-10-4 0 0,12-28 1 15,-8 10-1-15,4-27 0 16,-6 13 1-16,5-21 2 16,-12 15 0-16,0-18 1 15,-10 23-1-15,-5-16-1 16,-16 28-2-16,-12-2-1 15,-10 29-3-15,-15 9 0 32,-9 30-1-32,-10 22-2 0,-6 26-3 15,-12 23-7-15,3 20-4 0,-6 22-16 16,8 6-15-16,1 19-106 16,9-5 2-16,4 8-47 0,15-17 3 15</inkml:trace>
          <inkml:trace contextRef="#ctx0" brushRef="#br0" timeOffset="63331.9291">9334 9259 412 0,'27'-33'131'0,"-24"6"27"0,-8 5-103 16,4 9-33-16,-4 8-2 15,-5 10-12-15,-10 28-10 16,-4 16-6-16,-14 27-3 31,-2 15-1-31,-9 30-1 0,2 2 3 0,-1 27 3 16,8-9 4-1,0 23 0-15,12-19 2 0,10 11 1 16,11-27 1-16,10-4 1 16,9-36 0-16,10-14 0 15,6-37 0-15,12-20 2 0,1-21 0 16,19-27 0-16,1-18 1 16,16-35-1-16,-3-12-1 15,16-36-2-15,-10 0 1 16,4-32 1-16,-12 14 1 15,6-27 5-15,-20 23 1 16,0-18 2-16,-18 29 1 16,-7-10 0-16,-23 36-4 15,-12 7-2 1,-16 37-2-16,-20 21-9 0,-8 34-8 16,-18 29-16-16,0 28-12 15,-16 33-86-15,5 13-40 0,-8 22-19 16,9-8-110-16</inkml:trace>
          <inkml:trace contextRef="#ctx0" brushRef="#br0" timeOffset="64152.5457">10523 9802 439 0,'-7'6'116'0,"4"-6"37"16,5-3-124-16,9-2-12 0,12 3-6 16,9 2-1-16,5 4-7 15,12 9 0-15,3 0-2 16,14 9 0-16,-3-2-1 16,12 3 0-16,-9-3-1 15,6-4 0-15,-14-2 0 16,3-6 0-16,-13-5-1 15,2-9-2-15,-12-9-1 16,1-5-9-16,-9-3-7 31,-1-9-72-31,-7 1-59 0,-4-9-10 16,-9-5-163-16</inkml:trace>
          <inkml:trace contextRef="#ctx0" brushRef="#br0" timeOffset="64279.4119">11265 9270 445 0,'-37'42'105'0,"-4"19"43"0,8-3-130 0,3 25-5 16,8 0-3-16,-3 27-6 15,5-2-5-15,-3 21-7 0,7-9-9 16,2 19-49 0,8-14-82-16,1 11 4 15,0-26-214-15</inkml:trace>
        </inkml:traceGroup>
        <inkml:traceGroup>
          <inkml:annotationXML>
            <emma:emma xmlns:emma="http://www.w3.org/2003/04/emma" version="1.0">
              <emma:interpretation id="{8C1188CD-261E-46BF-B448-E82DC21DED18}" emma:medium="tactile" emma:mode="ink">
                <msink:context xmlns:msink="http://schemas.microsoft.com/ink/2010/main" type="inkWord" rotatedBoundingBox="15364,10603 20430,10466 20533,14271 15468,14408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67839.1315">12143 9199 395 0,'22'-8'95'0,"19"-4"42"0,16 0-115 0,32 1 0 15,8-2-1 1,27-7 2-16,2 1-6 0,39-7 4 16,-8-2-1-1,41-7 2-15,-7 5-3 16,50-7 0-1,-19 9-3-15,42 2 4 16,-20 7-3-16,30 3 3 16,-38 2-1-16,29-5 0 15,-37 2-5-15,17-3 0 0,-35 7-5 16,17-1-2-16,-44 6-3 16,6 5-1-16,-36-1-1 0,-2 9-1 15,-38 2-1-15,-7 8-3 16,-26-2-1-16,-12 7-1 15,-25-8 0-15,-12 3-6 16,-16-9 2-16,-10 4-2 16,-11-3-4-16,-16 3-9 0,-6 2 2 15,-20 8-11-15,-7-2-6 16,-15 8-84-16,0-2-48 16,-13 2-13-1,9-9-154-15</inkml:trace>
          <inkml:trace contextRef="#ctx0" brushRef="#br0" timeOffset="72276.4103">15766 9559 317 0,'-5'7'141'0,"-4"6"-6"0,-4 9-59 15,6 6-72-15,-1 12-4 16,1 5-2-16,-1 14-3 16,2 3-2-16,-3 13 1 15,6-4 2-15,0 5 0 16,3-14 5-16,5-6 3 15,1-18 0-15,4-13 3 16,3-13 2-16,6-14 4 16,2-9-1-16,9-16 0 15,0-8-2-15,7-16-2 16,-3-4-4-16,8-16-2 16,-6 1-2-16,4-10 1 15,-6 10-1 1,-5-14 1-16,-7 11 0 0,-5-7 1 15,-9 12 1-15,-6 2 2 0,-6 19 0 16,-9 7-1-16,-7 24-3 16,-15 12-8-16,-5 19-9 15,-6 18-23-15,3 9-19 16,-4 11-91-16,11 0 9 0,6 4-204 16</inkml:trace>
          <inkml:trace contextRef="#ctx0" brushRef="#br0" timeOffset="70775.4749">14539 10404 416 0,'-5'5'108'0,"-5"-5"32"0,2 0-116 0,8-3-19 16,1 1 0-16,-1-1-4 15,0-5-1-15,-1-2 1 16,-4-4 0-16,1 1 0 16,-6-7-1-16,0 2 0 15,-3-4 1-15,-4 1 0 16,-4-6 1-16,-1 7 1 0,-6 0 1 15,0 4-1-15,-4 4 1 16,2 6-2 0,-4 4-1-16,2 4-1 15,-5 1 0 17,3 2-1-17,-6 6 2-15,2 1-1 0,-6 5 0 16,3 1 1-16,-6 13 0 0,9 1-1 0,-5 16 0 15,8 4 0-15,0 19 1 0,7 0 0 0,-2 21 2 16,10-8 0-16,4 21 1 16,9-5-1-16,12 21 0 15,8-8-3-15,12 8 0 0,5-25-2 16,12-18-2-16,-1-38 0 16,12-30 0-16,0-27 1 15,9-29 1-15,-6-12 3 16,4-22-1-16,-9-1 1 15,1-22 1-15,-7 10-2 16,1-15 1-16,-11 12 0 16,-2-9 0-1,-9 22 1 1,-8 2 2-16,-6 26 0 0,-5 10 2 0,-5 22-1 16,-3 11 0-16,-2 14-2 0,-8 11 0 15,-1 10-2-15,-7 24 1 16,-4 9 0-16,-7 29 2 15,4 6 1-15,-7 31 1 16,7-3-1-16,0 44-1 16,4-2-5-16,1 35-3 15,5-12-2-15,-4 22 0 16,4-35-1-16,-2-4 4 16,5-42 5-16,-3-15 2 15,6-41 0-15,2-17-1 16,2-27-5-16,6-9-7 15,7-16-4-15,4-11-9 16,2-8-8 0,6-9-63-16,-2-3-53 0,0-3-10 15,1 4-150-15</inkml:trace>
          <inkml:trace contextRef="#ctx0" brushRef="#br0" timeOffset="71591.806">15098 9749 236 0,'-15'14'173'0,"0"-2"-35"16,4-7-19-16,4-2-102 0,7-1-13 16,3 1 1-16,-1 2-4 15,5-1 0-15,1 1 0 16,7-4-1-16,0-1 0 31,10-10 0-31,1-3 0 0,4-12 1 0,-2-3 2 16,4-10 2-16,-5 1 0 15,-3-3 1-15,-2 6-3 16,5-5 0-16,-7 9-2 16,1-4-1-16,-3 7-1 0,1 5 1 15,-8 8-1-15,-2 4 2 16,-6 5 0-16,-1 1-1 16,-4 6 1-16,4 8 1 15,-4 5-1-15,0 8 2 16,-4 10 0-16,-6 10 4 15,-3-1 0-15,-8 16 0 32,1-2 0-32,-6 14-1 0,5-7-4 0,1 9 0 15,6-16-2-15,2-3-2 16,9-15-2-16,-1-4-5 16,2-13-3-16,4-4-8 15,0-4-7-15,4-5-58 16,2-3-60-16,4-10-4 15,0-1-167-15</inkml:trace>
        </inkml:traceGroup>
        <inkml:traceGroup>
          <inkml:annotationXML>
            <emma:emma xmlns:emma="http://www.w3.org/2003/04/emma" version="1.0">
              <emma:interpretation id="{A511608E-AB7E-4A85-847F-795883DC96D0}" emma:medium="tactile" emma:mode="ink">
                <msink:context xmlns:msink="http://schemas.microsoft.com/ink/2010/main" type="inkWord" rotatedBoundingBox="20716,9672 27101,9499 27163,11779 20778,11952"/>
              </emma:interpretation>
            </emma:emma>
          </inkml:annotationXML>
          <inkml:trace contextRef="#ctx0" brushRef="#br0" timeOffset="73027.5251">18156 8789 419 0,'-10'5'112'0,"2"-2"30"16,6-1-119 0,12 1-12-16,5 1-6 0,5 1-3 15,3 0 0-15,6 0 0 16,-1 0-1-16,7 1 1 0,1-1-1 16,12-2 2-16,-1 1 0 15,8 1 1-15,-7-5-2 16,3-2 1-16,-9-3-2 15,-1-2-2 1,-13-2-3-16,-1 2-13 16,-10 4-18-16,-7-1-75 0,-10 4-37 0,-14 2-27 15,-4 1-75 1</inkml:trace>
          <inkml:trace contextRef="#ctx0" brushRef="#br0" timeOffset="73063.4284">18206 9231 375 0,'32'-12'129'0,"21"-8"18"15,10-3-105-15,23-4-13 16,0-1-18-16,16-2-8 15,-11-1-7-15,9 1-17 16,-19 5-40-16,0 5-87 16,-18 7 3-16,-16 8-211 15</inkml:trace>
          <inkml:trace contextRef="#ctx0" brushRef="#br0" timeOffset="76645.981">18563 8009 340 0,'20'-27'89'0,"-7"4"29"0,0 1-97 0,-1 6-9 15,-4 4 10-15,-6 7-4 16,-7 5 1-16,-3 5 0 15,-11 5-2-15,-2 2-9 16,-14 3-5-16,0 5 0 16,-11 1 8-16,2 6 3 15,-5 13 3-15,2 3 1 16,-4 16-2 0,4 6-7-16,-8 17-1 0,6-4-3 15,-4 18 2-15,3-11-1 16,-8 11 2-16,6-8-2 0,-4 18 0 15,6-11-3-15,-2 19-2 16,9-9 0-16,0 9-2 16,10-16 1-16,-2 5 0 15,9-21 2-15,6-3 1 16,8-19-1-16,10-3 0 16,7-19-2-16,14-3-1 15,2-9-2-15,17-1-1 16,4-5 0-16,16 2-7 15,0-1-2-15,12 9-15 0,-7 2-13 16,8 9-121-16,-14 2 28 16,1 5-297-16</inkml:trace>
          <inkml:trace contextRef="#ctx0" brushRef="#br0" timeOffset="77414.1887">18790 8562 422 0,'4'5'118'15,"-3"-2"27"-15,8 3-114 0,4-1-26 16,9 2-5-16,1-4-1 16,8-1-1-16,-2-5 3 15,9-1 3-15,-2-1 3 16,11-1 1-16,-1 1 0 16,12-2 0-16,-3 4-3 15,11 0-1-15,-6 1-1 16,8-1 0-16,-10 4-1 15,2 4 0-15,-13 5-1 0,-4 5 0 32,-13 7 0-32,-9 14 1 0,-14 6 0 0,-10 16 1 15,-12 7-1-15,-15 21 0 16,-8-3-1-16,-16 22 0 16,0-4-1-16,-14 15 0 15,3-13-1-15,-10 15-1 16,12-17-1-16,-8 5-3 15,13-16-1-15,0 0-12 16,11-26-14-16,4-4-113 16,10-22-6-16,3-5-48 15,7-16-19-15</inkml:trace>
          <inkml:trace contextRef="#ctx0" brushRef="#br0" timeOffset="78885.1328">20158 9312 247 0,'-15'18'141'0,"4"-5"-11"0,1-6-51 16,11 0-43-16,11-9-18 0,6-5 2 16,9-3-6-16,14-9 3 15,-1-6 1-15,12-12-5 16,-1-3-3-16,9-14 0 16,-5 0-4-16,9-12-2 15,-9 3 1-15,10-7 2 16,-9 12 0-16,4-3-1 15,-13 13-2 1,1 3-1-16,-17 13-1 16,-6 6-3-16,-13 12 2 0,-4 8-2 15,-11 7-1-15,-12 18-2 16,-10 10 0-16,-18 30-1 16,-9 12 2-16,-17 35 4 15,2 5 4-15,-9 27 1 16,10-12 0-16,-3 20 0 31,13-19-3-31,-4 9-1 16,14-27-2-16,-1 3-1 0,14-31-2 0,2-13-4 15,12-28-1-15,8-10-8 0,4-19-6 16,9-7-13-16,8-13-2 16,5-9-24-16,8-12-29 15,10-11-48-15,-1-2-6 16,9-7-100-16</inkml:trace>
          <inkml:trace contextRef="#ctx0" brushRef="#br0" timeOffset="79018.7754">21319 8967 370 0,'3'-24'123'0,"-1"1"21"16,-4 10-101-16,2 1-21 16,0 7-11-16,-5 4-9 15,-5 7-8-15,-8 12-4 16,-7 16-1-16,-13 22-1 15,-7 9 4-15,-10 28 3 16,4-2 8-16,-7 20 6 0,11-8 2 16,4 19 2-1,13-18-2 1,12 6-2-16,10-22-6 16,11-7-3-16,7-31-2 15,11-12-3-15,6-25-3 0,6-19 0 16,5-21 3-16,10-29 1 0,-1-16 4 0,11-29 1 15,-2 0 0-15,6-25 2 16,-9 13 1-16,2-15 5 16,-14 22 2-16,-6-4 3 15,-13 27-1-15,-7 15-2 16,-14 26-2-16,-12 22-4 16,-9 24-4-16,-13 22-7 15,-6 18-2-15,-10 22-4 16,1 5 0-1,-2 9-5-15,7-12-1 16,4-8 1-16,13-20-4 0,6-7-122 16,12-20 44-16,6-3-319 15</inkml:trace>
          <inkml:trace contextRef="#ctx0" brushRef="#br0" timeOffset="79791.263">21931 9036 463 0,'-21'27'106'0,"-12"16"41"0,1 2-138 0,-3 21-6 16,0 1-8-16,-6 16-10 15,3-4-5-15,-2 9-13 16,7-10-7-16,-1 10-2 16,11-13 3-16,3 3 32 31,10-15 20-31,7-13 17 0,10-22 9 16,11-13 10-16,12-18-28 0,11-22-5 15,6-7-6-15,9-24-3 16,-1-9-4-16,3-19-2 15,-7 4 0 1,-1-15-1-16,-12 14 1 0,-8-7 0 16,-10 15 1-16,-10-8 0 15,-8 14 0-15,-12-1 0 16,-7 17 0-16,-8 9-1 16,-3 19 0-16,-10 21-2 0,0 17-2 15,-5 22-7-15,4 9-9 16,0 19-51-16,5 0-75 15,-2 19 3-15,1-9-198 16</inkml:trace>
          <inkml:trace contextRef="#ctx0" brushRef="#br0" timeOffset="79951.3622">22409 9121 447 0,'0'-2'128'0,"-11"2"27"0,-2 4-119 16,-1 2-39-16,-4 13-12 15,-5 7-12-15,-5 17-8 16,-4 7-3-16,0 20 10 15,6 0 9 1,-1 14 7-16,9-4 9 0,6 13 3 16,9-17 2-16,10 4 13 15,9-22 3-15,11-10 1 16,4-23 1-16,14-10-1 0,-2-22-12 16,12-18-2-16,-5-13-2 15,5-23-1-15,-10-11 1 16,1-19 2-16,-11 0 3 15,-2-17 6-15,-15 13 3 16,-8-4 0-16,-16 14-4 16,-14 5-2-16,-10 22-7 0,-16 8-9 15,-4 24-6 1,-12 21-12 0,4 18-12-16,-13 25-123 0,8 14 32 0,-15 18-303 15</inkml:trace>
          <inkml:trace contextRef="#ctx0" brushRef="#br0" timeOffset="82861.5464">23347 9387 164 0,'-29'11'154'0,"4"1"-26"0,-2 3-5 16,9-4-70-16,6 3-13 15,6-4-20-15,2-2-8 16,9-1-7-16,8 1 0 16,6-3 0-16,9 2 0 15,7-1 0-15,10 1-1 0,-1-2-3 16,15 1-2-1,-5 1 0-15,9 1-3 0,-8 1-2 16,10-3-9 0,-10-1-14-16,6 7-115 0,-16-4 27 15,3-1-289-15</inkml:trace>
          <inkml:trace contextRef="#ctx0" brushRef="#br0" timeOffset="82795.023">23392 9126 251 0,'-5'-2'96'0,"0"2"12"16,2-3-68-16,0-2-8 15,3 0-9-15,-2 2 1 16,-1-1-5-16,1 3 0 16,2-1-4-16,0 0-5 15,2 4-7-15,4 0 0 16,3 1-1-16,4 5 6 15,5-1 3-15,9 0 2 0,1-1 0 16,12 1-3-16,0-2-5 16,8 0-4-16,-5-2-5 15,7 6-8-15,-10-3-9 16,1 2-17-16,-9 2-18 16,-6-3-2-16,-9-4 2 15,-4 2-24-15,-8-3 2 16,-7-2-7-16,-3 2-24 0,-8-1 1 15</inkml:trace>
        </inkml:traceGroup>
        <inkml:traceGroup>
          <inkml:annotationXML>
            <emma:emma xmlns:emma="http://www.w3.org/2003/04/emma" version="1.0">
              <emma:interpretation id="{C2CA0EC0-BADD-4C02-B24D-8629435710F9}" emma:medium="tactile" emma:mode="ink">
                <msink:context xmlns:msink="http://schemas.microsoft.com/ink/2010/main" type="inkWord" rotatedBoundingBox="27615,9615 31418,9512 31528,13566 27724,13670"/>
              </emma:interpretation>
              <emma:one-of disjunction-type="recognition" id="oneOf7">
                <emma:interpretation id="interp15" emma:lang="" emma:confidence="0">
                  <emma:literal>äße:</emma:literal>
                </emma:interpretation>
                <emma:interpretation id="interp16" emma:lang="" emma:confidence="0">
                  <emma:literal>äffe:</emma:literal>
                </emma:interpretation>
                <emma:interpretation id="interp17" emma:lang="" emma:confidence="0">
                  <emma:literal>äse:</emma:literal>
                </emma:interpretation>
                <emma:interpretation id="interp18" emma:lang="" emma:confidence="0">
                  <emma:literal>äste:</emma:literal>
                </emma:interpretation>
                <emma:interpretation id="interp19" emma:lang="" emma:confidence="0">
                  <emma:literal>ädre:</emma:literal>
                </emma:interpretation>
              </emma:one-of>
            </emma:emma>
          </inkml:annotationXML>
          <inkml:trace contextRef="#ctx0" brushRef="#br0" timeOffset="83700.5358">24797 7924 355 0,'25'-10'109'0,"9"-2"19"15,5 4-99-15,2-2-14 16,1 2-10-16,-1 3-4 15,-6 0-3-15,0-2-1 16,-9 6 0-16,-1 1 0 16,-8 0 3-16,-5 1 6 15,-6 4 5-15,-1 4 5 16,-1 2 1-16,-3 11-1 0,1 3-5 16,-7 10-4-16,-3 1-4 15,-9 7-1 1,-6-1-2-16,-10 6 1 0,-2-3-1 15,-10 8-2-15,2 0-1 16,-17 10-2-16,0-7 0 16,-15 11 1-16,2-12 4 0,-6 1 4 15,16-11 4-15,3-4 1 16,20-12-1-16,8-6-1 16,18-8-3-16,2-2-1 15,10 0-1-15,6-1-2 16,6 1 0-16,8 1 0 15,7-1 0-15,10 2-1 16,4-2 0-16,13 2-1 16,1-3-2-16,15-6-1 15,-8-6-1-15,10-3-2 16,-14-7-1-16,5-3-19 16,-16-1-22-16,3-4-93 15,-13 3 6-15,-2-1-215 16</inkml:trace>
          <inkml:trace contextRef="#ctx0" brushRef="#br0" timeOffset="85814.9154">24602 9337 348 0,'-13'1'131'0,"3"3"8"16,10-4-84-16,9 0-36 16,7 0-7-16,6-5-5 15,13 0 5-15,1-2-1 16,19-6 3-16,5 1 1 15,16 4-3-15,0 1-4 16,24 4-1-16,-4 8-3 16,32 2 1-1,-2-1 1-15,37-1 7 16,-5-5 2-16,41-8 2 16,-13-2-4-16,31-3-2 15,-22 3-7-15,22-2-6 16,-38 7-2-16,9 4-1 0,-39 4-3 15,4 3-1-15,-35 6 2 16,-2 5 0-16,-28-1 2 0,-5 4 3 16,-25-5 1-16,-11-3 1 15,-22-6-1-15,-9-1-7 16,-16-1-8-16,-20 1-59 16,-11 1-91-16,-26 8 4 15,-11-1-237-15</inkml:trace>
          <inkml:trace contextRef="#ctx0" brushRef="#br0" timeOffset="86900.8608">25788 10308 376 0,'-4'-10'117'0,"3"-7"24"0,2-1-102 16,3-7-22-16,1 2-8 15,-2-2-5-15,-1 4-6 0,-7 1-3 16,-4 5-1-16,-5 3-5 15,-5 9 0 1,-11 9 0 0,-1 11 4-16,-14 16 3 0,-3 9 13 0,-9 17 7 15,6 3 1 1,-4 19-1-16,12-3-2 16,5 20-10-16,13-6-7 15,5 12-6-15,13-13-6 0,7-6 2 16,9-27 1-16,11-13 0 15,8-23 6-15,12-22 8 16,3-15 1-16,12-24 6 16,-2-9 4-16,12-23 5 15,-2-4-2-15,6-13-1 16,-4 7-7-16,3-4-1 16,-15 17-6-16,-3 7-1 15,-18 19 0 1,-8 12 0-16,-10 17 2 0,-11 10 2 0,-10 9 0 15,-6 14 2-15,-7 12 0 16,-11 26-1-16,-4 17-2 16,-12 33 1-16,6 8 1 15,-7 30 0-15,8-5-1 16,-5 25-3-16,12-22-3 16,-2 8-5-16,12-33-4 0,0-11-11 15,11-38-4 1,7-22-15-16,8-28-13 0,9-29-26 15,6-22-58-15,9-31 1 16,6-7-137 0</inkml:trace>
          <inkml:trace contextRef="#ctx0" brushRef="#br0" timeOffset="84667.471">26097 7912 505 0,'-4'-13'119'0,"-4"11"40"0,-2 12-154 0,-8 22-5 16,-9 10-11-16,-14 21-3 15,-4 8 1-15,-10 15 4 16,5-4 6-16,-3 11 5 15,10-12 3-15,0 5 4 16,13-14 0-16,2-3 0 16,11-15-1-16,6-10-4 15,12-14-2-15,17-10-2 16,11-10-2-16,14-8-1 16,5-7 1-16,13-13-1 15,-1-9 1-15,10-20 1 16,-7-4 0-16,8-19 2 15,-11 1 1-15,-5-14 3 16,-10 5 3-16,-12-5 1 16,-16 13 0-16,-13 5 0 0,-13 19-4 15,-23 9-3-15,-11 20-4 16,-22 16-2-16,-3 11-1 16,-8 20 0-16,8 9 2 15,-4 21-3-15,17 2-2 16,2 9-8-16,13-10-7 0,6 1-27 15,7-17-26-15,9-5-76 16,4-16-3 0,16-9-161-16</inkml:trace>
          <inkml:trace contextRef="#ctx0" brushRef="#br0" timeOffset="87244.9425">26440 10323 523 0,'-15'23'118'0,"10"-8"47"16,14-7-159-16,6-4-6 15,13-9-8-15,8-7-1 16,9-14-4-16,3-8 3 16,9-10 2-16,-7-3 4 15,6-8 1-15,-3 5 5 0,2-9 1 16,-9 6 2 0,4-2 1-16,-13 12 0 15,-6 4-1-15,-11 15-1 16,-7 7 3-16,-8 12-1 0,-6 17-2 15,-9 8-1-15,-12 23-2 16,-4 8-3-16,-16 21-1 16,-1 1 0-16,-8 16 0 15,1-7 2-15,-5 11 1 16,8-12-1-16,-1 7-2 16,8-15-2-16,2-5-4 15,10-20-2-15,5-10-14 16,11-23-9-16,11-26-97 15,9-13-20-15,12-25-35 16,6-11-54-16</inkml:trace>
          <inkml:trace contextRef="#ctx0" brushRef="#br0" timeOffset="84791.7911">26751 8150 264 0,'63'-27'144'0,"-17"14"-1"0,-9 1-49 15,-14 4-51-15,-6 8-7 16,-12 8-21-16,-15 17-10 16,-9 8-6-16,-14 21-2 15,-7 4-2-15,-13 10 0 16,2-7 3-16,-4 11 5 0,7-14 3 15,5 6 5-15,11-10 1 16,7-3-2 0,12-16-2-16,11-4-3 0,7-12-7 15,12-6-1-15,4-6 0 16,18-12 0-16,4-7 2 16,18-13 0-16,1-8 1 15,16-15 1-15,-9 0 0 0,8-10 5 16,-14 3 2-16,0-17 6 15,-15 13 5-15,-3-9-2 16,-15 8-2-16,-7 0 0 16,-15 15-6-16,-13 0-5 15,-11 12 0-15,-22 10-3 16,-9 13-3-16,-18 18-2 16,-1 14 0-16,-12 18-3 15,13 4-1-15,-3 15-7 16,18-8-6-16,2 2-4 15,13-8-4-15,7-5-32 16,13-19-34-16,7-7-58 16,11-14-21-16,15-15-111 15</inkml:trace>
          <inkml:trace contextRef="#ctx0" brushRef="#br0" timeOffset="87868.8796">27511 9873 375 0,'8'30'129'0,"-11"11"21"0,-7 3-100 16,-10 10-25-16,-3 3-10 15,-9 14-6-15,-3-1-8 0,-4 11 0 16,2-6 0-16,2 5-1 16,10-14 0-16,4-1 0 15,9-17-1-15,6-10 1 31,7-18 0-31,12-8 2 0,7-14 2 16,17-13 1-16,8-11 1 16,14-21 0-16,3-9-2 0,14-22-1 15,-6-2 0-15,6-16 0 16,-8 13 1-16,-3-9 1 16,-15 19-2-16,-9 0 0 15,-17 22 0 1,-18 8-2-16,-11 18 0 0,-21 10-3 15,-9 18-1-15,-20 14-3 16,0 13-3-16,-14 16-10 0,4 5-8 16,-11 9-132-16,6-7 33 15,-13 4-333-15</inkml:trace>
          <inkml:trace contextRef="#ctx0" brushRef="#br0" timeOffset="85589.0126">27740 8060 409 0,'2'8'157'0,"-9"-3"-1"0,-9 10-108 16,-1 4-29-16,-10 12-30 15,-2 7 11-15,-8 19-6 16,4 1-2-16,-4 13-3 15,9-3-1 1,-2 15 0-16,9-10 4 0,1 10 2 16,10-11 4-16,8 4 3 15,10-16 3-15,7-5 0 16,9-17 1 0,9-11 1-16,3-16 3 0,14-21 1 15,2-15 2-15,14-28-1 16,0-10 0-16,9-25-5 15,-5 0-3-15,3-18 0 16,-15 10-1-16,-2-12-1 16,-14 16 2-16,-12-4 0 15,-17 21 0-15,-13 7-2 0,-22 22-3 16,-22 11-10 0,-11 23-7-16,-28 22-16 15,-7 20-12-15,-19 23-71 0,4 14-32 16,-18 21-17-16,14-2-93 15</inkml:trace>
        </inkml:traceGroup>
      </inkml:traceGroup>
    </inkml:traceGroup>
    <inkml:traceGroup>
      <inkml:annotationXML>
        <emma:emma xmlns:emma="http://www.w3.org/2003/04/emma" version="1.0">
          <emma:interpretation id="{0EE9E364-A416-48EE-9DEE-E32ABE87236C}" emma:medium="tactile" emma:mode="ink">
            <msink:context xmlns:msink="http://schemas.microsoft.com/ink/2010/main" type="paragraph" rotatedBoundingBox="2096,14490 32283,13897 32381,18890 2194,19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E11863-526C-446B-AF96-1F27FC03DD6B}" emma:medium="tactile" emma:mode="ink">
              <msink:context xmlns:msink="http://schemas.microsoft.com/ink/2010/main" type="inkBullet" rotatedBoundingBox="2109,15139 2929,15123 2979,17627 2158,17643"/>
            </emma:interpretation>
          </emma:emma>
        </inkml:annotationXML>
        <inkml:trace contextRef="#ctx0" brushRef="#br0" timeOffset="110383.8684">-301 13391 452 0,'-3'2'113'0,"-6"-6"40"0,-1 3-128 0,-1-1-11 15,-1 5-6-15,-11 7-4 16,-4 8-4-16,-13 14-4 16,-1 13 3-16,-14 21 0 15,-3 4-1-15,-8 26-2 16,3 1 2-16,-12 20 0 16,12-4 0-16,-2 33 2 31,12-6 0-31,6 26 0 0,16-5 0 0,8 33 0 15,13-23 0-15,10 13 0 16,13-29 0-16,18-6-6 16,11-44-2-16,23-11-9 15,6-27-10-15,34-9-62 16,-4-23-56-16,22-19-9 16,-10-17-150-16</inkml:trace>
      </inkml:traceGroup>
      <inkml:traceGroup>
        <inkml:annotationXML>
          <emma:emma xmlns:emma="http://www.w3.org/2003/04/emma" version="1.0">
            <emma:interpretation id="{B0ECB5C1-B1C9-4296-8EBC-32A470402BC8}" emma:medium="tactile" emma:mode="ink">
              <msink:context xmlns:msink="http://schemas.microsoft.com/ink/2010/main" type="line" rotatedBoundingBox="2672,14479 32283,13897 32361,17875 2750,18456"/>
            </emma:interpretation>
          </emma:emma>
        </inkml:annotationXML>
        <inkml:traceGroup>
          <inkml:annotationXML>
            <emma:emma xmlns:emma="http://www.w3.org/2003/04/emma" version="1.0">
              <emma:interpretation id="{2BE48CD6-D194-4C0A-BE7A-5A313A7ED9E8}" emma:medium="tactile" emma:mode="ink">
                <msink:context xmlns:msink="http://schemas.microsoft.com/ink/2010/main" type="inkWord" rotatedBoundingBox="2693,15557 4526,15521 4557,17102 2724,17138"/>
              </emma:interpretation>
              <emma:one-of disjunction-type="recognition" id="oneOf8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91191.4228">-376 15239 257 0,'-43'41'111'0,"0"-6"13"16,18-13-67-16,8-4-15 15,14-7-17-15,10 1-10 16,9-4-11-16,16-1-2 15,6-2 2-15,18-5 0 16,9-2-1-16,20-6-1 16,4-7-2-16,26-7-1 15,-4-2-2-15,12-10-3 32,-17 3-1-32,9-4-15 0,-27 5-10 0,3-5-28 15,-21 4-30-15,0-3-33 16,-22 5-13-16,-2-10-33 0</inkml:trace>
          <inkml:trace contextRef="#ctx0" brushRef="#br0" timeOffset="90500.9013">-378 14377 266 0,'-18'-12'134'0,"-3"-1"9"16,2 3-65-16,1 2-10 16,5 5-25-16,0-1-7 15,6 1-19-15,2 3-6 16,2-2-7-16,3 4-3 15,1-2-2-15,8 2 1 16,2-2 1-16,12-2 1 16,6-1 0-16,14-1 1 15,3 1-2-15,16 0 0 16,-2 3-2-16,13 1 0 16,-4 8 0-16,19 1-2 0,-10-1-1 15,10 3 0-15,-11 0 0 16,1-6-5-1,-17-2-1-15,4-1-7 0,-14-1-7 16,2 3-38-16,-9 1-46 16,-6 8-41-16,-12 2-35 15,-9 6-44-15</inkml:trace>
          <inkml:trace contextRef="#ctx0" brushRef="#br0" timeOffset="91260.2401">293 13811 423 0,'2'-7'111'0,"1"6"39"16,10 4-120-16,17 7-8 16,9 1-6-16,15 9-2 15,9 2-7-15,17 8-3 16,-2 1-2-16,20 18-1 15,-7 0-1-15,7 23 0 16,-13 2-1-16,-2 18 0 16,-22-8 1-16,-6 13 0 0,-15-19 1 15,-12 3 0-15,-13-16 3 16,-10 1 3-16,-13-11-1 16,-15 5 1-16,-9-7 0 15,-19 0-3-15,-3-6-3 16,-20 4-7-16,-3-10-8 15,-16 8-15-15,5-8-17 0,-14 6-116 16,15-3 24-16,-4 10-282 16</inkml:trace>
        </inkml:traceGroup>
        <inkml:traceGroup>
          <inkml:annotationXML>
            <emma:emma xmlns:emma="http://www.w3.org/2003/04/emma" version="1.0">
              <emma:interpretation id="{C44FE9D6-99C5-4B4B-9D74-4F8EEF89BB54}" emma:medium="tactile" emma:mode="ink">
                <msink:context xmlns:msink="http://schemas.microsoft.com/ink/2010/main" type="inkWord" rotatedBoundingBox="6453,14649 13200,14517 13271,18146 6524,18278"/>
              </emma:interpretation>
              <emma:one-of disjunction-type="recognition" id="oneOf9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110471.1955">4332 14276 282 0,'-26'13'142'0,"-6"-1"4"0,2-4-61 15,-3-5-26-15,5 2-26 16,-5-3-8-16,4-4-15 15,-2-1-13-15,1-2 5 16,-3-5-2-16,1 0-4 0,-8 3-1 16,2 1-2-16,-10 6 1 15,0 5 1-15,-8 11 2 16,1 4 1-16,-10 12 3 31,5 6-2-31,-5 12 1 0,6 1 0 16,-3 16 0-16,14-4 0 15,5 13-1-15,16-6 0 16,9 13-2-16,17-10-1 0,9 10 0 16,10-13 1-16,9 1 0 15,4-20 1-15,12-9 0 16,2-16 0 0,12-19 1-16,-4-17-1 15,13-20 3-15,-8-11 0 16,7-24 3-16,-10-3 0 0,10-18 2 15,-9 3-2-15,7-15 0 0,-7 5-1 16,4-14-1-16,-12 11-1 16,-1-5-1-16,-16 20 1 15,-2 11-1-15,-14 23 3 16,-9 11 3-16,-6 21 1 16,-8 13 1-16,-9 12-1 15,-9 30 0 1,-4 21-5-16,-15 36 1 15,0 16 1-15,-10 36 1 0,6 2 1 0,-4 47 0 16,9-7-2-16,6 38-4 16,10-15-2-16,1 18-3 15,7-52-1-15,4-11-2 16,1-51 0-16,3-22-2 16,4-41 0-16,5-12-8 15,3-20-9-15,1-6-30 16,6-12-23-16,1-10-70 15,1-8-8-15,2-12-122 32</inkml:trace>
          <inkml:trace contextRef="#ctx0" brushRef="#br0" timeOffset="110504.0972">4772 13542 281 0,'-6'17'137'0,"-4"-6"-1"0,3-9-67 0,5 1-30 16,6-1-19-16,6-2-1 15,5 1-6-15,11-6 3 16,7-4-2-16,15-16-3 16,9-5-4-16,11-22-3 15,0-6-4-15,5-15-2 0,-10 5 0 16,2-13-1-16,-14 13 2 16,-4-4 0-1,-14 17 1-15,-6 4 1 0,-12 21 0 16,-7 5 2-1,-8 17-1 1,-8 15 1-16,-4 14 0 0,-10 24-1 0,-3 10-1 16,-11 23 1-16,3 6 1 0,-10 19 0 15,8-10 0 1,-2 14-1-16,11-13-2 0,-4 11-2 16,10-19-3-16,-3 2-6 15,6-21-3-15,2-8-13 16,7-22-16-16,6-16-54 15,5-17-38-15,6-18-8 16,4-7-55 0,5-17 88-16</inkml:trace>
          <inkml:trace contextRef="#ctx0" brushRef="#br0" timeOffset="110538.0115">6079 13236 406 0,'3'2'124'15,"-10"-2"30"-15,-3-2-112 0,2 1-18 0,3 4-10 16,-5 15-8-16,0 7-9 0,-3 23-5 15,-4 14 0 1,1 23-1-16,2 3 1 0,3 21 1 16,4-9 3-16,6 13 0 15,6-20 1-15,3-4 1 16,3-26 1 0,8-15 0-16,1-24 1 0,6-19 1 31,2-19 2-31,9-16 2 15,-1-9 2-15,6-24 3 0,-2-10-1 0,5-25 2 16,-9 0-3-16,1-19 0 16,-7 11-3-16,-7-12-1 15,-13 19-2-15,-4-11 0 16,-9 20-2-16,-10-1-2 16,-7 21-3-16,-12 16-1 15,-2 27-11-15,-13 30-63 16,-1 26-75-16,-12 32-5 15,0 7-201-15</inkml:trace>
          <inkml:trace contextRef="#ctx0" brushRef="#br0" timeOffset="110570.921">7219 14485 346 0,'-18'12'122'0,"-2"-1"14"16,10-1-94-16,5 3-17 15,3-1-16-15,9 6-4 16,5 1-1-16,6-1-2 0,7-3 3 16,13 1-1-1,5-2-1-15,15-3-2 0,2-4-2 16,15-4-4-16,-2-6-2 15,12-4-13 1,-7-3-12-16,8 0-67 16,-13 4-37-16,0 2-20 0,-18 6-91 15</inkml:trace>
          <inkml:trace contextRef="#ctx0" brushRef="#br0" timeOffset="110591.8643">7447 14996 379 0,'-10'9'115'16,"0"-8"20"-16,16 2-100 15,18 1-22 1,17-3-7-16,12 3-1 0,27-4-1 16,5-2-3-16,19-5-11 15,-3 3-13-15,12-3-58 0,-13 2-58 16,6 7-11-16,-21 1-139 16</inkml:trace>
          <inkml:trace contextRef="#ctx0" brushRef="#br0" timeOffset="113648.2142">9236 14078 242 0,'0'-8'128'0,"-3"1"-7"16,3-1-58-16,3-7-28 16,4 0-23-16,5-3-2 15,1 1-4-15,8-8 7 16,1 0 2-16,11-6 4 16,4-1-1-16,8-8 1 15,-2 1-7-15,10-10-2 16,-3 6-3-16,6-5 0 15,-8 10-2-15,9 0 0 16,-11 13-2-16,6 7 0 0,-11 13-1 16,1 10 0-16,-12 11-1 15,-6 17 1-15,-9 9 0 16,-11 23 1-16,-9 4 0 16,-17 24-1-16,-8-1-1 15,-16 21 1-15,-7-6-1 16,-20 30 0-16,1-11 0 0,-19 22 0 15,5-14-1 1,-12 15 1-16,10-26-1 0,-5 7 0 16,18-24 0-16,-5 0-1 15,19-28-1-15,-4 0 0 16,15-18-1-16,-1-5 0 16,11-15 1-16,5-4 1 15,15-14 1-15,4-7-2 16,9-9-1-16,9-4 1 15,6-4 0-15,7-1 1 16,6-4 4-16,14-3 3 16,7 2 0-16,16 0 2 15,5 1-2-15,18 4 0 16,-1 5-2-16,23 4-1 16,-8 7-1-16,16 11-1 15,-15 2 0-15,7 14-6 16,-22 2-5-16,2 12-17 0,-21-4-25 15,-4 2-82-15,-18-11-20 16,-14-8-40-16,-16-18-29 16</inkml:trace>
        </inkml:traceGroup>
        <inkml:traceGroup>
          <inkml:annotationXML>
            <emma:emma xmlns:emma="http://www.w3.org/2003/04/emma" version="1.0">
              <emma:interpretation id="{2E756186-7E37-4F9F-B351-6F116F4FDBE9}" emma:medium="tactile" emma:mode="ink">
                <msink:context xmlns:msink="http://schemas.microsoft.com/ink/2010/main" type="inkWord" rotatedBoundingBox="15271,15738 17050,15703 17071,16802 15293,16837"/>
              </emma:interpretation>
              <emma:one-of disjunction-type="recognition" id="oneOf10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15303.6502">12097 14586 477 0,'-17'0'129'0,"1"-1"39"15,7 1-140-15,6 0-10 0,3 0-7 16,5 1-10-16,0-1-3 16,10 3 1-16,3 1 1 15,12 1 0-15,5 0 0 16,16 1 0-16,1-1 0 16,17-1-1-16,1-6 1 15,15-5 0 1,-7-3 0-16,10-9 1 15,-15-5-1 1,8-4 1-16,-13 3-2 0,4-3-8 16,-13 6-6-16,-2 2-19 15,-12 9-37-15,-7 3-94 0,-20 8 7 16,-16 1-218-16</inkml:trace>
          <inkml:trace contextRef="#ctx0" brushRef="#br0" timeOffset="115662.3133">12186 14767 311 0,'-18'0'115'0,"3"2"16"15,4-2-72-15,4-2-27 16,5 2-4-16,2 0-14 16,4-3-4-16,1 1-6 15,9-3-1-15,6 0-1 16,15 0 3-16,5 5 1 16,20 2 1-16,3 1-2 0,15 4 1 31,-3-6-3-31,13 3 0 15,-17-4-2-15,15-2-5 16,-14 2-7-16,7 2-26 16,-17-1-23-16,4 1-89 15,-21 0-1-15,-3-4-183 16</inkml:trace>
          <inkml:trace contextRef="#ctx0" brushRef="#br0" timeOffset="116181.9602">12510 14053 342 0,'2'0'161'0,"-2"0"-10"16,8-3-62-16,9-2-77 16,16-2-6-16,12-1-4 15,18-4 2-15,13 1-1 0,24-1 0 16,1 4-1-16,15 1 1 16,-8 11-2-16,3 5 0 15,-19 6 0-15,-1 9 1 31,-18 2 0-31,2 6 1 16,-16-2 0-16,-2 5 1 16,-16-2 0-16,-9 5 3 15,-17-3 2-15,-18 8 4 16,-17-2-1-16,-20 13-1 16,-8-3-4-1,-24 9-3-15,-2-4-4 0,-18 7-3 16,1-11 0-16,-14 3-4 0,14-12-2 15,-4-2-5-15,19-9-1 0,5-1-8 16,21-2-3 0,3 4-34-16,14 2-59 0,2 3-35 15,7-3-37 1,3-2-46-16</inkml:trace>
        </inkml:traceGroup>
        <inkml:traceGroup>
          <inkml:annotationXML>
            <emma:emma xmlns:emma="http://www.w3.org/2003/04/emma" version="1.0">
              <emma:interpretation id="{F692697A-DDFF-4A2F-973B-203BD2A7C312}" emma:medium="tactile" emma:mode="ink">
                <msink:context xmlns:msink="http://schemas.microsoft.com/ink/2010/main" type="inkWord" rotatedBoundingBox="19216,14154 27611,13989 27689,17967 19295,18132"/>
              </emma:interpretation>
              <emma:one-of disjunction-type="recognition" id="oneOf11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23699.1656">18699 13816 442 0,'-27'21'125'0,"4"-1"33"16,2-1-122-16,11-6-19 15,3-1-4-15,4-4-9 16,3-3-3-16,1-2-1 0,11-3 0 16,8-5 2-16,11-6 0 15,9-9 1-15,13-14 0 16,2-5-1-1,12-16-1-15,-9-2 0 0,8-6 0 16,-13 8-1-16,7-8 1 16,-8 15 0-16,2-3 0 15,-11 11 0 1,1 3-1-16,-14 14 1 0,-9 5 0 16,-11 11-1-16,-3 2 0 15,-7 10 0-15,-7 12 0 16,-3 6 1-16,-15 17 2 15,-5 6 2-15,-16 16 2 16,-2 1-1-16,-9 13 1 16,7-6-1-16,-4 5-2 15,7-12-2-15,-1 2-2 0,8-17-1 16,2 2-4-16,8-12-1 16,4-3-6-16,7-11-2 15,6-2-10-15,5-10-6 16,6-1-41-16,7-2-51 15,3-3-35-15,6-1-39 16,7-8-23-16</inkml:trace>
          <inkml:trace contextRef="#ctx0" brushRef="#br0" timeOffset="125959.4527">18641 14432 145 0,'-5'0'151'16,"5"-2"-46"-16,7 0-84 0,13-1 99 16,-1 0-92-16,15-4 2 15,-1-1 1-15,15-5 4 16,-5-2-13-16,14-9-10 15,-4 4-1-15,8-3-1 16,-4 3-4-16,7-3 0 16,-4 6-1-16,8 1 1 15,-6 3-1 1,2 3 1-16,-11 5-2 16,1 5 0-1,-13 5-2-15,-3 3 0 16,-13 9-1-16,-5 9-3 15,-10 9-1-15,-8 20 0 16,-7 8-1-16,-9 15 0 0,-5-2 2 16,-10 17 1-16,-1-8 0 0,-8 16-3 15,-2-6-2-15,-8 18 1 0,2-12-1 16,-7 15 2-16,5-20 3 16,-4 12 0-16,9-18 1 15,5 6-1-15,9-18-3 16,8 2-5-16,9-24-3 15,6-6-3-15,4-18 0 16,5-16 3-16,4-14 5 16,5-15 5-16,3-12 4 15,11-18 1-15,1-4-1 0,6-16 0 16,0 0-1-16,5-17 2 16,-6 6 1-16,9-21 2 15,-1 4 1-15,8-19 0 16,-1 7-1-16,9-25 5 15,-6 7 1-15,5-28 2 16,-7 1 1-16,8-31-1 16,-4 8-5-16,9-32-3 15,-3 22-3-15,9-30-1 16,-6 29-1-16,1-21 0 16,-14 31-1-16,2-6 0 15,-12 42-1-15,-5 10 0 16,-8 43 0-16,-5 18 0 15,-9 33 0-15,-2 12-1 16,-6 14 0-16,-1 2 0 0,-1 6 0 16,-1-2 1-16,-1 2 1 15,4 3 3-15,-1 0 1 16,1 3 2-16,4 2 1 16,6 3-1-16,2 2 0 15,10 2 1-15,6-1 0 16,17 3 4-16,7-4 3 15,27-4 12-15,9-7 1 16,37-13 2-16,3-6-2 0,35-8-4 16,-5-2-12-16,30 5-4 15,-24 7-5-15,24 11 0 16,-25 7-2-16,19-3 0 16,-28-2 0-16,19-13 0 15,-21-7 1-15,16-10 0 16,-28 2 0-16,8-4 0 15,-25 7 1-15,-2-3 0 16,-29 6-1-16,-12 1 1 16,-27 8-1-16,-14 3-2 15,-21 3-1-15,-11 5-5 16,-8 2-2-16,-7 4-4 16,-2 1 1-16,-6 10 2 15,-3 3 4-15,-9 10 5 16,1 2 4-16,-7 8 2 15,3 0-1-15,-9 15 1 0,4 4-1 16,-4 23-3-16,4 3-3 16,-2 24-10-16,9-2-5 15,1 15-13-15,5-11-6 16,-3 16-4-16,1-17-22 16,-8 18-113-16,-3-17 36 15,-12 17-306-15</inkml:trace>
          <inkml:trace contextRef="#ctx0" brushRef="#br0" timeOffset="124063.0591">19859 13145 427 0,'-6'25'131'0,"-12"-3"28"0,-2 6-112 16,3 0-25-16,-5 10-4 15,-1 4-10-15,-10 8-2 16,1 1-4-16,-4 12-2 16,-1-3-3-16,-9 10-2 0,6-6-1 15,-8 4 1-15,6-9 2 16,1-5 2-16,9-12 3 31,8-2 1-31,7-9 1 16,5-4-1-1,9-9-2-15,5-3-1 0,4-8-1 16,14-7 0-16,5-9 0 0,15-12 1 16,1-6 0-16,13-11-1 0,-8-4-1 15,9-9-1-15,-10-2 1 0,4-9 0 16,-9 6 2 0,5-10 2-16,-13 8 1 0,-1-1 1 15,-8 10 2-15,-6-3 2 16,-12 12 0-16,-5 0 1 15,-7 9-2-15,-8 1-1 16,-3 10-4-16,-5 4 1 16,0 6-7-16,-7 11-10 15,0 11-5-15,-8 16-19 16,3 12-19-16,-10 10-109 16,5 0 22-16,-6 1-268 15</inkml:trace>
          <inkml:trace contextRef="#ctx0" brushRef="#br0" timeOffset="127333.2486">20902 14035 434 0,'-5'8'112'0,"5"-4"38"16,7-3-125-16,11-6-7 16,7-5-6-16,13-8-1 15,0-2-5-15,10-8-1 16,4-2-2-16,11-3 0 16,-3 3-2-16,18 3-1 0,-7 7 1 15,14 6-1-15,-9 10 1 16,7 6 0-1,-11 8-1-15,-1 13 1 16,-21 5-1-16,-4 20-1 0,-18 7 0 16,-14 25-4-16,-21 5-1 15,-16 22-7-15,-19-4-8 16,-24 19-6-16,-10-16 3 0,-24 12 2 16,0-19 11-1,-11 9 19-15,15-18 9 0,-5 8 1 16,18-18-2-16,-7 4-2 15,17-17-12-15,-4 2-2 16,18-16-1-16,4-3 1 16,18-17 0-16,13-3 0 15,12-16-1-15,10-4 0 16,14-10 1-16,16-7 7 16,12-5 3-16,26-3 6 15,11-1 0-15,26-1 0 16,1 4-7-16,22 0-3 15,-8 3-4-15,18 0-4 16,-18 3-2-16,10 5-10 16,-23 2-10-16,1 5-9 0,-23 2-127 15,-10 3 34-15,-27 0-317 16</inkml:trace>
          <inkml:trace contextRef="#ctx0" brushRef="#br0" timeOffset="128283.8363">23972 14241 393 0,'-10'8'129'0,"0"2"24"15,0-5-112-15,3 3-9 16,4-4-17-16,3-3-10 15,-2-1-8-15,5-1-3 0,-1 1-1 16,3-4 1-16,3 3 6 16,9-3 3-16,0 1 2 15,7-2 1-15,3 2-1 16,1-2 0-16,-4 1-2 16,0 0-2-16,-4 2-1 15,4 2-3 1,-1 5-2-16,5 1-1 0,0 1 0 15,5 1-3-15,-1 1-1 0,-2-4-12 16,-5-2-22-16,-5 0-104 16,-7-3 16-16,-13-3-256 15</inkml:trace>
          <inkml:trace contextRef="#ctx0" brushRef="#br0" timeOffset="128303.783">24071 14623 400 0,'20'8'126'0,"10"0"25"0,2-3-115 16,7-1-14-16,0-1-16 15,4-3-16-15,-3-2-17 16,3-1-122-16,-7 0 27 16,-2-1-310-16</inkml:trace>
          <inkml:trace contextRef="#ctx0" brushRef="#br0" timeOffset="121497.1384">16631 14369 245 0,'0'0'142'0,"1"-2"-14"15,-1 2-56-15,-1 0-27 16,1 0-26-16,0-2-4 16,0 4-5-16,-4-7 0 15,1-2-4-15,-2-3-1 16,-2-4-3-16,-4-8 0 0,2 2-2 16,-1-7 1-1,-1 4-1-15,-6-5 3 16,2 8 1-16,-8 2 3 15,1 8-1-15,-7 3 0 0,2 11-3 16,-11 9-1 0,1 8-3-16,-8 16-4 15,1 6-1-15,-6 12 1 0,8-4 0 16,2 7 2-16,12-11 4 0,7-1 2 16,7-11 1-1,6 0 1-15,6-7-1 16,6 1 0-16,4-5 0 0,7-2 1 15,3-5 0-15,10-6 0 16,6-4 0-16,9-7-1 16,-2-5-2-16,11-8 0 15,-6-6-1-15,6-9-1 16,-11-5 1-16,7-14-1 16,-9 1 1-16,2-14 0 15,-9 0 0-15,2-4 0 16,-9 4 0-16,-1 2 0 15,-9 13 1-15,-5 8 3 16,-7 14 2-16,-5 5 2 16,-1 10-1-16,-2 3 0 15,2 0-5-15,-9 5-1 16,4 5-3-16,-9 11 1 0,-3 9 1 16,-5 27 0-16,2 6 2 15,-7 33 1-15,4 7 0 16,-4 37-1-16,1 2-1 15,-2 53-2-15,1-6-3 16,-7 27 1-16,3-24 0 16,-8 11 1-16,4-49 2 15,-5-4 6-15,6-37-2 16,1-4 4-16,7-36 1 16,3-11-1-16,9-24-2 15,4-10-3-15,6-15-4 0,4-3-12 16,1-3-6-1,2-12-18-15,4-7-23 0,2-14-114 16,-1-7 24-16,2-17-277 16</inkml:trace>
          <inkml:trace contextRef="#ctx0" brushRef="#br0" timeOffset="122530.0377">17308 14267 411 0,'-7'17'132'0,"-1"-5"18"0,3-6-113 16,10-1-19-16,8 0-13 0,9 0-2 15,8-1-1-15,16 1 0 16,2-2 0-16,15-1-1 15,-6-2-2-15,11-2-3 16,-12-1-1-16,9-4-7 16,-15 0-5-16,5-4-8 15,-14-3-7 1,-1-4-37-16,-12 1-60 16,-8-4-6-16,-10 4-48 15,-8 1 33-15</inkml:trace>
          <inkml:trace contextRef="#ctx0" brushRef="#br0" timeOffset="122627.3218">17461 14548 416 0,'0'25'122'0,"-2"-12"27"16,14 4-107-16,12-6-27 15,15 8-3-15,7-4-3 0,17 0-6 16,2-9-8 0,16 4-56-16,-3-2-93 0,5 6 7 15,-16-4-253-15</inkml:trace>
        </inkml:traceGroup>
        <inkml:traceGroup>
          <inkml:annotationXML>
            <emma:emma xmlns:emma="http://www.w3.org/2003/04/emma" version="1.0">
              <emma:interpretation id="{58AAADD1-E2BC-427A-9FBE-B8C514F5FB65}" emma:medium="tactile" emma:mode="ink">
                <msink:context xmlns:msink="http://schemas.microsoft.com/ink/2010/main" type="inkWord" rotatedBoundingBox="28096,15093 32305,15011 32345,17039 28136,17122"/>
              </emma:interpretation>
              <emma:one-of disjunction-type="recognition" id="oneOf12">
                <emma:interpretation id="interp24" emma:lang="" emma:confidence="0">
                  <emma:literal>71</emma:literal>
                </emma:interpretation>
                <emma:interpretation id="interp25" emma:lang="" emma:confidence="0">
                  <emma:literal>7 1</emma:literal>
                </emma:interpretation>
                <emma:interpretation id="interp26" emma:lang="" emma:confidence="0">
                  <emma:literal>7 0</emma:literal>
                </emma:interpretation>
                <emma:interpretation id="interp27" emma:lang="" emma:confidence="0">
                  <emma:literal>7 '</emma:literal>
                </emma:interpretation>
                <emma:interpretation id="interp28" emma:lang="" emma:confidence="0">
                  <emma:literal>7 l</emma:literal>
                </emma:interpretation>
              </emma:one-of>
            </emma:emma>
          </inkml:annotationXML>
          <inkml:trace contextRef="#ctx0" brushRef="#br0" timeOffset="161903.5425">27284 13663 419 0,'-4'15'113'0,"4"-5"31"15,5 5-114-15,4 5-18 16,7 0 5-16,4-5-1 16,15 3 2-16,5-8-1 15,16-8-2-15,1-4-7 16,11-10-3-16,-7-4-3 0,2-4 3 15,-11-2 3-15,-1-4 5 16,-13 2 3-16,-3-2 1 16,-12 8-3-1,-6 1-1-15,-7 10-7 0,-8 7-1 16,-6 12-2-16,-7 15-3 16,-11 9-2-16,-16 27-3 15,-5 14-1-15,-15 29-2 16,0 3 1-16,-9 34-3 15,14-7 2-15,-3 17-3 16,12-19-1-16,0 3 5 16,12-38 6-16,-4-4-1 15,11-35 2-15,-2-14-3 16,11-21-11-16,-4-20-14 16,8-20-7-16,0-20-133 15,6-13 36-15,4-17-324 16</inkml:trace>
          <inkml:trace contextRef="#ctx0" brushRef="#br0" timeOffset="162347.2384">27377 14251 264 0,'18'6'235'0,"-2"3"-54"0,9 2-1 15,4 4-152-15,12 0-11 16,2 4-12-16,12 0-14 15,-5 1-11-15,8 7-15 16,-5-2-10-16,3 0-135 16,-12-4 36-16,9 3-332 15</inkml:trace>
          <inkml:trace contextRef="#ctx0" brushRef="#br0" timeOffset="162482.8728">28338 14379 557 0,'-10'16'139'0,"5"-7"44"16,6-6-162-16,9-5-13 15,9-6-8-15,4-9-7 16,15-14-7-16,5-14-3 0,14-15-3 16,1-6 3-16,12-14 2 15,-7 7 9-15,6-5 8 16,-11 10 8-16,7-2 6 15,-15 15 3-15,0 6 3 16,-12 15-6-16,-10 10-3 16,-11 20-5-16,-15 27-2 15,-14 17-3-15,-21 33-2 16,-14 17-2-16,-18 39-6 16,-1 4-4-16,-14 38-8 15,11-11-5-15,-9 21-22 16,10-25-92-16,-7 5-38 15,8-38-35-15,-7-9-83 16</inkml:trace>
          <inkml:trace contextRef="#ctx0" brushRef="#br0" timeOffset="138406.2704">24883 13969 386 0,'12'3'91'0,"6"-3"37"0,-1-2-112 16,7-4-7-16,0-1-1 15,2-1-2-15,-4-1-5 16,1-2 1-16,-5 1 0 15,12-3 0-15,0-4 1 0,10-8 1 16,3-5 0-16,15-11 1 16,0-3-1-16,10-9 1 15,-3 2-1 1,10-6-1-16,-14 8-1 0,6-5 0 16,-13 11-1-16,-2 2 0 15,-14 13 4-15,-6 6 3 16,-14 9 3-16,-8 11 9 15,-10 10-1-15,-10 12-1 16,-7 10-2-16,-11 15-3 16,-2 5-7-16,-13 21 5 15,-3 1 1-15,-13 19 6 16,0 0 1-16,-19 22 0 16,6-8-6-16,-14 24-3 15,8-9-5-15,-5 17-3 0,16-15-1 16,1 1-2-16,16-24-1 15,9-8-4-15,14-29-6 16,7-11-14-16,12-21-9 16,10-13-50-16,4-17-91 15,8-12 9-15,4-9-237 16</inkml:trace>
          <inkml:trace contextRef="#ctx0" brushRef="#br0" timeOffset="138910.5357">25688 14792 609 0,'-8'35'144'0,"-5"6"51"0,-1-1-178 15,1 10-20-15,3 0-12 16,-10 15-21-16,-1-1-11 16,-14 14-148-16,2-8 37 15,-21 18-352-15</inkml:trace>
          <inkml:trace contextRef="#ctx0" brushRef="#br0" timeOffset="161114.6333">26802 13771 406 0,'-3'0'125'0,"-2"0"17"15,-2 2-111-15,-1-1-17 16,0 1-7-16,-6 5-8 15,1-2 7-15,-5 0-2 16,1 0-2-16,-4 0 0 16,2 0-2-16,-6 5 1 0,2 3-1 15,-7 8 2-15,2 1 0 16,-5 14 1-16,0 3 0 16,-4 12-1-16,6-1 0 15,-6 18-2-15,6-5 1 16,-4 18-1-16,6-1 0 15,-2 20 0-15,6-11 1 16,2 9-1-16,8-16 0 16,5-1 0-16,10-21 0 0,8-4 4 15,10-18 1 1,14-9 3-16,6-16 3 0,10-15 1 16,0-9-1-16,12-19-1 15,-10-7-2-15,6-18-3 16,-4-6-2-16,4-20 0 15,-6 4 0-15,7-21 1 16,-11 9 1-16,1-14 7 16,-13 15 4-16,-7-10 4 15,-14 18-1-15,-13-6-2 16,-13 19-10-16,-12 1-9 16,-6 23-10-16,-16 8-9 15,2 22-5-15,-11 19-6 16,1 14-4-16,-8 15-84 15,7 10-49-15,-3 16-13 16,11-3-155-16</inkml:trace>
        </inkml:traceGroup>
      </inkml:traceGroup>
      <inkml:traceGroup>
        <inkml:annotationXML>
          <emma:emma xmlns:emma="http://www.w3.org/2003/04/emma" version="1.0">
            <emma:interpretation id="{9A6E98C7-5E5D-4EA5-B650-2676BA1B6CE2}" emma:medium="tactile" emma:mode="ink">
              <msink:context xmlns:msink="http://schemas.microsoft.com/ink/2010/main" type="line" rotatedBoundingBox="25365,17310 32289,17176 32322,18893 25398,19027"/>
            </emma:interpretation>
          </emma:emma>
        </inkml:annotationXML>
        <inkml:traceGroup>
          <inkml:annotationXML>
            <emma:emma xmlns:emma="http://www.w3.org/2003/04/emma" version="1.0">
              <emma:interpretation id="{1501E42B-60BB-4622-A1CB-7E444E545E60}" emma:medium="tactile" emma:mode="ink">
                <msink:context xmlns:msink="http://schemas.microsoft.com/ink/2010/main" type="inkWord" rotatedBoundingBox="25368,17453 27884,17404 27914,18978 25398,19027"/>
              </emma:interpretation>
              <emma:one-of disjunction-type="recognition" id="oneOf13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186725.2627">23857 15778 427 0,'17'-5'139'16,"8"-3"30"-16,-1-4-110 16,16 1-29-16,8-1-9 15,14 7-5-15,-1 5-12 0,9 10-4 16,-5 8-3-16,10 12-9 16,-9 2-3-16,4 11-1 15,-12-2 1-15,-3 6 2 16,-17-6 10-16,-13 4 9 15,-20-10 5-15,-15 7 4 16,-15-6 1-16,-18 4 2 16,-6-7-4-16,-17 2-2 15,0-7-4-15,-14-1-2 16,9-9-6-16,-14 2-15 16,15-3-10-16,-3-4-19 15,12 2-36-15,-1 6-96 16,16 1 15-16,-4 3-231 15</inkml:trace>
          <inkml:trace contextRef="#ctx0" brushRef="#br0" timeOffset="186555.5848">24118 15735 379 0,'-9'-13'139'0,"4"3"15"16,2 3-89-16,1 5-42 0,2 7-4 15,-1 9-9-15,-3 19-4 16,0 12-3-16,-5 28-1 15,-1 10 0-15,-6 30-3 16,-1 0 0-16,-6 26-1 16,1-5 0-16,-6 24 1 15,3-22 0-15,0 5 0 16,5-29 2-16,4-9 0 16,2-40 0-16,3-12-5 15,6-23-6-15,-2-18-19 16,4-25-52-16,-4-19-79 15,1-16-5-15,-6-23-181 16</inkml:trace>
          <inkml:trace contextRef="#ctx0" brushRef="#br0" timeOffset="186027.1454">22673 15705 381 0,'4'17'136'0,"4"-4"17"0,9 7-90 16,8 1-43-16,14 9-5 15,6 0-5-15,17 5-5 16,-4-3-2-16,11 3-1 16,-9-6-1-16,3 3 0 15,-13-9 0-15,-2 4 0 16,-16-4 0-16,-6 0 0 0,-14-3 3 16,-10 5 5-1,-14-3 0-15,-18 9 1 16,-10 2-1-16,-19 11-2 15,-5-3-7-15,-12 7-7 0,6-8-5 16,-4-2-18-16,16-5-36 16,1-3-102-16,19-6 11 15,5-8-244-15</inkml:trace>
          <inkml:trace contextRef="#ctx0" brushRef="#br0" timeOffset="185519.2086">22290 16288 251 0,'-28'13'185'0,"4"-3"-29"16,11-7-32-16,5-1-74 16,5-2-36-16,3-2-1 15,1 2-10-15,6 2-9 16,6 1 6-16,10 4 6 16,12 5-7-16,15 3 0 15,2 1-1-15,14-1 0 16,-1 0 1-16,8-3-3 15,-7-4-2-15,5 0-4 16,-12-3-3-16,-1-5-8 0,-18-3-6 16,-6-5-24-16,-12-6-31 15,-4-7-63-15,-9-4-8 16,-9-12-123-16</inkml:trace>
          <inkml:trace contextRef="#ctx0" brushRef="#br0" timeOffset="185129.614">22147 16125 376 0,'-2'3'113'0,"6"1"29"16,2-6-101-16,11 4-14 15,3-1-7-15,13-1 3 16,2-1-9-16,17-3-1 16,-1 1-3-16,15 0-2 15,-4-2-4-15,9 0-1 0,-9 0-2 16,2 0 0-16,-11-3-1 16,1 3 0-16,-11 0 0 15,-3 0-2-15,-12 3-1 16,-5 0-6-16,-10 2-4 15,-8-1-12-15,-6 2-13 16,-9 1-119-16,-7 0 29 0,-14-1-292 16</inkml:trace>
        </inkml:traceGroup>
        <inkml:traceGroup>
          <inkml:annotationXML>
            <emma:emma xmlns:emma="http://www.w3.org/2003/04/emma" version="1.0">
              <emma:interpretation id="{50880A17-79BE-4D0B-8783-145D965C903B}" emma:medium="tactile" emma:mode="ink">
                <msink:context xmlns:msink="http://schemas.microsoft.com/ink/2010/main" type="inkWord" rotatedBoundingBox="28282,17253 32289,17176 32317,18631 28310,18708"/>
              </emma:interpretation>
              <emma:one-of disjunction-type="recognition" id="oneOf14">
                <emma:interpretation id="interp30" emma:lang="" emma:confidence="0">
                  <emma:literal>=7,1%</emma:literal>
                </emma:interpretation>
                <emma:interpretation id="interp31" emma:lang="" emma:confidence="0">
                  <emma:literal>= 7,1%</emma:literal>
                </emma:interpretation>
                <emma:interpretation id="interp32" emma:lang="" emma:confidence="0">
                  <emma:literal>= 7, 1%</emma:literal>
                </emma:interpretation>
                <emma:interpretation id="interp33" emma:lang="" emma:confidence="0">
                  <emma:literal>= 7,1 %</emma:literal>
                </emma:interpretation>
                <emma:interpretation id="interp34" emma:lang="" emma:confidence="0">
                  <emma:literal>= 7,1 &amp;</emma:literal>
                </emma:interpretation>
              </emma:one-of>
            </emma:emma>
          </inkml:annotationXML>
          <inkml:trace contextRef="#ctx0" brushRef="#br0" timeOffset="187555.1262">25066 16243 399 0,'0'12'151'15,"1"-6"12"-15,9-2-88 16,7-3-55-16,11 1-4 16,2-4-7-16,13-1-13 15,0-5-10-15,17-2-21 16,-5-4-22-16,10-1-110 16,-12 4 16-16,6 4-253 15</inkml:trace>
          <inkml:trace contextRef="#ctx0" brushRef="#br0" timeOffset="187529.2281">25129 15928 469 0,'0'19'150'0,"-4"-14"24"15,9 4-121-15,12 1-43 16,8 3-5-16,5 0-6 16,10 1-7-1,-2-4-1-15,10-7-10 0,-2-5-5 16,6-4-12-16,-6-1-5 16,-1 2-33-16,-12 3-3 15,-4 2-71-15,-14 2 0 16,-10 0-127-16</inkml:trace>
          <inkml:trace contextRef="#ctx0" brushRef="#br0" timeOffset="188008.0027">26032 15627 385 0,'8'8'167'0,"2"-1"0"16,-3-4-82-16,6-3-62 15,7 0-13-15,10 0-1 16,1 2-6-16,13 0-2 16,2-2-2-16,12 0-5 15,-1-4-1-15,4-7 0 16,-6-4 0-16,0-3 2 0,-9-1 5 16,-3-1 5-16,-11 4 3 15,-4 2 1 1,-13 4 1-16,-7 4-1 0,-9 4-6 15,-13 15-9-15,-6 11-6 16,-13 19-2-16,-7 12-1 16,-5 26 3-16,2 5 7 15,-1 22 4-15,4-3-2 16,-5 19-3-16,3-11-2 16,-7 7 0-16,2-22 0 0,-3-2 3 15,10-28 5 1,1-15-8-16,10-26-8 0,4-21-25 15,6-26-29-15,-1-23-81 16,3-8 0-16,0-24-169 16</inkml:trace>
          <inkml:trace contextRef="#ctx0" brushRef="#br0" timeOffset="188557.6629">26214 15906 506 0,'24'3'148'0,"-1"9"38"16,2 3-147-16,6 8-9 16,-1 2-15-16,5 7-8 15,-2-4-9-15,2-2-13 16,-2-6-9-16,2 0-21 0,-7-8-12 16,1-4-116-16,-8-3 1 15,6-8-38-15,-6-6-22 16</inkml:trace>
          <inkml:trace contextRef="#ctx0" brushRef="#br0" timeOffset="188588.6778">26902 16424 230 0,'6'20'280'15,"-9"-7"-85"-15,-5 4-136 16,1-1 136-16,-3 9-190 16,-3 3-24-16,-10 11-19 15,1-3-10-15,-3 11-60 16,0-3-75-16,-5 6 8 15,5-5-217-15</inkml:trace>
          <inkml:trace contextRef="#ctx0" brushRef="#br0" timeOffset="189166.9199">27245 16044 490 0,'-3'25'153'0,"3"-2"33"16,2-8-132-16,6 3-27 15,4-5-13-15,8 1-11 16,-2-8-14-16,5-6-11 16,4-13-10-16,4-17 0 15,1-8 5-15,6-18 4 16,-3-3 11-16,3-9 12 16,-3 10 3-16,5-10 5 15,-9 13 4-15,7-3 2 16,-8 13 0-16,-1 4-2 15,-6 16-5-15,-7 5-2 0,-7 10-5 16,-1 12-3-16,-10 8-2 16,-9 18-1-16,-6 12 0 15,-11 18 1-15,-9 8 2 16,-7 27 2-16,0 2 1 16,-7 21-4-16,3-5-2 15,-2 16-10-15,5-21-7 0,-3 3-10 16,11-22 0-16,3-11-23 15,9-26-17-15,5-14-66 16,10-26-1-16,5-16-150 16</inkml:trace>
          <inkml:trace contextRef="#ctx0" brushRef="#br0" timeOffset="190231.8854">28990 15468 564 0,'7'21'145'0,"-14"12"50"16,-8 2-166-16,-16 20-10 15,-9 2-10-15,-20 21-8 16,-6-4-9-16,-16 23-2 16,3-8-1-16,-14 17-4 15,10-13 1-15,-10 14 0 16,11-16 3-16,-7 7-1 15,14-15 3-15,-6 3 0 16,18-18-1-16,3-3-5 16,13-22 0-16,6-8-4 15,14-13-2-15,7-11-16 16,9-7-13-16,14-11-86 0,7-6-13 16,13-17-37-16,9-5-24 15</inkml:trace>
          <inkml:trace contextRef="#ctx0" brushRef="#br0" timeOffset="189648.1646">28255 15705 490 0,'13'-17'140'0,"-6"4"35"0,-2 2-142 15,-4 1-11-15,-2 5-17 16,-11 5-17-16,-3 3-8 16,-11 4-5-16,-4 8 2 15,-9 9 1-15,0 6 11 16,-8 15 3-16,9 5 6 16,-5 13 2-16,11-3 2 0,7 3 4 15,12-17 0 1,10-7 4-16,9-20 0 15,11-12 2-15,8-14-4 0,10-14 0 16,3-7-3-16,10-20-2 16,-1-4-3-16,7-11 0 15,-7 5-1-15,1-9 1 16,-11 11-1-16,-3-7 4 16,-12 11 3-16,-7 1 4 15,-12 14 4-15,-11 6 7 16,-10 13-2-16,-12 6 0 15,-5 9-4-15,-13 13-5 16,3 11-10-16,-7 14-15 16,4 5-11-16,-6 15-20 15,9-7-24-15,-7 2-112 16,12-7 24-16,4-5-271 0</inkml:trace>
          <inkml:trace contextRef="#ctx0" brushRef="#br0" timeOffset="190389.9796">28944 16246 486 0,'5'7'138'0,"-14"6"36"16,-4 5-139-16,-10 11-15 16,-4-3-14-16,-8 9-11 15,6-2-13-15,-11 6-8 16,7-5-4-16,-7 11-3 16,6-2 7-16,-7 10 6 15,6-4 9-15,0 4 6 16,7-12 6-16,8-4 4 15,10-12 2-15,10-4 4 0,8-14 1 16,12-9 5 0,7-8 0-16,11-18 3 0,4-8-3 15,14-18 2-15,-4-4-4 16,7-11-3-16,-7 5-6 16,6-4-3-16,-12 10-3 15,-1-1-2-15,-13 12 0 16,-6 2 1-16,-12 14 3 15,-13 2 0-15,-11 15 0 0,-15 5-12 16,-13 11-13-16,-17 15-147 16,-3 9 33-16,-15 16-370 15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30:46.75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50E4EF4-2529-4F30-AA6F-5ED6FD25D517}" emma:medium="tactile" emma:mode="ink">
          <msink:context xmlns:msink="http://schemas.microsoft.com/ink/2010/main" type="inkDrawing" rotatedBoundingBox="8402,2107 15165,2761 14926,5229 8163,4574" semanticType="scratchOut" shapeName="Other">
            <msink:sourceLink direction="with" ref="{81D79191-7278-41C0-8AA5-F5379BE16710}"/>
            <msink:sourceLink direction="with" ref="{451C2179-9127-4160-8170-E953466D6092}"/>
          </msink:context>
        </emma:interpretation>
      </emma:emma>
    </inkml:annotationXML>
    <inkml:trace contextRef="#ctx0" brushRef="#br0">6806 2263 508 0,'-17'18'109'0,"1"-13"47"0,4 0-150 16,12-3-9-16,0-2-1 15,-3 1-4-15,-7-4-2 16,-7-2 1-16,-9-13 2 16,-9-10 2-16,-13-19 6 15,-2-9 2-15,-15-22 4 16,2 1 2-16,-22-19 0 15,-1 3-1-15,-27-17 0 16,0 13-4-16,-29-21-2 16,4 8-3-16,-33-19-5 15,10 9-1-15,-33-19-2 0,16 16 1 16,-28-5-2-16,23 27 4 16,-22-4 1-16,24 22 1 15,-22-7 0-15,22 12 2 16,-25-6-1-16,25 16 1 15,-23 10 0-15,18 21-1 16,-13 17 0-16,18 23 0 16,-25 22 0-16,24 14 0 15,-16 25 1-15,15 11 1 16,-17 23 0-16,27-3 0 16,-16 21 1-16,23-7 0 0,-5 21 0 15,30-16 0-15,-7 21 0 16,28-16 1-16,-6 17 0 15,23-19 1-15,0 16 1 16,22-17 0-16,0 5 0 16,22-23-1-16,5 0-1 15,17-25-3-15,12-3-1 16,17-22-26-16,11-7-113 16,7-16 28-16,13-13-306 15</inkml:trace>
  </inkml:traceGroup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2:49.2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D9C8303-058D-4989-AE3B-582E75A605AA}" emma:medium="tactile" emma:mode="ink">
          <msink:context xmlns:msink="http://schemas.microsoft.com/ink/2010/main" type="writingRegion" rotatedBoundingBox="942,575 29640,1443 29270,13653 573,12784"/>
        </emma:interpretation>
      </emma:emma>
    </inkml:annotationXML>
    <inkml:traceGroup>
      <inkml:annotationXML>
        <emma:emma xmlns:emma="http://www.w3.org/2003/04/emma" version="1.0">
          <emma:interpretation id="{4F003545-9F0C-4AE6-BAEE-084073D8A898}" emma:medium="tactile" emma:mode="ink">
            <msink:context xmlns:msink="http://schemas.microsoft.com/ink/2010/main" type="paragraph" rotatedBoundingBox="2307,579 29643,1448 29534,4875 2199,40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7C10ED-9143-48A2-9FFB-BF258C8F150C}" emma:medium="tactile" emma:mode="ink">
              <msink:context xmlns:msink="http://schemas.microsoft.com/ink/2010/main" type="inkBullet" rotatedBoundingBox="2288,1190 3451,1227 3372,3683 2210,3646"/>
            </emma:interpretation>
          </emma:emma>
        </inkml:annotationXML>
        <inkml:trace contextRef="#ctx0" brushRef="#br0">-265 1513 322 0,'-10'7'68'0,"19"-7"44"16,9-7-90-16,20-3 2 15,15 0 0-15,22-1 1 16,3 1-13-16,20 1-6 16,-5 8-10-16,15 6-25 15,-15 6-62-15,5 14-32 16,-22 4-34-1,-5-3-53-15</inkml:trace>
        <inkml:trace contextRef="#ctx0" brushRef="#br0" timeOffset="-324.2721">937-2 387 0,'-10'-2'87'0,"9"4"35"15,-6 9-115-15,-1 6-3 0,-7 6-3 0,-4 4-1 16,-7 1 2-16,3-5 0 16,-6 4 3-16,1-4 2 15,-3 8 2-15,-1 1-1 16,-8 13 0-16,2 3-2 0,-8 18-3 16,1 7-1-1,-8 24-1-15,4 2-1 16,-5 27 0-16,4-3 0 0,-10 28 0 15,9-11 0-15,-6 16 0 16,6-20-1-16,1 5 1 16,18-30-1-1,11 2 1-15,11-28-1 0,13 1 0 16,12-18 1-16,13 5-1 16,2-15 0-16,15 2 1 15,0-13 0-15,10-7-1 16,-4-14 1-16,12-4-1 15,-3-14 0-15,10-10-2 16,-7-9-2-16,8-18-17 16,-11-5-17-16,6-20-64 15,-14 1-25-15,-4-5-27 16,-13 2-41-16</inkml:trace>
      </inkml:traceGroup>
      <inkml:traceGroup>
        <inkml:annotationXML>
          <emma:emma xmlns:emma="http://www.w3.org/2003/04/emma" version="1.0">
            <emma:interpretation id="{962016F1-D766-4000-B1E0-C18D7004DA06}" emma:medium="tactile" emma:mode="ink">
              <msink:context xmlns:msink="http://schemas.microsoft.com/ink/2010/main" type="line" rotatedBoundingBox="3979,633 29643,1448 29534,4875 3870,4060"/>
            </emma:interpretation>
          </emma:emma>
        </inkml:annotationXML>
        <inkml:traceGroup>
          <inkml:annotationXML>
            <emma:emma xmlns:emma="http://www.w3.org/2003/04/emma" version="1.0">
              <emma:interpretation id="{7C604E5E-C717-4716-A926-9355EF796DCE}" emma:medium="tactile" emma:mode="ink">
                <msink:context xmlns:msink="http://schemas.microsoft.com/ink/2010/main" type="inkWord" rotatedBoundingBox="3891,3411 4500,3431 4484,3935 3875,391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463.7959">1410 2182 439 0,'-13'2'89'0,"-2"-2"41"16,10 2-133-16,5 3 0 16,2 6-2-16,-1 16 1 15,3 8 3-15,-1 19 1 16,2 6 0-16,5 15 1 16,0-9-1-16,8 4 0 15,4-18 0-15,13-18 2 16,3-19 3-16,18-21 1 15,4-18 0-15,10-19 2 16,-5-3-2-16,3-19-2 16,-17 2 0-16,-4-8 1 15,-18 12-2 1,-15 8 0-16,-21 16-5 0,-23 17-12 16,-15 20-12-16,-19 12-15 0,-6 10-2 15,-11 7-23-15,12 1-58 16,3 3 22-16,18-9-174 0</inkml:trace>
        </inkml:traceGroup>
        <inkml:traceGroup>
          <inkml:annotationXML>
            <emma:emma xmlns:emma="http://www.w3.org/2003/04/emma" version="1.0">
              <emma:interpretation id="{E3636036-1290-4F3A-B128-3329AA10F0A6}" emma:medium="tactile" emma:mode="ink">
                <msink:context xmlns:msink="http://schemas.microsoft.com/ink/2010/main" type="inkWord" rotatedBoundingBox="7007,1497 8899,1557 8823,3967 6930,3906"/>
              </emma:interpretation>
              <emma:one-of disjunction-type="recognition" id="oneOf1">
                <emma:interpretation id="interp1" emma:lang="" emma:confidence="0">
                  <emma:literal>titen-umtos</emma:literal>
                </emma:interpretation>
                <emma:interpretation id="interp2" emma:lang="" emma:confidence="0">
                  <emma:literal>tstiz-tes</emma:literal>
                </emma:interpretation>
                <emma:interpretation id="interp3" emma:lang="" emma:confidence="0">
                  <emma:literal>titen-tus</emma:literal>
                </emma:interpretation>
                <emma:interpretation id="interp4" emma:lang="" emma:confidence="0">
                  <emma:literal>titen.... -tes</emma:literal>
                </emma:interpretation>
                <emma:interpretation id="interp5" emma:lang="" emma:confidence="0">
                  <emma:literal>titen... „tes</emma:literal>
                </emma:interpretation>
              </emma:one-of>
            </emma:emma>
          </inkml:annotationXML>
          <inkml:trace contextRef="#ctx0" brushRef="#br0" timeOffset="1367.2062">4882 326 412 0,'18'-11'84'0,"-8"-3"41"0,5 6-122 15,0 0-5-15,-4 4 0 16,-2 11 0-16,-6 10 0 16,-5 9 2-16,-8 24 1 15,-5 13 1-15,-16 27 0 16,-6-1 0-16,-14 48-1 0,-4 0 1 16,-6 31-1-1,8-9-1-15,1 24 2 16,19-39 0-16,10-4 0 15,16-34-1-15,17 4 1 0,12-27-1 16,16 1-2-16,3-17-1 16,14-6-3-16,-2-24-2 15,12-11-7-15,-10-19-4 0,6-15-21 16,-13-14-29-16,4-13-52 16,-16-11-9-16,2-17-104 15</inkml:trace>
          <inkml:trace contextRef="#ctx0" brushRef="#br0" timeOffset="1710.8006">4458 1377 424 0,'9'22'101'16,"11"-2"29"-16,4-5-122 0,33 1-9 0,11 4-10 15,25 3 8-15,-2-4-10 16,14 2-44-16,-16-4-51 16,9-4-23-16,-18-10-47 15,8-6 18 1</inkml:trace>
          <inkml:trace contextRef="#ctx0" brushRef="#br0" timeOffset="2115.8824">5760 2644 455 0,'5'3'88'0,"10"-14"50"0,8-4-137 16,14-9-1-16,2-2 2 16,13-11 0-16,-7 4-4 15,8-8-1-15,-8 1-2 16,4-10 1-16,-9 5-1 15,2-6 3-15,-11 6 1 0,-1-3 1 16,-8 8 1-16,-4 3-1 16,-6 12 0-16,-4 5-1 15,-3 11 0-15,-8 17 0 16,-6 15 0-16,-9 24-1 16,-4 12-1-16,-9 26-6 15,-2-4-6-15,-1 12-23 16,8-11-22-16,-1-1-69 15,7-20-1-15,-3-2-144 16</inkml:trace>
        </inkml:traceGroup>
        <inkml:traceGroup>
          <inkml:annotationXML>
            <emma:emma xmlns:emma="http://www.w3.org/2003/04/emma" version="1.0">
              <emma:interpretation id="{D4664BB3-FB34-4944-B78E-87247805580B}" emma:medium="tactile" emma:mode="ink">
                <msink:context xmlns:msink="http://schemas.microsoft.com/ink/2010/main" type="inkWord" rotatedBoundingBox="10804,1417 12337,1466 12246,4326 10713,4277"/>
              </emma:interpretation>
            </emma:emma>
          </inkml:annotationXML>
          <inkml:trace contextRef="#ctx0" brushRef="#br0" timeOffset="3179.025">8260 1131 511 0,'7'15'94'0,"14"-5"56"0,12 2-152 15,26 1-2-15,9-1 5 16,20 0-3-16,-4-6-2 0,19-4-6 16,-12-6-8-16,12-2-29 15,-13-2-1-15,8-2 1 32,-20-2 4-32,5 2-89 0,-20 0 60 15,0-5-254-15</inkml:trace>
          <inkml:trace contextRef="#ctx0" brushRef="#br0" timeOffset="2767.6929">9080 222 429 0,'2'-7'85'0,"-4"4"39"16,2 3-132-16,-5 10 3 0,-2 5 1 16,-11 16 1-16,-5 12 6 15,-12 20 4-15,-3 6-5 16,-10 18 0-1,3 5 0-15,-10 22-1 0,5-1 0 16,-6 25 1-16,9-12 2 16,6 7 0-1,18-25-1-15,9-2 1 16,16-29-3-16,13-4-2 16,5-19-1-1,10-4-1 1,1-17-3-16,13-6-3 0,-3-12-5 15,10-8-24 1,-6-11-20-16,7-7-34 0,-4-9-11 16,2-7-13-16,-10 1-9 15,1-8 39-15</inkml:trace>
          <inkml:trace contextRef="#ctx0" brushRef="#br0" timeOffset="3790.0815">9422 2081 332 0,'-8'12'194'0,"1"-9"-32"0,4-6-36 15,8-1-128-15,15-2-1 16,3-1 3-16,7-3 0 16,0-2 0-16,6-1-1 15,-8 2 1-15,4-3 0 16,-9-1 0-16,0 5 1 16,-6 4-1-16,0 2-1 15,-7 4-2-15,-2 4-6 16,-6 4-1-16,-9 15-8 15,-10 11-8-15,-16 19-6 16,-10 6 6-16,-13 14 5 16,-1-4 9-16,-4 9 15 15,11-12 11-15,5 12 2 16,14-10 0-16,6 7 2 0,15-14-5 16,13 7-1-16,10-15-3 15,11 2-3-15,7-12-7 16,12 4-13-16,-3-14-6 15,10-3-12-15,-4-12-12 16,9-5-92-16,-10-11-3 0,13-7-32 16,-6-7-29-16</inkml:trace>
        </inkml:traceGroup>
        <inkml:traceGroup>
          <inkml:annotationXML>
            <emma:emma xmlns:emma="http://www.w3.org/2003/04/emma" version="1.0">
              <emma:interpretation id="{B68C50E5-9732-4E8B-B56F-A4F1AE5D6D13}" emma:medium="tactile" emma:mode="ink">
                <msink:context xmlns:msink="http://schemas.microsoft.com/ink/2010/main" type="inkWord" rotatedBoundingBox="14182,2316 14551,2327 14544,2550 14174,2538"/>
              </emma:interpretation>
            </emma:emma>
          </inkml:annotationXML>
          <inkml:trace contextRef="#ctx0" brushRef="#br0" timeOffset="4329.1687">11668 1085 533 0,'9'33'97'0,"12"-28"57"0,2 7-156 16,16 6-18-16,10 10-4 15,-1 2-7-15,6 7-106 0,-15-9-14 16,6 0-35 0,-10-13-46-16</inkml:trace>
        </inkml:traceGroup>
        <inkml:traceGroup>
          <inkml:annotationXML>
            <emma:emma xmlns:emma="http://www.w3.org/2003/04/emma" version="1.0">
              <emma:interpretation id="{77EE9929-68CE-48AD-9A26-1C21F2BA9EC3}" emma:medium="tactile" emma:mode="ink">
                <msink:context xmlns:msink="http://schemas.microsoft.com/ink/2010/main" type="inkWord" rotatedBoundingBox="15701,2602 15957,2610 15955,2686 15698,2677"/>
              </emma:interpretation>
            </emma:emma>
          </inkml:annotationXML>
          <inkml:trace contextRef="#ctx0" brushRef="#br0" timeOffset="4573.9949">13187 1371 558 0,'0'3'96'0,"2"-1"64"0,18 6-168 0,15 7-26 16,8 3-26-16,12 0-100 15,-4-3-6-15,-3-10-219 16</inkml:trace>
        </inkml:traceGroup>
        <inkml:traceGroup>
          <inkml:annotationXML>
            <emma:emma xmlns:emma="http://www.w3.org/2003/04/emma" version="1.0">
              <emma:interpretation id="{3AF25FB3-D27E-4240-8762-C18F2CFB026B}" emma:medium="tactile" emma:mode="ink">
                <msink:context xmlns:msink="http://schemas.microsoft.com/ink/2010/main" type="inkWord" rotatedBoundingBox="17271,2718 17599,2728 17598,2760 17270,2750"/>
              </emma:interpretation>
            </emma:emma>
          </inkml:annotationXML>
          <inkml:trace contextRef="#ctx0" brushRef="#br0" timeOffset="4770.3966">14758 1487 448 0,'36'8'105'0,"4"-1"36"0,-7-4-130 0,20 5-111 0,4 1-42 16,3-3-21-16,-12-6-136 16</inkml:trace>
        </inkml:traceGroup>
        <inkml:traceGroup>
          <inkml:annotationXML>
            <emma:emma xmlns:emma="http://www.w3.org/2003/04/emma" version="1.0">
              <emma:interpretation id="{B90DA2F2-2DA7-4F63-A2F7-DBAE9A6453BA}" emma:medium="tactile" emma:mode="ink">
                <msink:context xmlns:msink="http://schemas.microsoft.com/ink/2010/main" type="inkWord" rotatedBoundingBox="18826,2788 20403,2838 20400,2918 18823,2868"/>
              </emma:interpretation>
            </emma:emma>
          </inkml:annotationXML>
          <inkml:trace contextRef="#ctx0" brushRef="#br0" timeOffset="5243.2407">16312 1558 522 0,'25'7'87'0,"8"-4"57"16,7 4-168-16,16-1-133 15,-3 4 46-15,2-6-349 16</inkml:trace>
          <inkml:trace contextRef="#ctx0" brushRef="#br0" timeOffset="5319.1616">17651 1600 515 0,'17'16'88'16,"6"1"58"-16,-1-6-159 0,16 6-92 15,3 0-42-15,11-9-19 16,-9-10-151-16</inkml:trace>
        </inkml:traceGroup>
        <inkml:traceGroup>
          <inkml:annotationXML>
            <emma:emma xmlns:emma="http://www.w3.org/2003/04/emma" version="1.0">
              <emma:interpretation id="{570371B7-A8E7-4985-8D31-BBF7E08E68EE}" emma:medium="tactile" emma:mode="ink">
                <msink:context xmlns:msink="http://schemas.microsoft.com/ink/2010/main" type="inkWord" rotatedBoundingBox="21565,2835 21775,2842 21774,2877 21564,2870"/>
              </emma:interpretation>
            </emma:emma>
          </inkml:annotationXML>
          <inkml:trace contextRef="#ctx0" brushRef="#br0" timeOffset="5469.7572">19052 1605 444 0,'35'15'56'0,"-6"-10"61"16,14 3-252-16,3-2 34 16,9 1-279-16</inkml:trace>
        </inkml:traceGroup>
        <inkml:traceGroup>
          <inkml:annotationXML>
            <emma:emma xmlns:emma="http://www.w3.org/2003/04/emma" version="1.0">
              <emma:interpretation id="{C37AD4CE-5E3A-4088-B6D7-EDB496045438}" emma:medium="tactile" emma:mode="ink">
                <msink:context xmlns:msink="http://schemas.microsoft.com/ink/2010/main" type="inkWord" rotatedBoundingBox="22994,2848 23285,2858 23280,3031 22988,3021"/>
              </emma:interpretation>
            </emma:emma>
          </inkml:annotationXML>
          <inkml:trace contextRef="#ctx0" brushRef="#br0" timeOffset="5680.9056">20480 1618 468 0,'32'26'90'0,"6"4"45"16,-2-3-147-16,14 4-98 16,-3-1-29-16,-1-5-29 15,-9-12-95-15</inkml:trace>
        </inkml:traceGroup>
        <inkml:traceGroup>
          <inkml:annotationXML>
            <emma:emma xmlns:emma="http://www.w3.org/2003/04/emma" version="1.0">
              <emma:interpretation id="{459BA40C-B190-442E-8444-7195B6AC5F0C}" emma:medium="tactile" emma:mode="ink">
                <msink:context xmlns:msink="http://schemas.microsoft.com/ink/2010/main" type="inkWord" rotatedBoundingBox="25258,1309 29643,1448 29543,4617 25157,4477"/>
              </emma:interpretation>
            </emma:emma>
          </inkml:annotationXML>
          <inkml:trace contextRef="#ctx0" brushRef="#br0" timeOffset="6729.6446">22698 1527 498 0,'3'0'98'0,"27"0"52"15,17-2-148-15,34 7-5 16,10 2-1-16,27-1-13 16,-10 2-11-16,12-1-62 15,-17-4-57-15,6 1-8 31,-24-1-148-31</inkml:trace>
          <inkml:trace contextRef="#ctx0" brushRef="#br0" timeOffset="6638.8877">24026 119 493 0,'-3'8'109'0,"-2"4"43"0,0-1-142 0,3 18-19 16,-1 9 0-16,-10 20 0 15,-6 3 1-15,-17 11 2 16,-7-6 5-16,-15 9 3 15,1-7 1-15,-13 16 2 16,4-1 1-16,-15 27-1 16,6 1-2-16,-16 32 1 15,9-7-2 1,1 34 0-16,13-13 0 0,8 31-1 16,24-24 1-16,7 20 0 15,19-29-2-15,10 1 0 16,14-33 1-16,12-2-1 15,13-33 2-15,15-8 1 16,8-27 1-16,17-17 0 16,3-21 0-16,12-15-4 15,-2-18-3-15,16-17-3 0,-15-8-4 16,6-19-10-16,-17-2-6 16,-4-13-29-1,-24 8-12-15,-6-9-79 0,-19 3 1 16,-8-16-155-16</inkml:trace>
          <inkml:trace contextRef="#ctx0" brushRef="#br0" timeOffset="7760.5433">24996 2237 244 0,'-19'-13'197'16,"1"0"-49"-16,-2 3-155 16,7 10 143-16,-7 11-148 15,-5 6-2-15,-10 9 2 16,-1 4 8-16,-7 5 5 15,4 0 2-15,0 6 0 16,2 4-1-16,1 15-1 16,9 3-1-16,2 14 1 15,12-4 0-15,11 6 0 16,10-17 0-16,14-4 0 16,6-18-1-16,12-6 2 0,2-14 2 15,14-8 3-15,-1-7 2 16,16-8 1-16,-3-4-2 15,17-8-2-15,-7 2-3 0,20-5-1 16,-8 1-1 0,16-5 1-16,-10 1-1 0,15-7 1 15,-13-1 1-15,14-6 0 16,-11 1-1-16,15-3 1 16,-15 2-2-16,14-1 0 15,-17 8-1-15,3-1 1 16,-18 6-1-16,3 6 2 15,-16 6 1-15,3 3 1 16,-13 8 0-16,-2 8 0 16,-11 5-1-16,-3 9-1 15,-15 3-1-15,-5 11-1 16,-7 2 1-16,-7 10 0 16,-8-1-1-16,-4 8 1 15,-5-9 0-15,-6 11 0 0,-5-11-1 16,-7 9 0-16,-3-5 0 15,-10 8-1-15,-1-10-1 16,-7 2 1-16,4-10-1 16,-4-7 1-16,6-13 0 15,-8-5 0-15,5-10 0 16,-9-7-1-16,6-3 1 16,-6-10-1-16,7-5 2 15,-4-11-1-15,6-6 2 16,-6-16 1-16,6-2 0 15,-3-11 0-15,6 4 1 16,-8-11 0-16,10 12-1 16,-7-7 2-16,2 13 0 0,-11-3 0 15,8 11 0-15,-10-7-1 16,4 10-1 0,-9-4 0-16,8 5-2 0,-16 0 0 15,3 10 0-15,-17 1-1 16,5 9-2-16,-12 0-3 15,12 6-5-15,-8-1-16 16,16 3-78-16,-13 7-56 16,4 4-17-16,-34 1-141 15</inkml:trace>
        </inkml:traceGroup>
      </inkml:traceGroup>
    </inkml:traceGroup>
    <inkml:traceGroup>
      <inkml:annotationXML>
        <emma:emma xmlns:emma="http://www.w3.org/2003/04/emma" version="1.0">
          <emma:interpretation id="{0056CE59-8AB9-450F-A013-237B301E3E00}" emma:medium="tactile" emma:mode="ink">
            <msink:context xmlns:msink="http://schemas.microsoft.com/ink/2010/main" type="paragraph" rotatedBoundingBox="830,4291 29411,5156 29340,7501 759,66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1E3B8D-62E3-4371-94D0-21332BE2E0B1}" emma:medium="tactile" emma:mode="ink">
              <msink:context xmlns:msink="http://schemas.microsoft.com/ink/2010/main" type="inkBullet" rotatedBoundingBox="798,5344 1557,5367 1555,5464 795,5441"/>
            </emma:interpretation>
            <emma:one-of disjunction-type="recognition" id="oneOf2">
              <emma:interpretation id="interp6" emma:lang="" emma:confidence="0">
                <emma:literal>-</emma:literal>
              </emma:interpretation>
            </emma:one-of>
          </emma:emma>
        </inkml:annotationXML>
        <inkml:trace contextRef="#ctx0" brushRef="#br0" timeOffset="9529.1652">-1646 4116 323 0,'-22'5'99'0,"-1"-1"26"0,8-4-95 16,7 1-6-16,6 1-11 16,4 0-6-16,-2-1-5 15,2 1 2-15,-2-4 1 16,6 2 3-16,3-1-1 0,9 1-2 16,5 0-2-16,9 1 0 15,4-2-2-15,12 1 0 16,0-2 0-16,12 2-1 15,-3 0 0 1,11 3-5-16,-9 4-6 0,9 3-31 16,-9 7-57-16,5 9-33 15,-16 2-34-15,2-14-39 16</inkml:trace>
      </inkml:traceGroup>
      <inkml:traceGroup>
        <inkml:annotationXML>
          <emma:emma xmlns:emma="http://www.w3.org/2003/04/emma" version="1.0">
            <emma:interpretation id="{15E6C988-022C-4A59-AE6D-B52CEF008A16}" emma:medium="tactile" emma:mode="ink">
              <msink:context xmlns:msink="http://schemas.microsoft.com/ink/2010/main" type="line" rotatedBoundingBox="2203,4333 29411,5156 29340,7501 2132,6678"/>
            </emma:interpretation>
          </emma:emma>
        </inkml:annotationXML>
        <inkml:traceGroup>
          <inkml:annotationXML>
            <emma:emma xmlns:emma="http://www.w3.org/2003/04/emma" version="1.0">
              <emma:interpretation id="{366F453D-69E9-4659-8807-2DC744C5F107}" emma:medium="tactile" emma:mode="ink">
                <msink:context xmlns:msink="http://schemas.microsoft.com/ink/2010/main" type="inkWord" rotatedBoundingBox="2199,4440 4434,4507 4382,6203 2148,6135"/>
              </emma:interpretation>
              <emma:one-of disjunction-type="recognition" id="oneOf3">
                <emma:interpretation id="interp7" emma:lang="" emma:confidence="0">
                  <emma:literal>100</emma:literal>
                </emma:interpretation>
                <emma:interpretation id="interp8" emma:lang="" emma:confidence="0">
                  <emma:literal>10</emma:literal>
                </emma:interpretation>
                <emma:interpretation id="interp9" emma:lang="" emma:confidence="0">
                  <emma:literal>1000</emma:literal>
                </emma:interpretation>
                <emma:interpretation id="interp10" emma:lang="" emma:confidence="0">
                  <emma:literal>000</emma:literal>
                </emma:interpretation>
                <emma:interpretation id="interp11" emma:lang="" emma:confidence="0">
                  <emma:literal>00</emma:literal>
                </emma:interpretation>
              </emma:one-of>
            </emma:emma>
          </inkml:annotationXML>
          <inkml:trace contextRef="#ctx0" brushRef="#br0" timeOffset="11303.852">-321 4199 236 0,'-2'9'167'16,"-6"-14"-31"-16,-2 0-17 0,7 3-107 0,4 2-2 0,1 0-9 15,6 2-1 1,4-4 0-16,11-3-1 0,7-5 1 16,11-11 0-1,3-9 0-15,12-9 0 0,-5-2 1 16,14-14 0-16,-8 4 0 16,14-16 0-1,-8 3-1-15,12-14-2 0,-12 3-2 16,8-11-6-16,-13 11-4 15,-1-2 1-15,-19 18 4 16,-5 6 2-16,-15 21 7 0,-6 7 12 16,-10 13-1-16,-6 8 0 15,-6 8-1-15,-9 13-2 16,-8 11-7-16,-10 29-1 16,-4 11 0-16,-12 23 1 15,3 2 0-15,-11 28 1 16,1-8 0-16,-8 20-1 15,8-9 0-15,-6 14 0 16,11-22-2-16,0 1-4 16,14-33-2-16,-1-7-3 15,12-27-12-15,5-11-45 16,10-19-65-16,7-10-4 16,6-16-170-16</inkml:trace>
          <inkml:trace contextRef="#ctx0" brushRef="#br0" timeOffset="11818.7955">839 3504 422 0,'2'16'114'15,"-22"3"30"-15,-5 12-115 0,5 16-24 0,-8 27-1 16,-2 13-3-16,-10 27-1 16,-1-1 1-16,-6 23-1 15,6-11 1-15,-4 11-1 16,8-17 0 0,6 4 1-16,6-30 0 0,8-11-1 15,11-28 0-15,9-14-2 16,5-25 0-16,11-15 0 15,7-15 0-15,17-28 0 16,2-15 0-16,21-30-1 16,1-8-1-16,9-22 0 0,-9 3 1 15,1-23 2-15,-17 17 4 16,-3-12 2 0,-16 17 3-16,-6 3 0 0,-12 25 0 15,-8 5 2-15,-7 29-3 16,-6 12 0-16,-5 19 2 15,-6 18-6-15,0 21-2 16,-10 21-4-16,-2 11-5 16,-10 22-4-16,2 1 1 15,-2 12-5-15,10-10-4 16,5 2-38-16,14-14-31 0,7-7-53 16,9-21-25-1,10-13-71-15</inkml:trace>
          <inkml:trace contextRef="#ctx0" brushRef="#br0" timeOffset="12262.4591">1694 3411 424 0,'5'10'101'0,"-7"5"34"15,-7 3-119-15,-1 22-15 16,-4 8-2-16,-11 28 2 16,-8 7-1-16,-12 32 0 0,-1-1 0 15,-4 39 1-15,12-5-1 47,0 20 0-47,9-24 0 0,6-6 0 0,10-47 1 16,5-18-1-16,8-31 0 0,11-16-1 0,8-19 1 15,15-17 0-15,8-17 2 16,18-29 0 0,3-20 0-16,10-31 1 0,-7-2-1 15,1-26 1-15,-19 11 2 16,-3-12 3-16,-19 19 1 16,-4-7 3-16,-11 29-2 0,-7 6 1 15,-9 31-4-15,-9 14-2 16,-11 26-7-16,-9 20-18 15,0 18-35-15,-12 18-98 16,3 10 6-16,-9 13-234 16</inkml:trace>
        </inkml:traceGroup>
        <inkml:traceGroup>
          <inkml:annotationXML>
            <emma:emma xmlns:emma="http://www.w3.org/2003/04/emma" version="1.0">
              <emma:interpretation id="{7391230E-FE0A-47AD-8B40-B454F666DF1B}" emma:medium="tactile" emma:mode="ink">
                <msink:context xmlns:msink="http://schemas.microsoft.com/ink/2010/main" type="inkWord" rotatedBoundingBox="7213,4589 8920,4641 8868,6348 7161,6297"/>
              </emma:interpretation>
              <emma:one-of disjunction-type="recognition" id="oneOf4">
                <emma:interpretation id="interp12" emma:lang="" emma:confidence="0">
                  <emma:literal>55</emma:literal>
                </emma:interpretation>
                <emma:interpretation id="interp13" emma:lang="" emma:confidence="0">
                  <emma:literal>5</emma:literal>
                </emma:interpretation>
                <emma:interpretation id="interp14" emma:lang="" emma:confidence="0">
                  <emma:literal>555</emma:literal>
                </emma:interpretation>
                <emma:interpretation id="interp15" emma:lang="" emma:confidence="0">
                  <emma:literal>Fès</emma:literal>
                </emma:interpretation>
                <emma:interpretation id="interp16" emma:lang="" emma:confidence="0">
                  <emma:literal>FÈS</emma:literal>
                </emma:interpretation>
              </emma:one-of>
            </emma:emma>
          </inkml:annotationXML>
          <inkml:trace contextRef="#ctx0" brushRef="#br0" timeOffset="13204.6045">5245 3486 432 0,'-11'16'99'0,"-3"1"37"0,-2-2-126 0,7 11-9 15,8 6-1-15,1 3 0 16,-2-2 1-16,4 3-1 16,-2-7 1-16,-2 5-1 15,-1 0 0-15,-2 7 1 16,-5 4-1-16,-2 11 0 16,4 1 1-16,1 16-1 15,9-3 0 1,13 14 0-16,13-7-1 15,22 1 0-15,8-12 0 0,23 1-1 16,-3-19-1-16,9-5-1 16,-18-12 0-16,-4-4 1 15,-23-12 1-15,-6-2 5 16,-18-5 3-16,-4-1 4 16,-11 0 1-16,-6 8 1 15,-7 3-3-15,-13 13-2 16,-11 4-3-16,-16 7-1 15,-4-2 1-15,-24 0 2 16,3-9 1-16,-15 2 0 0,7-9-1 16,-13-5-4-16,15-2-6 15,-11-4-5-15,18-6-4 16,-6-5-16-16,17-6-28 16,0-19-91-16,16-10 11 15,1-32-223-15</inkml:trace>
          <inkml:trace contextRef="#ctx0" brushRef="#br0" timeOffset="13682.0171">5323 3426 403 0,'53'3'127'0,"-6"-15"20"0,18-4-97 16,16 4-47-16,20 11 1 15,-6 12-3-15,14 17-1 0,-16 11-16 16,14 10-41 0,-18 0-54-16,1 9-36 0,-19-10-46 15,2-3-17-15</inkml:trace>
        </inkml:traceGroup>
        <inkml:traceGroup>
          <inkml:annotationXML>
            <emma:emma xmlns:emma="http://www.w3.org/2003/04/emma" version="1.0">
              <emma:interpretation id="{82CA2B71-3FE5-4E1C-B135-5C7E53C95973}" emma:medium="tactile" emma:mode="ink">
                <msink:context xmlns:msink="http://schemas.microsoft.com/ink/2010/main" type="inkWord" rotatedBoundingBox="10751,4591 12428,4642 12365,6714 10688,6663"/>
              </emma:interpretation>
            </emma:emma>
          </inkml:annotationXML>
          <inkml:trace contextRef="#ctx0" brushRef="#br0" timeOffset="14261.8341">8906 4030 357 0,'1'-3'94'0,"-1"-4"38"0,0 0-95 15,-3 2-9-15,0 0-1 16,-7 2-2-16,-2 2-12 16,-6 2-5-16,-4 7-4 15,-6 7-2-15,2 5-1 16,-9 12-1-16,5-1 0 0,-3 11 0 16,6 1 1-16,2 14-1 15,12-4 0 1,8 15 0-16,13-5-1 0,17 8 1 15,10-13-1-15,15 2-3 16,3-12-3-16,15 0-1 16,-7-9-1-16,9 4 1 15,-8-7 3-15,6 6 3 16,-15-1 2-16,2 11 1 16,-16-6-1-16,-10 2 6 15,-14-5 1-15,-15 4 2 16,-14-7 1-16,-16 6 3 15,-5-3-3-15,-19 7 0 16,-3-13 1-16,-21-2-1 16,0-10-4-16,-16-7-1 0,4-15-4 15,-15-6-7-15,21-10-4 16,-6-16-12-16,19-4-10 16,-1-12-45-16,22-6-43 15,1-21-27-15,12-4-40 16,4-30 6-16</inkml:trace>
          <inkml:trace contextRef="#ctx0" brushRef="#br0" timeOffset="14492.9839">9010 3384 493 0,'57'7'99'16,"21"-7"50"-16,13 5-150 0,27 10-5 16,-8 6-9-16,16 9-48 15,-18 0-85-15,10 3 5 16,-24-8-221-16</inkml:trace>
        </inkml:traceGroup>
        <inkml:traceGroup>
          <inkml:annotationXML>
            <emma:emma xmlns:emma="http://www.w3.org/2003/04/emma" version="1.0">
              <emma:interpretation id="{A326AACE-8455-4B23-9B69-F6F072324C20}" emma:medium="tactile" emma:mode="ink">
                <msink:context xmlns:msink="http://schemas.microsoft.com/ink/2010/main" type="inkWord" rotatedBoundingBox="14908,5568 17854,5657 17844,5999 14898,5910"/>
              </emma:interpretation>
              <emma:one-of disjunction-type="recognition" id="oneOf5">
                <emma:interpretation id="interp17" emma:lang="" emma:confidence="0">
                  <emma:literal>--1--1-5</emma:literal>
                </emma:interpretation>
                <emma:interpretation id="interp18" emma:lang="" emma:confidence="0">
                  <emma:literal>E. 5</emma:literal>
                </emma:interpretation>
                <emma:interpretation id="interp19" emma:lang="" emma:confidence="0">
                  <emma:literal>--1--3-5</emma:literal>
                </emma:interpretation>
                <emma:interpretation id="interp20" emma:lang="" emma:confidence="0">
                  <emma:literal>==.. 5</emma:literal>
                </emma:interpretation>
                <emma:interpretation id="interp21" emma:lang="" emma:confidence="0">
                  <emma:literal>-z".... 5</emma:literal>
                </emma:interpretation>
              </emma:one-of>
            </emma:emma>
          </inkml:annotationXML>
          <inkml:trace contextRef="#ctx0" brushRef="#br0" timeOffset="15399.2322">12392 4425 505 0,'8'0'95'0,"1"3"53"0,7 1-152 0,16 4-15 16,6 4-9-16,10 1-121 15,-5 2 24-15,2-3-297 16</inkml:trace>
          <inkml:trace contextRef="#ctx0" brushRef="#br0" timeOffset="15632.9932">13654 4654 516 0,'3'9'88'0,"7"-3"59"0,12-1-157 15,21 7-18-15,7 3-22 16,18 1-97-16,-7-7 5 15,10-16-231-15</inkml:trace>
          <inkml:trace contextRef="#ctx0" brushRef="#br0" timeOffset="15865.4548">15018 4417 506 0,'9'15'86'16,"-1"-4"58"-16,9-6-150 0,14 5-5 15,1-1 5-15,9 2-14 16,-3-7-43-16,12-4-82 16,-5-9 2-16,6-12-198 15</inkml:trace>
        </inkml:traceGroup>
        <inkml:traceGroup>
          <inkml:annotationXML>
            <emma:emma xmlns:emma="http://www.w3.org/2003/04/emma" version="1.0">
              <emma:interpretation id="{7D74213C-9155-4A01-9380-F2C221C47382}" emma:medium="tactile" emma:mode="ink">
                <msink:context xmlns:msink="http://schemas.microsoft.com/ink/2010/main" type="inkWord" rotatedBoundingBox="19061,5608 19648,5625 19643,5779 19056,5761"/>
              </emma:interpretation>
            </emma:emma>
          </inkml:annotationXML>
          <inkml:trace contextRef="#ctx0" brushRef="#br0" timeOffset="16041.7566">16547 4377 224 0,'45'40'228'0,"-13"-25"-69"0,9-4-135 0,7 6 135 0,12 1-165 15,-2 4-4 1,5-2-17-16,-8-4-61 0,10-7-70 16,-7-9-9-1,0-17-170-15</inkml:trace>
        </inkml:traceGroup>
        <inkml:traceGroup>
          <inkml:annotationXML>
            <emma:emma xmlns:emma="http://www.w3.org/2003/04/emma" version="1.0">
              <emma:interpretation id="{E8D1D33C-EF19-4895-8ABD-F3A7B293BF0E}" emma:medium="tactile" emma:mode="ink">
                <msink:context xmlns:msink="http://schemas.microsoft.com/ink/2010/main" type="inkWord" rotatedBoundingBox="21015,5587 21749,5610 21746,5678 21013,5656"/>
              </emma:interpretation>
            </emma:emma>
          </inkml:annotationXML>
          <inkml:trace contextRef="#ctx0" brushRef="#br0" timeOffset="16672.2083">18500 4422 414 0,'63'5'103'0,"5"-4"39"16,-3-2-122-16,11 2-5 15,-8-1-6-15,12 0-37 16,-9-1-38-16,12-6-77 0,-7-6-8 15,9-15-163-15</inkml:trace>
        </inkml:traceGroup>
        <inkml:traceGroup>
          <inkml:annotationXML>
            <emma:emma xmlns:emma="http://www.w3.org/2003/04/emma" version="1.0">
              <emma:interpretation id="{858B1FB9-7E81-461D-83A2-BCA8B5AA3786}" emma:medium="tactile" emma:mode="ink">
                <msink:context xmlns:msink="http://schemas.microsoft.com/ink/2010/main" type="inkWord" rotatedBoundingBox="23047,5412 24510,5456 24503,5719 23039,5674"/>
              </emma:interpretation>
            </emma:emma>
          </inkml:annotationXML>
          <inkml:trace contextRef="#ctx0" brushRef="#br0" timeOffset="16746.8852">20533 4181 319 0,'50'13'122'0,"2"7"12"0,-11 0-88 0,14 5-15 16,-7 2-20-16,8-1-18 15,-4-6-20-15,8-3-80 16,-12-7-27-16,2-9-30 16,-7-7-59-16</inkml:trace>
          <inkml:trace contextRef="#ctx0" brushRef="#br0" timeOffset="16807.8169">21745 4339 434 0,'30'33'100'0,"-7"-11"36"0,14 3-154 15,3-2-61-15,6 2-57 0,-11-10-28 16,-2-9-108-1</inkml:trace>
        </inkml:traceGroup>
        <inkml:traceGroup>
          <inkml:annotationXML>
            <emma:emma xmlns:emma="http://www.w3.org/2003/04/emma" version="1.0">
              <emma:interpretation id="{EAF4E413-3445-4432-BE51-F87320A61A35}" emma:medium="tactile" emma:mode="ink">
                <msink:context xmlns:msink="http://schemas.microsoft.com/ink/2010/main" type="inkWord" rotatedBoundingBox="26514,5156 29408,5243 29340,7501 26446,7413"/>
              </emma:interpretation>
            </emma:emma>
          </inkml:annotationXML>
          <inkml:trace contextRef="#ctx0" brushRef="#br0" timeOffset="17407.5186">24904 4243 410 0,'5'-2'121'0,"-1"2"24"0,-1-5-109 16,2 3-27-16,5 6-4 16,-2 4 1-16,-1 0-1 15,-4 10 3-15,-4 1 3 0,-11 7 1 16,-1 1 0 0,-12 9-1-16,-5 1-4 0,-10 13-2 15,4 1-3-15,-13 9-1 16,6-4-1-1,-3 9-1 1,13-10 0-16,-1 5-2 0,16-7-3 16,10 8-4-16,9-9 0 15,13 1-1-15,9-5 2 0,15 2 3 16,7-9 3-16,13 6 2 16,-3-6 1-16,13 9 0 15,-10-4 0-15,10 9 1 16,-10-2 0-16,5 9 0 15,-10-6 0-15,2 7-1 16,-12-10 1-16,-6 2-1 16,-14-10 0-16,-15 2 1 15,-13-8 1-15,-23 6 1 0,-12-3 3 16,-21 3 0-16,-4-4 0 16,-23 2-1-16,2-11-2 15,-24-1-2-15,6-9-2 16,-21-9-4-16,14-11-4 15,-12-7-11-15,22-7-8 16,-2-9-45-16,18-9-78 16,-1-17 7-16,15-7-207 15</inkml:trace>
          <inkml:trace contextRef="#ctx0" brushRef="#br0" timeOffset="17903.0103">24650 3947 564 0,'40'8'127'0,"-2"-11"50"15,16 0-161-15,12 11-16 0,22 12 2 16,-5 6-3-16,17 8-5 16,-2-1-6-16,23-3-5 15,-8-9-3-15,19-2-3 16,-10-11 4-16,17-5 2 16,-11-4 3-16,25-8-4 0,-16-2-4 15,29 1-68-15,-18 0-59 16,20 1-6-16,-20 6-167 15</inkml:trace>
        </inkml:traceGroup>
      </inkml:traceGroup>
    </inkml:traceGroup>
    <inkml:traceGroup>
      <inkml:annotationXML>
        <emma:emma xmlns:emma="http://www.w3.org/2003/04/emma" version="1.0">
          <emma:interpretation id="{C88A369E-89F9-45D6-9AFD-EB436817AAB9}" emma:medium="tactile" emma:mode="ink">
            <msink:context xmlns:msink="http://schemas.microsoft.com/ink/2010/main" type="paragraph" rotatedBoundingBox="1910,10310 12611,10180 12642,12712 1941,128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4CF5ED-465F-47B3-86B0-37CFCA35A906}" emma:medium="tactile" emma:mode="ink">
              <msink:context xmlns:msink="http://schemas.microsoft.com/ink/2010/main" type="line" rotatedBoundingBox="1910,10310 12611,10180 12642,12712 1941,12842"/>
            </emma:interpretation>
          </emma:emma>
        </inkml:annotationXML>
        <inkml:traceGroup>
          <inkml:annotationXML>
            <emma:emma xmlns:emma="http://www.w3.org/2003/04/emma" version="1.0">
              <emma:interpretation id="{A2676737-F6B9-4666-AFFA-304EAE25AFA8}" emma:medium="tactile" emma:mode="ink">
                <msink:context xmlns:msink="http://schemas.microsoft.com/ink/2010/main" type="inkWord" rotatedBoundingBox="1910,10310 8636,10228 8667,12760 1941,12842"/>
              </emma:interpretation>
              <emma:one-of disjunction-type="recognition" id="oneOf6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154541.8848">668 9065 385 0,'-15'0'116'0,"-3"0"29"0,0 0-108 15,-2 0-14-15,2 7-9 16,-4 3-6-16,-1 6-7 16,-9 6 0-16,1 3-1 15,-8 6 1-15,3-6-1 0,-11 10 0 16,6-2 0-16,-15 9 0 16,2 1 1-16,-12 15-1 15,3 0 0 1,-7 19-1-16,7-3 0 0,-7 19 0 15,11-3-2-15,-8 15 1 16,11-9-1-16,-2 22 1 16,11-10 1-16,1 18 1 15,9-15 0-15,4 10 0 16,10-20 0-16,8 7 1 16,10-23 0-16,5 8 1 15,6-18 0-15,8 3 1 16,1-15-1-16,6 5 1 15,2-17-2-15,11 12 0 16,-4-11-2-16,9 3-2 16,-2-14-1-16,8-3-2 15,-5-11 2-15,8-12 4 16,-5-10 4-16,15-12 6 0,-2-11 4 16,16-19 3-16,1-7-2 15,13-19-1-15,-8-4-5 16,10-19-1-16,-15 3-4 15,10-17-2-15,-15 7 0 0,9-16 0 16,-11 9-1-16,5-19 6 16,-12 7 1-1,2-24 5-15,-13 15-1 0,4-20 1 16,-16 15-6-16,4-19-1 16,-10 17-5-16,0-14 0 15,-12 19 0-15,-6-2 0 16,-9 27-1-16,-10 12 2 15,-8 30-1-15,-13 11 2 16,-3 28-2-16,-24 20-5 16,-8 21-8-16,-25 22-14 15,0 12-11-15,-22 27-76 16,11 1-60-16,-9 27-8 16,18-8-167-16</inkml:trace>
          <inkml:trace contextRef="#ctx0" brushRef="#br0" timeOffset="155582.8768">1495 10481 417 0,'2'20'110'0,"1"-5"32"16,9 2-110-16,7-1-25 16,16 4 0-16,8 0-2 15,11 0-5-15,-1-2-5 16,8-1-11-16,-8-5-11 16,7-2-37-16,-12-2-78 0,4 2 6 15,-12 0-193-15</inkml:trace>
          <inkml:trace contextRef="#ctx0" brushRef="#br0" timeOffset="155167.9417">1419 10096 210 0,'-4'5'186'0,"3"-3"-47"16,4 6-124-16,4-1 127 16,3 3-132-16,3 1-4 15,13-1-1-15,6-3-1 0,11 0-1 16,4-4-1-16,14 0 0 15,-3-1 0-15,4-2-1 16,-9 0-2-16,1-3 0 16,-12-2-1-16,3-2-7 15,-12 0-9-15,-3 1-94 16,-10 2-32-16,-5 6-28 16,-12 1-95-16</inkml:trace>
          <inkml:trace contextRef="#ctx0" brushRef="#br0" timeOffset="156781.7424">2544 10556 138 0,'0'-7'136'15,"5"-1"-32"-15,-3 1-4 0,1 2-65 16,0 0-15-16,-1 1 10 16,-2 2-3-16,0 2 0 15,2 2-4-15,-4-2-2 16,4 0-12-16,-2 0-4 15,0 1-2-15,-2-4 3 16,5 3 1-16,2-2 5 16,7 1 0-16,8 2 4 15,11 4-2-15,16 2-1 16,4 1-5-16,19 2-1 16,2-5-4-16,16 2-1 15,-5-6 0-15,14-1-2 16,-14 0 1-16,2 0 0 0,-17-3-1 15,-3 0-1-15,-19-2 0 16,-4-2-7-16,-14 4-8 16,-6-2-48-16,-14 3-92 15,-10-3 9-15,-8-1-241 16</inkml:trace>
          <inkml:trace contextRef="#ctx0" brushRef="#br0" timeOffset="157372.7897">4005 10373 505 0,'8'2'113'0,"2"-5"50"16,7-4-148-16,9-5-5 15,4 1-1-15,9-9-4 16,-3-7-5-16,9-12-2 0,-5-5 0 15,5-15-1-15,-6-1 1 16,6-13 1-16,-7 5 0 16,2-14 2-16,-5 11-1 15,3-7-1-15,-8 12-1 16,2-1-1-16,-9 21-4 16,-1 8-3-16,-11 16-1 15,-1 10-3-15,-7 16 1 0,-9 16 5 16,-6 16 3-16,-14 29 3 15,-8 16 6-15,-19 29 2 16,0 4 0-16,-18 34 2 16,3-5-1-16,-12 26 1 15,10-14-2-15,-9 16 0 16,12-32-2-16,-2 0-2 16,14-31-1-16,0-3-4 15,15-35-1-15,5-11-6 16,12-24-4-16,5-10-24 15,13-18-34-15,6-11-82 16,9-9-3-16,12-17-182 16</inkml:trace>
          <inkml:trace contextRef="#ctx0" brushRef="#br0" timeOffset="158051.0089">5141 9646 364 0,'43'-68'140'0,"-7"13"14"0,-16 27-99 16,-5 15-18-16,-8 21-20 16,-9 25-9-16,-9 16-11 15,-14 25-2-15,-10 9-2 0,-13 25 1 16,-2-2 0-1,-7 27 4-15,8-7 1 0,-8 22 1 16,9-18-1-16,-2 14 1 16,10-26 0-16,4 8-2 15,14-25 0-15,7-3-4 16,12-30 0-16,8-11-2 16,7-31 0-16,6-17 1 15,5-16 3-15,12-23 1 16,0-13 3-16,11-28 1 15,-4-12 3-15,11-34 3 16,-7 0 0-16,9-33 3 16,-7 11-1-16,4-22 2 0,-12 20-3 15,-1-14-1 1,-14 26-2-16,-6-6-1 0,-16 27-3 16,-10 0 0-16,-8 34 0 15,-8 9 0-15,-2 28 0 16,-8 16-5-16,3 22-3 15,-10 26-4-15,4 16-5 16,-9 37-6-16,3 13-3 16,-2 26-35-16,7-2-83 15,2 14 13-15,9-20-227 16</inkml:trace>
          <inkml:trace contextRef="#ctx0" brushRef="#br0" timeOffset="158413.0401">5939 9560 421 0,'15'-12'105'0,"-5"7"39"16,-3 10-121-16,-4 19-6 16,-10 12-4-16,-9 26-6 15,-9 11-6-15,-15 26 0 0,-5-1-2 16,-8 32 0 0,3-6 1-16,-5 26 0 0,11-11-1 15,2 20-3-15,11-24-1 16,4 6-1-16,14-33-1 15,9-12 3-15,4-38 2 16,10-18 4-16,7-30 4 0,11-25 3 16,2-18 1-1,15-25 0-15,1-14-2 0,9-31-2 16,-5 1-5-16,5-28 1 16,-5 4-1-16,4-24 2 15,-9 16 0-15,3-15 0 16,-11 22 1-16,-9 0-1 15,-16 27-1-15,-14 5-1 16,-16 29-2-16,-17 10-9 16,-7 27-12-16,-12 26-133 15,-4 25 31-15,-12 32-338 16</inkml:trace>
        </inkml:traceGroup>
        <inkml:traceGroup>
          <inkml:annotationXML>
            <emma:emma xmlns:emma="http://www.w3.org/2003/04/emma" version="1.0">
              <emma:interpretation id="{D92D372E-5EC8-4164-B216-67BB310805C7}" emma:medium="tactile" emma:mode="ink">
                <msink:context xmlns:msink="http://schemas.microsoft.com/ink/2010/main" type="inkWord" rotatedBoundingBox="9398,10433 12613,10394 12639,12460 9423,12499"/>
              </emma:interpretation>
              <emma:one-of disjunction-type="recognition" id="oneOf7">
                <emma:interpretation id="interp23" emma:lang="" emma:confidence="1">
                  <emma:literal/>
                </emma:interpretation>
              </emma:one-of>
            </emma:emma>
          </inkml:annotationXML>
          <inkml:trace contextRef="#ctx0" brushRef="#br0" timeOffset="159063.2286">6915 10232 339 0,'-5'9'125'0,"-3"-6"13"16,3 2-79-16,7 0-36 16,3 0-1-16,0 2-9 15,5 1-1-15,1-3-3 16,9 0 0-16,5 0-5 0,13-7 0 15,2-1-2-15,12-1 0 16,-3-2-1-16,6-1-2 16,-8 1-2-16,4-4-3 15,-9-2-4-15,1-6-12 16,-10 1-15-16,0-6-57 16,-8 1-52-16,-3-1-13 15,-7 1-124-15</inkml:trace>
          <inkml:trace contextRef="#ctx0" brushRef="#br0" timeOffset="159335.6793">7244 9794 384 0,'-12'10'111'0,"2"3"27"16,-3 11-99-16,5 5-24 16,-5 20-2-16,1 5-8 15,-5 21-15-15,4 0-18 0,-7 23-77 16,2-2-37 0,-10 7-26-16,1-13-83 15</inkml:trace>
          <inkml:trace contextRef="#ctx0" brushRef="#br0" timeOffset="160647.7051">8997 9465 398 0,'2'-5'130'0,"-4"2"23"15,-1 0-106-15,-2 6-23 16,-2 5-10-16,-6 12-2 16,-5 0-5-16,-7 8 2 15,-2 1 0-15,-4 4-1 16,2-2-1-16,-5 8-2 16,2-3-3-16,-6 12-1 15,3 2-1-15,-7 13 0 16,11 3-1-16,-2 22-2 0,9-5-2 15,8 20-5 1,13-6-1-16,4 6-1 0,12-20 0 16,16 6-1-16,4-21 3 15,10 0 2-15,4-13 2 16,12 7 3-16,-4-9 2 16,10 2 3-16,-10-7 0 15,6 1 3-15,-11-10-2 16,-2 2 2-16,-13-8 1 15,-4-4-1-15,-12-8 4 16,-8-4 6-16,-14-11-1 0,-10 1 0 16,-9 1 2-16,-23-4-5 15,-8 1-4-15,-23-5 0 16,-6-4-1-16,-17-11-5 16,6 0-3-16,-13-8-7 15,16-2-6-15,-3-1-5 16,18 3-1-16,1-6-14 15,17 4-8-15,1-8-116 16,16-3 27-16,5-12-290 16</inkml:trace>
          <inkml:trace contextRef="#ctx0" brushRef="#br0" timeOffset="160934.7236">9145 9175 468 0,'75'5'123'0,"-11"1"37"0,21 8-131 16,5 4-20-16,9 9-7 15,-19 1-12-15,5 5-9 16,-16-5-7-16,6 2-32 16,-12-7-60-16,2-6-31 15,-12-9-37-15,2-6-38 16</inkml:trace>
          <inkml:trace contextRef="#ctx0" brushRef="#br0" timeOffset="161340.6764">9809 10322 631 0,'-7'33'109'0,"12"-8"62"16,7-15-194-16,14 2-42 15,4-1-48-15,-8 8-63 16,-15-6-21-16,-12-8-139 16</inkml:trace>
        </inkml:traceGroup>
      </inkml:traceGroup>
    </inkml:traceGroup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5:36.5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5454B7B-D2A7-4E5E-AF05-8718E5154FF4}" emma:medium="tactile" emma:mode="ink">
          <msink:context xmlns:msink="http://schemas.microsoft.com/ink/2010/main" type="inkDrawing" rotatedBoundingBox="13243,11508 22180,11716 22172,12054 13235,11845" shapeName="Other"/>
        </emma:interpretation>
      </emma:emma>
    </inkml:annotationXML>
    <inkml:trace contextRef="#ctx0" brushRef="#br0">140 85 402 0,'-31'-17'99'0,"-2"1"39"0,9-1-118 15,4 4-3-15,7 5-1 16,0 1 0-16,6-1-3 16,2 6 1-16,5 2-2 15,-1-2-3-15,6 6-4 16,8 4 0-16,2 0-1 0,15 4 1 16,6 6-1-16,17-1 0 15,-1-1-2 1,19 4 0-16,1-1-1 0,17 2 0 15,-4 1 1-15,24 4-1 16,-4-2 0-16,25 0 0 16,-3 0 0-16,28-3 0 15,-8-6 0-15,36-3 0 16,-15-2-1-16,28 0 2 16,-14-2 1-16,29 0 0 15,-28 2 3-15,31 0 2 16,-22-1 1-16,28-8 1 15,-26-2-1-15,33-4-2 16,-21-5-2-16,18-9-1 16,-20 1-3-16,37-4-1 15,-33-1 1-15,27-2-1 16,-19 4 1-16,30-2-1 0,-39 3-1 16,39 0 1-16,-27 3 0 15,24 4 0-15,-26 3 0 16,34 7 0-16,-37 9 0 15,18 7 0-15,-27 4 1 16,12 3-1-16,-39 2 0 16,9 1 1-16,-32 0-1 0,11 2 0 15,-35 0 0-15,2-2-2 16,-27-3-3-16,-1-2-5 16,-29-1-3-16,-6-1-10 15,-21-2-8-15,-5 2-138 16,-20-4 39-16,-12 0-354 15</inkml:trace>
  </inkml:traceGroup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5:31.3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122458B-A39F-4FF8-9DFC-9EA5A1A99570}" emma:medium="tactile" emma:mode="ink">
          <msink:context xmlns:msink="http://schemas.microsoft.com/ink/2010/main" type="writingRegion" rotatedBoundingBox="14089,7843 20159,7843 20159,10129 14089,10129"/>
        </emma:interpretation>
      </emma:emma>
    </inkml:annotationXML>
    <inkml:traceGroup>
      <inkml:annotationXML>
        <emma:emma xmlns:emma="http://www.w3.org/2003/04/emma" version="1.0">
          <emma:interpretation id="{A4C165C1-715D-4F1C-8A47-7BCCE9909C80}" emma:medium="tactile" emma:mode="ink">
            <msink:context xmlns:msink="http://schemas.microsoft.com/ink/2010/main" type="paragraph" rotatedBoundingBox="14089,7843 20159,7843 20159,10129 14089,101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618012-8866-4E92-8D24-D509BF7ADF52}" emma:medium="tactile" emma:mode="ink">
              <msink:context xmlns:msink="http://schemas.microsoft.com/ink/2010/main" type="line" rotatedBoundingBox="14089,7843 20159,7843 20159,10129 14089,10129"/>
            </emma:interpretation>
          </emma:emma>
        </inkml:annotationXML>
        <inkml:traceGroup>
          <inkml:annotationXML>
            <emma:emma xmlns:emma="http://www.w3.org/2003/04/emma" version="1.0">
              <emma:interpretation id="{8CB3D85B-C613-4744-8882-9A32C73775D0}" emma:medium="tactile" emma:mode="ink">
                <msink:context xmlns:msink="http://schemas.microsoft.com/ink/2010/main" type="inkWord" rotatedBoundingBox="14089,8236 16883,8236 16883,10129 14089,10129"/>
              </emma:interpretation>
              <emma:one-of disjunction-type="recognition" id="oneOf0">
                <emma:interpretation id="interp0" emma:lang="" emma:confidence="0">
                  <emma:literal>-1</emma:literal>
                </emma:interpretation>
                <emma:interpretation id="interp1" emma:lang="" emma:confidence="0">
                  <emma:literal>- 1</emma:literal>
                </emma:interpretation>
                <emma:interpretation id="interp2" emma:lang="" emma:confidence="0">
                  <emma:literal>- 0</emma:literal>
                </emma:interpretation>
                <emma:interpretation id="interp3" emma:lang="" emma:confidence="0">
                  <emma:literal>- ^</emma:literal>
                </emma:interpretation>
                <emma:interpretation id="interp4" emma:lang="" emma:confidence="0">
                  <emma:literal>11</emma:literal>
                </emma:interpretation>
              </emma:one-of>
            </emma:emma>
          </inkml:annotationXML>
          <inkml:trace contextRef="#ctx0" brushRef="#br0">11597 7994 488 0,'-10'5'110'0,"2"-5"46"0,4 0-145 15,9-1-4-15,-3-1-4 16,11 0-3-16,4-1-1 16,11-8 0-16,5-9 0 0,20-14 1 15,2-7 2-15,17-21 0 16,-3-1 0-16,19-15 0 16,-8 5 0-16,15-11 0 15,-11 9-1-15,9-6 0 16,-15 14-1-16,2-4 0 15,-20 16 0-15,3 2 0 16,-15 15-1-16,-5 3-1 16,-13 13-1-16,-4 6-4 15,-14 9 0-15,-9 12 1 16,-9 13 2-16,-12 24 1 16,-9 14 4-16,-18 32 0 15,-3 10 0-15,-18 25 0 16,-2 8-3-16,-20 37-3 0,5-10-4 15,-17 22-3-15,15-18 0 16,-4-3 0-16,19-41 4 16,0-9-9-16,20-34-9 15,1-5-83-15,12-20-30 16,-3-4-28-16,10-9-71 16</inkml:trace>
          <inkml:trace contextRef="#ctx0" brushRef="#br0" timeOffset="585.5576">13551 8209 473 0,'-15'1'127'16,"2"-1"36"-16,6-1-136 15,10 2-13-15,6-1-8 16,9 7-3-16,5-2-3 15,15 5 1-15,4 0-1 16,19 5 1-16,4-4-1 0,13 4-2 16,-7-3-1-16,12 1-6 15,-15-3-2-15,4-5-12 16,-14-5-13-16,7-6-124 16,-14-6 30-16,-3-6-310 15</inkml:trace>
        </inkml:traceGroup>
        <inkml:traceGroup>
          <inkml:annotationXML>
            <emma:emma xmlns:emma="http://www.w3.org/2003/04/emma" version="1.0">
              <emma:interpretation id="{EF89D2EB-38DA-415C-A820-E60AFE118C8D}" emma:medium="tactile" emma:mode="ink">
                <msink:context xmlns:msink="http://schemas.microsoft.com/ink/2010/main" type="inkWord" rotatedBoundingBox="18643,7843 20159,7843 20159,9058 18643,9058">
                  <msink:destinationLink direction="with" ref="{CE2950F8-16A6-4B62-9EEE-A87D93333D93}"/>
                </msink:context>
              </emma:interpretation>
            </emma:emma>
          </inkml:annotationXML>
          <inkml:trace contextRef="#ctx0" brushRef="#br0" timeOffset="1210.3699">16129 7569 559 0,'13'5'108'0,"7"0"59"15,5 0-164-15,10 2-7 16,1-4 5-16,9-6 0 15,-3-7-2-15,16-16 0 16,0-13 3-16,15-17-1 16,-3-2 0-16,13-14 1 15,-10 3-1-15,13-9 1 16,-9 11-1-16,11-9 1 16,-12 13-2-16,14-5-1 0,-19 11-2 15,5 1-3-15,-11 9-3 16,1 3 2-16,-16 10 2 15,3 4 2-15,-19 14 2 16,-5 6 0-16,-12 7-4 16,-10 19 1-16,-12 9-1 15,-12 23 1-15,-8 10 3 16,-18 29 2-16,-2-1 0 0,-13 20 1 16,5-8-1-16,-10 13-3 15,11-13-1-15,-9 5-4 16,8-20-4-16,-9 0-16 15,9-18-27-15,-10-4-102 16,7-16 13-16,-9-3-248 16</inkml:trace>
        </inkml:traceGroup>
      </inkml:traceGroup>
    </inkml:traceGroup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5:38.8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91CD5C1-9107-4FE1-8C26-EC5B0166CACF}" emma:medium="tactile" emma:mode="ink">
          <msink:context xmlns:msink="http://schemas.microsoft.com/ink/2010/main" type="writingRegion" rotatedBoundingBox="13938,13426 19933,9480 21354,11638 15359,15584"/>
        </emma:interpretation>
      </emma:emma>
    </inkml:annotationXML>
    <inkml:traceGroup>
      <inkml:annotationXML>
        <emma:emma xmlns:emma="http://www.w3.org/2003/04/emma" version="1.0">
          <emma:interpretation id="{C06FFE54-C31F-4A8B-914F-DF1D2844D1D6}" emma:medium="tactile" emma:mode="ink">
            <msink:context xmlns:msink="http://schemas.microsoft.com/ink/2010/main" type="paragraph" rotatedBoundingBox="13938,13426 19933,9480 21354,11638 15359,155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1FB1510-2EA8-4AD5-8D8C-6553843DDC43}" emma:medium="tactile" emma:mode="ink">
              <msink:context xmlns:msink="http://schemas.microsoft.com/ink/2010/main" type="line" rotatedBoundingBox="13938,13426 19933,9480 21354,11638 15359,15584"/>
            </emma:interpretation>
          </emma:emma>
        </inkml:annotationXML>
        <inkml:traceGroup>
          <inkml:annotationXML>
            <emma:emma xmlns:emma="http://www.w3.org/2003/04/emma" version="1.0">
              <emma:interpretation id="{3FB890A9-11F6-4632-A4A7-2A53686BFBA1}" emma:medium="tactile" emma:mode="ink">
                <msink:context xmlns:msink="http://schemas.microsoft.com/ink/2010/main" type="inkWord" rotatedBoundingBox="13979,13488 15577,12437 16524,13876 14926,14927"/>
              </emma:interpretation>
              <emma:one-of disjunction-type="recognition" id="oneOf0">
                <emma:interpretation id="interp0" emma:lang="" emma:confidence="0">
                  <emma:literal>&gt;</emma:literal>
                </emma:interpretation>
                <emma:interpretation id="interp1" emma:lang="" emma:confidence="0">
                  <emma:literal>&lt;</emma:literal>
                </emma:interpretation>
                <emma:interpretation id="interp2" emma:lang="" emma:confidence="0">
                  <emma:literal>7</emma:literal>
                </emma:interpretation>
                <emma:interpretation id="interp3" emma:lang="" emma:confidence="0">
                  <emma:literal>.</emma:literal>
                </emma:interpretation>
                <emma:interpretation id="interp4" emma:lang="" emma:confidence="0">
                  <emma:literal>Z</emma:literal>
                </emma:interpretation>
              </emma:one-of>
            </emma:emma>
          </inkml:annotationXML>
          <inkml:trace contextRef="#ctx0" brushRef="#br0">12601 11521 466 0,'2'-5'115'0,"0"5"39"0,-2 3-133 16,1 12-11-16,-1 3-4 16,0 15 0-1,-1 4 0-15,-1 11-1 0,0 0-1 16,-1 12 2-16,1-4-2 16,-3 14 2-16,0-2 0 15,-5 12 3-15,2-5-1 16,-4 16 0-1,4-7-2-15,-4 24-3 0,4-3-4 0,-5 23-2 16,0-9-2-16,-4 21-1 16,-3-19-1-16,-1 10 0 15,6-21 1-15,-2 1-1 16,9-25 1-16,3-8-8 16,3-25-7-16,4-6-9 15,-1-21-14-15,4-6-113 16,2-13 32-16,6-10-284 15</inkml:trace>
          <inkml:trace contextRef="#ctx0" brushRef="#br0" timeOffset="-700.002">12802 11429 374 0,'-3'0'129'0,"-2"4"17"15,-2-4-101-15,-1 3-21 16,-2 0-14-16,-5 2-6 16,-2 0-4-16,-8 3-1 15,1 2 1-15,-8 5 0 16,4 2 0-16,-10 3 2 16,1 3-2-16,-8 10 0 0,0-1-1 15,-6 11 0-15,6 0-1 16,-3 12 0-1,10-5-2-15,3 10-4 16,10-6-2-16,3 6-7 0,8-8-1 16,0 6 2-16,6-7 4 15,3 7 4-15,5-10 6 16,5-4 5-16,3-13 2 16,7-6 4-16,2-15 0 0,6-7 3 15,4-8-3 1,9-3-1-16,-1-5-2 15,5-9-2-15,-2 1-2 0,2-9 1 16,-10 0 0-16,0-8 1 16,-4 6 0-16,-3-6 0 15,-6 6-1-15,3-4 0 16,-5 6-2-16,1-8 0 16,-1 6-1-16,2-6 0 15,-4 8 0-15,6-3 1 16,-4 8-2-16,-2-2 2 15,-2 8 0-15,3 4-1 16,-6 3 1-16,-1 0 0 16,1 6 1-16,0-1 5 15,-1 2 6-15,-4 0-1 16,2 2 0-16,-5-1 1 0,2 3-5 16,-2-1-4-16,0 1 1 15,0-1 0-15,-3-1 0 16,-2-2 2-16,-4-4 0 15,-2-1 2-15,-1 0-1 16,0-5 0-16,2 4-5 16,0-7 0-16,4-1-3 15,-1-4 0-15,4 1-1 16,0 1 1-16,1 4-1 0,0 4-1 16,1 5-1-16,-3 3-4 15,3 5-3-15,-1 1-4 16,-1 6-1-16,3 6-4 15,-2 4 1-15,0 9-9 16,4 4-8-16,-4 5-120 16,2-3 30-16,0 8-302 15</inkml:trace>
          <inkml:trace contextRef="#ctx0" brushRef="#br0" timeOffset="664.0823">13154 11954 442 0,'-8'3'132'15,"-2"-1"32"-15,1-2-124 0,6 0-16 16,6 5-10-16,6 1-7 16,1 3-10-1,11 1-2-15,4 0-3 0,10 0-3 16,0-4-1-16,6-2-6 16,-1 1-2-16,10-4-15 15,-3 1-21-15,6-2-95 16,-3 0 15-16,9-2-231 15</inkml:trace>
        </inkml:traceGroup>
        <inkml:traceGroup>
          <inkml:annotationXML>
            <emma:emma xmlns:emma="http://www.w3.org/2003/04/emma" version="1.0">
              <emma:interpretation id="{DFB54272-45B7-4F42-B9AE-447B1B27EEAD}" emma:medium="tactile" emma:mode="ink">
                <msink:context xmlns:msink="http://schemas.microsoft.com/ink/2010/main" type="inkWord" rotatedBoundingBox="16379,11819 19933,9480 21354,11638 17800,13978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183.766">14831 11750 446 0,'11'-7'118'0,"11"-3"38"16,3-2-125-16,11-4-17 16,6 1-4-16,8-5 0 15,-2 2-5-15,8-11 0 16,-4 5 1-16,13-11 0 0,-6 2 1 16,11-7 2-16,-7 6 1 15,3-4 0-15,-11 10-1 16,3-2-2-16,-13 7-4 15,2 1-2-15,-12 7-1 16,-1 0 0-16,-7 7 0 16,-2 7-1-16,-9 6-1 15,-2 9 3-15,-9 13 0 16,-10 16 2-16,-7 10 1 0,-9 15 1 16,-9 9-2-16,-9 22 0 15,-2-1-1 1,-12 25-5-16,0-7-5 0,-9 22-11 15,6-18-9-15,-6 17-44 16,14-22-101-16,-2 14 16 16,11-21-264-16</inkml:trace>
          <inkml:trace contextRef="#ctx0" brushRef="#br0" timeOffset="-4387.0006">16481 9070 430 0,'17'-16'105'0,"-3"-3"35"16,-2 8-126-16,0-1-4 15,-7 2-5-15,-5-5-2 16,-5-1 3-16,-4-4 2 16,-4 0 0-16,-5 1 2 15,0 10-3-15,-9 9-4 16,-1 9-2-16,-12 11-3 15,-2 9-3-15,-7 10-1 16,2 1 2-16,-3 10-1 16,11-2 1-16,0 12-4 15,9-2-1-15,2 15 0 16,8-8 0-16,2 5 3 16,8-11 6-16,5-2 2 0,8-19 2 15,12-5 1-15,4-18 0 16,9-8 0-16,5-12 1 15,9-13 0-15,-3-11-1 16,10-10 0-16,-5-8-1 16,5-13 1-16,-6 2-1 0,7-5-1 15,-9 7 0-15,-1-1 0 16,-7 14-2-16,-5 7 0 16,-8 11 0-16,-7 5-1 15,-4 8 1-15,-4 4-2 16,-4 6-1-16,-1 5 1 15,-1 11 0-15,-4 12 1 16,-4 7 3-16,-5 21 1 16,-5 4-1-16,-6 25 1 15,0 0-2-15,-6 21 1 16,3-6 0-16,-7 17 3 16,3-14 0-16,-8 14 0 15,4-17-1-15,-7 8-1 16,3-18-3-16,-3 5 0 15,6-25 0-15,-1 0-3 16,10-23-2-16,1-7-8 16,7-15-8-16,2-8-49 15,5-10-89-15,-4-3 9 0,2-6-235 16</inkml:trace>
          <inkml:trace contextRef="#ctx0" brushRef="#br0" timeOffset="-3487.6301">17447 8848 408 0,'5'5'119'16,"-3"-4"23"-16,-2-1-107 0,3 0-33 16,-1-1-2-16,-2-1 0 15,0-3 0-15,-4 0 0 16,-2 3 2-16,-2 2-1 0,-6 10 2 15,-2 9 2 1,-4 11 0-16,-2 3 1 0,1 7-1 16,1-2-3-16,1 5 0 15,4-10-2-15,0 2 0 16,7-8 0-16,3-6 0 16,2-6-1-16,8-7 1 15,3-6 0-15,5-10 1 16,6-6 3-16,6-4 0 15,-1-3 2-15,8-6 0 16,-2 2-1-16,3-3-1 16,-1 3-1-16,9-3 0 15,-4 1 0-15,6 1-2 16,-3 1 1-16,1 3-1 16,-8 7 0-16,1 0 2 15,-13 7 0-15,2 5 1 16,-11 1-1-16,-2 2 0 15,-7 8-2-15,-4 11 0 0,-9 1-2 16,-7 4-3-16,-4 3-5 16,-8 5-15-16,1-9-23 15,-5 7-112-15,3-4 19 16,-12 4-273-16</inkml:trace>
        </inkml:traceGroup>
      </inkml:traceGroup>
    </inkml:traceGroup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7:00.5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E833480-11C6-4B2E-8B4D-00C977972943}" emma:medium="tactile" emma:mode="ink">
          <msink:context xmlns:msink="http://schemas.microsoft.com/ink/2010/main" type="writingRegion" rotatedBoundingBox="22235,10736 30713,8843 31178,10922 22699,12816"/>
        </emma:interpretation>
      </emma:emma>
    </inkml:annotationXML>
    <inkml:traceGroup>
      <inkml:annotationXML>
        <emma:emma xmlns:emma="http://www.w3.org/2003/04/emma" version="1.0">
          <emma:interpretation id="{D1B4E8FF-9F83-41E2-A7D4-866AAB64B9A9}" emma:medium="tactile" emma:mode="ink">
            <msink:context xmlns:msink="http://schemas.microsoft.com/ink/2010/main" type="paragraph" rotatedBoundingBox="22235,10736 30713,8843 31178,10922 22699,128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F8AFFD-2ED7-45B8-A547-EEC3105A2913}" emma:medium="tactile" emma:mode="ink">
              <msink:context xmlns:msink="http://schemas.microsoft.com/ink/2010/main" type="line" rotatedBoundingBox="22235,10736 30713,8843 31178,10922 22699,12816"/>
            </emma:interpretation>
          </emma:emma>
        </inkml:annotationXML>
        <inkml:traceGroup>
          <inkml:annotationXML>
            <emma:emma xmlns:emma="http://www.w3.org/2003/04/emma" version="1.0">
              <emma:interpretation id="{9A7FBF3D-8C79-4551-A962-0B955D6732C2}" emma:medium="tactile" emma:mode="ink">
                <msink:context xmlns:msink="http://schemas.microsoft.com/ink/2010/main" type="inkWord" rotatedBoundingBox="22397,10572 27745,10209 27861,11914 22513,1227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21378-3579 317 0,'-4'-12'83'0,"4"2"24"0,0-5-85 16,2 2-14-16,1 2 4 16,1 6 2-16,-4-2 3 15,0 5 0-15,1 2-1 16,-1 2-6-16,2-2-13 16,-2 2-11-16,3-1-5 15,1 1 4-15,7 0 12 16,8-1 12-16,10-1 10 15,8-1 5-15,14-1-5 16,4 0-9-16,12-1-8 16,-4 1-8-16,5 2-12 15,-12-1-14-15,-1-3-21 16,-15 3-6-16,-7-1-14 16,-15 0-4-16,-4 1-18 0,-11 1 16 15,-8-5-16-15,-5 3 31 16</inkml:trace>
          <inkml:trace contextRef="#ctx0" brushRef="#br0" timeOffset="306.6088">21364-3262 377 0,'5'3'84'0,"9"1"44"16,7-1-110-16,13 2-3 16,10-2 1-16,18 1-2 15,6-4-8-15,20 0-3 16,0 0-4-16,18 5-21 15,-10 0-26-15,12 11-86 16,-18 2 3-16,5 7-193 16</inkml:trace>
          <inkml:trace contextRef="#ctx0" brushRef="#br0" timeOffset="27003.4726">22178-4041 423 0,'-7'0'111'0,"2"0"27"15,4 0-121-15,-1 2-11 16,2-2-12-16,0 2 6 16,2-2-2-16,3 0 1 0,0 1 0 15,6 3 1-15,4-3 1 16,3 1 0-16,2 1 1 15,9 4-1-15,0 3 0 16,15 7 1-16,2 4 0 16,17 7 0-16,0-6 1 15,7 6 0-15,-10-3-1 16,-5 3 1-16,-21-1 0 16,-9 16 0-16,-16 2 1 15,-13 16-1-15,-12 4-1 0,-16 11 0 16,-4-4-1-16,-17 6 0 15,-1-15 0-15,-9 3 0 16,10-14-1-16,-7 1 0 16,14-13-2-16,-4 1-2 15,10-8-4-15,0 2-11 16,7-10-19-16,3 0-107 16,7-10 22-16,2-7-266 15</inkml:trace>
          <inkml:trace contextRef="#ctx0" brushRef="#br0" timeOffset="27592.9718">21582-4329 424 0,'22'-37'100'0,"2"-13"38"15,0 2-119-15,4-2-11 16,-5 15-1-16,-3 9 2 16,-8 11-3-16,-6 5 1 15,-2 7-2-15,-4 1 1 16,-2 2-1-16,-10 5-2 15,-6 3-1-15,-13 11-2 16,-8 2-1-16,-10 16 2 16,-5 6 1-16,-10 15 1 15,6 2 2-15,-9 18-1 0,11-4-1 16,-4 19 0-16,13-5-2 16,4 22-1-16,10-10-1 15,2 19 0-15,7-14 1 16,-1 4-1-16,11-26 0 15,5-6 1-15,8-26-2 16,14-8-2-16,8-16-3 16,14-4-10-16,3-6-10 15,17-2-122-15,-3-7 28 0,7 7-307 16</inkml:trace>
          <inkml:trace contextRef="#ctx0" brushRef="#br0" timeOffset="28584.2467">23128-3730 352 0,'-4'2'113'0,"3"-4"14"16,1-1-95-16,5-1-17 0,1 3-8 16,9-1-8-16,3-1 5 15,7-4-2-15,3 0-1 16,6-9-1-16,1-4 0 16,8-10 1-16,-2-5 1 15,9-16 0-15,0-1 0 0,6-16 0 16,-4 3 0-1,4-9-1-15,-8 7 0 0,0-6-1 16,-8 15 0-16,-1 2 1 16,-11 14-1-16,-5 11 0 15,-10 12 1-15,-4 8 5 16,-8 11 2-16,-7 16 2 16,-8 9 1-16,-9 25 0 15,-5 15-4-15,-15 29-2 16,-1 4-1-16,-9 25 0 15,4-5-1-15,-10 13 1 16,6-23 0-16,0 3 1 16,7-26-1-16,1-9-2 15,8-22-5-15,6-6-8 16,6-17-7-16,5-4-26 16,7-16-31-16,1-6-73 15,5-10-4-15,4-10-151 0</inkml:trace>
          <inkml:trace contextRef="#ctx0" brushRef="#br0" timeOffset="29063.7581">24139-4168 461 0,'13'-7'115'0,"-16"2"38"0,1 3-128 16,-3 7-18-16,-8 14 0 15,-11 12-3-15,-12 26-5 16,-12 12-3-16,-14 26-2 16,1 5 0-16,-12 21-1 15,8-8 4-15,-8 9 2 16,15-22 1-16,5-4 0 15,21-33 0-15,11-11-1 16,21-19 0-16,16-11-1 16,14-19 1-16,15-13 0 15,3-13 1-15,18-27 1 16,-6-10-1-16,12-23 1 16,-6-1-1-16,10-23 1 0,-14 6-1 15,6-18 4-15,-12 9 1 16,-3-15 1-16,-18 21 0 15,-8-2 4-15,-15 28-2 16,-14 10 0-16,-10 26-1 16,-11 14-3-16,-4 20-4 15,-9 14-4-15,-2 19-3 16,-9 20-9-16,6 10-4 0,-2 21-20 16,8-3-41-16,5 8-72 15,12-11-3-15,8-3-165 16</inkml:trace>
          <inkml:trace contextRef="#ctx0" brushRef="#br0" timeOffset="29563.3674">24864-4200 501 0,'-7'-8'121'0,"-9"-1"44"15,1 6-146-15,-12 10-8 16,2 11-7-16,-18 15-10 0,-5 12-3 16,-10 22-8-1,3 4 2-15,-3 22-5 0,8 1 3 16,0 24 2-16,12-8 4 15,8 19-1-15,14-19 5 16,14-4 1 0,10-33 1-16,24-18 9 0,8-37 11 15,20-23-2-15,3-25 2 0,20-28 4 16,-4-13-6-16,14-32-8 16,-11-3 3-16,9-25-3 15,-16 11-4-15,-1-21-1 16,-17 20-1-16,-9-15 0 15,-20 19 0-15,-15 0 0 16,-17 29-1-16,-21 11 0 16,-10 34-1-16,-18 26-5 15,-2 29-1-15,-13 26-5 16,3 17-6-16,-5 25-58 16,14-4-70-16,-4 9 0 15,17-19-194-15</inkml:trace>
          <inkml:trace contextRef="#ctx0" brushRef="#br0" timeOffset="30163.8753">25565-4044 515 0,'-2'2'109'15,"12"-6"50"-15,18 0-155 16,10-3-5-16,10-1-6 16,-1 1-4-16,8 7-10 15,-5 3-8-15,3 9-42 16,-4 6-51-16,1 4-25 16,-10-7-44-16,-5-4 51 15,-12-7 170-15,-8-8 61 16,-13-2-76-16,-12 1-15 15,-15 5-46-15,-12 8-90 16</inkml:trace>
          <inkml:trace contextRef="#ctx0" brushRef="#br0" timeOffset="30178.8335">25634-3607 353 0,'42'11'131'15,"14"-7"14"-15,4-8-94 0,21 4-25 16,2 5-16-16,9 7-20 16,-6 6-44-16,5 10-90 15,-16 6 2-15,-7 10-223 16</inkml:trace>
        </inkml:traceGroup>
        <inkml:traceGroup>
          <inkml:annotationXML>
            <emma:emma xmlns:emma="http://www.w3.org/2003/04/emma" version="1.0">
              <emma:interpretation id="{C17EB237-6E15-4E15-8E51-9EC073D48AF5}" emma:medium="tactile" emma:mode="ink">
                <msink:context xmlns:msink="http://schemas.microsoft.com/ink/2010/main" type="inkWord" rotatedBoundingBox="28614,9561 30766,9080 31033,10274 28881,10755"/>
              </emma:interpretation>
            </emma:emma>
          </inkml:annotationXML>
          <inkml:trace contextRef="#ctx0" brushRef="#br0" timeOffset="40818.277">28282-5428 107 0,'5'0'198'16,"-3"-2"-70"-16,-2 2-63 0,0 0 67 16,0 0-115-16,0 0 2 15,0-2-4-15,-3 1 0 16,-6-1-2-16,-2 2-2 15,-4 3-6-15,-7 7-1 16,1 4-1-16,-8 7 0 16,1 2-2-16,-5 6 1 15,1 0-1-15,-3 3 1 16,2-5 2-16,2 2-1 16,7-5 1-16,0 2-1 15,10-6-1-15,4 5-2 16,7 2-1-16,0 4-1 15,8 1 1-15,3 4-1 0,4-3 0 16,6-1 2-16,2-7 0 16,10 6 1-16,0-4 1 15,6 3-1-15,-3-4 2 16,5 3-1-16,-6-8-1 16,-2 2 1-16,-7-4-1 15,-1 2-1-15,-9-4 0 16,-5 0 1-16,-4-4 0 15,-6 0 0-15,-3-5 0 0,-7 4 2 16,-3-2 0-16,-11 7 3 16,-7-2 2-16,-15 4-1 15,-7 1-1-15,-22 0-1 16,3-5-2-16,-13-5-6 16,8-10-4-16,-6-6-6 15,19-6-3-15,1-5-3 16,12 1 2-16,5-6 2 15,13 2 3-15,1-5-13 16,15 0-24-16,7-9-93 16,14 2 9-16,9-8-222 15</inkml:trace>
          <inkml:trace contextRef="#ctx0" brushRef="#br0" timeOffset="41329.7354">28286-5817 459 0,'3'2'98'0,"-1"-1"45"16,-4 1-136-16,4 5 0 15,-1 1-2-15,4 9-2 16,3-2-2-16,12 1 3 16,7-1 2-16,19 0 7 15,11-7 1-15,28-3 2 16,4-8-1-16,22-4-4 15,-11-6-8-15,10-10-8 16,-24 1-6-16,0 1-16 16,-23 1-23-16,0 3-110 15,-18 9 21-15,-5 0-273 16</inkml:trace>
        </inkml:traceGroup>
      </inkml:traceGroup>
    </inkml:traceGroup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5:33.1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E2950F8-16A6-4B62-9EEE-A87D93333D93}" emma:medium="tactile" emma:mode="ink">
          <msink:context xmlns:msink="http://schemas.microsoft.com/ink/2010/main" type="inkDrawing" rotatedBoundingBox="17660,9771 21304,9345 21315,9443 17671,9869" semanticType="underline" shapeName="Other">
            <msink:sourceLink direction="with" ref="{EF89D2EB-38DA-415C-A820-E60AFE118C8D}"/>
          </msink:context>
        </emma:interpretation>
      </emma:emma>
    </inkml:annotationXML>
    <inkml:trace contextRef="#ctx0" brushRef="#br0">15168 8575 480 0,'-10'12'98'16,"5"0"48"-16,13-4-143 0,10-1-1 16,4-2 3-16,10-4 1 15,4-6 0-15,17-8 2 16,2-2 0-16,23-8-1 15,3-2-2-15,27-3 1 16,0 1-2-16,38 1 2 16,0 4 2-1,35 4 2-15,-8 4 0 0,36 0 2 16,-21 0-2-16,23 1-1 16,-26 0-1-16,28-1-2 15,-34 3-2-15,14 3-2 16,-37-2-1-16,8-4-2 15,-39 1 0-15,3-4-3 16,-32-1-1-16,3-5-8 16,-24 3-2-16,-7 0-12 0,-23 2-3 15,-8 1-12-15,-19 7-19 16,-13 4-97-16,-13 6 23 16,-14 3-242-16</inkml:trace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8:37.2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0E3D52-FBD4-4E13-808F-FA8774701319}" emma:medium="tactile" emma:mode="ink">
          <msink:context xmlns:msink="http://schemas.microsoft.com/ink/2010/main" type="writingRegion" rotatedBoundingBox="26736,10535 33253,11686 32505,15923 25987,14772"/>
        </emma:interpretation>
      </emma:emma>
    </inkml:annotationXML>
    <inkml:traceGroup>
      <inkml:annotationXML>
        <emma:emma xmlns:emma="http://www.w3.org/2003/04/emma" version="1.0">
          <emma:interpretation id="{6E927E6C-4C32-4B53-9A21-E3C8698F0E10}" emma:medium="tactile" emma:mode="ink">
            <msink:context xmlns:msink="http://schemas.microsoft.com/ink/2010/main" type="paragraph" rotatedBoundingBox="28005,11187 32109,10832 32274,12742 28171,130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71BE4E-A0A0-4B3C-A810-EE2498946709}" emma:medium="tactile" emma:mode="ink">
              <msink:context xmlns:msink="http://schemas.microsoft.com/ink/2010/main" type="line" rotatedBoundingBox="28005,11187 32109,10832 32274,12742 28171,13098"/>
            </emma:interpretation>
          </emma:emma>
        </inkml:annotationXML>
        <inkml:traceGroup>
          <inkml:annotationXML>
            <emma:emma xmlns:emma="http://www.w3.org/2003/04/emma" version="1.0">
              <emma:interpretation id="{F465F060-0EFE-4255-90E0-CE54E043C750}" emma:medium="tactile" emma:mode="ink">
                <msink:context xmlns:msink="http://schemas.microsoft.com/ink/2010/main" type="inkWord" rotatedBoundingBox="28005,11187 32109,10832 32274,12742 28171,1309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28098-2819 225 0,'-20'9'172'0,"2"-6"-32"16,8-3-26-16,0 0-68 0,7 0-24 0,-4 0-2 15,2-2-7-15,0 2-5 16,-2 2-4-16,2-2 1 16,0 2-1-16,2 1 1 15,-4 0 2-15,2 4 3 16,0-4 0-16,-3 7 1 16,0-2-1-16,0 6-1 15,-4 1-2-15,-5 5-1 16,2 0 0-16,-5 9-1 15,2 1 0 1,-3 5-2-16,2 3-1 0,3 7-2 16,4 0 0-16,0 10-2 15,9-5 1-15,8 1-2 16,5-9 0-16,12-3 0 0,6-10-1 16,10-6 1-16,0-7 0 15,7-1 0-15,-7-6 1 16,5-4-2-16,-8-4 1 15,2-6-2-15,-7-6-1 16,6-9-1-16,-9-8-2 16,4-11-7-16,-4 1-3 15,3-13-13-15,-7 1-10 16,5-6-69-16,-5 2-39 16,-3-5-15-16,-5 10-107 15</inkml:trace>
          <inkml:trace contextRef="#ctx0" brushRef="#br0" timeOffset="881.972">28163-3441 137 0,'-10'-9'215'16,"3"6"-69"-16,2 1-78 0,0 1 89 16,0 4-130-16,-1 4-14 15,1 4-4-15,0 1-5 16,3 8-5-16,7-3 2 16,7-2-4-16,4-4-1 15,14-1-3-15,0-10-4 0,8-3-44 16,0-6-98-16,4-2 16 31,-9-6-268-15</inkml:trace>
          <inkml:trace contextRef="#ctx0" brushRef="#br0" timeOffset="-54388.4063">26586-3876 377 0,'-22'1'132'0,"5"-1"21"15,7 0-105-15,7 0-12 16,3 0-17-16,2 0-6 15,-2 0-5-15,3-6 0 16,0-1-2-16,11-4 0 16,1-4-3-16,11 0-1 15,1 3-2-15,14 7 0 16,4 8 1-16,26 7 1 16,11 2 2-16,41 3 9 15,6-3 2-15,36-2 8 16,-3-4 3-16,34 1 2 15,-20-1-8-15,25 1-2 16,-20-2-9-16,31 0-4 16,-29 3-3-16,20 6-1 15,-24-1 0-15,18 8-1 0,-36-2 1 16,9 2 3-16,-31-2 2 16,7 1 3-16,-31-7-1 15,11 3 3-15,-21-7-4 16,4 1-3-16,-22-9-1 15,2 3 0-15,-26-3-3 16,-5 4 0-16,-19 2-3 16,-3 3-8-16,-16 0-4 15,-2 1-8-15,-4 1-3 16,-1 0-6-16,-7-4 4 0,1-3 4 16,-5-3 7-16,-1-1 1 15,-2-1 5-15,-6-3-17 16,-3-2-26-16,-11-2-114 15,-8-4 13-15,-15-11-268 16</inkml:trace>
        </inkml:traceGroup>
      </inkml:traceGroup>
    </inkml:traceGroup>
    <inkml:traceGroup>
      <inkml:annotationXML>
        <emma:emma xmlns:emma="http://www.w3.org/2003/04/emma" version="1.0">
          <emma:interpretation id="{AE861D06-C4C4-4FE1-8720-7B4836773E20}" emma:medium="tactile" emma:mode="ink">
            <msink:context xmlns:msink="http://schemas.microsoft.com/ink/2010/main" type="paragraph" rotatedBoundingBox="26372,12596 32889,13747 32505,15923 25987,147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936AC1B-5D15-4666-AD9A-B25BAF06548E}" emma:medium="tactile" emma:mode="ink">
              <msink:context xmlns:msink="http://schemas.microsoft.com/ink/2010/main" type="line" rotatedBoundingBox="26372,12596 32889,13747 32505,15923 25987,14772"/>
            </emma:interpretation>
          </emma:emma>
        </inkml:annotationXML>
        <inkml:traceGroup>
          <inkml:annotationXML>
            <emma:emma xmlns:emma="http://www.w3.org/2003/04/emma" version="1.0">
              <emma:interpretation id="{45A3AB78-B43F-423E-A98B-FA3DD9332A7B}" emma:medium="tactile" emma:mode="ink">
                <msink:context xmlns:msink="http://schemas.microsoft.com/ink/2010/main" type="inkWord" rotatedBoundingBox="26372,12596 28068,12896 27743,14740 26046,14440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358.8966">25208-2425 421 0,'25'-25'150'0,"-12"12"-10"0,-10 13-94 0,-8 15-9 16,-11 21-41-16,-6 11-5 15,-8 24 30-15,-3 4-2 16,-7 16-26-16,7-6 6 15,-9 14 40-15,4-9-12 16,-10 11-10-16,2-6 11 16,-13 19 13-16,6-11-22 15,-1 17-5-15,10-14-8 16,8 5-14-16,14-19-12 0,14 4-14 16,13-21-4-1,20-2-11-15,15-17 4 0,24-8-19 16,8-20-104-1,24-14 26-15,-5-16-293 0</inkml:trace>
          <inkml:trace contextRef="#ctx0" brushRef="#br0" timeOffset="6269.0463">25844-1874 178 0,'4'0'199'0,"8"0"-47"0,0-3 2 0,9-9-99 16,8-5-25-16,10-8-7 16,3-1-13-16,11-1-3 15,-3 7-1-15,13 12-3 16,-7 13-2-16,9 18-5 16,-8 6-3-16,-1 10-1 15,-18 1 0-15,-6 8 3 16,-14-4 7-1,-10 9 6-15,-11-5 3 0,-12 8 5 16,-7-4 0-16,-17 11-1 16,-8-8-5-16,-21 13-1 15,-2-2-6-15,-19 9-2 16,2-10 0-16,-19 6-3 0,10-15-1 16,-14 2-5-16,12-14-3 15,-3 2-5-15,18-9-3 16,0 3-13-16,23-11 1 15,5 1-22-15,17-8-100 16,5-12-2-16,13-12-42 16,5-8 0-16</inkml:trace>
          <inkml:trace contextRef="#ctx0" brushRef="#br0" timeOffset="6129.4206">25208-1094 210 0,'13'2'185'0,"5"-4"-38"0,-5 2-5 0,7-1-106 15,0-1-14-15,7 2-4 16,-2 2-10-16,8-4-3 16,0 4-2-16,10 1-1 15,-4 2 0-15,7 5-3 16,-3 3-3-16,9 2-14 15,-8-3-9-15,10-4-75 16,-10-6-53-16,1-7-14 16,-8-7-134-1</inkml:trace>
          <inkml:trace contextRef="#ctx0" brushRef="#br0" timeOffset="4753.1142">25372-1625 288 0,'-2'3'239'0,"-1"2"-90"16,-2-1-39-16,2-1-79 0,1 0-74 15,-1-1 64-15,1 1-4 16,5-1-5-16,2 0-2 16,2 1-7-16,3 2 0 15,3-2 0-15,6 4-2 16,-1-1-1-16,8 8-7 15,3-4-4-15,12 3-4 16,4-3-5-16,11-2-13 16,-3-3 2-16,4-5-7 15,-12 0-15-15,-2 2-53 16,-13-2-29-16,-9 3-22 16,-9-1-80-16</inkml:trace>
        </inkml:traceGroup>
        <inkml:traceGroup>
          <inkml:annotationXML>
            <emma:emma xmlns:emma="http://www.w3.org/2003/04/emma" version="1.0">
              <emma:interpretation id="{23F59A16-83DB-4874-8BB3-829A5E488197}" emma:medium="tactile" emma:mode="ink">
                <msink:context xmlns:msink="http://schemas.microsoft.com/ink/2010/main" type="inkWord" rotatedBoundingBox="28626,13914 30048,14165 29821,15449 28399,15198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154.8514">27130-1099 466 0,'32'0'121'0,"6"-6"28"0,5-4-149 0,5-4-141 15,-6 3 25-15,4-16-362 16</inkml:trace>
          <inkml:trace contextRef="#ctx0" brushRef="#br0" timeOffset="6832.3321">27464-744 348 0,'0'9'152'0,"-4"-1"3"0,-4 5-73 0,0 4-60 0,-5 8-3 16,-1 1-10-16,-4 11 2 16,-4 3 2-16,-1 11 3 15,2 2 0-15,1 12-3 16,3-2-6-16,7 17-3 16,2-10-4-16,6 14-1 31,4-12-1-31,8-3-9 0,6-19-5 15,11-7-7-15,3-21-5 16,10-14-9-16,-4-13-13 16,2-16-108-16,-3-13 29 0,-2-17-282 15</inkml:trace>
          <inkml:trace contextRef="#ctx0" brushRef="#br0" timeOffset="8202.0905">27992-646 298 0,'-2'22'226'16,"10"-5"-65"-16,6-9-50 0,11-3-71 0,-1-3-72 0,15-7 49 16,-5-4-20-16,15-1-19 15,-6-3-15-15,15-2-128 16,-3 0 23-16,9-5-309 15</inkml:trace>
          <inkml:trace contextRef="#ctx0" brushRef="#br0" timeOffset="7974.1541">28098-900 371 0,'12'4'129'0,"6"-3"22"15,2 1-101-15,6 1-17 16,1-1-15-16,4 3-10 16,-1 0-12-16,5-3-7 15,0-4-3-15,7 0-18 16,-4-3-24-16,3 2-16 15,-6 0-8-15,-3-1-58 16,-7-2 13-16,-7-3-102 16</inkml:trace>
        </inkml:traceGroup>
        <inkml:traceGroup>
          <inkml:annotationXML>
            <emma:emma xmlns:emma="http://www.w3.org/2003/04/emma" version="1.0">
              <emma:interpretation id="{1E943701-647F-4809-ADA9-2CE934AAB1D4}" emma:medium="tactile" emma:mode="ink">
                <msink:context xmlns:msink="http://schemas.microsoft.com/ink/2010/main" type="inkWord" rotatedBoundingBox="30379,13622 32835,14055 32550,15668 30094,15234"/>
              </emma:interpretation>
              <emma:one-of disjunction-type="recognition" id="oneOf3">
                <emma:interpretation id="interp3" emma:lang="" emma:confidence="0">
                  <emma:literal>0,05</emma:literal>
                </emma:interpretation>
                <emma:interpretation id="interp4" emma:lang="" emma:confidence="0">
                  <emma:literal>O,05</emma:literal>
                </emma:interpretation>
                <emma:interpretation id="interp5" emma:lang="" emma:confidence="0">
                  <emma:literal>0,O5</emma:literal>
                </emma:interpretation>
                <emma:interpretation id="interp6" emma:lang="" emma:confidence="0">
                  <emma:literal>0,o5</emma:literal>
                </emma:interpretation>
                <emma:interpretation id="interp7" emma:lang="" emma:confidence="0">
                  <emma:literal>0,0°</emma:literal>
                </emma:interpretation>
              </emma:one-of>
            </emma:emma>
          </inkml:annotationXML>
          <inkml:trace contextRef="#ctx0" brushRef="#br0" timeOffset="12053.4095">29255-1004 158 0,'-17'3'177'0,"-1"0"-46"16,2 1 4-16,-1-1-88 16,2-3-24-16,-7 2-4 15,-1 1-6-15,-5 4-4 16,1 1-1-16,-2 5 1 15,2-1-3-15,-1 5-1 16,3 2-2-16,-7 8-2 0,4 3-1 16,-2 15 0-16,0 1-1 15,-3 11 1 1,7-4 0-16,-1 12-1 16,7-7-1-16,2 10-4 0,8-9-3 15,7 3-5-15,6-12-2 16,7-2 0-16,6-13 4 15,8-5 2-15,1-10 6 16,11-6 2-16,1-9-1 16,7-6 1-16,-2-9-1 0,4-7 2 15,-6-8 0 1,2-15 6-16,-2-6 4 16,4-17 8-16,-5-4 1 15,4-9 4-15,-5 5-2 16,0-9 0-16,-11 14-5 0,-4-4 0 15,-11 10-2-15,-7 2 0 16,-7 13-4-16,-6 0 0 16,-6 12-7-16,-4 10-6 15,-5 13-6-15,-9 15-7 16,-1 13-4-16,-5 14-12 16,0 4-18-16,-4 12-106 15,7-1 21-15,-3 13-262 16</inkml:trace>
          <inkml:trace contextRef="#ctx0" brushRef="#br0" timeOffset="12122.2949">29501-254 308 0,'3'4'185'0,"-3"-4"-18"0,-2 3-46 0,-3-3-84 16,2 3-17-16,-8 5-12 15,-6 6-13-15,-8 4-11 16,-3 5-4-16,-7 9-7 16,5-1 1-16,-6 13-2 15,6-3 6-15,-2 9-2 16,7-5-3-16,0 3-28 16,14-8 6-16,1-5-1 15,8-16-9-15,9-10-58 16,4-14 49-16,8-20-184 15</inkml:trace>
          <inkml:trace contextRef="#ctx0" brushRef="#br0" timeOffset="12426.3233">30103-822 253 0,'-8'-5'121'0,"-7"5"-5"0,-5 2-54 16,-3 1-22-16,-4 6-20 16,3-4 0-16,-3 5-4 15,4-2-10-15,1 4-2 16,4-2-3-16,-4 10-1 15,2-1-1-15,-1 16 1 16,-1 3 0-16,-1 17 0 16,3 0 0-16,0 11-2 15,9-4-3-15,4 8-4 0,9-17 1 16,9 0 0 0,9-17 2-16,8-7 6 15,2-18 7-15,12-7 11 0,-1-14 4 16,7-14 2-16,-5-11-1 15,7-16-5-15,-7-4-10 16,-3-13-3-16,-8 2-3 16,-6-11 5-16,-6 14 5 15,-11-3 3-15,-11 16 2 16,-8 2 2-16,-7 15-4 16,-11 6-7-16,-2 12-4 15,-5 7-8-15,7 11-7 16,-7 9-18-16,7 6-22 0,-5 12-117 15,6 0 19-15,-3 3-282 16</inkml:trace>
          <inkml:trace contextRef="#ctx0" brushRef="#br0" timeOffset="14372.2043">30678-863 468 0,'-13'8'142'0,"-6"2"29"16,-1-1-136-16,-1 4-10 0,-1 0-18 15,-3 9-8-15,2-1-5 16,-2 12 0-16,4 4 0 16,-1 4 0-16,9 1 0 15,3 4-3-15,5-2 1 16,6 4 0-16,9-12 1 16,4 2 4-16,4-8 5 0,7-1 2 15,0-9 2 1,3 3-1-16,-3-7-1 15,0-1-4-15,-5-5-2 0,1 0-2 16,-6-6 0-16,-3-1 1 16,-6-3 3-16,-1 0 3 15,-8 3 1-15,-9 5 0 16,-7 1-1-16,-13 7 0 16,-9 3-2-16,-18 2 0 15,1-1 0-15,-8 0-5 16,1-7-2-16,-1-1-9 15,11-7-5-15,0-5-15 16,15-2-13-16,10-6-108 16,16-5 25-16,5-12-263 0</inkml:trace>
          <inkml:trace contextRef="#ctx0" brushRef="#br0" timeOffset="14484.4323">30822-1137 424 0,'14'12'133'0,"-6"4"28"0,-2 4-121 0,-1 2-10 16,-1-4-16-16,-1 0-5 15,-1-3-8-15,4-1 0 16,3-5 0-16,9 5-1 15,5-8 0-15,10-2 1 16,2-1-1-16,13-6-3 16,2-6-3-16,10-6-13 15,-5-3-11 1,8-2-133-16,-15 0 30 16,-2 5-327-16</inkml:trace>
        </inkml:traceGroup>
      </inkml:traceGroup>
    </inkml:traceGroup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15:50.00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7DD6B5-2673-4F40-8D75-737C68735487}" emma:medium="tactile" emma:mode="ink">
          <msink:context xmlns:msink="http://schemas.microsoft.com/ink/2010/main" type="writingRegion" rotatedBoundingBox="1484,13923 32074,14033 32058,18486 1468,18377"/>
        </emma:interpretation>
      </emma:emma>
    </inkml:annotationXML>
    <inkml:traceGroup>
      <inkml:annotationXML>
        <emma:emma xmlns:emma="http://www.w3.org/2003/04/emma" version="1.0">
          <emma:interpretation id="{0B04E5EB-6F06-4134-AA42-B740D2840731}" emma:medium="tactile" emma:mode="ink">
            <msink:context xmlns:msink="http://schemas.microsoft.com/ink/2010/main" type="paragraph" rotatedBoundingBox="1484,13923 32074,14033 32058,18486 1468,183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BFAE59-7269-469F-84C3-409B740D60E7}" emma:medium="tactile" emma:mode="ink">
              <msink:context xmlns:msink="http://schemas.microsoft.com/ink/2010/main" type="line" rotatedBoundingBox="1484,13923 32074,14033 32058,18486 1468,18377"/>
            </emma:interpretation>
          </emma:emma>
        </inkml:annotationXML>
        <inkml:traceGroup>
          <inkml:annotationXML>
            <emma:emma xmlns:emma="http://www.w3.org/2003/04/emma" version="1.0">
              <emma:interpretation id="{1002B888-180A-43B4-88EC-8F1CC92294A7}" emma:medium="tactile" emma:mode="ink">
                <msink:context xmlns:msink="http://schemas.microsoft.com/ink/2010/main" type="inkWord" rotatedBoundingBox="1480,15110 4101,15119 4095,17001 1473,1699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190 243 189 0,'-7'-24'91'0,"2"-4"-1"0,-2 5-46 16,2-4-13-16,0 11-11 0,2-4 2 16,0 5-2-16,3 2 5 15,-2 3-2-15,4-5 4 16,-1 5-3-16,3-5 4 15,-1 3-3-15,0 1 1 16,-1 2-7-16,0 3-4 16,-4 6-5-16,4 10 0 15,-2 6-5-15,-4 19 2 16,-2 10-1-16,-4 25-1 16,-5 11-1-1,-4 27-1-15,3 5-2 0,-7 26 0 16,3-8 0-16,0 14-1 15,3-22 1-15,2-1 0 16,10-30-1-16,4-11 1 16,2-31 0-16,6-19 0 15,6-26 0-15,4-29 0 0,3-18-1 16,8-26-1-16,0-5-1 16,2-12-1-16,0 17 1 15,-2 7 1-15,-8 21 1 16,-2 13 0-16,-8 21 1 15,-5 19 1-15,-5 15 1 16,-5 32 3-16,-5 10 2 0,-6 21 1 16,-1-1 1-16,-1 4 0 15,3-19-3 1,0-4-1-16,10-22-1 0,0-13-4 16,5-19 0-16,8-22 1 15,6-19 0-15,10-24 0 16,8-11 0-16,13-31-1 15,3-6 0-15,17-29-1 16,-4 7 0-16,12-16 0 16,-6 14 1-16,2-8-1 15,-11 27 1-15,1-7 0 16,-15 24 0-16,-4 4 1 16,-13 25-1-16,-7 14 0 15,-12 22-1-15,-11 21-3 16,-12 20-6-16,-10 24-21 0,-8 15-35 15,-11 21-106-15,1-1 6 16,-2 0-248 0</inkml:trace>
          <inkml:trace contextRef="#ctx0" brushRef="#br0" timeOffset="877.7941">744 1584 465 0,'3'2'99'0,"4"-16"46"16,8-4-139-16,6-8-7 15,3-4-3-15,1-9-10 16,0 5-4-16,1-5-1 16,-8 5 5-16,1-5 2 15,-8 8 10-15,-4 1 4 16,-5 5 5-16,-9-1 3 16,-6 9 2-16,-6-3-1 15,-2 5-2-15,-4 7-2 0,-2 6-5 16,-3 7 0-16,4 12-1 15,-2 8-1-15,3 4 0 16,6 11 0-16,5-2 1 16,0 9 0-16,4-4 2 15,5 2 5-15,2-12 2 16,6-3 4-16,4-13 0 16,10-7 0-16,1-10-3 15,7-5-1-15,3-4-4 16,2-9 0-16,-5-2-4 0,5-8 0 15,-7 0-2-15,-2-1-1 16,-6 10 0-16,-1 4 0 16,-8 6 0-16,-4 13 0 15,-5 7 1-15,-6 11 1 16,-2 8 0-16,-3 8 1 16,1-2 1-16,2 3-1 15,4-10-1-15,2-4 0 16,7-5-2-16,4-5-1 15,1-6 0-15,4-8-1 16,4-4 1-16,4-14 0 16,2-4 1-16,9-13 1 15,2-2 1-15,8-9-1 16,-2 4 0-16,8-4 1 0,-3 5-1 16,1 3 0-16,-10 9 0 15,1 5 0 1,-10 11 0-16,-8 11 0 0,-6 9 0 15,-7 17 0-15,-9 8 0 16,-7 17 1-16,-5 3 1 16,-6 12 1-16,0-9 1 15,0 6 1-15,6-16 1 16,9-4-2-16,6-17-2 16,15-7 0-16,6-15-1 15,11-11-5-15,1-7-1 0,12-13-13 16,-3-4-12-16,5-6-135 15,-5 5 32-15,-2-2-332 16</inkml:trace>
          <inkml:trace contextRef="#ctx0" brushRef="#br0" timeOffset="1984.9962">1577 1521 132 0,'-3'2'74'0,"-2"-2"-15"16,-2-2-40-16,1 2-67 15,-1-2-6-15,5-1 12 16,1 1 40-16,1 1 38 15,0-1 29-15,1 2 13 16,1 0 10-16,3-3-31 0,5-4-9 16,3 0-12-16,2-6-5 15,2 0-20 1,0 1-5-16,-4 2-4 0,0 2 0 16,-3 3-2-16,-2 5 0 15,-4 2 1-15,-3 11 3 16,-2 7 1-16,-8 11 1 15,-1 6 1-15,-3 11 4 16,-2-3 0-16,0 1 2 16,4-9-2-1,2 3 0-15,4-10-7 0,4-4-14 16,4-6-21-16,4-7-106 16,3-11 18-16,5-19-265 15</inkml:trace>
          <inkml:trace contextRef="#ctx0" brushRef="#br0" timeOffset="2783.1855">1858 1800 359 0,'5'5'122'0,"5"-15"21"16,8-12-94-16,15-14-26 16,6-9-10-16,10-12-5 15,-2 6-11-15,6-5-2 16,-12 11-1-16,1 0-1 15,-9 13 2-15,-1 6 2 16,-12 13 2-16,-4 6 1 16,-6 12 0-16,-8 16 2 15,-5 6 1-15,-11 16 0 16,-1 5 2 0,-8 10-1-16,0-3-1 15,-2 10 0 1,3-12-1-16,-1 0-2 0,8-11-1 0,4-12-6 15,6-15-5-15,8-12-1 0,5-16 1 16,10-21 1-16,4-7 6 16,11-22 6-16,2 0 4 15,10-12 3-15,-4 12 1 16,11-4 1-16,-6 18-1 16,2 1-2-16,-9 14-2 0,1 8-2 15,-14 16 0 1,-6 13 1-16,-8 15 2 0,-9 19 0 15,-10 9 1-15,-6 16-2 16,-4-1-2-16,-3 12-4 16,6-10-6-16,2 5-19 15,5-16-85-15,7-2-38 16,2-20-30-16,1-17-89 16</inkml:trace>
        </inkml:traceGroup>
        <inkml:traceGroup>
          <inkml:annotationXML>
            <emma:emma xmlns:emma="http://www.w3.org/2003/04/emma" version="1.0">
              <emma:interpretation id="{A585432D-9E33-420C-85E1-089B58A57199}" emma:medium="tactile" emma:mode="ink">
                <msink:context xmlns:msink="http://schemas.microsoft.com/ink/2010/main" type="inkWord" rotatedBoundingBox="5609,15968 9797,15983 9794,17003 5605,1698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466.7912">4355 961 454 0,'0'2'97'0,"0"1"43"0,1 6-134 16,1 4-5-16,1 10 0 16,-3 7 0-16,-5 13 0 15,-1 0-1-15,-6 17 1 16,-3 2-1-16,-5 9 1 15,2-1 0-15,-9 16 0 16,6-11 0-16,-7 3 3 16,4-15 1-16,3-8 3 15,6-24 0-15,2-8-1 16,8-14-5-16,3-11-2 16,5-8-4-16,2-15-2 15,5-8 1-15,9-15 1 16,0-4 3-16,10-12 1 15,2 4 3-15,12-8 2 0,-1 8 0 16,9-6 1-16,-4 13-2 16,8-2-1-16,-9 13-1 15,2-1-2-15,-8 17-2 16,0 6-1-16,-14 10-1 16,-1 10-1-16,-8 11 1 15,-9 16 1-15,-9 8 2 16,-9 20 2-16,-10 6 2 15,-13 19 2-15,1-4 0 16,-6 10 0-16,5-13 0 0,4 4-3 16,9-16-5-16,6-6-10 15,7-15-12-15,7-5-127 16,3-17 32-16,10-13-318 16</inkml:trace>
          <inkml:trace contextRef="#ctx0" brushRef="#br0" timeOffset="6678.2279">5266 1312 431 0,'2'1'111'0,"3"4"31"0,3-3-119 16,7-2-21-16,5 0-8 16,7 0-7-16,-1-3-3 0,9-1-6 15,-3 1-2 1,6 3 5-16,-2 2 6 0,7 3 4 15,-3 5 8-15,10 1 3 16,-3-1 0-16,6 0-22 16,-7-1-33-1,2-5-66-15,-11-4-10 16,4-3-139-16</inkml:trace>
          <inkml:trace contextRef="#ctx0" brushRef="#br0" timeOffset="7823.4128">5915 976 226 0,'33'-10'215'0,"12"-8"-58"0,0-2-137 0,17-1 128 15,-8 1-156-15,6 1-14 16,-12 10-4 0,0 4-1-16,-14 10 9 0,-3 8 11 15,-13 8 12-15,-6 13 6 16,-10 2 7-16,-12 16 2 15,-7-3-2-15,-11 14 2 16,-5-4-2 0,-14 5-1-16,-1-9-4 0,-12 7-2 15,6-14-4-15,-3-7-1 16,11-11-6-16,4-7-12 16,16-13-6-16,6-3-15 15,11-5-17-15,4-2-113 16,5 0 29-16,5-7-277 15</inkml:trace>
          <inkml:trace contextRef="#ctx0" brushRef="#br0" timeOffset="8224.6676">7222 970 418 0,'-2'0'135'16,"-4"-5"19"-16,1-4-102 0,5 4-43 0,-7-3-2 15,-1 5-6 1,-9 1-5-16,-5 4-2 0,-12 8-7 15,0 6-1-15,-10 18-1 16,2 2 5-16,-1 14 9 16,6 1 9-16,6 9 5 15,11-5 1-15,8 3 1 16,9-10-8 0,8 0-2-16,10-11-3 15,6-7-2-15,6-12-2 0,11-10 0 16,2-8 0-16,11-16 1 15,3-6 1-15,17-13 2 16,-3-5 0-16,12-11 1 16,-7 4 1-16,8-12 8 15,-13 4 6-15,12-3 9 16,-14 10 2-16,11-5 3 16,-11 13-9-16,7 2-5 15,-13 11-11-15,3 4-3 0,-12 9-4 16,-2 11 0-16,-16 6-1 15,0 7 0-15,-11 5 0 16,-3 9 1-16,-4-3 0 16,0 12 0-16,-5 1 2 15,0 5 1-15,-3 1 1 16,-2 5 5-16,-2-7 2 0,2 7 3 16,-1-5-2-16,1 6 0 15,-4-6-5-15,-1 5-2 16,-1-12-3-16,-4 1 0 15,-5-13 1-15,-5 1 3 16,-5-12 0-16,-9 1 8 16,-2-7 7-16,-11-3-3 15,1-4-3-15,-11-4-4 16,4 1-8-16,-11-4-7 16,5 0 1-16,-5-5 0 15,9 0 3-15,-8-3 0 16,8-2-1-16,-3-5-1 15,3 5-2-15,-8-3-1 16,6 1 1-16,-1-1-1 16,9 1 1-16,-1-3-1 15,7 0 0-15,-2-8-5 16,8 0-3-16,-1-9-10 0,6 4-6 16,-3-3-19-16,7 9-5 15,-8 2-153-15,-3 10 39 16,-20 5-366-16</inkml:trace>
        </inkml:traceGroup>
        <inkml:traceGroup>
          <inkml:annotationXML>
            <emma:emma xmlns:emma="http://www.w3.org/2003/04/emma" version="1.0">
              <emma:interpretation id="{9442A0C9-4E1F-41A7-99F3-7309472692B3}" emma:medium="tactile" emma:mode="ink">
                <msink:context xmlns:msink="http://schemas.microsoft.com/ink/2010/main" type="inkWord" rotatedBoundingBox="10695,15371 16462,15392 16453,17855 10686,1783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27997.7814">9242 1484 317 0,'-11'12'145'0,"2"-4"-8"0,1-1-81 15,8 0-28-15,3-4-17 0,6 2-18 16,2 0 7 0,9 0 1-16,0-3-1 0,15-2 1 15,3-2 0-15,14-3 0 16,1 0-2-16,11-2-13 16,-4 1-24-16,7-1-101 15,-11 0 14 1,2-1-248-16</inkml:trace>
          <inkml:trace contextRef="#ctx0" brushRef="#br0" timeOffset="27092.6443">9387 1244 241 0,'-9'-2'152'0,"-4"0"-17"0,1-1-30 0,6-2-81 15,-4 2-5-15,2-2-10 16,-1 0-4-16,-2-2-2 15,-1 4 2-15,0-2 0 16,2 2-1-16,-1 3 0 0,1 1 1 16,3-1-1-16,2 2 2 15,0 1 0-15,4-1 0 16,2-1-2 0,6 3-2-16,3 1-1 0,10 1-1 15,5 1 1-15,11 1 0 16,2-1 0-16,10 0-1 15,-4-2-1-15,7 0-1 16,-11 0 0-16,5-2-2 16,-9 0 0-16,-2 2-1 15,-11-1-1-15,-2 2-9 16,-9 1-7-16,-5-2-32 16,-6 1-32-16,-6 3-56 15,-5-3-15-15,-15 1-90 16</inkml:trace>
          <inkml:trace contextRef="#ctx0" brushRef="#br0" timeOffset="28151.4419">10932 1400 341 0,'12'1'134'0,"-9"-2"9"0,0-8-74 15,1 3-52-15,-1-8-2 16,-1 1-6-16,-6-5-3 16,-4 3-2-16,-8-5-1 15,-4 2-2-15,-9-2-1 16,-2 3-1-16,-12-4-1 16,3 9-1-16,-8 4 1 15,8 8 2-15,-3 10 1 16,11 8 0-16,2 10-2 15,10 4-4-15,4 11-5 16,7 2-6-16,3 8-5 16,7-2-4-16,4 6-8 15,5-9 4-15,9-7 5 16,1-14 6-16,8-10 17 0,0-16 14 16,7-11 11-16,-4-5 5 15,6-13 5-15,-4-7-7 16,7-11-5-16,-3-2-9 15,4-10-4-15,-8 8-6 16,0 3-1-16,-13 14 2 16,-8 8 6-16,-7 14 3 15,-5 11 1-15,-10 14 0 0,-10 28-1 16,-3 11-4 0,-15 42 1-16,-4 13 0 0,-3 41-1 15,5-1-2 1,1 28-2-16,9-23-5 0,3 4-3 15,11-39-1-15,2-13-5 16,6-42-4-16,6-17-8 16,2-29-3-16,9-24-10 15,-1-14-7-15,5-21-116 16,1-8 35-16,2-9-296 16</inkml:trace>
          <inkml:trace contextRef="#ctx0" brushRef="#br0" timeOffset="29534.195">11545 258 410 0,'-4'6'113'0,"-2"2"27"0,-2 4-118 0,-2 15-11 16,0 8-9-16,-5 8-1 16,-2 3-1-16,-6 12 0 15,1-5 0-15,-6 12 0 16,3-5 0-16,0 6 1 15,5-13-1-15,2 1 1 16,5-16-1-16,3-10 0 16,3-11-3-16,4-7-4 15,4-14-1-15,9-11-2 16,2-10-6-16,13-14-8 16,2-8 4-16,7-14-1 15,3 3 1-15,6-11 5 16,-3 13 10-16,8-4 1 15,-8 14 2-15,5 3 2 0,-9 13 2 16,-1 5 2-16,-12 12 3 16,-4 8 11-16,-9 10 7 15,-7 14 7-15,-10 11-2 16,-6 18 0-16,-7 6-11 16,-10 15-6-16,-1-2-7 0,-8 12-2 15,3-11-2 1,-1 7-9-16,9-13-7 0,2-3-35 15,9-20-58-15,2-5-40 16,5-15-33-16,2-16-53 16</inkml:trace>
          <inkml:trace contextRef="#ctx0" brushRef="#br0" timeOffset="29944.7566">11832 1468 227 0,'-5'-10'154'0,"-5"0"-25"0,5 5-43 0,-2-3-45 15,1 4-21-15,-1 4-21 16,1 4 4-16,-3-4 1 15,3 3 1-15,2 0 2 16,4-1 0-16,2 0-1 16,3 1-1-16,5 2-2 15,6 0-1-15,8 1 2 16,6 3 1-16,13-4 1 16,5-2-1-1,10 2 0-15,0 0-2 16,12-7-2-1,-9 4-1-15,9-7 0 0,-9-2-2 16,6-4-3-16,-16 1-2 16,2-3-8-16,-11-1-7 0,-2-1-44 15,-14 4-47-15,-4-1-25 0,-14 2-45 16,-8 3 8 0</inkml:trace>
          <inkml:trace contextRef="#ctx0" brushRef="#br0" timeOffset="31104.9653">12373 1079 447 0,'10'17'117'0,"-5"-12"32"0,8 7-120 16,9-3-25-16,13 5-1 15,0 2-3-15,13 1-1 16,2-5 0-16,13 1-1 16,-2-3 1-16,7 0 1 15,-11 1 0-15,-4 4 0 16,-15 4 1-16,-6 2 6 15,-14-3 5-15,-8 1 8 16,-10-3 1-16,-14 6 0 16,-9 3-5-16,-20 8-6 15,-7 5-10-15,-19 7-4 16,0-8-2-16,-7-1-7 16,8-8-2-16,-2-3-9 0,21-5-5 15,0 3-42-15,15-3-88 16,4 0 13-16,10-3-238 15</inkml:trace>
          <inkml:trace contextRef="#ctx0" brushRef="#br0" timeOffset="31414.9826">13826 885 378 0,'3'-31'145'0,"-8"2"15"0,-5-4-90 0,4 8-37 16,-8-5-7-16,-1 10-15 16,-8 0-4-16,-3 9-4 15,-9 1-3-15,0 10-3 16,-10 7-4-16,2 7-2 15,-9 15-5-15,3 9-1 0,-8 18 0 16,4 7 2 0,3 24 3-16,14-4 4 15,4 10 4-15,17-14 2 0,10 6 0 16,7-25 0 0,9 6-1-16,8-16 1 0,11-5-2 15,4-14 0-15,18-4 0 16,3-17 1-16,13-12 0 15,-5-13 2-15,12-18 4 16,-11-7 1-16,9-14 3 16,-8-6 2-16,7-10 3 15,-9 7-2-15,10-15 1 16,-12 10-1-16,5-9 2 16,-7 13-3-16,4-4 0 15,-14 15-3-15,5-2 0 16,-13 15-4-16,-1 3-2 0,-10 14-1 15,-2 3 0-15,-8 9 0 16,3 2 1-16,-5 8 0 16,4 2 0-16,-2 4 0 15,5 12 0-15,1 4-1 16,4 13 0-16,2 2-1 16,1 16 1-16,-5-1 0 15,2 14-1-15,-5-2 1 0,0 8 0 16,-3-6 5-16,-3 3 5 15,-4-13 1-15,2 1 2 16,-9-12 1 0,1 0-4-16,-8-12-3 0,-6-2 0 15,-3-10-1-15,-10-5 0 16,-6-9-3-16,-7-4-1 16,1-9-1-16,-13-3 0 15,1-5 1-15,-6-6 5 16,5-1-1-16,-5-6 1 15,5-4-2-15,-5-6-2 16,6-2-5-16,-3-6 0 16,7 3-1-16,-10-10-1 15,3 6-2-15,-13-8-3 16,2 7-1-16,-11-2-1 16,9 12 0-16,-3 5-2 0,8 11 1 15,-2 11 1-15,8 9-1 16,-3 9-1-16,2 3 3 15,-3 1 1-15,4-2 1 16,-6 1-16-16,5-9-10 16,-7 3-148-16,-4-4 28 15,-33-4-363-15</inkml:trace>
          <inkml:trace contextRef="#ctx0" brushRef="#br0" timeOffset="35276.9866">9783 739 338 0,'2'-2'121'15,"3"1"10"-15,-2-4-88 0,-1 0-28 16,1 1-13-16,1 1 1 16,-1 1-2-16,0 2 2 15,4-1 3-15,0 2 1 16,1-1 1-16,4 5 2 15,-1-1-1-15,6 6-2 16,3 0-2-16,6 10-1 16,-3-1-3-16,4 13 0 15,-4 0 0-15,2 17 0 16,-7-2 0-16,6 8 0 16,-1-6-1-16,3 6 1 15,-1-12 0-15,7 1 0 0,-6-10-1 16,-1-2 3-16,-6-10 4 15,-9-8 7-15,-7 0 3 16,-8 1 3-16,-7 1 0 16,-11 9-4-16,-5 3-7 15,-14 16-2-15,-4-1-2 16,-21 13 0-16,4 1 3 16,-15 14 0-16,4-8-1 0,-11 10-1 15,15-8-8-15,-3 5-8 16,15-19-7-16,8 2-16 15,20-18-10-15,7-8-129 16,13-11 33-16,10-9-318 16</inkml:trace>
        </inkml:traceGroup>
        <inkml:traceGroup>
          <inkml:annotationXML>
            <emma:emma xmlns:emma="http://www.w3.org/2003/04/emma" version="1.0">
              <emma:interpretation id="{C9C7D9E9-60F6-44F8-89FA-3D1BA6B4A14E}" emma:medium="tactile" emma:mode="ink">
                <msink:context xmlns:msink="http://schemas.microsoft.com/ink/2010/main" type="inkWord" rotatedBoundingBox="17097,15593 18906,15599 18902,16870 17093,16863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37168.0475">15617 1516 372 0,'17'0'114'0,"14"-8"22"16,4-4-96-16,22-6-29 16,4 1-5-16,15-4-3 0,-6 4-6 15,16-1-17 1,-9 6-17-16,12 5-70 0,-11 6-28 15,4 12-29-15,-14 3-51 32</inkml:trace>
          <inkml:trace contextRef="#ctx0" brushRef="#br0" timeOffset="37098.2286">15893 963 342 0,'25'17'134'0,"-7"-7"12"0,5 1-81 15,2-2-39-15,5-1-5 16,-4-1-15-16,3-1-3 16,-4-3-2-16,6 4-1 0,-3 0 1 15,4 1-1-15,-2 2 0 16,10 2-1-16,-7 1-1 16,2 0-3-16,-4 2-3 15,4 0-21-15,-12 0-28 0,1-2-90 31,-11-3 4-31,-12 2-209 0</inkml:trace>
          <inkml:trace contextRef="#ctx0" brushRef="#br0" timeOffset="37514.0912">16650 475 342 0,'-7'3'143'0,"2"-1"1"15,2 1-72-15,3 1-60 16,3 4-4-16,4 2-4 16,-1 5-1-16,3 0-1 0,2 1 1 15,-2 1-2-15,7 1 0 16,6-3-1-16,13 3 1 16,1-1 1-16,19 0 0 15,1-2 0 1,17 6 0-16,-5-4-1 15,12 6 0-15,-10 2-1 0,5 8-1 16,-19 0 0-16,-6 14-1 16,-17-2 1-16,-11 14 0 15,-21-2 1-15,-12 11 4 16,-13-5 2-16,-19 8 4 16,-10-9 1-16,-15 4 0 15,0-8-3-15,-15 5-3 16,8-11-6-16,-4 4-10 15,11-9-7-15,-2-7-36 16,13-12-53-16,1-5-50 16,11-11-27-16,2-4-78 0</inkml:trace>
        </inkml:traceGroup>
        <inkml:traceGroup>
          <inkml:annotationXML>
            <emma:emma xmlns:emma="http://www.w3.org/2003/04/emma" version="1.0">
              <emma:interpretation id="{86806A86-A1CB-40A9-B719-E08C0EED994C}" emma:medium="tactile" emma:mode="ink">
                <msink:context xmlns:msink="http://schemas.microsoft.com/ink/2010/main" type="inkWord" rotatedBoundingBox="20093,13990 26290,14012 26274,18466 20077,1844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64993.7413">22102 780 357 0,'1'2'122'0,"-1"0"18"15,0-1-94-15,0 1-24 16,2 0-11-16,-4-2-4 15,2 1-6-15,0-2 0 16,2-3-1-16,-4-1 2 16,2 1 0-16,-1-1 3 15,1 0 2-15,-2 1 2 16,2 3 0-16,0 1 0 16,0-2-4-16,2 4-2 0,3-1-1 15,1 3 1-15,7 1 1 16,11 0 1-16,1-1 0 15,13 1 0-15,5-1-3 16,8 1 0-16,-4 0-2 16,9 3 0-16,-11-1 0 15,2 1 0-15,-9 0-1 16,2-1 0-16,-9-2 0 16,-3 0-2-16,-4-3-1 15,-4-1-8-15,-7 1-3 16,-3-4-18-16,-5 2-33 0,-5-3-86 15,-5-2 7-15,-3-7-207 16</inkml:trace>
          <inkml:trace contextRef="#ctx0" brushRef="#br0" timeOffset="65503.373">22679 487 460 0,'15'6'109'0,"0"4"49"0,-2-1-135 16,6 4-4-16,-4-2-3 15,1 4-6-15,1-1-9 16,3-3-2-16,0 1-3 15,6-4-1-15,2 1 1 16,9-3-1-16,-4-6 3 16,12 0 0-16,-5-2 2 15,6 4 1-15,-7 1 1 16,0 9 1 0,-12 3 0-16,-7 7 2 0,-13 3 1 15,-14 9 3-15,-10 3-2 0,-13 8 0 16,-11-4-1-16,-11 9-3 15,-1-7-4-15,-11 5-5 16,0-8-4-16,-10 7-7 16,4-14-1-16,-8 2-4 15,13-12 3-15,9 0-11 16,19-9-21-16,12-8-96 16,20-6 15-16,5-11-239 15</inkml:trace>
          <inkml:trace contextRef="#ctx0" brushRef="#br0" timeOffset="66197.9036">24193 286 415 0,'0'-20'111'0,"0"0"33"15,0 5-121-15,-3 3-6 16,0 9-7-16,-11 8-5 16,-6 7-2-16,-9 13-1 15,-5 4 1-15,-15 18 3 16,0 3 0-16,-14 18 1 16,-1 0-1-16,-14 23-1 15,10-3-3-15,-12 28-1 16,10-8 0-16,-1 15 0 15,13-12-1-15,5 4 1 16,14-29-1-16,19-4 0 16,17-23 0-16,18-7 0 0,15-17 1 15,20-9 1-15,4-17 1 16,20-13 1-16,-3-14-1 16,14-19 2-16,-6-6-1 15,19-15 5-15,-6-5 1 16,17-23 5-16,-9 1 1 15,13-26 2-15,-17 5-3 16,5-21 3-16,-18 15-2 16,-1-15 2-16,-24 23-2 0,-5-12-1 15,-25 18-4 1,-15 0-7-16,-14 23-6 0,-24 7-11 16,-17 28-11-16,-26 13-19 15,-10 23-10-15,-36 17-138 16,-11 13 31-16,-43 9-325 15</inkml:trace>
          <inkml:trace contextRef="#ctx0" brushRef="#br0" timeOffset="39135.2939">18609 990 243 0,'91'-42'230'16,"15"2"-64"-16,34-5-145 16,-3 7 145-16,41-5-161 15,-15 10-4-15,36-5 0 16,-10 6 0-16,37 1 0 16,-30 11-1-16,23 6 0 15,-28 14-1-15,10 7 0 16,-42 6 0-16,9-1 2 0,-35-5 3 15,-2-6 0-15,-30-4 1 16,-5-4 0 0,-28 6-5-16,-14-1-14 0,-26 4-11 15,-20 4-146-15,-23 3 33 16,-25 4-364-16</inkml:trace>
          <inkml:trace contextRef="#ctx0" brushRef="#br0" timeOffset="39455.9765">19595 1820 307 0,'30'-25'132'15,"-9"-3"6"-15,2-7-61 0,1-2-53 16,-4-8-5-16,-7 7-5 16,-5-2-4-16,-6 7-1 15,-12 0 5-15,-3 6 1 16,-12-2 3-16,-2 7-1 0,-9-1-2 16,-1 11-4-16,-9 7-1 15,6 12-5-15,-8 18-2 16,6 13-2-1,-1 23-1-15,5 9 1 16,-4 26-2-16,9 2-1 0,0 18-5 16,10-3-3-16,8 8-3 15,8-24 1-15,12-16 3 16,8-31 8-16,14-22 8 16,8-30 6-16,10-16 1 15,1-12-2-15,15-19-2 16,-4-11-5-16,13-18-4 15,-9-2-3-15,5-13-2 16,-14 12 1-16,-4-2 1 16,-15 15 1-16,-3 3 1 0,-10 17 2 15,0 8-2-15,-10 17 0 16,-3 14 0-16,-11 18 0 16,-12 32 1-16,-11 22 0 15,-16 47 1-15,-7 18 0 16,-18 46-7-16,2 2-4 15,-9 32-6-15,9-28-2 16,-4 8-3-16,17-42 6 16,1-11 4-16,14-47 5 15,8-22-3-15,12-31-7 0,8-20-63 16,12-23-71-16,6-24-5 16,9-15-189-1</inkml:trace>
          <inkml:trace contextRef="#ctx0" brushRef="#br0" timeOffset="39060.9502">19593-6 360 0,'8'3'123'15,"-4"-3"17"-15,-3 3-85 0,4-1-36 16,5 0-3-16,9-2-4 16,2-7-1-16,11-5-5 15,6-13 0-15,2-4-1 16,11-15-1-16,4 0-1 15,11-16 2-15,-3 0 3 0,17-20 3 16,-7 2 2 0,9-18 5-16,-8 8-1 15,6-8-2-15,-17 14-4 16,3-4-3-16,-9 15-5 16,-6 4-2-16,-11 19 0 0,-7 13-3 15,-14 17 0-15,-11 16-1 16,-6 19 1-16,-19 26 1 15,-6 15 1-15,-17 35 1 16,-8 10 2-16,-14 38-4 16,3-5-3-16,-14 27-4 15,9-22-4-15,-7 15-8 16,11-31-4-16,-1 4-12 16,9-29-7-16,-2-1-35 15,12-24-69-15,-8-7-1 0,7-16-47 16,0 2 47-16</inkml:trace>
          <inkml:trace contextRef="#ctx0" brushRef="#br0" timeOffset="40416.8911">20282 1307 465 0,'-7'13'133'0,"-3"4"34"16,1-1-130-16,4 11-17 0,3-1-10 16,-6 14-4-16,-2 3-7 15,-9 10-8-15,-1-3-5 16,-3 12-8-16,2-7-8 15,-6 6 6-15,9-11 13 16,0-7 3-16,8-18 12 0,8-14 11 16,12-19-2-16,15-20-2 15,5-10 3-15,16-15-3 16,4-4-3 0,10-13-2-16,-2 11-3 15,5-4-1-15,-8 11-1 16,6-1-2-1,-9 15-1-15,-3 3-1 0,-5 10-1 0,-3 8 2 16,-11 11 1-16,-4 11 3 16,-6 8 1-16,-3 15 3 15,-7 9-1-15,-5 11 1 16,-3 3-3-16,-7 14 0 16,-7-2-1-16,-8 4-4 15,-2-9-5-15,-7-2-27 16,-3-14-131-16,-6-4 30 15,5-20-345-15</inkml:trace>
        </inkml:traceGroup>
        <inkml:traceGroup>
          <inkml:annotationXML>
            <emma:emma xmlns:emma="http://www.w3.org/2003/04/emma" version="1.0">
              <emma:interpretation id="{9D407CEA-1F59-4E7D-B3CC-445F917F55DD}" emma:medium="tactile" emma:mode="ink">
                <msink:context xmlns:msink="http://schemas.microsoft.com/ink/2010/main" type="inkWord" rotatedBoundingBox="28278,15726 32067,15740 32059,17971 28270,17957"/>
              </emma:interpretation>
              <emma:one-of disjunction-type="recognition" id="oneOf5">
                <emma:interpretation id="interp5" emma:lang="" emma:confidence="0">
                  <emma:literal>*5%</emma:literal>
                </emma:interpretation>
                <emma:interpretation id="interp6" emma:lang="" emma:confidence="0">
                  <emma:literal>= 5%</emma:literal>
                </emma:interpretation>
                <emma:interpretation id="interp7" emma:lang="" emma:confidence="0">
                  <emma:literal>*5 %</emma:literal>
                </emma:interpretation>
                <emma:interpretation id="interp8" emma:lang="" emma:confidence="0">
                  <emma:literal># 5%</emma:literal>
                </emma:interpretation>
                <emma:interpretation id="interp9" emma:lang="" emma:confidence="0">
                  <emma:literal>? 5%</emma:literal>
                </emma:interpretation>
              </emma:one-of>
            </emma:emma>
          </inkml:annotationXML>
          <inkml:trace contextRef="#ctx0" brushRef="#br0" timeOffset="182462.0529">26796 2014 460 0,'20'13'129'0,"10"-1"35"0,5-9-135 16,15 4-5-16,-2-4-18 15,10-5-21-15,-5-2-15 0,4-3-77 16,-6-1-57 0,4-1-12-16,-10 4-143 15</inkml:trace>
          <inkml:trace contextRef="#ctx0" brushRef="#br0" timeOffset="182195.8306">27019 1469 378 0,'-10'7'143'16,"-5"-2"27"-16,-3 2-106 0,3-1-34 15,-3-1-8-15,-1 2-15 16,4 1-15-16,2-3 9 15,1 0 0-15,9-1-2 16,3-3-1-16,5 1 0 16,13-5 0-16,7 3 2 15,13-4 0-15,7 3 2 0,13-8 1 16,-3 4-1 0,12-1-1-16,-11 1-1 15,2-2-7-15,-13 5-4 0,0 1-12 16,-19-1-6-16,-4 0-28 15,-14 6-30-15,-3-1-64 16,-10 4-8-16,-1 3-125 16</inkml:trace>
          <inkml:trace contextRef="#ctx0" brushRef="#br0" timeOffset="182965.9554">27017 951 445 0,'-5'14'125'0,"2"-4"36"16,1-4-124-16,4 4-12 0,1 2-8 15,4 1-5-15,-2-1-7 16,8-2-3-16,0-4-2 16,11-4-1-16,1-7 2 15,6-6 0-15,6-6 1 16,9-13 3-16,2-2 3 0,9-9-1 15,-3 1 0 1,6-6-2-16,-8 7-1 16,1-4-3-16,-12 12-1 15,3-1 1-15,-13 9-1 16,-1 0 0-16,-8 11 0 0,-4 4 1 16,-10 3-1-16,-1 6 1 15,-4 6 1-15,-1 10-1 16,-1 4 1-16,-4 16-1 15,-5 6 0-15,-4 17-1 16,-3 0-1-16,-3 16-3 16,0-8-5-16,-2 8-3 15,0-14-2-15,2-6-4 16,3-19-2-16,5-11-17 16,5-16-27-16,5-10-99 0,3-6 8 15,2-8-226 1</inkml:trace>
          <inkml:trace contextRef="#ctx0" brushRef="#br0" timeOffset="183577.7417">28770 1240 472 0,'12'9'142'0,"-7"-3"32"0,-7-1-131 0,-3 4-21 16,-5 1-13-16,-8 8-10 15,-9 5-7-15,-9 5-3 16,-1 2-1-16,-2 8 2 16,4-3 5-16,5 13 2 0,12 2 2 15,3 10 1-15,10-5-1 16,6 6 1-16,8-6-1 15,9 6 0 1,7-8 1 0,5 4-1-16,-2-9 2 15,3 5-1-15,-6-6 1 16,0 2 0-16,-8-2 0 0,-2 1 1 16,-5-10 1-16,-9 2 3 15,-6-8-2-15,-5-1 8 0,-8-8 2 16,-12-4 7-16,-3-6 1 0,-17-6 8 15,-6-9-3-15,-14-3-3 16,2-5-7-16,-10-12-3 16,8-2-11-16,-1-10-9 15,15-4-11-15,-3-3-18 16,13 2-12-16,-1-4-40 16,11 5-107-16,1-7 19 15,10 0-273-15</inkml:trace>
          <inkml:trace contextRef="#ctx0" brushRef="#br0" timeOffset="183897.667">28689 1028 493 0,'28'5'162'0,"0"0"35"0,-6 6-138 16,10 4-18-16,-4 0-17 0,10 5-13 15,-3 3-15-15,10-3-9 16,-4-5-7-16,12-1-12 16,-5-11-4-16,7-8-17 15,-5-2 2-15,6-3-17 16,-6 0-10-16,0-1 1 15,-10 2 12 1,-5 0-68-16,-12 5 38 16,-6-2-166-16</inkml:trace>
          <inkml:trace contextRef="#ctx0" brushRef="#br0" timeOffset="185470.2122">30590 872 513 0,'-5'43'156'0,"-10"12"35"15,-12-4-142-15,-16 21-26 16,-12 1-18-16,-26 18-12 16,-7-5-13-16,-26 19-3 15,6-9 2-15,-19 22 4 16,15-10 9-16,-16 15 3 16,21-19 4-16,-7 4 1 15,23-25 1-15,-1-1-1 16,23-23 0-16,1 4-4 0,14-13-4 15,3-2-14-15,14-8-11 16,6-8-79-16,13-16-51 16,11-9-16-16,12-15-135 15</inkml:trace>
          <inkml:trace contextRef="#ctx0" brushRef="#br0" timeOffset="185441.8892">29841 1051 552 0,'-8'17'159'0,"-7"1"37"0,-2-3-160 16,-3 1-23-16,2-2-23 15,-10 6-21-15,-2-2-8 16,-5 5-7-16,2-1 3 0,-4 8 15 16,11-4 15-1,4 4 6-15,9-5 8 0,10 2 10 16,9-9-6-16,8-3 5 16,2-7 2-16,12-6 2 15,4-11-1-15,13-14-2 31,1-8-4-31,14-16-3 0,-5-3-3 16,3-9 0-16,-12 5 1 16,-1-4-1-16,-15 9-1 15,-7-1 0-15,-13 12 0 0,-10 1 0 16,-11 15 2-16,-14 8 6 16,-8 12 5-16,-16 13 2 15,0 13-1-15,-10 12-3 16,8 6-10-16,-12 13-16 0,11-2-7 15,-4 5-23-15,6-8-32 16,0-2-98 0,14-13 13-16,3-2-237 0</inkml:trace>
          <inkml:trace contextRef="#ctx0" brushRef="#br0" timeOffset="185525.0634">30029 2046 410 0,'-12'41'171'0,"-11"10"4"16,-9-1-96-16,-9 10-57 15,3-7-17-15,-9 10-10 16,4-8-9-16,-10 10-5 16,11-9-1-16,-4 4-7 15,13-10-4-15,3 1 8 16,13-9 4-16,6-4 3 0,14-8 10 16,13-7 13-16,9-11 1 15,15-14 9-15,5-13 7 16,16-20 8-1,-1-11 0-15,13-24 2 16,-3-3-7-16,6-12 1 0,-14 9-7 16,3-5-1-16,-19 16-8 15,-6-2-1-15,-19 14-5 16,-11-1-4-16,-16 14-5 0,-14 6-5 16,-7 18-3-16,-14 11-11 15,-1 13-7 1,-8 12-17-16,1 8-3 15,-14 11-133-15,4-1 35 0,-14 3-318 16</inkml:trace>
        </inkml:traceGroup>
      </inkml:traceGroup>
    </inkml:traceGroup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24:57.0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00D9240-CF15-49A3-927F-BAC045B21E16}" emma:medium="tactile" emma:mode="ink">
          <msink:context xmlns:msink="http://schemas.microsoft.com/ink/2010/main" type="writingRegion" rotatedBoundingBox="526,1709 33606,1652 33635,18172 555,18229"/>
        </emma:interpretation>
      </emma:emma>
    </inkml:annotationXML>
    <inkml:traceGroup>
      <inkml:annotationXML>
        <emma:emma xmlns:emma="http://www.w3.org/2003/04/emma" version="1.0">
          <emma:interpretation id="{54913C08-0EE7-46D7-B6B1-D3E95C7D1765}" emma:medium="tactile" emma:mode="ink">
            <msink:context xmlns:msink="http://schemas.microsoft.com/ink/2010/main" type="paragraph" rotatedBoundingBox="1285,1708 19124,1677 19128,4067 1290,40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5C09CA-8FA6-4403-AAA8-3CE9F26F8595}" emma:medium="tactile" emma:mode="ink">
              <msink:context xmlns:msink="http://schemas.microsoft.com/ink/2010/main" type="inkBullet" rotatedBoundingBox="1285,1708 2245,1706 2249,3615 1289,3616"/>
            </emma:interpretation>
          </emma:emma>
        </inkml:annotationXML>
        <inkml:trace contextRef="#ctx0" brushRef="#br0">631 4 364 0,'-7'-3'102'0,"1"1"26"15,-1 1-101-15,4 1-19 16,3 0-6-16,0 6-1 16,-4 3-3-16,-1 2 1 15,-1 9 2-15,-6 7 1 16,-1 3 0-16,-9 13 0 16,-1 2 0-16,-12 16 1 0,-3 4-1 15,-12 24 1 1,-3 6-1-16,-10 33-1 0,5-2 0 15,-5 28-3-15,11-9-1 16,9 21-6-16,13-25 0 16,5 7 0-16,15-30 1 15,12-10 4-15,10-37 6 0,13-15 1 16,9-26 2-16,13-13 0 16,3-19 0-16,13-13-1 15,-3-6 0-15,6-14-2 16,-10-3-1-16,-1-6-2 15,-17 3-2-15,-1-9-4 16,-12 4-1-16,-4-16-7 16,-6-1-16-16,-8-8-94 15,-10 4 23-15,-7-6-242 16</inkml:trace>
        <inkml:trace contextRef="#ctx0" brushRef="#br0" timeOffset="196.6767">-239 1128 344 0,'-42'38'108'0,"11"-3"18"15,16-10-99-15,27 0-5 16,19-5-13-16,24 0-2 16,10-5-1-16,24 3 0 0,1-3-4 15,16 8-63-15,-11 4-71 16,6 1 1-16,-25-8-201 15</inkml:trace>
      </inkml:traceGroup>
      <inkml:traceGroup>
        <inkml:annotationXML>
          <emma:emma xmlns:emma="http://www.w3.org/2003/04/emma" version="1.0">
            <emma:interpretation id="{2B4EEF31-68D6-4C21-810C-D38B1E4B1D7F}" emma:medium="tactile" emma:mode="ink">
              <msink:context xmlns:msink="http://schemas.microsoft.com/ink/2010/main" type="line" rotatedBoundingBox="2418,1836 19124,1808 19128,4067 2422,4096"/>
            </emma:interpretation>
          </emma:emma>
        </inkml:annotationXML>
        <inkml:traceGroup>
          <inkml:annotationXML>
            <emma:emma xmlns:emma="http://www.w3.org/2003/04/emma" version="1.0">
              <emma:interpretation id="{7BC2DF42-2CE3-4A6D-B7EE-F56F71FFEDDD}" emma:medium="tactile" emma:mode="ink">
                <msink:context xmlns:msink="http://schemas.microsoft.com/ink/2010/main" type="inkWord" rotatedBoundingBox="2420,3222 2907,3221 2908,4090 2422,409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656.148">1139 1513 425 0,'-18'20'95'15,"-7"0"38"-15,-7 15-126 16,1 10-9-16,-11 13-2 16,4 5-1-16,-7 15 1 0,7-1 3 15,3 9 0-15,15-6 2 16,12 9-1-16,15-16-1 16,11-6 1-1,7-21 2-15,15-19 2 0,-2-22 4 16,13-25 4-1,2-20 0-15,9-25-1 0,-9-10-3 0,3-19-4 16,-16 6-3 0,-10-7-1-16,-17 16-2 0,-16-1-5 15,-19 18-4-15,-21 4-20 16,-8 23-31-16,-19 19-78 16,0 24 1-16,-8 20-173 15</inkml:trace>
        </inkml:traceGroup>
        <inkml:traceGroup>
          <inkml:annotationXML>
            <emma:emma xmlns:emma="http://www.w3.org/2003/04/emma" version="1.0">
              <emma:interpretation id="{D2DBFA4E-97A7-404A-9F14-4496F5DB4859}" emma:medium="tactile" emma:mode="ink">
                <msink:context xmlns:msink="http://schemas.microsoft.com/ink/2010/main" type="inkWord" rotatedBoundingBox="6369,1849 8160,1846 8164,4086 6373,4089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609.5496">5286 165 401 0,'-2'-13'90'0,"-4"3"35"15,-3 8-116-15,8 11-9 16,-8 14 1-16,-4 9-1 16,-10 22 1-16,-4 6 2 0,-13 23 1 15,2 2 0-15,-8 24 1 16,3-2 1-16,-6 25-1 15,5-2-1-15,0 31-2 16,13-15-1-16,9 17 0 16,16-24-2-16,14-4 1 15,15-41 0-15,17-11 1 16,7-30-1-16,11-9 1 16,-4-21 0-16,8-12 0 15,-11-9 0-15,9-15 0 16,-13-9 1-16,4-14-4 15,-11-2-3-15,3-16-31 16,-11-2-28-16,-3-17-70 16,-7 0 2-16,0-17-47 15,-11 2 63-15</inkml:trace>
          <inkml:trace contextRef="#ctx0" brushRef="#br0" timeOffset="1841.4736">4783 985 203 0,'-22'7'179'16,"17"-2"-43"-16,22 5-121 0,18 3 123 16,10 1-129-16,23 7-2 15,1-1-4-15,14 7-9 16,-6-2-9-16,7 8-81 15,-16-2-43-15,1-2-20 16,-16-10-115-16</inkml:trace>
          <inkml:trace contextRef="#ctx0" brushRef="#br0" timeOffset="2265.9295">5995 2033 425 0,'20'5'98'0,"-2"-10"39"16,12-5-122-16,5-3-12 16,13-7-1-16,2-3-5 15,9-12-3-15,-5 0 0 0,7-12 0 16,-13-1 2-16,-1-3 2 16,-16 9 3-16,-3 2 2 15,-13 14 0-15,-6 11 0 16,-9 15-2-16,-14 22 1 15,-7 14-2-15,-16 25 1 16,-4 11 1-16,-11 19 1 16,7-4-1-16,1 9-12 15,14-13-28-15,3 1-97 16,12-20 11-16,4-10-242 16</inkml:trace>
        </inkml:traceGroup>
        <inkml:traceGroup>
          <inkml:annotationXML>
            <emma:emma xmlns:emma="http://www.w3.org/2003/04/emma" version="1.0">
              <emma:interpretation id="{3178D377-AC24-461D-91AB-8951061F633D}" emma:medium="tactile" emma:mode="ink">
                <msink:context xmlns:msink="http://schemas.microsoft.com/ink/2010/main" type="inkWord" rotatedBoundingBox="12160,1932 13841,1929 13845,4068 12164,407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193.642">11018 247 413 0,'7'-5'100'0,"-4"-2"37"16,-1 4-118-16,1-2-11 15,2 1-2-15,-3 4 0 16,0 0-4-16,-1 4-2 16,-6 4 1-16,-3 14 1 15,-7 9-1-15,-17 27 1 16,-7 12 0-16,-13 35-1 16,-1 6 0-16,-12 35 0 15,11-7 0-15,0 27 0 0,15-26-2 16,7 4-2-16,20-32-3 15,14-5-1-15,13-35 0 16,17-7-1-16,4-24 4 16,16-8 1-16,-3-14 1 15,13-9 1-15,-9-10-1 16,7-7 0-16,-11-5-1 16,6-8 1-16,-10-3-1 0,5-10-19 15,-12-4-21-15,5-11-87 16,-16 5 1-16,-6-12-196 15</inkml:trace>
          <inkml:trace contextRef="#ctx0" brushRef="#br0" timeOffset="3416.613">10603 1017 334 0,'-26'13'110'0,"6"2"10"15,10-1-84-15,15 4-32 16,8-2-4-16,19 8 1 16,4-1 2-16,19 3-1 15,3-1 0-15,20 9-22 16,-2-3-35-16,11 16-67 16,-14-4-11-16,3 10-148 15</inkml:trace>
          <inkml:trace contextRef="#ctx0" brushRef="#br0" timeOffset="4123.7712">11659 1756 373 0,'23'5'105'0,"4"-5"26"16,18 3-96-16,8-3-30 0,13-2 1 16,-6-1-4-16,5-4-1 15,-14 1 0-15,4-4 0 16,-15 0 1-16,-4 2 1 15,-11 1 0-15,-8 2 0 16,-10 7-1-16,-19 9 0 16,-8 11-2-16,-21 11 1 15,-8 4 0-15,-10 11 0 16,5-7 0-16,1 6 1 16,20-7-3-16,3 3-3 15,12-10-1-15,5 5-4 16,1-5 1-16,2 2-1 15,5-3 3-15,8 4-5 16,4-8-5-16,16 2-5 0,9-6-48 16,13-5-57-16,1-7 4 15,16-2-151-15</inkml:trace>
        </inkml:traceGroup>
        <inkml:traceGroup>
          <inkml:annotationXML>
            <emma:emma xmlns:emma="http://www.w3.org/2003/04/emma" version="1.0">
              <emma:interpretation id="{B043E981-3648-4AD6-A687-6F64B5B53DF6}" emma:medium="tactile" emma:mode="ink">
                <msink:context xmlns:msink="http://schemas.microsoft.com/ink/2010/main" type="inkWord" rotatedBoundingBox="17374,1811 19124,1808 19128,3979 17378,3982"/>
              </emma:interpretation>
              <emma:one-of disjunction-type="recognition" id="oneOf3">
                <emma:interpretation id="interp3" emma:lang="" emma:confidence="0">
                  <emma:literal>in</emma:literal>
                </emma:interpretation>
                <emma:interpretation id="interp4" emma:lang="" emma:confidence="0">
                  <emma:literal>M</emma:literal>
                </emma:interpretation>
                <emma:interpretation id="interp5" emma:lang="" emma:confidence="0">
                  <emma:literal>n</emma:literal>
                </emma:interpretation>
                <emma:interpretation id="interp6" emma:lang="" emma:confidence="0">
                  <emma:literal>/ n</emma:literal>
                </emma:interpretation>
                <emma:interpretation id="interp7" emma:lang="" emma:confidence="0">
                  <emma:literal>/ N</emma:literal>
                </emma:interpretation>
              </emma:one-of>
            </emma:emma>
          </inkml:annotationXML>
          <inkml:trace contextRef="#ctx0" brushRef="#br0" timeOffset="5246.8273">15761 874 404 0,'43'-3'117'0,"2"-4"30"16,27 1-109-16,9-1-23 15,19 4-3-15,-9 3-16 16,15 3-19-16,-21 4-35 16,-2 4-90-16,-20 1 3 15,-8 11-209 1</inkml:trace>
          <inkml:trace contextRef="#ctx0" brushRef="#br0" timeOffset="5841.4165">16747 1387 458 0,'-15'23'82'0,"6"-6"35"15,9-12-134-15,9 2-7 16,5-1-6-16,4-2 30 0,0-3 4 16,7 4 4-16,2-3 0 15,13 1 1-15,-1 2-2 16,15 2-2-16,-3-4-3 15,7-3-2-15,-6-3 1 16,4 1-2-16,-13-3 0 16,-5 2-3-16,-13 0-2 15,-6 3-7-15,-13-2-6 0,-7 5-20 16,-6 1-2-16,-6 6 5 16,-6 0 7-16,-4 4 8 15,3 3 20-15,4 3 9 16,6 0-1-16,10 5 2 15,10 1 0-15,10 8 6 16,4 2-3-16,8 7-1 16,1-5-2-16,7 7 4 15,-5-13-4-15,1 3 0 16,-6-10-1-16,-5-1 0 16,-10-9-2-16,-8 10-1 15,-16-5 1-15,-14 8 4 16,-10 2 2-16,-25 9-5 15,-10-3-14-15,-22 6-59 0,-3-4-55 16,-28 3-16-16,5-1-123 16</inkml:trace>
          <inkml:trace contextRef="#ctx0" brushRef="#br0" timeOffset="4959.1736">16366 122 399 0,'6'-11'102'0,"-6"4"32"16,-1 5-113-16,1 1-13 15,-2 2-4-15,-3 8 0 16,-5 1-1-16,-7 9-1 0,-3 8 1 15,-8 8 2-15,-2 3-1 16,-3 17 0-16,2 5 1 16,-4 33 1-16,7 8-2 15,-1 37-1 1,9-1-1-16,2 20-5 0,7-20-5 16,4-2-11-16,5-41-4 0,7-12-15 15,5-32-6-15,7-17-18 16,1-18 1-16,5-9-36 15,0-9-8-15,4-12-5 16,0-5-32-16</inkml:trace>
        </inkml:traceGroup>
      </inkml:traceGroup>
    </inkml:traceGroup>
    <inkml:traceGroup>
      <inkml:annotationXML>
        <emma:emma xmlns:emma="http://www.w3.org/2003/04/emma" version="1.0">
          <emma:interpretation id="{86CD3C24-4C58-4741-B7B6-CB98D811E728}" emma:medium="tactile" emma:mode="ink">
            <msink:context xmlns:msink="http://schemas.microsoft.com/ink/2010/main" type="paragraph" rotatedBoundingBox="531,4634 20435,4607 20438,6416 534,64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EC348C-B8FF-4531-B4F5-6A696DE46E50}" emma:medium="tactile" emma:mode="ink">
              <msink:context xmlns:msink="http://schemas.microsoft.com/ink/2010/main" type="inkBullet" rotatedBoundingBox="533,5394 1217,5393 1218,5461 533,5462"/>
            </emma:interpretation>
            <emma:one-of disjunction-type="recognition" id="oneOf4">
              <emma:interpretation id="interp8" emma:lang="" emma:confidence="0">
                <emma:literal>-</emma:literal>
              </emma:interpretation>
            </emma:one-of>
          </emma:emma>
        </inkml:annotationXML>
        <inkml:trace contextRef="#ctx0" brushRef="#br0" timeOffset="6868.0208">-1082 3685 364 0,'16'7'75'0,"2"-6"36"16,14 2-109-16,5 1-1 15,9 2-1-15,-3 3-2 16,12 1 0-16,0-2-3 15,15 0-1-15,1 1-35 16,12-6-68-16,-7-5 11 16,7-3-191-16</inkml:trace>
      </inkml:traceGroup>
      <inkml:traceGroup>
        <inkml:annotationXML>
          <emma:emma xmlns:emma="http://www.w3.org/2003/04/emma" version="1.0">
            <emma:interpretation id="{47C2FBAA-4E66-43E0-B932-7117F8E32BE2}" emma:medium="tactile" emma:mode="ink">
              <msink:context xmlns:msink="http://schemas.microsoft.com/ink/2010/main" type="line" rotatedBoundingBox="1411,4633 20435,4607 20438,6416 1413,6442"/>
            </emma:interpretation>
          </emma:emma>
        </inkml:annotationXML>
        <inkml:traceGroup>
          <inkml:annotationXML>
            <emma:emma xmlns:emma="http://www.w3.org/2003/04/emma" version="1.0">
              <emma:interpretation id="{573E420C-AFCC-447E-B7BA-D8E614E98D52}" emma:medium="tactile" emma:mode="ink">
                <msink:context xmlns:msink="http://schemas.microsoft.com/ink/2010/main" type="inkWord" rotatedBoundingBox="1411,4863 3425,4860 3427,5980 1413,5983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7338.4447">-154 3376 370 0,'-5'3'95'0,"3"-1"26"15,4-2-106-15,8 0-10 0,10 0-5 16,9-2 0-16,3-1 1 16,11-5-2-16,-3-4-1 15,6-9-1-15,-6-3 1 16,5-7 0-16,-7 3 1 15,-1-2 2-15,-11 6 0 16,-4 3 1-16,-9 8-1 16,-6 4-10-16,-5 8-10 15,-12 7-14-15,-7 16-4 0,-13 19-2 16,-8 11 11-16,-14 18 15 16,3 4 14-1,-9 19 5-15,13-3 2 0,-3 23-14 16,9-10-16-16,0 10-67 15,7-20 5 1,-4-7-152-16</inkml:trace>
          <inkml:trace contextRef="#ctx0" brushRef="#br0" timeOffset="7848.1704">583 3273 389 0,'-14'18'81'0,"-7"12"39"0,-2 10-118 16,-7 23 1-16,-3 4-2 16,-9 22 0-16,4-1-1 15,-10 15-1-15,8-12-1 0,-2 16-6 16,11-24-4-16,3 1-1 16,13-22 1-16,5-16-2 15,8-24 4-15,12-14 6 16,8-18 0-16,14-16 1 15,4-12 4-15,16-17 0 16,-6-7 0-16,6-17 0 16,-7 6-1-16,-1-17 3 15,-12 7 1-15,-2-12 7 16,-10 14 0-16,-4-2 5 16,-7 22 0-16,-8 7 0 15,-6 24-5-15,-6 12-3 16,-9 18-10-16,-7 15-36 15,-1 12-38-15,-9 14-49 16,3 2-27-16,-3 12-68 16</inkml:trace>
          <inkml:trace contextRef="#ctx0" brushRef="#br0" timeOffset="8348.2702">1122 3353 416 0,'-16'-2'96'0,"-3"7"38"0,-2 8-124 15,-1 12-5-15,-4 22-2 16,-4 8-6-16,-10 23 0 16,5 1 1-16,0 14 0 15,5-5 1-15,4 10-1 16,9-21-1-16,7-9 0 16,9-27 0-16,7-11 0 15,9-25 2-15,8-17 3 16,4-8 1-16,13-16 0 0,0-12-1 15,6-15 0-15,-6 0-2 16,0-12 0-16,-12 9 1 16,-11-9 2-16,-11 13 2 15,-6 1 1-15,-6 11-1 16,-11 0 1-16,-1 20-3 16,-14 6-5-16,-1 14-3 15,-10 8-6-15,5 14-5 16,-2 12-12-16,13 8-10 15,4 8-45-15,15 5-39 0,-1 11 0 16,11-6-45-16,5 11 83 16</inkml:trace>
          <inkml:trace contextRef="#ctx0" brushRef="#br0" timeOffset="8765.9313">1434 3484 396 0,'4'-8'106'0,"-4"1"30"16,-2 5-116-16,-1 7-6 16,-6 9-8-16,-4 17-4 15,-8 9-1-15,-4 21-1 16,-2 6 0-16,-1 16 0 0,5-8 0 15,6 3 0-15,10-17 0 16,9-5-1-16,10-22 0 16,11-9 1-16,8-17 0 15,13-11 1-15,0-14 1 16,13-20 1-16,-6-11 0 16,6-21 1-16,-11-6 0 15,6-18 2-15,-11 7-1 16,-4-17 3-16,-11 15 0 0,-6 0 0 15,-15 18-1-15,-13 7-3 16,-14 25-3-16,-13 11-8 16,-9 15-6-16,-14 21-49 15,1 17-60-15,-11 21-26 16,7 9-54-16,1 17 14 16</inkml:trace>
        </inkml:traceGroup>
        <inkml:traceGroup>
          <inkml:annotationXML>
            <emma:emma xmlns:emma="http://www.w3.org/2003/04/emma" version="1.0">
              <emma:interpretation id="{1B3188B7-1EF9-4A5C-9E4A-199A55FE7D68}" emma:medium="tactile" emma:mode="ink">
                <msink:context xmlns:msink="http://schemas.microsoft.com/ink/2010/main" type="inkWord" rotatedBoundingBox="3535,4987 4146,4986 4148,5954 3537,5955"/>
              </emma:interpretation>
              <emma:one-of disjunction-type="recognition" id="oneOf6">
                <emma:interpretation id="interp10" emma:lang="" emma:confidence="0">
                  <emma:literal>0</emma:literal>
                </emma:interpretation>
                <emma:interpretation id="interp11" emma:lang="" emma:confidence="0">
                  <emma:literal>O</emma:literal>
                </emma:interpretation>
                <emma:interpretation id="interp12" emma:lang="" emma:confidence="0">
                  <emma:literal>o</emma:literal>
                </emma:interpretation>
                <emma:interpretation id="interp13" emma:lang="" emma:confidence="0">
                  <emma:literal>°</emma:literal>
                </emma:interpretation>
                <emma:interpretation id="interp14" emma:lang="" emma:confidence="0">
                  <emma:literal>1</emma:literal>
                </emma:interpretation>
              </emma:one-of>
            </emma:emma>
          </inkml:annotationXML>
          <inkml:trace contextRef="#ctx0" brushRef="#br0" timeOffset="97179.1634">2248 3280 287 0,'-2'3'93'0,"-3"7"12"16,0 0-72-16,0 7-29 15,-1 4-3-15,-4 11-1 16,-2-4 0-16,-1 7 0 15,-2-5 1-15,-3 5 4 16,-2-6 1-16,-4 11 4 16,1-3 1-16,-5 9 3 15,3-1-4-15,0 10 2 16,5-7-3-16,0 10 0 16,5-10-3-16,2 5 0 15,3-6-3-15,3 3-1 16,2-10-1-16,5-2-1 15,2-8-1-15,3-2-2 0,0-8 0 16,3-4 0-16,-3-6 0 16,4-3 0-16,-1-7 5 15,9-8 5-15,2-6 3 16,16-14 2-16,5-8 1 16,12-17-4-16,1-4-4 15,7-13 1-15,-9 9 0 16,4-14 5-16,-14 9 6 0,-1-9-1 15,-8 10-2-15,-4-9-1 16,-8 11-7-16,-2-4-5 16,-11 16-1-16,-9 1-2 15,-11 20-3-15,-19 8-4 16,-9 19-2-16,-17 13-11 16,-4 12-12-16,-9 8-112 15,8 4 2-15,0 1-47 16,16-8-4-16</inkml:trace>
        </inkml:traceGroup>
        <inkml:traceGroup>
          <inkml:annotationXML>
            <emma:emma xmlns:emma="http://www.w3.org/2003/04/emma" version="1.0">
              <emma:interpretation id="{FC8BF46E-A8BF-4ECA-8B16-9C172D0E9010}" emma:medium="tactile" emma:mode="ink">
                <msink:context xmlns:msink="http://schemas.microsoft.com/ink/2010/main" type="inkWord" rotatedBoundingBox="5498,4920 9023,4915 9025,6336 5500,6341"/>
              </emma:interpretation>
              <emma:one-of disjunction-type="recognition" id="oneOf7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10465.3361">5108 3210 424 0,'7'7'86'0,"8"3"43"15,3 0-126-15,10 1-2 16,-1 4 1-16,3 2-2 16,-2-2-1-16,0-5 1 15,-3-2-1-15,2-8 1 16,-9-5 0-16,0-3 2 16,-5-1-1-16,-4 1 2 15,-8 3-1-15,1 0 1 16,-7 3-3-16,-3 7-1 0,-2 4-1 15,-7 9-1-15,-4 12 0 16,-6 16 2-16,1 6 2 16,-8 21 1-16,6 8-1 15,-3 24-1-15,1 1-2 16,-3 19-14-16,3-14-1 16,-4-5 2-16,5-31 1 0,2-12 2 15,7-32 8-15,2-11-24 16,6-16-40-16,2-13-47 15,5-14-22-15,7-22-82 16</inkml:trace>
          <inkml:trace contextRef="#ctx0" brushRef="#br0" timeOffset="10649.9666">5224 3745 104 0,'39'-20'106'0,"-8"3"-14"0,6 5-6 16,-2 9-44-16,3 0-9 16,-2 8-26-16,9 3-43 15,-5 0-59-15,1-1 3 16,-2-2-154-16</inkml:trace>
          <inkml:trace contextRef="#ctx0" brushRef="#br0" timeOffset="11015.0712">6191 3398 428 0,'-19'0'97'0,"-2"3"39"15,3 10-126-15,-6 19-2 16,3 8-3-16,-6 24-3 16,-3 9-1-16,-3 20-1 15,5-3 1-15,-2 16-1 16,5-16 0-16,2 0 0 16,6-22 1-16,2-10-1 15,10-23-1-15,4-9-3 16,6-14-1-16,11-4-6 15,4-8-8-15,12-2-54 16,3-6-61-16,6-7-5 16,1-6-163-16</inkml:trace>
          <inkml:trace contextRef="#ctx0" brushRef="#br0" timeOffset="11198.5429">6297 3826 176 0,'-12'23'175'0,"-3"15"-45"0,-1 6-106 15,1 19 105-15,2 3-120 0,-6 19-5 16,3-2-6-16,-6 11-8 16,5-14-5-16,3 1-21 15,2-21-20-15,4-12-72 16,4-19 5-1,9-20-153-15</inkml:trace>
          <inkml:trace contextRef="#ctx0" brushRef="#br0" timeOffset="11832.1699">6714 3866 418 0,'10'13'87'0,"11"-3"43"16,4-3-124-16,13-7-2 0,0-7 0 15,11-10-2-15,-8-4-2 16,11-14-2-16,-6-5 2 15,7-13 1-15,-6 0 0 16,6-12 0-16,-8 4 0 16,3-2 0-16,-10 11 0 15,-2 9-1-15,-11 18 0 0,-5 15 0 16,-11 17 0-16,-8 23 0 16,-7 11 1-1,-13 31 0-15,-6 11 0 0,-8 23-3 16,-2-3-2-1,-5 16-2-15,7-22-19 0,2 1-86 16,6-24-19-16,3-12-38 16,7-29-43-16</inkml:trace>
          <inkml:trace contextRef="#ctx0" brushRef="#br0" timeOffset="9889.8368">4052 3416 342 0,'0'-7'85'0,"4"2"27"0,9-3-96 16,7 3-12-16,10 2 0 16,6-1-3-16,6-2 0 15,-2-1 1-15,8-8-1 16,-5-5 1-16,8-1 1 16,-2-1 0-16,2 2 1 15,-8 7-1-15,-3 3-1 16,-10 5-1-16,-7 2 0 15,-11 3 0-15,-6 0-5 16,-6 0-5-16,-6 5-27 16,-6-2-10-16,-13 7-1 15,-1 1 4-15,-11 8 9 0,2 1 26 16,-1 6 11-16,8-1 3 16,3 3 0-16,8-3 0 15,4 7 8-15,10-4 3 16,7 5 9-16,8-3 3 15,13 7 0-15,3-6-6 0,12 7-1 16,-2-3-8-16,7 3 1 16,-8-6-1-16,1 4 4 15,-8-6-3-15,-4 2 1 16,-11-7-4-16,-5 1-1 16,-7-7-6-16,-11 9-1 15,-12-3-3-15,-15 5-1 16,-9 1 0-16,-25 2 0 15,0-6 1-15,-16-5 0 16,5-9 1-16,-11-7-5 16,18-7-7-16,-5-6-27 15,17 2-15-15,6 2-83 16,18 6 0-16,6 0-163 16</inkml:trace>
        </inkml:traceGroup>
        <inkml:traceGroup>
          <inkml:annotationXML>
            <emma:emma xmlns:emma="http://www.w3.org/2003/04/emma" version="1.0">
              <emma:interpretation id="{74AFA771-B642-4C5A-83D3-13BCD72AD2D7}" emma:medium="tactile" emma:mode="ink">
                <msink:context xmlns:msink="http://schemas.microsoft.com/ink/2010/main" type="inkWord" rotatedBoundingBox="11008,4828 14777,4823 14780,6424 11010,6429"/>
              </emma:interpretation>
              <emma:one-of disjunction-type="recognition" id="oneOf8">
                <emma:interpretation id="interp16" emma:lang="" emma:confidence="1">
                  <emma:literal/>
                </emma:interpretation>
              </emma:one-of>
            </emma:emma>
          </inkml:annotationXML>
          <inkml:trace contextRef="#ctx0" brushRef="#br0" timeOffset="12704.4992">9592 3184 445 0,'-33'4'103'0,"-2"0"40"0,14-3-128 16,2 1-11-16,13 3-2 15,4 2 0-15,9-4-3 16,14-3 3-16,9-2 0 0,17-4 1 16,6-4 1-16,13-2 0 15,-6 2-2-15,10 2 0 16,-9 1 0-16,4 4-1 16,-14 1 0-1,2 2-1-15,-16 0-4 16,-10 4-10-16,-16 4-3 15,-16 5-4-15,-13 5 0 0,-12 6 4 16,-5 1 10-16,-5 3 2 16,10-5-1-16,1 2-13 15,9-2-1-15,1 7 0 16,3-2 1-16,2 11 5 16,8-1 14-16,7 13 0 15,8 4-10-15,12 20-36 16,4-2-2-16,4 3 4 0,-6-16 18 15,-2-5 34-15,-4-26 41 16,-2 1 6-16,-5-10-4 16,-4 7-15-16,-4-2-24 15,-12 5-5-15,-10-4 1 16,-15 2 2-16,-9-6 0 16,-20-2 0-16,0-12 1 15,-16-3-15-15,5-3-15 16,-4 0-76-16,11-2-31 0,1 5-27 15,16 3-74 1</inkml:trace>
          <inkml:trace contextRef="#ctx0" brushRef="#br0" timeOffset="13540.1779">10607 3213 437 0,'10'12'100'0,"1"-5"38"15,9 4-122-15,7 4-17 16,8 0 3-16,-4-2-2 16,7-3 0-16,-5-5-1 15,7-10 0-15,-2-5 1 0,4-8 1 16,-5 0-1-1,2-10 0-15,-7 3 0 0,-4-3 0 16,-8 6-1-16,-7 4 1 16,-6 8-1-16,-7 8-2 15,-10 10 0-15,-7 24 0 16,-4 13-1-16,-11 34-2 16,-1 13 0-1,-8 39-6-15,4 0-4 0,-4 25 0 16,2-21 3-16,1-6 3 15,10-41 8-15,0-13-2 16,8-37-23-16,-2-13-92 16,9-17 18-16,-4-16-242 15</inkml:trace>
          <inkml:trace contextRef="#ctx0" brushRef="#br0" timeOffset="13641.5461">10869 3866 180 0,'53'16'67'0,"-1"-1"0"0,11-1-107 0,-7-4-6 16,7-5-181-16</inkml:trace>
          <inkml:trace contextRef="#ctx0" brushRef="#br0" timeOffset="13726.3195">11975 3358 400 0,'-22'-7'90'0,"-1"4"40"15,-1 5-117-15,-2 7-12 0,3 8-5 16,-9 8-8-16,4 3-4 16,-7 7 4-16,5-3 9 15,-3 1 12-15,5-2 6 16,-2 8 4-16,5 0-3 15,-2 11-4-15,7 7-6 16,-3 17-3-16,7-4-3 16,1 16 1-1,5-9-1-15,3 4-1 16,10-16-2-16,6-4-2 16,2-19 1-16,9-11-2 0,4-14 2 0,10-10 1 15,0-9 2-15,12-5-5 16,2-6-13-16,12-5-90 15,-9-1-19-15,9-5-37 16,-10 2-48-16</inkml:trace>
          <inkml:trace contextRef="#ctx0" brushRef="#br0" timeOffset="13985.4193">12119 3917 413 0,'-28'37'92'0,"1"-2"37"0,-3 18-123 0,7 5-10 15,-8 20-2-15,-3-2-1 16,-1 17-6-16,2-10-6 16,0 10-51-16,10-18-53 15,0-5-7-15,8-21-137 16</inkml:trace>
          <inkml:trace contextRef="#ctx0" brushRef="#br0" timeOffset="14361.591">12592 3718 470 0,'13'13'100'0,"-1"-3"44"0,13 2-138 16,3 0-14-16,9-2 0 16,-4-7 0-16,5-10-2 15,-5-6 3-15,7-15 3 16,-3-9 3-16,6-16 2 0,-3-3 0 15,3-16 1-15,-7 9-2 16,4-5-2-16,-12 12-1 16,-3 9-2-1,-11 19-1-15,-8 15 1 16,-11 19 2 0,-10 26 2-16,-5 11 3 15,-13 27 1-15,-5 8 1 0,-8 28-1 0,2-5-2 16,-5 15-4-16,7-14-3 15,1-6-16-15,11-28-19 0,3-15-92 16,9-25 12-16,6-13-218 16</inkml:trace>
        </inkml:traceGroup>
        <inkml:traceGroup>
          <inkml:annotationXML>
            <emma:emma xmlns:emma="http://www.w3.org/2003/04/emma" version="1.0">
              <emma:interpretation id="{7272C7C5-5A11-424F-BB48-1F7ED904FEC9}" emma:medium="tactile" emma:mode="ink">
                <msink:context xmlns:msink="http://schemas.microsoft.com/ink/2010/main" type="inkWord" rotatedBoundingBox="16717,4612 20435,4607 20437,6403 16719,6408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5847.2512">15527 3044 322 0,'-13'-3'141'0,"0"1"-4"0,3-3-59 0,6 2-75 16,8-2 1-16,-1-4-2 15,9-5-1-15,4 0 0 16,9-6 2-16,3 4 1 15,9-3 2-15,-4 8 2 16,7-2 1-16,-4 8-1 16,6 3-2-16,-5 4-3 15,2 6-2 1,-9 2-3-16,0 6-3 16,-10 1-3-16,-8 10-7 0,-12 1-7 15,-14 12 6-15,-12 0 8 0,-14 6-3 16,-7-1 6-1,-7 1-8-15,2-4-17 16,-4 1-17-16,9-8 5 0,-1 3 4 16,10-5 18-16,1 7 18 15,13-2 10-15,4 10-2 16,11 1-5-16,8 5-7 16,7-4-8-16,14 7 0 15,5-9 3-15,7 0 18 16,1-8 15-16,5 0 13 15,-6-9 3-15,-1 1 3 16,-3-6-14-16,-6 1-9 16,-9-9-10-16,-4 0 3 0,-9-4 1 15,-12-1-1 1,-11-5-1-16,-22 5-4 0,-17-3-11 16,-24 5-26-16,-4-1-21 15,-12 2-84-15,12 1 1 16,-3 4-174-16</inkml:trace>
          <inkml:trace contextRef="#ctx0" brushRef="#br0" timeOffset="15981.8944">16158 3230 372 0,'-13'8'57'15,"6"1"45"-15,9-3-106 0,6 1 0 16,7 0 14-16,5-4 12 15,13-6 5-15,5-6-3 0,17-11-1 16,-2-6-8-16,10-11-3 16,-10-1-6-16,2-7-2 15,-13 7-1-15,-2-3 0 16,-14 7 0-16,-1 4-1 16,-10 12 0-1,-5 5-3-15,-8 11 1 16,-7 24 0-16,-5 13 0 15,-10 28 0-15,-2 10 0 0,-8 33 1 16,0-1-2-16,-8 27-2 16,0-9 0-16,-10 17-1 15,1-19 1-15,-6 0 0 16,9-31 1-16,-1-14-1 16,13-29-12-16,4-17-117 15,10-21 33-15,-1-17-311 16</inkml:trace>
          <inkml:trace contextRef="#ctx0" brushRef="#br0" timeOffset="16162.5738">16547 3535 403 0,'31'9'108'0,"14"-1"30"0,5 4-117 16,13-1-17-16,-5 3-14 0,7 2-19 16,-9-1-16-16,6 0-92 15,-13-7 18-15,6-8-214 16</inkml:trace>
          <inkml:trace contextRef="#ctx0" brushRef="#br0" timeOffset="16608.6807">17730 3087 409 0,'-5'5'130'0,"-1"0"18"0,-1 3-105 16,-3 9-37-16,2 5-7 0,-11 14-2 15,-4 7 0-15,-7 14-4 16,-1 1-2-16,-11 18 0 16,2-1 1-16,-9 21 1 15,-1-8 4-15,-3 12 3 16,6-14 2-16,1 5 0 16,14-22-2-1,6-5-1-15,12-16-3 16,11-4-13-16,8-15-13 0,10-2-32 15,7-5-66 1,7-6-6-16,1-6-40 0,13-8 35 16</inkml:trace>
          <inkml:trace contextRef="#ctx0" brushRef="#br0" timeOffset="17422.7271">17582 4060 356 0,'-28'98'107'0,"8"-13"18"16,2 14-109-16,6-14-64 0,2 5-67 15,1-19-10-15,0-6-48 16,6-22 31-16</inkml:trace>
          <inkml:trace contextRef="#ctx0" brushRef="#br0" timeOffset="17594.7777">18115 3934 443 0,'-3'23'105'0,"3"-13"37"0,5 0-131 0,0-5-20 0,3-2-5 16,1-6-1-16,1-5 0 16,0-4 6-16,0-3 4 15,-2 0 5-15,0-1 0 16,-5-1-2-16,1-1-16 15,-1-1-19-15,4 1-15 16,-1 3 0-16,6 2 7 16,1 5 23-16,4-2 41 15,-1 1 24-15,6-1 11 16,0-1-1-16,4-4-4 16,-1 3-22-16,5-9-7 15,-2 2-9-15,5-7 2 16,-4 3-2-16,0-6 3 15,-2 5 2-15,3-8 2 16,-5 2-4-16,5-11 0 16,0 1-4-16,3-8-1 0,-5 6-5 15,0-3-1-15,-5 17-3 16,-3 0 1-16,-8 13-1 16,0 5 1-16,-6 5-1 15,-2 2 0-15,-3 3 0 16,1-2 0-16,-2 4-1 0,-5 6 3 15,-2 5 1 1,-9 20 2-16,-4 12 2 0,-10 23 1 16,-2 9-2-16,-11 27-1 15,0 1-2-15,-10 18-1 16,6-9-1-16,-2 9 1 16,12-20-1-16,2-2-1 15,9-26-2-15,-1-2-7 16,6-21-5-1,-3-3-16-15,3-15-10 0,-4 2-129 16,2-11 31-16,-2 0-313 16</inkml:trace>
        </inkml:traceGroup>
      </inkml:traceGroup>
    </inkml:traceGroup>
    <inkml:traceGroup>
      <inkml:annotationXML>
        <emma:emma xmlns:emma="http://www.w3.org/2003/04/emma" version="1.0">
          <emma:interpretation id="{09137462-CB7A-43D1-889F-0215B49323D2}" emma:medium="tactile" emma:mode="ink">
            <msink:context xmlns:msink="http://schemas.microsoft.com/ink/2010/main" type="paragraph" rotatedBoundingBox="4472,7287 9611,7882 9385,9827 4247,92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D9FA72E-2442-4EEB-94FD-D157FD535A90}" emma:medium="tactile" emma:mode="ink">
              <msink:context xmlns:msink="http://schemas.microsoft.com/ink/2010/main" type="line" rotatedBoundingBox="4472,7287 9611,7882 9385,9827 4247,9232"/>
            </emma:interpretation>
          </emma:emma>
        </inkml:annotationXML>
        <inkml:traceGroup>
          <inkml:annotationXML>
            <emma:emma xmlns:emma="http://www.w3.org/2003/04/emma" version="1.0">
              <emma:interpretation id="{31475863-9D08-4DFB-A7E0-4E9FA1A7BE1E}" emma:medium="tactile" emma:mode="ink">
                <msink:context xmlns:msink="http://schemas.microsoft.com/ink/2010/main" type="inkWord" rotatedBoundingBox="4472,7287 9611,7882 9385,9827 4247,9232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33893.1797">2872 6474 372 0,'-28'-2'112'0,"-2"-1"29"15,3 0-105-15,7-4-10 16,14 5-10-16,1 2-8 15,7-1-8-15,-2 1 0 16,0 1 0-16,-2-2 0 16,4 1 1-16,-2 1-1 0,0-1-1 15,1 0 1-15,4 4 0 16,5-4 2-16,5 1 2 16,15 6 0-16,6-2 0 15,18 0 0 1,0 3-1-16,14 4-3 15,1 1 0-15,12 7-2 16,-8-2-3-16,10 1-5 16,-10-6-5-16,0-2-18 0,-15-6-20 0,-3 0-90 15,-12-1 12 1,-6-4-208-16</inkml:trace>
          <inkml:trace contextRef="#ctx0" brushRef="#br0" timeOffset="34836.9763">3979 6134 341 0,'-8'-14'95'0,"-4"6"25"15,9 1-98-15,10 4-10 16,13 1-4-16,3-3-9 0,15-3 2 15,-1-2-1-15,7-6 1 16,-4 1-1-16,5 1 3 16,-8 3 3-16,6 1 5 15,-8 5 2-15,5 0 1 16,-4 1 0-16,2 3-5 16,-6 4-4-1,1 7-1-15,-11 2-2 16,-9 9-2-16,-8 7 2 15,-13 19-1 1,-11-1 0-16,-12 13-1 0,-6-6 0 16,-3 0-1-16,9-15 1 15,4-10-2-15,16-11-3 0,9-7 0 16,9-9 0-16,13-4 1 16,6 0 2-16,22 1 5 15,7 0 0-15,25 11 1 0,-1 1-2 16,19 3-1-16,-16-1 0 15,2 1-1 1,-22-5 1-16,-6 2-1 16,-23-3 1-16,-6 1 1 0,-15 0 1 15,-14 7 2-15,-11 2 2 16,-19 6 3-16,-8 5-1 16,-21 7-2-16,-2-3-1 15,-14 6-4-15,9 0-8 0,-8 14-7 16,13-4-8-1,-4 15-42-15,13 3-33 0,-8 6-44 16,11-11-30-16,-4 4-47 16</inkml:trace>
          <inkml:trace contextRef="#ctx0" brushRef="#br0" timeOffset="35290.2258">5233 5976 268 0,'-14'8'102'0,"0"2"13"16,-3 0-71-16,5 7-17 15,7-1-14-15,7 4-4 16,6-3-9-16,7 1-1 16,5-11 1-16,10-1 1 15,2-7 2-15,9-3 3 16,1-2 0-16,7-8 2 15,-2 3-2-15,3-4 0 16,-4 2-1 0,1-6 0-16,-11 4-2 15,1-3 0-15,-11 3 0 16,-6 2-1-16,-10 6 1 0,-7 16 4 16,-4 9-1-16,-12 25 0 0,-2 15 0 15,-10 30-1-15,-5 7-4 16,-8 33 0-16,-1 3-1 15,0 35 1-15,5-14-1 0,-4 8 0 16,8-34 1 0,0-11-2-16,4-44-2 15,-2-13-9-15,8-26-6 16,0-13-40-16,3-15-57 0,1-19-16 16,-1-13-44-1,4-17 18-15</inkml:trace>
          <inkml:trace contextRef="#ctx0" brushRef="#br0" timeOffset="35511.5276">5381 6685 252 0,'18'16'61'0,"7"13"22"15,1 2-69-15,14 12-9 16,3 2-2-16,10 8-9 15,-4-8-21-15,2 0-59 16,-8-14 6-16,2-6-138 16</inkml:trace>
          <inkml:trace contextRef="#ctx0" brushRef="#br0" timeOffset="35901.0748">6503 6147 469 0,'-14'0'111'0,"-2"3"42"0,3 2-137 0,3 22-8 16,3 9-3-16,-3 27-3 16,-2 10-3-16,-6 22-2 15,0-5-1-15,-7 19 0 16,-3-13 0-16,-5 16 0 16,3-16 3-16,-4 0 1 15,11-26 0 1,5-5 1-16,8-25-1 15,10-7-1-15,7-15-1 16,8-3-1-16,6-5-1 0,11-5-4 16,3-5-3-16,16-8-19 15,-1-4-21 1,6-6-94-16,-6-5 8 0,2-6-214 0</inkml:trace>
          <inkml:trace contextRef="#ctx0" brushRef="#br0" timeOffset="36141.3688">6695 6685 351 0,'-11'-5'123'15,"-6"16"15"-15,2 14-95 0,-3 22-17 16,6 14-15-16,-1 29-3 16,5 6-5-16,-2 27-2 15,3-5-1-15,-3 16-3 16,2-14-1-1,-4 6-6-15,1-25-1 16,-4-4-8-16,1-34 1 16,3-14-1-16,4-24-14 0,5-20-96 15,6-23 32-15,4-25-263 16</inkml:trace>
          <inkml:trace contextRef="#ctx0" brushRef="#br0" timeOffset="36818.1736">7215 6917 474 0,'0'7'95'0,"5"-2"48"0,8-2-140 0,15-1-2 15,9-4 2-15,18-13 0 16,-4-13-2-16,21-24-5 16,-4-7-3-16,10-23-4 15,-10 3-3-15,6-14 2 16,-14 11 5-16,-3-1 5 16,-16 19 5-16,-6 9 4 15,-17 18-1-15,-3 14 1 31,-10 16-2-31,-5 16 1 0,-3 17-2 0,-7 32 0 16,-3 17-1-16,-11 36-1 16,0 7-3-16,-8 20-11 15,2-14-13-15,-1 8-96 16,4-26-22-16,-6 0-36 16,5-28-52-16</inkml:trace>
        </inkml:traceGroup>
      </inkml:traceGroup>
    </inkml:traceGroup>
    <inkml:traceGroup>
      <inkml:annotationXML>
        <emma:emma xmlns:emma="http://www.w3.org/2003/04/emma" version="1.0">
          <emma:interpretation id="{31CF780C-7D83-4F4F-9FF6-CBB8DDA44667}" emma:medium="tactile" emma:mode="ink">
            <msink:context xmlns:msink="http://schemas.microsoft.com/ink/2010/main" type="paragraph" rotatedBoundingBox="16640,7013 24267,7055 24246,10869 16619,10827" alignmentLevel="5"/>
          </emma:interpretation>
        </emma:emma>
      </inkml:annotationXML>
      <inkml:traceGroup>
        <inkml:annotationXML>
          <emma:emma xmlns:emma="http://www.w3.org/2003/04/emma" version="1.0">
            <emma:interpretation id="{DB1F823C-5AB1-4329-BE2D-8DFF7CCA9393}" emma:medium="tactile" emma:mode="ink">
              <msink:context xmlns:msink="http://schemas.microsoft.com/ink/2010/main" type="line" rotatedBoundingBox="16640,7013 24267,7055 24246,10869 16619,10827"/>
            </emma:interpretation>
          </emma:emma>
        </inkml:annotationXML>
        <inkml:traceGroup>
          <inkml:annotationXML>
            <emma:emma xmlns:emma="http://www.w3.org/2003/04/emma" version="1.0">
              <emma:interpretation id="{13B4BEF8-1EFA-4CD2-A5B6-D1475D8D495F}" emma:medium="tactile" emma:mode="ink">
                <msink:context xmlns:msink="http://schemas.microsoft.com/ink/2010/main" type="inkWord" rotatedBoundingBox="16635,7919 19715,7935 19706,9695 16625,9678"/>
              </emma:interpretation>
              <emma:one-of disjunction-type="recognition" id="oneOf11">
                <emma:interpretation id="interp19" emma:lang="" emma:confidence="0">
                  <emma:literal>3741 g</emma:literal>
                </emma:interpretation>
                <emma:interpretation id="interp20" emma:lang="" emma:confidence="0">
                  <emma:literal>3741. F</emma:literal>
                </emma:interpretation>
                <emma:interpretation id="interp21" emma:lang="" emma:confidence="0">
                  <emma:literal>37419</emma:literal>
                </emma:interpretation>
                <emma:interpretation id="interp22" emma:lang="" emma:confidence="0">
                  <emma:literal>3741. g</emma:literal>
                </emma:interpretation>
                <emma:interpretation id="interp23" emma:lang="" emma:confidence="0">
                  <emma:literal>3741 g,</emma:literal>
                </emma:interpretation>
              </emma:one-of>
            </emma:emma>
          </inkml:annotationXML>
          <inkml:trace contextRef="#ctx0" brushRef="#br0" timeOffset="38340.256">15707 6260 229 0,'-40'0'100'0,"-12"1"12"16,6 3-62-16,-7 2-9 0,11-1-18 16,-6 5-9-16,10-1-12 15,0-3-1-15,9-1-2 16,6 0 3-16,8-3 4 16,5 0 0-16,7-2-1 15,11 0 7-15,6-2 1 16,19-1 1-16,7-4 2 0,26-5 2 31,4-1-7-15,18-4-4-16,-7 2-3 15,10 1 0-15,-18 4-1 0,0 3 0 0,-16 9 0 16,-6 4 2-16,-17 9 0 0,-10 12 3 16,-15 8 2-16,-19 11 2 15,-13 4-1-15,-19 15 0 16,-4-4-4-16,-11 9-1 15,11-6-3-15,-3 8-1 16,15-16-1-16,4 7-2 16,10-6-1-16,3 3-2 15,9-7 0-15,5 7 0 16,4-11-1-16,8 4 1 16,4-11-1-16,10 4 1 15,2-7 0-15,7 5 1 0,-6-5 1 16,1 4 1-16,-11-8 1 15,-6 4 1-15,-10-4 1 16,-11 5 1-16,-6-3 1 16,-16 8 1-16,-7-4 0 15,-22 4 0-15,-6-2-3 16,-23 5-6-16,3-10-5 16,-15 2-22-16,14-13-26 15,-4-9-77-15,23-11-14 0,7-12-42 16,23-10 1-16</inkml:trace>
          <inkml:trace contextRef="#ctx0" brushRef="#br0" timeOffset="38606.5034">16447 6497 453 0,'-22'10'109'0,"1"-7"36"0,11-4-131 15,18 1-14-15,15-5-3 16,14 0-7-16,4 0 0 16,13 0-5-16,-6 2 1 15,3-7 1-15,-6 0 4 16,5-7 4-16,-12-5 8 0,0-4 5 16,-8 1 3-1,-5-3 5-15,-8 6 0 0,-6 4 0 16,-4 5-4-16,-7 6-1 15,0 9-5 1,-10 14-2-16,-5 14-3 0,-12 32 0 16,-4 16-1-16,-14 34-1 31,2 10 0-31,-9 29 1 0,9-10 0 16,-3 25 0-16,9-23 0 15,1-4 0-15,9-38 0 0,5-16 0 16,11-45-3-16,3-15-11 15,8-22-7-15,5-25-16 16,4-16-25-16,10-31-84 0,1-18 15 16,10-27-199-1</inkml:trace>
          <inkml:trace contextRef="#ctx0" brushRef="#br0" timeOffset="38834.5428">16774 6713 304 0,'13'-12'115'15,"2"11"12"-15,2 7-80 0,8 11-20 0,6 3-14 16,11 13-5-16,1 0-6 16,10 4-6-16,0-2-5 15,5 1-19-15,-5-11-21 0,2-2-23 16,-12-9-40-16,2-11-8 16,-10-10-16-16,5-13 24 15</inkml:trace>
          <inkml:trace contextRef="#ctx0" brushRef="#br0" timeOffset="39134.2579">18006 6316 185 0,'11'-18'117'0,"-6"1"4"15,-10 6-46-15,-3 2-4 16,-3 6-24-16,-6 8-10 15,-3 10-15-15,-7 13-2 16,1 7-2-16,-9 18-2 16,3 0-5-16,-7 20-1 0,4 2-1 15,-5 18-3-15,8-5-1 16,-2 17 0 15,5-17-1-31,6 5-1 16,11-20-2-16,6 1-1 0,11-16-2 0,8 2-6 15,7-13-6-15,7-1-13 0,2-16-12 16,6-3-48-16,-3-16-31 16,3-12-26-16,-2-14-37 0,5-19 19 15</inkml:trace>
          <inkml:trace contextRef="#ctx0" brushRef="#br0" timeOffset="39369.7726">18087 6934 242 0,'7'-24'166'0,"-4"16"-21"0,-3 8-43 16,-2 7-55-16,-6 19-22 16,0 13-19-16,-5 24-5 15,-4 10-2-15,-3 23 0 16,3-3 1-16,-1 13-1 16,0-13 1-16,3 8 1 15,7-19-1-15,1-7-5 16,7-19-5-16,10-13-22 15,2-23-25-15,9-17-62 16,4-18-22 0,7-28-32-16,-2-18-21 0</inkml:trace>
        </inkml:traceGroup>
        <inkml:traceGroup>
          <inkml:annotationXML>
            <emma:emma xmlns:emma="http://www.w3.org/2003/04/emma" version="1.0">
              <emma:interpretation id="{5A788BC3-339C-42C0-8BC6-B07112700B41}" emma:medium="tactile" emma:mode="ink">
                <msink:context xmlns:msink="http://schemas.microsoft.com/ink/2010/main" type="inkWord" rotatedBoundingBox="20422,7034 24267,7055 24246,10869 20401,10848"/>
              </emma:interpretation>
            </emma:emma>
          </inkml:annotationXML>
          <inkml:trace contextRef="#ctx0" brushRef="#br0" timeOffset="40214.0734">18813 6909 422 0,'-9'38'114'16,"4"-5"32"-16,4-13-117 0,7 0-18 16,9-7-6-16,14-4 0 15,2-13-4-15,12-14-2 16,5-15-2-16,15-25-1 15,-1-10 0-15,14-22 0 16,-8 0 2-16,14-18 0 16,-13 12 3-16,9-12 0 31,-13 15 1-31,7-5 0 0,-18 24 0 0,-1 6-1 16,-14 28 0-16,-10 17-1 15,-14 21 1-15,-13 30 0 0,-14 22 1 16,-16 36-1-16,-10 15 1 15,-20 47-1-15,0 5 0 16,-12 36-1-16,7-18 1 16,-5 30-2-16,12-35 0 15,1 5-9-15,13-41-13 16,2-6-124-16,12-48 30 16,3-14-316-16</inkml:trace>
          <inkml:trace contextRef="#ctx0" brushRef="#br0" timeOffset="40628.7565">20325 7058 218 0,'0'2'46'0,"0"-2"22"0,3-3-57 0,-1-2 2 15,0 0 7-15,1-2 14 16,-3-3 2-16,3 2 2 15,-1-2-7-15,1-2-4 16,-1 4-9-16,1 0 0 16,-3 3-4-16,0 0 2 0,-1 5-2 15,-4 0-2 1,-2 5-4-16,-6 5-2 16,-1 6-4-16,1 7 0 0,0 4-1 15,3 1 2-15,3 0-1 31,7-3-1-31,4-8 0 0,2-7 1 16,3-5-1-16,5-12 1 0,0-8 0 16,6-13 0-16,-2-4-1 15,2-11-1-15,-4 5 1 16,-1 0-1-16,-6 13 1 0,-1 0 2 16,-6 14 0-16,-4 2 1 15,0 6 1-15,-4 5-1 16,1 4 0-16,-7 7-1 15,0 9-1-15,-1 3-1 16,2 0-1-16,1 3-6 16,5-3-10-16,0-2-69 15,1-3-55-15,3 0-14 16,1-5-145-16</inkml:trace>
          <inkml:trace contextRef="#ctx0" brushRef="#br0" timeOffset="42314.3311">21459 6837 222 0,'0'12'162'0,"0"0"-34"16,-5-4-21-16,2 2-90 16,3-8-14-16,0 4 1 15,0 1-3-15,-7 0 1 16,0-2 0-16,-6 4 1 16,-4 3-1-16,-6 0-1 15,-2 3 1-15,-6 1-1 16,3-2 0-16,-6-1 0 15,6-7 2-15,0-1-1 16,6-3 0-16,4-4 0 16,5-1-2-16,-2 1-2 15,8-1 0-15,1 1-2 16,4 2-1-16,2-4 1 0,7-1 2 16,4-4 1-16,2-1 2 15,4-1 3-15,0 2 2 16,-1-1 2-1,-3 2 1-15,4-2 0 16,0-2 0-16,3-2-2 0,-2 2-2 16,0-3 0-16,-6 3-2 0,-2 4 1 15,-7 1-1 1,-5 7 1-16,-4 9-1 16,-6 7 1-16,-4 6-1 0,-4 6-1 15,0-3-1 1,0-5 0-16,5-3-1 15,3-9-2-15,7-1-1 16,0-6-2-16,4-6 0 0,1 0 1 16,3-5 0-16,4-6-2 15,2 1-2-15,3-4 3 16,0 3 0-16,-1 1 1 16,-1 3 2-16,2 2 3 15,-2 2-1-15,3 1 0 16,-3-3 1-16,3 2-1 0,1-4 0 15,1 4 2-15,-5 0 0 16,0 8 2-16,-4-3 2 16,-2 3 2-16,-4 1-1 15,0-1 1-15,0 0-2 16,-2 2-2-16,0-2 0 16,-1 0-1-16,-4 0 1 15,-3-3 0-15,2 1 1 16,-4 0 0-16,2-1 0 15,0 6 1-15,2 1-2 16,-3-3-1-16,2 1 0 0,1 3 0 16,1-5-2-16,1 2 0 15,-1-1 0 1,-1 4 0-16,1-3-1 0,0 4 0 16,-1 3 0-16,0 7 0 15,0 6 1-15,-1 9 0 16,-1 4 1-16,0 7 1 15,2-4 0-15,1 5 0 16,1-8-1-16,-1 2 0 16,2-6-1-16,0 2-1 15,-2-4 1-15,2 0-1 16,5-2 0-16,-3 1 0 16,3-5 1-16,2 1-1 15,1-6 0-15,2 5-1 0,5-1 1 16,3 6-1-16,1-3 0 15,4 0-1-15,-1-10-1 16,4-2 0-16,1-10 0 16,3-4 0-16,-1-6 0 15,8-11 2-15,-2-7-1 16,5-18 2-16,-4-5 0 16,6-17 1-16,-7 3 0 0,1-12 0 15,-9 11 0-15,-2-10 0 16,-12 8 0-1,-1-2 0-15,-6 16 1 16,-4 4 1-16,-2 19 0 16,-2 5 1-16,-3 13-2 0,0 3-1 15,1 6-1-15,-6 6 0 16,1 8-1-16,-2 15 1 16,-3 7 0-16,1 20 1 15,2 0 0-15,-1 8-1 16,4-8 1-16,-1 8 1 15,4-14 1-15,2 11 1 16,5-3 1-16,3 12 0 16,6-4 0-16,6 15-1 15,0-9 0-15,4 11-2 16,-2-13 0-16,1 8-1 0,-4-14 0 16,1 8 0-16,-4-4-1 15,2 9 1-15,-3-3 0 16,1 18 0-16,-3-13 0 15,-3 12 0-15,-4-14-1 16,-5 11-1-16,-1-16 0 16,-7 9-2-16,-2-12-1 15,-4 5-4-15,3-13-4 16,-11 1-10-16,8-13-10 0,-6-1-60 16,4-14-69-16,-5-10-3 15,6-15-188 1</inkml:trace>
          <inkml:trace contextRef="#ctx0" brushRef="#br0" timeOffset="43021.6497">21763 5453 347 0,'21'-18'78'0,"9"-4"35"16,5 2-104-16,10 0 1 16,-5 5 1-16,3 5-1 15,-7 5 0-15,6 7-1 16,-9 8-3-16,4 12-3 15,-9 6-1-15,-5 13-3 16,-15 6 1-16,-8 9 2 0,-13-4 3 16,-12 11 3-16,-8-8 1 15,-12 11 1-15,4-3 0 16,-9 10 1-16,12-8 1 16,3 1-1-1,12-14-2-15,11-4-4 16,12-20-5-16,12 2-3 15,11-7 0-15,17 2 0 16,6-3 2-16,19 6 0 0,3-7-2 16,15 4-5-16,-5-1-4 0,13-1-31 15,-16-3-39 1,3 3-53-16,-17-6-19 16,-4-2-96-16</inkml:trace>
        </inkml:traceGroup>
      </inkml:traceGroup>
    </inkml:traceGroup>
    <inkml:traceGroup>
      <inkml:annotationXML>
        <emma:emma xmlns:emma="http://www.w3.org/2003/04/emma" version="1.0">
          <emma:interpretation id="{9303D426-3FF4-4C8E-9440-B14293D719A4}" emma:medium="tactile" emma:mode="ink">
            <msink:context xmlns:msink="http://schemas.microsoft.com/ink/2010/main" type="paragraph" rotatedBoundingBox="9579,10841 33544,9289 33796,13169 9830,1472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0D4DFF5-E899-419F-8E31-23C6468D9651}" emma:medium="tactile" emma:mode="ink">
              <msink:context xmlns:msink="http://schemas.microsoft.com/ink/2010/main" type="inkBullet" rotatedBoundingBox="9662,12131 10846,12054 10851,12127 9667,12203"/>
            </emma:interpretation>
            <emma:one-of disjunction-type="recognition" id="oneOf12">
              <emma:interpretation id="interp24" emma:lang="" emma:confidence="0">
                <emma:literal>-</emma:literal>
              </emma:interpretation>
            </emma:one-of>
          </emma:emma>
        </inkml:annotationXML>
        <inkml:trace contextRef="#ctx0" brushRef="#br0" timeOffset="51090.6076">8077 10432 384 0,'-12'-4'118'0,"2"3"25"0,5-1-111 15,3 0-6-15,2 1-15 0,0 1-7 16,0 0-4-16,2 3-1 15,5 2 0-15,3 2 0 16,6 3 1-16,14 0 1 16,5-1 0-16,20-2 2 15,6-4 0-15,25-4 0 32,2-4-1-32,32-7-4 0,-7 2-6 15,16-3-37-15,-12 1-69 0,5-1-32 16,-25 1-45-16,1 1-30 15</inkml:trace>
      </inkml:traceGroup>
      <inkml:traceGroup>
        <inkml:annotationXML>
          <emma:emma xmlns:emma="http://www.w3.org/2003/04/emma" version="1.0">
            <emma:interpretation id="{E99E53C7-BDE5-48F1-9FCA-E72283B428A5}" emma:medium="tactile" emma:mode="ink">
              <msink:context xmlns:msink="http://schemas.microsoft.com/ink/2010/main" type="line" rotatedBoundingBox="10609,10774 33544,9289 33796,13169 10861,14655"/>
            </emma:interpretation>
          </emma:emma>
        </inkml:annotationXML>
        <inkml:traceGroup>
          <inkml:annotationXML>
            <emma:emma xmlns:emma="http://www.w3.org/2003/04/emma" version="1.0">
              <emma:interpretation id="{08062818-E367-4873-BAFE-EA3C3359918A}" emma:medium="tactile" emma:mode="ink">
                <msink:context xmlns:msink="http://schemas.microsoft.com/ink/2010/main" type="inkWord" rotatedBoundingBox="10644,11309 15517,10994 15674,13418 10801,13734">
                  <msink:destinationLink direction="with" ref="{9AC56B98-319C-4D19-B92A-8B8820988A83}"/>
                </msink:context>
              </emma:interpretation>
              <emma:one-of disjunction-type="recognition" id="oneOf13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48157.582">9652 9719 206 0,'-8'-5'159'0,"1"-1"-31"0,0 2-12 15,4 4-94-15,3-1-7 16,0 1-9-16,0 0-2 0,0-3-2 16,5-2 2-16,0 1 0 15,7-7 2-15,4-4-1 16,9-4 3-16,2-1-1 15,9-3 3-15,1 3 2 16,13 0-2-16,-2 7-4 16,10 5-1-1,-7 4-3-15,7 13-3 16,-11 7 2-16,-1 18-2 16,-16 7 1-16,-10 19-1 15,-13 5 0-15,-19 9 1 0,-14-7 0 16,-14 4 1-16,-3-14 1 15,-9-1-1-15,7-13-1 16,1-1 1-16,14-14-1 16,3-2 0-16,14-9 0 15,10-4-2-15,11-3-1 16,15 2 1-16,9 1 0 16,17 5 0-16,6 6-1 15,18 11-4-15,-6 1-1 16,12 12 0-16,-12 0 0 0,-3 4 2 15,-17-6 5-15,-7 2 4 16,-19-4 3-16,-9 7 4 16,-14-1 2-16,-11 13 2 0,-9 0-1 15,-19 12 2-15,-6-10 0 16,-27 9 2-16,-6-11 0 16,-28 9 4-16,0-9-3 15,-18 8-3-15,18-11-5 16,-11-2-5-16,21-11-6 15,-2-9-6-15,22-13-4 16,3-4-7-16,24-9-3 16,6-6-13-16,20-4-3 15,9-9-128-15,9-3 34 16,4-13-321-16</inkml:trace>
          <inkml:trace contextRef="#ctx0" brushRef="#br0" timeOffset="49164.06">11037 9719 388 0,'-12'19'114'0,"-3"-11"23"0,8-1-101 16,16-4-30-16,16 2 0 16,6-2-3-16,17-3 0 15,4-5 0-15,8-6-2 16,-4-4-1-16,7-7-1 15,-12-1-1-15,3 1 1 16,-15 2 0-16,-2 5 1 16,-14 5 1-16,-3 7 1 15,-12 6 0-15,-9 22 1 16,-11 15 0-16,-9 38 0 16,-9 15-1-1,-12 40-1-15,-3 2 0 0,-4 31-1 16,4-15 1-16,-7 23-1 15,12-20 0-15,-4 11 1 0,5-33-1 16,-2 5-1-16,8-38 0 16,0-17-1-16,9-34-4 15,4-20-19-15,14-28-11 16,1-28-11-16,5-17-9 16,3-25-59-16,7-13-1 15,2-23-15-15,3 6-44 16</inkml:trace>
          <inkml:trace contextRef="#ctx0" brushRef="#br0" timeOffset="49253.0936">11194 10460 131 0,'14'-8'191'0,"1"9"-54"0,-7 12-2 0,8 11-72 16,6 4-42-16,8 5-9 16,0-1-11-16,10 3-6 15,-1-7-3-15,11 3-10 16,0-6-10-16,13 2-95 15,-3-6-10-15,8-1-37 16,-10-5-35-16</inkml:trace>
          <inkml:trace contextRef="#ctx0" brushRef="#br0" timeOffset="49621.8279">12572 9751 454 0,'-11'8'124'0,"-8"-1"39"16,3-2-131-16,1 0-11 15,5 0-9-15,-7 6-12 16,2 11-1-16,-6 15-2 16,-4 12 0-16,-7 24 0 15,-1 5 7-15,-8 22-6 0,2 0 2 16,-4 21-1-16,3-3 2 15,-4 20-1 1,7-16 0-16,0 10 1 16,9-28 1-16,7-9 0 0,9-31-1 15,10-14-2-15,11-21-1 16,9-13-3-16,9-13-1 16,12-8-1-16,6-6 1 15,17-11-3-15,-3-3-1 0,14-5-4 16,-1 2 0-16,8-2-3 15,-11 5 0-15,6-1-14 16,-12 3-13-16,2-6-49 16,-14 6-43-1,-4-3-15-15,-14 4-89 0</inkml:trace>
          <inkml:trace contextRef="#ctx0" brushRef="#br0" timeOffset="49889.326">12753 10649 279 0,'-41'42'180'0,"2"-1"-24"0,-4 16-31 0,12 1-101 16,1 16-8-16,10 1-11 15,-2 21-6-15,6-3-5 16,1 22-3-16,5-14-5 15,2 9-19 1,8-19-19-16,5-1-68 16,3-31 3-16,-1-15-13 15,2-29 7-15,6-17 17 0,-1-20 33 16</inkml:trace>
          <inkml:trace contextRef="#ctx0" brushRef="#br0" timeOffset="50776.787">13339 10898 435 0,'25'-18'127'0,"-13"-2"33"0,11-23-114 16,7-14-26-16,13-27-1 15,0-9-12-15,15-24-6 16,-5 10-6-16,10-16-5 0,-11 18-3 16,3-3-1-1,-17 22 2-15,-2 5 1 16,-12 21 6 0,-4 10 2-16,-12 22 3 15,-1 10 0-15,-9 11 1 0,-8 12-1 0,-3 11 1 16,-7 29-1-16,-5 17 1 15,-5 34 1-15,0 15 1 0,-5 35 1 16,0-1-1-16,-3 31-4 16,3-15-5-16,2 15-9 15,8-25-6-15,2-2-15 16,6-43-19-16,1-6-91 16,1-37 18-16,-2-13-220 15</inkml:trace>
        </inkml:traceGroup>
        <inkml:traceGroup>
          <inkml:annotationXML>
            <emma:emma xmlns:emma="http://www.w3.org/2003/04/emma" version="1.0">
              <emma:interpretation id="{B18A68F5-9676-4593-87FD-677CA4086052}" emma:medium="tactile" emma:mode="ink">
                <msink:context xmlns:msink="http://schemas.microsoft.com/ink/2010/main" type="inkWord" rotatedBoundingBox="16943,11730 19868,11541 20018,13855 17093,14044">
                  <msink:destinationLink direction="with" ref="{5F68F555-AB72-4B88-A6DD-5DCE6FEEDFE2}"/>
                </msink:context>
              </emma:interpretation>
              <emma:one-of disjunction-type="recognition" id="oneOf14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52939.0069">15665 10017 454 0,'-3'3'117'0,"-6"-1"35"0,9 4-132 15,2-4-7-15,0 0-6 16,1 1 1-16,4 2-2 16,3-2 2-16,1 2-2 15,9 0 0-15,3-3-1 16,7-2 1-16,4-4-1 16,12-4 1-16,-1 0-3 15,15-7 1-15,-2 5-2 0,10-3-1 16,-7 4 0-16,7 6-1 15,-11 6-1 1,-1 7 0-16,-14 7-2 0,-7 8 0 16,-12 5 0-16,-15 6-1 15,-10 2 1-15,-16 9-1 16,-10-1 0-16,-15 11 1 16,1-4 0-16,-6 3 2 15,7-4 1-15,1 4 1 16,17-6 0-16,3 3 0 15,13-6 0-15,12 11-1 16,8-8 1-16,14 6-2 16,4-8 1-16,14 9 0 15,0-9 0-15,3 5 0 0,-5-5 0 16,-1 4 0-16,-14-8 1 16,-6 3 4-16,-11-9 1 15,-7 2 4-15,-8-7 0 16,-9 7 0-16,-7-2-3 15,-20 14-1-15,-10-4-5 16,-19 10 0-16,-6-7 0 16,-23 4-7-16,7-5-6 15,-17-4-6-15,13-7-6 16,-6-5-15-16,23-10-8 16,6-6-84-16,26-10-22 15,4-14-30-15,18-13-62 0</inkml:trace>
          <inkml:trace contextRef="#ctx0" brushRef="#br0" timeOffset="53917.2423">16668 10018 506 0,'-9'2'128'0,"-5"-4"38"0,9 1-141 0,11-3-22 16,12 4-3-16,6-1-2 15,14 1-2-15,2 1-2 16,16-1-3-16,-1 0-1 16,15-3 0-16,-9-4 1 15,7-8 3-15,-13 0 3 0,-2-3 2 16,-16-3 3 0,-6 6 4-1,-13 5 2-15,-8 0 6 16,-3 6 0-16,-5 11 1 0,-6 8-3 0,-6 25-3 15,-1 15-5-15,-8 34-3 16,0 14-2-16,-8 38-4 16,0 0-4-16,-7 37 2 15,-6-10 1-15,-8 26 1 16,-1-25 4-16,-7 11 6 16,8-36 0-16,0-11 1 15,10-42-1-15,4-14-1 16,13-38-3-16,4-12-5 15,10-17-8-15,3-17-13 0,0-19-11 16,6-31-120-16,1-16-8 16,4-33-39-16,1-9-41 15</inkml:trace>
          <inkml:trace contextRef="#ctx0" brushRef="#br0" timeOffset="53992.0452">17003 10910 429 0,'15'23'98'0,"7"-3"45"0,6-7-123 0,18-6-6 15,7-6-2-15,16-9-2 16,-1-3-11-16,16-16-18 16,-4 0-31-16,10-11-96 15,-14 0 7-15,4-15-231 16</inkml:trace>
          <inkml:trace contextRef="#ctx0" brushRef="#br0" timeOffset="54157.6586">18265 10153 498 0,'-12'-22'111'0,"-4"4"45"0,6 1-146 15,5 1-8-15,8 6-4 16,5 1-6-16,1 3-4 15,-3 4-3-15,1 5 0 16,-6 16 3-16,-5 11 6 16,-8 21 5-16,-6 14 6 0,-9 28 8 15,-4 5 1-15,-6 36 3 16,2-1-2 0,-5 31-2-16,5-9-7 15,-3 24 1-15,10-33 0 0,1 2 2 16,11-40 1-16,6-12 0 15,10-36-4-15,8-9-5 16,5-17-6-16,11-6-8 16,6-10-9-16,13-6-11 15,3-9-12-15,12-11-94 16,-3-4-16-16,5-8-31 16,-9 0-54-16</inkml:trace>
          <inkml:trace contextRef="#ctx0" brushRef="#br0" timeOffset="54411.0921">18346 11253 420 0,'-23'35'132'0,"-7"17"28"0,3 7-113 15,1 23-18-15,8 3-14 16,-1 16-8-16,8-10-8 0,2 7-18 16,3-22-7-16,4 2-113 15,4-19-22 1,-4-3-39-16,2-20-63 16</inkml:trace>
        </inkml:traceGroup>
        <inkml:traceGroup>
          <inkml:annotationXML>
            <emma:emma xmlns:emma="http://www.w3.org/2003/04/emma" version="1.0">
              <emma:interpretation id="{70F83304-1257-42F8-A974-50C238C11837}" emma:medium="tactile" emma:mode="ink">
                <msink:context xmlns:msink="http://schemas.microsoft.com/ink/2010/main" type="inkWord" rotatedBoundingBox="20665,11551 23191,11387 23350,13846 20824,14009">
                  <msink:destinationLink direction="with" ref="{5F68F555-AB72-4B88-A6DD-5DCE6FEEDFE2}"/>
                </msink:context>
              </emma:interpretation>
              <emma:one-of disjunction-type="recognition" id="oneOf15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54875.0805">19140 11227 534 0,'15'21'140'16,"-15"-12"40"-16,8-9-143 0,10-9-28 0,15-14-1 0,11-13-2 15,12-36-9-15,2-12-7 16,13-38-8-16,-7-5-4 16,5-29-3-16,-4 16 5 15,3-19 3 1,-11 24 8-16,4-1 3 15,-11 32 4-15,-5 16 2 0,-19 34 1 16,-6 25 4-16,-17 30 1 0,-11 32 1 16,-13 25-1-16,-14 44 1 15,-7 21-4-15,-14 46-2 16,3 7-1-16,-7 31 0 16,8-16-1-16,-4 24 0 15,9-33 0-15,-2 11-3 16,7-39-1-16,-4 5-4 15,9-37-2-15,2-18-4 16,10-39-2-16,4-15-9 16,11-32-28-16,8-16-98 15,5-16 16-15,9-19-249 16</inkml:trace>
          <inkml:trace contextRef="#ctx0" brushRef="#br0" timeOffset="55262.0546">20464 10792 610 0,'-31'41'139'15,"1"-4"46"-15,17-17-187 0,14-4-22 16,11-6-10-16,8-1-27 15,2-1-46-15,2-1-69 16,-2-7-7-16,-2-2-163 16</inkml:trace>
          <inkml:trace contextRef="#ctx0" brushRef="#br0" timeOffset="55934.4676">21480 10554 547 0,'7'7'143'16,"-14"-4"36"-16,1-1-163 0,3-5-38 0,-6-4-25 15,1-3-33-15,-2 0-99 16,-3 0 14-16,1 5-59 16,2 5 162-16,-7 9 217 15,1 1 5-15,-7 4-9 16,-2 0-61-16,-7 1-23 15,4-7-34-15,-5 0-10 16,5-6-13-16,1-2-3 31,9 0-5-31,1 3-6 0,4 6-4 16,-2 15-9-16,2 18-3 16,-4 18 0-1,5 6 7-15,4 16 3 16,6-14 11-16,9-7 6 0,3-19 1 15,7-9 3-15,1-18 1 0,12-12 0 16,-4-8-3-16,14-18 2 0,0-12-1 0,8-23 2 16,-5-10-2-1,9-32 0-15,-7 0-2 0,3-14-2 16,-8 18-4-16,-4 6 1 16,-9 32-2-16,-11 18 10 15,-7 27 6-15,-13 19 2 16,-6 23 0-16,-8 42 0 15,-5 22-4-15,-7 53-4 16,3 15-3-16,1 48 0 16,6-11-1-16,0 14-5 15,3-31-2-15,4-1-11 16,3-56-8-16,0-18-20 16,4-36-13-16,-1-22-143 15,0-30 34-15,-11-19-342 16</inkml:trace>
        </inkml:traceGroup>
        <inkml:traceGroup>
          <inkml:annotationXML>
            <emma:emma xmlns:emma="http://www.w3.org/2003/04/emma" version="1.0">
              <emma:interpretation id="{7833C8F5-6DD8-4D81-BC7C-EC5630C3FDB3}" emma:medium="tactile" emma:mode="ink">
                <msink:context xmlns:msink="http://schemas.microsoft.com/ink/2010/main" type="inkWord" rotatedBoundingBox="26687,9733 33544,9289 33755,12535 26897,12979"/>
              </emma:interpretation>
              <emma:one-of disjunction-type="recognition" id="oneOf16">
                <emma:interpretation id="interp28" emma:lang="" emma:confidence="0">
                  <emma:literal>-1,06</emma:literal>
                </emma:interpretation>
                <emma:interpretation id="interp29" emma:lang="" emma:confidence="0">
                  <emma:literal>-1,86</emma:literal>
                </emma:interpretation>
                <emma:interpretation id="interp30" emma:lang="" emma:confidence="0">
                  <emma:literal>11,06</emma:literal>
                </emma:interpretation>
                <emma:interpretation id="interp31" emma:lang="" emma:confidence="0">
                  <emma:literal>1,06</emma:literal>
                </emma:interpretation>
                <emma:interpretation id="interp32" emma:lang="" emma:confidence="0">
                  <emma:literal>-9,06</emma:literal>
                </emma:interpretation>
              </emma:one-of>
            </emma:emma>
          </inkml:annotationXML>
          <inkml:trace contextRef="#ctx0" brushRef="#br0" timeOffset="222974.8379">29746 9534 156 0,'-18'26'215'0,"5"1"-64"0,8-6-93 16,8-1 96-16,9-5-134 0,9 0-6 15,6-3-7-15,9-2-4 16,3-4-6-16,7-1-15 16,-3-1-16-16,2-4-123 15,-10-4 24-15,3-1-299 16</inkml:trace>
          <inkml:trace contextRef="#ctx0" brushRef="#br0" timeOffset="223761.1053">30356 9188 230 0,'-12'12'178'0,"5"-6"-37"0,6 3-11 16,4-4-115-16,7 3-5 0,0-3-8 15,6-5 1-15,6-7 0 16,8-13 4-16,1-13 1 16,11-20 4-16,-1-7-2 15,11-18 0-15,-4 2-2 16,9-14-2-16,-9 11-3 16,0-8-1-16,-12 18-1 15,-4-1 0-15,-12 23 1 16,-9 8 0-16,-6 14-1 15,-5 11 0-15,-5 16 0 0,-5 18 0 16,-4 11-1 0,-8 28 1-16,-1 7 0 0,-11 34 0 15,5 4-1-15,-11 44-1 16,-2 3-3-16,-9 30 0 16,1-15 0-16,-6 10 0 15,6-37 2-15,-3-11 2 16,9-40-2-16,5-10-15 15,7-30-13-15,1-8-125 16,9-15 22-16,0-3-301 16</inkml:trace>
          <inkml:trace contextRef="#ctx0" brushRef="#br0" timeOffset="224219.7526">30754 9736 512 0,'17'0'163'0,"-9"8"11"16,-8 9-139-16,-7 21-33 16,-1 15-31-16,-14 27 14 15,-4 5-6-15,-11 16-6 16,1-7 2-16,-7 8-1 16,8-19 9-16,0 5 3 15,5-22 7 1,7-8-4-16,4-20-8 0,3-14-121 15,4-19 29-15,7-25-312 0</inkml:trace>
          <inkml:trace contextRef="#ctx0" brushRef="#br0" timeOffset="224723.6502">31418 9011 455 0,'12'-2'126'16,"-7"2"37"-16,-5 0-127 0,-4 2-23 16,-2-1-7-16,-9 9-7 15,-2 0-8-15,-8 8-3 16,2 1 3-16,-2 7 2 16,5-1 3-16,-5 5 3 15,5 0 3-15,-6 6 3 16,-1 1 2-16,1 11 4 15,1-1 0-15,1 12-1 16,8-4-4-16,6 13-8 16,7-3-7-16,4 1-4 0,3-9-3 15,2-6 1-15,3-23 6 16,0-9 5-16,5-18 3 16,6-11 6-16,5-11 0 15,6-21 3-15,2-7 0 16,7-26 2-16,-2-5 0 0,7-24-2 15,-3 4-2 1,-2-18-2-16,-12 10-1 16,-8-1 2-16,-12 26 1 0,-11 8 5 15,-11 28 2-15,-11 14-1 16,-4 23-4-16,-13 12-4 16,-1 11-8-16,-5 14-3 15,8 6-5-15,-2 8-13 16,9 1-7-16,-3 4-56 15,7 1-79-15,3 1 2 16,9-5-199-16</inkml:trace>
          <inkml:trace contextRef="#ctx0" brushRef="#br0" timeOffset="225287.2116">31976 8763 240 0,'10'-3'226'0,"0"1"-61"0,-5 1-145 0,0 6 144 16,-4 5-159-16,-6 11-3 15,-5 7-3-15,-6 12 1 16,-6 3 0-16,-8 14 0 16,-1-2-1-16,-14 11 2 15,0 0 0-15,-10 12 2 16,2-8 1-16,-2 11 2 16,9-8-1-1,6 12 0-15,14-17-2 16,6 5-2-16,10-13-2 15,8 1 0-15,5-17 0 16,9-1 0-16,1-15 0 16,7-8 0-16,5-10 0 15,5-10 0-15,-2-10 1 0,9-8 0 16,-2-7-1-16,3-15 1 16,-2-3 0-16,4-9 0 0,-7 2 1 15,-3-4 2-15,-8 12 0 16,-11 2 1-16,-9 14 0 15,-14 8-2-15,-7 11-2 16,-13 7-3-16,-1 7-2 16,-7 7-9-16,5 5-6 15,-1 6-23-15,4 0-113 16,-5 11-10-16,6-4-50 0,-11-1-17 16</inkml:trace>
          <inkml:trace contextRef="#ctx0" brushRef="#br0" timeOffset="219848.858">25481 7998 422 0,'-3'3'114'0,"0"-3"33"0,-4-1-118 15,7 6-18-15,2 6-4 0,-4 12-2 16,0 9-5-16,-3 16 2 16,0 10-2-16,-3 27 1 15,-3 4-1-15,-6 34 1 16,-1 15-2-16,-9 50-2 16,1-4 0-1,-8 25 2-15,4-25 1 16,-3-11 3-16,10-57 7 0,3-16 1 15,10-39-2-15,5-13-1 16,5-23-4-16,5-10-4 16,3-15-3-16,6-25-2 15,1-11-1-15,11-22 0 16,1-5 0-16,8-12 0 16,0 12 4-16,3 5 2 0,-8 20 3 15,3 11 4-15,-8 22 2 16,-2 20 3-16,-6 17 0 15,-1 26 0-15,-3 10-4 16,-3 13-3-16,2-8-2 16,11-5 2-16,2-30 2 15,18-21 5-15,7-30 1 16,10-29 2-16,-4-19-2 16,11-27 2-16,-12-7-3 0,6-28 1 15,-10 7 0 1,9-28-2-16,-10 13-6 15,6-21-1-15,-7 18-3 0,-1-7-2 16,-12 31-2-16,-9 7 0 16,-17 34-1-16,-10 14 0 15,-10 30 1-15,-12 12 0 16,-4 16-1-16,-11 19-8 16,1 2-2-16,-8 13-6 15,6 3-5-15,2 5-11 16,8-7-1-16,1 8-128 15,9-4-1-15,-2 11-44 16,3 0-31-16</inkml:trace>
          <inkml:trace contextRef="#ctx0" brushRef="#br0" timeOffset="222066.3222">26267 9889 422 0,'3'21'136'0,"-8"-14"18"0,2-2-103 0,6-7-47 0,7-3-1 16,3-5-3-16,2-11-2 15,0-9 0-15,0-12 1 16,-7-4-1-16,-3-11 1 16,-8 4 2-16,-12-1 1 15,-3 14 1-15,-9 5 6 16,-4 17 1-16,-9 16 2 15,3 17-2-15,-9 21-3 16,6 19-6-16,0 25-2 16,10 5-2-16,10 8-2 15,17-19 1-15,15-7 0 16,13-33 2-16,13-12 0 0,3-22 2 16,11-13 3-16,-2-9 3 15,8-11 3-15,-7-5 1 16,9-4-1-16,-10 4-2 15,-1 0-3-15,-10 8-2 16,-1 7-2-16,-15 6 1 0,-3 6-2 16,-10 6 1-1,-2 6 0-15,-4 3 0 0,-3 6 0 16,-1 1 1 0,0 6 0-16,0-6-1 0,0 4 1 15,0-6-2-15,4-4-1 16,-1-4-1-16,3-1-3 15,1-3 1-15,3-4-1 16,0 1 3-16,3-9 1 16,2-4 1-16,9-5 2 15,0-1 0-15,6-5 2 16,2 2-1-16,-1 4 1 16,-6 9-1-16,-5 9-1 15,-8 9 1-15,-7 14 0 16,-9 4 2-16,-4 12 0 15,-5 4 0-15,-9 9 0 16,-1-2-2-16,2 4 0 0,2-10-1 16,6-7-1-1,11-11 0-15,6-8 0 0,2-12 0 16,11-7 1-16,1-1 2 16,7-9-1-16,3 1-1 15,9-7 1-15,-1-1-1 16,11-5 1-16,-2 4 1 15,6-10 1-15,-4 7 0 16,-1-4-1-16,-6 10-1 16,-2 2-1-16,-11 11 0 15,-7 2 0-15,-9 9 1 16,1 3 0-16,-9 1 1 16,0 9-1-16,1 0-1 0,-3 5 0 15,-1 2 0-15,2 2 1 16,1-5 0-16,2-1 0 15,5-6 1-15,-1 3 0 16,-1-2-1-16,4 2 0 16,-6 1 1-16,2 4 0 15,-3-5-1-15,0 3 0 16,-5-1 0-16,0 0-2 16,-1-7 1-16,-1 0 0 15,0-5-1-15,2-2 1 16,0-3 0-16,0 0-1 15,2 2 1-15,0-4-1 0,-2 2 0 16,1 0 0-16,1 2 0 16,3-4 0-16,2-1 1 15,3-4-1-15,1-6 1 16,6-9 0-16,0 1-1 0,1-3 1 16,-2 4 0-16,-1-1 0 15,-5 7 0-15,-1 3 3 16,-6 4 1-16,-1 1 0 15,3 2 0-15,3-2-2 16,0-8-1-16,9-2-2 16,3-1 0-16,3-6 0 15,0 5-1-15,4-4 1 16,-6 5 0-16,3-1 0 16,-5 8 0-16,0 0 1 15,-9 4-1-15,0 2 0 16,-4 4-1-16,-4 4 1 15,1 2 0-15,2 4 0 16,-3 0 1-16,3 5 0 16,2 0 0-16,1 3 0 15,0 2 0-15,0 12 1 16,-4 3-1-16,-4 9 2 16,-7 0-1-16,-5 9 2 15,6-8-1-15,-7-1-1 0,1-10-1 16,4-6 1-16,1-12-1 15,-5-6-2-15,9-6 1 16,5-4 0-16,4-4 0 16,8-7-1-16,1-2 1 15,9-11-2-15,-2-4-1 16,5-5-4-16,-4 6 0 16,2 2-2-16,-7 4 2 0,5 6 2 15,-3 2 2-15,10-1 2 16,2 3 1-16,6 1-6 15,-5 0-13-15,4 10-28 16,-9 3-126-16,-7 7-16 16,-9 3-58-16,-4 2-15 15</inkml:trace>
          <inkml:trace contextRef="#ctx0" brushRef="#br0" timeOffset="222355.4711">29361 9377 330 0,'-3'-1'133'0,"3"-6"11"0,-4-4-71 15,-1-4-31-15,-1-7-7 16,-2 2-9-16,-4-1-6 16,-1 2-8-16,-11-1-8 15,0 5-2-15,-8 2-1 16,-1 3 0-16,-10 5-2 15,3 5 1-15,-8 8 1 16,8 4 1-16,-8 11-1 16,6 7 1-16,-3 17-1 15,5 2 0 1,1 18 0-16,10-2 0 0,8 13 0 16,11-14 0-16,10 3 0 0,11-16-2 15,11-9 0-15,5-22 0 16,12-14 1-16,1-14 0 0,8-19 2 15,1-11 0 1,9-18 2-16,-9-9 0 16,6-13 0-16,-7 2-1 0,-1-9 1 15,-14 15-2-15,-5 1 3 16,-11 20 1-16,-5 10 6 16,-9 17 4-16,-3 12-2 15,-5 18-2-15,-5 17-1 16,-2 13-4-16,-3 29-6 15,0 11 1-15,-6 40 0 16,-1 10-2-16,-9 46-1 16,-2-6-2-16,-11 34-2 15,0-21 0-15,-8 7 1 16,2-42 5-16,-1-10 1 16,11-43 4-16,0-17 1 15,10-36-4-15,5-8-12 16,9-21-12-16,2-11-22 15,9-10-3-15,2-10-143 16,6-10 35-16,6-4-329 0</inkml:trace>
          <inkml:trace contextRef="#ctx0" brushRef="#br0" timeOffset="222872.1073">29760 9172 543 0,'-15'13'152'0,"1"-6"32"16,8-3-155-16,9 5-18 15,5-3-16-15,12 3 1 16,5 1-4-16,8 0-7 16,1-4-4-16,7 1-7 15,-3-2 1-15,4 0 2 16,-4-2 8-16,0 1 6 15,-8-4 9-15,-5-2 2 0,-12 0 0 16,-1-1 0-16,-12 1-2 16,-10 6-13-1,-5 2-12-15,-13 7-44 0,-9 6-61 16,-8 2-24-16,5 1-45 16,-1 4 14-16</inkml:trace>
        </inkml:traceGroup>
      </inkml:traceGroup>
    </inkml:traceGroup>
    <inkml:traceGroup>
      <inkml:annotationXML>
        <emma:emma xmlns:emma="http://www.w3.org/2003/04/emma" version="1.0">
          <emma:interpretation id="{21418FDF-33FB-4C4B-8C3D-8591E6C704A7}" emma:medium="tactile" emma:mode="ink">
            <msink:context xmlns:msink="http://schemas.microsoft.com/ink/2010/main" type="paragraph" rotatedBoundingBox="13946,14718 31994,13453 32178,16081 14130,173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597B8AE-2CA5-4BD1-B3FC-76B904493145}" emma:medium="tactile" emma:mode="ink">
              <msink:context xmlns:msink="http://schemas.microsoft.com/ink/2010/main" type="line" rotatedBoundingBox="13946,14718 31994,13453 32178,16081 14130,17346"/>
            </emma:interpretation>
          </emma:emma>
        </inkml:annotationXML>
        <inkml:traceGroup>
          <inkml:annotationXML>
            <emma:emma xmlns:emma="http://www.w3.org/2003/04/emma" version="1.0">
              <emma:interpretation id="{94887865-3792-4D76-8C86-540291AA3DA8}" emma:medium="tactile" emma:mode="ink">
                <msink:context xmlns:msink="http://schemas.microsoft.com/ink/2010/main" type="inkWord" rotatedBoundingBox="13949,14766 15162,14681 15320,16932 14107,17017"/>
              </emma:interpretation>
              <emma:one-of disjunction-type="recognition" id="oneOf17">
                <emma:interpretation id="interp33" emma:lang="" emma:confidence="1">
                  <emma:literal/>
                </emma:interpretation>
              </emma:one-of>
            </emma:emma>
          </inkml:annotationXML>
          <inkml:trace contextRef="#ctx0" brushRef="#br0" timeOffset="64414.7896">13064 13139 452 0,'-22'-1'115'0,"-13"-1"41"0,4 2-129 15,-6 3-8-15,7 6-6 16,-10 2-6-16,7 7-6 16,-10 17-7-16,5 7-2 15,-12 21-2-15,5 12-1 16,-6 38 0-16,6 4 2 16,-5 39 1-16,14-1 3 15,7 44 0-15,18-13 1 16,11 26 1-1,13-24 0-15,17 3 2 16,0-53 2-16,8-20 1 0,2-49 0 16,13-22 1-16,0-34 0 15,18-21 1-15,-1-20 1 16,15-25 1-16,-7-14 1 0,12-29 1 16,-11-4-1-16,13-33 1 15,-18 2 1-15,3-33 5 16,-19 6 0-16,-4-31 4 15,-19 18-1-15,-11-22 1 16,-16 27-2-16,-16-6-1 16,-16 36-4-16,-19 3-1 15,-12 40-4-15,-23 21-10 0,-1 39-8 16,-26 32-12-16,12 29-7 16,-15 37-30-16,15 18-115 15,-8 33 30-15,15-3-309 16</inkml:trace>
        </inkml:traceGroup>
        <inkml:traceGroup>
          <inkml:annotationXML>
            <emma:emma xmlns:emma="http://www.w3.org/2003/04/emma" version="1.0">
              <emma:interpretation id="{886DE372-9F46-4A37-9772-2B40AAC660FB}" emma:medium="tactile" emma:mode="ink">
                <msink:context xmlns:msink="http://schemas.microsoft.com/ink/2010/main" type="inkWord" rotatedBoundingBox="16968,15219 21612,14893 21747,16812 17102,17138"/>
              </emma:interpretation>
              <emma:one-of disjunction-type="recognition" id="oneOf18">
                <emma:interpretation id="interp34" emma:lang="" emma:confidence="1">
                  <emma:literal/>
                </emma:interpretation>
              </emma:one-of>
            </emma:emma>
          </inkml:annotationXML>
          <inkml:trace contextRef="#ctx0" brushRef="#br0" timeOffset="79254.6795">15577 14041 436 0,'-30'10'125'0,"-5"8"30"15,10-1-125-15,0 1-8 16,9-3-10-16,-1 1-4 16,7-7 0-16,2-1 5 15,8-1 1-15,-3-2 2 16,1-5-1-16,5 0 4 15,4-4-3-15,5-9 4 16,11 1-1-16,15-13 0 16,5-3-4-16,19-10-1 15,-1-3-4-15,15-16 0 16,-3 7-3-16,15-16 0 16,-10 4-5-16,9-7-1 0,-12 11-2 15,1-2 1-15,-15 15-1 16,-3 4 0-16,-16 16 0 15,-11 3-1-15,-16 10-1 16,-11 17 1-16,-16 14 0 16,-21 26 1-16,-12 18 2 15,-20 30 1-15,-6 8-1 16,-17 28-1-16,12-2-1 16,-12 27-5-16,8-8-4 15,-5 22-2-15,14-26 0 0,-4 1 1 16,19-38 3-16,8-19-2 15,18-36-2-15,6-14-12 16,14-21-9-16,10-15-15 16,5-15-10-16,7-9-119 15,8-10 33-15,15-10-292 16</inkml:trace>
          <inkml:trace contextRef="#ctx0" brushRef="#br0" timeOffset="79734.7309">16553 14187 445 0,'-8'3'120'0,"-12"7"34"0,-2 8-127 15,-1 11-10-15,5-8-9 16,3 2-3-16,10-8-4 15,2-5 1-15,6-10 2 16,12-5 6-16,6-8 1 16,16-13 5-16,6-9 2 15,19-18 3-15,-4-4-4 16,13-9-1-16,-6 3-4 16,11-12-4-16,-11 8-6 0,13-12-3 15,-12 9-2 1,4-3 0-16,-17 17-1 15,-3 7 1-15,-22 25 2 0,-9 10 3 16,-19 19 2-16,-17 30 3 16,-13 13-1-16,-20 35 0 15,-13 12-2-15,-22 33-2 16,4-2-2-16,-13 27 1 16,14-17-1-16,-5 15-3 15,20-25-2-15,2-3-6 16,17-32-6-16,4-8-11 15,14-31-6-15,8-16-115 16,12-18-25-16,10-18-33 16,8-15-95-16</inkml:trace>
          <inkml:trace contextRef="#ctx0" brushRef="#br0" timeOffset="80051.9627">17015 14816 649 0,'-17'32'148'0,"-1"-4"58"15,13-7-195-15,8-4-32 16,7-10-18-16,15-11-38 15,3-14-129-15,10-15 20 16,-3-10-298-16</inkml:trace>
          <inkml:trace contextRef="#ctx0" brushRef="#br0" timeOffset="80661.5978">17968 14071 519 0,'6'-5'153'0,"-2"3"40"0,-3-1-148 16,1-1-10-16,-10-4-15 15,-4-5-8-15,-5-4-12 16,-8-8-5-16,-3-3-8 15,-7 3-6-15,1 7 1 16,-11 6 1-16,3 12 3 0,-6 15 5 16,8 10 6-16,-3 15 1 15,8 6 1-15,5 16 0 16,9-2-1 0,6 8 0-16,10-14-2 0,6-2 0 15,11-17 0-15,10-12 2 16,3-15 0-16,11-13 1 15,2-13 3-15,10-17 0 16,-3-10 1-16,10-21-1 16,-5-4 0-16,3-19 0 15,-8 6 0-15,-5 0 2 16,-14 20 4-16,-6 13 5 16,-12 26 1-16,-9 20 1 15,-11 18-4-15,-6 28-1 16,-7 16-7-16,-7 25 0 15,4 5-1-15,2 18 1 0,7-8 2 16,8 9 5-16,9-15 3 16,5 5-1-16,6-21-1 15,2 2-3 1,1-16-4-16,1-1-4 0,-3-11 1 16,-1 0 0-16,-9-11 0 15,-7 3 1-15,-10-7-1 16,-13 8 1-16,-9-3 3 0,-16 3 7 15,0-10 2-15,-11-6-2 16,9-21-4-16,-9-14-12 16,11-17-16-16,-2-10-22 15,14-1-6-15,7-2-14 16,11 8-2-16,12 5-133 16,8 7 46-16,13-7-337 15</inkml:trace>
          <inkml:trace contextRef="#ctx0" brushRef="#br0" timeOffset="81187.8861">18047 14496 433 0,'-25'26'134'0,"9"-6"31"0,8-7-123 16,9-3-12-16,9-1-13 15,10-9-8-15,7-5-6 0,12-14-3 16,6-2-1-1,12-21 0-15,-4 1 0 0,12-11 4 16,-6 6 4-16,9-12 9 16,-6 10 4-16,11-15 3 15,-12 4-3 1,6-9-2-16,-14 9-8 0,-7 2-2 16,-19 19-3-16,-7 10 0 15,-17 19-2-15,-14 24-3 16,-11 17-3-16,-21 34-5 15,-12 16-1-15,-16 41-2 16,1 1 3-16,-6 29-2 16,16-15 0-16,-3 14-3 15,18-26-3-15,-3 4-9 16,13-35 2-16,7-16 0 16,11-34-3-16,10-27-20 0,12-31-69 15,10-28-42-15,7-13-31 16,9-20-88-16</inkml:trace>
          <inkml:trace contextRef="#ctx0" brushRef="#br0" timeOffset="81688.467">19213 14215 509 0,'64'-18'201'0,"-25"3"16"0,-6 3-119 16,-7 4-66-16,1 1-9 15,-12 7-21-15,-7 10-15 16,-14 10-6-16,-19 25-10 16,-13 16-2-16,-21 34-4 15,-4 8 6-15,-1 23 8 16,12-13 10-16,7 5 4 16,22-25 11-16,10-10 7 15,13-28 2-15,11-10 9 16,8-26 5-16,17-20 6 15,12-22 0-15,25-46 3 16,9-25-10-16,26-56-6 16,-4-12-10-16,17-37-11 15,-23 16-7-15,0-15-3 0,-26 41-1 16,-9 6-2-16,-28 48 5 16,-15 25-4-16,-25 46-3 15,-37 44-27-15,-28 46-13 16,-49 45-154-16,-24 18 24 15,-43 17-356-15</inkml:trace>
        </inkml:traceGroup>
        <inkml:traceGroup>
          <inkml:annotationXML>
            <emma:emma xmlns:emma="http://www.w3.org/2003/04/emma" version="1.0">
              <emma:interpretation id="{12FA875C-0BD2-4AA4-84F1-E1D1D04958ED}" emma:medium="tactile" emma:mode="ink">
                <msink:context xmlns:msink="http://schemas.microsoft.com/ink/2010/main" type="inkWord" rotatedBoundingBox="25450,16329 25597,14705 26672,14802 26526,16426"/>
              </emma:interpretation>
              <emma:one-of disjunction-type="recognition" id="oneOf19">
                <emma:interpretation id="interp35" emma:lang="" emma:confidence="1">
                  <emma:literal/>
                </emma:interpretation>
              </emma:one-of>
            </emma:emma>
          </inkml:annotationXML>
          <inkml:trace contextRef="#ctx0" brushRef="#br0" timeOffset="205508.0445">24186 13212 185 0,'15'-10'198'0,"0"0"-54"0,5-3-110 16,5 0 113-16,5-2-132 15,0 2-9-15,6-2-2 16,-2 5-3-16,-1-5 1 16,-5 2-2-16,2-1 1 15,-8 4-2-15,-1 4 1 16,-6 1-2-16,-2 3 0 16,-4 4 1-16,-6 8 2 0,-1 0 2 15,-9 14 3-15,-6 8 2 16,-11 18 0-16,-7 5-2 15,-14 18-1-15,-3 1-3 16,-8 18 1-16,-1-6 0 16,-6 14 2-16,5-14-1 15,-2 10 2-15,5-18-1 16,4 9 1-16,9-19 0 16,4 8 0-16,12-15 1 15,6 1 1-15,10-14-2 0,8 2 0 16,9-15-2-1,8 1 0-15,3-6-1 0,13 2 0 16,1-7-1-16,10 3 0 16,1-2-2-16,10-1 0 15,-5-3 0-15,10-4-1 16,-10-5 1-16,7-9-1 16,-10-4 1-16,6-9 0 15,-8-4 0-15,11-7-1 16,-6 0-1-16,6-6-5 15,-2 1-3-15,3 0-8 16,-9 0-4-16,7 2-11 16,-13 6-3-16,-3 4-126 15,-12 3 38-15,-2 8-317 16</inkml:trace>
        </inkml:traceGroup>
        <inkml:traceGroup>
          <inkml:annotationXML>
            <emma:emma xmlns:emma="http://www.w3.org/2003/04/emma" version="1.0">
              <emma:interpretation id="{2CD91863-5846-4A92-A3E2-7CD57A9E5102}" emma:medium="tactile" emma:mode="ink">
                <msink:context xmlns:msink="http://schemas.microsoft.com/ink/2010/main" type="inkWord" rotatedBoundingBox="27080,13798 31994,13453 32178,16081 27264,16426"/>
              </emma:interpretation>
              <emma:one-of disjunction-type="recognition" id="oneOf20">
                <emma:interpretation id="interp36" emma:lang="" emma:confidence="0">
                  <emma:literal>Endkapital</emma:literal>
                </emma:interpretation>
                <emma:interpretation id="interp37" emma:lang="" emma:confidence="0">
                  <emma:literal>Endkapitol</emma:literal>
                </emma:interpretation>
                <emma:interpretation id="interp38" emma:lang="" emma:confidence="0">
                  <emma:literal>Endkapitäl</emma:literal>
                </emma:interpretation>
                <emma:interpretation id="interp39" emma:lang="" emma:confidence="0">
                  <emma:literal>Endkapitel</emma:literal>
                </emma:interpretation>
                <emma:interpretation id="interp40" emma:lang="" emma:confidence="0">
                  <emma:literal>Endkapitul</emma:literal>
                </emma:interpretation>
              </emma:one-of>
            </emma:emma>
          </inkml:annotationXML>
          <inkml:trace contextRef="#ctx0" brushRef="#br0" timeOffset="231341.392">26255 12665 404 0,'15'-10'147'0,"-8"-5"15"15,-9 3-106-15,2 4-29 16,-2-1-17-16,-4 6-4 15,-4 6-7-15,-12 9-2 0,-6 0 0 16,-15 11 2-16,-4 2 2 16,-16 11 5-16,3-3 2 15,-9 7-1-15,6 2-2 16,-4 13-3-16,14-2-7 16,0 11-1-16,15-5 0 15,5 2-1-15,18-13 3 16,13-5 2-1,15-13 1-15,10-8-1 0,12-14 1 16,5-10 1-16,-2-9 0 0,7-6-1 16,-7 2 0-16,1 0-1 15,-11 4 1-15,-2 1 1 16,-11 3 0-16,-3 2 2 16,-9 5 1-16,-6 8-1 15,-9 9 0-15,-8 16-1 16,-6 7-1-16,-12 17-1 15,1-1 0-15,-6 12 1 16,6-12 1-16,-2 9 1 16,10-12 1-16,1 9-1 15,5-17-1-15,6 1-1 16,6-13 0-16,7-4-2 16,11-16 0-16,10-5 1 0,4-6 1 15,9-9-1-15,3-1 2 16,5-9 1-16,1-3 1 15,7-13 2-15,-4 0 1 16,6-10 1-16,-5 3-2 16,2-7 0-16,-5 13-4 15,-2-3 1-15,-8 9-2 16,-1 1 0-16,-5 9 1 0,-3 1 0 16,-2 4 0-16,-3 0 0 15,-3 4 0-15,-3 5-3 16,-5 2-1-16,-6 12-1 15,-8 8 1-15,-7 19-1 16,-7 6 3-16,-11 17 2 16,1-2 1-16,-7 6 2 15,9-11 3-15,8-4 1 16,8-18-1-16,11-9-2 16,13-14-2-16,6-15-3 15,3-3-1-15,10-13 1 16,0-5 1-16,12-14-1 15,0 4 0-15,6-10-2 16,-6 8 0-16,5-1 0 16,-13 13 0-16,1-1 0 15,-8 11 2-15,1 0 0 16,-7 8 0-16,-3 3-1 16,-6 9 0-16,-8 11 1 0,-7 9 0 15,-7 13 0-15,-6 4 1 16,-4 16-1-16,2-5 1 15,-3 3-2-15,7-10-3 16,4-1-13-16,7-16-9 16,2-2-53-16,6-9-92 0,5-2 8 15,7-5-232-15</inkml:trace>
          <inkml:trace contextRef="#ctx0" brushRef="#br0" timeOffset="231495.4158">27014 13498 426 0,'15'-13'144'0,"-9"-1"22"15,-9 4-116-15,-10-8-22 16,-6 2-15-16,-12-3-8 16,-7 4-8-16,-14 5 0 15,4 10-1-15,-7 10 0 16,9 12 2-16,-4 16 1 15,8 9 0-15,-6 22-1 16,7 1-1-16,-1 16 1 16,9-11 0-16,13-4 0 15,17-26 2-15,16-17 0 16,15-24-1-16,17-24 0 16,2-17 2-16,16-27 0 0,-2-11 4 15,12-25 2-15,-1-3 0 16,19-26 0-16,-8 4-1 15,12-27-2-15,-14 12-3 16,7-21-1-16,-25 23 0 0,0-4-1 16,-18 34-1-16,-12 3 0 15,-15 40 0-15,-11 16-1 16,-15 34 1-16,-14 26 2 16,-3 29 3-16,-10 30-1 15,1 18-1-15,-8 40-10 16,5 4-10-16,-4 31-13 15,6-13-5-15,2 2-80 16,11-34-39-16,6-17-10 16,14-43-131-16</inkml:trace>
          <inkml:trace contextRef="#ctx0" brushRef="#br0" timeOffset="232012.9754">28089 12268 552 0,'-10'5'132'0,"-16"25"52"0,-11 19-166 16,-17 33-5-16,-9 16-7 15,-17 35-8-15,2-1-6 0,-15 26 2 16,18-19 0 0,-5 16 1-16,19-26 2 15,-2 9 0-15,16-27 1 16,-1-9 3-16,15-38 1 16,5-14 2-16,13-30 0 15,10-18 0-15,12-15-1 0,11-17-2 16,12-12-1-16,15-21-5 15,8-2-4-15,20-8-6 16,-2 10-5 0,15 3-4-16,-9 19 1 0,3 6 7 15,-16 12 8-15,-2 3 7 16,-22 8 8-16,-11 4 17 16,-12 6 3-16,-15 2 9 15,-11 4 0-15,-14 1 0 16,-10 1-11-16,-20 1-8 0,0-2-11 15,-17 5-13-15,2-2-10 16,-7 9-11-16,12 4-5 16,-5 9-3-16,13 3 8 15,4 9 8 1,14-1 12-16,4 3 7 16,10-8 5-16,11 2 0 0,11-6-1 15,4-1-1-15,8-2-3 16,13-1-3-16,1-3-6 15,9-5-19-15,3-4-18 16,5-4-116-16,-6-7 17 16,6-5-270-16</inkml:trace>
          <inkml:trace contextRef="#ctx0" brushRef="#br0" timeOffset="232857.2995">27958 13461 468 0,'-3'-3'160'16,"-7"3"21"-16,-12 3-130 0,-9 2-25 15,1 2-22-15,-10 8-11 16,5 2-7-16,0 7-2 16,11 6 3-16,2 10 4 15,9 0 4-15,3 8 4 0,3-3 1 16,4 5 2-16,6-12 0 15,4-3-1-15,1-15 1 16,9-14-1-16,3-14 0 16,4-13-1-16,3-13 0 15,6-17-2-15,-3-6-3 16,7-14-8-16,-6 3-2 16,2-7 0-1,-6 17 2-15,-2 3 3 16,-10 24 8-16,-5 9 8 15,-7 19 5-15,-3 20 8 0,-2 12 1 0,-4 18 0 16,-1 8-6-16,-1 16-4 16,-4-8-6-16,2 9 3 15,2-13 1-15,0 4 1 16,-1-13 0-16,3 10 0 16,-3-7-6-16,-4 10-2 15,0-6-2-15,-5 11-5 16,-1-12-2-16,-4 14-1 15,5-10 0-15,0 6 1 16,3-11 4-16,5-4 5 16,8-19 1-16,2-11 5 15,5-19 1-15,7-19 5 16,1-14-2-16,2-24 1 16,0-10-2-16,3-26-1 15,-3-5-3-15,5-30 1 16,1 6-1-16,6-21 0 0,1 23-1 15,7 2-1-15,-2 31-2 16,7 7 0-16,-5 27-1 16,2 4-1-16,-9 14-1 15,5 8 0-15,-6 15 0 0,2 12 0 16,-5 9 1-16,4 14 1 16,-8 4 2-1,-2 10-1-15,-8 1 0 0,-3 7 2 16,-11-6 1-16,-9 4 0 15,-9-3 0-15,-9 4 1 16,-7-3-3-16,-12-3 4 16,3-5-2-16,-7-5 0 15,6-12-2-15,3-8-8 16,11-3-10-16,10-6-14 16,9-2-7-16,3 2-12 15,7-1 2-15,5-3-7 16,5 0 6-16,13-6-124 15,6-2 43-15,12-4-321 16</inkml:trace>
          <inkml:trace contextRef="#ctx0" brushRef="#br0" timeOffset="233729.4893">28576 13377 125 0,'-10'40'218'0,"-3"8"-82"15,3-2-74-15,1 6 76 16,4-9-134-16,-1 8 0 15,-1-4-2-15,-3 6-3 16,5-5-1-16,-3 13-1 0,1-6-3 16,1 3-1-16,2-11-5 15,-2-7 1-15,2-17 2 16,-2-11 1-16,-1-12 2 16,-1-9 6-16,-2-4-4 15,1-10-10-15,9-1-13 0,4-7-98 16,1 3 18-16,6-7-239 15</inkml:trace>
          <inkml:trace contextRef="#ctx0" brushRef="#br0" timeOffset="234377.9256">29252 12279 480 0,'-15'65'150'0,"-10"23"37"0,-7 3-128 0,-4 41-28 16,4 5-11-16,-9 53-7 16,1-8-18-1,-8 32-11-15,6-31-2 0,-3-12-4 16,14-58 4-16,3-27 6 15,8-54 8-15,5-34 3 16,5-26 4-16,-2-29 5 16,4-12 0-16,1-23 1 15,4 4 0-15,4-10-1 16,8 19-6-16,6 2-3 16,6 24-5-16,8 7-5 15,0 19-1-15,10 9-1 16,0 11 0-16,13 7-5 15,-2 9-3-15,8 9-23 0,-7 0-9 16,2 4-18-16,-9-1-22 16,0 1-54-16,-10-6 16 15,0 3-125-15</inkml:trace>
          <inkml:trace contextRef="#ctx0" brushRef="#br0" timeOffset="233994.0903">28704 12716 522 0,'13'-5'123'0,"5"3"41"0,1 1-158 0,2 2-18 16,-3 3-14-16,1-3-52 16,-4-1-85-16,1-5 7 15,1-5-223-15</inkml:trace>
          <inkml:trace contextRef="#ctx0" brushRef="#br0" timeOffset="235131.8298">29487 13518 317 0,'-6'5'187'0,"-6"-10"-5"0,-6-5-68 0,-9-8-44 16,-1-6-34-16,-10-2-18 15,0 4-22-15,-6 7-11 16,6 12-4-16,-5 11-1 16,8 12 6-16,0 12 5 15,9 3 5-15,4 8 3 16,11-2 1-16,6 1 2 15,5-7 2-15,6-6 8 16,4-7 2 0,8-9 1-16,1-14 1 15,7-13-12-15,-1-6-11 0,10-11-12 16,-5-4-4-16,3-5-9 16,-1 5 6-16,3-3 4 0,-6 12 8 15,1 4 4-15,-8 12 8 16,-2 8 11-16,-5 12 6 15,-2 9 6-15,-5 4 4 16,6 10-1-16,-1 0-8 16,2-3-5-16,3-8-7 0,5-7-3 15,1-14-2-15,1-12 0 16,-2-6-2-16,2-9-5 16,-4-3-1-16,2 1-4 15,-3 3-1-15,0 2 2 16,-3 5 4-16,1-4 2 15,0 4 5-15,9-9 3 16,1 1 1-16,9-12 5 16,1-4 0-16,8-14 5 15,1-4 0-15,6-23 9 16,-5-2-1-16,5-26 4 16,-8 1-1-16,-3-24-2 15,-12 11-8-15,-1-25-5 16,-7 17-5-16,0-10-4 15,-6 28-4-15,-4 10-2 16,-7 35 0-16,-12 20 3 0,-8 30 1 16,-13 16 2-16,-4 19 2 15,-16 26 0 1,-2 20-1-16,-11 42-1 16,3 22 0-16,-5 51-3 0,13 5-4 15,2 47-6-15,18-20-2 16,5 9-2-16,15-52 2 15,10-16 0-15,12-58 5 0,9-20-17 16,6-36-9-16,6-14-141 16,0-16 30-1,-3-19-342-15</inkml:trace>
        </inkml:traceGroup>
      </inkml:traceGroup>
    </inkml:traceGroup>
    <inkml:traceGroup>
      <inkml:annotationXML>
        <emma:emma xmlns:emma="http://www.w3.org/2003/04/emma" version="1.0">
          <emma:interpretation id="{D52669A5-A0D6-4EF3-9AE2-05F5B3ADC0E7}" emma:medium="tactile" emma:mode="ink">
            <msink:context xmlns:msink="http://schemas.microsoft.com/ink/2010/main" type="paragraph" rotatedBoundingBox="25654,16968 31448,16252 31642,17821 25848,18537" alignmentLevel="6"/>
          </emma:interpretation>
        </emma:emma>
      </inkml:annotationXML>
      <inkml:traceGroup>
        <inkml:annotationXML>
          <emma:emma xmlns:emma="http://www.w3.org/2003/04/emma" version="1.0">
            <emma:interpretation id="{D498A203-59E8-4516-8404-86673982C64E}" emma:medium="tactile" emma:mode="ink">
              <msink:context xmlns:msink="http://schemas.microsoft.com/ink/2010/main" type="inkBullet" rotatedBoundingBox="25666,17067 25752,17056 25777,17255 25691,17265"/>
            </emma:interpretation>
            <emma:one-of disjunction-type="recognition" id="oneOf21">
              <emma:interpretation id="interp41" emma:lang="" emma:confidence="0">
                <emma:literal>•</emma:literal>
              </emma:interpretation>
            </emma:one-of>
          </emma:emma>
        </inkml:annotationXML>
        <inkml:trace contextRef="#ctx0" brushRef="#br0" timeOffset="205832.2736">24125 15349 560 0,'-25'55'163'0,"5"-9"27"16,7-16-163-16,31-2-212 16,25-9 44-16,-9 0-472 15</inkml:trace>
      </inkml:traceGroup>
      <inkml:traceGroup>
        <inkml:annotationXML>
          <emma:emma xmlns:emma="http://www.w3.org/2003/04/emma" version="1.0">
            <emma:interpretation id="{CE1833AC-B0C3-448A-A428-B69D2A5BD652}" emma:medium="tactile" emma:mode="ink">
              <msink:context xmlns:msink="http://schemas.microsoft.com/ink/2010/main" type="line" rotatedBoundingBox="26979,16804 31448,16252 31642,17821 27172,18373"/>
            </emma:interpretation>
          </emma:emma>
        </inkml:annotationXML>
        <inkml:traceGroup>
          <inkml:annotationXML>
            <emma:emma xmlns:emma="http://www.w3.org/2003/04/emma" version="1.0">
              <emma:interpretation id="{C13DF79A-EC3B-4A70-A5EF-639625E1A770}" emma:medium="tactile" emma:mode="ink">
                <msink:context xmlns:msink="http://schemas.microsoft.com/ink/2010/main" type="inkWord" rotatedBoundingBox="26979,16804 31448,16252 31642,17821 27172,18373"/>
              </emma:interpretation>
              <emma:one-of disjunction-type="recognition" id="oneOf22">
                <emma:interpretation id="interp42" emma:lang="" emma:confidence="0">
                  <emma:literal>11.910</emma:literal>
                </emma:interpretation>
                <emma:interpretation id="interp43" emma:lang="" emma:confidence="0">
                  <emma:literal>11.918</emma:literal>
                </emma:interpretation>
                <emma:interpretation id="interp44" emma:lang="" emma:confidence="0">
                  <emma:literal>11-910</emma:literal>
                </emma:interpretation>
                <emma:interpretation id="interp45" emma:lang="" emma:confidence="0">
                  <emma:literal>11.990</emma:literal>
                </emma:interpretation>
                <emma:interpretation id="interp46" emma:lang="" emma:confidence="0">
                  <emma:literal>71.910</emma:literal>
                </emma:interpretation>
              </emma:one-of>
            </emma:emma>
          </inkml:annotationXML>
          <inkml:trace contextRef="#ctx0" brushRef="#br0" timeOffset="235956.0727">25694 15583 213 0,'-35'38'234'0,"-5"2"-58"15,10-10-123-15,0-5 138 16,7-7-150-16,-3-5-3 16,7-6-10-16,-1-4-4 0,7-3-11 15,2-1-7 1,9-4-7-16,9-9-3 0,7-1-3 15,15-14-2-15,11-6 0 16,14-12-1-16,4-1 1 31,19-13 2-31,-11 8 3 0,12-11 2 16,-11 10 2 0,2-3 5-16,-16 14 0 0,2 0 1 0,-17 16-1 15,-6 9 0-15,-15 10-5 16,-6 14 0-16,-11 18-2 0,-11 25-4 15,-13 13-1 1,-12 31-2-16,-11 5 1 0,-14 25 1 16,3-14 4-16,-5 22 2 15,6-16-3-15,2 9-11 16,14-24-5-16,-1 0-7 16,9-26-5-16,3-9-6 15,5-25 8-15,9-17-34 16,11-19-96-16,13-24 22 15,14-15-271-15</inkml:trace>
          <inkml:trace contextRef="#ctx0" brushRef="#br0" timeOffset="236676.566">26378 15948 539 0,'3'12'128'0,"5"-12"50"15,11-10-149-15,7-7-9 16,9-16-3-16,3-10-2 0,14-23-7 16,-2-6-8-1,11-19-5-15,-5 3-3 16,8-15 0-16,-10 15 1 0,8-7 1 15,-14 19 5-15,0 3 1 16,-11 25 1-16,-9 10 3 16,-13 24 4-1,-10 19 3-15,-14 22 0 16,-14 24 1-16,-7 16-4 0,-10 31-4 16,-4 5-2-16,-8 23-2 15,7-7-1-15,-6 21-11 16,6-16-7-16,-6 14-19 15,7-25-13-15,1 5-69 16,12-35-61-16,3-8-4 16,13-29-167-16</inkml:trace>
          <inkml:trace contextRef="#ctx0" brushRef="#br0" timeOffset="236814.3389">26984 16247 605 0,'1'18'137'0,"-6"1"43"0,4-8-186 0,6-4-36 15,5-4-15-15,3 2-132 16,5-8 27-16,2-7-303 16</inkml:trace>
          <inkml:trace contextRef="#ctx0" brushRef="#br0" timeOffset="237262.9163">27835 15286 579 0,'-10'-2'181'0,"-4"4"33"0,-6-5-156 16,-5 3-34-16,0-2-23 15,-10 4-20-15,-5 3-15 0,-5 13-17 16,-1 5 6 0,-4 14 3-16,12 4 15 0,0 2 11 15,13-10 12-15,10-1 4 16,13-12 2-16,9-4 1 16,9-4-1-16,9-4 1 15,0-4 1-15,8-8 1 16,-3-7 0-16,8-17 2 15,-6-11 0 1,11-24-2-16,-3-10-1 16,6-23-3-16,-4 6-1 0,1-14 0 15,-11 17 1-15,-6 6 2 16,-11 26 4-16,-5 12 10 16,-7 25 4-16,-4 16 2 15,-4 15-2-15,-3 24-4 16,-4 13-11-16,2 34-5 0,0 14-3 15,7 44-8-15,3 0-4 16,3 28 1 0,4-18 3-16,-4 11 10 0,-3-38 13 15,-8-9 19-15,-16-40 5 16,4-4 5-16,-4-31-8 16,-15-11-5-16,-2-15-15 15,-9-5-6-15,-13-19-10 16,-15-10-16-16,10-5-9 15,-8-9-25-15,14 0-10 0,-1 3-21 16,12 7-1-16,2 6-52 16,16 12-42-16,13 5-1 15,15 2-143-15</inkml:trace>
          <inkml:trace contextRef="#ctx0" brushRef="#br0" timeOffset="237874.4982">28234 15649 563 0,'12'-5'164'0,"11"-13"32"0,0-7-159 15,12-13-28-15,0-2-30 16,0 0-12-16,-9 11-15 16,-3 0-17-16,-8 8 7 15,-1-6 14-15,-4 4 30 16,1 0 28-16,-1 1 28 0,3 2 17 15,1 2 2-15,2-4 5 16,4-3-14-16,5-6-7 16,0-2-16-16,7-7-6 31,-1 2-13-31,2-6-11 0,-4 8-11 0,-1 1-6 16,-7 9-10-16,-1 1-1 15,-3 10 7-15,-1 0 8 16,-6 5 7-16,2 2 14 15,-4 3 6-15,-4 5 5 16,-6 9 1-16,-6 11-1 16,-2 12-5-16,-10 18-4 15,-5 6-6-15,-8 26-6 16,-2 4-3-16,-12 23-4 0,6-1-4 16,-7 20-5-16,6-17-1 15,-4 16-10 1,9-21 0-16,1-2 0 0,7-26 3 15,3-13-6-15,11-28 6 16,3-17-43-16,9-22-98 16,8-21 13-16,7-12-258 15</inkml:trace>
          <inkml:trace contextRef="#ctx0" brushRef="#br0" timeOffset="238490.375">29419 14959 530 0,'28'-22'122'0,"-21"14"49"16,-15 18-160-16,-9 18-14 0,-14 35-3 15,-11 17-6-15,-11 34-6 16,2 4 5-16,-3 23-12 15,15-16-9-15,7 13-40 16,14-24-10-16,11 2 43 16,12-26 52-16,10-12 23 15,8-31 51-15,19-22 33 0,3-30-33 16,21-32-26-16,2-19-6 16,15-39-3-16,-7-11-16 15,12-34-8-15,-15 6-13 16,2-21-3-16,-18 29-7 15,-9-5-1-15,-23 36-2 16,-20 9-2-16,-22 35-1 16,-26 11-2-16,-12 22-2 0,-21 16-11 15,-4 12-8 1,-18 1-30-16,10 3-9 0,-13-4-149 16,8-12 27-16,-12-16-336 15</inkml:trace>
        </inkml:traceGroup>
      </inkml:traceGroup>
    </inkml:traceGroup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25:54.8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826BFB4-0386-44FC-9BE7-9DE4293B7F4F}" emma:medium="tactile" emma:mode="ink">
          <msink:context xmlns:msink="http://schemas.microsoft.com/ink/2010/main" type="inkDrawing" rotatedBoundingBox="5139,13780 10265,13829 10263,14046 5137,13997" shapeName="Other">
            <msink:destinationLink direction="to" ref="{DCE985A2-52B5-43CE-B735-CFCD727BE4B9}"/>
          </msink:context>
        </emma:interpretation>
      </emma:emma>
    </inkml:annotationXML>
    <inkml:trace contextRef="#ctx0" brushRef="#br0">0 7 320 0,'10'10'97'0,"-1"-10"24"15,7 0-73-15,4 3-31 16,15-3 4-16,2 0 2 0,19 0-4 16,2 0-6-16,22 0-1 15,3 2-4-15,26 3 2 16,-1 0-2-16,27 3 5 16,-6 0 1-16,36 2 3 31,-9 0 0-31,36-2 1 15,-6-4-3-15,45-3-1 0,-23-4-3 16,39-5-3 0,-20-2-3-16,27-3-3 0,-38-1 0 15,27 3-2-15,-38-1 1 0,15 5 0 16,-35 7 0-16,16 4-1 16,-36-1 0-16,6 2-1 15,-34-2-2-15,0-3-5 16,-33 0-5-16,-8 5-11 15,-26 7-8-15,-2 9-24 0,-21 6-13 16,-4 8-35-16,-13 0-43 16,-7 8-4-16,-11-7-96 15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30:50.2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166CE87-91FE-4F68-BB82-90B826E416A1}" emma:medium="tactile" emma:mode="ink">
          <msink:context xmlns:msink="http://schemas.microsoft.com/ink/2010/main" type="inkDrawing" rotatedBoundingBox="7812,1710 23161,2547 23016,5198 7667,4361" semanticType="strikethrough" shapeName="Other">
            <msink:sourceLink direction="with" ref="{81D79191-7278-41C0-8AA5-F5379BE16710}"/>
            <msink:sourceLink direction="with" ref="{451C2179-9127-4160-8170-E953466D6092}"/>
            <msink:sourceLink direction="with" ref="{2FACBF21-E50D-4E71-AD37-08C755E367C0}"/>
            <msink:sourceLink direction="with" ref="{86079B60-0E41-48C0-A7F5-4516CE6AB899}"/>
          </msink:context>
        </emma:interpretation>
      </emma:emma>
    </inkml:annotationXML>
    <inkml:trace contextRef="#ctx0" brushRef="#br0">15322 2917 562 0,'0'-20'114'0,"-3"-1"57"15,-1-1-166-15,3 1-6 0,2 2 2 16,-2-2 0-16,-8 1-2 16,-9-7 0-16,-7-3 1 15,-21-11 3-15,-6-1 0 16,-22-14 2-16,-6 3 1 16,-26-10 1-16,1 5-1 0,-26-12 0 31,10 10-1-31,-29-13-1 0,13 7-2 0,-33-19-1 15,13 9 0 1,-34-12-1-16,13 8-1 0,-35-5 0 16,23 14-2-16,-43-9-2 15,22 10-1-15,-34-9-2 16,24 6-1-16,-46-10 0 16,29 6 2-16,-44-2 1 15,28 12 3-15,-43-4 2 16,33 13 3-16,-43-7-2 15,36 7-1-15,-41-10 1 16,35 8-2-16,-40-10 0 16,44 9 0-16,-45-4-2 15,37 12 0-15,-36-5-3 16,40 15-2-16,-47-2-1 16,50 7 0-16,-40-4 0 15,39 6 3-15,-36-1 4 16,42 4 2-16,-38 5 2 0,40 6 1 15,-32 7-2-15,37 9 0 16,-29 4 0-16,39 7-1 16,-24 5-1-16,36 5 1 15,-33 1 0-15,43 6 0 16,-33 8 2-16,38 0 0 0,-21 11 0 16,37 2 0-16,-25 9 0 15,41 1 0-15,-18 18 1 16,34-4 0-16,-18 16-1 15,39-5 1-15,-11 10 0 16,29-12 0-16,-3 12 0 16,31-10 1-16,-6 12 1 15,26-10-1-15,-1 9 0 16,18-12 1-16,5 11-1 16,18-10 0-16,9 6-2 15,14-9 0-15,10 15-1 16,9-16 0-16,13 11 0 15,3-14 0-15,7 6 0 16,4-17 1-16,5 4-1 16,-2-16 0-16,6 6 0 15,-1-13-2-15,1-1-1 16,-3-10-1-16,2-4-2 0,-4-7-3 16,5-6-8-16,-1-6-6 15,4-7-63-15,-3-5-69 16,4-10-3-16,-9-10-191 15</inkml:trace>
  </inkml:traceGroup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25:58.8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E985A2-52B5-43CE-B735-CFCD727BE4B9}" emma:medium="tactile" emma:mode="ink">
          <msink:context xmlns:msink="http://schemas.microsoft.com/ink/2010/main" type="inkDrawing" rotatedBoundingBox="8237,17309 8525,14920 9179,14999 8890,17388" semanticType="callout" shapeName="Other">
            <msink:sourceLink direction="to" ref="{5826BFB4-0386-44FC-9BE7-9DE4293B7F4F}"/>
          </msink:context>
        </emma:interpretation>
      </emma:emma>
    </inkml:annotationXML>
    <inkml:trace contextRef="#ctx0" brushRef="#br0">782 9 422 0,'-27'5'109'16,"-9"0"40"-16,4-1-113 0,-1-4-15 15,8-4-5-15,-7-1-5 16,6-1-9-16,-6-1-7 16,2 4 4-16,-5 4 0 15,2 6-2-15,-7 8-2 0,1 7-1 16,-8 7 0-16,6 8 0 15,-9 21 1-15,7 5 3 16,-1 32 0-16,6 6 1 16,2 39 1-16,8 1-1 15,8 46 0-15,6-4 0 16,13 41-2-16,7-17 0 16,9 23 1-16,4-48 0 0,4-11 4 15,-2-60 2-15,9-23 0 16,-3-44 0-16,11-20 0 15,2-17-1-15,11-20 4 16,-3-15 0-16,7-29 2 16,-8-11 0-1,-2-40 0-15,-11-6-4 0,3-34-1 16,-9 0-2-16,-3-33 0 16,-5 12-1-16,-2-22 0 15,-9 27 0-15,-3-6 0 16,-4 41 0-16,-9 14 0 15,-6 44 0-15,-12 21-4 16,-7 37-5-16,-19 34-12 16,-5 31-10-16,-21 34-58 15,1 15-66-15,-16 27-2 16,13-7-176-16</inkml:trace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26:00.2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AC56B98-319C-4D19-B92A-8B8820988A83}" emma:medium="tactile" emma:mode="ink">
          <msink:context xmlns:msink="http://schemas.microsoft.com/ink/2010/main" type="inkDrawing" rotatedBoundingBox="10284,13658 15575,13758 15568,14105 10278,14005" semanticType="underline" shapeName="Other">
            <msink:sourceLink direction="with" ref="{08062818-E367-4873-BAFE-EA3C3359918A}"/>
          </msink:context>
        </emma:interpretation>
      </emma:emma>
    </inkml:annotationXML>
    <inkml:trace contextRef="#ctx0" brushRef="#br0">189 15 312 0,'-35'7'88'0,"-5"-2"35"0,14-5-89 15,1-4-5-15,8 3-6 16,2-3-9-16,4 1-13 15,1 0 0-15,5 1-2 16,1 0 1-16,3 1-1 0,4-1-4 16,0 4 0-16,7-2 0 15,7-2 1-15,11 4 3 16,5-1 6-16,14 1 4 16,4 3 1-1,16 0 1-15,2 2-2 0,26 2-1 16,1-2-3-16,30 0 0 15,1-1-2-15,25 1 1 16,-9-4-1-16,36 2 3 16,-16 0 1-16,30-1 5 15,-16-4 2-15,36-2 3 16,-29 0 0-16,30 6 0 16,-26 2-5-16,26 9-1 15,-38 8-5-15,13 12-2 16,-28 3-2-16,10 7 0 0,-28-8 0 15,20-6 0 1,-22-17 0-16,16-19-1 0,-19-15-1 16,15-13-2-16,-27-6-3 15,7-5-1-15,-28 7-1 16,-7 1-1-16,-29 11 2 16,-2 5 2-16,-19 8 2 0,2 2 1 15,-9 3 1 1,4-1-2-16,-9-2-3 15,-1 2-13-15,-11 1-11 0,-5 6-51 16,-7 7-72-16,-19 14 1 16,-12 15-179-16</inkml:trace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26:02.6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F68F555-AB72-4B88-A6DD-5DCE6FEEDFE2}" emma:medium="tactile" emma:mode="ink">
          <msink:context xmlns:msink="http://schemas.microsoft.com/ink/2010/main" type="inkDrawing" rotatedBoundingBox="15984,13668 26627,13979 26618,14272 15975,13961" semanticType="underline" shapeName="Other">
            <msink:sourceLink direction="with" ref="{B18A68F5-9676-4593-87FD-677CA4086052}"/>
            <msink:sourceLink direction="with" ref="{70F83304-1257-42F8-A974-50C238C11837}"/>
          </msink:context>
        </emma:interpretation>
      </emma:emma>
    </inkml:annotationXML>
    <inkml:trace contextRef="#ctx0" brushRef="#br0">257 0 519 0,'-41'10'132'0,"-6"0"47"15,12-5-152-15,5 0-7 16,9-2-8-16,1 4-6 16,2-4-8-16,3 4-6 0,5-2-2 15,0-2-3 1,3 1 0-16,4-1 2 15,3-1 4-15,3-2 3 0,7 1 3 16,10-1 3 0,10-3 3-16,20 3 1 0,6-2 1 15,27 4-1-15,8 5-3 16,26 8-1-16,-3 6-2 16,34 9-1-16,-2 3 0 15,37 2 0-15,-7-7 0 16,41-3 1-16,-8-10 0 15,35-2 2-15,-18-4 2 16,45 2 6-16,-29 3 3 16,50 4 6-16,-23-1-1 0,50 4 3 15,-27-4-6-15,55-4-2 16,-38-8-4-16,53-3 1 16,-37-7-2-16,45 0 4 15,-38 1-1-15,39 3 1 16,-39-1-2-16,43-1-2 15,-46-4-3-15,41-8-2 16,-47 0-1-16,29-8-1 16,-58 5 1-16,23 1-1 15,-61 5 0-15,18 6 0 16,-58 7-1-16,5 6-4 16,-50 0-4-16,-4 6-12 0,-46 2-10 15,-6 3-10-15,-39 2-7 16,-11 5-23-16,-32 0-124 15,-23 13 37-15,-26 2-336 16</inkml:trace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28:14.885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5931 186 451 0,'-78'-13'106'0,"-19"-7"44"16,10 0-129-16,-15 0-10 15,11 5 0-15,-17-1-4 16,12 3-6-16,-19-6 2 16,12 6 2-16,-21-5-1 15,11 4 0-15,-22 3 0 16,13 3-1-16,-23 3-2 0,12 5 1 15,-26 5 0-15,13 1 0 16,-25 6 1-16,16 3-1 16,-24 1 1-16,18 3 0 15,-21 7-1-15,17 1-1 16,-22 8-1-16,24-2 0 16,-23 10-1-16,25 0 0 0,-22 7-1 15,24-2-1-15,-19 12 1 16,24-5 0-16,-19 4 0 15,24-5 2-15,-12 4 0 16,23-9 0-16,-8 11 1 16,26-2 0-16,-4 12 0 15,24 0 0-15,-4 16 1 16,21-5-1-16,3 19-1 16,19-9 0-16,1 16 0 15,22-13 0-15,6 16 0 16,12-12 0-16,12 16 1 15,11-12-1-15,12 15 2 16,10-14-1-16,20 14 1 16,6-19-1-16,24 11 1 15,1-14 0-15,24 13 0 16,-7-15-1-16,23 14 1 16,-6-15-1-16,29 9 1 0,-8-15-1 15,30 7 1-15,-8-18 0 16,38 8 2-16,-12-18 0 15,35 0 2-15,-13-14-1 16,42-6 2-16,-31-15-1 16,42-7-1-16,-25-13-1 15,35-7-1-15,-31-6-1 16,44-10-1-16,-38-2 0 16,37-7 0-16,-29 1 0 0,30-8 0 15,-34 1 1-15,42-12 3 16,-39 0 2-16,39-9 2 15,-32 0 0-15,27-12-1 16,-39 5-3-16,25-17 1 16,-49 0-2-16,19-17 2 15,-39 7 1-15,13-18 2 16,-41 8 0-16,8-20 0 16,-34 11-1-16,7-17 0 15,-37 11-3-15,-1-15 1 16,-30 15-2-16,-16-16 0 15,-31 16-1-15,-15-12 0 16,-25 14 0-16,-27-15-2 0,-19 18 0 16,-30-17-3-16,-17 17-2 15,-37-9-5-15,-4 17-2 16,-45-10-6-16,8 19-3 16,-50-9-6-16,7 19 1 15,-50-7-9-15,16 18-1 16,-52-1-31-16,21 19-106 15,-66 3 23-15,33 10-292 16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09:28:45.7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5A9DF4A-8EFB-4557-84A2-BE451646B55C}" emma:medium="tactile" emma:mode="ink">
          <msink:context xmlns:msink="http://schemas.microsoft.com/ink/2010/main" type="writingRegion" rotatedBoundingBox="27088,12144 30175,12449 30025,13969 26938,13665"/>
        </emma:interpretation>
      </emma:emma>
    </inkml:annotationXML>
    <inkml:traceGroup>
      <inkml:annotationXML>
        <emma:emma xmlns:emma="http://www.w3.org/2003/04/emma" version="1.0">
          <emma:interpretation id="{3EDF42DF-4F2C-4765-967D-C4E2E740DC19}" emma:medium="tactile" emma:mode="ink">
            <msink:context xmlns:msink="http://schemas.microsoft.com/ink/2010/main" type="paragraph" rotatedBoundingBox="27088,12144 30175,12449 30025,13969 26938,136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EF8FCC-2175-4B25-99C5-B6FDCF92E701}" emma:medium="tactile" emma:mode="ink">
              <msink:context xmlns:msink="http://schemas.microsoft.com/ink/2010/main" type="line" rotatedBoundingBox="27088,12144 30175,12449 30025,13969 26938,13665"/>
            </emma:interpretation>
          </emma:emma>
        </inkml:annotationXML>
        <inkml:traceGroup>
          <inkml:annotationXML>
            <emma:emma xmlns:emma="http://www.w3.org/2003/04/emma" version="1.0">
              <emma:interpretation id="{308C23C2-5F1C-42A0-88A5-B5A15D19CCD2}" emma:medium="tactile" emma:mode="ink">
                <msink:context xmlns:msink="http://schemas.microsoft.com/ink/2010/main" type="inkWord" rotatedBoundingBox="27088,12144 30175,12449 30025,13969 26938,13665"/>
              </emma:interpretation>
              <emma:one-of disjunction-type="recognition" id="oneOf0">
                <emma:interpretation id="interp0" emma:lang="" emma:confidence="0">
                  <emma:literal>dann</emma:literal>
                </emma:interpretation>
                <emma:interpretation id="interp1" emma:lang="" emma:confidence="0">
                  <emma:literal>daun</emma:literal>
                </emma:interpretation>
                <emma:interpretation id="interp2" emma:lang="" emma:confidence="0">
                  <emma:literal>damn</emma:literal>
                </emma:interpretation>
                <emma:interpretation id="interp3" emma:lang="" emma:confidence="0">
                  <emma:literal>darin</emma:literal>
                </emma:interpretation>
                <emma:interpretation id="interp4" emma:lang="" emma:confidence="0">
                  <emma:literal>daran</emma:literal>
                </emma:interpretation>
              </emma:one-of>
            </emma:emma>
          </inkml:annotationXML>
          <inkml:trace contextRef="#ctx0" brushRef="#br0">654 1046 390 0,'9'-13'184'0,"-6"-4"-11"0,-10 6-94 0,-3-4-41 16,-1 6-21-16,-11 3-21 15,-4 1 7-15,-14 6-4 16,-3 4-3-16,-12 4-3 16,0 1-3-16,-10 5 3 15,5-4 3-15,-9 3 0 16,12-5 4-16,1 6 6 16,13-5-2-16,11 5-2 15,17 4 2-15,12 10-3 16,13 3-4-1,15 8-7-15,10-4-5 0,14-6-4 16,5-15 0-16,9-15 2 16,-5-15 7-16,8-16 4 15,-8-6 6-15,5-16 3 16,-6-5-1-16,8-20 2 0,-7-2-1 16,10-18 1-16,-7 5 0 15,7-18 1-15,-11 13 0 16,1-15 1-16,-17 15-1 15,-3-6 1-15,-14 24-1 16,-9 9 3-16,-10 29 1 16,-14 17 1-16,-7 27-2 15,-21 26 0-15,-4 20-5 16,-21 30-2-16,-1 10 0 0,-12 27 0 16,9-7 0-16,1 21 0 15,17-16 0-15,8 15-4 16,19-18-8-16,11 9-24 15,10-26-25-15,10-3-30 16,6-27-7-16,13-10-65 16,-1-28 14-16,8-12-110 15</inkml:trace>
          <inkml:trace contextRef="#ctx0" brushRef="#br0" timeOffset="172.9878">1235 1109 312 0,'-1'-8'216'0,"-4"0"-66"16,-5-2-57-16,-5 1-66 16,-10 3-66-16,-3 6 47 15,-15 11-3-15,-2 9-3 16,-13 13-1-16,4 9 0 15,-9 9-1-15,15 3 0 0,-2 7-3 16,17-11-1 0,10-4-2-16,13-11-1 15,12-10 2 1,9-20 3-16,14-13 3 16,3-12 3-16,16-15 0 0,0-7-2 15,10-11 0-15,-6 3-3 0,5-4-2 16,-12 6 1-16,1 1 0 15,-11 14 1-15,-2 3 2 16,-11 13 3-16,-3 6 2 16,-10 9 2-16,-7 15 3 15,-6 11-2-15,-5 14-1 16,-6 8-2-16,-2 14 0 16,-1-7-2-16,6-1 0 0,6-16 0 15,8-6-1-15,9-13-2 16,7-12 0-16,5-9 0 15,6-6-1-15,-2-5 1 16,7-8 1-16,-2 0-1 16,5-7 0-16,-1 0 0 15,8-6 0-15,-4 4-1 16,6-3-1-16,-9 10 0 16,-2 5 0-16,-11 10 0 15,-5 9 0-15,-10 9 1 16,-6 12 2-16,-8 8 1 0,-7 17 5 15,-3-2 4-15,-1 5 1 16,9-8-2-16,3-8-1 16,8-14-7-16,6-3-4 15,1-12-2-15,8-6 0 16,1-4 1-16,13-9 2 16,0-6 0-16,13-6 1 15,-1 5-1-15,6-6 1 16,-7 8 0-16,0 3-1 15,-11 3 0-15,-2 1 2 16,-5 8-1-16,-1-1 0 16,-6 4-1-16,2 6 0 15,-7 4-1-15,-4 4 0 16,-2 6 0-16,-3 5 0 0,1-3 1 16,1 6 1-16,1-5-1 15,4 0-7 1,2-3-7-16,2-2-14 0,-3-5-6 15,3-4-19-15,-2-1-40 16,3-6-71-16,-3-4 5 16,5-9-177-16</inkml:trace>
          <inkml:trace contextRef="#ctx0" brushRef="#br0" timeOffset="665.3747">2127 1315 440 0,'-2'3'107'0,"7"-3"36"16,2-3-127-16,4-5-12 16,6-2-7-16,6-8-8 15,4-4-4-15,6-5 0 16,-1 2 2-16,2-1 4 0,-2 4 8 16,-2 9 10-16,-9 3 3 15,1 7 4-15,-9 6 2 16,-4 9 0-16,-8 1-5 15,-6 12-2-15,-6 3-5 16,-9 4 1-16,1-2 1 16,3-4 0-1,6-6-1-15,8-8 0 0,11-7-3 16,6-10-2-16,4-2-2 0,8-6 0 16,0-2 1-1,6-8 0-15,0-1-1 16,7-7 2-16,-4-1 1 0,9-1 2 15,-5 5-1-15,0 1 0 16,-7 11 1-16,2 4 0 16,-10 5 1-16,5 4 0 15,-5 1-1-15,1 7-2 16,-4 5-4-16,-4 12-2 16,-6 6-2-16,-4 12-7 15,-1 0 1-15,3 0-7 16,1-14-12-16,11-7-34 15,4-16-93-15,9-11 10 16,-2-12-243-16</inkml:trace>
        </inkml:traceGroup>
      </inkml:traceGroup>
    </inkml:traceGroup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04:55.4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3FCD5E0-0F34-4BB8-B79B-54FCC6791E44}" emma:medium="tactile" emma:mode="ink">
          <msink:context xmlns:msink="http://schemas.microsoft.com/ink/2010/main" type="writingRegion" rotatedBoundingBox="1637,1115 28284,1470 28109,14602 1462,14248"/>
        </emma:interpretation>
      </emma:emma>
    </inkml:annotationXML>
    <inkml:traceGroup>
      <inkml:annotationXML>
        <emma:emma xmlns:emma="http://www.w3.org/2003/04/emma" version="1.0">
          <emma:interpretation id="{A96152CD-A9A1-46EF-B51A-6DD6A16E7FA1}" emma:medium="tactile" emma:mode="ink">
            <msink:context xmlns:msink="http://schemas.microsoft.com/ink/2010/main" type="paragraph" rotatedBoundingBox="2767,1132 28272,1452 28200,7191 2695,68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BC6A27-2A09-4F44-8148-7A329046F9F2}" emma:medium="tactile" emma:mode="ink">
              <msink:context xmlns:msink="http://schemas.microsoft.com/ink/2010/main" type="line" rotatedBoundingBox="2767,1132 27756,1446 27714,4792 2725,4478"/>
            </emma:interpretation>
          </emma:emma>
        </inkml:annotationXML>
        <inkml:traceGroup>
          <inkml:annotationXML>
            <emma:emma xmlns:emma="http://www.w3.org/2003/04/emma" version="1.0">
              <emma:interpretation id="{A2A51A06-F423-48BD-B955-8EFD1B9E8994}" emma:medium="tactile" emma:mode="ink">
                <msink:context xmlns:msink="http://schemas.microsoft.com/ink/2010/main" type="inkWord" rotatedBoundingBox="2752,2340 3842,2353 3835,2907 2745,2893"/>
              </emma:interpretation>
            </emma:emma>
          </inkml:annotationXML>
          <inkml:trace contextRef="#ctx0" brushRef="#br0">908 1609 232 0,'-4'5'47'0,"-2"3"22"16,1-1-69-16,0 5-7 15,3 1-1-15,-1 2-4 16,3 1-1-16,2 3-5 16,-1-4 2-16,3-4-2 15,-1-3 5-15,-3-3 22 16,2-5 10-16,-2-1 9 15,-2-3 5-15,2-2-2 0,2-4-20 16,6-5-6-16,2-5-4 16,5-7-1-16,5-2 0 15,5-8 0-15,-2 1 0 16,8-4 0-16,-2 5 0 16,2 0 1-16,-3 12 2 15,1 1 0-15,-11 12 2 16,3 5 1-16,-7 7 1 0,-1 5 1 15,-3 7-1 1,2 10 0-16,-7 2-2 0,-4 6 1 16,-2-1-1-16,-4 3 2 15,-5-5-2-15,-2 6 1 16,-3-3-1-16,-7 6 0 16,4-5-2-16,-5 2 3 15,3-7-1-15,0 1 0 16,7-11-1-16,1-3-1 15,6-7-3-15,1-3 1 16,3-3-1-16,2-6-3 16,0-2 1-16,5-8 1 15,2-2-1-15,4-4 0 16,-1 2 2-16,7 1 0 16,1 4-1-16,2 3-2 15,-2 5 0-15,7 3-2 16,-2 2-4-16,4 0-2 0,-1 2 1 15,9-1-1-15,-6-4 1 16,9-5 5-16,-5-4 1 16,7-8-3-16,-7-1 1 15,5-6 2-15,-10 2 0 16,2 0 5-16,-12 4 6 16,-3 4 5-16,-8 9 2 0,-2 0 3 15,-7 11-3-15,-3 5-3 16,-1 5-4-16,-6 7-4 15,-4 4-2-15,-3-3 2 16,3-3 0-16,1 2 0 16,6-3 0-16,-1 0 2 15,2 3-1-15,0 4 2 16,0 3 1-16,3 3-1 16,1-2-2-16,6 4-2 15,0-9-3-15,8 0 0 16,-2-6-4-16,8-7 0 15,1-7-1-15,6-8-3 16,1-7-2-16,4-12 1 16,-2-8 3-16,6-10 2 15,-2 1 5-15,1-11 3 16,-4 4 2-16,3-3 0 16,-4 8-1-16,-1 5 3 0,-7 13-1 15,2 6 0-15,-3 14 0 16,-5 14 0-16,-6 9-2 15,1 13 4-15,-7 8 1 16,-3 9 1-16,1-2-3 16,-1 6 0-16,3-7-6 15,3-4-8-15,4-11-7 16,3-5-17-16,-1-12-18 0,5-6-63 16,1-9 6-16,1-9-136 15</inkml:trace>
        </inkml:traceGroup>
        <inkml:traceGroup>
          <inkml:annotationXML>
            <emma:emma xmlns:emma="http://www.w3.org/2003/04/emma" version="1.0">
              <emma:interpretation id="{8672E4A2-16AC-4493-9780-2CCBD0122ED1}" emma:medium="tactile" emma:mode="ink">
                <msink:context xmlns:msink="http://schemas.microsoft.com/ink/2010/main" type="inkWord" rotatedBoundingBox="4293,1151 9396,1215 9360,4038 4257,397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53.0674">2689 371 177 0,'5'5'160'15,"-5"0"-47"-15,-2 18-106 0,6 15 106 16,-4 32-119-16,-5 18 2 16,-7 36 0-16,-3 2-1 15,-6 30 1-15,-1-13 2 16,-6 18 4-1,1-28 1-15,-1 0 5 0,1-37 0 16,1-11 0-16,6-32-2 0,2-13-3 16,6-20-10-1,1-7-35-15,2-11-37 0,6-17-38 16,-2-9-32-16,5-24-39 16</inkml:trace>
          <inkml:trace contextRef="#ctx0" brushRef="#br0" timeOffset="790.1958">2561 1230 199 0,'-16'0'61'15,"4"10"12"-15,7 7-55 16,10 8-8-16,5 0-6 0,10 1-1 16,3-1-3-16,14-6-16 15,-7-9-34-15,11-10-24 16,-1-5-20-16,5-14-39 15</inkml:trace>
          <inkml:trace contextRef="#ctx0" brushRef="#br0" timeOffset="645.2932">3089 241 217 0,'43'-31'88'0,"-19"26"11"0,-4 21-43 15,-7 19-21-15,-3 35-2 16,-7 19-9-16,-6 52-6 15,-9 9-10-15,-3 39-4 16,0-15-2-16,-6 11 1 16,4-42 0-16,1-12 1 15,-1-43-1-15,-6-17 3 0,4-33 1 16,-10-13 1-16,-1-23-5 16,-7-17-18-16,6-17-19 15,-9-19-73-15,5-9-21 16,-10-13-28-16,4 2-24 15</inkml:trace>
          <inkml:trace contextRef="#ctx0" brushRef="#br0" timeOffset="1214.301">3381 1350 211 0,'-3'5'119'0,"-5"7"-16"0,-2 8-31 16,-8 16-62-16,-1 11-5 16,-6 16 4-16,5 0 2 15,4 10 1-15,4-10-1 16,11-2 0-16,9-14-4 15,5-7-1-15,7-15-2 0,10-16 1 16,0-12 0-16,6-17-1 16,4-8 1-16,5-17-2 15,-3 2-1 1,-1-13-1-16,-6 6-1 0,-4-12 1 16,-14 11 1-16,-9-9 2 15,-9 10-1-15,-14 2 1 16,-7 13-2-16,-11 7-2 15,1 13-1-15,-4 12-6 16,11 9-4-16,2 13-26 16,11 4-27-16,9 13-60 15,6-1-13-15,7 12-113 16</inkml:trace>
          <inkml:trace contextRef="#ctx0" brushRef="#br0" timeOffset="2922.8144">3999 1446 406 0,'-10'20'92'0,"0"-6"34"0,3 12-124 16,4 1-19-16,0 7 0 16,-4 3-1-16,-1 10 1 15,-4-8 8-15,1 6 8 16,-3-7 1-16,4 2 1 16,5-10 0-16,4-3-2 15,1-14-2-15,3-3-3 16,5-13 2-16,4-14 2 15,3-10 2-15,10-11 0 16,0-7 1-16,6-9-1 16,-4 5-1-1,1-4 0-15,-3 12 2 0,0 3 1 16,-7 9 0-16,0 3-1 16,-3 9 1-16,-3 9 1 15,-4 1 3-15,5 14 4 0,-4 15 4 16,2 24 2-16,3 14-2 15,4 41-2-15,-1 12-6 16,2 43-3-16,-4 3-3 16,-1 24 0-16,-11-22 1 15,-6 2 2-15,-11-44 1 16,-6-4 6-16,-4-40 5 16,-11-12 4-16,0-25-2 15,-17-20-2-15,1-28-4 0,-14-21-7 16,2-16-4-16,-8-23-4 15,11-4 0-15,2-13-1 16,18 9 0-16,5-6 2 16,15 19 4-16,9 3 2 15,7 23 1-15,14 5 0 16,7 18-1-16,19 12-1 16,11 8-3-16,18 6-2 15,1 1-2-15,14-6-1 16,-7-11 1-16,5-9 2 15,-9-12 1-15,8-11 3 16,-11-3 1-16,7-11-1 16,-11 1 0-16,4-9-1 15,-11 3 0-15,1-7 0 16,-12 11 0-16,-3-7 1 16,-9 8 1-16,-3-4 0 15,-7 8 1-15,0-7-1 0,-7 10 1 16,-5 0 0-16,-5 12 0 15,-4 3 2-15,-6 14-2 16,-1 6-2-16,-4 6-3 16,-7 13-2-16,-1 7-1 15,-2 14 1-15,-2 8 3 0,4 19 2 16,5-1 0-16,4 6 0 16,8-11 0-16,7-8-1 15,4-13 0-15,7-7-1 16,-2-9-1-16,6-8 0 15,3-1 0-15,2-13 0 16,-1-7 1-16,3-10 1 16,-1 0 0-16,-2-6 2 15,-5 6 0-15,1-2 0 16,-2 9 1-16,-3 0 0 16,1 8-1-16,-2 1-1 15,-4 9-1-15,-2 0-1 16,-4 4 1-16,0 4 0 15,-2 0 0-15,-3 4 1 16,0 3 1-16,-3 8-1 16,1 2-1-16,-1 8 1 15,-1-3 0-15,3 3-1 16,4-6 1-16,-1-7-1 0,3-5-2 16,3-7-2-16,-1-5 0 15,4-11 1-15,2-4 0 16,4-9 2-16,1-2 2 15,1-2 1-15,-3 8-1 16,1 5 0-16,-1 9 1 16,6 6-1-16,3 9 1 15,0 8-1-15,1 5-1 0,3 6 1 16,-5-1-1-16,-2-3 1 16,-2-9 0-16,-2-5 0 15,-1-9 1-15,1-9 0 16,0-4 1-16,6-9 0 15,-1-3 0-15,0-11-1 16,-6 2-1-16,-1-8 0 16,-7 2 1-16,-4-6 0 15,-5 9 0-15,-9-4 0 16,-2 7 0-16,-8 4-2 16,-2 6-1-16,-2 3 0 15,3 7-1-15,1 2 2 16,8 5 0-16,4 1-1 15,4 2 0-15,4-2-1 16,3 4-1-16,6 1 0 16,5 1 1-16,8 1 1 0,5 1 1 15,9-2-1-15,-1-1-1 16,4-1-1-16,2-1 0 16,-1 1 0-16,-6 0 0 15,-2-2 1-15,-3 1 2 16,-7 1 0-16,-6 0 1 15,-1 4-2-15,-2 4 1 0,-3 7-1 16,1 3 0-16,-4 8 1 16,-1 2 1-16,-2 10 0 15,-5-2 0-15,-3 7-1 16,-1-5-2-16,1-1-1 16,-2-10-1-16,2-8-4 15,1-11-2-15,0-13-39 16,1-14-54-16,-1-24-36 15,0-11-43-15,-3-31-35 16</inkml:trace>
          <inkml:trace contextRef="#ctx0" brushRef="#br0" timeOffset="3135.5971">5961 884 450 0,'9'-24'102'0,"2"23"38"0,16 9-130 16,6 5-71-16,10 9-80 15,-5 3 5-15,0 3-227 16</inkml:trace>
          <inkml:trace contextRef="#ctx0" brushRef="#br0" timeOffset="3215.4195">6288 1292 167 0,'14'45'37'0,"-4"3"13"0,-2-10-50 16,-5 2-27-16,-1-12-25 15,-4-8-1-15,-1-13-68 0</inkml:trace>
          <inkml:trace contextRef="#ctx0" brushRef="#br0" timeOffset="3661.7448">6341 1538 294 0,'-5'16'144'0,"2"7"-6"15,-2 17-54-15,-2 7-67 0,-1 16-6 16,0 2-7-16,-4 9-1 15,2-12-3-15,0-4 1 16,4-17 0-16,1-14-1 16,1-12-1-16,3-10-1 15,4-12 0-15,4-14 1 16,3-8 0-16,6-15 1 16,1-5 1-16,6-9 0 15,-1 10 0-15,3-5 0 16,0 12 0-16,3 2 0 0,-7 13 0 15,4 8-1 1,-7 11 0-16,1 9 1 0,-4 8 0 16,0 11 0-16,-2 2 0 15,0 16 1 1,-5-3 0-16,-1 4 0 0,-2-5 1 16,-3-2 1-16,-1-11-1 15,1-4 1-15,5-7-1 16,3-4 0-16,1-7-2 0,11-10 1 15,3-6-1-15,6-11-1 16,3-3 1-16,5-5-2 16,0 4 0-16,0-1 0 15,-5 7-2-15,-1 4-4 16,-8 7-4-16,-5 6-14 16,-7 8-4-16,-1 10 0 15,-6 7 4-15,-1 8-12 16,-2 6-10-16,-1 4-69 15,-2-4 1-15,-3-2-169 16</inkml:trace>
          <inkml:trace contextRef="#ctx0" brushRef="#br0" timeOffset="4470.3953">7087 1730 204 0,'1'-1'87'16,"1"1"-2"-16,1 0-40 15,1 3-43-15,2 3-8 16,1 3 0-16,-2 7-2 15,-3 6 5-15,-4 6 9 16,-1 0 11-16,-4 9 6 16,0-6 2-16,2 3-4 15,4-9-9-15,-4-5-5 16,5-9-7-16,-2-3-12 0,4-8-1 16,1-10-1-16,5-3-2 15,2-13-9-15,4-8 8 16,4-9-1-16,0 3-1 15,7-6 9-15,-2 8 13 16,4 3 10-16,-2 10 7 16,-2 3 6-16,0 12 2 15,2 9-9-15,-2 4-6 0,2 12-6 16,-1 5-8-16,-3 10-3 16,-6-2 7-16,-2 7 4 15,-1-5 1-15,-2 3 1 16,0-5-3-16,0 2-19 15,-5-5-30-15,2 5-63 16,-4-7-3-16,-2 5-143 16</inkml:trace>
        </inkml:traceGroup>
        <inkml:traceGroup>
          <inkml:annotationXML>
            <emma:emma xmlns:emma="http://www.w3.org/2003/04/emma" version="1.0">
              <emma:interpretation id="{66FED0DD-BB22-458F-A4DE-965160FF1A28}" emma:medium="tactile" emma:mode="ink">
                <msink:context xmlns:msink="http://schemas.microsoft.com/ink/2010/main" type="inkWord" rotatedBoundingBox="10430,1249 13143,1283 13116,3439 10403,340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034.0677">8553 1206 294 0,'20'-4'87'0,"11"-2"22"0,4 1-87 16,15 0-16-16,-2 0-10 0,12 6-10 16,-7 1-5-16,5-4 1 15,-10 1 2-15,2-4-7 16,-12-2-7-16,-1-1-31 16,-9-4 1-16,2 1-9 15,-7-1 8-15,0-1 14 16,-3 1 18-16,-3-3 7 15,-7 2-22-15</inkml:trace>
          <inkml:trace contextRef="#ctx0" brushRef="#br0" timeOffset="5312.2083">8599 1498 436 0,'-10'18'111'0,"7"0"24"0,8 2-127 16,13 5-25-16,5 0-18 15,12 3 3-15,5-6-6 16,13-6-42-16,0-6-40 0,4-5 2 15,-9-1-131-15</inkml:trace>
          <inkml:trace contextRef="#ctx0" brushRef="#br0" timeOffset="9436.1203">10472 324 193 0,'-3'-3'61'0,"-2"1"9"0,-2 0-49 15,2 2-14-15,-2 2-3 16,1 0 6-16,-1 3 3 0,-5 3 5 16,-1 2 1-16,-2 12 6 15,-1 1-3-15,-8 15 2 16,3 2-2-16,-8 18 1 16,3 3-5-16,-11 22 2 15,4 7-5 1,-12 31-2-16,6 4-3 15,-10 42-1-15,6-2-6 16,-8 31 0-16,8-17-2 16,-7 17 1-1,10-43-1-15,2-11 1 0,10-47 0 16,4-15-1 0,11-39-1-16,3-14-4 0,7-17-2 15,-1-2-5-15,3-8-12 0,-1-10-12 0,0-7-2 16,6-21-12-16,1-17-8 15,10-31-30-15,6-9-4 16,11-32-16-16,1-1-17 16</inkml:trace>
          <inkml:trace contextRef="#ctx0" brushRef="#br0" timeOffset="9827.9319">10070 1144 194 0,'45'-119'83'0,"0"-1"18"15,-10 34-48-15,-1 4-7 0,-7 31-11 0,-2 13-8 16,-5 20-17-16,0 8-5 15,-9 13-4-15,3 12 1 16,-4 11-1-16,-7 21 8 16,-1 11 5-16,-4 27 3 15,-5 8 1-15,2 41 3 32,2 11-6-32,0 34-3 0,4-10-5 0,6 5-1 15,5-42-3-15,4-24 0 16,6-44-1-16,8-17-2 15,-5-24-1-15,-1-15 0 16,-4-11 2-16,2-22 1 16,-5-11 2-16,6-28 2 15,0-9-3-15,7-35-1 16,0-4-1-16,3-30 0 0,-3 6-1 16,6-20-2-1,-4 19 0-15,-2-13 0 16,-4 22 1-16,1 2-1 15,-5 28 0-15,1 4-4 16,-8 27-6-16,1 14-45 0,-2 20-82 16,-8 21 8-16,-2 25-215 15</inkml:trace>
          <inkml:trace contextRef="#ctx0" brushRef="#br0" timeOffset="10469.0217">10892 2185 194 0,'6'8'62'0,"4"-4"16"0,4-4-42 16,9-4-25-16,4-4 4 15,6-4 0-15,-2-4-8 16,2-11-2-16,-3-3-1 0,2-6 0 16,-7-1 0-16,-2-7 0 15,-6 9 2-15,-7-5 9 16,-7 8 8-16,-11 1 11 15,-4 9 0-15,-10 2 0 16,-4 12-11-16,-6 11-9 16,1 12-11-16,-4 23-2 15,7 9-1 1,4 21 0-16,8 3 1 16,11 17 1-1,5-8-1-15,11 0-3 16,4-22-6-16,9-13-12 15,4-30-8-15,8-30-33 16,3-22-33-16,9-28-24 16,-8-11-24-16,4-24-14 15</inkml:trace>
        </inkml:traceGroup>
        <inkml:traceGroup>
          <inkml:annotationXML>
            <emma:emma xmlns:emma="http://www.w3.org/2003/04/emma" version="1.0">
              <emma:interpretation id="{364537FF-19A5-474C-9672-DEE200F70EBB}" emma:medium="tactile" emma:mode="ink">
                <msink:context xmlns:msink="http://schemas.microsoft.com/ink/2010/main" type="inkWord" rotatedBoundingBox="13699,1552 19094,1620 19056,4683 13660,461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1190.785">11868 746 207 0,'22'-55'85'0,"-12"23"2"0,-1 12-49 0,1 14-27 15,4 8 3-15,-8 16 1 0,-1 20 13 0,-8 15 7 0,-5 33 11 16,-4 19-5-16,-4 44-4 16,1 12-12-16,0 39-5 15,5-11-11 32,1 20-1-47,6-43-3 0,6-15 0 0,4-51-2 0,6-22-2 0,-4-40-4 16,-3-16-4-16,-1-14-1 15,-1-18 1-15,-3-13 1 0,11-37 1 16,3-11 3 0,8-47-1-16,7-5 0 0,8-35-1 15,2 12 3-15,11-23 0 16,1 19 1-16,11-16 0 15,-5 28 0-15,3-1 0 16,-9 33 0-16,-1 9 0 0,-19 34 0 16,-4 20-2-16,-13 22-2 15,-3 22 3-15,-9 21 1 16,-10 41 2-16,-4 20 3 16,-9 56 4-16,-5 19-1 15,-5 51 1-15,2-16-2 16,-4 24-1-16,9-36-2 15,0-8-1-15,6-52-3 0,2-15 0 16,4-46-1-16,-9-22 0 16,-2-31-1-1,-13-32 1-15,-1-21 1 0,-11-29-2 16,2-10 1-16,-8-18-1 16,7 10-2-16,-4-3-3 15,10 21 1-15,4 12 2 16,14 25 0-16,5 8 1 15,11 22 0-15,12 16 1 16,9 12-1-16,10 15 1 16,12 8 0-16,13 2-1 15,-1-9-3-15,18-9-5 16,-4-19-9-16,12-11-55 16,-9-12-55-16,0-11-5 15,-11-3-150-15</inkml:trace>
          <inkml:trace contextRef="#ctx0" brushRef="#br0" timeOffset="11576.9181">12838 1682 343 0,'-25'-8'113'0,"-9"3"16"0,10 8-100 0,-3 17-11 16,9 10-17-16,-4 21-6 15,4 11-2-15,1 16 1 16,11-2 5-16,6 9 0 16,6-10 1-16,16-1 1 15,6-22 1-15,9-14 2 16,4-25 0-16,16-16 2 15,-8-22-1 1,11-15-1-16,-7-6-1 16,-3-17-1-16,-13 1-1 15,-9-8 2-15,-22 11 1 0,-12-6 2 16,-17 15 1-16,-22 5-2 16,-8 12-5-16,-12 13-4 15,2 17-2-15,-2 11-1 0,17 12 0 16,8 13-1-16,18 0-2 15,14 11-49-15,16-1-56 16,14 5-14-16,8-5-57 16,8-5 48-16</inkml:trace>
          <inkml:trace contextRef="#ctx0" brushRef="#br0" timeOffset="13396.8235">13658 1966 496 0,'-7'-5'103'0,"-5"0"47"16,4 0-148-16,3 0-13 16,2-5-4-16,-4-2-15 15,0 1-7-15,-4-6-18 16,-1 4 4-16,-8 5 6 0,0 6 16 16,-11 10 32-16,1 7 30 15,-3 8 13-15,3 9 1 16,3 11-3-16,16 2-21 0,6 11-12 31,13-1-12-31,12-5-6 0,6-10-3 16,8-14-7-16,1-17 0 15,4-23 0-15,0-9 5 16,0-25 3-16,-5-8 7 16,-1-17 3-16,-8 6 2 15,-4-4 5-15,-4 18 3 16,-7 8 5-16,-5 22 1 0,-3 11 1 15,-4 24-6-15,-3 32-2 16,0 21-5-16,-5 46-4 16,0 22-1-16,-2 46-3 15,1-3-2-15,-6 40-5 16,1-20-2-16,-11 10 2 16,-3-43 7-16,-13-14 6 15,-4-53 6-15,-9-19 4 16,3-36 0-16,-10-16-3 15,5-25-5-15,-9-21-1 16,8-19-2-16,-1-25-1 16,10-5-2-16,10-19 1 0,17 4-1 15,11-11 2-15,14 16 2 16,13-8 1-16,6 17 3 16,16 1-1-16,4 18 0 15,18-1-2-15,0 22-2 16,23 3-1-16,-3 13-1 15,16-4 0-15,-5 3-1 16,11-9 1-16,-16-5 0 16,6-17 0-16,-16-6 1 0,4-25-1 15,-17-1 0-15,6-23 1 16,-15 4-1 0,0-9 1-16,-15 15-1 0,-1-7 1 15,-14 19 0-15,-1 4-1 16,-8 17 1-16,0 13-1 15,-8 23-2-15,-6 13-1 16,-8 20-2-16,-12 26 1 16,-5 12-1-16,-6 25 3 15,1 7 1-15,2 13 2 16,8-13 1-16,3 3-1 16,9-18 1-16,3-1-1 15,3-17-1-15,7 1-2 16,3-15-1-16,6-1-1 15,1-12-1-15,6-7 0 16,-1-7 1-16,7-6 1 0,1-8 1 16,3-10 1-16,1-7 1 15,1-15 0-15,-5-3 1 16,4-17 0-16,-5 4 0 16,1-6 0-16,-5 9 0 15,2 0 0-15,-5 12 0 16,1-1-1-16,-2 14 1 0,-3 3-1 15,-4 8 0 1,0 12 1-16,-6 9-1 0,-3 11 2 16,1 8 0-1,-4 15 1-15,-2 2 0 0,4 8 1 16,4-1-1-16,1 1 1 16,3-7-1-16,3 2-1 15,2-9 0-15,0-3-1 16,2-11-1-16,-1-7 0 15,-4-9 0-15,3-14 0 16,-2-9 1-16,2-10 0 16,-2-8 0-16,2-8 0 15,-6 9-1-15,1 4 1 16,-7 12-1-16,0 9 0 16,-3 9 0-16,4 7-1 15,2 7 0-15,3 12 0 16,2 10 0-16,2 12 2 15,-1-1 0-15,3 1 0 0,0-9-1 16,3-7 0-16,1-12 0 16,2-3-1-16,-1-8 0 15,5-11 2-15,-2-6-1 16,4-8 1-16,-2-8 1 16,6-14-1-16,-6 0-1 15,7-8 1-15,-7 0 0 16,1-9 0-16,-8 6 0 0,-1-7 1 15,-9 8 3-15,-6 0 1 16,-10 12 0-16,-6 1 0 16,-1 14-2-16,-8 1-5 15,3 12-5 1,-1 9 0-16,2 9-1 0,-2 9 1 16,8 4 4-16,-1 4 3 15,11-3 1-15,6 3 0 16,7-9 0-16,8 1-1 15,9-4-2-15,8 0 1 16,0-4 0-16,10-4 0 16,-6-5-1-16,3-9 0 15,-7-5 0-15,1-6 0 16,-9 1 0-16,-1 1 2 16,-7 1 0-16,2 7 0 15,-6 6 0-15,2 8 1 0,-7 10-2 16,1 21 1-16,-4 6 0 15,-10 21-2-15,-4 1-1 16,-3 10 0-16,-3-12 1 16,-4 2 0-16,6-16 2 15,-3-7 0-15,4-16-1 16,4-7-8-16,-1-12-4 0,2-17-20 16,0-14-19-16,0-27-94 15,0-17 0-15,2-35-44 16,1-6 12-16</inkml:trace>
          <inkml:trace contextRef="#ctx0" brushRef="#br0" timeOffset="14184.0324">15565 1312 403 0,'5'-91'139'0,"5"13"18"0,3 29-107 0,6 14-25 16,4 24-19-16,8 13-16 16,3 11-15-16,4 12-52 15,-5 1-26-15,-3 1-12 16,-10-6 23-16,-5 3 44 15,-7-8 61-15,4 8 40 16,1 2 17-16,10 16-12 16,2 2-34-16,8 13-10 15,0-2-14-15,2 1-12 16,-5-13-5 0,0-3-11-16,-8-15-9 0,-4-3-12 15,-3-11 8-15,-4 1 4 16,-2-1 11-16,1 1 8 0,-5 0 18 15,-2 4 21-15,2-1 12 16,0 7 14-16,-5-1 6 16,0 6 8-1,2-1-13-15,-9 9-1 16,-1-3-9-16,-2 11 5 16,0-3-9-1,-2 5-4-15,7-5-9 0,2 1-6 16,3-9-10-1,-3 1-2-15,3-7-2 0,-5 6 0 16,-4-4-1-16,-1 0 1 16,4-9-1-16,-1-4-2 15,4-9-1-15,8-14 1 0,6-10 0 16,6-19-2-16,1-8 2 0,9-19-1 16,-6 2 0-16,6-3 1 15,-2 12 2-15,0 8 2 16,-5 17-1-16,1 8 1 15,-4 15-2-15,-1 9 0 0,1 7 0 16,-4 16-1 0,-8 4 1-16,0 14 0 0,-5 0 0 15,-3 3 1-15,0-8-1 16,4 0 2-16,-2-10-1 16,2-2 0-16,4-8 0 15,-3-4-2-15,1-7-2 16,4-9-1-16,-2-9 1 15,6-9 0-15,3-7 3 16,6-10 0-16,0 2 0 0,4-3-1 16,0 7 1-16,1 6-2 15,-5 8 0-15,1 2-1 16,-1 8-3-16,0 2-7 16,-5 3-7-16,3 5-13 15,-5 0-14-15,1 0-6 16,-4-2-1-16,0-6-12 15,-2-6-27-15,-1-9-7 16,-4-7-16-16,-1-8-26 16</inkml:trace>
          <inkml:trace contextRef="#ctx0" brushRef="#br0" timeOffset="14821.4464">17008 1750 457 0,'-5'7'93'0,"1"4"38"0,1-1-141 16,3 5-13-16,2 2-4 0,-4 4-1 15,0-1 8-15,-3 10 13 16,-3 0 16-16,-5 7 10 16,0-1 5-1,-2 7 1-15,1-3-8 0,1 5-5 16,3-5-7-16,2-4-3 16,3-6-2-16,2-6-6 15,4-13-2 1,1-8-3-16,3-8-1 15,5-13 1-15,1-7 5 0,4-15 4 16,4-4 3-16,4-3 2 16,-2 7 2-16,4 4 0 15,-5 11-1-15,4 7 0 16,-6 8-2-16,2 5 0 16,-4 3 1-16,3 10 2 15,-4 7 1-15,-1 13 5 0,-2 11-1 16,-4 14 1-1,-3 3-2-15,2 9-3 0,-4-7-5 16,1 5-14-16,-1-11-10 16,-5-6-45-16,1-14-47 15,-4-7-27-15,0-17-38 16,1-15 11-16</inkml:trace>
        </inkml:traceGroup>
        <inkml:traceGroup>
          <inkml:annotationXML>
            <emma:emma xmlns:emma="http://www.w3.org/2003/04/emma" version="1.0">
              <emma:interpretation id="{5FBC0B8D-3CCF-481D-9955-6B5C3B7AB470}" emma:medium="tactile" emma:mode="ink">
                <msink:context xmlns:msink="http://schemas.microsoft.com/ink/2010/main" type="inkWord" rotatedBoundingBox="20281,1920 21319,1933 21299,3525 20261,3512"/>
              </emma:interpretation>
              <emma:one-of disjunction-type="recognition" id="oneOf3">
                <emma:interpretation id="interp3" emma:lang="" emma:confidence="0">
                  <emma:literal>HER-kosten</emma:literal>
                </emma:interpretation>
                <emma:interpretation id="interp4" emma:lang="" emma:confidence="0">
                  <emma:literal>+ ER-kosten</emma:literal>
                </emma:interpretation>
                <emma:interpretation id="interp5" emma:lang="" emma:confidence="0">
                  <emma:literal>HER-Rosten</emma:literal>
                </emma:interpretation>
                <emma:interpretation id="interp6" emma:lang="" emma:confidence="0">
                  <emma:literal>+ Fsk-kosten</emma:literal>
                </emma:interpretation>
                <emma:interpretation id="interp7" emma:lang="" emma:confidence="0">
                  <emma:literal>+ ER-Rosten</emma:literal>
                </emma:interpretation>
              </emma:one-of>
            </emma:emma>
          </inkml:annotationXML>
          <inkml:trace contextRef="#ctx0" brushRef="#br0" timeOffset="16781.8749">18450 1559 167 0,'-8'-6'91'15,"0"-3"-4"-15,3 4-30 0,-2 4-42 16,7 1-6-16,0 0-1 15,0 0-2-15,-1-4 7 0,-3 1 4 16,4 0 12-16,-3-1 2 16,0-1 2-16,1 5-6 15,4-1-4-15,-2 2-11 16,5 3 0-16,3 2-1 16,10 6 4-16,9 3 1 15,14 1 3-15,9-1-4 16,20-1-3-1,3-8-3-15,21-2-3 16,-1-8-3-16,20 1-1 16,-15-2-3-16,0 0-3 0,-23 2 0 15,-9 1-4-15,-26 4 0 16,-7-2-8-16,-14 3-4 0,-8 0-34 16,-8 1-5-1,-6 1-27-15,-5-2-3 0,-2 4-11 16,-2-2 9-16,-1 0 0 15,3-2-22 1</inkml:trace>
          <inkml:trace contextRef="#ctx0" brushRef="#br0" timeOffset="17010.0381">19025 980 413 0,'8'-5'104'0,"-5"2"28"0,-4 4-117 0,1 12-16 16,5 12-3-16,-4 20 1 15,-2 10 2-15,-4 25 2 16,-4 4 0-16,-4 33 3 15,0-1 1-15,-4 23 2 16,2-11 1-16,-5 16 0 31,6-29-1-31,-3 0-3 0,2-24-4 16,3 2-12-16,4-25-24 16,1-2-105-16,2-19 17 15,2 1-262-15</inkml:trace>
        </inkml:traceGroup>
        <inkml:traceGroup>
          <inkml:annotationXML>
            <emma:emma xmlns:emma="http://www.w3.org/2003/04/emma" version="1.0">
              <emma:interpretation id="{D5EFDF7F-59D9-44E5-9074-D68064B2F6D2}" emma:medium="tactile" emma:mode="ink">
                <msink:context xmlns:msink="http://schemas.microsoft.com/ink/2010/main" type="inkWord" rotatedBoundingBox="21754,1488 27755,1563 27725,3896 21725,3821"/>
              </emma:interpretation>
            </emma:emma>
          </inkml:annotationXML>
          <inkml:trace contextRef="#ctx0" brushRef="#br0" timeOffset="18522.9132">20320 598 288 0,'0'2'83'0,"0"-2"12"16,-2 0-80-16,5 0-26 0,-4 0 3 16,1 1 3-16,-4-1 5 15,3 2 9-15,-6-2 5 16,4 2-2-16,-6-1 5 16,1 4 0-16,-2 4 4 15,-3 4-2-15,-4 12 1 16,1 5-4-16,-6 18 0 15,1 8-4-15,-3 27 1 16,4-1-2-16,-3 34 0 16,3 3-3-16,-1 41-2 0,1-6-3 15,-4 37-2-15,6-13-2 16,-3 26 0-16,4-32-2 16,-3 11 0-1,4-42 1-15,-4-13-1 0,5-50 1 16,1-22-6-16,6-31-4 15,1-21-46-15,2-24-42 0,0-25-33 16,1-11-42-16,-1-27-6 16</inkml:trace>
          <inkml:trace contextRef="#ctx0" brushRef="#br0" timeOffset="18794.9685">20248 1579 263 0,'-26'35'108'0,"-2"2"8"15,4-8-71-15,4 1-15 16,7-8-17-16,3-6-10 16,8-7-8-16,7-3 1 15,7-9 0-15,11-5 2 16,7-7 3-16,13-10 2 16,4-7-3-16,14-4-5 0,-3 3-9 15,17 1-25-15,-5 12-12 16,8 9-61-1,-8 14-3-15,6 18-115 0</inkml:trace>
          <inkml:trace contextRef="#ctx0" brushRef="#br0" timeOffset="18615.8152">20295 576 348 0,'23'-8'92'0,"12"-4"33"16,5 3-102-16,20 4-4 15,3 3-6-15,10 7-7 0,-4 0-6 16,4 0-1-16,-13-4-2 16,0 1-15-16,-15-5-11 15,-9 3-33-15,-12 0-35 16,-10 1-25-16,-14 1-21 16,-14 5-7-16</inkml:trace>
          <inkml:trace contextRef="#ctx0" brushRef="#br0" timeOffset="19879.0171">21782 724 318 0,'0'-6'75'0,"2"-4"26"0,1 1-89 16,2-4-11-16,2 0 1 15,-4 6 2-15,1 0 7 16,-4 4 5-16,0 5 5 16,-5 4 0-16,-7 18 2 15,-6 9-4-15,-12 23 1 16,-3 16-3-16,-11 26 2 16,0 6-2-16,-8 41-1 15,9 1-5-15,-7 40-3 16,7-5-4-16,0 36-2 15,3-28-3-15,-2 9-2 16,8-44 1-16,-5-11 1 0,10-55 1 16,0-23 0-1,8-32 0-15,-1-18-2 0,9-17-1 16,-2-23-2-16,8-13-2 16,6-27-3-16,6-11 0 15,13-29-5-15,7 1 2 16,13-24-1-16,7 9 5 15,20-18 3-15,4 16 4 0,14-13 2 16,0 18 1-16,10-9 1 16,-11 22 0-16,6-5 0 15,-12 25 1-15,5 4-1 16,-13 25-1-16,4 11 0 16,-21 22 0-16,-6 9-2 15,-18 14 2-15,-11 13 0 16,-17 5 2-16,-18 13 1 15,-12 5 1-15,-19 13 3 16,-8-1 0-16,-19 13 6 16,6-3-1-16,-12 3 1 15,8-8-3-15,-3 5-7 16,12-14-7-16,0 6-5 16,12-6-1-16,1 6 1 15,12-6 3-15,6 12 4 16,8-6 2-16,12 7 2 15,12-4 1-15,20 15 0 16,14-4 0-16,22 11 1 0,7-9 0 16,18 3-1-16,-5-14 0 15,5-8-3-15,-11-10-5 16,-1-5-6-16,-14-10-9 16,-6-4-60-16,-16-7-67 15,-9-3-4-15,-14-5-177 16</inkml:trace>
          <inkml:trace contextRef="#ctx0" brushRef="#br0" timeOffset="20660.8311">22239 1805 212 0,'-7'12'217'0,"2"-1"-67"0,12 6-132 0,16 4 124 16,12 8-157-16,5-1-1 16,5 2-2-16,-6-9 5 15,5-1 2-15,-8-5 4 16,7 3 0-16,-11-4 1 16,4 4 2-16,-4-2 1 15,6 8-39-15,-8-3-86 16,-2 6 18-1,-15-6-248-15</inkml:trace>
          <inkml:trace contextRef="#ctx0" brushRef="#br0" timeOffset="22172.8785">23263 895 199 0,'-13'10'196'0,"0"3"-56"0,4 16-121 16,9 5 118-16,2 23-137 16,1 6-2-16,1 27-2 15,-4 4 3-15,-2 36-1 16,-1-1-1-16,-7 39 1 31,-5-10-1-31,-12 21 1 0,-3-31 1 16,-1-2 2-16,-1-45 1 15,2-15 1-15,10-37-2 0,2-15-8 16,6-22-6-16,1-14-10 16,4-13-2-16,1-21-1 15,4-12 7-15,9-25-2 0,6-9 4 16,10-26 1-16,9 4 0 16,7-22 2-16,1 6 6 15,15-16 10-15,-3 18 3 16,7-10 7-16,-6 25 4 15,11 5 7-15,-16 27 0 16,6 8 1-16,-7 26-5 16,-1 6-3-16,-11 18-8 15,2 4-3-15,-12 13-2 0,-2 16 0 16,-13 14 0-16,-17 23 0 16,-13 16 2-16,-16 15 5 15,-11-7 3-15,-14 2 1 16,3-15 0-16,-9 0-2 15,9-16-3-15,-1-1-5 16,12-14-2-16,1-6-5 16,12-12-1-16,0-3 0 15,9-2-2-15,1-1 2 16,9-3 5-16,5 0 0 16,7-2 0-16,10 5 0 15,6 2 0-15,12 8-1 16,3 4 0-1,9 6 0-15,-7 0-2 0,3 7-1 16,-7-5-1-16,-1 5 0 0,-6-5 2 16,0 3-1-1,-4-10 3-15,4 2-1 0,-3-5 0 16,3 3-2-16,-6-6-1 16,2 4 1-16,-4-2 0 15,6 2 1-15,-4-1 1 16,5 0 1-16,-1-2 0 15,3-4 3-15,0-6 1 16,2-10 1-16,1-8 1 16,7-11-1-16,0-13-2 0,4-22-1 15,1-6-1 1,2-17 1-16,-9 1 0 16,-1-9 0-16,-11 14 0 0,-4 0 0 15,-7 13-2-15,-7 12 0 16,-8 18-2-16,-6 12 1 15,-3 16 0-15,-6 17 1 16,7 7 1-16,2 18-1 16,4 3 1-16,4 13-1 15,4-1 1-15,1 1-2 16,3-12 1-16,2-3 1 16,3-14 0-16,3-4 2 15,5-8 0-15,9-2 2 16,3-8-1-16,1-3 0 0,1-4-2 15,-2-6-1-15,-5-1 0 16,-2-6 0 0,-2 0 1-16,4-13 1 0,-1-5 0 15,-3-12 0-15,-4 0 0 16,-9-11-1-16,-4 6-1 16,-8-5 1-16,-6 9-1 15,-3 1 0-15,1 12-1 16,-2-1 0-16,2 13-1 15,-3 1-2-15,2 5 0 16,-7 5-1-16,3 3 2 16,-8 2 0-16,7 4 4 0,-2 2 1 15,10 4 0-15,5 3 0 16,5 2 0-16,7 2-2 16,3-4 0-16,3 2 0 15,6-7-1-15,7 2 2 16,4-5 1-16,10-8-1 15,3-4 1-15,9-3-1 16,-3-3-1-16,3-2 0 16,-6 7 0-16,-1 1-1 15,-8 6 0-15,-2 2 1 16,-7 3-1-16,-2 1 0 16,-1-2 0-16,-1-1 1 15,-4-4-1-15,0-1 1 0,-4-2-1 16,2 0 1-16,-4-2 0 15,-3 2-1 1,-1 3 0-16,-5 6 1 0,-3 6 0 16,-4 6-1-16,-3 6 1 15,-1 11 1-15,1-1-1 16,0 11 0-16,5 0 1 16,0 7-1-16,3-12 1 15,2 3-1-15,-1-14 1 16,1-4 0-16,0-11-1 15,-2-1 0-15,-1-1 0 0,-7 0 0 16,-5-1 0-16,-13 2 0 16,-4 1-1-16,-10-2-3 15,3-3-2-15,-1 1-6 16,8-7-2-16,1-2-4 16,12-4 1-16,4-3 0 15,9 1 5-15,4-6 2 16,9-2 2-16,9-9-14 15,6-5-25-15,10-21-92 16,4-7 7-16,14-22-222 16</inkml:trace>
          <inkml:trace contextRef="#ctx0" brushRef="#br0" timeOffset="23288.75">24629 1048 354 0,'27'-78'131'0,"-2"8"10"0,-7 27-95 0,2 13-23 0,-5 20-18 16,-3 20-7-16,-4 13-3 16,-6 20 3-16,-4 12 3 15,-5 28 10-15,1 7 6 16,-9 36 4-16,-2 4-2 16,-8 26-1-16,-3-12-8 15,-10 12-4 1,1-30-5-1,-4-6 0-15,6-36 0 0,-2-14-1 16,8-27-2-16,-3-16 1 16,7-20-1-16,-5-14 1 15,5-11 1-15,0-16 1 16,9-2 0-16,2-11 0 16,11 3-1-16,10-9-2 15,11 9 0-15,9 1 1 0,4 12-1 16,9 7 1-16,-2 13 1 0,9 7-3 15,-4 9-2-15,0 4-8 16,-6 2-5-16,-6 6-5 16,-13-2 2-16,-4 2 3 15,-8-3 8-15,-2 3 5 0,-3-5 5 16,-1 6 0-16,0 2 0 16,-1 5 0-16,2 1 1 15,-1 14 0-15,2-7-1 16,3 7 0-16,0-8 1 15,-2-4-1-15,1-10 0 16,2-6 1-16,1-12 2 16,3-13 1-16,3-11 2 0,5-16 5 15,-1-8 2 1,6-11 3-16,-6 5-2 16,-2-5-1-16,-5 7-5 0,-9 6-2 15,-7 13-4 1,-6-1-1-16,-3 16 0 15,-5 6-1-15,4 11 0 0,-3 11 2 16,4 11 0-16,-1 13 3 16,4 5 1-16,2 13-1 15,4-6-1-15,4 9-1 16,5-8-3-16,4-1 0 16,3-11 0-16,3-2 0 15,0-18-1-15,6-10 0 16,1-8 1-16,4-16-1 15,0-7 2-15,4-12-1 16,2-7 1-16,5-5-1 16,-5 4 1-16,4 2-1 0,-7 15 0 15,0 7 0-15,-11 12 0 16,1 13 1-16,-6 9-2 16,-1 11 1-16,-5 5 0 15,0 6 1-15,-1-4 0 16,1-2 1-16,-4-7 0 15,3-2 2-15,-1-6 0 16,-1 0 2-16,-2-5-1 16,3 1 1-16,-1-3-1 0,4 1 1 15,4-9 1-15,13-1 1 16,6-7-2 0,14-11 0-16,2-6-2 0,9-5-2 15,-4-1-2-15,3-3 0 16,-8 7 1-16,0 5-1 15,-12 4 0-15,-3 6 1 16,-8 9-1 0,-4 4-1-16,-5 4 1 0,4 12 1 15,-4 3 0-15,2 17 0 16,2 8 0-16,-2 17 0 16,-1 0-2-16,3 11-5 15,0-6-6-15,1-5-13 16,0-17-13-16,7-10-137 15,-2-18 33-15,2-20-338 16</inkml:trace>
        </inkml:traceGroup>
      </inkml:traceGroup>
      <inkml:traceGroup>
        <inkml:annotationXML>
          <emma:emma xmlns:emma="http://www.w3.org/2003/04/emma" version="1.0">
            <emma:interpretation id="{ED431EB0-0291-4EEE-B1C0-AE79780F1FCE}" emma:medium="tactile" emma:mode="ink">
              <msink:context xmlns:msink="http://schemas.microsoft.com/ink/2010/main" type="line" rotatedBoundingBox="5229,3775 28241,4081 28200,7202 5188,6896"/>
            </emma:interpretation>
          </emma:emma>
        </inkml:annotationXML>
        <inkml:traceGroup>
          <inkml:annotationXML>
            <emma:emma xmlns:emma="http://www.w3.org/2003/04/emma" version="1.0">
              <emma:interpretation id="{E4A8348A-F96D-4213-AF8C-19DA12DC7E60}" emma:medium="tactile" emma:mode="ink">
                <msink:context xmlns:msink="http://schemas.microsoft.com/ink/2010/main" type="inkWord" rotatedBoundingBox="5211,5124 5488,5128 5484,5436 5207,5433"/>
              </emma:interpretation>
            </emma:emma>
          </inkml:annotationXML>
          <inkml:trace contextRef="#ctx0" brushRef="#br0" timeOffset="70466.6881">3622 4182 271 0,'0'0'79'15,"-3"-3"7"-15,1 1-73 16,2 2-12-16,0-1-13 16,-2-1 15-16,2 2 0 15,-3-2-1-15,-2 4 0 16,-3 3 0-16,-4 3 0 0,2 4-1 16,-5 3 0-16,2 0 0 15,-2 3-1-15,5-3-1 16,-3 0 1-16,6-2 0 15,-3 2 0-15,4-3 0 0,-3 3 1 16,3-4-1-16,1 1 0 16,1-4 0-16,3-3-6 15,1-2-4-15,-2-3-4 16,2-1 3-16,0 1 9 16,-2-2 5-16,2-3 4 15,0-1 5-15,-1-8 4 16,1 3-5-16,-2-3 9 15,0 3 6-15,1 2 6 16,-1 6-7-16,2 3-5 16,-2 0-16-16,4 0-20 15,0 0-8-15,-2-2 1 16,-2 2 7-16,4 0 18 16,-4 0 18-16,-3 0 2 15,0 4-2-15,-1 4-3 0,-4 0-12 16,0 6-1-16,0 6 1 15,1 1 1-15,3-3-1 16,4 1-2 0,7-3-2-16,5-7 1 0,7-6 0 15,7-6 2-15,3-6 2 16,5-6 1-16,-4 0 1 16,-5 0 2-16,-6 5 0 15,-4 1 2-15,-10 7 1 16,1-1 3-16,-4 1-3 15,-5 0-1-15,-2-1-4 16,-3 0-4-16,-7 1-6 0,-4-1 0 16,1 3 0-1,-5-2 1-15,0-1 1 16,-1 1 1-16,4-1-1 0,0 3-1 16,9 1 0-16,-2 4-1 15,7 5-1-15,1 5 0 16,4 0 0-16,1 3-1 15,4 1-2-15,1 1-2 16,2-4-2-16,5-3-2 16,-2-3-18-16,6-3-111 15,-3-5 31-15,3-16-295 16</inkml:trace>
        </inkml:traceGroup>
        <inkml:traceGroup>
          <inkml:annotationXML>
            <emma:emma xmlns:emma="http://www.w3.org/2003/04/emma" version="1.0">
              <emma:interpretation id="{61086522-C50E-4A29-8A14-C92054BA3D9F}" emma:medium="tactile" emma:mode="ink">
                <msink:context xmlns:msink="http://schemas.microsoft.com/ink/2010/main" type="inkWord" rotatedBoundingBox="5849,4334 8391,4368 8365,6310 5823,6276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72068.9905">4635 4521 221 0,'1'-8'126'16,"-1"1"-4"-16,2 0-51 0,-2 6-27 16,2 1-24-16,1 0-5 15,2 3-12-15,5 2 0 16,0 0-1-16,5 2 1 15,-2-1-1-15,7-1-1 16,-5-2 0-16,7 1 1 16,-4-1 1-16,4-1 3 15,-4-4 2-15,2 0 0 0,-7-1-1 16,-1-2-2-16,-7 4-2 16,-2 1-4-16,-1 1-1 15,-4 2 2-15,2 2 0 16,-2 4 0-16,1 1 2 15,-3 6-2-15,1 3 1 0,-5 7-1 16,-1 2 0-16,-4 11 1 16,0-3 0-1,-2 14-3-15,3-5-1 16,-6 1-7-16,3-6-6 0,0 3-33 16,2-11-27-16,0 1-37 15,6-6 3 1,-3 1-10-16,0-7-1 0,-2-1 64 15</inkml:trace>
          <inkml:trace contextRef="#ctx0" brushRef="#br0" timeOffset="71369.2687">5219 3395 379 0,'-15'9'101'0,"-6"1"29"0,2 3-110 16,-7 10-7-16,-4 5-7 16,-12 10-4-16,-1 2-2 0,-13 10 2 15,6 0 0-15,-6 8 1 16,4-5 1-16,-8 7 0 15,6-5-1-15,-11 8 1 16,0-3-1-16,-10 11 2 16,9-3 0-1,-4 13 0-15,9-3-1 0,-2 17 0 16,10-9-2-16,-2 16-2 16,12-9 1-16,-1 6-1 15,15-22 0-15,4 4 1 16,11-21 0-16,8-9 1 15,11-13 1-15,6-4-1 16,9-11 0-16,4-2 0 16,2-7 0-16,11-1-1 15,1-3 0-15,10-5-1 16,2-3 0-16,10-6-4 0,-7-2-1 16,5-9-1-16,-7-4-3 15,2-6-11-15,-9-1-12 16,-6-4-30-16,-12 5-28 15,-7-1-45-15,-11 4-14 16,-7-3-57-16</inkml:trace>
          <inkml:trace contextRef="#ctx0" brushRef="#br0" timeOffset="72331.4865">5818 3618 416 0,'12'5'108'15,"-7"-2"28"-15,-3-1-116 0,4 8-17 16,1 3-5-16,-2 7-1 16,-2 5 2-16,-6 11-2 15,-5 2 2-15,-9 12-1 16,-6 2 2-16,-12 17 1 15,0 1 3-15,-11 15 2 16,-1 1 5-16,-6 25-3 31,5-11-1-31,-5 16-1 0,8-14-4 0,-2 0-4 16,11-25 0-16,6-1-10 16,10-28-9-16,4-6-19 15,7-17-1-15,3-10 2 16,2-14-7-16,3-14-3 0,2-7 15 15,9-16-17-15,5-8-29 16,12-20-4-16,8-1-12 16,11-26-22-16</inkml:trace>
          <inkml:trace contextRef="#ctx0" brushRef="#br0" timeOffset="72707.2337">6084 3731 230 0,'95'-87'80'15,"-19"26"15"-15,4 6-58 0,-19 24-15 0,-4 11 4 16,-22 15 0 0,-7 8 11-16,-20 10-2 0,-11 17 0 15,-11 7-9-15,-15 21-8 16,-10 8-16-16,-19 14-2 16,-2-10 1-16,-14-1 7 31,2-12 4-31,-6-6 2 0,15-13 1 15,-5 2-2-15,15-5-7 0,-3 8-3 16,11-5-3-16,-3 9-3 16,11-2 1-16,4 3-2 15,10-7 2-15,3 3-1 16,10-10 1-16,3 6 1 16,7-3 1-16,10 8-1 15,5 1 2-15,15 14 1 0,8 1 0 16,15 9 1-16,2-4-1 15,13 6 1-15,-1-7-2 16,6 4-10-16,-10-11-15 16,-2 10-124-16,-19-4 28 15,-21 7-315-15</inkml:trace>
        </inkml:traceGroup>
        <inkml:traceGroup>
          <inkml:annotationXML>
            <emma:emma xmlns:emma="http://www.w3.org/2003/04/emma" version="1.0">
              <emma:interpretation id="{4E4EE6B2-48A6-4DC4-AAA1-8F58204A329D}" emma:medium="tactile" emma:mode="ink">
                <msink:context xmlns:msink="http://schemas.microsoft.com/ink/2010/main" type="inkWord" rotatedBoundingBox="9993,4901 10909,4913 10900,5605 9984,5592"/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04658.2156">8126 4049 323 0,'18'-8'101'0,"-3"0"17"16,9-2-79-16,2 3-33 15,6 4 0-15,-7 0-4 16,4 1 0-16,1 0-2 15,5-1 0-15,-5-2 0 0,5 0 1 16,-4 0 1-16,3-2 8 16,-4 2 5-16,4-1 5 15,1 1 1-15,5 0-2 16,-2 1-8-16,5 1-5 16,-4 5-5-16,-1-2-5 15,-8 1-5-15,-2 1-14 16,-8 0-21-16,-5 1-76 15,-9 2-16-15,-9-2-36 16,-7 2-22-16</inkml:trace>
          <inkml:trace contextRef="#ctx0" brushRef="#br0" timeOffset="105217.6345">8184 4464 422 0,'0'17'119'0,"-1"-9"25"0,2 4-109 15,9 0-34-15,10 1 0 16,7 2-1-16,11-4 1 15,8 1-1-15,16-7 1 16,2 0 0-16,16-5-1 16,-5 5 0-16,6-5-4 15,-11 3-4-15,6 4-27 16,-14 3-37-16,-1 2-73 16,-16 4-10-16,-12 6-150 15</inkml:trace>
        </inkml:traceGroup>
        <inkml:traceGroup>
          <inkml:annotationXML>
            <emma:emma xmlns:emma="http://www.w3.org/2003/04/emma" version="1.0">
              <emma:interpretation id="{03D7760B-DB4D-437D-902F-A64E18EA774B}" emma:medium="tactile" emma:mode="ink">
                <msink:context xmlns:msink="http://schemas.microsoft.com/ink/2010/main" type="inkWord" rotatedBoundingBox="13554,3886 22463,4004 22421,7125 13513,7007"/>
              </emma:interpretation>
              <emma:one-of disjunction-type="recognition" id="oneOf6">
                <emma:interpretation id="interp10" emma:lang="" emma:confidence="1">
                  <emma:literal/>
                </emma:interpretation>
              </emma:one-of>
            </emma:emma>
          </inkml:annotationXML>
          <inkml:trace contextRef="#ctx0" brushRef="#br0" timeOffset="114289.9616">11953 4806 208 0,'13'-6'99'16,"-6"6"2"-16,-6 6-44 15,-4 4-24-15,-5 9-5 16,-7 6-15-16,-7 8-2 16,-4-2-5-16,-4 7-1 15,1-4-3-15,-2 1 1 16,6-11-2-16,-2 8 0 15,6-7 0-15,-1 5 4 16,7 0 2-16,-3 8 1 16,6-3 1-16,2 6 0 15,7 6-5-15,3 9-1 0,8 1-3 16,9 12 1-16,6-1-1 16,9 7 0-16,3-12 0 15,6 2 1-15,-4-15-1 16,4 1-6-16,-3-13-12 15,1 6-105-15,-8-6 24 16,-8 11-270-16</inkml:trace>
          <inkml:trace contextRef="#ctx0" brushRef="#br0" timeOffset="117777.8371">14526 3209 446 0,'-3'4'91'0,"-6"11"46"15,6 5-132-15,1 14-3 16,-3 11 0-16,-5 20 0 15,-5 3-1-15,-8 23-1 16,-7-1 0-16,-10 23 1 16,-4-5-1-16,-13 25 3 15,1-14 1-15,-16 19 10 0,4-17 2 16,-11 12 1-16,9-24 1 16,-7 8-4-16,13-24-10 15,1 1-6-15,19-21-5 16,3-3-10-16,14-18-3 15,4-4-17-15,5-17-3 16,1-1-7-16,4-13 1 16,3-9-47-16,5-11-25 15,7-16-6-15,3-14-101 16</inkml:trace>
          <inkml:trace contextRef="#ctx0" brushRef="#br0" timeOffset="118104.5665">14690 3090 250 0,'20'-22'146'15,"-15"12"-19"-15,-5 4-33 16,5 6-84-16,-2 3-2 15,4 0-6-15,0 4-1 16,4 0 0-16,1 1 0 16,5 0-1-16,2 2 3 0,6-7 2 15,9-1 5-15,2-7 1 16,12-8 1-16,2-4 0 16,13-4-4-1,-3 1-4-15,13-2-5 0,-8 7-3 16,1 5-11-16,-14 9-11 15,-4 11-39-15,-22 8-24 16,-14 15-47-16,-17 7 10 16,-25 13-32-16,-16 3 74 15</inkml:trace>
          <inkml:trace contextRef="#ctx0" brushRef="#br0" timeOffset="122891.942">20086 4149 306 0,'-2'-5'99'16,"-3"3"20"-16,2 1-89 16,1 1-7-16,0 0-12 15,2 0-9-15,2 0-4 0,0 3 0 16,-4 2 2-16,2 5 4 15,-5 2 2-15,-2 3 3 16,1 1 2-16,-4 9 1 16,-2 2-1-16,-3 9-1 15,-3 6-1-15,-5 14-3 16,-1 1-2-16,-5 17-2 16,-1 1-1-16,-8 15 0 15,-1-9 0-15,-10 12-1 16,4-13 1-16,-7 9-1 15,9-16 0-15,0 7 1 16,11-19-1-16,-1 1 0 16,10-17 0-16,-2-7-1 15,10-18-2-15,2-7-6 16,5-8-6-16,4-8-15 0,4-4-5 16,2-11-11-16,5-5-4 15,4-11-40-15,4 1-15 16,3-10-10-16,1 5-60 15</inkml:trace>
          <inkml:trace contextRef="#ctx0" brushRef="#br0" timeOffset="119046.3506">16319 3070 486 0,'-7'15'109'0,"-8"3"43"0,-5 24-142 16,12 9-15-16,-7 27-8 16,-2 7-3-16,-2 24-6 15,-5-1 1-15,-9 27 2 16,0-6 8-16,-17 31 3 16,-3-9 6-16,-13 28 2 15,1-18 8-15,-10 8 7 16,15-29 1-16,-4-7 0 15,15-40-1-15,0-9-12 16,14-26-11-16,-2-10-27 16,7-16-26-16,-3-17-83 15,10-20-1-15,3-25-174 16</inkml:trace>
          <inkml:trace contextRef="#ctx0" brushRef="#br0" timeOffset="123485.354">19832 4718 301 0,'-27'17'83'15,"2"-2"28"-15,2 2-85 16,13-2-10-16,3-1-2 15,12-2-12-15,14-2-3 16,7-5 0-16,17-7 3 16,9-9 1-16,16-13 2 15,-3-4 0-15,13-13 1 0,-10-1-2 16,5-9 0-16,-12 6-2 16,-1-2-4-1,-17 11-10-15,-1 1-38 0,-14 19-54 16,-8 2-13-16,-10 13-48 15,-14 1 34-15</inkml:trace>
          <inkml:trace contextRef="#ctx0" brushRef="#br0" timeOffset="125027.4655">20572 4959 129 0,'-2'-2'141'0,"1"6"-44"16,1-1-77-16,-2 4 79 15,2 1-93-15,-2 5 1 16,1 2 5-16,-4 4 2 16,0-1 0-16,-2 5-1 15,1-3 0-15,-3 7-3 16,-1-1-1-16,-6 9 4 15,1-2 1-15,-7 15 4 16,-1 4-2-16,-7 13-1 16,2-2-5-16,-7 16-2 15,3-2-5-15,-2 9-2 16,4-11-3-16,-4 1-4 16,11-20-4-16,0-7-18 0,10-24-9 15,1-9-34-15,7-11-30 16,0-13-25-16,0-7-19 15,3-8-10-15</inkml:trace>
        </inkml:traceGroup>
        <inkml:traceGroup>
          <inkml:annotationXML>
            <emma:emma xmlns:emma="http://www.w3.org/2003/04/emma" version="1.0">
              <emma:interpretation id="{18F590A2-6453-42EB-9A11-75026C4072B6}" emma:medium="tactile" emma:mode="ink">
                <msink:context xmlns:msink="http://schemas.microsoft.com/ink/2010/main" type="inkWord" rotatedBoundingBox="19836,4914 24549,4977 24523,6960 19810,6897"/>
              </emma:interpretation>
            </emma:emma>
          </inkml:annotationXML>
          <inkml:trace contextRef="#ctx0" brushRef="#br0" timeOffset="125857.3036">20454 5417 316 0,'-11'12'95'0,"4"-4"21"16,9-1-94-16,8-2-2 15,6 0-12-15,6 2-3 16,3-4-3-16,6-2 0 16,-1 3-3-16,5-4-14 15,-4 0-18-15,4 0-84 16,-10-2 9-16,0-4-203 16</inkml:trace>
          <inkml:trace contextRef="#ctx0" brushRef="#br0" timeOffset="125413.9977">20479 5087 333 0,'8'5'92'0,"2"-3"26"16,-1-1-89-16,11 1-12 15,4-2-5-15,15-3 1 16,2 1-6-16,11-10-2 15,-3-3-4-15,10-8-4 0,-10-2-4 16,3-6-10 0,-11 2-6-16,-3 0-6 0,-13 4 3 15,-5 0 5-15,-8 7 9 16,-9 3 1-16,-6 10-9 16,-9 8-77-16,-4 7 16 15,-13 13-198-15</inkml:trace>
          <inkml:trace contextRef="#ctx0" brushRef="#br0" timeOffset="126344.2756">21286 5054 296 0,'0'-9'110'0,"-5"3"12"0,0 4-81 16,0 7-19-16,2 5-16 15,-4 17-9-15,-5 6-6 16,-6 17 0-16,-3 4 3 16,-13 20 3-16,3-3 4 15,-12 19 2-15,-1-7 1 16,-5 14 0-16,6-12-1 16,-4 3-1-16,14-18-1 15,1-14-6-15,17-24-15 0,9-14-97 16,4-21 23-16,7-20-254 15</inkml:trace>
          <inkml:trace contextRef="#ctx0" brushRef="#br0" timeOffset="126526.6819">21649 4999 345 0,'10'5'93'16,"-8"2"29"-16,-5 8-97 15,-4 6-12-15,-8 16 0 16,-10 2-10-16,-13 11-1 0,-8 0-2 16,-16 10-1-16,1-7 1 15,-12 7-1-15,3-9 0 16,-5 4 0-16,14-13 1 15,1 1 0-15,17-12-1 16,5-3 0 0,16-6 0-16,6-5-1 0,11-6-1 15,8-2-2-15,7-3-1 16,11 1-1-16,4-1 0 0,10 4-6 16,0-1-5-16,7 6-19 15,-6-2-11-15,6 10-65 16,-6 0 4-16,1 6-131 15</inkml:trace>
          <inkml:trace contextRef="#ctx0" brushRef="#br0" timeOffset="120296.6763">17966 4322 425 0,'1'5'101'0,"8"-5"36"16,7 0-120-16,17 3-12 16,11 0-1-16,10 7-1 15,3 2-1-15,14 1-2 16,-1 2-2-16,8-2-7 15,-8-3-7-15,3-5-13 16,-17-3-3-16,-4-5-2 0,-18-4 6 16,-2-6 3-16,-14-6-2 15,-3-5-79-15,-10-3 22 16,-5-6-217-16</inkml:trace>
          <inkml:trace contextRef="#ctx0" brushRef="#br0" timeOffset="120320.6184">18530 3966 385 0,'-21'20'114'0,"4"14"27"0,4 19-105 16,13 5-21-16,3 23-5 16,4 4-10-16,1 21-5 15,-3-8-6-15,-2 23-39 16,-3-13-21-16,-3 5-25 15,-5-25 0-15,-9-12-34 16,-3-31 25-16,-2-12-31 16</inkml:trace>
          <inkml:trace contextRef="#ctx0" brushRef="#br0" timeOffset="127637.1225">22561 4441 264 0,'-3'18'61'15,"1"6"23"-15,5 1-79 16,-1 1-1-16,3 1-5 0,-3-1 0 15,1-6 1-15,0 0-2 16,2-7 1-16,2-4-2 16,-1-11 0-16,4-8 2 15,0-5 2-15,0-11 2 16,0-4 3-16,2-8 1 16,0 3-2-16,-3-7 0 15,-2 9 1-15,-2 0 6 16,-3 8 1-16,-6 3 3 15,-2 11-1-15,-4 6-2 16,-3 6-6-16,-9 6-3 16,2 3-5-16,-5 10-1 15,2 3 1-15,-2 4-1 16,8-1 2-16,4 9-5 16,5-12-5-16,0 9-15 15,4-4-22-15,3 2-56 0,-1-7 0 16,5 2-116-16</inkml:trace>
        </inkml:traceGroup>
        <inkml:traceGroup>
          <inkml:annotationXML>
            <emma:emma xmlns:emma="http://www.w3.org/2003/04/emma" version="1.0">
              <emma:interpretation id="{5EC72DAB-D0AB-46FA-B236-97FE382BC7B8}" emma:medium="tactile" emma:mode="ink">
                <msink:context xmlns:msink="http://schemas.microsoft.com/ink/2010/main" type="inkWord" rotatedBoundingBox="25126,4700 25914,4710 25887,6760 25099,6750"/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128483.8663">23608 3749 351 0,'0'18'104'15,"-5"-8"24"-15,4 13-91 16,2 9-21-16,3 16-2 15,-3 4-6-15,3 17-3 16,-6 8-3-16,0 21-1 16,-1 3 0-16,-2 32-1 15,-5-4 0-15,-5 22-1 16,-6-20 2-16,-8 7 8 0,-4-30 3 16,-5 8 0-16,2-24 1 15,-3 7-2-15,8-14-9 16,-1 4-7-16,9-24-5 15,5-2-23-15,4-20-22 16,3-4-90-16,3-18 6 16,-1-6-199-16</inkml:trace>
          <inkml:trace contextRef="#ctx0" brushRef="#br0" timeOffset="129047.6287">23560 4659 393 0,'-1'10'119'16,"-3"-14"23"-16,16-1-105 16,13-6-24-16,16-3-6 15,7 3-8-15,21 4-27 16,-5 2-28-16,13 10-87 15,-9 2-5-15,10 8-186 16</inkml:trace>
        </inkml:traceGroup>
        <inkml:traceGroup>
          <inkml:annotationXML>
            <emma:emma xmlns:emma="http://www.w3.org/2003/04/emma" version="1.0">
              <emma:interpretation id="{992ED894-76F1-4627-B351-5A1C9DB03B35}" emma:medium="tactile" emma:mode="ink">
                <msink:context xmlns:msink="http://schemas.microsoft.com/ink/2010/main" type="inkWord" rotatedBoundingBox="11837,4133 28238,4352 28205,6837 11804,6619"/>
              </emma:interpretation>
            </emma:emma>
          </inkml:annotationXML>
          <inkml:trace contextRef="#ctx0" brushRef="#br0" timeOffset="128974.7963">23567 3508 448 0,'13'-3'100'16,"-9"-5"42"-16,15 3-131 16,13 0-8-16,16 0 0 15,5 0-1-15,17 0-1 16,-4-4-1-16,7-2-2 0,-6-1-2 16,4-1-3-16,-13 5 0 15,0-4-1-15,-13 9-1 16,-3 4-11-16,-16 9-9 15,-6 8-27-15,-13 9-39 16,-12 11-36-16,-8 0-16 0,-12 9-47 31</inkml:trace>
          <inkml:trace contextRef="#ctx0" brushRef="#br0" timeOffset="129597.325">25365 3495 497 0,'-20'12'102'0,"-2"11"47"15,9 10-152-15,5 30-10 16,-4 7-5-16,-8 29-14 16,-1 4-5-16,-11 30-6 15,-4-7 9-15,-6 32 5 16,2-5 14-16,-3 26 9 16,8-21 8-16,0 18 6 15,10-32-1-15,4-9 1 16,9-39-4-16,4-18-37 0,5-40-78 15,-1-21 11-15,3-24-202 16</inkml:trace>
          <inkml:trace contextRef="#ctx0" brushRef="#br0" timeOffset="129993.2649">26095 3437 326 0,'65'-28'122'16,"-27"13"6"-16,-8 21-72 15,-10 21-53-15,-12 28-1 16,-19 16-4-16,-27 30 2 16,-17 1 1-16,-32 20 0 15,-7-12 1-15,-24 11 4 16,10-16 1-16,-12 6 4 15,16-23 1-15,-2-5-1 16,19-25-3-16,1-1-2 16,23-21-4-16,8-1-1 15,19-10 0-15,9-4-1 16,12-7 0-16,12 2-2 16,11-2 1-16,12 7 0 0,12 2 0 15,21 12 1-15,6 2 1 16,26 14-3-16,3 2 0 15,22 20 1-15,-9-1 0 16,15 19-1-16,-16-6 3 16,6 8-1-16,-18-12-3 15,3 7-14-15,-21-15-35 16,0 8-87-16,-17-8 4 16,-7 7-211-16</inkml:trace>
          <inkml:trace contextRef="#ctx0" brushRef="#br0" timeOffset="112088.5867">10215 4191 194 0,'-4'-2'71'0,"1"-3"12"15,0 2-54-15,-1-2-6 16,3 0-6-16,-1 0-5 15,-1 1-3-15,-2-1 3 0,-2 0-1 16,-1 4 1-16,-1-1 3 16,1 0 6-16,-2 1 1 15,0-3 4-15,0 1-2 16,2-2-3-16,0 0-5 16,1 0-1-16,2 3-4 15,2 1 0-15,-2-1-3 0,3 2-4 16,0-2-2-16,2 4-2 15,0-5-1-15,2 4-1 16,1-1 1-16,2 5 1 16,0 0 1-16,4 10 3 15,-3 4 1-15,1 11 0 16,-4 3 0-16,-3 15 0 16,-6 2-1-16,-3 13-1 15,-1-3 0-15,-5 8 0 16,0-10-1-16,0 5 0 15,2-13-1-15,-5-2 0 16,3-8 0-16,0 1 1 16,2-11-1-16,-1-5 1 15,6-7 0-15,0-5 0 16,6-6-1-16,1-2 1 16,1-2 0-16,0-3 0 0,0-3 0 15,-2-5 0-15,2-4-1 16,2-8 1-16,-4-1-1 15,5-8-1-15,-1-1 0 16,1-8 0-16,2 2-1 16,5-11 1-16,2 4-1 15,6-3 1-15,2 6 1 16,10-8 1-16,-2 6 0 0,14-6 2 16,-4 5-1-1,8-4 1-15,-3 8-1 16,6 4 0-16,-10 6-1 0,5 5 0 15,-10 7 1-15,3 0-1 16,-4 4 1-16,4-2 1 16,-3 2-1-16,6 1 0 15,-5 4 1-15,7-2-1 16,-6 5 2-16,6 0-1 16,-6 2 0-16,4-1-1 15,-5 6-1-15,3-4-1 16,-1-1 0-16,6-4-1 15,2-1 1-15,11-10 0 16,1-4-1-16,14-6-8 16,-5 1-9-16,12 3-125 15,-15 7-19-15,-1 10-43 16,-27 7-68-16</inkml:trace>
          <inkml:trace contextRef="#ctx0" brushRef="#br0" timeOffset="112769.7802">10766 4690 375 0,'8'-8'73'16,"2"0"43"-16,5 4-113 0,3 4 2 15,-3 7 2 1,-2 10 4-16,-6 6-4 0,-5 15 3 16,-6 7 1-16,-4 10 0 15,-5 1-1-15,-9 12 3 16,-4-8 1-16,-8 6 4 15,-2-8-1-15,-4 2 0 16,7-15-4-16,0 3-4 16,9-8-6-16,3-7-6 15,9-10-6-15,1-6-20 16,6-10-30-16,1-12-90 16,3-12 5-16,-3-20-205 15</inkml:trace>
          <inkml:trace contextRef="#ctx0" brushRef="#br0" timeOffset="113516.202">10744 5434 421 0,'8'2'89'0,"4"-2"40"15,0 3-122-15,9 4-27 16,4-1-11-16,7 3-37 16,-4-3-36-16,3-1-25 15,-4-8-22-15,5-4 9 0</inkml:trace>
          <inkml:trace contextRef="#ctx0" brushRef="#br0" timeOffset="113423.8484">10737 5019 212 0,'7'8'58'0,"3"2"30"15,2-5-60-15,9 2 10 0,-1-4 2 16,8-1-5 0,-1-1-11-16,6-1-3 0,-1-1-10 15,4-1-5-15,-1-3-3 16,3-2-5-16,-6 1-6 16,3-1-38-16,-9-1-37 15,1 0-30-15,-11-1-37 0,-2-4-11 16</inkml:trace>
        </inkml:traceGroup>
        <inkml:traceGroup>
          <inkml:annotationXML>
            <emma:emma xmlns:emma="http://www.w3.org/2003/04/emma" version="1.0">
              <emma:interpretation id="{1C3A68E9-6DD8-4F13-909B-6182DAE4B70A}" emma:medium="tactile" emma:mode="ink">
                <msink:context xmlns:msink="http://schemas.microsoft.com/ink/2010/main" type="inkWord" rotatedBoundingBox="12630,5053 16601,5106 16583,6466 12612,6413"/>
              </emma:interpretation>
              <emma:one-of disjunction-type="recognition" id="oneOf8">
                <emma:interpretation id="interp12" emma:lang="" emma:confidence="0">
                  <emma:literal>FR</emma:literal>
                </emma:interpretation>
                <emma:interpretation id="interp13" emma:lang="" emma:confidence="0">
                  <emma:literal>F K</emma:literal>
                </emma:interpretation>
                <emma:interpretation id="interp14" emma:lang="" emma:confidence="0">
                  <emma:literal>F k</emma:literal>
                </emma:interpretation>
                <emma:interpretation id="interp15" emma:lang="" emma:confidence="0">
                  <emma:literal>F R</emma:literal>
                </emma:interpretation>
                <emma:interpretation id="interp16" emma:lang="" emma:confidence="0">
                  <emma:literal>F r</emma:literal>
                </emma:interpretation>
              </emma:one-of>
            </emma:emma>
          </inkml:annotationXML>
          <inkml:trace contextRef="#ctx0" brushRef="#br0" timeOffset="113103.8622">10757 4674 252 0,'12'1'87'15,"8"3"20"-15,5-8-70 16,10 1-3-16,1 0-10 15,9-2-2-15,-5 1-8 0,3 3 2 16,-6 2-1-16,-1-1 0 16,-8 5-3-16,-4 0-1 15,-10 4-5-15,-2 2-1 16,-5 4-5-16,-9 2-9 16,-5 1-14-16,-4 7-71 15,-6-4-38-15,-11 4-23 16,1-5-88-16</inkml:trace>
          <inkml:trace contextRef="#ctx0" brushRef="#br0" timeOffset="114066.9167">11765 4733 399 0,'-2'-13'110'16,"-3"1"27"-16,2-1-106 15,5 7-27-15,1-1-6 16,-1 4-10-16,1 6-4 16,-3 9-4-16,-3 4 4 15,-6 7 5-15,-4 17 7 16,-3 2 4-16,-13 11 4 16,-1 0 0-16,-8 15 2 0,0-3 2 15,-3 11-1 1,4-4-3-16,1 6-3 0,12-15-8 15,6-7-48-15,10-19-58 16,6-14-13-16,5-15-61 16,2-18 42-16</inkml:trace>
          <inkml:trace contextRef="#ctx0" brushRef="#br0" timeOffset="117159.9635">13201 4212 169 0,'10'7'69'15,"3"-6"9"-15,2-1-39 16,4 0-21-16,2-3-2 16,-4 0-10-16,-1 1-4 15,-2 2-2-15,-4-2 2 16,-4 4 1-16,-1-5 7 0,-3-2 0 16,-2-5 4-16,-2 0 1 15,-1-5 4-15,-4 2-3 16,-3 1 5-16,-1 5-3 15,-3 6-2-15,-1 4-7 16,0 9-8-16,2 1-11 16,0 5-5-16,1 0-1 15,2 4-3-15,2-5 4 16,0 1 4-16,1-8 6 16,4-2 4-16,-2-5 3 15,3-3-2-15,4 0 0 0,1-1 0 16,0-1-3-16,6-4 2 15,1-1 6-15,1-6 5 16,6-4 1-16,4-6 4 16,1 1 0-16,-2-1 5 15,-3 8-4-15,-4 2 0 16,-5 9-3-16,-1 6-2 16,-4 6-7-16,-3 7-3 15,0 4-35-15,-2 2-85 16,-4-3 15-16,1-1-232 15</inkml:trace>
          <inkml:trace contextRef="#ctx0" brushRef="#br0" timeOffset="118579.9334">14018 4898 326 0,'-30'28'120'15,"3"-3"21"-15,12-7-89 0,12 4-12 16,13-4-14-16,12 2-7 16,9 0-11-16,19 0-2 15,6-5-1-15,29 0-5 16,5-5-9-16,28-5-65 15,-9-2-75-15,7-5-4 16,-23-9-204-16</inkml:trace>
        </inkml:traceGroup>
        <inkml:traceGroup>
          <inkml:annotationXML>
            <emma:emma xmlns:emma="http://www.w3.org/2003/04/emma" version="1.0">
              <emma:interpretation id="{7E33B0CF-4C44-4D84-89DF-90280991A68E}" emma:medium="tactile" emma:mode="ink">
                <msink:context xmlns:msink="http://schemas.microsoft.com/ink/2010/main" type="inkWord" rotatedBoundingBox="16305,3983 19013,4019 18984,6185 16277,6149"/>
              </emma:interpretation>
            </emma:emma>
          </inkml:annotationXML>
          <inkml:trace contextRef="#ctx0" brushRef="#br0" timeOffset="118505.7501">14430 3917 312 0,'-2'11'95'0,"20"-4"29"16,14-5-83-16,21-2-18 15,13-2-5-15,16 2-3 16,-8 3-13-16,9 0-5 16,-10 4-7-16,5 6-42 15,-11 6-31-15,-2 7-43 16,-21-1-32-16,-5-2-39 15</inkml:trace>
          <inkml:trace contextRef="#ctx0" brushRef="#br0" timeOffset="119435.8552">16911 3093 293 0,'70'-23'111'0,"-8"15"11"0,-23 19-81 0,-2 16-12 16,-17 11-16-16,-13 18-6 15,-14 6-3-15,-20 19 0 16,-12 4 0-16,-25 16 5 16,-7-5 3-16,-22 11 6 15,2-18 3-15,-15 1 5 16,14-24-5-16,1 1-3 16,20-22-7-16,-3-2-7 15,20-12-7-15,-4-2-2 16,9-10-1-16,0-2 1 15,10-5 2-15,8-1-1 16,9-1 0-16,9-1 1 16,8-1-1-16,7 3 0 15,8-1 2-15,16 9 2 16,6 6 0-16,14 16 2 0,4 7-1 16,11 27 0-16,-1 5-1 15,8 23-2-15,-3-7-1 16,6 12-3-16,-12-24 0 15,4 1-10-15,-12-27-14 16,2-5-112-16,-13-19 24 16,-2-11-287-16</inkml:trace>
        </inkml:traceGroup>
      </inkml:traceGroup>
    </inkml:traceGroup>
    <inkml:traceGroup>
      <inkml:annotationXML>
        <emma:emma xmlns:emma="http://www.w3.org/2003/04/emma" version="1.0">
          <emma:interpretation id="{A16E7951-F097-4FA7-A5F5-C2A5B946D746}" emma:medium="tactile" emma:mode="ink">
            <msink:context xmlns:msink="http://schemas.microsoft.com/ink/2010/main" type="paragraph" rotatedBoundingBox="4587,7437 28195,8201 28091,11407 4484,1064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8023743-68D2-4D77-9D9D-4F40F3E67360}" emma:medium="tactile" emma:mode="ink">
              <msink:context xmlns:msink="http://schemas.microsoft.com/ink/2010/main" type="line" rotatedBoundingBox="4587,7437 28195,8201 28091,11407 4484,10644"/>
            </emma:interpretation>
          </emma:emma>
        </inkml:annotationXML>
        <inkml:traceGroup>
          <inkml:annotationXML>
            <emma:emma xmlns:emma="http://www.w3.org/2003/04/emma" version="1.0">
              <emma:interpretation id="{DB79A565-8B08-4BE2-AD80-9D24C04D101A}" emma:medium="tactile" emma:mode="ink">
                <msink:context xmlns:msink="http://schemas.microsoft.com/ink/2010/main" type="inkWord" rotatedBoundingBox="4539,8930 4668,8934 4665,9032 4536,9028"/>
              </emma:interpretation>
            </emma:emma>
          </inkml:annotationXML>
          <inkml:trace contextRef="#ctx0" brushRef="#br0" timeOffset="153305.0854">2722 7976 627 0,'-30'10'121'0,"11"0"56"16,27-2-198-16,22 5-32 15,3 5-135-15,3 6 29 16,-17-6-344-16</inkml:trace>
        </inkml:traceGroup>
        <inkml:traceGroup>
          <inkml:annotationXML>
            <emma:emma xmlns:emma="http://www.w3.org/2003/04/emma" version="1.0">
              <emma:interpretation id="{E2FD2759-E884-485F-AF20-127C74E9D894}" emma:medium="tactile" emma:mode="ink">
                <msink:context xmlns:msink="http://schemas.microsoft.com/ink/2010/main" type="inkWord" rotatedBoundingBox="5264,7628 8854,7745 8762,10578 5172,10462"/>
              </emma:interpretation>
              <emma:one-of disjunction-type="recognition" id="oneOf9">
                <emma:interpretation id="interp17" emma:lang="" emma:confidence="1">
                  <emma:literal/>
                </emma:interpretation>
              </emma:one-of>
            </emma:emma>
          </inkml:annotationXML>
          <inkml:trace contextRef="#ctx0" brushRef="#br0" timeOffset="154593.2341">4087 7039 209 0,'-7'-3'99'15,"-1"0"4"-15,1-2-42 16,2 3-26-16,-1-3-8 16,1 2-14-16,1-4-6 15,3 2-6-15,-1-2-1 16,2 6 3-16,0-4 8 16,0 3 4-16,0 0 1 15,0 6 1-15,-3 1-1 16,-2 6-7-16,-2 14 1 15,-3 5 0-15,-3 15 2 16,0 6 0-16,-1 24 0 16,-1 2-3-16,-1 37-1 0,-1 2-4 15,-3 29-1-15,-3-14-2 16,-5 25 1-16,0-25 1 16,-6 14 4-16,-4-23 3 15,-5 11 1-15,0-28 1 16,-4 4-3-16,4-22-4 0,0 7-1 15,8-17-3 1,-3 4-3-16,8-13 2 0,-1-2-1 16,6-17 0-16,-2-8-2 15,11-14-3-15,2-11-9 16,8-7-6-16,1-9-28 16,6-9-43-16,4-12-59 15,4-4-14-15,7-25-115 16</inkml:trace>
          <inkml:trace contextRef="#ctx0" brushRef="#br0" timeOffset="155506.2096">3453 9036 408 0,'-40'39'130'0,"8"-13"23"0,19-14-115 16,11-4-12-16,9-5-13 15,16 7-4-15,11-3-3 16,27 3-1-16,14-2-1 16,31-4-9-16,0-6-9 15,20 0-35-15,-14-6-104 0,2 0-6 16,-21 1-59-16,-2-15 25 31</inkml:trace>
          <inkml:trace contextRef="#ctx0" brushRef="#br0" timeOffset="155460.3248">3773 8196 462 0,'37'4'135'0,"-2"-16"32"16,21-5-124-16,9-2-28 0,23-5-3 15,-4 4-12-15,21 0-12 16,-12 6-5-16,17 4-26 15,-17 8-28-15,-1 4-47 16,-18 6 7-16,-8 2 1 16,-25 0 27-16,-7 0 26 15,-16-2 44-15,-11 2-30 16,-12 0 8-16,-17 2-85 16</inkml:trace>
          <inkml:trace contextRef="#ctx0" brushRef="#br0" timeOffset="154926.9271">3886 6832 185 0,'-23'20'0'0,"-4"-5"200"0,9-4-170 16,5 4 111-16,16-3-133 15,4 4 133-15,-2-1-140 0,5 2-2 16,3-2 1-16,9-3 0 15,-1-1 3-15,21-3 4 16,1-4 4-16,18-6 4 16,-1-1-1-16,18-7 0 15,-5-2-5-15,18 2-2 16,-9 4-4 0,11 6-3-16,-15 8-2 0,5 12-6 15,-19 3-5-15,-2 10-28 16,-21 2-89-16,-7 8-26 15,-18-5-42-15,-13-1-41 16</inkml:trace>
          <inkml:trace contextRef="#ctx0" brushRef="#br0" timeOffset="156061.9895">5701 7079 492 0,'-4'-11'108'0,"3"4"43"0,6 9-146 16,1 12-2-16,-1 10-3 15,-3 19-4-15,-4 8 3 16,-6 24 0-16,-7 1 0 16,-8 27 3-16,-5-5 6 0,-14 25 9 15,1-15 4-15,-11 28 5 16,4-16-2-16,-10 26-3 16,6-15-9-16,-6 23-3 15,7-29-4-15,-4 14-2 16,9-29-2-16,-3 4-1 15,11-22-1-15,2-4-8 16,9-27-4-16,4-9-5 16,6-24-3-16,4-8-4 15,8-12 0-15,2-10-10 16,4-11-5-16,9-17-43 16,2-11-39-16,13-26-25 15,1-6-36-15,18-28 5 16</inkml:trace>
          <inkml:trace contextRef="#ctx0" brushRef="#br0" timeOffset="156701.9075">6881 6789 239 0,'45'-2'207'0,"-24"4"-46"16,-4 4-5-16,-2 8-130 0,-7 12-7 15,-13 6-14-15,-13 16-4 16,-9 7-2-16,-19 9 0 16,-2-2-1-16,-14 7 0 15,4-7 5-15,-15 4 8 16,5-6 5-16,-17 6 11 15,6-6 4-15,-24 7 0 16,10-9-7-16,-15 13-5 16,12-8-11-16,-16 9-4 15,21-9-3-15,-10 8-2 16,18-11 1-16,-7 5 0 16,19-16 0-16,-4 6 1 15,17-17-1-15,0 1 1 16,16-13-1-16,6 2 1 0,11-6 1 15,3-2 0-15,11-5 1 16,3-2-1-16,4-8-2 16,6-3 0-16,4-2 0 15,11 1-1-15,3-4 2 16,15 0 1-16,6-1 0 16,16-1 0-16,-2-1 0 15,11 4 0-15,-8 4 2 16,10 4 0-16,-8 6 0 0,10 10 0 15,-9 2-2-15,4 20 0 16,-14 4-2-16,2 20 0 16,-13 5 1-16,3 22-1 15,-6-2 1-15,4 19 0 16,-6-10 0-16,0 12-1 16,-12-16 1-16,-4 2-1 15,-9-26 1-15,-2-7-1 16,-3-29 0-16,0-10-9 15,0-16-4-15,-2-7-9 16,1-2-6-16,1-1-15 16,1-2 1-16,2-2-61 15,1 1-82-15,1-3 8 16,1-1-230-16</inkml:trace>
        </inkml:traceGroup>
        <inkml:traceGroup>
          <inkml:annotationXML>
            <emma:emma xmlns:emma="http://www.w3.org/2003/04/emma" version="1.0">
              <emma:interpretation id="{4E3F08B9-B44E-45E6-BCA4-CE697A709D7A}" emma:medium="tactile" emma:mode="ink">
                <msink:context xmlns:msink="http://schemas.microsoft.com/ink/2010/main" type="inkWord" rotatedBoundingBox="10314,8354 14083,8476 14019,10465 10250,10343"/>
              </emma:interpretation>
              <emma:one-of disjunction-type="recognition" id="oneOf10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61695.1939">8443 7562 312 0,'10'-6'108'0,"2"-3"8"15,-1-2-75-15,6 1-36 16,-2 3-5-16,1 2 0 15,-2 2 1-15,-3-1-2 16,1 1 2-16,1-4-1 16,2 1 1-16,3-4 1 15,-1 3 0-15,5-3 7 16,1 4 4-16,10-4 7 16,0 1 0-16,14 1-1 15,-2 1-6-15,9 1-6 0,-4 4-9 16,7 2-6-1,-13 2-3-15,6 4-11 0,-10 4-9 16,-2 2-46-16,-11 3-54 16,-7 5-2-16,-9-5-140 15</inkml:trace>
          <inkml:trace contextRef="#ctx0" brushRef="#br0" timeOffset="162080.431">8551 7873 394 0,'7'6'86'0,"6"-7"45"16,9 1-116-16,12-2 0 15,5-3 0-15,12 0-3 16,4 0-7-16,11 2-4 16,-3 3-4-16,12 3-29 0,-7 7-35 15,3 7-69-15,-6 4-15 16,2 4-133-16</inkml:trace>
          <inkml:trace contextRef="#ctx0" brushRef="#br0" timeOffset="168672.0737">10103 7969 389 0,'-11'-10'104'16,"1"-2"34"-16,1 4-109 16,6 5-12-16,3-1-3 15,-2 3-9-15,4 2-5 16,-2-1-1-16,2 2 0 15,-2 1 1-15,1 4 4 16,1 3 4-16,-4 7 2 0,-1 3 3 16,-5 11 5-16,-2 4-4 15,-8 13-1-15,1 2-3 16,-6 23-1-16,-1-2-5 16,-2 21-1-16,1-9-2 15,-5 13-1-15,4-15 0 16,-4 9 0-16,5-15-1 15,-2 8-1-15,4-15-1 16,3 5 1-16,2-13 0 16,0-7 1-16,3-19 0 0,3-5 1 15,0-19 0-15,4-7 0 16,3-6 1-16,3-12-1 16,4-4 0-16,6-15 0 15,4-10 0-15,8-14 0 16,3 2-1-16,7-15 0 15,-2 4 1-15,9-9-1 16,-1 9 1-16,9-12 0 16,0 9 0-16,8-8 2 15,-6 11-1-15,4-2 1 16,-11 21 0-16,5 4 0 16,-9 16-2-16,6 8 0 15,-6 9-3-15,4-3-7 16,-5 4-4-16,6 0-16 15,-4 1-16-15,8-6-111 16,-5 1 24-16,8-4-269 0</inkml:trace>
          <inkml:trace contextRef="#ctx0" brushRef="#br0" timeOffset="170435.0784">10852 8962 294 0,'3'-10'81'0,"1"-4"30"16,1 5-78-16,0-5-11 15,1 6-3-15,1 0-2 16,-2-1-10-16,-2 1-3 15,-1 1-1-15,-2 1 1 16,-2-1 2-16,-3 0 3 16,-1 4 1-16,-9-2 6 15,-2 2-1-15,-6 3 3 0,-7 3-2 16,-10 4-1-16,-3 1-2 16,-9 9-2-1,4 1-4-15,-10 4-2 0,7 2-1 16,-9 6-2-16,10 0-2 15,-1 2 1-15,9-4-1 16,6 2 0-16,16-9-1 16,3-4 1-16,10-7-1 15,7-2 0-15,2-6 1 16,3 3-1-16,3 0 1 0,4 0 1 16,3 3-1-16,7 1 0 15,-3-1 1-15,3-2-1 16,-4 1 0-16,-1 1 0 15,-2 1 0-15,1-3 0 16,1 3 0-16,5 1 1 16,-4-2-1-16,5-3 1 15,-3-2-1-15,0-1 1 16,-7-2 0-16,1-3 1 16,-9 1 0-16,0 0 1 15,-4 4 0-15,4-4-1 16,-2 4-1-16,4 0 0 15,0-1-1-15,-1 3 0 16,-1-1 0-16,0 3 1 0,0 3-1 16,5-3 0-1,0-2 1-15,4 1-1 0,0-4 0 16,3-4 1-16,0 0-1 16,3-2 1-16,-4-5-1 15,4 2 0-15,-3-1 1 16,-2-4-1-16,0 0 1 15,3-6 0-15,-6-1 0 16,6-6 2-16,-2-1-1 16,1-4 0-16,-5 1 0 0,1 0-1 15,-3 7 0-15,-4 5-1 16,-2 6 0-16,-4 2 1 16,-4 7-1-16,-5 3 0 15,0 1 0-15,-4 3 0 16,1 4 0-16,-1-5 0 15,3 2 1-15,0-1-1 16,3-3 1-16,2-1-1 16,2 0 1-16,2 0-1 15,-3-1-1-15,4-1 0 16,0 2-1-16,0-2-2 16,0 1-2-16,2-1 0 15,0 0-1-15,-1 1-4 16,1-4-2-16,-1 1-12 15,3 1-9-15,1 0-33 0,1 1-51 16,-1 4-21-16,4-1-31 16,-3 1-7-16</inkml:trace>
          <inkml:trace contextRef="#ctx0" brushRef="#br0" timeOffset="172310.558">11845 8105 411 0,'1'12'106'0,"-6"13"37"0,-5 4-118 16,-1 16-11-16,-6 8-4 16,-9 16-5-16,-3-3-5 15,-7 14-1-15,-2-7-1 0,-7 6 1 16,3-6-1-16,-9 5 2 16,4-10 0-16,-7 6 1 15,7-10 1 1,-1 9-1-16,10-10 0 0,1 0-2 15,12-13-5-15,6-5-31 16,7-18-46-16,7-9-60 16,7-15-23-16,6-8-110 15</inkml:trace>
          <inkml:trace contextRef="#ctx0" brushRef="#br0" timeOffset="172479.0043">12092 8220 368 0,'30'-27'111'0,"0"4"21"0,-10 11-105 16,-2 9-11-16,-11 10-12 16,-14 12-2-16,-8 10-2 15,-16 11 2-15,-8 4-1 16,-14 11 1-16,5-3 0 15,-13 6 1-15,8-5 1 16,-7 5 0-16,12-7 0 0,-5 4-1 16,13-8-1-16,-2 4-1 15,11-8-1-15,1 2 1 16,8-10-1-16,6 1-1 16,7-6 1-16,8 0 0 15,7-8-1-15,9 4 1 16,3-1 0-16,11 4 0 15,-1-6 0-15,7 7-1 16,-2-9-2-16,4 4-4 16,-4-3-6-16,8 4-23 15,-6-7-24-15,8-1-74 16,-1-7-2-16,3-4-160 16</inkml:trace>
          <inkml:trace contextRef="#ctx0" brushRef="#br0" timeOffset="171423.4013">11071 8259 324 0,'-5'5'100'0,"0"0"28"0,-1-1-91 0,-4 2-9 16,1 3-7-16,-4 6-6 15,-2 3-8 1,-3 8-1-16,-2 3-1 0,-7 7 0 16,1 1-2-16,-9 4 1 15,-3-1 1-15,-10 3 6 16,-1-5 3-16,-10 9 3 16,4-9 1-16,-7 14 0 15,8-4-4-15,-1 11-2 16,12-5-3-16,-2 10-4 15,13-7-2-15,2 8-2 16,7-11-1-16,0 6 0 16,6-12 0-16,4 2 0 15,5-15 0-15,8 0-1 16,5-10 1-16,8-2-1 16,4-10 0-16,11-3 1 15,5-8 0-15,15-9 1 0,2-3 0 16,16-8 0-16,1-5 0 15,9-7 0-15,-9 2-2 16,4-7 0-16,-15 3-2 16,-4-1 1-16,-16 3-1 15,-2-3-5-15,-13 5-1 16,-1 3-11-16,-8 7-8 16,-4 4-30-16,-3 8-16 15,-5 1-77-15,-3 1-1 0,-1-6-149 16</inkml:trace>
          <inkml:trace contextRef="#ctx0" brushRef="#br0" timeOffset="171760.6595">10769 8892 217 0,'-15'-7'131'0,"0"1"-2"15,3-1-50-15,4 4-18 16,7 3-29-16,1 1-9 16,5 1-16-16,1 5-5 15,7-1-1-15,1 1-1 16,1 0 1-16,1 1 0 16,3-1 1-16,-3-2 5 0,2-2 5 15,4-1-3-15,-2-2-3 16,1 0 1-16,3 0-4 15,-3 0-5-15,-4 5 1 16,-2 1 1-16,-5 4-5 16,-5 5-4-16,-5 5 0 15,-9 10-1-15,-5 1 3 16,-10 16 2-16,-4-6 3 0,-2 8 1 16,2-11-5-16,3 3-37 15,10-14-63-15,0-1-30 16,9-9-47-16,-1-2-21 15</inkml:trace>
        </inkml:traceGroup>
        <inkml:traceGroup>
          <inkml:annotationXML>
            <emma:emma xmlns:emma="http://www.w3.org/2003/04/emma" version="1.0">
              <emma:interpretation id="{A4AB8E66-DCAB-4E3F-903E-02EC3E2BCB91}" emma:medium="tactile" emma:mode="ink">
                <msink:context xmlns:msink="http://schemas.microsoft.com/ink/2010/main" type="inkWord" rotatedBoundingBox="14885,7883 18140,7989 18064,10337 14809,10231"/>
              </emma:interpretation>
              <emma:one-of disjunction-type="recognition" id="oneOf11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74029.836">13027 8064 464 0,'-20'11'104'16,"2"-7"41"-16,11-1-134 16,19 0-14-16,3 5-7 15,1 2-4-15,4 9-41 16,-5-3-89-16,0 4 13 15,-2-5-235-15</inkml:trace>
          <inkml:trace contextRef="#ctx0" brushRef="#br0" timeOffset="175404.5476">14790 7094 387 0,'-15'-2'116'15,"-3"-3"28"-15,1 0-109 0,-5 5-12 16,1 5-9-16,-9 9-6 16,0 6-7-16,-8 10-2 15,3 1-2-15,-6 7-1 16,1-1 0-16,-7 8 1 16,4-6 1-16,-12 13 3 15,4-6 3-15,-11 12 1 16,9-6 2-1,-11 16-1-15,5-7-2 0,-7 16-2 16,10-11-2-16,-9 12-6 16,12-8-3-16,0 8-2 15,8-10-9-15,0 13-3 16,12-4 5-16,-5 11 3 16,4-9 2-16,1 8 10 15,7-11 4-15,1-3 2 16,6-18 1-16,6-9 2 15,5-16 0-15,3-13 3 16,3-10-1-16,4-4 1 0,-1-1 0 16,4-1 0-16,2 1-3 15,5 0 0-15,-1-1-1 16,3-1-2-16,-1 2-2 16,0-5 0-16,-1-1-1 15,-1-1-1-15,-2-1-2 16,-3-4 0-16,-1 6 1 0,-3-2 1 15,-2 4 2-15,-2 2 1 16,-3-2 1-16,-1 1 0 16,-1 1 0-16,2-2-1 15,2 0-2-15,1 2-6 16,2 0-4-16,-2 2-3 16,2 0-2-16,-1 1 2 15,-4-3 6-15,0 5 4 16,0 0 5-16,0 0 6 15,-2 0 0-15,1 3 1 16,2-1-2-16,-1 1-2 16,2-1-3-16,0 3-1 15,-1 0 0-15,-1 0-1 16,0-2 2-16,-1 2 1 16,-1-5 2-16,2 3 1 15,0-1 0-15,-1 1-1 0,1 4-1 16,-2 3-1-16,2-2-2 15,-2 5 0-15,1-1-1 16,-1-1 0-16,0-1 0 16,-3-1 1-16,5-6 0 15,-3 2 1-15,3-2 0 16,0 1-1-16,2-3-1 16,0 6 0-16,1-2 0 0,4-4-1 15,-2 1 1-15,1-2 0 16,1-2-1-16,-1-1 0 15,1 0 0-15,1-4-1 16,2 2-1-16,4-5 0 16,1 0 0-16,1 0 1 15,3 0 2-15,-1 0 0 16,2 0 1-16,5 2-1 16,1-2 1-16,6-2-7 15,-1 4-8-15,4-4-49 16,-5-1-54-16,2-2-26 15,-6 2-52-15,4-4 18 16</inkml:trace>
          <inkml:trace contextRef="#ctx0" brushRef="#br0" timeOffset="175632.0638">13990 8203 432 0,'-24'22'101'0,"6"-6"35"15,10-7-125-15,5 0-9 0,7 0-3 16,3 2-1 0,-2-4-1-16,5-2 1 0,2-3 0 15,3-6 1-15,6-2 1 16,9-3 1-16,2-1 2 15,6-4 0-15,-2-1-1 16,8 0 1-16,-8 0-1 16,4-2-1-1,-5 4-1-15,-2-2 0 0,-8 0 0 0,0 2 0 16,-7 6-2-16,-5-1-1 16,-6 6 0-16,-7 7 1 15,-7 5 0-15,-8 7 1 16,2 4 2-16,-7 7 0 15,4 2-1-15,-3 10 0 16,3 0 0-16,-9 15-1 16,2 0 1-16,-7 9-1 15,1-4 0-15,-7 8 0 16,6-10-4-16,-2 5-27 16,6-11-33-16,1 1-69 15,8-15-14-15,1-5-138 16</inkml:trace>
          <inkml:trace contextRef="#ctx0" brushRef="#br0" timeOffset="176482.0615">15593 7122 412 0,'-1'10'100'0,"-6"5"34"16,-1 8-118-16,-6 16-11 15,0 10-2-15,-11 19-1 16,-2 6-2-16,-14 22 0 0,-3-2-1 15,-14 21 1-15,0-9 0 16,-17 17 1 0,11-10 2-16,-11 20 3 0,9-15 0 15,-7 18 2-15,11-22 0 16,-6 11-1-16,12-22-4 16,-4 8-11-16,12-18-11 15,0 7-32-15,9-22-16 16,1-7-34-16,10-21-10 0,6-15-8 15,9-24 27-15,8-12-9 16,10-16 58-16</inkml:trace>
          <inkml:trace contextRef="#ctx0" brushRef="#br0" timeOffset="176719.4281">16269 7033 410 0,'5'0'112'0,"-12"16"29"16,-9 14-115-16,-19 22-17 0,-7 11-6 15,-26 21-5-15,-6 4-1 16,-21 12 1-16,4-9 1 16,-16 9 1-16,16-17 2 15,-15 3 1-15,13-11 0 16,-7 3 0-16,17-12 1 16,-5 6-1-16,24-14-1 15,2 3-1-15,17-16-3 0,5 0-1 16,14-12-1-16,4-3-1 15,14-10-1-15,5-4 0 16,9-7 1-16,13-3 0 16,5-1 3-16,13-1 1 15,5 4 2-15,14 10 1 16,2 6 0-16,22 14 1 16,-6 3 0-16,14 16 2 15,-8 1-1-15,8 13 0 16,-16-6-1-16,2 10-1 15,-12-12-1-15,1 3-2 16,-12-16-2-16,-4-4-25 16,-9-12-79-16,-5-3-34 15,-11-9-39-15,-19 1-64 16</inkml:trace>
        </inkml:traceGroup>
        <inkml:traceGroup>
          <inkml:annotationXML>
            <emma:emma xmlns:emma="http://www.w3.org/2003/04/emma" version="1.0">
              <emma:interpretation id="{AF155FBC-1214-4B35-969A-FFE9EFB3E65F}" emma:medium="tactile" emma:mode="ink">
                <msink:context xmlns:msink="http://schemas.microsoft.com/ink/2010/main" type="inkWord" rotatedBoundingBox="18858,9238 20020,9275 20011,9561 18848,9523"/>
              </emma:interpretation>
              <emma:one-of disjunction-type="recognition" id="oneOf12">
                <emma:interpretation id="interp20" emma:lang="" emma:confidence="0">
                  <emma:literal>F</emma:literal>
                </emma:interpretation>
                <emma:interpretation id="interp21" emma:lang="" emma:confidence="0">
                  <emma:literal>f</emma:literal>
                </emma:interpretation>
                <emma:interpretation id="interp22" emma:lang="" emma:confidence="0">
                  <emma:literal>I</emma:literal>
                </emma:interpretation>
                <emma:interpretation id="interp23" emma:lang="" emma:confidence="0">
                  <emma:literal>r</emma:literal>
                </emma:interpretation>
                <emma:interpretation id="interp24" emma:lang="" emma:confidence="0">
                  <emma:literal>i</emma:literal>
                </emma:interpretation>
              </emma:one-of>
            </emma:emma>
          </inkml:annotationXML>
          <inkml:trace contextRef="#ctx0" brushRef="#br0" timeOffset="178499.9869">16985 8568 139 0,'-2'-1'151'0,"4"-4"-47"0,-1 0-84 16,7-7 84-16,2 2-102 15,4-3 0-15,-3 1-1 16,4 1 3-16,-5 1 3 16,5 1 7-16,-3 4 4 15,3-1 3-15,3 2-2 16,9-1 2-16,2 0-4 0,15-5 0 15,4 2-1-15,17-5 0 16,3-2-1-16,21-3-6 16,-2-1-3-16,9-2-2 15,-12 6-2-15,6 3-3 16,-25 6 2-16,0 2-1 16,-17 9 1-16,-3 2-1 15,-17 1 0-15,-2 2-4 16,-9 2-2-16,-5 1-8 15,-7 2-8-15,-5 2-41 16,-2-1-36-16,-1 2-41 16,-2-6-32-16,1 1-37 15</inkml:trace>
        </inkml:traceGroup>
        <inkml:traceGroup>
          <inkml:annotationXML>
            <emma:emma xmlns:emma="http://www.w3.org/2003/04/emma" version="1.0">
              <emma:interpretation id="{80A28360-859A-4B10-ACAE-2718339CFA42}" emma:medium="tactile" emma:mode="ink">
                <msink:context xmlns:msink="http://schemas.microsoft.com/ink/2010/main" type="inkWord" rotatedBoundingBox="20582,9233 23075,9314 23013,11243 20520,11163"/>
              </emma:interpretation>
            </emma:emma>
          </inkml:annotationXML>
          <inkml:trace contextRef="#ctx0" brushRef="#br0" timeOffset="179522.4644">18973 8286 365 0,'0'8'116'0,"-3"-6"21"0,-2-2-101 15,5 0-18-15,5 3-11 16,2 2-2-16,3 0-4 16,0 9 2-16,-2 1-1 15,0 11 0-15,-3 1 1 0,-5 16 1 16,-1 3-1-16,-9 19 1 16,-2 3-1-16,-5 23-1 15,-3 2 0-15,-3 27-1 16,2-4-1-16,-6 15 0 15,4-20 0-15,-5-1-1 16,6-32-1-16,-5-10 1 16,4-25 0-16,-2-5 0 15,7-16-1-15,0-5-4 16,6-12-4-16,2-5-14 16,4-12-11-16,4-8-24 15,4-3-15-15,4-14-48 16,2-4 5-16,9-14-24 15,-4 2 24-15</inkml:trace>
          <inkml:trace contextRef="#ctx0" brushRef="#br0" timeOffset="179555.3758">19174 8583 343 0,'-25'18'86'0,"4"1"28"0,2 2-97 16,8 3-13-16,3 2-4 15,1-1-5-15,0-3-1 16,2-7-1-16,2-5 4 16,1-4 3-16,4-4 13 15,5-6 8-15,9-5 9 16,7-3-1-16,11-8 0 16,1-5-10-16,11-1-8 15,-4 6-8-15,6-2-7 16,-8 7-3-16,6 2-14 15,-8 6-14-15,4-1-64 0,-9 5-36 16,-3 1-20-16,-7 2-86 16</inkml:trace>
          <inkml:trace contextRef="#ctx0" brushRef="#br0" timeOffset="259375.8692">19398 9242 264 0,'-3'0'68'0,"1"0"16"0,1 2-74 16,2 0-9-16,-2-1-2 15,1 4 0-15,0 0 2 0,-2 0 0 16,2 2 0-16,-2-2-1 15,2-2 1-15,-3 4 1 16,0-2 0-16,-4 3 4 16,0 5 0-16,-2 6 6 15,-1 1 3-15,0 9 7 16,-2 3 1-16,2 9 3 16,2 1-5-16,-2 11-2 15,5 2-7-15,-2 13-2 16,-1 0-5-16,0 10 2 15,-2-12 0-15,-5 4 0 16,3-18 0-16,-5-3-2 16,2-10-1-16,-1-6-3 15,1-8 0-15,-3-4-2 16,3-6-5-16,-2-3-21 16,2-6-24-16,-1 1-79 0,1-4-1 15,-4 4-171-15</inkml:trace>
          <inkml:trace contextRef="#ctx0" brushRef="#br0" timeOffset="260683.7966">19322 9730 290 0,'2'-5'91'15,"4"-5"17"-15,4-3-80 0,5-5-12 16,0 1-9-16,3 1 2 15,-3 6 0-15,4-4 5 16,-1 4 1-16,8-1 1 16,3-4-6-16,10-5-3 15,3 2-4-15,6-6-1 16,-3 3 0-16,8-2-1 16,-6 4 0-16,6 1-11 15,-7 7-24-15,1 2-93 16,-12 11 13-16,-4 5-229 15</inkml:trace>
          <inkml:trace contextRef="#ctx0" brushRef="#br0" timeOffset="259931.8998">19418 9261 227 0,'-8'-2'92'0,"1"4"9"0,4-2-65 16,3 1-8-16,3 3-13 15,6-4-2-15,4 0-2 16,10-4 5-16,2-2 3 16,10-9-2-16,1-2-7 15,4-5-3-15,-3 3-5 16,1-6 1-16,-3 6-1 0,0 3 0 16,-4 2 1-16,1 1-3 15,-6 5-2 1,1 3-10-16,-9 5-10 0,-1 5-24 15,-9 8-19-15,-5 4-53 16,-6-1-4-16,-9 9-94 16</inkml:trace>
          <inkml:trace contextRef="#ctx0" brushRef="#br0" timeOffset="181433.4279">20763 9061 427 0,'-10'12'108'0,"-2"-5"33"15,4-1-125-15,3 4-5 16,0 0-8-16,-3 7-3 0,0 3-4 16,-4 8-1-16,0 2-1 15,-6 10-3-15,-4 3 2 16,-7 13 3-16,-5 2 0 16,-7 12 3-16,1-4 3 15,-5 12 1-15,7-6 0 16,1 8 0-16,9-12-3 15,5 1-28-15,6-17-33 16,2-11-75-16,6-19-12 0,5-14-155 16</inkml:trace>
          <inkml:trace contextRef="#ctx0" brushRef="#br0" timeOffset="182358.3297">21120 9061 337 0,'21'5'91'0,"-1"2"27"16,-6 3-93-16,-3 7-4 15,-12 4-1-15,-14 11-7 16,-7 4-4-16,-19 4-2 15,-6 3-6-15,-13 7-4 0,2-7 4 16,-13 5 0-16,8-6-1 16,-7 1 1-16,10-10-1 15,-1 4 0-15,11-6 1 16,0 7-1 0,14-3 1-16,3 5 3 0,9-5-1 15,9 0 1-15,9-7 0 16,6 4-2-16,6-8-1 15,11 1-1-15,1-3 0 16,15 5 0-16,2-11 0 0,13 2 0 16,1-3-6-16,5-5-2 15,-7-6 0-15,3-4-3 16,-11-4-5-16,3-4-55 16,-5 0-54-16,2-1-6 15,-5 4-154-15</inkml:trace>
        </inkml:traceGroup>
        <inkml:traceGroup>
          <inkml:annotationXML>
            <emma:emma xmlns:emma="http://www.w3.org/2003/04/emma" version="1.0">
              <emma:interpretation id="{B4139AA3-C343-4971-BA07-EF9D19525674}" emma:medium="tactile" emma:mode="ink">
                <msink:context xmlns:msink="http://schemas.microsoft.com/ink/2010/main" type="inkWord" rotatedBoundingBox="24074,8067 28195,8201 28099,11159 23978,11026"/>
              </emma:interpretation>
              <emma:one-of disjunction-type="recognition" id="oneOf13">
                <emma:interpretation id="interp25" emma:lang="" emma:confidence="1">
                  <emma:literal/>
                </emma:interpretation>
              </emma:one-of>
            </emma:emma>
          </inkml:annotationXML>
          <inkml:trace contextRef="#ctx0" brushRef="#br0" timeOffset="182598.1055">22295 8299 420 0,'-1'-1'99'0,"-1"-1"35"16,0 2-123-16,2 5-6 16,0 7-4-16,-6 6-1 15,-1 5-2-15,-1 9-3 16,-1-1-2-16,-1 4-1 16,4-2 1-16,-4-1 1 0,3-4 6 15,-4-3 6-15,1-8 2 16,1-6 0-16,6-6 0 15,0-3-1-15,4-4-6 16,3-5-7-16,-1-2-3 16,4-15-8-16,3-1 0 15,1-9 0-15,-1-1 6 0,-2 0 6 16,1 10 8-16,-8 2 6 16,-1 9 3-1,0 4 5-15,-1 5-1 0,-4 2 2 16,0 6-4-16,-2 7-2 15,-4 2-5-15,1 11-3 16,-2 0-3-16,4 9-14 16,-1-7-22-16,3 3-106 15,-4-11 15-15,1-1-262 16</inkml:trace>
          <inkml:trace contextRef="#ctx0" brushRef="#br0" timeOffset="183623.0093">23393 7747 417 0,'-20'54'112'0,"-7"19"31"16,7 9-121-16,-10 36-4 15,0 4-10-15,-8 38-3 16,0-3-2-16,-8 36-1 16,-1-14-1-16,-8 26-1 0,2-28-1 15,-5 14 1-15,3-38 0 16,-3-5 0-16,10-44 2 16,0-11 0-16,8-35 0 15,0-13-3-15,12-25-7 16,1-13-100-16,8-16-40 15,2-24-27-15,7-15-120 0</inkml:trace>
          <inkml:trace contextRef="#ctx0" brushRef="#br0" timeOffset="183748.6712">22911 8716 393 0,'42'-8'171'15,"-2"-9"3"-15,18-4-83 16,8 2-69-16,22 4-15 16,-3 12-25-16,9 8-38 15,-9 7-94-15,8 6-24 16,-13-2-47-16,8 4-17 16</inkml:trace>
          <inkml:trace contextRef="#ctx0" brushRef="#br0" timeOffset="183673.8833">23242 7453 237 0,'23'10'217'0,"5"-7"-55"15,9 0-142-15,14 6 143 16,-3 1-153-16,9 8-8 15,-4-3-6-15,6 8-8 0,-7-5-4 16,3-3-10-16,-14-7-8 16,2 1 9-16,-14-11 7 15,-4-1 4-15,-14 1 10 16,-4-3 9-16,-11 0-10 16,-9 8-53-16,-10 6-74 15,-15 6 2-15,-10 10-207 16</inkml:trace>
          <inkml:trace contextRef="#ctx0" brushRef="#br0" timeOffset="184184.2736">24991 7486 508 0,'15'-7'112'15,"-6"1"45"-15,6 6-150 16,1 5-15-16,-1 16-3 15,-8 16-4-15,-9 22-9 16,-10 9 2-16,-14 24 2 16,-6 1 5-16,-19 28 11 15,-4 0 19-15,-13 35 3 16,3-5 3-16,-16 29 3 16,13-19-8-16,-12 21-8 15,10-27-3-15,-4 7-10 0,14-27-11 16,-5-1-31-16,17-37-58 15,0-6-50-15,11-35-26 16,6-21-81-16</inkml:trace>
          <inkml:trace contextRef="#ctx0" brushRef="#br0" timeOffset="184943.8827">26329 7245 523 0,'-8'27'118'0,"-12"18"44"15,-6 6-158-15,-24 20-7 16,-10 1-7-16,-25 12-1 16,-1-9 2-16,-22 11 4 15,10-12 6-15,-15 5 3 16,15-11 0-16,-15 12 1 16,16-15-1-16,-11 9-1 15,18-11-2-15,-8 9-3 16,20-11-3-16,-5 7-8 0,17-11 0 15,-2 6 0-15,16-8 2 16,6-4 4-16,22-8 8 16,11-1 4-16,16-9 4 15,22 4 7-15,12-6 3 0,21 7 1 16,10-3-3-16,32 13-3 16,1 0-7-16,27 14-4 15,-12-2-3-15,10 14-8 16,-21-6-6-16,1 7-8 15,-26-5-3-15,-9 11-46 16,-23-9-89-16,-16 7 18 16,-22-2-253-16</inkml:trace>
        </inkml:traceGroup>
      </inkml:traceGroup>
    </inkml:traceGroup>
    <inkml:traceGroup>
      <inkml:annotationXML>
        <emma:emma xmlns:emma="http://www.w3.org/2003/04/emma" version="1.0">
          <emma:interpretation id="{D9EFFE56-47BA-4551-A910-0454928A564B}" emma:medium="tactile" emma:mode="ink">
            <msink:context xmlns:msink="http://schemas.microsoft.com/ink/2010/main" type="paragraph" rotatedBoundingBox="1471,12505 16778,12495 16780,14359 1472,143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D7E2A2-E799-435F-B313-BED29255FFF0}" emma:medium="tactile" emma:mode="ink">
              <msink:context xmlns:msink="http://schemas.microsoft.com/ink/2010/main" type="line" rotatedBoundingBox="1471,12505 16778,12495 16780,14359 1472,14369"/>
            </emma:interpretation>
          </emma:emma>
        </inkml:annotationXML>
        <inkml:traceGroup>
          <inkml:annotationXML>
            <emma:emma xmlns:emma="http://www.w3.org/2003/04/emma" version="1.0">
              <emma:interpretation id="{409E8E9B-A9A4-481C-9447-1C83EB3BE072}" emma:medium="tactile" emma:mode="ink">
                <msink:context xmlns:msink="http://schemas.microsoft.com/ink/2010/main" type="inkWord" rotatedBoundingBox="1471,12619 3707,12617 3708,14128 1472,14130"/>
              </emma:interpretation>
              <emma:one-of disjunction-type="recognition" id="oneOf14">
                <emma:interpretation id="interp26" emma:lang="" emma:confidence="1">
                  <emma:literal/>
                </emma:interpretation>
              </emma:one-of>
            </emma:emma>
          </inkml:annotationXML>
          <inkml:trace contextRef="#ctx0" brushRef="#br0" timeOffset="194086.0273">-138 11726 354 0,'-3'-2'106'0,"1"2"21"0,2-1-102 16,2 1-10-16,-2 0-13 15,5-4-2-15,0-1 0 0,6-3-1 16,-1-4 2-16,3 2 1 15,-3 0-2-15,-1 4 2 16,-4 2-1-16,-2 3 1 16,-1 1 0-16,-4 3 2 15,-3 2 1-15,-3 7 0 16,-2 4 0-16,-4 8 1 16,1-1-1-16,0 7-2 15,3 0 0 1,-2 8 0-16,4-3-2 0,-4 11 0 15,2-1 0-15,-4 13 1 16,2-3 0-16,-3 11-1 16,2-8 1-16,-6 9 0 15,3-14 1-15,-2 3 2 16,4-11 2-16,-6-3 0 0,5-11 0 16,0-3-1-16,2-8-3 15,0-3-1-15,8-7-2 16,0-4-1-16,3-2-1 15,2-4-7-15,0 0-6 16,0 0-27-16,4-4-10 0,2-5-92 16,3-8 6-1,7-15-187-15</inkml:trace>
          <inkml:trace contextRef="#ctx0" brushRef="#br0" timeOffset="195312.945">-145 12023 393 0,'4'8'121'0,"-4"-3"19"16,0-5-110-16,5 2-15 15,5-4-8-15,8 1-8 16,7-6 4-16,11-6 0 16,6-7-1-16,8-7-1 0,-1-3-1 15,4-5 0-15,-4 2 0 16,-3-5 0-16,-6 3 0 16,1 0-1-16,-12 9-1 15,2 1-12 1,-9 10-20-16,-4 2-109 15,-6 8 18-15,-2 0-269 16</inkml:trace>
          <inkml:trace contextRef="#ctx0" brushRef="#br0" timeOffset="195538.8191">627 12121 122 0,'-10'-2'66'0,"2"2"-7"0,-2 0-13 15,5 4-39-15,-2-4 2 16,2 0 7-16,2 0 21 16,0 3 4-16,-2-5 15 15,-2 2 4-15,1 0 1 16,-1 2-20-16,0 1-7 15,1 2-15-15,-1 9-6 16,-1 2-9-16,-4 12 0 16,0 4-1-16,-4 9 5 15,-7-1 3-15,-1 8 4 16,1-4 2-16,-3 5 1 16,1-6-4-16,5 6-3 0,0-6-2 15,0 0-5 1,8-7-1-16,-1 1-3 0,6-7-1 15,2-2-2-15,2-10-11 16,1-3-15-16,1-6-11 16,1-4-22-16,1-7-5 15,-1-6-23-15,0-6-16 16,2-9-15-16,-2-5-13 16,5-15-6-16</inkml:trace>
          <inkml:trace contextRef="#ctx0" brushRef="#br0" timeOffset="196166.4851">373 12607 396 0,'-3'5'115'0,"-2"-1"21"16,2-6-110-16,3 4-23 15,6 3-7-15,3-2-3 16,-3 4 2-16,9-4 1 16,-2 0 4-16,2-4 0 15,0 2 1-15,5-2 1 0,-2-1 0 16,4 2 0-16,1-2-1 16,7 2 0-16,-3 2-1 15,6-2-5-15,-3 2-10 16,6-1-24-1,-2 1-25-15,4 0-69 0,-8-1-4 16,1-1-134-16</inkml:trace>
          <inkml:trace contextRef="#ctx0" brushRef="#br0" timeOffset="195806.2101">420 12393 379 0,'-7'7'100'0,"0"-1"28"16,7-2-108-16,7-1-11 15,-2 0-6-15,5 6-2 16,2-1-1-16,-1 2-1 16,1-2 0-16,6 1-1 15,0-3-1-15,6-4 1 0,-3-2 1 16,11-3 2-16,-2-1 1 16,5-4 2-1,-1 3 0-15,8 0-7 0,-7 3-7 16,0 1-39-1,-7 2-36-15,-5 1-44 0,-8 0-31 16,-10 4-44-16</inkml:trace>
          <inkml:trace contextRef="#ctx0" brushRef="#br0" timeOffset="195595.6675">514 12126 305 0,'5'3'130'0,"-3"-4"3"15,1-1-73-15,2-1-32 16,0 1-16-16,5 0-2 15,-1 6-6-15,2-1-1 16,2 4-2-16,6 3-1 16,-1-1-2-16,4 3-4 15,-1 0-3-15,4-6-2 16,-5-1 0-16,3-6 1 16,-5-1 2-16,4-5-4 15,-5 1-6-15,1-3-31 0,-3 3-29 16,-5-2-45-1,-2 4-19 1,-8-1-64-16</inkml:trace>
          <inkml:trace contextRef="#ctx0" brushRef="#br0" timeOffset="197331.8102">1514 12028 199 0,'5'-8'137'0,"-5"-6"-25"16,0-1-18-16,3 4-84 0,-1 1-1 15,-2 7-4-15,-5 8-2 16,-5 6 1-16,-8 11 2 16,-2 9-2-16,-7 14 3 15,4 5 2-15,-4 13 3 16,2-7 1-16,-3 9 2 16,2-8-4-16,-6 4 1 15,2-9-3-15,0 1-3 16,4-10-3-1,1-2-2-15,8-11-3 16,2-5-10-16,7-10-5 0,3-5-5 16,3-7-11-16,2-3-14 15,4-5-7-15,4-8 5 16,0-5-8-16,12-10-9 16,3-4-3-16,9-8-1 15,-1 0-24-15,13-8 6 16</inkml:trace>
          <inkml:trace contextRef="#ctx0" brushRef="#br0" timeOffset="197355.7468">1718 12089 276 0,'33'-28'120'0,"-3"2"4"16,-12 9-79-16,2 4-15 0,-8 6-24 16,-4 7-6-16,-5 8-5 15,-9 7 5-15,-7 5 1 0,-11 17 6 16,-2 1 1-16,-11 5 5 15,1-3 1-15,-6 6 3 16,4-12-1-16,-5-3 1 16,8-6-4-16,-2-3-2 15,8-7-4-15,4-2-1 16,6-5-4-16,6-1 1 16,5-2-2-16,5-4 0 15,1-1 0-15,4 2 0 16,-1-2 0-16,4 2 3 15,2-1 2-15,6 9 4 16,2 2 1-16,5 10 1 16,2 6-4-16,-1 12-1 15,-1 0-3-15,7 9 1 16,-6-2 0-16,9 11 1 0,-3-3-1 16,2 11 0-1,-7-4-4-15,0 2-8 16,-9-11-8-16,-3 1-95 0,-7-16-55 15,-8 0-20-15,-13-12-157 16</inkml:trace>
        </inkml:traceGroup>
        <inkml:traceGroup>
          <inkml:annotationXML>
            <emma:emma xmlns:emma="http://www.w3.org/2003/04/emma" version="1.0">
              <emma:interpretation id="{DBB0F88A-9299-4453-9E9B-5101073618C7}" emma:medium="tactile" emma:mode="ink">
                <msink:context xmlns:msink="http://schemas.microsoft.com/ink/2010/main" type="inkWord" rotatedBoundingBox="5220,12720 6359,12719 6360,13086 5221,13087"/>
              </emma:interpretation>
              <emma:one-of disjunction-type="recognition" id="oneOf15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219146.7048">3436 11774 456 0,'-11'-3'118'0,"-1"-2"44"15,2 3-139-15,3 4-9 16,1-1-6-16,-1 3-8 15,0 1-8-15,-1 5 6 16,3-2 2-16,0 4 3 0,2-6 1 16,3 4 4-16,2-2 1 15,2 1 5-15,5-1 0 16,11 5 1-16,1-6-2 16,12 3-2-16,4-3-4 15,8-1-2-15,-2-4-3 16,10 1 0-16,-5-1-1 15,12-2 0-15,-9 0 0 0,8 1-1 16,-13 1 0-16,4-4 0 16,-12 2 0-16,0-1-1 15,-10-1 0-15,1 2-2 16,-9 0-3-16,-4 2-8 16,-4-1-8-16,-7 4-21 15,-5 0-32-15,-8 0-95 16,-4-1 9-16,-6-1-223 15</inkml:trace>
          <inkml:trace contextRef="#ctx0" brushRef="#br0" timeOffset="219491.9161">3596 12050 238 0,'-19'24'118'15,"8"-5"-3"-15,4-4-49 16,5-7-33-16,4-3-3 0,-2-3-10 16,2-2 3-16,-2-2 3 15,0 2-2-15,0 0-6 16,1-2-2-16,1 1-5 16,3 2 0-16,3-1 3 15,11 2 6-15,0 1 1 0,16 2 6 16,9-3-3-16,20-2-2 15,1-3-8-15,16-4-2 16,-6-1-8-16,10-2-4 16,-17-2-6-16,10-1-8 15,-15 1-8 1,7 1-23-16,-17 1-132 0,3 6 0 16,-26-1-57-16,-18-1 3 15</inkml:trace>
        </inkml:traceGroup>
        <inkml:traceGroup>
          <inkml:annotationXML>
            <emma:emma xmlns:emma="http://www.w3.org/2003/04/emma" version="1.0">
              <emma:interpretation id="{93610115-6396-4A77-9F2E-4D811D05CC5B}" emma:medium="tactile" emma:mode="ink">
                <msink:context xmlns:msink="http://schemas.microsoft.com/ink/2010/main" type="inkWord" rotatedBoundingBox="6893,12567 8819,12566 8820,14079 6894,14080"/>
              </emma:interpretation>
              <emma:one-of disjunction-type="recognition" id="oneOf16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229547.4858">5418 11679 409 0,'0'2'121'0,"0"0"32"0,-1-4-113 15,-4 2-17-15,3 0-8 16,4 2-7-16,-2-2-8 0,0 1 0 16,0-2 1-16,-2 1-1 15,-1-2 1-15,-6-1 0 16,3-2 0-16,-1 0 0 15,-1 0 1-15,-2-2 1 16,2 4 2-16,3 1 1 16,-2 0 1-16,2 4-1 15,2 5-4-15,3 3 1 16,-4 5-1-16,1 11-1 16,-2 6 2-16,-8 14 1 15,-2 6-2-15,-7 16 1 16,1 0-1-16,-8 17 3 15,8-7 0-15,-7 11 2 16,3-11 1-16,-3 4-1 16,8-18-2-16,-4-1-1 15,8-16-1-15,2-6-2 0,5-12 0 16,0-9-3 0,6-11-2-16,1-4-3 0,2-5-3 15,4-5-10-15,1-3-5 16,3-7-24-16,3-1-55 15,3-9-60-15,1-3-15 16,5-9-127-16</inkml:trace>
          <inkml:trace contextRef="#ctx0" brushRef="#br0" timeOffset="229993.7869">5493 11980 316 0,'-5'8'108'15,"-2"-3"16"-15,-1 2-82 16,-2 1-26-16,-1 4-4 16,1-2-10-16,-4 1 0 15,4-1-1-15,-1 0 1 16,-3-5 2-16,1 0 5 15,2-3 2-15,-6-1 2 0,5-1 2 16,-1 0 0-16,5 0-3 16,1-1 0-16,4-3-1 15,-2 1 0-15,5-2-2 16,5 0-1-16,5-3 0 16,16-4 3-16,9-3 2 15,17-10 2-15,4 1-1 16,12-11 0-1,-8-2-5-15,10-3-3 0,-11 7-4 0,5-2-1 16,-11 9-3-16,1-1-5 16,-12 6-3-16,-4-3-7 15,-13 6-3-15,-2-2-12 16,-9 7-6-16,-8-2-122 16,-7 3 30-16,-9 7-301 15</inkml:trace>
          <inkml:trace contextRef="#ctx0" brushRef="#br0" timeOffset="230757.9301">5868 12249 315 0,'14'-10'121'0,"-4"0"12"0,-4 5-74 15,-1 0-36-15,-2 3-2 16,-3 1-10-16,-3 4-3 15,-5-1-2-15,-5 4-1 16,-6 2-2-16,-6 9-1 16,-3 0-1-16,-8 8 0 15,-3 0 0-15,-5 8 0 16,-1-2 0-16,-10 11 1 16,5 1-1-16,-6 5 0 0,8-6 2 15,0 4 2-15,14-9 1 16,6-4 2-16,15-7-2 15,8-2 0-15,10-9-4 16,11-4 0-16,11-6-1 16,6-5-1-16,4-7 1 15,8-2-1-15,-7-6 0 16,7-4-4-16,-9 3-2 16,4-6-5-16,-5 2-3 0,3 0-5 15,-7 0 0-15,1-3-9 16,-7 5-2-16,-2-4-108 15,-10 7 28-15,-3-1-266 16</inkml:trace>
          <inkml:trace contextRef="#ctx0" brushRef="#br0" timeOffset="231328.6837">5716 12460 333 0,'11'-17'89'16,"2"-3"24"-16,7-1-92 15,0 2-17-15,2 3-10 16,-4 2-7-16,2 9-2 0,-8 2 0 16,-2 3 4-16,-5 5 12 15,0 3 11-15,-5 1 4 16,0 4 4-16,-2 0 1 15,0 0 2-15,-3 1-4 16,-1 1 0-16,-1 0-3 16,-5 6-3-16,-1 2-5 15,-2 6-2-15,0-3-4 16,-3 6 0-16,0-6 0 0,-2 4-2 16,3-3 0-16,-3 1 0 15,5-5-1-15,-1 1-1 16,2-8-2-16,3 1-15 15,3-6-24-15,1-4-92 16,2-9 8-16,5-6-221 16</inkml:trace>
          <inkml:trace contextRef="#ctx0" brushRef="#br0" timeOffset="231483.2724">6308 12226 362 0,'4'8'128'0,"-3"-7"-10"16,-1 3-82-16,4 1-8 16,0 3-38-16,-4 4 13 0,0 3 13 15,-4 1-15-15,-5 4-15 16,1 2 16-16,-9 6 0 16,-1 2 2-16,-9 11 4 15,-1 1 1-15,-13 9 2 16,1 2-1-16,-10 12-1 15,9-8-5-15,-6 7-6 16,11-9-7-16,1 0-18 16,8-14-13-16,1-7-22 15,12-18-14-15,8-12-61 16,9-18 12-16,12-19-123 16</inkml:trace>
          <inkml:trace contextRef="#ctx0" brushRef="#br0" timeOffset="232101.248">6856 12000 329 0,'47'-19'134'0,"-23"8"10"16,-5 8-69-16,-11 6-47 15,-8 10-4-15,-10 7-11 16,-13 15-6-16,-12 5-6 15,-13 13-1-15,0-2-2 16,-14 6 1-16,7-11 0 0,-6 6 1 16,6-12 1-16,-5-1 0 15,11-5 1-15,-3-1-1 16,7-8 0 0,1 1 0-16,9-4-1 0,3-2 0 15,9-5-1-15,6 1-1 16,6-4 1-16,6 1-1 15,8-1 1-15,2 3 0 16,5-2 2-16,7 4 1 16,1 3 0-16,5 5 1 15,0 1 0-15,9 12 0 16,-6-3-1-16,6 12 0 16,-7-6-2-16,1 4-1 15,-7-9 0-15,-1 3-3 16,-6-11-4-16,1-3-18 15,0-5-20-15,0-10-107 0,-1-14 13 16,3-9-248-16</inkml:trace>
        </inkml:traceGroup>
        <inkml:traceGroup>
          <inkml:annotationXML>
            <emma:emma xmlns:emma="http://www.w3.org/2003/04/emma" version="1.0">
              <emma:interpretation id="{F7D8F450-17A0-4A00-B8A4-3985A5EC691F}" emma:medium="tactile" emma:mode="ink">
                <msink:context xmlns:msink="http://schemas.microsoft.com/ink/2010/main" type="inkWord" rotatedBoundingBox="9430,12809 12617,12807 12618,14362 9431,14364"/>
              </emma:interpretation>
              <emma:one-of disjunction-type="recognition" id="oneOf17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232793.2412">7753 11925 379 0,'1'-2'92'0,"-1"6"30"16,-1-3-109-16,-3 8-7 15,3 2-4-15,-6 6-2 16,-1 1 0-16,-6 5-1 16,1-3 1-16,-2 2-1 15,0-5 1-15,0-3 1 16,7-2 1-16,-4-5-1 0,7-4 1 16,2-3 0-16,1-7 0 15,2-4-1-15,5-4 0 16,-1-5 0-16,1-2 0 15,1-1-1-15,-1 1 0 16,-5-2 1-16,0 4 2 16,-1 0 0-1,1 5 1-15,-5 5-1 0,1 5 0 16,-2 7-2-16,1 3-2 0,-7 6 1 16,2 1 0-16,2 4-3 15,-4-1-8-15,2 4-118 16,2-5 34-16,-2-2-309 15</inkml:trace>
          <inkml:trace contextRef="#ctx0" brushRef="#br0" timeOffset="237371.4658">8226 13301 277 0,'16'4'176'15,"16"-6"-22"-15,4-5-43 16,19-3-87-16,5 0-22 16,13 0-11-16,-7 4-28 0,7 1-7 15,-10 3 5-15,9 2-1 16,-11 3-2-16,6-1-61 16,-13 3-7-16,3-2-29 15,-12 1-41-15</inkml:trace>
          <inkml:trace contextRef="#ctx0" brushRef="#br0" timeOffset="236456.8188">8827 12212 294 0,'-15'5'106'0,"-5"5"21"16,-3 0-74-16,3 3-10 15,3 1-7-15,2 1-7 16,2-2-9 0,0 10-3-16,4 0-7 0,-6 12-3 15,0 3-2-15,0 16-2 16,0 2-1-16,-8 15-1 16,3 2-1-16,-5 20 2 15,-1 0 3-15,-7 10 6 16,6-13 3-16,-4 1 4 15,4-23-1-15,-1-6-4 16,8-17-7-16,0-6-7 16,8-12-7-16,-1-5-16 15,8-12-11-15,2-10-73 16,3-9-57-16,0-11-11 16,5-6-145-16</inkml:trace>
          <inkml:trace contextRef="#ctx0" brushRef="#br0" timeOffset="236712.6588">8732 12719 164 0,'-10'6'146'0,"5"1"-37"16,7-7-21-16,9-3-54 16,9-2-27-16,10-5-3 15,3 0-2-15,12-7 0 16,3 2-5-16,9-3-37 15,-4 1-63-15,7-3-9 16,-6 5-54-16,5-1 35 16</inkml:trace>
          <inkml:trace contextRef="#ctx0" brushRef="#br0" timeOffset="236492.725">8845 12212 388 0,'-2'-5'126'0,"2"5"24"16,2-1-105-16,6 4-17 15,0-1-14-15,6 8-2 16,1 1-9-16,1 6 0 16,1-6-2-16,5 6 0 15,1-10-1-15,10-7 1 16,2-2 0-16,15-3-1 16,1-7 0-16,11-8 0 15,-6 2-3-15,5-12-1 16,-14 4-7-16,-2-2-8 15,-15 6-4-15,-6 5-24 16,-10 7-33-16,-11 7-64 16,-6 5-4-16,-9 9-145 15</inkml:trace>
          <inkml:trace contextRef="#ctx0" brushRef="#br0" timeOffset="237412.357">10254 11852 503 0,'-3'30'134'0,"-9"3"36"15,-4 19-136-15,-2 7-31 16,-4 23-2-16,-3 4-4 0,-11 20-1 15,1-11 1-15,-13 19 1 16,-1-9 2-16,-10 18 1 16,2-14 1-16,-13 18-2 15,14-23 0-15,-7-1-9 16,15-23-3-16,1-10-4 16,12-31-2-16,6-12-9 15,12-20-2-15,9-22-48 16,9-15-69-16,16-20-3 15,11-10-63-15,19-26 72 16</inkml:trace>
          <inkml:trace contextRef="#ctx0" brushRef="#br0" timeOffset="238054.5594">10547 12181 406 0,'69'-53'133'16,"-19"14"18"-16,-5 11-105 15,-17 15-34-15,-15 13-6 16,-16 12-5-16,-23 16-1 0,-13 2 1 16,-17 13 4-16,-7-2 4 15,-19 9 5-15,11-8 0 16,-9 9 1-16,12-6-5 16,-3 6-3-16,14-7-6 15,3 7-3-15,12-8 0 0,11 0-1 16,14-6 0-16,12 3 0 15,15-10 1-15,10 3 0 16,8-7 0-16,15 4 1 16,0-5 1-16,14 5 0 15,-1-2 0-15,11 2-2 16,-9-2-2-16,5-1-4 16,-8-2-5-16,-2 3-62 15,-12 0-85-15,-2 9 4 16,-16 1-236-16</inkml:trace>
        </inkml:traceGroup>
        <inkml:traceGroup>
          <inkml:annotationXML>
            <emma:emma xmlns:emma="http://www.w3.org/2003/04/emma" version="1.0">
              <emma:interpretation id="{9535BA22-785F-4125-843E-01AB94F2D9D5}" emma:medium="tactile" emma:mode="ink">
                <msink:context xmlns:msink="http://schemas.microsoft.com/ink/2010/main" type="inkWord" rotatedBoundingBox="13819,12705 14628,12704 14629,12815 13820,12816"/>
              </emma:interpretation>
              <emma:one-of disjunction-type="recognition" id="oneOf18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239241.4099">12004 11849 195 0,'-10'0'168'0,"4"-2"-33"15,-4-1-4-15,3 1-91 16,-1 0-7-16,4 2-11 16,1 0-1-16,1 0-5 15,2 0-2-15,2 2-2 16,3 1-1-16,3 2-2 15,9 0 3-15,8 0-1 16,10-5 1-16,6-5-2 0,14-1-3 16,1-4-5-1,7-5 0-15,-3 3-2 0,7 1 1 16,-9-4-1-16,3 5 1 16,-9 1-2-16,-1-1-1 15,-11 5-2-15,-5 2-5 16,-12 3-4-16,-5 3-9 15,-4 4-4-15,-4 5-23 16,-5-1-36-16,-1 4-75 16,0 0-4-16,-8 2-165 15</inkml:trace>
        </inkml:traceGroup>
        <inkml:traceGroup>
          <inkml:annotationXML>
            <emma:emma xmlns:emma="http://www.w3.org/2003/04/emma" version="1.0">
              <emma:interpretation id="{0FA6BD88-D9C3-454F-8601-46E859523EF6}" emma:medium="tactile" emma:mode="ink">
                <msink:context xmlns:msink="http://schemas.microsoft.com/ink/2010/main" type="inkWord" rotatedBoundingBox="15662,12496 16778,12495 16779,13755 15663,13756"/>
              </emma:interpretation>
              <emma:one-of disjunction-type="recognition" id="oneOf19">
                <emma:interpretation id="interp31" emma:lang="" emma:confidence="1">
                  <emma:literal/>
                </emma:interpretation>
              </emma:one-of>
            </emma:emma>
          </inkml:annotationXML>
          <inkml:trace contextRef="#ctx0" brushRef="#br0" timeOffset="241235.0028">14139 11540 224 0,'7'3'183'0,"1"1"-54"15,-5-1-24-15,2 8-85 16,2 3-18-16,-2 7-17 15,-3 3 18-15,-2-1 1 16,-2-3 2-16,-3 5 4 16,0-5 1-16,-2 6 4 15,1 2-2-15,-8 9 0 0,1 1-3 16,-5 15-1-16,-2 4-3 16,-8 22-1-1,1 3-2-15,-4 21-2 0,2-7-3 16,-2 8-1-16,4-16-3 15,1 2-1-15,4-23 0 16,-1-9-2-16,6-22-3 0,4-6-29 16,6-17-38-1,-1-6-65-15,10-10-19 63,-4-14-120-63</inkml:trace>
          <inkml:trace contextRef="#ctx0" brushRef="#br0" timeOffset="241276.5083">14076 12123 397 0,'-3'15'137'0,"-4"-4"11"16,5-8-102-16,7 4-32 0,7-4-13 16,6 2 1-16,7-1-1 15,8-8-1-15,1-7 1 16,10-7-1-16,1-4-1 16,8-10-1-16,-1 4-2 15,8-7-1-15,-9 4 0 16,9-9 1-16,-7 0 0 15,3-5 1 1,-8 5-2-16,4-4-7 0,-12 12-7 0,-2 4-53 16,-8 10-70-16,-5 9 1 15,-10 9-186-15</inkml:trace>
        </inkml:traceGroup>
      </inkml:traceGroup>
    </inkml:traceGroup>
  </inkml:traceGroup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04:54.1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C9BF3AF-CB96-44F3-A1FF-94F1D77618AF}" emma:medium="tactile" emma:mode="ink">
          <msink:context xmlns:msink="http://schemas.microsoft.com/ink/2010/main" type="writingRegion" rotatedBoundingBox="3558,838 4417,10095 2213,10300 1354,1043"/>
        </emma:interpretation>
      </emma:emma>
    </inkml:annotationXML>
    <inkml:traceGroup>
      <inkml:annotationXML>
        <emma:emma xmlns:emma="http://www.w3.org/2003/04/emma" version="1.0">
          <emma:interpretation id="{01EBCE23-98B4-4D99-B5F1-D391E2BF2625}" emma:medium="tactile" emma:mode="ink">
            <msink:context xmlns:msink="http://schemas.microsoft.com/ink/2010/main" type="paragraph" rotatedBoundingBox="3558,838 4417,10095 2213,10300 1354,10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C36E14-0F4E-458A-9CF9-C2F27F50D5A8}" emma:medium="tactile" emma:mode="ink">
              <msink:context xmlns:msink="http://schemas.microsoft.com/ink/2010/main" type="line" rotatedBoundingBox="3558,838 4417,10095 2213,10300 1354,1043"/>
            </emma:interpretation>
          </emma:emma>
        </inkml:annotationXML>
        <inkml:traceGroup>
          <inkml:annotationXML>
            <emma:emma xmlns:emma="http://www.w3.org/2003/04/emma" version="1.0">
              <emma:interpretation id="{FEED1EC3-E1DC-4CCD-808E-56F08A2ED3F7}" emma:medium="tactile" emma:mode="ink">
                <msink:context xmlns:msink="http://schemas.microsoft.com/ink/2010/main" type="inkWord" rotatedBoundingBox="2495,937 2669,2809 1804,2889 1630,101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499 4 179 0,'14'-12'51'0,"1"14"14"16,5 6-48-16,-2 9-6 15,5 9-1-15,-3 9-2 0,-2 10 0 16,-3 5-2-16,-5 3 1 15,-5-3-2-15,-8 4 1 16,-9-7-3-16,-13 9 4 16,-5-3 2-16,-14 6 8 15,-3-5 1 1,-8 9 4-16,6-6-3 0,-5-1-3 16,15-8-8-16,4-6-2 15,15-12-8-15,8-10-6 16,10-7-3-16,11-1 0 15,6-1 2-15,11 6 4 16,6 1 8-16,13 14 1 16,-1 6 0-16,10 18 0 15,-6 6-1-15,3 19-1 0,-9-5-1 16,1 4 2-16,-15-15 2 16,-5 0 7-16,-9-17 5 15,-6-3 9-15,-10-11 2 16,-3 1 1-16,-3-10-6 15,-5-2-2-15,-4-6-8 16,-8-2-3-16,-1-8-1 16,-11-2-3-16,1-4-4 15,-11-2-2-15,4-4-2 16,-7-2-2-16,5 2 2 0,-6 0-1 16,9 5 1-16,-7 2-7 15,4 4-5-15,-2 4-8 16,9 4-11-16,2 0-48 15,11 1-44-15,6 0-4 16,13-3-121-16</inkml:trace>
          <inkml:trace contextRef="#ctx0" brushRef="#br0" timeOffset="-679.5325">201 281 190 0,'-4'-3'61'0,"1"-1"16"0,0 1-52 16,1 1-3-16,0 1-7 15,1-3-10-15,-1 4-15 16,4 0 4-16,-1 2-3 16,3 5 10-16,-1 3 10 15,-1 9 14-15,-2 8-2 16,-4 15 2-16,4 7-7 0,-3 19-3 16,1 9-5-1,-3 27-1-15,0 1-4 16,-5 29-1-16,-3-2-1 0,-5 17 0 15,1-18 1-15,-6 7 1 16,-2-30 0-16,0 3 1 16,4-31-2-16,-3-9-1 15,4-21-3-15,4-15-12 16,8-19-19-16,-2-12-80 16,3-14 9-16,2-17-190 15</inkml:trace>
        </inkml:traceGroup>
        <inkml:traceGroup>
          <inkml:annotationXML>
            <emma:emma xmlns:emma="http://www.w3.org/2003/04/emma" version="1.0">
              <emma:interpretation id="{8C53920A-E52E-4FB8-A5B7-258A9ABE908D}" emma:medium="tactile" emma:mode="ink">
                <msink:context xmlns:msink="http://schemas.microsoft.com/ink/2010/main" type="inkWord" rotatedBoundingBox="3912,4645 4112,6806 2317,6973 2116,481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4427.006">1471 4742 280 0,'10'-14'93'0,"3"1"15"15,-2 1-83-15,1 3-4 16,-2 4-12-16,-3 3 12 16,-6 0 4-16,-2 4 3 15,-4 0 2-15,-9 1-1 0,-2 2-16 16,-9 0-5-16,-2 3-5 16,-8 5 0-16,-1-1-1 15,-9 8 0-15,0 2 0 16,-11 7-1-1,1 3 0-15,-6 11 0 16,6 0-1-16,-5 14 0 0,12-4 1 16,5 7-2-16,11-9 1 0,6 6 0 15,9-14-1 1,2 2 0-16,7-7 1 0,3-2-1 16,7-4 0-16,4 1 1 15,9-5-2-15,7 0 1 16,6-1 1-16,8-7-1 15,3-5 2-15,4-9-1 16,-3-7 1-16,6-9-4 16,-4-2-6-16,2-4-39 15,-7-1-92-15,-4-1 11 16,-8 0-240-16</inkml:trace>
          <inkml:trace contextRef="#ctx0" brushRef="#br0" timeOffset="65507.5132">1241 4951 115 0,'-3'8'31'0,"-3"-1"7"16,1-2-32-16,-4 3-4 15,4-1-2-15,-3-1 0 16,1-1 0-16,2 2-2 16,4-4-1-16,-3 1 1 15,4-3-1-15,2 3 3 0,0-4 10 16,1-4 20-16,2 3 7 15,2-6 9-15,1 0-1 16,4 1-7-16,-1 2-19 16,4 3-8-16,-2 1-8 0,1 1 0 15,-3 1-3 1,1 1-1-16,-4 1-1 0,-4 2 1 16,-3 3 0-16,-4 6 6 15,-2-1 3-15,-3 6 6 16,1-1 1-16,-1 2 4 15,3-2-3-15,1 2 0 16,1-1-3 0,1 5-1-16,2-3-2 0,-3 7-1 15,0 0-2-15,1 5-2 16,-1-2-2-16,1 8-1 16,0-9-2-16,1 3-3 15,-1-9-3-15,-1-2-3 16,-2-8-20-16,0 1-20 15,-3-7-63-15,-4-1-2 16,-1-3-136-16</inkml:trace>
          <inkml:trace contextRef="#ctx0" brushRef="#br0" timeOffset="66531.8704">1799 4640 252 0,'2'-6'91'0,"1"-1"10"0,1 4-69 15,-1 4-7-15,0 3-10 16,-4 11 4-16,-1 8-4 15,-6 13-1-15,-2 6-4 16,-5 14-4 0,1-2-4-16,-5 12 0 0,-1-3 1 15,-7 13 1-15,2-6 1 0,-5 16 1 32,0-14-1-32,-1 1-1 0,1-17-1 15,0-3-1-15,7-19-1 16,0-6-1-16,6-10 0 0,4-6-6 15,3-7-7-15,5-12-20 16,8-5-14-16,7-12-60 16,5-11-11-16,8-15-21 15,4-2-14-15</inkml:trace>
          <inkml:trace contextRef="#ctx0" brushRef="#br0" timeOffset="66603.678">1842 4851 194 0,'49'-63'91'0,"2"2"3"15,-9 14-51-15,-1 6-10 16,-11 14-17-16,0 9-6 0,-10 8-6 16,-4 10-1-16,-7 10 0 15,-8 13 1-15,-9 9-1 16,-14 13 6-16,-6 1 2 16,-15 12 2-16,0-5-1 15,-10 10 1-15,5-5-5 16,-5 7-3-16,11-12-2 15,2 7-1-15,9-12-1 16,4-1 0-16,9-12-1 16,8 1 0-16,3-9-1 0,9-4 1 15,4-5 0-15,8 4 1 16,1-7 0-16,8 6 1 16,2 4-1-16,6 2 1 15,-2-2-1-15,10 9 1 16,0 0-1-16,2 9-6 15,-4 3-16-15,-2 11-64 16,-12-7-33-16,-13-1-27 16,-9-10-66-16</inkml:trace>
          <inkml:trace contextRef="#ctx0" brushRef="#br0" timeOffset="63626.0696">357 3990 266 0,'-7'-4'81'0,"0"3"17"16,4-3-73-16,3 1-12 0,-2 1-4 15,2-1-6-15,0 1 0 16,0 2 0-16,0 0 0 16,-1 0-2-16,1 2 0 15,-2-4 0-15,2 1 4 16,0-1 5-16,5-3 8 15,3-5 2-15,12-3 2 16,4-4-4-16,10-3-4 16,1 0-8-16,5-1-3 15,-5 6-3-15,3 2 0 16,-10 3 0-16,1 8-4 16,-8 7-1-16,1 8-1 15,-11 9-1-15,-1 14 2 16,-3 6 3-16,-9 13 2 0,-6-1 2 15,-4 16 0-15,-4-7 0 16,-9 22 1-16,2-5-1 16,-9 18 1-16,1-9 1 15,-4 12 6-15,3-19 0 16,1 1 1-16,6-18-1 0,1-2 0 16,10-17-7-16,0-4-1 15,8-16 0 1,1-8 0-16,3-9 1 15,0-13 0-15,2-9 0 0,5-10 0 16,2-5-2-16,6-16 1 16,4 0-2-16,11-13 0 15,2 1 0-15,13-17 0 16,5-4 0-16,15-19-1 16,-3 8 1-16,10-13-1 15,-10 14 0-15,-1-4 0 16,-14 20 0-16,-2 1 0 15,-14 19 1-15,-5 7 0 16,-7 21-1-16,-2 8-2 16,-5 12 0-16,-5 1-1 15,-2 7 2-15,-3 2 2 16,-3 0 3-16,0-2 1 0,3 0-1 16,1-2 0-1,6-2-2-15,3 3-1 0,5-1 1 16,3 4 2-16,2-4 1 15,5-3 1-15,-2 2 0 16,5-2 1-16,1-2-2 16,5 4-1-16,0-2-2 0,9-4 0 15,-2 4 0 1,9 0 0-16,-2 0 0 16,0 4 0-16,-9 2 0 0,-5 3-3 15,-10-1-4 1,-4 4-27-16,-9-4-47 0,-2-1-64 15,-8 3-20-15,-14-4-126 16</inkml:trace>
        </inkml:traceGroup>
        <inkml:traceGroup>
          <inkml:annotationXML>
            <emma:emma xmlns:emma="http://www.w3.org/2003/04/emma" version="1.0">
              <emma:interpretation id="{FF11150D-9161-4F2C-9A4C-12727BE7F11D}" emma:medium="tactile" emma:mode="ink">
                <msink:context xmlns:msink="http://schemas.microsoft.com/ink/2010/main" type="inkWord" rotatedBoundingBox="2522,8444 4336,9158 3762,10617 1948,9904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51561.5768">587 7670 281 0,'0'0'113'0,"-1"0"-1"0,1-2-69 16,3 4-30-16,2-2-11 16,2-2-3-16,3 2 2 15,-4 2-1-15,-1-4 1 16,-1 2 0-16,-1 4-1 0,-3-4 0 16,-2-2 2-16,4 4 4 15,-4-4 3-15,1 4 4 16,-3 3 0-16,-1 6-2 15,-5 4-4-15,-1 12-1 16,-4 1-5-16,-2 7 0 16,1 0 0-16,-3 10 0 15,3-5-1-15,-4 13 1 16,5 1 1-16,-5 11 0 16,3-2 0-16,-1 19 1 15,1-8-1-15,3 8-2 16,0-14 1-16,3 0 2 15,2-17 3-15,1-1 5 16,0-12 0-16,1 2 1 16,0-7-2-16,1 2-3 15,-1-8-4-15,4-6-2 0,1-4 0 16,-1-5 0-16,1-6-1 16,2 1 1-16,-1-1-1 15,1 1 0-15,0-2 0 16,1 0 1-16,-1-3-1 15,0-1-3-15,0 1 0 16,2-5-1-16,1-1 0 16,2-2 0-16,2-4 0 0,1-7-6 15,0 2-9-15,1-8-55 16,-1 3-65-16,2-6-4 16,-2 1-167-16</inkml:trace>
          <inkml:trace contextRef="#ctx0" brushRef="#br0" timeOffset="152275.4321">553 8236 380 0,'11'-6'81'0,"12"-9"40"16,7-5-113-16,20-13 4 15,5-6-1-15,15-9-2 16,-7 0-3-16,6-5-1 16,-12 5-2-16,3-4-2 15,-16 11-1-15,6-2-21 16,-12 9-76-16,-3 8-30 0,-18 13-37 15,-10 11-63 1</inkml:trace>
          <inkml:trace contextRef="#ctx0" brushRef="#br0" timeOffset="153128.0879">1064 8376 217 0,'11'-9'176'0,"-2"4"-36"16,-3 5-19-16,11 7-87 15,3-4-21-15,10 7-2 16,1 4-7-16,6 4-4 16,-4-2-1-16,2 1-2 15,-5-7 1-15,1-5-1 16,-2-5 1-16,2-8-2 16,-3-2-3-16,6-5-7 0,-6-3-7 15,8-9-23-15,-4 4-24 16,1-12-67-16,-10 7-1 15,4 3-139-15</inkml:trace>
          <inkml:trace contextRef="#ctx0" brushRef="#br0" timeOffset="154114.9768">1892 8334 486 0,'-5'-3'102'16,"2"8"45"-16,8 6-146 0,-2 21-5 16,-1 8-3-16,0 20-8 15,-7 6-5-15,-5 19-6 16,-2-7 0-16,-5 11 0 15,2-11 8-15,-6 0 5 16,4-19 9-16,-1-10 6 16,5-17 4-16,3-14-1 15,3-16-2-15,5-20-28 16,7-11-41-16,4-19-54 16,4-7-21-16,14-14-99 15</inkml:trace>
          <inkml:trace contextRef="#ctx0" brushRef="#br0" timeOffset="152708.2132">1127 8417 406 0,'0'4'98'0,"-2"7"30"0,-1 2-116 16,1 14-6-1,-3 5-7-15,-3 17 7 0,-4 1-1 16,-4 20-1-16,-2 3-2 16,-6 13-1-16,3-8-1 15,-4 5 0-15,2-18 0 16,-2-12-1-16,6-18 1 16,1-12-7-16,5-18-9 15,5-16-52-15,3-11-55 16,3-15-10-16,2-6-61 0,7-18 70 15</inkml:trace>
          <inkml:trace contextRef="#ctx0" brushRef="#br0" timeOffset="154147.8864">2243 8367 381 0,'11'5'116'0,"-6"9"21"16,-7 9-105-16,-2 8-20 16,-15 13-8-16,-4-5-5 15,-15 10 0-15,0-6 3 16,-7-2 8-16,8-9 2 15,-1 1 3-15,8-8 0 16,5 1-3-16,7-2-5 0,1 4-3 16,8-3-1-16,5 3-2 15,6-3-2 1,4 2-5-16,8-4-3 0,2 3-2 16,1-1-2-16,3 5-9 15,-2 0-14-15,2 0-24 16,-3-4-21-16,-1 3-58 15,-2-9-5-15,-1-5-94 16</inkml:trace>
          <inkml:trace contextRef="#ctx0" brushRef="#br0" timeOffset="153168.9761">1295 8636 432 0,'-5'2'124'0,"-2"-2"27"15,2 0-125-15,7 2-18 16,6-1-13-16,7 1-17 16,5 3-8-16,10-2-5 15,1-1-57-15,9-2-49 16,-5-2 2-16,5-3-137 15</inkml:trace>
          <inkml:trace contextRef="#ctx0" brushRef="#br0" timeOffset="153697.5427">830 9239 473 0,'-9'0'107'15,"13"-7"44"-15,9-4-140 0,19-4-4 16,4-4-4-16,17-2-5 15,-1 3-6-15,12-1-10 16,-5 3-11-16,7-1-78 16,-10 6-41-16,4-1-16 15,-12 4-111-15</inkml:trace>
        </inkml:traceGroup>
      </inkml:traceGroup>
    </inkml:traceGroup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0:04.26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CF50C08-4C6B-470C-BFD9-43E51A8A952D}" emma:medium="tactile" emma:mode="ink">
          <msink:context xmlns:msink="http://schemas.microsoft.com/ink/2010/main" type="writingRegion" rotatedBoundingBox="6431,16395 22336,10677 23101,12805 7196,18523"/>
        </emma:interpretation>
      </emma:emma>
    </inkml:annotationXML>
    <inkml:traceGroup>
      <inkml:annotationXML>
        <emma:emma xmlns:emma="http://www.w3.org/2003/04/emma" version="1.0">
          <emma:interpretation id="{D67C6221-3600-4AC0-92F7-D99FCC715C2A}" emma:medium="tactile" emma:mode="ink">
            <msink:context xmlns:msink="http://schemas.microsoft.com/ink/2010/main" type="paragraph" rotatedBoundingBox="6431,16395 22336,10677 23101,12805 7196,185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C4DFFF-34DC-41AF-9645-93FD32E1A0F7}" emma:medium="tactile" emma:mode="ink">
              <msink:context xmlns:msink="http://schemas.microsoft.com/ink/2010/main" type="line" rotatedBoundingBox="6431,16395 22336,10677 23101,12805 7196,18523"/>
            </emma:interpretation>
          </emma:emma>
        </inkml:annotationXML>
        <inkml:traceGroup>
          <inkml:annotationXML>
            <emma:emma xmlns:emma="http://www.w3.org/2003/04/emma" version="1.0">
              <emma:interpretation id="{7F8F2BCE-B351-4634-B1B3-B17C1D805A08}" emma:medium="tactile" emma:mode="ink">
                <msink:context xmlns:msink="http://schemas.microsoft.com/ink/2010/main" type="inkWord" rotatedBoundingBox="6654,17015 8613,16310 9098,17661 7139,1836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5656 15748 249 0,'-4'5'137'0,"-4"0"-3"0,0 0-57 16,-5 3-31-16,-1 2-23 16,-6 5-5-16,0 0-10 15,-4 3 0-15,-1 2-2 16,-7 2-1-16,1-1-3 15,-8 9 0-15,3-2-2 16,-11 7-1-16,4 2-1 16,-3 7 0-16,4-2-1 15,-6 8-1 1,8-5 0-16,2 8 1 0,5-9 1 0,3 8-1 16,10-11 2-16,3 6 0 15,9-11-1-15,3 3 1 16,5-9-1-16,8-1-2 15,2-7 1-15,10 0-2 16,5-7 0-16,10-1 0 16,2-5 2-16,7-4-1 15,0-4 2-15,10-6 0 16,-4-3 0-16,8-5 1 16,-6 0 1-16,3-4 0 15,-12 4-3-15,2-1-16 16,-14 4-14-16,2 2-74 15,-11 1-22-15,-4-2-28 0,-6-5-42 16</inkml:trace>
          <inkml:trace contextRef="#ctx0" brushRef="#br0" timeOffset="778.1297">5629 16143 346 0,'-10'8'111'0,"4"-3"19"16,2-2-103-16,3-3-8 15,2 0-13-15,3 2-8 16,-1-4-1-16,2 4 1 15,2 1 3-15,3 4 0 16,-1-4 0-16,5 4-1 16,-1-4 0-16,0 2-1 15,-3-1 1-15,-1-3-2 16,-4 1 0-16,-2 3 1 16,-3 3 0-16,-5 5 0 15,0 6 2-15,-3 11 0 16,-2 1 1-16,-2 6-1 15,0 1 0-15,1 2-1 0,-1-4 0 16,1 6 1 0,1-6-11-16,-2 1-21 0,4-7-24 15,1-2-72-15,0-12-6 16,4-9-144-16</inkml:trace>
          <inkml:trace contextRef="#ctx0" brushRef="#br0" timeOffset="833.9783">6238 15671 369 0,'4'-3'113'0,"-4"1"20"16,0 2-105-16,0 2-11 16,1 3-13-16,1 10-2 15,0 3 0-15,-2 14-1 0,-5 3 2 16,-5 14 0-16,0 0-1 15,-7 14-1-15,1-4 1 16,-8 14 0-16,3-5 1 16,-7 7-1-16,-1-15 0 15,0 5-2 1,5-17-5-16,3-2-14 0,4-11-12 16,2-2-51-16,5-13-23 15,4-5-5-15,1-6 9 16,3-6-6-16,2-6 47 15,0-7-8-15</inkml:trace>
          <inkml:trace contextRef="#ctx0" brushRef="#br0" timeOffset="1613.6211">6635 15542 175 0,'43'-45'121'0,"-4"8"-2"16,-16 16-38-16,-3 9-15 16,-12 6-27-16,-5 7-4 15,-6 8-17-15,-5 9-3 16,-4 3-4-16,-3 13-2 16,-6-1-5-16,-8 8-1 0,0-4-1 15,-6 8-1-15,-2-2 0 16,-6 7 0-16,3-4-1 15,-8 9 0 1,5-4 1-16,-5 11-2 0,6-6 0 16,-6 7-1-16,8-8 0 15,-1 5-2-15,6-12 1 16,-2 2 0-16,12-10 1 16,0 1 0-16,9-9 1 15,6 1 1-15,7-7 0 0,6-1 0 16,5-3 0-16,12 1 1 15,2-3-1-15,9 5 1 16,2-2 0-16,9 9-1 16,-2-4 1-16,6 7-2 15,-6-2-2-15,5 10-18 16,-10-8-10-16,5 5-9 16,-10-8-65-16,4-4-29 15,-7-10-3-15,5-5-75 16</inkml:trace>
        </inkml:traceGroup>
        <inkml:traceGroup>
          <inkml:annotationXML>
            <emma:emma xmlns:emma="http://www.w3.org/2003/04/emma" version="1.0">
              <emma:interpretation id="{D334E115-B9C0-4E97-8B40-C54DF2EB0ECD}" emma:medium="tactile" emma:mode="ink">
                <msink:context xmlns:msink="http://schemas.microsoft.com/ink/2010/main" type="inkWord" rotatedBoundingBox="9133,16670 9463,16552 9573,16858 9244,16977"/>
              </emma:interpretation>
              <emma:one-of disjunction-type="recognition" id="oneOf1">
                <emma:interpretation id="interp1" emma:lang="" emma:confidence="0">
                  <emma:literal>{</emma:literal>
                </emma:interpretation>
                <emma:interpretation id="interp2" emma:lang="" emma:confidence="0">
                  <emma:literal>G</emma:literal>
                </emma:interpretation>
                <emma:interpretation id="interp3" emma:lang="" emma:confidence="0">
                  <emma:literal>6</emma:literal>
                </emma:interpretation>
                <emma:interpretation id="interp4" emma:lang="" emma:confidence="0">
                  <emma:literal>E</emma:literal>
                </emma:interpretation>
                <emma:interpretation id="interp5" emma:lang="" emma:confidence="0">
                  <emma:literal>e</emma:literal>
                </emma:interpretation>
              </emma:one-of>
            </emma:emma>
          </inkml:annotationXML>
          <inkml:trace contextRef="#ctx0" brushRef="#br0" timeOffset="3098.9642">7605 15618 278 0,'-9'-3'125'16,"3"1"3"-16,-6-1-57 15,4 3-41-15,-4 2-6 16,2 1-11-16,-3 4-4 16,3-3-5-16,0 6-1 0,0 2-3 15,0 6 0-15,0 1-1 16,0 9 1-16,-1-2-1 16,-3 8 2-16,4-6-1 15,2 0 2-15,-2-10 2 16,4-1-1-16,6-10-1 15,-2-2 1-15,4-2-3 0,4 2-1 16,-1-2 1 0,2 0 0-16,-1-1 0 0,-1-2 0 15,0 0 0-15,0-3 1 16,-1-1 0-16,1-1 4 16,-4-1 3-16,1-2 2 15,-4 1 2-15,-1-1 2 16,-4 1-3-16,-3 0-1 15,0 4-4-15,-1 0-2 16,1-1-3-16,0 4-1 16,2 0-2-16,-2 4 0 15,3 1-1-15,0 5 0 16,2 5 2-16,0 3 0 16,2 2 0-16,1 5 1 15,2-4-1-15,4 1 0 0,-1-6 0 16,5-1-1-16,2-6 0 15,2-4-2-15,-2-5 0 16,3-4-2-16,-3-1 1 16,2-10 1-16,-4 0 2 15,2-3 0-15,-3 2 0 16,1-1-7-16,-5 9-8 16,2 1-60-16,-5 2-70 0,0 2-3 15,-5-1-180-15</inkml:trace>
        </inkml:traceGroup>
        <inkml:traceGroup>
          <inkml:annotationXML>
            <emma:emma xmlns:emma="http://www.w3.org/2003/04/emma" version="1.0">
              <emma:interpretation id="{C3B48454-8AFF-43B4-BDCC-9AE39984875F}" emma:medium="tactile" emma:mode="ink">
                <msink:context xmlns:msink="http://schemas.microsoft.com/ink/2010/main" type="inkWord" rotatedBoundingBox="9528,15281 13557,13833 14228,15701 10200,17150"/>
              </emma:interpretation>
              <emma:one-of disjunction-type="recognition" id="oneOf2">
                <emma:interpretation id="interp6" emma:lang="" emma:confidence="0">
                  <emma:literal>EKLER</emma:literal>
                </emma:interpretation>
                <emma:interpretation id="interp7" emma:lang="" emma:confidence="0">
                  <emma:literal>ERHELL</emma:literal>
                </emma:interpretation>
                <emma:interpretation id="interp8" emma:lang="" emma:confidence="0">
                  <emma:literal>ERHARD</emma:literal>
                </emma:interpretation>
                <emma:interpretation id="interp9" emma:lang="" emma:confidence="0">
                  <emma:literal>ERHART</emma:literal>
                </emma:interpretation>
                <emma:interpretation id="interp10" emma:lang="" emma:confidence="0">
                  <emma:literal>ERHAN</emma:literal>
                </emma:interpretation>
              </emma:one-of>
            </emma:emma>
          </inkml:annotationXML>
          <inkml:trace contextRef="#ctx0" brushRef="#br0" timeOffset="3724.1344">8589 14126 293 0,'-11'3'82'0,"-3"-1"22"16,8-1-87-16,-3 1-3 15,4 3-4-15,-5 5-4 16,2 2 1-16,-3 3 8 15,-3 3 4-15,-1 0 0 16,2-1 2-16,-4 3-2 0,1 1-8 16,-1 9-3-16,-3 0-3 15,-1 11-3-15,-1 1 2 16,-1 8-1-16,3-5-1 16,0 8-1-16,-2-8 0 15,4 9 0-15,2-7 0 16,-6 6 1-16,2-7 0 15,0 9 1-15,0-10 0 0,0 6 0 16,2-7 0-16,1 2 0 16,1-11-1-16,-1 1 1 15,4-7-1-15,0-3-1 16,1-4 0-16,2 1-2 16,3-5-1-16,1 1-8 15,1-9-8-15,3-2-9 16,4-5-98-16,3-3-11 15,3-8-30-15,5-12-41 16</inkml:trace>
          <inkml:trace contextRef="#ctx0" brushRef="#br0" timeOffset="4788.277">8041 15080 378 0,'-11'12'81'16,"1"-4"36"-16,8 1-112 15,5 2-2-15,1 2-1 16,4 4-2-16,4-4 1 16,3 6-1-16,1-4-1 0,7-1 1 15,1-4-1-15,4-3 1 16,-1-7 0-16,6-3 1 15,-3-7 0-15,8 1 0 16,-5-2 0-16,12 3-1 16,-4 1-11-16,7 7-93 15,-4 3-14-15,4 6-36 16,-10-4-47-16</inkml:trace>
          <inkml:trace contextRef="#ctx0" brushRef="#br0" timeOffset="4662.0619">8171 14752 319 0,'-5'11'120'16,"-2"1"1"-16,6-2-86 16,7 5-18-16,9 3-21 15,7 4 4-15,1-1 1 16,9 1-2-16,-4-11-2 0,7-1-8 15,-2-5-7-15,5 0-17 16,-3-3-10-16,0 1-15 16,-7-3 6-16,0-1 6 15,-3-3 8-15,0-4-36 16,-3-4 29-16,1-8-123 16</inkml:trace>
          <inkml:trace contextRef="#ctx0" brushRef="#br0" timeOffset="5684.8562">9350 14096 367 0,'-2'0'111'0,"-8"3"22"16,0 7-102-16,-8 10-13 15,-4 3-9-15,-4 12-2 16,-3 2-2-16,-2 11-1 16,4-2 0-16,-6 16-1 15,3-3-2-15,-3 16 0 16,0-2 0-16,-5 17-1 16,3-12 0-16,-2 12 1 15,9-12-1-15,1 1-1 16,4-16-2-16,3 2-8 15,4-17-4-15,-3 0-6 16,4-13-2-16,4-3-13 0,6-16-16 16,3-7-47-1,7-14-20-15,5-17-28 0,5-13-21 16</inkml:trace>
          <inkml:trace contextRef="#ctx0" brushRef="#br0" timeOffset="4612.195">8503 14053 324 0,'-3'-7'118'0,"-1"0"18"0,-1 4-86 15,0-2-20-15,5 5-13 16,4 5-8-16,-1 7-9 15,5 4 0-15,7 1 1 0,5 6-1 16,0-6-1-16,8-6 0 16,-3-4 0-16,8-4 0 15,1-8 2-15,4-5-1 16,-3-1-2-16,3-4-4 16,-5-2-5-16,0 4-17 15,-8 6-14-15,-2 6-59 16,-9 4-29-16,-9 9-18 15,-9 1-65-15</inkml:trace>
          <inkml:trace contextRef="#ctx0" brushRef="#br0" timeOffset="5765.7541">9630 13935 293 0,'7'-4'134'15,"-11"8"-1"-15,-4 7-65 16,-7 9-44-16,-6 15-10 15,-4 0-11-15,-7 20-1 16,-3 0-1-16,-5 6 0 16,6-4-1-16,-11 14 0 15,3-11 0-15,-12 9 0 16,4-6 0-16,-10 6 0 16,8-11 0-16,-2 0 0 15,12-10 0-15,1 0 1 16,11-11-2-16,5-1 0 15,8-9-1-15,4-1-1 16,8-8 1-16,2-1-1 0,4-5 1 16,6-2 0-16,1-4 1 15,9 1 1-15,0-4 1 16,7 2 0-16,3-1 2 16,8 4 0-16,-4 2-1 15,9 5 0-15,-5 1-1 16,3 3 0-16,-5-3-1 15,-1-2-1-15,-7-6-2 0,-2-7-9 16,-1-1-12 0,-2-5-51-16,0-1-58 0,0-7-7 15,-2-4-142-15</inkml:trace>
          <inkml:trace contextRef="#ctx0" brushRef="#br0" timeOffset="6653.7077">9721 14728 239 0,'-1'-13'127'0,"-4"1"7"0,0 4-52 16,2 0-32-16,3 3-17 16,1 0-11-16,4 3-16 15,8-3-4-15,4 4-2 16,10-4 0-16,-1 1 1 0,12 1-1 15,-1 0 0 1,6-1-1-16,-1 1 0 0,2-2-3 16,-7 3-4-16,1-1-6 15,-5 3-4-15,2-5-18 16,-5 2-9-16,0-6-56 16,-9 1-23-16,-4 0-18 15,-4 6-59-15</inkml:trace>
          <inkml:trace contextRef="#ctx0" brushRef="#br0" timeOffset="6687.6165">9989 14356 364 0,'-17'30'89'0,"2"-5"30"16,4 7-102-16,11-1-15 16,0 13 0-16,3 0 0 15,-1 11-1-15,-6-3 1 0,-1 7 0 16,2-7-1-16,-2 6 0 15,0-12-3-15,5 6-10 16,-2-11-12-16,2-2-12 16,-5-10-84-16,4-4 14 15,-3-10-195-15</inkml:trace>
          <inkml:trace contextRef="#ctx0" brushRef="#br0" timeOffset="7611.564">10794 14177 224 0,'-7'4'103'0,"-3"2"6"15,0 1-51-15,-3 6-13 16,0 0-17-16,-4 7-3 16,2-1-12-16,-1 5-4 15,2 0-7-15,-2 6 0 16,1-2-1-16,-3 12-1 16,1-1 1-16,-3 13-1 15,0-2 0-15,-1 11 0 16,2-3 1-16,-2 10 0 15,2-10 0-15,3 7 1 16,3-13-1-16,1 1 0 16,4-15-1-16,1 0-6 15,2-11-7-15,2-4-33 0,4-10-37 16,1-3-42-16,0-5-25 16,4-11-53-16</inkml:trace>
          <inkml:trace contextRef="#ctx0" brushRef="#br0" timeOffset="7673.9284">10485 14654 375 0,'-7'11'105'15,"4"-2"32"-15,10-9-104 0,9-9-11 16,13 1-6-16,9-9-4 16,5-1-8-16,13-7-3 15,-1 4-4-15,8-8-13 16,-8 8-25-16,5 3-101 15,-14-1 14-15,4 4-246 16</inkml:trace>
          <inkml:trace contextRef="#ctx0" brushRef="#br0" timeOffset="7659.4435">10737 13897 311 0,'25'-32'121'16,"-6"7"11"-16,9-1-74 16,2 4-36-16,8 2-5 15,-2 12-12-15,4 1-3 16,-7 4-3-16,1 3-1 16,-8 2-3-16,-1-1-8 15,-7 1-6-15,-4 8-20 16,-6 3-13-16,-5 5-55 15,-8 6-13-15,-10 7-19 16,-3 1-31-16</inkml:trace>
          <inkml:trace contextRef="#ctx0" brushRef="#br0" timeOffset="8657.329">11508 13867 429 0,'-19'11'121'0,"-4"-2"30"0,0 11-118 15,3 3-20-15,-2 17-3 16,1 4-8-16,-4 21-6 16,3-3-1-16,1 16-2 15,1-4-1-15,-2 18-1 16,4-13 5-16,-3 11 0 16,1-15 3-16,-4-1-1 15,6-19 0-15,1-5-1 16,6-20-3-16,1-7-14 15,3-13-30-15,4-5-91 16,-2-7 7-16,3-4-224 16</inkml:trace>
          <inkml:trace contextRef="#ctx0" brushRef="#br0" timeOffset="8685.253">11895 13457 338 0,'6'5'112'16,"-4"6"23"-16,-2 8-102 0,-2 14-5 15,-8 5-16-15,-8 20-12 16,-4 0-10-16,-9 12 0 16,-2-5-1-16,-7 8 1 15,-2-10 4-15,-11 8 4 16,2-8 5-16,-14 7 5 16,4-12 3-16,-6 5 2 15,11-10-1-15,-1 7-2 16,19-10-5-16,5 6-1 15,8-9-3-15,3 1-1 16,9-10 0-16,5 2 0 16,6-14 0-16,7-1-1 15,10-8 1-15,5-4-1 16,3-4 3-16,9-3 2 16,-1-2 0-16,11 1 2 15,-1 1-1-15,9 7-2 0,-5 6-2 16,5 2-2-16,-10 1-3 15,-4 3-5-15,-9-5-4 16,-1 1-19-16,-9-1-30 16,-2 3-75-16,-9-6 2 15,-6-2-170-15</inkml:trace>
        </inkml:traceGroup>
        <inkml:traceGroup>
          <inkml:annotationXML>
            <emma:emma xmlns:emma="http://www.w3.org/2003/04/emma" version="1.0">
              <emma:interpretation id="{F85CE979-A7BC-4C33-8B66-141CC238B1AC}" emma:medium="tactile" emma:mode="ink">
                <msink:context xmlns:msink="http://schemas.microsoft.com/ink/2010/main" type="inkWord" rotatedBoundingBox="15780,13792 18103,12957 18575,14272 16253,15107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-40191.4517">14496 12675 268 0,'-12'2'83'0,"-3"-4"22"0,5-1-76 16,4 3-9-16,4 0-8 16,4 0-6-16,-1 0-7 15,4 2 0-15,0-4 2 0,4-1-1 16,-1-1 0-16,-1 3 1 15,-4 2 1-15,-1 9 1 16,-7 4 0-16,-5 6 2 16,-4 1 0-16,-4 11 0 15,2-2-1-15,-1 6 0 16,2 2-3-16,0 10 1 16,3-3-2-16,-2 10 0 15,2-2 1-15,-5 5-1 16,2-5 0-16,-5 9 0 15,1-7 1-15,-3 3-1 16,4-8 0-16,1-2 0 16,4-12 0-16,3-3 0 15,2-14 0-15,4-4-8 16,1-7-11-16,1-3-32 0,6-5-22 16,-1-3-39-16,2-7-18 15,1-7-35-15</inkml:trace>
          <inkml:trace contextRef="#ctx0" brushRef="#br0" timeOffset="-39462.3409">14313 12876 223 0,'-10'5'99'15,"2"-6"2"-15,6-1-57 0,6-5-16 16,4-1-16-16,5-9-7 16,6 2-3-16,4-4-2 15,0 2 1-15,7-5 0 16,0 7 0-16,6-3-1 15,-2-2 1-15,7-5-1 16,-4 2 0-16,2-3 0 16,-4 1 0-16,7-2 1 15,-4 2-1-15,10-1 1 16,-5 4 0-16,9-5 0 16,-9 8-1-16,3 0 1 15,-9 6-1-15,-1 3-3 16,-9 8-2-16,1 4-11 15,-9 5-7-15,-6 4-35 16,-7 6-44-16,-4 1 0 0,-10 0-111 16</inkml:trace>
          <inkml:trace contextRef="#ctx0" brushRef="#br0" timeOffset="-38722.0609">14456 13125 200 0,'5'-1'75'0,"0"-1"4"16,3 2-45-16,1-2-27 15,1-1 3-15,0 0 2 16,3-4 5-16,0-1 2 16,4-6 2-16,1 5-4 15,5-3-2-15,1 2-6 16,2-2-2-16,-3 7-1 0,4 0-4 15,-2 2 0-15,3 6-2 16,-1 1-3-16,6-1-11 16,-3 5-9-16,8 1-43 15,-5 1-40-15,2-2-6 16,-2-3-95-16</inkml:trace>
          <inkml:trace contextRef="#ctx0" brushRef="#br0" timeOffset="-38013.0352">15713 12506 231 0,'-5'7'109'0,"-3"-2"1"0,-2 5-47 16,1 5-37-16,-2 8-4 15,-3 5-10-15,-1 14-3 16,-1-3-2-16,-2 18 0 16,1-1-3-16,-5 14-1 15,1-7-2-15,-4 10 0 16,2-15 0-16,-6 2 0 15,5-15-1-15,-3-2 1 16,7-13-1-16,0-2-3 16,9-10-5-16,2-6-50 15,8-7-37-15,2-12-26 16,1-6-51-16,5-12 22 16</inkml:trace>
          <inkml:trace contextRef="#ctx0" brushRef="#br0" timeOffset="-37984.1162">16277 12123 326 0,'7'10'91'0,"-7"-4"22"0,-3 16-84 15,-2 4-24-15,-9 19 1 16,-2 3-2-16,-14 10-2 16,-2-1-1-16,-12 8 0 15,-3-11-1-15,-11 11 0 16,1-7-1-16,-11 7-1 16,9-12 1-16,-8 5 1 15,11-10 0-15,-6 2 1 16,14-10-1-16,-2 2 1 15,14-11-1-15,1 1 0 16,12-6-1-16,6 1 1 16,9-7-1-16,5 0-3 15,11-5-1-15,5-4 0 16,5-3-1-16,7-1 1 0,0-2 3 16,3 3 6-16,2 1 4 15,2 2 7-15,-2 4 2 16,5 7 3-16,-2 1-4 15,2 4-2-15,-4-2-8 16,4 6-1-16,-2-4-4 16,-1 7-6-16,-2 0-14 0,3 6-112 15,-8-6 28-15,-7 5-291 16</inkml:trace>
        </inkml:traceGroup>
        <inkml:traceGroup>
          <inkml:annotationXML>
            <emma:emma xmlns:emma="http://www.w3.org/2003/04/emma" version="1.0">
              <emma:interpretation id="{48750450-0A17-474F-88A8-896224A18AF4}" emma:medium="tactile" emma:mode="ink">
                <msink:context xmlns:msink="http://schemas.microsoft.com/ink/2010/main" type="inkWord" rotatedBoundingBox="18904,13018 19012,12979 19039,13053 18931,13092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-20865.3485">17091 12128 422 0,'-15'-7'119'0,"0"-8"31"0,2-2-115 15,13 7-23-15,5-1-1 16,5 3-9-16,3 1-2 16,-2 0 0-16,-1 4-1 15,-1 1 1-15,-3 2-1 16,-1 4-1-16,2-1-2 15,-2 2-4-15,-3-3-9 16,-1-1-5-16,1 1-50 16,1-5-74-16,2-7 7 15,2-4-199-15</inkml:trace>
        </inkml:traceGroup>
        <inkml:traceGroup>
          <inkml:annotationXML>
            <emma:emma xmlns:emma="http://www.w3.org/2003/04/emma" version="1.0">
              <emma:interpretation id="{868726BA-ADC1-4C09-8AFC-D0A71549DE87}" emma:medium="tactile" emma:mode="ink">
                <msink:context xmlns:msink="http://schemas.microsoft.com/ink/2010/main" type="inkWord" rotatedBoundingBox="19840,11819 22414,10894 23101,12805 20527,13730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-19497.5535">18806 10746 396 0,'-10'10'83'0,"-2"5"42"0,5 5-117 0,2 13-1 15,-1 4 0 1,-4 14-2-16,-3 1-3 0,-4 16 0 15,2-3-2-15,-3 11 1 16,3-3-1-16,-5 15 0 16,0-10 1-16,-7 3-1 15,3-9 1-15,-8 1-1 16,2-17 1-16,-1 2-1 16,6-8 0-16,0 0-6 15,8-10-8-15,1-2-36 16,4-8-50-16,0-13-27 15,6-9-39-15,-1-18-9 16</inkml:trace>
          <inkml:trace contextRef="#ctx0" brushRef="#br0" timeOffset="-19452.6901">18655 11221 331 0,'-10'12'106'16,"1"-6"23"-16,8-2-92 0,6 1-9 16,3-5-8-16,10 0 0 15,5-4-5-15,16-7-1 16,4-6-3-16,17-8-3 16,1-3-8-16,15-3-8 15,-6 1-5-15,13-2-14 16,-12 7-9-16,6 2-65 15,-17 10-35-15,-1 13-15 16,-20 10-95-16</inkml:trace>
          <inkml:trace contextRef="#ctx0" brushRef="#br0" timeOffset="-18660.0522">20091 10472 435 0,'-10'10'115'0,"-2"7"34"0,-6 23-123 16,-4 11-12-16,-9 29-5 15,-4 8-6-15,-15 22-1 16,4-8 0-16,-11 21-1 16,9-10 1-16,-10 18-1 15,10-19 0-15,-9 7 0 16,11-24 0-16,-7-1-1 15,9-27 0-15,1-7-3 16,15-24-2-16,2-11-11 16,11-18-10-16,5-19-76 15,6-11-48-15,13-24-15 16,6-8-129-16</inkml:trace>
          <inkml:trace contextRef="#ctx0" brushRef="#br0" timeOffset="-19471.6392">18831 10557 339 0,'34'-8'106'0,"8"0"30"15,-9-1-92-15,19-1-13 16,-1 0-8-16,11 0-6 15,-8 0-11-15,6 2-4 16,-15 3 0-16,1 2-1 16,-11 3-2-16,-2 3-3 15,-11-1-3-15,-4 1-8 16,-6-1-3-16,-9-1-26 16,-6 1-36-16,-10 3-54 15,-2 2-14-15,-10 1-107 16</inkml:trace>
          <inkml:trace contextRef="#ctx0" brushRef="#br0" timeOffset="-18616.1696">20645 10364 452 0,'30'-5'114'16,"-12"5"39"-16,-8 10-133 15,-13 21-4-15,-15 13-5 16,-22 22-9-16,-10 10-2 0,-21 12-1 15,4-10-1-15,-12 2-3 16,7-14-1-16,-13-1-3 16,14-12 2-16,-15 4 0 15,18-12 3-15,-7 1 1 16,17-9 2-16,1 1-2 16,19-10 0-16,2 2-2 15,16-4-2-15,5 4-2 16,10-3 1-16,8 1 1 15,9 0 2-15,11 2 3 16,4-2 2-16,16 9 2 16,3-1 3-16,14 16 1 15,1 3 0-15,16 9 1 16,-7-5-3-16,8-3-2 16,-10-13-1-16,6-5-4 0,-16-11-5 15,2 3-28-15,-17-4-47 16,-8 4-59-16,-18-2-19 15,-17-4-112-15</inkml:trace>
        </inkml:traceGroup>
      </inkml:traceGroup>
    </inkml:traceGroup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0:02.8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412B83-5E24-46F8-97EA-6F31DC5D51C0}" emma:medium="tactile" emma:mode="ink">
          <msink:context xmlns:msink="http://schemas.microsoft.com/ink/2010/main" type="writingRegion" rotatedBoundingBox="5673,15220 7583,16183 6976,17386 5066,16423"/>
        </emma:interpretation>
      </emma:emma>
    </inkml:annotationXML>
    <inkml:traceGroup>
      <inkml:annotationXML>
        <emma:emma xmlns:emma="http://www.w3.org/2003/04/emma" version="1.0">
          <emma:interpretation id="{4F9404C4-5063-4C0C-8BE9-F92AD2095640}" emma:medium="tactile" emma:mode="ink">
            <msink:context xmlns:msink="http://schemas.microsoft.com/ink/2010/main" type="paragraph" rotatedBoundingBox="5673,15220 7583,16183 6976,17386 5066,16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038AF0D-16C6-4563-BBFF-A2F6B8B07C46}" emma:medium="tactile" emma:mode="ink">
              <msink:context xmlns:msink="http://schemas.microsoft.com/ink/2010/main" type="line" rotatedBoundingBox="5673,15220 7583,16183 6976,17386 5066,16423"/>
            </emma:interpretation>
          </emma:emma>
        </inkml:annotationXML>
        <inkml:traceGroup>
          <inkml:annotationXML>
            <emma:emma xmlns:emma="http://www.w3.org/2003/04/emma" version="1.0">
              <emma:interpretation id="{DD851910-6C19-49C7-BD5D-3D6E05E4E5B0}" emma:medium="tactile" emma:mode="ink">
                <msink:context xmlns:msink="http://schemas.microsoft.com/ink/2010/main" type="inkWord" rotatedBoundingBox="5673,15220 7583,16183 6976,17386 5066,16423"/>
              </emma:interpretation>
              <emma:one-of disjunction-type="recognition" id="oneOf0">
                <emma:interpretation id="interp0" emma:lang="" emma:confidence="0">
                  <emma:literal>Kull</emma:literal>
                </emma:interpretation>
                <emma:interpretation id="interp1" emma:lang="" emma:confidence="0">
                  <emma:literal>Vail</emma:literal>
                </emma:interpretation>
                <emma:interpretation id="interp2" emma:lang="" emma:confidence="0">
                  <emma:literal>Vult</emma:literal>
                </emma:interpretation>
                <emma:interpretation id="interp3" emma:lang="" emma:confidence="0">
                  <emma:literal>Kuhl</emma:literal>
                </emma:interpretation>
                <emma:interpretation id="interp4" emma:lang="" emma:confidence="0">
                  <emma:literal>vult</emma:literal>
                </emma:interpretation>
              </emma:one-of>
            </emma:emma>
          </inkml:annotationXML>
          <inkml:trace contextRef="#ctx0" brushRef="#br0">5169 15044 339 0,'-15'5'113'16,"-4"-5"20"-16,2 0-94 0,2 2-14 16,5-2-13-16,-3 3-6 15,4 2-5-15,-4 5-1 16,3 4 0-16,-5 6 0 16,4 3 0-16,-8 5 0 15,4 4 1-15,-5 7-1 16,4 1 1-16,-6 10-1 15,4-2 0-15,0 10 0 16,3-5 0-16,-2 10 1 16,7 1 0-16,0 10 0 15,2-6 1-15,0 14 1 16,1-11 1-16,-3 7 0 16,2-13 0-16,-2 5 0 15,2-19-2-15,-1-6-2 16,6-17-2-16,0-10-16 15,3-11-25-15,1-7-31 0,6-5-38 16,0-13-25-16,4-9-20 16,6-19 5-16</inkml:trace>
          <inkml:trace contextRef="#ctx0" brushRef="#br0" timeOffset="544.5985">5120 15445 244 0,'-2'-5'160'0,"-3"1"-20"0,-2 3-23 16,4-3-92-16,1 3-2 16,1-1-14-16,2 4-5 15,-1-4-5-15,0 4-4 16,0-2-1-16,2 0-1 15,-2-2 1-15,3 0 1 16,1 1 3-16,1-1 2 16,0 0 0-16,3-3 0 15,-3 5 0-15,6-3 0 16,-1 0 0-16,5-1 0 0,2-1 1 16,6-5-1-16,4 0 0 15,9-4 0-15,-1-5 0 16,10-2 0-16,-2-1 0 15,4-3 0-15,-8 2 0 16,1 0-5-16,-6 6-3 16,-1 4-9-16,-7 5-5 15,-1 8-19-15,-3 4-12 16,-2 5-76-16,-5-1 7 16,-7 7-36-16,-3-3 23 15</inkml:trace>
          <inkml:trace contextRef="#ctx0" brushRef="#br0" timeOffset="-9025.4712">3843 14772 163 0,'-3'-20'116'0,"-4"0"-5"15,-1 4-34-15,-4-1-13 16,0 6-24-16,-4-1-9 15,3 4-13-15,-4-2-3 16,4 1-2-16,-4-1 6 16,5 2 2-16,-3-4 6 15,6 4 2-15,-5 2 0 16,4 1-6-16,0-2-1 16,4 7-7-16,1 0-3 15,3 0-7-15,5 0-4 16,4 2-2-16,6 1 0 15,9-1 1-15,13 1 1 0,5 0 0 16,14 0 2-16,-1 1-1 16,11-1-1-16,-8 2 0 15,9 3 0-15,-10 1 0 16,4 1-2-16,-9-2-2 16,0 7-3-16,-14-2-3 15,-4 5-7-15,-14-4-3 16,-6 2-15-16,-9-2-26 0,-1-3-103 15,-7-4 16 1,-7-2-254-16</inkml:trace>
          <inkml:trace contextRef="#ctx0" brushRef="#br0" timeOffset="-8534.6804">3815 15103 241 0,'-24'16'162'0,"-5"-4"-19"15,0-7-36-15,6 1-73 0,11 1-16 16,4-2-9-16,5-2-8 15,1 1 0-15,4-6 0 16,0 4 4-16,3-4 2 16,8 2 4-16,7-2 2 15,11 1 3-15,9-3 0 16,18-2 0-16,4-3-4 16,12 1-2-16,-4 1-4 15,11 6-2-15,-11 7-6 0,10 14-13 16,-10 7-13-16,-1 19-139 15,-12 13 30 1,-24 10-346-16</inkml:trace>
        </inkml:traceGroup>
      </inkml:traceGroup>
    </inkml:traceGroup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09:46.5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6BBC2E4-73D5-4C2D-903B-24BB302FF279}" emma:medium="tactile" emma:mode="ink">
          <msink:context xmlns:msink="http://schemas.microsoft.com/ink/2010/main" type="writingRegion" rotatedBoundingBox="21958,11418 25305,15010 22171,17929 18824,14337"/>
        </emma:interpretation>
      </emma:emma>
    </inkml:annotationXML>
    <inkml:traceGroup>
      <inkml:annotationXML>
        <emma:emma xmlns:emma="http://www.w3.org/2003/04/emma" version="1.0">
          <emma:interpretation id="{C6B7CB7E-286C-4239-9032-DCB3142437AF}" emma:medium="tactile" emma:mode="ink">
            <msink:context xmlns:msink="http://schemas.microsoft.com/ink/2010/main" type="paragraph" rotatedBoundingBox="21958,11418 25305,15010 22171,17929 18824,143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38E81E-FF8C-4DC5-9450-071DB53DB725}" emma:medium="tactile" emma:mode="ink">
              <msink:context xmlns:msink="http://schemas.microsoft.com/ink/2010/main" type="line" rotatedBoundingBox="21958,11418 25305,15010 22171,17929 18824,14337"/>
            </emma:interpretation>
          </emma:emma>
        </inkml:annotationXML>
        <inkml:traceGroup>
          <inkml:annotationXML>
            <emma:emma xmlns:emma="http://www.w3.org/2003/04/emma" version="1.0">
              <emma:interpretation id="{CFE4B8CC-012B-4E16-AA4A-8EE203650008}" emma:medium="tactile" emma:mode="ink">
                <msink:context xmlns:msink="http://schemas.microsoft.com/ink/2010/main" type="inkWord" rotatedBoundingBox="21958,11418 24425,14066 21292,16985 18824,143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17969 12559 289 0,'-8'-11'115'16,"-1"-9"19"-16,6-4-77 15,5 0-10-15,6 2-18 16,5 2-9-16,2 7-15 16,10 1-3-16,0 5-1 15,12 6-1-15,2 2 0 0,21 3 3 16,3-1 5-16,24-6 8 16,6-5 4-16,26-16 4 15,2-4-2-15,39-12-2 16,-4 2-5-16,30-3-6 15,-14 11-3-15,29 10-2 16,-27 15-2-16,19 11-2 16,-29 14 2-16,21 13 0 15,-29 1-1-15,13-3 6 16,-28-12 2-16,15-11 4 16,-28-16 0-16,5-9 1 15,-25-3-4-15,5 0-4 16,-27 3-3-16,-3 3-1 15,-25 5-1-15,-5-1-1 16,-21 4-1-16,-7 4-6 16,-12-1-4-16,-6-2-13 15,-12 1-6-15,-12 1-21 0,-10-4-15 16,-14 1-109-16,-9 1 22 16,-10 6-259-16</inkml:trace>
          <inkml:trace contextRef="#ctx0" brushRef="#br0" timeOffset="850.0362">18369 13107 174 0,'2'-3'168'15,"-4"6"-46"-15,-1 9-102 0,1 9 113 16,2 9-113-16,-2 15 7 16,-4 5 0-16,1 21 2 15,-3 4-7-15,-6 26-5 16,1 2-7-16,-2 28-3 16,-3-11-4-16,-9 13-2 15,1-24-1-15,-9 6-2 16,3-29-3-16,-1-6-7 15,6-26-6-15,3-7-21 16,4-25-18-16,1-8-94 16,4-14 12-16,2-16-217 15</inkml:trace>
          <inkml:trace contextRef="#ctx0" brushRef="#br0" timeOffset="1850.7852">18113 14351 408 0,'-8'21'124'0,"6"-6"28"16,9-7-113-16,18 1-15 16,13-3-7-16,27-1-9 15,8-3-3-15,23-5-2 16,1-2-10-16,14 3-22 16,-15 7-26-16,5 0-55 0,-18 3-26 15,4-1-12 1,-21-5-36-16,4-9 74 0</inkml:trace>
          <inkml:trace contextRef="#ctx0" brushRef="#br0" timeOffset="882.9494">18509 13137 436 0,'31'-27'114'0,"12"-11"39"0,5 7-128 15,14-8-3-15,-2 8-6 0,13-4-4 16,-5 9-6-16,15-3-2 15,-5 11-1-15,8 0-5 16,-13 6-3-16,0 4-7 16,-20 6-7-1,-6 4-32-15,-17 1-32 0,-12 2-70 16,-13 2-13-16,-17-1-133 16</inkml:trace>
          <inkml:trace contextRef="#ctx0" brushRef="#br0" timeOffset="945.8489">18560 13793 330 0,'30'5'84'0,"16"-17"27"0,-1-6-95 16,20-12-31-16,-2 5-36 15,8-5-58-15,-8 4-15 16,7 4-117-16</inkml:trace>
          <inkml:trace contextRef="#ctx0" brushRef="#br0" timeOffset="1880.7058">20215 12790 489 0,'-3'-10'120'0,"-4"3"41"15,-1 4-142-15,3 20-9 16,-2 11-5-16,-4 27-3 15,-8 18-1-15,-7 25 0 16,-2 3 0-16,-11 28-2 16,0-6 0-16,-10 25-1 15,3-9-1-15,-12 19 0 0,5-27 0 16,-2 2 2 0,10-33 0-16,0-9-3 0,14-30-4 15,4-12-13-15,9-23-11 16,6-13-127-16,9-16 30 15,10-18-311-15</inkml:trace>
          <inkml:trace contextRef="#ctx0" brushRef="#br0" timeOffset="2031.5368">20848 12785 425 0,'31'-20'141'16,"-18"5"22"-16,-4 4-112 15,-4 6-26-15,-19 16-10 16,-10 14-10-16,-23 23-4 16,-14 10-2-16,-24 24-1 15,0-6 0-15,-16 7-2 16,8-13-1-16,-8 4 1 15,14-10 1-15,-5 4 0 16,17-14 2-16,2 6 2 16,18-12-1-16,5 4 0 0,20-12 0 15,10 8 0-15,14-8 0 16,12 3-1-16,11-7 1 16,16 4-1-16,7-8 1 15,18 6 0-15,4-5 1 16,19 17 0-16,-5-4 0 0,12 16 0 15,-8 1-1-15,3 8-1 16,-15-9 1-16,2 9 0 16,-15-8-3-16,-2 5-16 15,-14-11-12-15,-2 11-130 16,-15-9 23-16,-9 5-312 16</inkml:trace>
        </inkml:traceGroup>
        <inkml:traceGroup>
          <inkml:annotationXML>
            <emma:emma xmlns:emma="http://www.w3.org/2003/04/emma" version="1.0">
              <emma:interpretation id="{F36F2CD4-5933-4F90-9055-9A9FFA897FB8}" emma:medium="tactile" emma:mode="ink">
                <msink:context xmlns:msink="http://schemas.microsoft.com/ink/2010/main" type="inkWord" rotatedBoundingBox="23028,14769 24206,16033 22598,17531 21421,16267"/>
              </emma:interpretation>
              <emma:one-of disjunction-type="recognition" id="oneOf1">
                <emma:interpretation id="interp1" emma:lang="" emma:confidence="0">
                  <emma:literal>Kult</emma:literal>
                </emma:interpretation>
                <emma:interpretation id="interp2" emma:lang="" emma:confidence="0">
                  <emma:literal>Kilt</emma:literal>
                </emma:interpretation>
                <emma:interpretation id="interp3" emma:lang="" emma:confidence="0">
                  <emma:literal>Kit</emma:literal>
                </emma:interpretation>
                <emma:interpretation id="interp4" emma:lang="" emma:confidence="0">
                  <emma:literal>*t</emma:literal>
                </emma:interpretation>
                <emma:interpretation id="interp5" emma:lang="" emma:confidence="0">
                  <emma:literal>*l</emma:literal>
                </emma:interpretation>
              </emma:one-of>
            </emma:emma>
          </inkml:annotationXML>
          <inkml:trace contextRef="#ctx0" brushRef="#br0" timeOffset="37516.7892">20089 14814 282 0,'12'-7'104'0,"1"-1"15"16,-2-2-75-16,3 0-17 15,1 2-12-15,-2 6-4 16,-1 4-7-16,-1 2 1 15,-2 6 2-15,-1 5 0 16,-3 2-2-16,-2 10 0 16,-1 2-2-16,-6 13-1 15,-2 4 0-15,-6 19 1 16,-1-3 0-16,-5 19 0 16,-1-3-1-16,-1 13 0 15,2-9-1-15,0 9-4 16,3-18-4-16,3 2-20 0,2-22-17 15,4-5-82-15,2-15-2 16,1-6-38-16,3-16 12 16</inkml:trace>
          <inkml:trace contextRef="#ctx0" brushRef="#br0" timeOffset="37534.7379">20275 14679 321 0,'5'0'109'0,"0"4"10"16,-2 1-83-16,2 4-27 15,2 1-9-15,3 2 1 16,-2 0-1-16,2-4 2 0,2-5 5 16,6-4 8-16,2-4 10 15,8-7 2-15,4-3 0 16,14-8-3-16,1 1-8 15,11-3-10-15,-4 4-2 16,10 1-4-16,-13 12-6 16,0 4-21-16,-9 9-28 15,-7 9-96-15,-14-3 6 16,-6 6-218-16</inkml:trace>
          <inkml:trace contextRef="#ctx0" brushRef="#br0" timeOffset="37572.6411">20134 15131 400 0,'33'-12'109'0,"0"-6"31"16,14 0-114-16,2 1-10 16,13 2-6-16,-4 7-14 15,13 3-43-15,-8 5-94 16,6 5 12-16,-16 3-250 15</inkml:trace>
          <inkml:trace contextRef="#ctx0" brushRef="#br0" timeOffset="38561.2867">21241 14761 370 0,'-10'31'119'0,"-6"2"27"16,-8 19-95-16,4 3-24 15,-5 19-4-15,-1 4-5 16,-6 22-7-16,4-5-3 16,-3 19-3-16,2-8-4 15,-1 16-8-15,7-15-9 16,-5 20-13-16,6-20-14 15,-1 6-61-15,3-26-43 16,0-14 6-16,2-33-67 16,-2-24 125-16</inkml:trace>
          <inkml:trace contextRef="#ctx0" brushRef="#br0" timeOffset="38585.3563">21918 14628 454 0,'4'1'124'0,"-18"9"37"16,-5 9-131-16,-15 12-13 15,-4 7-11-15,-15 19-16 0,-2 3-10 16,-13 6-13-16,7-6-6 16,-11 4-19-16,13-14 3 15,-9 8 5-15,9-11 15 16,-2 8 22-16,11-9 25 16,0 6 10-16,16-13 6 15,0 5-5-15,11-13-11 16,6 2-4-16,8-4-5 0,7 2-4 15,10-3 3-15,10 4-2 16,7-6 0-16,10 6-1 16,0-4-1-16,8 4-3 15,-5-2-1-15,7 3-1 16,-7-5-5-16,4-3-15 16,-9-8-25-16,2-4-60 15,-10-11-3-15,-2-2-133 16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30:48.67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E7677A0-F5D0-4216-948A-963508AB540C}" emma:medium="tactile" emma:mode="ink">
          <msink:context xmlns:msink="http://schemas.microsoft.com/ink/2010/main" type="inkDrawing" rotatedBoundingBox="8661,1508 19292,2770 18960,5565 8329,4303" semanticType="strikethrough" shapeName="Other">
            <msink:sourceLink direction="with" ref="{81D79191-7278-41C0-8AA5-F5379BE16710}"/>
            <msink:sourceLink direction="with" ref="{451C2179-9127-4160-8170-E953466D6092}"/>
            <msink:sourceLink direction="with" ref="{2FACBF21-E50D-4E71-AD37-08C755E367C0}"/>
          </msink:context>
        </emma:interpretation>
      </emma:emma>
    </inkml:annotationXML>
    <inkml:trace contextRef="#ctx0" brushRef="#br0">10627 2887 474 0,'7'-8'118'15,"0"1"35"-15,-6 2-132 0,9-1-19 16,0-6-3-16,3 1 1 16,-4-1 1-16,-1 4 1 15,-5 3 1-15,-4 0 3 16,-6-2 1-16,-5-8 1 16,-4-5 0-16,-12-8 4 15,-2-5-4-15,-12-10 2 16,-1 3-1-16,-15-20 0 15,2 0-4-15,-17-14-1 16,3-1-2-16,-22-20 0 16,8 9 0-16,-26-24-3 15,6 7-2-15,-26-19-5 16,9 10-3-16,-25-12-4 16,13 19 2-16,-31-9 3 0,14 16 5 15,-29-10 4-15,16 18 3 16,-31-8 0-16,20 15-1 15,-32-3-1-15,22 13-2 16,-32-9-1-16,22 11-1 16,-29-10-2-16,24 6 0 15,-35-5-1-15,26 16 1 16,-32 2 0-16,20 17 3 0,-34 4 1 16,32 11 1-16,-32 0 0 15,30 7-2-15,-28 1-2 16,36 9-1-16,-35 5 2 15,37 6 0-15,-28 4 3 16,32 3 3-16,-29 8 0 16,35 2-1-16,-27 13-1 15,27 5 0-15,-23 15 1 16,32 2 2-16,-22 22 0 16,26-6 1-16,-18 15 1 15,35-8-2-15,-24 12 1 16,32-12-1-16,-13 15 3 15,29-8 2-15,-11 16 0 16,33-8-1-16,-8 20-1 16,25-8-3-16,-3 13-1 15,21-11-2-15,-2 21-1 16,30-11 0-16,0 14-3 16,24-13-3-16,4-1-6 0,19-25-3 15,3-13-12-15,14-29-8 16,4-13-63-16,7-21-49 15,8-19-12-15,0-13-130 16</inkml:trace>
  </inkml:traceGroup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08:51.1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2AFE55C-39E8-45AF-8038-DCCBEF32CAA1}" emma:medium="tactile" emma:mode="ink">
          <msink:context xmlns:msink="http://schemas.microsoft.com/ink/2010/main" type="writingRegion" rotatedBoundingBox="13039,12425 10347,13104 9927,11441 12619,10762"/>
        </emma:interpretation>
      </emma:emma>
    </inkml:annotationXML>
    <inkml:traceGroup>
      <inkml:annotationXML>
        <emma:emma xmlns:emma="http://www.w3.org/2003/04/emma" version="1.0">
          <emma:interpretation id="{BD7B1C17-4397-46E7-B3FD-CFBB788A3289}" emma:medium="tactile" emma:mode="ink">
            <msink:context xmlns:msink="http://schemas.microsoft.com/ink/2010/main" type="paragraph" rotatedBoundingBox="13039,12425 10347,13104 9927,11441 12619,107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F591575-B3BA-45B9-80D1-AC56B13585A4}" emma:medium="tactile" emma:mode="ink">
              <msink:context xmlns:msink="http://schemas.microsoft.com/ink/2010/main" type="line" rotatedBoundingBox="13039,12425 10347,13104 9927,11441 12619,10762"/>
            </emma:interpretation>
          </emma:emma>
        </inkml:annotationXML>
        <inkml:traceGroup>
          <inkml:annotationXML>
            <emma:emma xmlns:emma="http://www.w3.org/2003/04/emma" version="1.0">
              <emma:interpretation id="{E28E9B77-1344-4B2B-9B3F-7E40CFE256C9}" emma:medium="tactile" emma:mode="ink">
                <msink:context xmlns:msink="http://schemas.microsoft.com/ink/2010/main" type="inkWord" rotatedBoundingBox="13039,12425 10347,13104 9927,11441 12619,10762"/>
              </emma:interpretation>
              <emma:one-of disjunction-type="recognition" id="oneOf0">
                <emma:interpretation id="interp0" emma:lang="" emma:confidence="0">
                  <emma:literal>Fr</emma:literal>
                </emma:interpretation>
                <emma:interpretation id="interp1" emma:lang="" emma:confidence="0">
                  <emma:literal>sFr.</emma:literal>
                </emma:interpretation>
                <emma:interpretation id="interp2" emma:lang="" emma:confidence="0">
                  <emma:literal>0*</emma:literal>
                </emma:interpretation>
                <emma:interpretation id="interp3" emma:lang="" emma:confidence="0">
                  <emma:literal>SFR</emma:literal>
                </emma:interpretation>
                <emma:interpretation id="interp4" emma:lang="" emma:confidence="0">
                  <emma:literal>FF.</emma:literal>
                </emma:interpretation>
              </emma:one-of>
            </emma:emma>
          </inkml:annotationXML>
          <inkml:trace contextRef="#ctx0" brushRef="#br0">8536 11791 356 0,'-31'-2'121'15,"-3"2"19"-15,9 0-100 16,2-2-7-16,10 1-14 16,1 1-7-16,6 0-5 0,4 0-1 15,4 1-4-15,8-4-2 16,8-2 0-16,13-7 0 16,6 1 1-16,16-9 0 15,2 2 2-15,20-9 4 16,-1 0 1-1,28-7 1-15,2 0 1 0,29-7 1 16,-7 4-3-16,27-3 0 16,-14 9-1-16,27 3-1 15,-18 8-3-15,18 5-1 16,-23 5-1-16,13 3-1 16,-32 6 1-16,14 2 0 15,-28 4 0-15,4 4 0 16,-22 0 0-16,-4 0 0 15,-27-1 0-15,-3 2 0 16,-18 0-2-16,-7-2-5 0,-13-1-7 16,-10 3-18-16,-10-2-37 15,-12 2-97-15,-9-3 7 16,-4 1-228-16</inkml:trace>
          <inkml:trace contextRef="#ctx0" brushRef="#br0" timeOffset="-714.8971">10556 10081 376 0,'40'-17'110'0,"-13"14"23"0,-7 8-100 15,-10 11-25-15,-10 11-3 16,-15 8-5-16,-18 8-1 15,-9 2 0-15,-18 8 1 16,2-7 2-16,-11 4 1 16,5-5 2-16,-5 1 1 15,11-9-1-15,-9 4 0 16,14-7-3-16,-3-3 0 16,11-6-3-16,5 2-1 15,12-7-1-15,6-2-1 16,11-2-1-16,9 1 0 15,4-5 2-15,4-1 0 16,4 4 3-16,5 8 4 16,0-1 3-16,7 11 4 15,1 2 1-15,7 2-1 16,0-4-2-16,3 2-2 16,-3-9-3-16,1-1-1 0,-8-7-1 15,2 1-9-15,-6-8-11 16,-1 4-130-16,-5-8 33 15,-3 0-333-15</inkml:trace>
          <inkml:trace contextRef="#ctx0" brushRef="#br0" timeOffset="-1355.3214">10117 10122 428 0,'1'3'123'0,"-4"4"31"0,-2 8-112 16,2 8-29-16,-9 7 0 15,0 7-9-15,-4 8-3 16,-4-2-3-16,-7 8 2 16,1-1 0-16,-12 15-1 15,-1-2 2-15,-9 15 0 16,2-2-1-16,-11 9 1 15,7-14 0-15,-4 6 0 16,7-18 0-16,1-6 0 16,11-16-1-16,5-5-2 15,15-14-3-15,3-10-10 16,12-10-5-16,7-11-23 16,8-12-39-16,8-13-69 0,7-5-3 15,15-14-155-15</inkml:trace>
          <inkml:trace contextRef="#ctx0" brushRef="#br0" timeOffset="-2088.4665">9537 10145 259 0,'-15'0'148'0,"-1"0"-15"15,-6-3-32-15,2 3-86 16,-8 2-2-16,-2 3-5 16,-11 3-4-16,-1 2 0 15,-11 5 0-15,3 2 1 16,-8 4-1-16,5 1-1 15,-9 9 0-15,4-1-1 0,-15 12 0 16,9-1 0-16,-14 14 4 16,8-2 0-1,-13 17 1-15,6-2 1 0,-6 11 2 16,14-9-1-16,2 5-2 16,22-15-1-16,16 1-1 15,19-11-4-15,11 3 0 16,14-11-2-16,15-4 2 15,7-12-1-15,17-6 0 16,1-13 1-16,17-5 0 16,-6-9 0-16,14-6 0 15,-12-6-1-15,11-7-1 16,-11-1-3-16,6-4-5 16,-15 1-5-16,6-5-11 15,-17 5-8-15,2-3-99 16,-15 5-15-16,-5-7-32 15,-12 8-56-15</inkml:trace>
          <inkml:trace contextRef="#ctx0" brushRef="#br0" timeOffset="-1460.0436">9064 10716 344 0,'2'-14'113'16,"-1"0"19"-16,-1 4-96 0,2 5-14 15,-2 7-14-15,0 1 2 16,0 6-4-16,-3 1 1 16,-1 1-1-16,-2 9 3 15,-3 0-3-15,-2 8 1 16,-1 2 0-16,-6 8 2 15,0-1-3-15,-2 9 0 16,1-4-2-16,3 6-3 16,3-7-4-16,-1-1-6 15,8-11-5-15,4-10-23 16,4-12-25-16,9-10-82 16,4-11 1-16,10-15-183 15</inkml:trace>
        </inkml:traceGroup>
      </inkml:traceGroup>
    </inkml:traceGroup>
  </inkml:traceGroup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0:13.9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4F1123F-8F87-443A-8E5F-C6C97BF650E2}" emma:medium="tactile" emma:mode="ink">
          <msink:context xmlns:msink="http://schemas.microsoft.com/ink/2010/main" type="writingRegion" rotatedBoundingBox="9936,15664 24577,16853 24391,19147 9750,17958"/>
        </emma:interpretation>
      </emma:emma>
    </inkml:annotationXML>
    <inkml:traceGroup>
      <inkml:annotationXML>
        <emma:emma xmlns:emma="http://www.w3.org/2003/04/emma" version="1.0">
          <emma:interpretation id="{845E1ECB-867F-4D1B-94A3-ADB3D625A91B}" emma:medium="tactile" emma:mode="ink">
            <msink:context xmlns:msink="http://schemas.microsoft.com/ink/2010/main" type="paragraph" rotatedBoundingBox="9936,15664 24577,16853 24391,19147 9750,179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828F79-1AF3-46AE-B3D2-3F6E41BB74BA}" emma:medium="tactile" emma:mode="ink">
              <msink:context xmlns:msink="http://schemas.microsoft.com/ink/2010/main" type="line" rotatedBoundingBox="9936,15664 24577,16853 24391,19147 9750,17958"/>
            </emma:interpretation>
          </emma:emma>
        </inkml:annotationXML>
        <inkml:traceGroup>
          <inkml:annotationXML>
            <emma:emma xmlns:emma="http://www.w3.org/2003/04/emma" version="1.0">
              <emma:interpretation id="{569665D9-3540-440D-BE63-9DE7091B0384}" emma:medium="tactile" emma:mode="ink">
                <msink:context xmlns:msink="http://schemas.microsoft.com/ink/2010/main" type="inkWord" rotatedBoundingBox="9885,15894 19316,16179 19248,18433 9817,18149"/>
              </emma:interpretation>
              <emma:one-of disjunction-type="recognition" id="oneOf0">
                <emma:interpretation id="interp0" emma:lang="" emma:confidence="0">
                  <emma:literal>ET-FELL</emma:literal>
                </emma:interpretation>
                <emma:interpretation id="interp1" emma:lang="" emma:confidence="0">
                  <emma:literal>ET-FKK</emma:literal>
                </emma:interpretation>
                <emma:interpretation id="interp2" emma:lang="" emma:confidence="0">
                  <emma:literal>ET-FILL</emma:literal>
                </emma:interpretation>
                <emma:interpretation id="interp3" emma:lang="" emma:confidence="0">
                  <emma:literal>ET-FRL.</emma:literal>
                </emma:interpretation>
                <emma:interpretation id="interp4" emma:lang="" emma:confidence="0">
                  <emma:literal>ET-FR.</emma:literal>
                </emma:interpretation>
              </emma:one-of>
            </emma:emma>
          </inkml:annotationXML>
          <inkml:trace contextRef="#ctx0" brushRef="#br0">58 302 241 0,'-21'2'135'16,"7"-2"-11"-16,4-4-49 15,4 4-20-15,1-1-30 16,2 1 3-16,1-2-7 15,2 2-9-15,0 0-8 16,0 0-1-16,3 2-2 16,2-1-2-16,5 3 0 0,2 1 0 15,11 0 2-15,2 3-1 16,10 0 1-16,0-3 2 16,11-3 2-1,1-4 1-15,16-6 3 0,-2-2-1 16,17-2-1-16,-1 1-2 15,9-1-1-15,-11 4-2 16,16 1 0-16,-11 2-1 0,17-3 3 16,-5-2 2-16,21-5 3 15,-15-3 0-15,11-4 2 16,-14 1-2-16,8 1 0 16,-15 5-3-16,11 1 1 15,-9 3-3-15,8 4 1 16,-15 2-3-16,5 0 2 15,-13 2 2-15,8-7 2 16,-9-2 1-16,16-8 1 16,-5 2-2-16,13 0-2 15,-9 10-3-15,4 4-1 16,-18 14-1-16,-2 5-1 16,-22 3 0-16,1 4 0 15,-12-5-1-15,1-1 1 16,-6-1-1-16,5-3 1 0,-7-1 1 15,4-1-1-15,-7-1 1 16,3 1 1 0,-3-4 0-16,6 4 1 0,-4-3 1 15,6 6-1-15,-3-3 0 16,3 5-1-16,-7-3-1 16,6 1 0-16,-7-3-1 15,0 0 2-15,-2 0 0 16,5 0 3-16,-5 0 0 0,7 5 0 15,-5-5-1-15,2 0-1 16,-6-2-2-16,1-3 1 16,-6-5 0-16,-1-2 1 15,-1-1-1-15,-3 1 0 16,-6-1-3-16,-2 0-3 16,-3 3-2-16,-5-2-8 15,-3 0-5-15,-5 1-14 16,-4-1-6-16,-6-3-41 15,-2 2-101-15,-7-2 19 16,-1 0-270-16</inkml:trace>
          <inkml:trace contextRef="#ctx0" brushRef="#br0" timeOffset="814.2147">1235 964 192 0,'0'-33'138'16,"-1"7"-13"-16,-4-3-23 15,0 11-48-15,-2-3-8 16,2 9-19-16,-2-3-3 16,2 8-7-16,1 1 1 0,0 4-6 15,-1 2-2-15,-1 7-4 16,-4 8-2-16,1 8-3 15,-4 17 0-15,0 8-1 16,-6 20 1 0,3 2 0-16,-6 13 0 0,1-4 0 15,-4 13 1-15,5-11 0 16,-3 2 0-16,3-17 0 16,0 1 0-16,5-17-2 0,0-6-2 15,3-10-4-15,1-6-8 16,4-10-4-16,-1-6-5 15,3-9-16-15,3-10-16 16,4-11-7-16,4-17-78 16,4-10 7-16,9-23-165 15</inkml:trace>
          <inkml:trace contextRef="#ctx0" brushRef="#br0" timeOffset="1576.5191">1078 1687 301 0,'-9'16'145'0,"-2"-1"-1"15,1-5-66-15,5-2-49 16,10-1-15-16,6 0-5 15,9-1-9-15,10-1 1 16,5-3-1-16,13-2 1 16,2-3-1-16,13-6-4 15,-6 3-7-15,11-3-30 16,-12 1-20-16,7-9-27 16,-8 3-13-16,1-13-32 15,-8-3 9-15,6-10-34 16</inkml:trace>
          <inkml:trace contextRef="#ctx0" brushRef="#br0" timeOffset="1548.5853">1210 1296 314 0,'10'5'111'16,"-1"-8"18"-16,14-2-73 15,8-3-39-15,11-1 0 16,3 1-9-16,13 2-9 15,-8 2-8-15,9 4-42 0,-9 5-67 16,0 2-13-16,-15-2-57 16,-3-2 35-16</inkml:trace>
          <inkml:trace contextRef="#ctx0" brushRef="#br0" timeOffset="916.9335">1265 843 358 0,'7'-10'133'16,"-5"0"9"-16,11-8-81 0,5 0-48 15,9-9-3-15,4 7-5 16,7 0-1-16,-4 9-3 16,7 1 1-16,1 10-1 15,9 0 0-15,-6 1-1 16,10 8 0-16,-9-3-1 15,4 3-4-15,-14-1-1 16,-1 2-8 0,-11-2-5-16,-6 9-11 0,-15-2-13 15,-8 13-97-15,-10 7 22 16,-15 5-236-16</inkml:trace>
          <inkml:trace contextRef="#ctx0" brushRef="#br0" timeOffset="2414.9576">2520 700 446 0,'-8'14'116'0,"-4"-3"35"15,6 4-132-15,-3 15-6 16,3 2-10-16,-3 18-8 15,0 3-3-15,-6 16-2 16,0-6 1-16,-2 17-1 16,-1-10 4-16,-5 10 1 15,1-9 2-15,-6 10 1 16,3-11 2-16,-2 1-2 16,6-17-8-16,2-10-58 15,8-17-70-15,-1-12-3 0,6-15-189 16</inkml:trace>
          <inkml:trace contextRef="#ctx0" brushRef="#br0" timeOffset="2443.8794">2917 752 289 0,'10'0'95'0,"-5"0"18"15,2 2-82-15,-7 9-6 16,-4 7-11-16,-11 14-11 16,-3 5-6-16,-17 9-4 15,-5-3-2-15,-16 4 8 16,0-6 9-16,-14 2 9 15,12-9 10-15,-2-1 0 16,18-10-7-16,6-5-7 16,11-6-7-16,5-1-5 15,7 1-2-15,1 3-1 16,7-2 2-16,5 6-1 0,4-1 1 16,7 5 0-1,6 0 0-15,8 11-1 0,0 0 1 16,9 10 0-16,-2-6 0 15,4 7 0-15,-2-9 0 16,2 4 0-16,-6-5-6 16,0 3-70-16,-7-11-57 15,2 1-10-15,-15-10-162 0</inkml:trace>
          <inkml:trace contextRef="#ctx0" brushRef="#br0" timeOffset="4125.0202">4756-115 143 0,'-26'-18'103'15,"1"3"-5"-15,-5 0-11 16,4 4-37-16,-3 1-5 16,4 1-16-16,-4 3-7 15,2 4-8-15,-3 0 8 16,2 4-3-16,-5 3 6 15,4-2-1-15,-2 1-1 0,3-1-9 16,1-1 0-16,2-2-4 16,2 1 0-16,0-2 0 15,-4 2 3-15,6 1 0 16,-3 1 2-16,6 1-3 16,3 1-1-16,7 0-4 15,0-1 0-15,4 0-2 0,3-3 0 16,1 1 0-16,1 0-2 15,3-1 1-15,9 8 0 16,3 1 0-16,11 3 2 16,1 2 2-16,10 7 0 15,-3-9-1-15,8 3 0 16,-4-2 0-16,10-3 0 16,-5-6-2-16,7 5 0 15,-8-3-1-15,9 4-1 16,-7 3-1-16,8 6 0 15,-7 3-2-15,9 7 1 16,-5 1-1-16,8-2 2 16,-7-3 2-16,9-4 1 15,-5-7 1-15,3-4 0 16,-7-2-2-16,6-3-1 16,-11 1-3-16,6-5-1 15,-12-4-2-15,4-1-5 16,-9-7-4-16,0 0-7 0,-7 5-4 15,2 0-11-15,-6 5-3 16,2 5-22-16,-6 3-34 16,-2 4-78-16,-1-2 2 15,-4 3-173-15</inkml:trace>
          <inkml:trace contextRef="#ctx0" brushRef="#br0" timeOffset="4988.5103">6518 93 133 0,'-23'15'114'0,"1"1"-3"16,2-2-18-16,2 1-13 16,3-5-20-16,2 0 2 15,1-2-19-15,-1-3-5 16,4-2-12-16,1-1-6 15,3-1-10-15,-1 4-4 16,-1 4-5-16,0 9-1 16,-1 7 0-16,-4 6 0 15,-1 8 0-15,0 12 0 16,1-3 0-16,1 14 1 0,1-3-1 16,1 13 0-16,3-6 1 15,-3 11-1-15,3-9 0 16,-3 10-1-16,1-14-1 15,0 8-3-15,1-14-1 0,-1-3-4 16,1-15 0-16,1-6-2 16,1-12 0-16,0-5 2 15,3-9 2-15,0-5-5 16,1-6-1-16,4-9 1 16,2-6-2-16,2-12-7 15,6-6-1-15,2-9-18 16,0 2-8-16,6-9-8 15,1 2 0-15,1-9-37 16,2 2 3-16,8-16-8 16,-5 7-35-16</inkml:trace>
          <inkml:trace contextRef="#ctx0" brushRef="#br0" timeOffset="5046.3815">6689 310 116 0,'16'-6'3'15,"-7"1"-3"-15,-3 1-36 16,1 1-46-16</inkml:trace>
          <inkml:trace contextRef="#ctx0" brushRef="#br0" timeOffset="5954.6042">6418 594 290 0,'0'-6'106'16,"0"-4"13"-16,5 0-71 16,2-2-22-16,3-1-4 15,5-2-6-15,10-3-2 16,0-1-5-16,9-6 1 15,1 0-2-15,12-6 4 0,-4 1 0 16,10-10 2-16,-1 4 0 16,11-6-3-16,-9 2-7 15,10-3 0-15,-10 5-3 16,8 0-3-16,-11 5 0 16,7 6-10-16,-11 9-17 15,-1 9-120-15,-13 13 26 16,-6 7-299-16</inkml:trace>
          <inkml:trace contextRef="#ctx0" brushRef="#br0" timeOffset="6095.8133">7140 1049 250 0,'-6'-17'120'16,"1"6"11"-16,0-2-64 15,2 3-33-15,3 5-10 16,0 1-13-16,-2 4-13 16,5 5 6-16,-4 14 1 15,1 9-1-15,-2 18-1 16,-1 12 1-16,-6 22-1 15,1-2-2-15,-4 20 1 16,1-7 0-16,-6 14-1 16,4-14 0-16,-2 4-1 15,0-24 1-15,2-1-1 16,3-22 0-16,1-1-3 16,3-16-6-16,1 2-34 0,5-9-41 15,-5-6-50-15,3-15-27 16,0-11-70-16</inkml:trace>
          <inkml:trace contextRef="#ctx0" brushRef="#br0" timeOffset="7019.1811">7277 1061 258 0,'15'-4'121'16,"-6"-2"3"-16,8-4-51 16,-4 0-47-16,7-2-4 15,-1 4-15-15,0-2-5 16,-4 3-5-16,4 1-6 15,-8-1-9-15,-2 2-25 16,-3 2-4-16,-2 1 3 16,-4 2 7-16,-2 0 19 15,2-2 31-15,-5 2 14 0,3-3 1 16,1 0-1-16,-1-1-9 16,-1-1-3-16,-1 2-7 15,3 1-2-15,-3 1-3 16,3-1-21-16,1 4-17 15,1-2-18-15,-1 1 1 16,-1 3 6-16,1 1 29 0,-4 0 32 16,-1-2 26-16,-1 2 15 15,1-3 0-15,0-1-2 16,-2-1-18-16,5 0-10 16,1 0-15-16,4 0-5 15,0-1-6-15,7 2 0 16,5-1-1-16,7 0 3 15,3-3 1-15,15-5 1 16,-2-6 0-16,7-4 0 16,-4 2-2-16,2-4-3 15,-8 6-4-15,0 6-20 16,-8 10-17-16,-7 4-90 16,-9 6 7-16,-13 8-201 15</inkml:trace>
          <inkml:trace contextRef="#ctx0" brushRef="#br0" timeOffset="7056.0815">7227 1401 347 0,'11'-2'106'0,"8"-4"25"15,4-1-101-15,13-5-4 16,-1 1-12-16,10-2-7 16,-3 3-7-16,6 0-10 15,-8 3-11-15,3 4-91 16,-12 6-21-16,1 2-33 15,-12 2-52-15</inkml:trace>
          <inkml:trace contextRef="#ctx0" brushRef="#br0" timeOffset="8063.1882">8140 895 472 0,'-8'-2'130'16,"-6"0"35"-16,4 1-131 15,5 7-17-15,2 9-10 16,-2 17-4-16,-3 9-5 15,-4 24-8-15,0 8 1 0,-2 22-8 16,0-4-2-16,-4 20-2 16,1-11 0-16,-3 6 1 15,1-21 5-15,0-7-18 16,4-23-18-16,2-6-88 16,3-17 7-16,-2-9-206 15</inkml:trace>
          <inkml:trace contextRef="#ctx0" brushRef="#br0" timeOffset="8100.0938">8573 1004 275 0,'20'-1'143'0,"-15"6"-2"15,-8 11-59-15,-7 7-39 16,-9 12-12-16,-2 2-19 16,-9 9-4-16,0-4-4 15,-5 3-3-15,4-7-5 16,-9 3-6-16,7-3-3 16,-7 6-4-16,3-6 2 15,-1 0 2-15,7-5 6 0,-1-1 2 16,10-11 4-16,-2 3 1 15,5-5 0-15,3 0-1 16,4-4 1-16,5 0 0 16,7 0 1-16,7 0 0 15,1 1 2-15,11 2 0 16,-1 2 0-16,7-3 0 16,3-2-1-16,7-5-2 15,-4-4-3-15,9-6-11 16,-5-1-23-16,5 1-94 15,-5 0-3-15,0-4-51 16,-2 1 20-16</inkml:trace>
          <inkml:trace contextRef="#ctx0" brushRef="#br0" timeOffset="9028.5971">9368 865 580 0,'-18'6'125'0,"-2"3"48"0,17-6-181 16,16 7-30-16,7 5-27 15,3 8-113-15,-3-1 10 0,-7 1-252 16</inkml:trace>
        </inkml:traceGroup>
        <inkml:traceGroup>
          <inkml:annotationXML>
            <emma:emma xmlns:emma="http://www.w3.org/2003/04/emma" version="1.0">
              <emma:interpretation id="{2DE0FF64-F016-4AAB-92CC-9E4682011A89}" emma:medium="tactile" emma:mode="ink">
                <msink:context xmlns:msink="http://schemas.microsoft.com/ink/2010/main" type="inkWord" rotatedBoundingBox="21125,16895 24551,17173 24406,18964 20979,18685"/>
              </emma:interpretation>
              <emma:one-of disjunction-type="recognition" id="oneOf1">
                <emma:interpretation id="interp5" emma:lang="" emma:confidence="0">
                  <emma:literal>EK</emma:literal>
                </emma:interpretation>
                <emma:interpretation id="interp6" emma:lang="" emma:confidence="0">
                  <emma:literal>ER</emma:literal>
                </emma:interpretation>
                <emma:interpretation id="interp7" emma:lang="" emma:confidence="0">
                  <emma:literal>TEK</emma:literal>
                </emma:interpretation>
                <emma:interpretation id="interp8" emma:lang="" emma:confidence="0">
                  <emma:literal>ERG</emma:literal>
                </emma:interpretation>
                <emma:interpretation id="interp9" emma:lang="" emma:confidence="0">
                  <emma:literal>-EK</emma:literal>
                </emma:interpretation>
              </emma:one-of>
            </emma:emma>
          </inkml:annotationXML>
          <inkml:trace contextRef="#ctx0" brushRef="#br0" timeOffset="12140.3314">11199 1368 232 0,'5'1'179'0,"2"-9"-26"16,1-10-19-16,7-4-89 15,5-1-17-15,8-2-1 16,2 4-15-16,9 2-5 16,0 4-3-16,14 2 0 15,6 6-3-15,20 1 1 0,6 3-1 16,29-1 2-16,1 3-1 16,23-3 1-1,-7 1 2-15,23-9 6 0,-11-1 3 16,28-10 4-16,-13-2 1 15,28-5-1-15,-17 7-8 16,20-1-2-16,-23 8-6 16,15 4-1-16,-30 4-1 15,10 0-1-15,-31 1-1 0,3 0-5 16,-29 1-3 0,-4-1-7-16,-30 2-3 0,-7 0-8 15,-25 0-1-15,-5 3-22 16,-18 4-67-16,-12 5-49 15,-13 8-25-15,-11 10-108 16</inkml:trace>
          <inkml:trace contextRef="#ctx0" brushRef="#br0" timeOffset="12184.2035">12010 1599 442 0,'-5'19'110'0,"-4"11"39"0,4 0-130 16,2 15-3-16,0-3-6 16,-2 12-6-16,0-2-3 15,-4 11 0-15,4-2-2 16,-1 17-5-16,-4-5-5 0,0 14-8 15,-3-14-5 1,-4-2-12-16,0-21-11 0,2-5-41 16,1-24-44-16,2-6-7 15,4-11-109-15</inkml:trace>
          <inkml:trace contextRef="#ctx0" brushRef="#br0" timeOffset="13320.1785">11958 2371 461 0,'5'6'126'0,"5"-7"34"16,3-8-127-16,12-6-18 15,8 2-8-15,14-7-2 16,-1 0-5-16,11-8-10 16,-1 5-3-16,11-9-18 15,-4 7-23-15,5-1-106 16,-10 9 18-16,2-5-254 16</inkml:trace>
          <inkml:trace contextRef="#ctx0" brushRef="#br0" timeOffset="13261.334">12016 1668 91 0,'27'-6'232'15,"-6"-6"-87"-15,13-8-53 16,4-1 56-16,12-6-129 0,-2 4-11 16,13-6-5-16,-4 5-2 15,14-5 0-15,-3 6-2 16,7-3-4-16,-14 11-4 16,1 0-8-16,-21 6-9 15,-6 4-44-15,-13 5-22 16,-11 7-48-16,-14 0-27 15,-14 8-45-15</inkml:trace>
          <inkml:trace contextRef="#ctx0" brushRef="#br0" timeOffset="13283.2721">12088 1965 448 0,'1'4'103'0,"9"-9"38"16,10-5-129-16,15-7-4 16,5 2-4-16,11-6-7 15,2 4-8-15,11-4-39 16,-8 4-28-16,10-3-67 0,-11 3-17 15,5-1-104-15</inkml:trace>
          <inkml:trace contextRef="#ctx0" brushRef="#br0" timeOffset="13528.2138">13406 1404 380 0,'0'9'138'0,"-7"-4"16"0,0 1-96 16,1 3-36-16,-2 7-7 15,-1 9-11-15,-1 10-3 0,2 0 0 16,-5 15-1-16,-1-2-1 16,-6 15-1-16,1-3-2 15,-8 13-2-15,4 0-5 16,-5 13-10-16,3-11-10 15,-5 8-49-15,7-17-45 16,-1 1-19-16,6-24-47 16,-2 0 35-16</inkml:trace>
          <inkml:trace contextRef="#ctx0" brushRef="#br0" timeOffset="14339.4407">13768 1457 437 0,'13'4'139'15,"-11"-6"27"-15,-4 2-111 16,0 3-31-16,-8 11-6 15,-3 2-11-15,-10 11-11 16,-4 1-11-16,-9 7 0 0,-1-3 0 16,-11-1-1-16,3-1 7 15,-8 5 8-15,5-7 0 16,-3 5 3-16,12-3 2 16,3-2 1-1,11-3 0-15,3-2 2 0,11-6-3 16,4 3 1-16,7-2-2 0,8 4 1 15,11-2 0 1,14 6 5-16,10 1 1 0,23 4 0 16,4 1-1-16,15 9-2 15,-7-2-6-15,3 5-5 16,-18-4-6-16,2 10-18 16,-17-8-15-16,-5 6-129 15,-18-7 25-15,-13 4-307 16</inkml:trace>
        </inkml:traceGroup>
      </inkml:traceGroup>
    </inkml:traceGroup>
  </inkml:traceGroup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0:56.6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B808CA8-F878-4FE0-9D5B-4A8E7ED39ABD}" emma:medium="tactile" emma:mode="ink">
          <msink:context xmlns:msink="http://schemas.microsoft.com/ink/2010/main" type="writingRegion" rotatedBoundingBox="1476,2352 19597,1234 19845,5247 1724,6365"/>
        </emma:interpretation>
      </emma:emma>
    </inkml:annotationXML>
    <inkml:traceGroup>
      <inkml:annotationXML>
        <emma:emma xmlns:emma="http://www.w3.org/2003/04/emma" version="1.0">
          <emma:interpretation id="{C0C8B766-66FF-4792-827D-A3C036D55A6B}" emma:medium="tactile" emma:mode="ink">
            <msink:context xmlns:msink="http://schemas.microsoft.com/ink/2010/main" type="paragraph" rotatedBoundingBox="1476,2352 16098,1450 16274,4312 1653,52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7D82E0-A89F-4CC5-9CDF-8F9370E5301A}" emma:medium="tactile" emma:mode="ink">
              <msink:context xmlns:msink="http://schemas.microsoft.com/ink/2010/main" type="line" rotatedBoundingBox="1476,2352 16098,1450 16274,4312 1653,5214"/>
            </emma:interpretation>
          </emma:emma>
        </inkml:annotationXML>
        <inkml:traceGroup>
          <inkml:annotationXML>
            <emma:emma xmlns:emma="http://www.w3.org/2003/04/emma" version="1.0">
              <emma:interpretation id="{1EC1D153-E7E5-4E9C-BAE2-A5971260D659}" emma:medium="tactile" emma:mode="ink">
                <msink:context xmlns:msink="http://schemas.microsoft.com/ink/2010/main" type="inkWord" rotatedBoundingBox="1500,2742 3675,2608 3784,4387 1610,452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759 831 345 0,'-2'-5'84'0,"-3"2"27"0,5 11-103 15,0 5-14-15,0 14-11 16,-3 8-1-16,-7 14-1 15,-4 3 3-15,-1 13 5 16,-3-6 7-16,-3 14 2 16,1-10 4-16,-4 5 4 15,0-13 2-15,-1 2 1 16,3-21-1-16,2-1-3 16,9-18-13-16,-1-7-91 15,4-15 24-15,6-10-235 16</inkml:trace>
          <inkml:trace contextRef="#ctx0" brushRef="#br0" timeOffset="229.9304">689 909 269 0,'25'-13'86'0,"13"-7"19"0,7 1-77 16,15-1-8-16,1 9-8 16,9-1-10-16,-11 7-10 0,5 5-26 15,-20 7-18-15,-2 0-53 16,-21 1-11-16,-2 0-90 16</inkml:trace>
          <inkml:trace contextRef="#ctx0" brushRef="#br0" timeOffset="529.6574">691 1292 369 0,'0'14'105'16,"8"-9"30"-16,15-7-99 16,10-3-20-16,14-3-2 0,6 1-8 15,8-5-16-15,-6 7-17 16,5 0-80-16,-14 2-30 16,-7-5-31-16,-16-1-63 15</inkml:trace>
          <inkml:trace contextRef="#ctx0" brushRef="#br0" timeOffset="777.9905">735 1550 146 0,'-16'16'172'0,"1"-6"-51"15,7-3-16-15,4-4-54 16,3-3-53-16,-1 2 17 16,4-1-14-16,1-1 0 15,5-1 0-15,14-2 0 16,4-4 1-16,12-3 1 16,4-3-12-16,8-6-19 15,0 3-14-15,6-3-46 16,-6 5-36-16,3-3-6 15,-7 4-65-15</inkml:trace>
          <inkml:trace contextRef="#ctx0" brushRef="#br0" timeOffset="1168.8082">1836 799 341 0,'8'-23'102'15,"-6"5"20"-15,0 6-98 16,3 5-23-16,-4 17-15 16,-1 10-8-16,-10 17-1 15,-6 8 6-15,-11 19 5 16,-1 0 11-16,-9 10 15 0,4-6 3 16,-3 10 2-16,2-11-2 15,-2 2 0 1,1-12-16-16,5-1-20 0,7-17-22 15,3-10-77-15,5-19 1 16,12-13-173-16</inkml:trace>
          <inkml:trace contextRef="#ctx0" brushRef="#br0" timeOffset="1550.8395">2173 857 359 0,'3'0'117'0,"-1"2"17"15,-4 0-101-15,-1 4-32 16,-4 4-19-16,-3 4-14 16,-5-1-1-16,-6 5 4 15,-2-3 15-15,-7 3 19 16,3 1 13-16,-4 5 4 15,2 1-1-15,0 9-3 16,7-3-9-16,-1 9-4 0,6 0-5 16,1 5 0-1,6-6-1-15,-4 6 1 16,8-5-1-16,1-2 1 0,1-8 1 16,4 2-1-16,2-9-1 15,6-3-1-15,7-3-1 16,7-3-4-16,1-2-2 15,5 1-47-15,-1 2-65 16,1 9 4-16,-3 2-181 16</inkml:trace>
          <inkml:trace contextRef="#ctx0" brushRef="#br0" timeOffset="-852.3964">116 1 304 0,'3'1'76'0,"6"1"32"15,4 0-84-15,5 1-12 16,1 4 3-16,-3-1-6 15,-3 3-5-15,-1 4 2 16,-5 5 1-16,-2 4 0 16,-2 6-2-16,-6 10 0 15,-4 4-2-15,-6 12 2 16,-2 3 0-16,-8 14 7 16,1-3 2-16,-6 15 2 15,5-5-4-15,-4 5 0 0,9-11-6 16,-1-1-1-16,9-18-4 15,1-6 1-15,4-21-2 16,1-7-1-16,3-13-1 16,-3-4-3-16,4-5-2 15,0-9 2-15,-1 0 0 16,-1-8 1-16,2 0 3 16,2-3-7-16,-1 2-9 15,4-6-40-15,2 6-49 0,3-6-22 16,-2 4-42-16,4 1 12 15</inkml:trace>
          <inkml:trace contextRef="#ctx0" brushRef="#br0" timeOffset="-525.2274">199 497 338 0,'18'-21'94'16,"-3"1"28"-16,10 0-93 16,-2-2-14-16,9 2-2 15,-4 7-9-15,4-4-2 0,-4-1-2 16,9-4 0-16,-4 1-1 15,10-12 0-15,0-1-3 16,10-9-3-16,-1 3 1 16,6-9-2-16,-5 2 2 15,3-1-3-15,-6 7-9 16,7 1-56-16,-14 13-41 0,3 9-17 16,-9 8-103-16</inkml:trace>
        </inkml:traceGroup>
        <inkml:traceGroup>
          <inkml:annotationXML>
            <emma:emma xmlns:emma="http://www.w3.org/2003/04/emma" version="1.0">
              <emma:interpretation id="{70988BC3-E206-4363-A577-434051418F4F}" emma:medium="tactile" emma:mode="ink">
                <msink:context xmlns:msink="http://schemas.microsoft.com/ink/2010/main" type="inkWord" rotatedBoundingBox="4614,2764 7567,2582 7668,4212 4715,439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386.5854">3083 459 443 0,'1'2'90'15,"11"-2"45"-15,5 0-132 16,11-2-15-16,7 2-11 0,15 3-43 16,-1 4-42-16,8 1-26 15,-4 5-38-15,8 7 17 16</inkml:trace>
          <inkml:trace contextRef="#ctx0" brushRef="#br0" timeOffset="3103.2272">3061-32 158 0,'0'-2'150'0,"-3"0"-44"0,3 2-8 16,0 2-81-16,3 0-17 16,4 1-1-16,3 2 2 0,6-2 3 15,6 0 3-15,5 1 1 16,1-3 0-16,7-1-1 15,-4 2-2-15,9 0-3 16,-3 1 0-16,2 0-3 16,-4 2 1-16,5 2-10 15,-8-2-10 1,-1-3-40-16,-4-1-44 0,-7-2-10 16,-7 1-43-16,-5-2 52 15</inkml:trace>
          <inkml:trace contextRef="#ctx0" brushRef="#br0" timeOffset="7092.5937">4336 114 253 0,'-10'16'71'16,"2"1"16"-16,0 1-69 16,3-5-4-16,1 1 5 15,1-8-2-15,3 1 1 16,-2-2-3-16,1 7-2 15,-3 6-5-15,-6 5 9 0,0 4 9 16,-5 6-3 0,1-5-2-16,-8 10-4 0,2 0-8 15,-3 14-9-15,-4-1 4 16,-1 14 0 0,1-7-1-16,-1 9-1 0,2-13-2 15,4 11 1-15,5-12-1 16,4 7-2-16,5-9 0 15,5-2-5-15,3-13-1 16,1-6-7-16,1-20 1 16,6-8 0-16,1-9 2 0,2-10-17 15,2-6-17-15,2-2-70 16,0 2-3-16,2-5-156 16</inkml:trace>
          <inkml:trace contextRef="#ctx0" brushRef="#br0" timeOffset="7490.2654">4095 728 244 0,'9'-7'105'0,"-3"-1"-3"15,3 0-50-15,4 1-47 0,2 4-6 16,5-1-1 0,-2 3-1-16,5-3-1 0,1 1-3 15,9-7-6-15,-2-5 1 16,14-10 1-16,-3-3 0 15,9-12 4-15,-3-1 7 0,9-11 4 16,-4 4 2 0,15-8 2-16,-2 6 1 0,12-3-1 15,-5 10-4-15,5-1-6 16,-18 18-38-16,-3 11-56 16,-19 18 1-16,-10 12-147 15</inkml:trace>
          <inkml:trace contextRef="#ctx0" brushRef="#br0" timeOffset="8263.7303">4982 764 291 0,'2'-8'81'0,"1"0"20"15,0 4-82-15,1-1-10 16,-3 4-6-16,3-2 6 16,-6 4 1-16,-3-2 6 0,-3-3 6 15,-6 4 4-15,-6-1-5 16,-8 1 1-16,0 3-5 15,-10 7-2-15,0 3-6 16,-11 7-2-16,8 5-4 16,-7 13-2-1,8 2-2-15,0 11 0 0,9-1-5 16,-3 7 0-16,8-9 1 16,-1 7-1-16,6-12 2 15,1-3 3-15,8-12 1 0,7-2-1 16,7-9-2-16,8 1-4 15,3-4-4-15,10 5-9 16,2-4-8-16,12 0-31 16,3-6-26-16,11-1-35 15,-3-10-19-15,19 2-39 16</inkml:trace>
          <inkml:trace contextRef="#ctx0" brushRef="#br0" timeOffset="8687.576">4862 1108 340 0,'-11'15'76'15,"-2"2"30"-15,8 1-99 16,8 5-17-16,4-3-13 16,6 2-16-16,5-14-1 0,4-8 0 15,-2-8 12-15,3-6 18 16,-5-4 22-16,-3 3 8 15,-8 3 6-15,1 4 7 16,-6 5-3-16,-1-2-1 16,-2 8-9-16,-4 7-3 15,-4 3-10-15,-6 9-4 16,-1 6-1-16,-2 2 0 16,1-3 0-16,5 1 0 15,6 0-1-15,6-1-11 16,3-6-11-16,2-1-19 15,2-5-19-15,3-8-2 16,-4-11-9-16,4-5-18 16,-2-10 19-16,6-6-57 0</inkml:trace>
          <inkml:trace contextRef="#ctx0" brushRef="#br0" timeOffset="9111.6772">5769 547 398 0,'3'-5'91'0,"-1"-2"34"16,4 4-118-16,1 6-7 15,-4 6-4-15,-3 11-11 16,-3 4-7-16,-8 18-4 16,-8-1 5-16,-7 6 2 15,-6-2 15-15,-6 3 19 16,-2-7 11-16,-1 8 7 15,2-6 1-15,1 6-5 16,8-5-14-16,-3 9-6 16,10-7-8-16,1 9-20 0,6-7-12 15,-1 5-34-15,6-11-12 16,-1-6-10-16,5-14 13 16,2-14-30-16,2-11 36 15,5-12-78-15</inkml:trace>
          <inkml:trace contextRef="#ctx0" brushRef="#br0" timeOffset="9536.4849">5880 739 191 0,'53'-43'92'0,"-16"15"1"0,-2 8-40 15,-14 12-28-15,-3 3-5 16,-8 10-14-16,-5 3-2 15,-6 7-3-15,-9 7-1 16,-4 1 5-16,-5 4 13 16,-1-6 7-16,-9-1 7 15,6-3 2-15,-7-1-5 16,5-1-9-16,-6 0-6 16,4 0-6-16,-3 2-2 15,6-2 0-15,-3 1-4 16,7-1-3-16,2 2-1 15,8-2 0-15,0-4-1 0,3-2 1 16,2 1 0-16,4-2 2 16,-1 0 3-16,7 4 1 15,2 3 2-15,6 5 0 16,10 6-1-16,2 2-1 16,6 6-1-16,4-3-2 15,5 4-7-15,-3-2-8 16,3 5-30-16,-9-1-50 15,-3 3-47-15,-9-2-25 16,-9-2-72-16</inkml:trace>
        </inkml:traceGroup>
        <inkml:traceGroup>
          <inkml:annotationXML>
            <emma:emma xmlns:emma="http://www.w3.org/2003/04/emma" version="1.0">
              <emma:interpretation id="{BB6A8571-7184-47D7-B808-3C7B21EF57B5}" emma:medium="tactile" emma:mode="ink">
                <msink:context xmlns:msink="http://schemas.microsoft.com/ink/2010/main" type="inkWord" rotatedBoundingBox="8953,3050 9607,3010 9683,4253 9030,4293"/>
              </emma:interpretation>
              <emma:one-of disjunction-type="recognition" id="oneOf2">
                <emma:interpretation id="interp2" emma:lang="" emma:confidence="0">
                  <emma:literal>T</emma:literal>
                </emma:interpretation>
                <emma:interpretation id="interp3" emma:lang="" emma:confidence="0">
                  <emma:literal>~</emma:literal>
                </emma:interpretation>
                <emma:interpretation id="interp4" emma:lang="" emma:confidence="0">
                  <emma:literal>+</emma:literal>
                </emma:interpretation>
                <emma:interpretation id="interp5" emma:lang="" emma:confidence="0">
                  <emma:literal>Y</emma:literal>
                </emma:interpretation>
                <emma:interpretation id="interp6" emma:lang="" emma:confidence="0">
                  <emma:literal>$</emma:literal>
                </emma:interpretation>
              </emma:one-of>
            </emma:emma>
          </inkml:annotationXML>
          <inkml:trace contextRef="#ctx0" brushRef="#br0" timeOffset="15105.656">7484 573 331 0,'-13'0'85'0,"3"0"24"16,3 4-96-16,2 1-7 16,-2 3-5-16,2-1-2 15,-3-1 1-15,1-1 3 16,4-1 6-16,0-4 1 15,1 1 2-15,2-1 0 16,2 2 0-16,3 0-5 16,1-1 4-16,4 1-1 15,9 0 2-15,0 1-2 16,8 2-1-16,3 2-5 0,5 1-2 31,-2 0-1-31,10-1 0 0,-5-4-1 16,9-1 0-16,-4-7 0 15,5-2 0-15,-8-1 0 16,5 0 0-16,-10 1-1 0,3 0-4 16,-12 7-5-16,1-1-21 15,-10 4-18-15,-2 2-84 16,-14 2 7-16,-1 3-187 16</inkml:trace>
          <inkml:trace contextRef="#ctx0" brushRef="#br0" timeOffset="15723.136">7744 308 430 0,'7'-2'108'0,"11"-9"31"0,6-9-123 0,17-2-12 15,7 4-5-15,2 5-3 16,-10 6 2-16,-4 5-1 16,-16 7-1-16,-6 4 0 15,-9 4 4-15,-12 7 2 16,-1 3 2-16,-14 12 3 15,-5-2 2-15,-9 12 1 16,1-2-2-16,-3 10 0 31,5-1-2-31,1 11 0 0,7 0-3 16,0 18-2 0,5-1-2-16,1 18-4 0,4-9-5 15,1 8-10-15,8-19-10 16,1 0-13-16,1-23 3 15,-1-7 3-15,2-15 10 0,-4-2-92 16,-1-9 48-16,1 1-268 16</inkml:trace>
        </inkml:traceGroup>
        <inkml:traceGroup>
          <inkml:annotationXML>
            <emma:emma xmlns:emma="http://www.w3.org/2003/04/emma" version="1.0">
              <emma:interpretation id="{EF06B92D-06F0-40BA-B55F-AAAF8D3B9BEE}" emma:medium="tactile" emma:mode="ink">
                <msink:context xmlns:msink="http://schemas.microsoft.com/ink/2010/main" type="inkWord" rotatedBoundingBox="10339,2942 12321,2819 12428,4549 10446,4672"/>
              </emma:interpretation>
            </emma:emma>
          </inkml:annotationXML>
          <inkml:trace contextRef="#ctx0" brushRef="#br0" timeOffset="17703.444">9904 1002 365 0,'-11'-12'101'0,"-1"1"25"16,9 7-109-16,-1 4-7 16,3 4-11-16,-3 4-3 15,-1 2 1-15,-6 3 2 16,-2 0 4-16,-7 6 3 16,-2-4 1-16,-3 8 4 15,-1-5-1-15,-8 9 3 16,4-2 0-16,-8 6 0 15,3-1-4-15,-6 10-2 16,6-2-2 0,0 8-3-16,9-6-3 15,1 8-3-15,8-9-1 16,5 2-1-16,4-4-1 0,5 3 1 16,1-11 1-16,7 5 0 15,0-9-1-15,5-4-7 16,3-8-7-16,11-1-7 0,-1-9 1 15,8-8 2-15,4-5 8 16,5-11 6-16,-3-4 7 16,9-3-35-16,-6 1-67 15,2-1 9-15,-6 10-189 16</inkml:trace>
          <inkml:trace contextRef="#ctx0" brushRef="#br0" timeOffset="18399.1504">9932 1194 317 0,'-11'9'68'0,"1"4"29"15,3 2-94-15,2 1-4 16,4 1 0-16,-4-4 0 16,0-1 0-16,3-5 5 0,0-2 3 15,2 1 6 1,0 1 0-16,2-4 2 15,0 4-2-15,-1-2-3 0,1-3-4 16,-2 4 2-16,2-3-1 16,-4 6 0-16,0 2-2 15,-4 9 0-15,-1 0-3 16,-6 12 0-16,-1-1-2 0,-5 6 2 31,-5-1 1-31,-1 8 2 0,2-5 1 16,-3 5-1-16,9-8 0 0,0 2-7 15,6-8-7-15,1-5-31 16,6-10-38-16,0-2-47 16,0-9-23-16,9-8-73 15</inkml:trace>
          <inkml:trace contextRef="#ctx0" brushRef="#br0" timeOffset="18638.1169">10542 1020 316 0,'-9'22'195'15,"-1"-9"-65"-15,2 12-63 0,7 0-65 0,-1 15-69 16,-1-2 62-16,-4 10-1 16,-3-7-1-16,-5 9 3 15,-2-10 2-15,-8 5 4 16,1-4 1-16,-11 3 4 15,3-8 1-15,-6 4-1 16,8-7-2-16,-1-1-6 16,11-9-9-16,-2-3-30 15,10-9-21 1,-1-1-19-16,7-3-8 16,-1-5-33-16,7-4 21 0,5-8-49 15</inkml:trace>
          <inkml:trace contextRef="#ctx0" brushRef="#br0" timeOffset="19013.9393">10787 1042 318 0,'12'-7'71'0,"0"4"12"16,-4 1-115-16,-5 5-7 0,-4 2 4 15,-16 7 18-15,-5 3 26 16,-14 11 35-16,-1-1 9 16,-9 5 5-16,6-2-17 0,-3 6-7 15,8-6-13-15,-1 7-7 16,9-5-9-16,0 6-4 16,7-4-2-16,2 1 1 15,7-5-1 1,1 0 1-1,3-8 0-15,5 2 1 16,1-7-1-16,2 0 0 16,1-2 1-16,5 2 1 0,1 2-1 15,5 6-1-15,2 0-1 16,3 5-10-16,-1-3-9 0,-2 0-30 16,0-8-21-16,2-4-54 15,-8-5-9-15,5-3-85 16</inkml:trace>
          <inkml:trace contextRef="#ctx0" brushRef="#br0" timeOffset="16469.0783">9333 145 399 0,'10'-11'94'0,"-2"-4"37"0,2 6-117 0,7 4-7 15,-2 5-3-15,5 5-3 16,-4 7-3-16,-4 8 0 16,-5 6 0-16,-6 13 4 15,-7 2 3-15,-9 21 2 16,-3 1 2-16,-9 21 2 16,-5 1-2-16,-9 18 0 15,4-10-2 1,-4 11 1-16,4-17-3 0,-1 1 0 15,7-17-2 1,-4 1-1-16,7-19-1 0,-6 1-1 16,8-14-2-16,-4 3-2 0,5-9-3 15,-2 0-6-15,6-9-3 0,1-5-15 16,8-8-8-16,4-5-9 16,8-7-84-16,3-5 3 15,4-5-26-15,3-5 5 16</inkml:trace>
          <inkml:trace contextRef="#ctx0" brushRef="#br0" timeOffset="16798.1166">9089 861 392 0,'-5'8'91'0,"5"-6"36"0,20-1-111 0,8-2-12 15,14-6-1-15,1-3 0 16,15-8-4-16,-6-2-1 16,14-5-2-16,-6-3 1 0,8-7 1 15,-10 5 0 1,5-3 1-16,-13 1 1 16,6-1-2-16,-13 10-5 0,6 0-98 15,-11 6-19 1,0 10-32-1,-12 9-70-15</inkml:trace>
        </inkml:traceGroup>
        <inkml:traceGroup>
          <inkml:annotationXML>
            <emma:emma xmlns:emma="http://www.w3.org/2003/04/emma" version="1.0">
              <emma:interpretation id="{B45FC194-76F7-45D7-AECB-E93A8A8C7720}" emma:medium="tactile" emma:mode="ink">
                <msink:context xmlns:msink="http://schemas.microsoft.com/ink/2010/main" type="inkWord" rotatedBoundingBox="13028,1639 16098,1450 16226,3535 13157,3724"/>
              </emma:interpretation>
              <emma:one-of disjunction-type="recognition" id="oneOf3">
                <emma:interpretation id="interp7" emma:lang="" emma:confidence="0">
                  <emma:literal>f*</emma:literal>
                </emma:interpretation>
                <emma:interpretation id="interp8" emma:lang="" emma:confidence="0">
                  <emma:literal>*f*</emma:literal>
                </emma:interpretation>
                <emma:interpretation id="interp9" emma:lang="" emma:confidence="0">
                  <emma:literal>#f*</emma:literal>
                </emma:interpretation>
                <emma:interpretation id="interp10" emma:lang="" emma:confidence="0">
                  <emma:literal>*of*</emma:literal>
                </emma:interpretation>
                <emma:interpretation id="interp11" emma:lang="" emma:confidence="0">
                  <emma:literal>#of*</emma:literal>
                </emma:interpretation>
              </emma:one-of>
            </emma:emma>
          </inkml:annotationXML>
          <inkml:trace contextRef="#ctx0" brushRef="#br0" timeOffset="20119.1498">11654 474 373 0,'0'2'77'16,"0"-2"36"-16,5 5-109 15,-2-4-19-15,6 6-17 16,-3-2-2-16,-1-2 14 16,0-1 9-16,-5-2 26 0,-3-2 20 15,-4 2 6 1,1 0-13-16,-4 3-9 0,1 1-11 15,-1 4-6-15,0 2-4 16,-3 0 0-16,2 3-1 16,1 2 0-16,0-5 2 15,3-2 1-15,4-3-1 16,1-3 1-16,4-4 0 16,3-3 2-16,0-1 1 0,1-4 0 15,3-2 0-15,-1 1-1 16,-1 1-1-16,2 0 0 15,-2 0 0-15,1 0-1 16,-3-2 1-16,-1 2 0 16,-3 2 0-16,-6 3 0 15,-1 3 1-15,-6 6-1 16,4 1-4-16,-4 3-22 16,2 2-35-16,0 3-63 15,0-1-13-15,2 1-130 16</inkml:trace>
          <inkml:trace contextRef="#ctx0" brushRef="#br0" timeOffset="24551.9659">14501-994 137 0,'30'-21'110'16,"-10"6"-6"-16,-15 15-21 0,-13 11-23 0,-7 14-22 16,-15 10-9-16,-7 8-16 15,-13 10-1-15,1-1 1 16,-13 6 10-16,4-8 0 15,-7 1 3-15,9-6-6 0,-7 7-5 16,8-8-10-16,-1 11-2 16,6-5-2-1,-2 3 0-15,13-11-1 16,2 1 1 0,12-13 0-16,5-2-1 15,10-8 0-15,10 0-1 0,5-5 1 16,13 5-2-16,9-2-2 0,10 2-3 15,4-2-2-15,14 2-6 16,-5-3 0-16,9 1-10 16,-7 0-9-16,3-1-69 15,-15-2-25-15,-6 1-24 16,-9-2-70-16</inkml:trace>
          <inkml:trace contextRef="#ctx0" brushRef="#br0" timeOffset="23969.108">14028-969 440 0,'-3'0'99'15,"1"5"40"-15,4 10-128 0,-1 5-7 16,3 12-3 0,-6 2-2-16,-5 10-1 0,-4 0 0 15,-11 11 0-15,-4-2 2 16,-14 15 3-16,-3-1 3 15,-7 14 7-15,0-8 2 16,-5 10 2 0,9-13-1-1,-2 3-3-15,8-18-7 0,2 3-5 16,13-13-6 0,-2 0-9-16,7-11-2 15,0-5-2-15,4-8 2 16,1-3 3-16,3-9 9 15,4-4 0-15,6-4-2 0,4-6 2 16,3-5-1-16,10-4-15 0,3-8-24 16,12-8-85-16,0-5-4 0,10-10-53 15,-4-3 27 1</inkml:trace>
          <inkml:trace contextRef="#ctx0" brushRef="#br0" timeOffset="25002.0743">12061 784 403 0,'-9'2'94'0,"6"1"35"0,11-3-116 15,11 0-12-15,7-1 0 16,4-4-1-16,7-4 3 15,-2-2 2-15,14-4 0 0,3 3 2 16,19-4-1-16,6 6-3 16,24 3-1-16,-3 4 1 15,25 3 4-15,-12 6 3 16,25-1 6-16,-12-3 2 16,19 3-1-16,-20-3-5 0,12-2-2 15,-28 3-6 1,6 2-2-16,-21-2-2 15,9 5-1-15,-20-1-1 16,9 1 0-16,-17-3 1 0,7-5 1 16,-19-5 0-16,4-1-1 15,-17-6-2 1,-5 2-2-16,-15 0-2 0,-9 5-5 16,-13 0-7-16,-11 5-131 15,-10 0 39-15,-15 10-345 16</inkml:trace>
          <inkml:trace contextRef="#ctx0" brushRef="#br0" timeOffset="23187.443">12725-970 413 0,'-5'-2'94'0,"6"0"36"0,6 2-120 15,8 0-7-15,7 0-1 16,9 5-1-16,2-1 0 15,11-1 0-15,-5 0-1 0,10-4 1 16,-3-3-1-16,10-4 1 16,-6-4-1-16,10 1 1 15,-8 1-1-15,-1 1 1 16,-13 4-2-16,-1 7-8 31,-17 5-14-31,-7 9-86 16,-15 6-23-16,-13 9-34 15,-10 3-52 1</inkml:trace>
          <inkml:trace contextRef="#ctx0" brushRef="#br0" timeOffset="23308.1191">12595-323 392 0,'-1'-2'102'15,"6"-4"33"-15,10 1-114 0,9 1-8 0,6 1-7 16,7-2-4-16,-2 0-4 16,10-6-7-16,-2-1-3 15,2-5-8-15,-4 4-1 0,4 0-2 16,-14 8 3-16,4 3-2 15,-6 5-23 1,-1 4-67-16,-7 1 10 0,4 1-180 16</inkml:trace>
          <inkml:trace contextRef="#ctx0" brushRef="#br0" timeOffset="22577.3779">13070-1241 213 0,'-7'-7'133'0,"1"2"-18"16,-1 0-29-16,4 7-70 16,1 8-7-16,1 3-5 0,-6 9-3 15,0 13 1-15,-4 1-1 16,-6 7 0 0,0 1 6-16,-7 9 7 0,0-7 1 15,-11 12 5-15,4 0 2 16,-12 19-4-1,3 1-6-15,-10 21-2 16,5-1-4-16,-10 14-1 16,9-18-3-16,-7 7 0 15,10-23 0-15,-5 4-2 0,9-16 0 16,-5 9 0-16,5-14-1 16,-2 4 0-16,9-13-1 0,4-6-2 15,8-14-2-15,4-8-2 16,6-9-4-16,1-8-11 15,4-5-8-15,5-12-30 16,5-10-40-16,5-18-30 16,7-9-23-16,9-21-26 15</inkml:trace>
        </inkml:traceGroup>
      </inkml:traceGroup>
    </inkml:traceGroup>
    <inkml:traceGroup>
      <inkml:annotationXML>
        <emma:emma xmlns:emma="http://www.w3.org/2003/04/emma" version="1.0">
          <emma:interpretation id="{A34F64EA-5BE7-4E0F-95EB-02E8AF9EEDF2}" emma:medium="tactile" emma:mode="ink">
            <msink:context xmlns:msink="http://schemas.microsoft.com/ink/2010/main" type="paragraph" rotatedBoundingBox="12848,4363 19591,2802 19980,4480 13236,60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C54AF6-D67A-45D3-995C-86C481C545E9}" emma:medium="tactile" emma:mode="ink">
              <msink:context xmlns:msink="http://schemas.microsoft.com/ink/2010/main" type="line" rotatedBoundingBox="12848,4363 19591,2802 19980,4480 13236,6041"/>
            </emma:interpretation>
          </emma:emma>
        </inkml:annotationXML>
        <inkml:traceGroup>
          <inkml:annotationXML>
            <emma:emma xmlns:emma="http://www.w3.org/2003/04/emma" version="1.0">
              <emma:interpretation id="{F03A4552-149B-4CE8-9F32-2AD277DF7867}" emma:medium="tactile" emma:mode="ink">
                <msink:context xmlns:msink="http://schemas.microsoft.com/ink/2010/main" type="inkWord" rotatedBoundingBox="12848,4363 15749,3692 16137,5369 13236,6041"/>
              </emma:interpretation>
              <emma:one-of disjunction-type="recognition" id="oneOf4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27859.6231">14290 1430 185 0,'10'-3'185'0,"0"3"-40"0,-8 3-16 0,-7 10-71 16,-3 4-34-16,-9 10-12 15,-8 2-14-15,-15 13-3 16,-1-6 0-16,-12 8 0 16,0-6 4-16,-11 3 7 15,11-4 1-15,-10 4 6 16,10-2 3-16,-2 7 2 15,10-6-6-15,1 3-1 32,12-3-6-32,2 1-3 0,9-9-2 15,4 6-1-15,5-5 0 16,7 0 0-16,5-4 0 0,9 6 0 16,2-9 1-16,13 7 2 15,1 1 0-15,9 9 0 0,1-2-1 16,7 11-8-16,-7-9-6 15,4 3-10-15,-9-9-8 16,2 3-89-16,-9-14-34 16,-3 2-21-16,-8-6-113 15</inkml:trace>
          <inkml:trace contextRef="#ctx0" brushRef="#br0" timeOffset="27817.7364">13752 1301 457 0,'9'-17'117'0,"2"7"31"0,1 8-132 0,5 11-26 16,1 6-5-16,-3 8 0 16,-10 7 6-16,-4 13 10 15,-7-2 13-15,-12 19 3 16,-4 2 0-16,-16 19 1 16,-2 2-5-16,-13 22 2 15,5-7 0-15,-12 8 5 31,12-15-1-15,-9 5-7-16,9-18-8 0,-7 5-10 0,9-15-10 16,-7 1-9-16,10-20 0 0,-1-4 1 15,11-20-1-15,5-8-18 16,6-14-13-16,7-10-8 16,9-8 1-16,6-11 1 0,6-4-32 15,13-10-2-15,4 0-3 16,12-10-56-16</inkml:trace>
          <inkml:trace contextRef="#ctx0" brushRef="#br0" timeOffset="26257.185">12245 1342 425 0,'32'-3'109'0,"14"4"34"15,-1 6-123-15,16 10-16 16,1 4-9-16,6 1-7 16,-15-2 1-16,3-2 3 15,-11-6 4-15,0-7 4 16,-13-2 3-16,-4-1-2 16,-10-4-2-16,-5-1 3 15,-9-2 1-15,-4 1-5 16,-7 3-8-16,-11 2-123 15,-9 3 32-15,-13 7-321 16</inkml:trace>
          <inkml:trace contextRef="#ctx0" brushRef="#br0" timeOffset="26096.3924">12182 1438 267 0,'0'-3'50'15,"3"1"17"-15,1 6-80 0,-3 2-12 0,-1 9-2 16,-5 4 11-16,-3 4 9 15,-4 3 32-15,-4 6 25 16,-1-1 10-16,-8 16 3 16,2-4 3-16,-7 19-33 15,0 1-19-15,-8 21-4 16,2-6-3-16,-9 15-4 16,5-6 5-1,-10 4-1-15,7-18-2 16,-4 5-7-16,9-18-9 15,-2-5-33-15,12-17-18 16,0-8-68-16,5-15-11 0,-1-10-115 16</inkml:trace>
          <inkml:trace contextRef="#ctx0" brushRef="#br0" timeOffset="26428.7372">11915 1998 216 0,'-58'63'161'15,"18"-15"-34"-15,13-3-15 0,21-15-104 0,15-4-2 16,13-7 1 0,15-8 6-16,-1-7 10 0,16-9 1 15,-1-5-4-15,12-5-1 16,-1-2-8 0,12-1-8-16,-4 1 0 0,11-3-4 31,-11 0-5-31,5 0-6 0,-14 2-8 15,-3 2-49-15,-18 2-58 16,-10 4-18-16,-15 4-58 16,-8 1 34-16</inkml:trace>
          <inkml:trace contextRef="#ctx0" brushRef="#br0" timeOffset="26801.0356">11629 2713 483 0,'-33'22'122'15,"6"-5"33"-15,21-9-142 0,16-5-9 16,13-4-10-16,17-6 5 15,11-8 1-15,21-10 2 16,2 0-1-16,18-6-1 16,-9 2-1-16,10-2-4 15,-17 4-3-15,14-1-12 16,-14 5-4-16,10-5-26 31,-11 1 0-31,3-1 4 16,-17 1 14-16,6-6 7 15,-14 3 24-15,5-6-99 16,-10 4 33-16,4-1-276 16</inkml:trace>
        </inkml:traceGroup>
        <inkml:traceGroup>
          <inkml:annotationXML>
            <emma:emma xmlns:emma="http://www.w3.org/2003/04/emma" version="1.0">
              <emma:interpretation id="{1BB1E810-3454-40CF-BC48-59723F7C4AD7}" emma:medium="tactile" emma:mode="ink">
                <msink:context xmlns:msink="http://schemas.microsoft.com/ink/2010/main" type="inkWord" rotatedBoundingBox="17209,3747 19678,3176 19929,4259 17460,4831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0721.9679">15657 989 244 0,'18'-9'65'16,"-5"-1"19"-16,7-1-72 0,-2 2-1 16,-1 3-5-16,-5-1-5 15,1 0 3-15,-2 2 3 16,-1-1 8-16,2 1 2 15,1 0 7-15,1 3 3 0,2 1 3 16,2-3 2-16,9-1-1 16,1-1-5-16,12-4-3 15,3 1-7 1,12 1-8 0,-2 1-1-1,10 2-3-15,-6 4-2 0,6 1-1 16,-12 1 0-16,1 1 0 15,-11 1-1-15,-3 1 0 16,-11-1 1-16,-2 4-2 16,-10-1 0-16,-2 3-2 15,-5-1-3-15,-3 2-10 0,-3-4-14 0,1-2-88 16,-1-4-19-16,6-8-34 16,2-9-45-16</inkml:trace>
          <inkml:trace contextRef="#ctx0" brushRef="#br0" timeOffset="31625.6891">17264 618 401 0,'-2'-1'80'0,"4"4"39"0,3 10-118 0,-2 6-2 16,-1 10 1-16,-7 5 0 15,-5 10 2-15,-5-2 1 16,-4 11 4-16,-4-5 3 16,-7 14 5-16,2-6 2 15,-8 15 3-15,4-4-4 0,-6 14 1 16,10-6-5 0,-6 10-2-1,10-11-4-15,-1 4 0 16,6-18-3-16,1-2-1 15,3-16-2-15,-3-4-2 16,0-12-2-16,1-2-4 16,2-9-4-1,2-5-1-15,1-9 2 0,1-6-1 0,-1-3 1 0,-1-2-4 16,1 0-6-16,4 2-39 16,1 3-59-16,0-4-11 15,6 1-50-15,6-7 33 16</inkml:trace>
          <inkml:trace contextRef="#ctx0" brushRef="#br0" timeOffset="31926.0989">17079 1186 339 0,'-16'13'85'0,"9"-8"25"0,5 0-94 15,9 0-14-15,1-1-2 16,4 1 0-16,5-2 5 16,-1-5 3-16,12-1 1 15,4-5 0-15,8-6 0 16,-4-4-4-16,6-7 1 0,-7-3 1 15,3-5 5-15,-5 1 1 16,7 1 2-16,-2 2-4 16,12-2-3-1,-2 6-7-15,10-2-8 16,-8 8-3 0,6-6-2-16,-11 1 1 0,5-1 1 15,-8 1 6-15,9-13 2 16,-5 4 2-16,9-5-12 15,-12 3-11-15,1 5-100 0,-13 12 18 16,-6 14-245 0</inkml:trace>
        </inkml:traceGroup>
      </inkml:traceGroup>
    </inkml:traceGroup>
  </inkml:traceGroup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1:53.0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985A79-B9E8-40FD-9A50-FF3A1131849F}" emma:medium="tactile" emma:mode="ink">
          <msink:context xmlns:msink="http://schemas.microsoft.com/ink/2010/main" type="writingRegion" rotatedBoundingBox="4820,8164 9782,8225 9761,9874 4800,9813"/>
        </emma:interpretation>
      </emma:emma>
    </inkml:annotationXML>
    <inkml:traceGroup>
      <inkml:annotationXML>
        <emma:emma xmlns:emma="http://www.w3.org/2003/04/emma" version="1.0">
          <emma:interpretation id="{C184A0CB-C5B8-4120-91A9-95E6C62888A3}" emma:medium="tactile" emma:mode="ink">
            <msink:context xmlns:msink="http://schemas.microsoft.com/ink/2010/main" type="paragraph" rotatedBoundingBox="4820,8164 9782,8225 9761,9874 4800,98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518D5B-CCAA-4F02-ACD4-79E3C8BEAA32}" emma:medium="tactile" emma:mode="ink">
              <msink:context xmlns:msink="http://schemas.microsoft.com/ink/2010/main" type="line" rotatedBoundingBox="4820,8164 9782,8225 9761,9874 4800,9813"/>
            </emma:interpretation>
          </emma:emma>
        </inkml:annotationXML>
        <inkml:traceGroup>
          <inkml:annotationXML>
            <emma:emma xmlns:emma="http://www.w3.org/2003/04/emma" version="1.0">
              <emma:interpretation id="{E4AB7B32-CD1F-4278-82FA-DA6BC3C50D85}" emma:medium="tactile" emma:mode="ink">
                <msink:context xmlns:msink="http://schemas.microsoft.com/ink/2010/main" type="inkWord" rotatedBoundingBox="4819,8270 8070,8310 8051,9853 4800,981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29 350 0,'3'0'83'0,"0"-3"29"0,4 1-102 0,0-1-4 16,1 1-6-16,2 0 2 15,-5 1-3-15,-2 1 0 16,1 0 1-16,-4 1 7 16,-2-1 3-16,-1 0 2 15,-1 0 4-15,1 2 6 0,1-5-7 16,2 4 0 0,5 3-3-16,9-3 1 15,4-2-8-15,13-1 0 16,6-1 0-16,13-2-1 15,-4 1-4-15,7 1-8 0,-8 1-6 16,0 1-27-16,-12 2-16 16,-3 3-48-16,-12-3-28 0,-6 6-15 15,-9 1-47-15</inkml:trace>
          <inkml:trace contextRef="#ctx0" brushRef="#br0" timeOffset="683.4603">8 427 417 0,'10'4'109'0,"-2"1"24"0,-4 0-119 16,4 5-14-16,0-2-13 15,2 5 11-15,-3-1-1 16,-5-1 0-16,-1-2 1 15,2-1 3-15,2-5 5 0,4-3 9 16,7-3 5-16,9-5 4 16,5-4-2-16,12-3-3 15,2-3-9 1,13-4-4-16,-2 1-5 0,8-1-5 16,-8 5-6-16,6 6-18 15,-11 6-22 1,-2 7-105-16,-13 3 14 15,-12 6-244-15</inkml:trace>
          <inkml:trace contextRef="#ctx0" brushRef="#br0" timeOffset="1824.9635">1374-209 326 0,'5'5'95'0,"-5"-3"19"16,0 1-77-16,2 6-28 0,1 7 2 16,-4 6 1-16,-3 4 0 15,-4 3-6-15,-2 9-2 16,-3-3-2-16,-2 11 2 16,2 1 0-16,-6 7 7 15,3 0 2-15,-4 9 7 16,2 0 4-1,-4 15-4-15,5 2-7 0,-1 22-2 16,8-5-7-16,0 11-6 16,5-17 3-16,2-3-2 15,0-27-1-15,-1-6-5 0,3-22-2 16,-1-8-5 0,0-11-6-16,-1-11-38 0,3-15-18 15,0-9-66-15,0-6-19 16,-2-14-99-16</inkml:trace>
          <inkml:trace contextRef="#ctx0" brushRef="#br0" timeOffset="1904.7476">1285 387 352 0,'28'-26'117'0,"-6"1"24"0,6-3-93 15,7 6-21-15,9-1-4 16,1 5-16-16,10-4-2 16,-4 7-3-16,4-3-2 15,-8 1-1-15,-4-1-9 16,-10 3-7-16,-6-3-17 15,-11 3-8-15,-4 2 0 16,-7 3 8-16,3-4 7 16,0-1 18-16,11-6 8 0,4-1-2 15,10-8-98-15,2 1 31 16,3-6-260 0</inkml:trace>
          <inkml:trace contextRef="#ctx0" brushRef="#br0" timeOffset="2950.5372">2211 517 309 0,'0'2'138'0,"-3"-4"3"16,-4 0-62-16,0 4-57 0,-4 3-5 15,-6 5-10-15,-6 3-5 16,-4 7-2-16,-6 5 1 16,2 0 0-16,-7 6 0 15,-1 1 0 1,-9 9 0-16,3-1 2 0,-6 13 4 15,4-3 2-15,3 12 1 32,9-14 1-32,3 2-1 0,14-11-5 15,6 6-3 1,11-12-2-16,12 7-1 0,6-8-2 16,16-1-2-16,4-7-2 0,12-3-2 15,1-7-3-15,12-3-14 16,-11-8-12-16,6-6-56 0,-13-5-52 15,0-9-12-15,-11-4-119 16</inkml:trace>
          <inkml:trace contextRef="#ctx0" brushRef="#br0" timeOffset="3031.3152">2155 723 208 0,'11'3'116'0,"-6"-3"-11"0,4 5-23 16,0 2-75-16,1 6 1 15,-3 4 0-15,0 4-6 16,-1-1-1-16,1 2 0 16,-2-4 0-16,0 2 1 15,-2-2 2-15,-4 4 3 16,-3 1 4-16,-4 4 7 16,-5-3 1-16,-2 8 0 15,-2-7-3-15,-1 5-5 16,3-5-7-16,0 3-3 15,3-5-7 1,2 0-22-16,5-4-15 16,2-4-88-1,5-10 7-15,1-12-194 0</inkml:trace>
          <inkml:trace contextRef="#ctx0" brushRef="#br0" timeOffset="3152.9922">2917 358 200 0,'11'0'210'0,"-9"3"-63"16,-2 5-120-16,2 7 122 0,-4 10-146 16,0 8-3-16,-6 10-3 15,-5 2-2-15,-6 12 0 16,1-8 1-16,-8 13 2 0,-1-6 4 16,-5 11 1-16,4-6 1 15,-5 6 0-15,3-9 0 31,0 1-1-31,5-10-2 0,-3 0-4 0,5-9-4 16,0 2-8-16,1-14-10 16,1-3-38-16,9-10-33 15,0-10-46-15,7-15-25 16,12-13-52-16</inkml:trace>
          <inkml:trace contextRef="#ctx0" brushRef="#br0" timeOffset="3520.669">3240 417 366 0,'7'0'91'0,"-9"4"36"15,-6 7-107-15,-14 13-5 16,-6 5-4-16,-17 13-4 15,-6-1-6-15,-4 8-1 16,7-10 0-16,-5 3-1 16,11-6-1-16,-1 8 2 0,5-5 2 15,-2 5 6-15,12-5 4 16,3 1 0 0,12-8-2-16,6-2-2 0,10-4-4 15,4 1-4 1,6-2 0-16,11 5-1 15,1-2 0-15,9 2-1 0,1-5 0 16,3 0 0-16,-6-6 1 16,3 3-4-16,-9-2-3 0,1 2-39 15,-7-4-89-15,-2 3 13 16,-10-6-239-16</inkml:trace>
        </inkml:traceGroup>
        <inkml:traceGroup>
          <inkml:annotationXML>
            <emma:emma xmlns:emma="http://www.w3.org/2003/04/emma" version="1.0">
              <emma:interpretation id="{5470FF06-7DED-4352-B27C-3CCC781C40D9}" emma:medium="tactile" emma:mode="ink">
                <msink:context xmlns:msink="http://schemas.microsoft.com/ink/2010/main" type="inkWord" rotatedBoundingBox="8955,8215 9782,8225 9767,9407 8940,9397"/>
              </emma:interpretation>
              <emma:one-of disjunction-type="recognition" id="oneOf1">
                <emma:interpretation id="interp1" emma:lang="" emma:confidence="0">
                  <emma:literal>+</emma:literal>
                </emma:interpretation>
                <emma:interpretation id="interp2" emma:lang="" emma:confidence="0">
                  <emma:literal>~</emma:literal>
                </emma:interpretation>
                <emma:interpretation id="interp3" emma:lang="" emma:confidence="0">
                  <emma:literal>*</emma:literal>
                </emma:interpretation>
                <emma:interpretation id="interp4" emma:lang="" emma:confidence="0">
                  <emma:literal>x</emma:literal>
                </emma:interpretation>
                <emma:interpretation id="interp5" emma:lang="" emma:confidence="0">
                  <emma:literal>X</emma:literal>
                </emma:interpretation>
              </emma:one-of>
            </emma:emma>
          </inkml:annotationXML>
          <inkml:trace contextRef="#ctx0" brushRef="#br0" timeOffset="5512.9516">4138 221 351 0,'-3'-1'105'16,"1"-1"22"-16,2 4-96 0,0-4-16 15,2 4-7-15,1 1-3 16,-1-3-4-16,3 2 0 15,2-1 1-15,4 3 4 16,3-3 1-16,4 1 6 16,5 0 2-16,9-2 1 15,1-2-2-15,12 0-2 16,0-1-4-16,9 0-2 16,-2-1-3-16,13 4-1 15,-6 2-1-15,9 1-1 16,-10 1 0-16,6-1-1 15,-18-1-1-15,-1-2-2 16,-17 0-4-16,-3 0-11 0,-13-2-15 16,-4 2-52-16,-5 0-53 15,-8-2-3-15,-1 1-58 16,-1-4 87-16</inkml:trace>
          <inkml:trace contextRef="#ctx0" brushRef="#br0" timeOffset="6263.4696">4578-275 226 0,'-13'3'215'15,"0"1"-61"-15,8-1-135 0,5 12 135 16,3 3-150-16,-1 12-3 16,0 7 0-16,-1 16 0 15,-1-3 0-15,2 16 0 16,-2-3-1-16,-2 13 1 16,-3-8 0-16,-3 14-1 15,-5-12 1-15,1 11-1 16,2-11 0-16,0 4-7 15,3-12-5-15,2-2-5 0,0-17-7 16,-1 2-49-16,-1-11-77 16,-3 6 10-16,0-7-216 15</inkml:trace>
        </inkml:traceGroup>
      </inkml:traceGroup>
    </inkml:traceGroup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2:02.90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BB10B78-0E51-484A-B3CC-A626198BFB01}" emma:medium="tactile" emma:mode="ink">
          <msink:context xmlns:msink="http://schemas.microsoft.com/ink/2010/main" type="writingRegion" rotatedBoundingBox="10539,6846 18333,7447 18036,11300 10242,10700">
            <msink:destinationLink direction="with" ref="{1CD17C0B-7574-4E41-A291-6A69AE5185C1}"/>
          </msink:context>
        </emma:interpretation>
      </emma:emma>
    </inkml:annotationXML>
    <inkml:traceGroup>
      <inkml:annotationXML>
        <emma:emma xmlns:emma="http://www.w3.org/2003/04/emma" version="1.0">
          <emma:interpretation id="{FD2C01CD-DEB9-47EA-A4E5-72B9687BD3EE}" emma:medium="tactile" emma:mode="ink">
            <msink:context xmlns:msink="http://schemas.microsoft.com/ink/2010/main" type="paragraph" rotatedBoundingBox="9948,10577 11297,6820 11652,6948 10303,107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9607ECB-4290-44D8-AB54-8C24D4EB2A23}" emma:medium="tactile" emma:mode="ink">
              <msink:context xmlns:msink="http://schemas.microsoft.com/ink/2010/main" type="line" rotatedBoundingBox="9948,10577 11297,6820 11652,6948 10303,10705"/>
            </emma:interpretation>
          </emma:emma>
        </inkml:annotationXML>
        <inkml:traceGroup>
          <inkml:annotationXML>
            <emma:emma xmlns:emma="http://www.w3.org/2003/04/emma" version="1.0">
              <emma:interpretation id="{4F5BDF8D-577E-4A62-82DA-BE0393DE0DE2}" emma:medium="tactile" emma:mode="ink">
                <msink:context xmlns:msink="http://schemas.microsoft.com/ink/2010/main" type="inkWord" rotatedBoundingBox="9948,10577 11297,6820 11652,6948 10303,10705"/>
              </emma:interpretation>
            </emma:emma>
          </inkml:annotationXML>
          <inkml:trace contextRef="#ctx0" brushRef="#br0">352-1778 247 0,'8'-20'67'15,"0"4"22"-15,-3-1-67 0,2 1-11 0,-4 1-1 16,1 5-2-16,-3 1-3 16,-4 1 8-16,1 3 9 15,-4 2 3-15,-3 3 1 16,-4 5 3-16,-2 5-6 0,-8 10-5 15,0 5-1-15,-12 11 0 16,2 2-5-16,-7 17 1 31,0-3-3-31,-10 19 0 0,5 2 0 16,-14 22 3-16,2-1-1 16,-11 31 1-16,5-6-2 0,-12 22 1 15,12-3-3-15,-8 28 0 16,11-13-1-16,-6 20 1 15,14-16 0-15,-4 21-2 16,11-25-2-16,-3 16 3 16,11-23-3-16,-3 18 0 15,12-27 0-15,-3 12 0 16,7-25-2-16,3 8-2 16,6-24 0-16,2 6-1 15,6-28 0-15,4 1 0 0,3-21-1 16,3-3 0-16,0-20 0 15,2-4-3-15,0-13-2 16,0-6-6-16,-1-8-5 16,-1-4-17-16,0-3-26 15,1-3-105-15,-4-2 16 16,-7-9-254-16</inkml:trace>
        </inkml:traceGroup>
      </inkml:traceGroup>
    </inkml:traceGroup>
    <inkml:traceGroup>
      <inkml:annotationXML>
        <emma:emma xmlns:emma="http://www.w3.org/2003/04/emma" version="1.0">
          <emma:interpretation id="{24A28A56-8C5C-4066-8595-3F74CC2445C0}" emma:medium="tactile" emma:mode="ink">
            <msink:context xmlns:msink="http://schemas.microsoft.com/ink/2010/main" type="paragraph" rotatedBoundingBox="11325,8538 18208,9069 18074,10801 11191,1027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BB69B0-663C-4E7B-BD5C-A18EEFDE77CD}" emma:medium="tactile" emma:mode="ink">
              <msink:context xmlns:msink="http://schemas.microsoft.com/ink/2010/main" type="line" rotatedBoundingBox="11325,8538 18208,9069 18074,10801 11191,10271"/>
            </emma:interpretation>
          </emma:emma>
        </inkml:annotationXML>
        <inkml:traceGroup>
          <inkml:annotationXML>
            <emma:emma xmlns:emma="http://www.w3.org/2003/04/emma" version="1.0">
              <emma:interpretation id="{5FB1112B-D1BC-4EB2-AB96-07DF5EC43AC3}" emma:medium="tactile" emma:mode="ink">
                <msink:context xmlns:msink="http://schemas.microsoft.com/ink/2010/main" type="inkWord" rotatedBoundingBox="11304,8809 13379,8969 13276,10316 11200,10156"/>
              </emma:interpretation>
              <emma:one-of disjunction-type="recognition" id="oneOf0">
                <emma:interpretation id="interp0" emma:lang="" emma:confidence="0">
                  <emma:literal>Task</emma:literal>
                </emma:interpretation>
                <emma:interpretation id="interp1" emma:lang="" emma:confidence="0">
                  <emma:literal>Tank</emma:literal>
                </emma:interpretation>
                <emma:interpretation id="interp2" emma:lang="" emma:confidence="0">
                  <emma:literal>tGK</emma:literal>
                </emma:interpretation>
                <emma:interpretation id="interp3" emma:lang="" emma:confidence="0">
                  <emma:literal>Takt</emma:literal>
                </emma:interpretation>
                <emma:interpretation id="interp4" emma:lang="" emma:confidence="0">
                  <emma:literal>Take</emma:literal>
                </emma:interpretation>
              </emma:one-of>
            </emma:emma>
          </inkml:annotationXML>
          <inkml:trace contextRef="#ctx0" brushRef="#br0" timeOffset="975.2757">272 67 372 0,'-3'-12'97'0,"1"-3"29"0,2 0-105 15,5 2-16-15,3 5-7 0,2 4-2 16,-5 9-2 0,-1 5 1-16,-4 2 5 0,-5 5 7 15,-2-1 4-15,-3 6 5 16,-1 3 2-16,-3 14 4 15,3 5-2-15,-6 15 1 16,5 8-4 0,-1 21-2-16,1 1-5 15,-2 23-3-15,2-9-5 16,-1 9-1-16,-1-24 0 16,1-5-3-1,1-24 0-15,-2-8-1 0,2-18 0 16,-1-5-2-16,-1-13-2 0,1-5-10 15,0-10-16-15,3-10-109 16,0-6-7-16,5-14-46 0,0-10-18 16</inkml:trace>
          <inkml:trace contextRef="#ctx0" brushRef="#br0" timeOffset="1297.9569">169 455 386 0,'12'9'104'0,"-4"-8"32"0,9-1-103 16,1 0-18-16,5-3 6 16,0 3-7-16,7-3-2 15,-3-2-3-15,9-4-2 16,-1 3-4-16,5-11-2 15,-5 2-2-15,5-5-1 16,-5 2-1 0,3-5-7-16,-8 8-6 0,1 0-50 31,-9 6-81-31,-4 6 5 0,-8 0-211 16</inkml:trace>
          <inkml:trace contextRef="#ctx0" brushRef="#br0" timeOffset="2349.3836">1162 651 355 0,'3'-7'108'0,"-3"4"24"0,2 2-92 0,-2-3-22 16,-3-1-3-16,-1 2-6 16,-4 0-4-16,0-1-2 15,-9 3 2-15,-1 2 1 16,-7 3 3-16,-2 2 1 16,-9 9 1-16,3 3-3 15,-7 9 0-15,2 3-3 16,-4 13 0-16,4-3-2 0,-2 13-1 15,2-2-1-15,-2 8-1 32,5-10 0-32,-1 11-1 0,6-12 0 15,5 2 0-15,8-12 1 0,7-1-4 16,9-12-2-16,6-5-4 16,10-9-2-16,11-2 0 15,7-6 2-15,12-5-5 16,2-3-4-16,4-1-8 15,-4 1-111-15,-1 1 26 16,-9-1-277-16</inkml:trace>
          <inkml:trace contextRef="#ctx0" brushRef="#br0" timeOffset="2456.0955">1032 923 368 0,'2'12'115'0,"3"-12"16"16,7-3-88-16,4 1-45 15,4-1 0-15,-1-1 5 0,-1 4-1 16,-3 0-2-16,-2 2 0 16,0 0-2-16,-4 1-3 15,-3 0 2-15,-6 6 2 16,-1-1 3-16,-9 5 5 16,-2 7 3-16,-5 3 5 15,-3 1-2-15,1 9 0 16,0-2-4-16,-1 6-5 15,7-2-8-15,-2 8-10 16,2-7-6-16,0 3-16 16,4-8-11-16,-1-6-39 15,5-10-25-15,0-5-14 16,4-10-30-16,-1-3 34 16</inkml:trace>
          <inkml:trace contextRef="#ctx0" brushRef="#br0" timeOffset="2788.4445">1743 626 466 0,'5'-1'106'0,"-5"6"41"15,-3 3-136-15,-2 8-10 16,-2 6-3-16,-5 8 0 16,2 3-3-16,-3 4 0 15,0-1 1-15,-5 7 1 16,-1-1 1-16,-4 9 1 15,-2-4 1-15,-3 4 3 16,5-6 0-16,-4 3 0 16,4-10-1-16,3 2-4 31,5-5-7-31,0-2-15 0,4-4-22 0,2-11-80 16,4-7-14-16,0-11-37 0,7-13-16 15</inkml:trace>
          <inkml:trace contextRef="#ctx0" brushRef="#br0" timeOffset="3788.0644">2113 631 308 0,'9'5'110'0,"-9"8"11"0,-7 4-81 0,-8 5-23 16,-2 6-12-16,-9 5-2 16,-2-3-3-16,-6 3 3 15,1-5 5-15,-8 2 10 16,2-5 2-16,-4 2 2 16,3-2-4-16,-1-2-2 15,4-5-10-15,8 0-2 16,5-8-2-16,6 0-1 15,6-3-1-15,4 3-1 16,3-3 0-16,2 3 0 0,3-1 0 16,5 5 1-16,5-1 1 15,3 9-1 1,2-1 1-16,7 9 0 0,-1-3 0 16,1 4 0-16,-1-3-1 15,3 4 0-15,-3-4 0 16,2 2-3-16,-1-5-5 0,0 2-37 15,-4-6-60 1,-2 1-39-16,-2-2-42 0,-6 1-45 16</inkml:trace>
        </inkml:traceGroup>
        <inkml:traceGroup>
          <inkml:annotationXML>
            <emma:emma xmlns:emma="http://www.w3.org/2003/04/emma" version="1.0">
              <emma:interpretation id="{4C991564-3B83-4730-9EB1-1F968483DD71}" emma:medium="tactile" emma:mode="ink">
                <msink:context xmlns:msink="http://schemas.microsoft.com/ink/2010/main" type="inkWord" rotatedBoundingBox="14403,8776 18208,9069 18074,10801 14269,10508"/>
              </emma:interpretation>
              <emma:one-of disjunction-type="recognition" id="oneOf1">
                <emma:interpretation id="interp5" emma:lang="" emma:confidence="0">
                  <emma:literal>-FR</emma:literal>
                </emma:interpretation>
                <emma:interpretation id="interp6" emma:lang="" emma:confidence="0">
                  <emma:literal>FR</emma:literal>
                </emma:interpretation>
                <emma:interpretation id="interp7" emma:lang="" emma:confidence="0">
                  <emma:literal>T-FK</emma:literal>
                </emma:interpretation>
                <emma:interpretation id="interp8" emma:lang="" emma:confidence="0">
                  <emma:literal>-TEFIK</emma:literal>
                </emma:interpretation>
                <emma:interpretation id="interp9" emma:lang="" emma:confidence="0">
                  <emma:literal>-FSK</emma:literal>
                </emma:interpretation>
              </emma:one-of>
            </emma:emma>
          </inkml:annotationXML>
          <inkml:trace contextRef="#ctx0" brushRef="#br0" timeOffset="4966.6272">3254 196 338 0,'-14'-3'102'0,"-2"0"25"16,6-1-95-16,-2 3-9 0,4-3-7 15,-2 4-1-15,3-3-4 16,1 3 2-16,2-2-2 15,4 4-2-15,4 0-5 16,4 3 5-16,7 1 1 16,10-1 4-16,1-1 1 15,18-3 0-15,2-2-5 0,16-4-4 16,-3 0-4-16,19 0-1 16,-8 0-1-16,6 0-1 15,-9 1-1 1,1 3-2-16,-17-1 0 0,1 2-4 15,-12 3-3 1,-1 4-6-16,-12 1-5 0,-2 2-47 16,-10 4-48-16,-5 2-29 15,-8-1-46-15,-6 7 3 16</inkml:trace>
          <inkml:trace contextRef="#ctx0" brushRef="#br0" timeOffset="5120.7548">4788 77 477 0,'0'-2'101'0,"5"2"46"16,0 5-144-16,3 5-2 16,-3 3-3-16,-2 12-1 15,-4 3-1-15,-8 12 2 16,-1-2 2-16,-5 17 3 15,-3-2 2-15,-2 15 4 16,-1 2 2-16,-8 18 1 16,3-5-2-16,-2 18-1 0,3-9-4 15,0 11-3 1,5-15-3-16,-2 5-6 16,7-19-4-16,-3 1-9 0,2-17-3 15,-1-3-3-15,-1-17 2 16,1-6 3-16,4-12 7 15,0-9-22-15,3-9-22 0,5-10-68 16,1-6-11-16,1-11-142 16</inkml:trace>
          <inkml:trace contextRef="#ctx0" brushRef="#br0" timeOffset="5330.5976">4774 455 411 0,'20'-6'117'0,"10"-4"30"16,5-4-120-16,12-2-5 15,-4 4-11-15,10 1-7 0,-7 1-4 16,2 0-4-16,-6 1-3 16,3 3-3-16,-14-3-1 15,1 3-2-15,-11 1 1 16,-1 3-4-16,-6 0-5 16,1 6-13-16,-4-1 0 15,6-3-4-15,1 0 3 0,7-8-83 16,-2-7 39-16,2-3-227 31</inkml:trace>
          <inkml:trace contextRef="#ctx0" brushRef="#br0" timeOffset="6871.1884">5558 900 125 0,'2'-2'90'0,"-1"4"12"16,-1 1-19-16,2 1-4 16,-4 2-16-16,-1 9-6 15,-2 2-23-15,-2 10-9 16,-1 1-11-16,-2 7-3 15,0-1-3-15,-3 18-1 16,-2-2-2-16,-5 13 1 16,-2 0-1-16,-4 12 3 15,1-14 1-15,-3 12-1 16,5-13-1 0,-4 3-1-16,4-12-6 15,1 3-4-15,-1-18-4 0,3 1-5 16,3-14-5-16,1-10-40 0,2-8-47 15,3-12-38-15,3-8-40 16,3-9-36-16</inkml:trace>
          <inkml:trace contextRef="#ctx0" brushRef="#br0" timeOffset="6992.8575">5347 1455 388 0,'-5'3'108'16,"4"2"25"-16,7-5-108 0,7 2-13 15,2-2-7-15,12 0-1 16,0-4-1-16,7 1-6 16,-2 1-6-16,4-1-5 15,-4 3-1-15,5 0-1 16,-8 3 6-16,8-1 3 15,-4 1 1-15,4 1-46 16,-4-3-69-16,0 1 5 16,-5 0-192-16</inkml:trace>
          <inkml:trace contextRef="#ctx0" brushRef="#br0" timeOffset="6946.9787">5477 978 262 0,'5'-6'131'0,"1"-3"-5"16,1 3-60-16,5 2-29 15,2 1-20-15,6 3-3 16,2 2-6-16,3 1-3 15,0 2-3-15,6 2-1 0,-1-1 0 16,3-1-1-16,-1 0 0 16,3-2 1-16,-7-1 0 15,5-4-1-15,-5-1 1 16,2 1-1 0,-5-2 0-1,0 0-9-15,-10 4-10 16,-5 5-105-16,-8 3-11 0,-14 9-40 0,-8-2-35 15</inkml:trace>
          <inkml:trace contextRef="#ctx0" brushRef="#br0" timeOffset="7300.5927">6546 983 330 0,'11'-11'153'0,"-7"4"-3"0,1 2-67 15,-2 2-72-15,0 3-11 16,-3 5-7-16,-1 11-7 16,-6 6 5-16,-5 8 2 15,-6 4 8-15,-5 15 6 16,-2-3 4-16,-8 17 2 15,1 2 1-15,-6 13 1 16,2-7-5-16,-4 9-2 16,8-12-2-1,-1 0-5-15,10-11-7 16,-2-3-17-16,8-14-29 16,2-3-104-16,2-12 13 15,3-14-252-15</inkml:trace>
          <inkml:trace contextRef="#ctx0" brushRef="#br0" timeOffset="7766.828">6933 908 311 0,'5'-1'128'0,"-7"7"9"0,-6 8-86 0,-9 14-17 16,-5 2-20-16,-12 11-6 15,-5-1-5-15,-9 8 1 16,2-6 1-16,-7 4-1 16,4-4-2-16,0 3-1 15,7-7 0-15,-3 0 1 16,12-5 1-16,-2 2 2 15,9-7-1-15,-1 2 1 16,9-7-2 0,3 1-1-16,7-8-2 15,6 1 0-15,5-6 0 0,7 4 2 16,7-1 1-16,9 2 2 0,8 3 1 16,10 5 1-16,5 3-2 15,7 10-2-15,-4 1-3 16,1 3-2-16,-13-4-2 15,-1-2-2-15,-12-12-4 16,-2-5-13-16,-12-10-8 16,-3-1-19-16,-8-7-10 15,-6-5-82-15,-1 0 19 16,0-5-183-16</inkml:trace>
        </inkml:traceGroup>
      </inkml:traceGroup>
    </inkml:traceGroup>
  </inkml:traceGroup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2:11.8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CD17C0B-7574-4E41-A291-6A69AE5185C1}" emma:medium="tactile" emma:mode="ink">
          <msink:context xmlns:msink="http://schemas.microsoft.com/ink/2010/main" type="inkDrawing" rotatedBoundingBox="18390,11510 18788,7220 19707,7306 19309,11596" semanticType="verticalRange" shapeName="Other">
            <msink:sourceLink direction="with" ref="{2BB10B78-0E51-484A-B3CC-A626198BFB01}"/>
          </msink:context>
        </emma:interpretation>
      </emma:emma>
    </inkml:annotationXML>
    <inkml:trace contextRef="#ctx0" brushRef="#br0">223 6 373 0,'18'-3'123'0,"-5"1"20"0,7-1-94 16,3 0-34-16,7-1-2 16,-1 4-8-16,5 4-2 15,-2 4 1-15,8 7 3 16,-2 5 2-16,8 10 4 15,-1 3 2-15,12 12 3 0,-9 1-3 16,10 29-1-16,-8 5-2 16,5 34-1-1,-11 14-4-15,1 38 1 0,-12-7-3 16,-8 39 0-16,-15-24-2 16,-13 20 0-16,-12-28-2 15,-12 20 3-15,-6-31-1 16,-13 22 0-16,1-22 0 15,-13 24-1-15,3-23 0 0,-10 22 0 16,11-25 0 0,-13 17 0-16,14-25 0 0,-7 13-1 15,9-27-1-15,-4 7 0 16,10-27 0-16,-3-2 0 16,8-27 0-16,0-1-1 15,9-24-3-15,-2-6-8 16,8-18-8-16,3-8-12 15,4-17-9-15,3-6-67 16,7-10-60-16,4-14-3 16,4-4-171-16</inkml:trace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1:31.0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70BBA24-CCB2-45BE-B90F-24BCE9176A2C}" emma:medium="tactile" emma:mode="ink">
          <msink:context xmlns:msink="http://schemas.microsoft.com/ink/2010/main" type="writingRegion" rotatedBoundingBox="17958,4288 25166,1111 28955,9707 21747,12884"/>
        </emma:interpretation>
      </emma:emma>
    </inkml:annotationXML>
    <inkml:traceGroup>
      <inkml:annotationXML>
        <emma:emma xmlns:emma="http://www.w3.org/2003/04/emma" version="1.0">
          <emma:interpretation id="{3E893621-31FD-4B51-AE28-3FFF2BE1CA7B}" emma:medium="tactile" emma:mode="ink">
            <msink:context xmlns:msink="http://schemas.microsoft.com/ink/2010/main" type="paragraph" rotatedBoundingBox="17989,4468 25108,1061 26102,3137 18983,65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68556F-C148-4DE6-9113-EDBE6E6ADFFD}" emma:medium="tactile" emma:mode="ink">
              <msink:context xmlns:msink="http://schemas.microsoft.com/ink/2010/main" type="line" rotatedBoundingBox="17989,4468 25108,1061 26102,3137 18983,6545"/>
            </emma:interpretation>
          </emma:emma>
        </inkml:annotationXML>
        <inkml:traceGroup>
          <inkml:annotationXML>
            <emma:emma xmlns:emma="http://www.w3.org/2003/04/emma" version="1.0">
              <emma:interpretation id="{FB900EB7-756D-4B34-84BD-CACB9566F792}" emma:medium="tactile" emma:mode="ink">
                <msink:context xmlns:msink="http://schemas.microsoft.com/ink/2010/main" type="inkWord" rotatedBoundingBox="18158,4820 20361,3766 21186,5491 18983,6545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17737 1707 150 0,'3'0'39'15,"-1"-5"11"-15,1 4-41 16,0 1-4-16,-1-2 16 0,-2 2 8 16,2 0 8-16,-2 0 1 15,0-2-4-15,3 2-16 16,0 0-5-16,2-1-9 15,0-4 2-15,0 1 0 16,0-1 10-16,-1 2 6 0,-3-2 10 16,-1 3 1-16,2 1 2 15,-2-1-11 1,-2 1-7-16,2 1-10 0,0-2-4 16,0 2-3-16,0 0-1 15,0 0 1-15,2-2 2 16,-2 2 2-16,0 0 3 15,0 0 2-15,0 2 1 16,0-2-2-16,2 0 0 16,-4 0-4-16,-1 0 0 15,-2 2-2-15,-5-2 2 16,0 1 0-16,-4 1 1 16,4-1 0-16,0 3 0 15,5-4-3-15,-3 3-1 0,5-1 0 16,-4 3-1-16,1-2 0 15,-4 2 1-15,1-2-1 16,1 4 0-16,-2-4 1 16,0 2-1-16,2 0 0 15,0 0 0-15,1-1 0 16,0-1 1-16,6-3-1 16,-3-2 0-16,3 2 0 15,1-1 0-15,-2-3 0 0,0 3 1 16,2-3-1-16,0 1 0 15,-1 1 1-15,2 1-1 16,-1-1 1-16,2 0-1 16,-2 2 0-16,-2 0 1 15,2 0-1-15,0 0 1 16,2 0 1-16,-2 2 1 16,-3 3 0-16,-2 5 1 15,0 3 1-15,-7 9-1 31,2 1 0-31,-3 10 0 0,1-1-2 0,-3 11 1 16,4 0-1-16,-8 9 1 16,3-6 0-16,-6 9 0 15,1-5 0-15,-4 11-1 16,3-6 1-16,-6 6 0 16,5-8 1-16,-6 2 1 0,8-10 0 15,-2 0-1-15,1-9 0 16,0 8-2-16,4-6-2 15,-5 7 0-15,0-6 0 16,1 6 0-16,1-7 0 16,-4-1 0-16,3-7 0 15,5-2 0-15,2-10 0 16,6-4-2-16,7-6 0 16,2-6-1-16,3-1-2 15,0 1-1-15,2-2-1 0,2 0 0 16,-4 3-1-1,4-3 0-15,-5-1 0 0,1 1 0 16,-3 0 1-16,2-5-5 16,-2 1-2-16,3-6-16 15,-1-1-20-15,3-8-88 16,-2 1-4-16,-1-7-43 16,3 4 8-16</inkml:trace>
          <inkml:trace contextRef="#ctx0" brushRef="#br0" timeOffset="765.6336">17435 2184 370 0,'20'-18'99'0,"8"-2"28"16,5-2-104-16,8 2-16 15,-1 5-6-15,0 0-6 16,-3 4-2-16,1-3-2 16,-7-1 3-16,6-8 1 15,-6 5-1-15,4-10-1 16,-6 4-8-16,-1 5-96 15,-7 4-6-15,-1-4-37 16,-5 11-30-16</inkml:trace>
          <inkml:trace contextRef="#ctx0" brushRef="#br0" timeOffset="689.7548">17599 1541 349 0,'-12'9'86'16,"2"-3"29"-16,2-1-100 0,8 4-9 15,5-3-2-15,-2 4 3 16,1-2 1-16,-1 1 8 16,0-6 2-16,6-1 5 15,2-4-2-15,8-5 0 16,2 1-7-16,9-4-2 16,-2 0-4-16,5-3-2 15,-3 4-4-15,7-1 0 16,-4 2-1-16,5 3 0 15,-5 5-3-15,4 7-1 16,-12 1-4-16,-2 2-3 16,-8 0-1-16,-2-3 1 0,-3-6 1 15,-1 1-10-15,-1-2-22 16,-3 0-96-16,0 2 13 16,-10 8-237-16</inkml:trace>
          <inkml:trace contextRef="#ctx0" brushRef="#br0" timeOffset="1324.5545">18517 1581 433 0,'5'-5'118'0,"-2"-1"31"16,-3 1-124-16,7 6-12 0,0 3-8 0,1 9-5 16,-1 5 0-16,-4 9-1 15,-5 1 1-15,-6 10 1 16,-5 0 0-16,-9 9 3 16,-3 1 3-16,-6 13 5 15,1-3-1-15,-8 17 1 16,4-3-4-1,-7 14-3-15,3-5-4 16,-4 15-1-16,6-13 0 0,-1 9-2 16,9-21 0-16,0-4-3 15,6-19 1-15,2-10-3 16,9-18-1-16,-1-7-10 16,9-10-6-16,1-16-24 15,7-5-27-15,5-15-76 16,0-6 2-16,11-19-161 15</inkml:trace>
          <inkml:trace contextRef="#ctx0" brushRef="#br0" timeOffset="1740.1281">18960 1500 91 0,'37'-15'0'0,"-6"8"168"0,-16 9-105 0,-6 13 60 16,-11 5-89 0,-13 15 94-16,-5 1-112 0,-15 12-5 15,-3-3-5-15,-15 10 2 16,1-10 4-16,-14 3 1 16,6-10 0-16,-8 4 0 15,8-8-5-15,-3 3-5 16,14-6-2-1,-1 4-1-15,13-6 0 16,2 2 1 0,12-3-1-16,2 4 0 15,7-4 0-15,6 5-1 0,6-1 1 16,11 8 0-16,6-4 1 16,8 12 5-16,5-1 0 15,17 13 1-15,0-4 0 16,14 12-2-16,-1-5-7 0,12 9-7 0,-10-14-5 15,0 3-23-15,-14-9-44 16,-6-1-66-16,-15-11-7 16,-8-2-144-16</inkml:trace>
        </inkml:traceGroup>
        <inkml:traceGroup>
          <inkml:annotationXML>
            <emma:emma xmlns:emma="http://www.w3.org/2003/04/emma" version="1.0">
              <emma:interpretation id="{09A795E1-7BCE-48A9-B31C-3C0530E983BB}" emma:medium="tactile" emma:mode="ink">
                <msink:context xmlns:msink="http://schemas.microsoft.com/ink/2010/main" type="inkWord" rotatedBoundingBox="21228,3742 21435,3643 21506,3790 21299,3889"/>
              </emma:interpretation>
              <emma:one-of disjunction-type="recognition" id="oneOf1">
                <emma:interpretation id="interp1" emma:lang="" emma:confidence="0">
                  <emma:literal>d</emma:literal>
                </emma:interpretation>
                <emma:interpretation id="interp2" emma:lang="" emma:confidence="0">
                  <emma:literal>D</emma:literal>
                </emma:interpretation>
                <emma:interpretation id="interp3" emma:lang="" emma:confidence="0">
                  <emma:literal>°</emma:literal>
                </emma:interpretation>
                <emma:interpretation id="interp4" emma:lang="" emma:confidence="0">
                  <emma:literal>@</emma:literal>
                </emma:interpretation>
                <emma:interpretation id="interp5" emma:lang="" emma:confidence="0">
                  <emma:literal>.</emma:literal>
                </emma:interpretation>
              </emma:one-of>
            </emma:emma>
          </inkml:annotationXML>
          <inkml:trace contextRef="#ctx0" brushRef="#br0" timeOffset="3902.3524">19915 962 361 0,'-3'-2'84'0,"-1"-3"31"16,1 2-105-16,3 3-8 16,-2 2-2-16,-3 1 0 15,-1 0 0-15,-3 2 1 16,1 2-1-16,1 0 1 16,4-1 0-16,-4 2 2 15,4-1 1-15,-4 1 2 16,4 1 1-16,-4-1 2 0,4-5-2 15,0-1-1-15,4 1-2 16,-1-1-2 0,4-2-3-16,1 2 0 0,0-2 0 15,1-4 1-15,3-4-1 16,-1-10 0-16,-1-4 0 16,1-9 0-16,-3 1 1 0,-5-2 2 15,-3 11 3-15,-7 7 2 16,-2 8-2-16,-8 12 1 15,2 9-4-15,-4 12-11 16,4 6-8-16,0 9-20 16,4-9-14-16,3 0-77 15,3-10 10-15,4-8-164 16</inkml:trace>
        </inkml:traceGroup>
        <inkml:traceGroup>
          <inkml:annotationXML>
            <emma:emma xmlns:emma="http://www.w3.org/2003/04/emma" version="1.0">
              <emma:interpretation id="{A202C268-310F-45E6-9B23-3FCC75ABB51B}" emma:medium="tactile" emma:mode="ink">
                <msink:context xmlns:msink="http://schemas.microsoft.com/ink/2010/main" type="inkWord" rotatedBoundingBox="22161,2471 25108,1061 26052,3033 23105,4443"/>
              </emma:interpretation>
              <emma:one-of disjunction-type="recognition" id="oneOf2">
                <emma:interpretation id="interp6" emma:lang="" emma:confidence="0">
                  <emma:literal>Fee</emma:literal>
                </emma:interpretation>
                <emma:interpretation id="interp7" emma:lang="" emma:confidence="0">
                  <emma:literal>Fez</emma:literal>
                </emma:interpretation>
                <emma:interpretation id="interp8" emma:lang="" emma:confidence="0">
                  <emma:literal>File</emma:literal>
                </emma:interpretation>
                <emma:interpretation id="interp9" emma:lang="" emma:confidence="0">
                  <emma:literal>Filz</emma:literal>
                </emma:interpretation>
                <emma:interpretation id="interp10" emma:lang="" emma:confidence="0">
                  <emma:literal>Fitz</emma:literal>
                </emma:interpretation>
              </emma:one-of>
            </emma:emma>
          </inkml:annotationXML>
          <inkml:trace contextRef="#ctx0" brushRef="#br0" timeOffset="4327.2619">21641-785 407 0,'5'2'97'0,"-1"1"33"16,-3 6-117-16,4 2-11 0,2 8-3 15,-4 6 0-15,-3-1 0 16,-5 5 0-16,-1 1 3 16,-6 3 3-16,0-2 3 15,-6 11 6-15,0 3 2 16,-4 14 1-16,2 8-4 15,-5 27-2 1,2 4-5-16,-5 32-2 16,1-2-3-16,-2 24 1 0,2-17-2 15,-5 8-1-15,4-35-3 16,0-7-2-16,3-36-1 0,-3-14-2 16,6-31-3-16,-1-10-25 15,3-18-37-15,-1-14-67 16,4-6-17-16,5-12-136 15</inkml:trace>
          <inkml:trace contextRef="#ctx0" brushRef="#br0" timeOffset="5570.8717">21424 16 296 0,'2'6'167'0,"4"-7"-24"16,14-11-38-16,10 4-104 15,16-2-6-15,6 1-4 0,8-4-6 16,-7 3-4-16,8 4-22 16,-8 2-12-16,-1 1-7 15,-11 6 5-15,3 2 8 16,-11-3 26-16,5-4 15 16,-7-4-17-16,4-6-51 15,-5-3 5-15,-3-3-145 31</inkml:trace>
          <inkml:trace contextRef="#ctx0" brushRef="#br0" timeOffset="4718.5581">21535-776 378 0,'7'0'158'0,"6"-2"-3"0,0-6-79 15,19 6-74-15,3 2-9 16,13 0-1-16,-8 3-1 15,10-1 0-15,-7-5 5 16,15-2 2-16,-7-3 1 0,11-4 1 16,-13-1 0-16,8-2 2 15,-12-2 2-15,3-3 0 16,-7 2 0-16,8-2-1 31,-10 2-1-31,5 3-7 0,-11 3-8 16,-5 6-53-16,-13 9-83 15,-15 13 3-15,-18 9-222 0</inkml:trace>
          <inkml:trace contextRef="#ctx0" brushRef="#br0" timeOffset="5675.1914">23026-901 248 0,'18'-25'33'0,"7"2"-21"0,2 3-80 16,3 0-35-16,-2 10 1 0,-2 5 100 15,-6 4 117-15,-1 2 68 16,-5 6-71-16,5-4-4 16,-4 2-55-16,-2 4-51 15,-3 2 22-15,-3 6 1 16,-9-1-4-16,-3 9 1 16,-5 2-3-16,-3 8-4 15,-6 3-3 1,-6 17-1-16,2 3-5 15,-10 23-3-15,1 4 2 0,-7 19-2 16,4-4-1-16,-8 16 2 16,6-14-1-16,-3 10 1 15,4-14-2-15,-6 9 1 16,6-18-2-16,-11 8 0 16,6-16 0-16,-4 9-1 0,3-17 0 15,-2 3 1-15,10-13-1 16,0-2-1-16,9-17 0 15,5-6-5-15,5-15-3 16,5-6-9-16,3-11-5 16,5-7-13-16,4-11-10 0,11-11-83 15,6-14-9-15,6-14-32 16,8-7-31-16</inkml:trace>
          <inkml:trace contextRef="#ctx0" brushRef="#br0" timeOffset="6076.2721">23539-477 319 0,'71'-68'78'0,"14"-2"23"16,-14 15-96-16,4 9-9 16,-15 12 2-16,-9 11 17 15,-19 15 4-15,-12 6 8 16,-19 10 8-16,-19 16-8 15,-13 7-16-15,-21 14 6 16,-8 3-1-16,-13 14 4 16,5-9 5-16,-5 10 1 15,8-8-8 1,-4 9-7-16,9-7-9 0,-5 11-5 16,9-10-1-1,-2 3-1-15,10-7 2 16,3 0 3-16,13-11 1 15,2 6 3-15,12-8 0 16,8 9 1-16,10-7-1 0,15 7 1 16,7-5-3-16,11 5 0 0,5-9 0 15,10 4-2-15,-3-5-1 0,8 1-2 16,-5-8-2-16,-1 1-14 16,-12-9-9-16,-4-6-72 15,-13-4-53-15,-8-6-13 16,-3-8-138-16</inkml:trace>
        </inkml:traceGroup>
      </inkml:traceGroup>
    </inkml:traceGroup>
    <inkml:traceGroup>
      <inkml:annotationXML>
        <emma:emma xmlns:emma="http://www.w3.org/2003/04/emma" version="1.0">
          <emma:interpretation id="{FF8A2212-D779-497F-BD3D-E9608647DA78}" emma:medium="tactile" emma:mode="ink">
            <msink:context xmlns:msink="http://schemas.microsoft.com/ink/2010/main" type="paragraph" rotatedBoundingBox="22458,4194 26163,4022 26170,4154 22464,43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E6698C7-5755-42EE-8EF6-40A1C6F18D15}" emma:medium="tactile" emma:mode="ink">
              <msink:context xmlns:msink="http://schemas.microsoft.com/ink/2010/main" type="line" rotatedBoundingBox="22458,4194 26163,4022 26170,4154 22464,4326"/>
            </emma:interpretation>
          </emma:emma>
        </inkml:annotationXML>
        <inkml:traceGroup>
          <inkml:annotationXML>
            <emma:emma xmlns:emma="http://www.w3.org/2003/04/emma" version="1.0">
              <emma:interpretation id="{A804CA90-EA9F-4145-8F9C-B34E13C81617}" emma:medium="tactile" emma:mode="ink">
                <msink:context xmlns:msink="http://schemas.microsoft.com/ink/2010/main" type="inkWord" rotatedBoundingBox="22458,4194 26163,4022 26170,4154 22464,4326"/>
              </emma:interpretation>
              <emma:one-of disjunction-type="recognition" id="oneOf3">
                <emma:interpretation id="interp11" emma:lang="" emma:confidence="0">
                  <emma:literal>EK</emma:literal>
                </emma:interpretation>
                <emma:interpretation id="interp12" emma:lang="" emma:confidence="0">
                  <emma:literal>E K</emma:literal>
                </emma:interpretation>
                <emma:interpretation id="interp13" emma:lang="" emma:confidence="0">
                  <emma:literal>E R</emma:literal>
                </emma:interpretation>
                <emma:interpretation id="interp14" emma:lang="" emma:confidence="0">
                  <emma:literal>E k</emma:literal>
                </emma:interpretation>
                <emma:interpretation id="interp15" emma:lang="" emma:confidence="0">
                  <emma:literal>E [</emma:literal>
                </emma:interpretation>
              </emma:one-of>
            </emma:emma>
          </inkml:annotationXML>
          <inkml:trace contextRef="#ctx0" brushRef="#br0" timeOffset="7335.1893">20909 1462 447 0,'-8'-17'98'0,"5"2"39"16,4 5-133-16,3 2-6 16,2 5-3-16,6 1 0 15,3 2 0-15,8 2 6 16,5-2 4-16,10 0 4 16,4 1 2-16,19-1 6 15,7 4 1-15,32-3 5 16,8 2-2-16,38-1-2 15,-1-2-6-15,25-5-1 16,-15-1-6-16,24-6 1 16,-24-1-1-16,21-4 0 15,-19 0-2-15,19-1-2 16,-21 2-1-16,14 2 0 0,-23 4 0 16,12 0 3-16,-25 2 3 15,14 0 7-15,-21-2 0 16,7 3 1-16,-20 4-4 0,0 0-4 15,-25 4-7-15,-7 1-4 16,-21-1-1-16,-10-1-3 16,-18 2 0-16,-9-4-1 15,-13 1 2 1,-7 1-2-16,-5 0 2 0,-3 0 1 16,-3 3 2-16,-7 5 0 15,-1 2-1-15,-16 7-18 16,-1 3-15-16,-14 2-133 15,-2-3 24-15,-11 3-321 16</inkml:trace>
        </inkml:traceGroup>
      </inkml:traceGroup>
    </inkml:traceGroup>
    <inkml:traceGroup>
      <inkml:annotationXML>
        <emma:emma xmlns:emma="http://www.w3.org/2003/04/emma" version="1.0">
          <emma:interpretation id="{D3028CA8-CBD4-4BD2-BF2B-1273B21BC53B}" emma:medium="tactile" emma:mode="ink">
            <msink:context xmlns:msink="http://schemas.microsoft.com/ink/2010/main" type="paragraph" rotatedBoundingBox="21859,5171 25570,4201 26009,5878 22297,68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962CC0C-4E24-4127-A602-2161F916D8F2}" emma:medium="tactile" emma:mode="ink">
              <msink:context xmlns:msink="http://schemas.microsoft.com/ink/2010/main" type="line" rotatedBoundingBox="21859,5171 25570,4201 26009,5878 22297,6849"/>
            </emma:interpretation>
          </emma:emma>
        </inkml:annotationXML>
        <inkml:traceGroup>
          <inkml:annotationXML>
            <emma:emma xmlns:emma="http://www.w3.org/2003/04/emma" version="1.0">
              <emma:interpretation id="{1492C32C-6E3F-4D0F-9F39-FC954A870523}" emma:medium="tactile" emma:mode="ink">
                <msink:context xmlns:msink="http://schemas.microsoft.com/ink/2010/main" type="inkWord" rotatedBoundingBox="21859,5171 25570,4201 26009,5878 22297,6849"/>
              </emma:interpretation>
            </emma:emma>
          </inkml:annotationXML>
          <inkml:trace contextRef="#ctx0" brushRef="#br0" timeOffset="7636.0852">21211 2242 465 0,'-5'-8'121'16,"4"4"34"-16,4 6-130 0,2 5-23 15,2 9-5-15,-2 4-2 16,-5 12-1-16,-5 1 1 15,-9 8 2-15,-4-1 5 16,-7 12 8-16,-1-6 7 16,-4 12 6-16,2-1 2 15,-6 11-2-15,5-5-7 16,-5 13-5 0,1-3-8-16,-7 12-3 15,7-7-4-15,-5 15-4 16,3-13-2-16,0 6-3 15,7-11-2-15,-4-1-5 16,7-17-4-16,4-7 7 16,6-22 2-16,2-10-2 15,8-16 0-15,3-14-15 0,5-4-35 0,4-16-81 16,3-6 0-16,7-19-172 16</inkml:trace>
          <inkml:trace contextRef="#ctx0" brushRef="#br0" timeOffset="8476.8985">20697 3560 549 0,'0'-5'125'0,"11"-5"47"16,18-3-160-16,20-4-13 16,11 1-4-16,18-3-6 0,0 4-5 15,14-3-5-15,-11 5-3 16,14 1 2-16,-16 1 6 16,14-1 6-16,-11 0 8 15,9-4 6-15,-11-4-2 16,6-8-5-1,-16 1-7 1,1-11-29-16,-18 0-109 16,0-7 22-16,-15 3-283 0</inkml:trace>
          <inkml:trace contextRef="#ctx0" brushRef="#br0" timeOffset="8140.0818">21258 2652 178 0,'-5'27'217'0,"10"-4"-67"15,10-12-104-15,20-2 109 0,11-8-140 16,19-1-2-16,1-5-6 16,17 0-2-16,-6 4-4 15,6-3-5-15,-12-1-2 16,4 4-9-16,-20-1-7 15,-6 0-21-15,-17 1-18 16,-12 2-53-16,-14 3-28 0,-14-1-22 16,-10 2-51-1</inkml:trace>
          <inkml:trace contextRef="#ctx0" brushRef="#br0" timeOffset="7868.1527">21201 2137 446 0,'25'-8'141'0,"2"5"23"0,19-4-116 0,8 2-36 16,19 0-6-16,-2 3-8 16,19 2-2-16,-9 2 0 0,10 1 0 15,-11 4 1 1,1 0 1-16,-24-1 1 0,-4-1 0 31,-18-1 0-31,-9-3 1 16,-12-2 1-1,-6-3-4-15,-11-1-6 0,-9-3-24 16,-8 3-44-16,-10 0-83 16,-6 5-7-16,-13 3-179 15</inkml:trace>
          <inkml:trace contextRef="#ctx0" brushRef="#br0" timeOffset="9658.2361">23373 1827 506 0,'20'2'108'15,"-2"4"46"-15,-1 6-151 0,-9 6-4 0,-5 12 0 16,-4 3 0-16,-8 14 3 16,-6 2 3-16,-8 16 9 15,-8 2 4-15,-11 17 7 16,-3-1 0-16,-9 22-3 16,0-7-9-16,-9 18-5 15,4-10-7 16,-11 12-4-31,8-18-2 16,-2 3 0-16,11-25-2 0,-4 0-3 0,14-19 1 0,-2-7-6 16,10-19-2-16,4-6-9 15,12-16 0-15,8-12-13 16,11-14-8-16,10-17-99 16,6-8-2-16,14-21-40 0,5-7-21 15</inkml:trace>
          <inkml:trace contextRef="#ctx0" brushRef="#br0" timeOffset="9704.2535">24014 1765 411 0,'38'-10'111'16,"-8"4"21"-16,-14 8-119 0,-11 9-13 15,-11 9-11-15,-16 12 12 16,-8 4 8-16,-15 11 8 16,2-4 5-16,-17 8 1 15,4-4-5-15,-14 8-5 16,4-4-6-16,-12 10-5 16,8-4-1-16,-8 4 1 15,12-6 1 1,-2 3 0-16,11-10 0 0,4 4 1 15,13-12-2-15,2 1 0 16,8-8 0 0,5 1 2-16,10-10-1 0,5 1 1 15,9-8 3-15,9 3 9 0,5-5 2 16,12 5 1-16,5 1 0 16,15 4 1-16,-2 2-10 15,12 4-3-15,-4 1-2 16,7 6-1-16,-8-1-3 15,2 6-1-15,-12-3-3 16,-4 1-8-16,-13-8-4 16,-3 2-2-16,-11-12-1 0,-8 1-5 15,-6-9-5-15,-8 3-41 16,-7-7-99-16,-10-1 7 16,-6-1-252-1</inkml:trace>
        </inkml:traceGroup>
      </inkml:traceGroup>
    </inkml:traceGroup>
    <inkml:traceGroup>
      <inkml:annotationXML>
        <emma:emma xmlns:emma="http://www.w3.org/2003/04/emma" version="1.0">
          <emma:interpretation id="{588331B2-5E4A-44F7-BCA2-D11D2EF63A3B}" emma:medium="tactile" emma:mode="ink">
            <msink:context xmlns:msink="http://schemas.microsoft.com/ink/2010/main" type="paragraph" rotatedBoundingBox="20113,8201 24564,6239 25441,8228 20989,101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50C4C97-5663-4F6A-AF39-F1063D121EB3}" emma:medium="tactile" emma:mode="ink">
              <msink:context xmlns:msink="http://schemas.microsoft.com/ink/2010/main" type="inkBullet" rotatedBoundingBox="20483,9040 20657,8964 20792,9270 20618,9347"/>
            </emma:interpretation>
            <emma:one-of disjunction-type="recognition" id="oneOf4">
              <emma:interpretation id="interp16" emma:lang="" emma:confidence="0">
                <emma:literal>•</emma:literal>
              </emma:interpretation>
            </emma:one-of>
          </emma:emma>
        </inkml:annotationXML>
        <inkml:trace contextRef="#ctx0" brushRef="#br0" timeOffset="41748.8981">19105 6332 352 0,'-4'7'128'0,"-1"0"10"16,0-1-89-16,0 3-30 15,0-3-13-15,-1 4-3 16,1-5-2-16,-2 0-7 16,2-1 2-16,2 4-1 15,0-1 0-15,-1 6 1 16,1 5 4-16,0 5 3 15,3 1 1-15,1 0 0 16,4-7-1-16,0-2 0 16,0-10-2-16,4-7-1 15,-5-6-2-15,1-9-6 16,2-7-2-16,0-8-2 16,-4-3 2-16,0-6 2 0,-1 4 7 15,-4-3 5-15,1 5 3 16,-1-1 3-16,-1 8 1 15,3 4 0 1,3 11-3-16,-3 5 0 16,3 9-4-16,2 13-1 0,-3 1-1 0,1 10-21 15,-1 3-101-15,-4 3-22 16,-4-4-47 0,-13-4-47-16</inkml:trace>
      </inkml:traceGroup>
      <inkml:traceGroup>
        <inkml:annotationXML>
          <emma:emma xmlns:emma="http://www.w3.org/2003/04/emma" version="1.0">
            <emma:interpretation id="{5EF8053D-4819-4BB9-9385-4809E854E7D1}" emma:medium="tactile" emma:mode="ink">
              <msink:context xmlns:msink="http://schemas.microsoft.com/ink/2010/main" type="line" rotatedBoundingBox="21543,7571 24564,6239 25441,8228 22420,9560"/>
            </emma:interpretation>
          </emma:emma>
        </inkml:annotationXML>
        <inkml:traceGroup>
          <inkml:annotationXML>
            <emma:emma xmlns:emma="http://www.w3.org/2003/04/emma" version="1.0">
              <emma:interpretation id="{882F4D1C-74DB-4E4F-A9B8-5E14D5779317}" emma:medium="tactile" emma:mode="ink">
                <msink:context xmlns:msink="http://schemas.microsoft.com/ink/2010/main" type="inkWord" rotatedBoundingBox="21543,7571 24564,6239 25441,8228 22420,9560">
                  <msink:destinationLink direction="with" ref="{F857C2F2-5A8D-4F6D-B16A-45E3884B9F7D}"/>
                </msink:context>
              </emma:interpretation>
              <emma:one-of disjunction-type="recognition" id="oneOf5">
                <emma:interpretation id="interp17" emma:lang="" emma:confidence="0">
                  <emma:literal>FK</emma:literal>
                </emma:interpretation>
                <emma:interpretation id="interp18" emma:lang="" emma:confidence="0">
                  <emma:literal>F R</emma:literal>
                </emma:interpretation>
                <emma:interpretation id="interp19" emma:lang="" emma:confidence="0">
                  <emma:literal>Fe</emma:literal>
                </emma:interpretation>
                <emma:interpretation id="interp20" emma:lang="" emma:confidence="0">
                  <emma:literal>FG</emma:literal>
                </emma:interpretation>
                <emma:interpretation id="interp21" emma:lang="" emma:confidence="0">
                  <emma:literal>F K</emma:literal>
                </emma:interpretation>
              </emma:one-of>
            </emma:emma>
          </inkml:annotationXML>
          <inkml:trace contextRef="#ctx0" brushRef="#br0" timeOffset="46086.0242">20771 4535 359 0,'4'-4'122'0,"4"-6"15"16,-1-5-92-16,8 4-30 0,1-1-10 16,1 2 1-16,-4 7-4 15,-1 1-1-15,-7 2 2 16,-2 3 3-16,-3 4 1 16,-7 6 3-16,-3 6 1 15,-6 6 2-15,-6 4-1 16,-6 13 2-16,2 3 0 15,-11 11 1 1,5 6-2-16,-6 19-2 16,7-3-4-1,-6 17-1-15,11-9-4 0,-3 7-1 16,6-13-1-16,0 6-2 16,1-13-2-16,2 2-4 0,5-19-2 15,1-4-9-15,2-19-6 0,4-10-19 16,-1-15-88-16,6-14-25 15,1-18-34-15,2-12-53 16</inkml:trace>
          <inkml:trace contextRef="#ctx0" brushRef="#br0" timeOffset="47244.9413">20677 4923 420 0,'13'20'125'0,"9"-7"35"0,6-11-115 16,17 1-19-16,3-1-8 0,12 0-7 16,-4-4-13-16,2 0-14 15,-8 1-15-15,0-3-40 16,-14-1-26-16,-2 0-61 15,-13-3-14-15,-3-2-85 16</inkml:trace>
          <inkml:trace contextRef="#ctx0" brushRef="#br0" timeOffset="47126.6984">20728 4442 415 0,'7'1'126'0,"0"-2"20"0,-2 2-108 15,14 6-30-15,10 3-7 0,12 5 2 16,4 0-1-16,15-4-1 16,-2-6-1-16,13-10 1 15,-4-5-1-15,4-8 1 16,-11-2-1-16,0-3 1 16,-17 3-1-16,-3 0 1 15,-14 4-1-15,-6 2 0 16,-10 8-3-16,-7-3-15 15,-8 4-35-15,-10 7-96 16,-6-2 7-16,-11 3-236 16</inkml:trace>
          <inkml:trace contextRef="#ctx0" brushRef="#br0" timeOffset="47402.5347">22802 4085 399 0,'1'3'84'0,"-1"9"39"16,-1 6-117-16,-6 18-5 15,-3 13 1-15,-11 20 1 16,-3 1 1-16,-14 16 4 16,-2 2 0-16,-13 17 3 15,-2-2-1-15,-16 21-1 0,3-4-2 32,-13 9-1-32,8-21-2 15,-5-3 0-15,18-30-4 16,0-9-45-16,20-28-93 0,4-15 13 15,12-19-255-15</inkml:trace>
          <inkml:trace contextRef="#ctx0" brushRef="#br0" timeOffset="47798.1534">23323 4166 467 0,'8'20'121'0,"-14"0"38"16,-11-4-126-16,-9 16-24 16,-6 5-4-16,-16 12-1 15,-9 4-6-15,-12 6-7 16,1-6 2-16,-14 5 0 0,11-12 0 15,-12 1 0-15,12-9 4 16,-9-2 2-16,13-6 1 16,-4 4 1-16,16-3 1 15,7 6 2-15,15-4-1 16,6 3 1-16,19-2-2 16,13 7 0-16,8-4-1 15,22 7 0-15,10 0 0 16,13 5 0-16,5-4 0 15,14 8 0-15,-11-8-1 16,12 8 1-16,-13-5 0 0,4 10 0 16,-10-8-2-16,4 3-2 15,-15-11-4-15,0-2-18 16,-13-15-31-16,-4-4-100 16,-12-9 8-16,-13-7-237 15</inkml:trace>
        </inkml:traceGroup>
      </inkml:traceGroup>
    </inkml:traceGroup>
    <inkml:traceGroup>
      <inkml:annotationXML>
        <emma:emma xmlns:emma="http://www.w3.org/2003/04/emma" version="1.0">
          <emma:interpretation id="{E2DB4FD4-2B5B-4AD8-B729-4126A465BEA1}" emma:medium="tactile" emma:mode="ink">
            <msink:context xmlns:msink="http://schemas.microsoft.com/ink/2010/main" type="paragraph" rotatedBoundingBox="21447,10157 24947,9200 25529,11328 22029,122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E15DE3-71FA-4B65-AF4F-A428552A22EE}" emma:medium="tactile" emma:mode="ink">
              <msink:context xmlns:msink="http://schemas.microsoft.com/ink/2010/main" type="line" rotatedBoundingBox="21447,10157 24947,9200 25529,11328 22029,12286"/>
            </emma:interpretation>
          </emma:emma>
        </inkml:annotationXML>
        <inkml:traceGroup>
          <inkml:annotationXML>
            <emma:emma xmlns:emma="http://www.w3.org/2003/04/emma" version="1.0">
              <emma:interpretation id="{6FD837B3-FDC0-4FF4-A6ED-C8ED23DC4FCE}" emma:medium="tactile" emma:mode="ink">
                <msink:context xmlns:msink="http://schemas.microsoft.com/ink/2010/main" type="inkWord" rotatedBoundingBox="21447,10157 24947,9200 25529,11328 22029,12286"/>
              </emma:interpretation>
              <emma:one-of disjunction-type="recognition" id="oneOf6">
                <emma:interpretation id="interp22" emma:lang="" emma:confidence="0">
                  <emma:literal>EK</emma:literal>
                </emma:interpretation>
                <emma:interpretation id="interp23" emma:lang="" emma:confidence="0">
                  <emma:literal>E K</emma:literal>
                </emma:interpretation>
                <emma:interpretation id="interp24" emma:lang="" emma:confidence="0">
                  <emma:literal>E k</emma:literal>
                </emma:interpretation>
                <emma:interpretation id="interp25" emma:lang="" emma:confidence="0">
                  <emma:literal>ER</emma:literal>
                </emma:interpretation>
                <emma:interpretation id="interp26" emma:lang="" emma:confidence="0">
                  <emma:literal>Ek</emma:literal>
                </emma:interpretation>
              </emma:one-of>
            </emma:emma>
          </inkml:annotationXML>
          <inkml:trace contextRef="#ctx0" brushRef="#br0" timeOffset="50070.7662">20574 7211 410 0,'-3'43'98'0,"-6"-7"39"0,3 21-116 16,1 3-12-16,-5 16 4 15,0-1-2-15,-7 13 1 0,1-10 1 16,-4 16 0-16,0-11-4 16,-5 14-2-16,0-13-6 15,-7 8-3 1,4-23-3-16,-5 3-11 0,1-23-9 15,-2-7-111 1,5-22-13-16,4-13-38 0,5-22-46 16</inkml:trace>
          <inkml:trace contextRef="#ctx0" brushRef="#br0" timeOffset="50378.9806">20327 8305 426 0,'-17'35'139'0,"12"-6"29"0,10-14-111 0,20-5-17 16,11-5-11-16,24-6-1 15,3-3-11-15,25-6-5 16,2-1-12-16,19-1-23 16,-11 4-17-16,10-2-63 15,-25 2-83-15,2-6-1 16,-25-4-189-1</inkml:trace>
          <inkml:trace contextRef="#ctx0" brushRef="#br0" timeOffset="50242.3441">20488 7818 228 0,'15'14'256'0,"8"-16"-80"0,17-11-135 16,14-2 137-16,23-5-173 16,-1 5-5-16,14-3-10 15,-7 6-8-15,11-3-15 16,-12 7-8-16,4-1-42 16,-18 4-26-16,-5-3-51 15,-21 5-22 1,-7-4-65-16</inkml:trace>
          <inkml:trace contextRef="#ctx0" brushRef="#br0" timeOffset="50146.5683">20521 7184 523 0,'26'7'115'0,"22"-12"54"16,11-2-155-16,24 1-2 15,-2-1-1-15,12 0-5 0,-10 1-5 16,10-1 0-1,-17-3-1-15,4-2-6 16,-15 1-4-16,-2-4-11 16,-17 2-7-16,-4-1-15 15,-16 3-4-15,-6-1-57 16,-15 4-45-16,-8-4-4 16,-9 2-137-16</inkml:trace>
          <inkml:trace contextRef="#ctx0" brushRef="#br0" timeOffset="50451.3988">22599 6728 596 0,'5'-22'141'15,"-3"7"48"-15,-2 8-171 0,2 24-39 16,1 15-23-16,-16 34-1 15,-11 15-4-15,-20 41 0 16,-5 0 22-16,-19 34 25 16,0-6 4-16,-15 29 13 31,5-15 5-31,-10 22 5 0,12-31-4 16,-4 3-3-1,15-39-8-15,4-14-16 0,15-34-14 16,2-15-46-16,15-27-99 15,4-26 11-15,11-23-252 16</inkml:trace>
          <inkml:trace contextRef="#ctx0" brushRef="#br0" timeOffset="50749.5838">23282 6801 456 0,'76'-44'127'16,"-26"16"31"-16,-10 10-127 0,-19 15-22 0,-17 14-3 15,-19 16-7-15,-30 16 0 16,-13 8 2-16,-24 13 4 16,-6-5 3-16,-18 11 5 15,11-10 2-15,-11 11 1 16,13-8-4-16,-6 9-3 31,17-11-5-31,-1 9-2 0,17-17-2 16,4 2 0-16,21-10 1 0,6 1-1 15,15-11 1-15,12 5 5 16,9-4 3-16,16 12 5 16,10 2 3-16,21 20 0 15,5 3-4-15,23 17-1 16,-1-6-6-16,15 9-2 15,-9-15-2-15,9 4-2 16,-14-19-5-16,5 0-10 0,-16-17-9 16,6 1-19-16,-12-16-150 15,2 1 38-15,-19-11-381 16</inkml:trace>
        </inkml:traceGroup>
      </inkml:traceGroup>
    </inkml:traceGroup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2:19.44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857C2F2-5A8D-4F6D-B16A-45E3884B9F7D}" emma:medium="tactile" emma:mode="ink">
          <msink:context xmlns:msink="http://schemas.microsoft.com/ink/2010/main" type="inkDrawing" rotatedBoundingBox="21503,9275 25429,8649 25442,8727 21515,9353" semanticType="underline" shapeName="Other">
            <msink:sourceLink direction="with" ref="{882F4D1C-74DB-4E4F-A9B8-5E14D5779317}"/>
          </msink:context>
        </emma:interpretation>
      </emma:emma>
    </inkml:annotationXML>
    <inkml:trace contextRef="#ctx0" brushRef="#br0">3 646 199 0,'-13'-7'199'15,"6"-1"-53"-15,10 0-119 0,16 1 125 16,9 2-134-16,22 5-1 15,9 0-2-15,33 0 3 16,9 0-3-16,33-5-2 16,4-7 0-16,40-11-1 15,-7-5-3 17,35-7-2-32,-14-2-1 0,34-7-3 0,-28 7-1 0,26-1 1 15,-30 1 4-15,25-2 4 0,-35 2 0 16,19-3 0-16,-34 5-2 15,16 1-3-15,-38 9-5 16,4 1-5-16,-34 8-4 16,-5 4-10-16,-35 6-7 15,-9-1-11-15,-23 4-4 16,-15-1-18-16,-19 3-24 0,-12 2-80 16,-14 4 9-16,-17 4-190 15</inkml:trace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3:31.330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1917-16 191 0,'-27'-4'207'16,"-1"1"-61"-16,-7 0-114 15,3 3 115-15,-4 3-137 16,-1 5-9-16,-9 4-1 15,4 3 0-15,-9 3 1 16,3 0-1-16,-9 1 1 16,8 2 3-16,-18 8 3 15,6-3 1-15,-14 12 1 0,5 7-1 16,-11 12-1 0,8 2-4-16,-7 23-2 0,9 2 0 15,-9 24-1-15,14 3 0 16,-11 29-1-16,9-4 0 15,-10 22-1-15,12-11 0 16,-7 31 0-16,11-15 0 16,-1 26 1-16,13-15 1 15,1 29-1-15,7-24 1 16,9 22 0-16,13-23 0 16,5 28-1-16,8-30 2 0,12 23-1 15,5-25 0-15,9 29 1 16,6-29-1-16,13 27 0 15,3-25 1-15,14 30-1 16,3-30 0-16,19 18 0 16,-3-26 0-16,19 21 0 15,-6-35 0-15,20 12 0 16,-4-23 0-16,28 6 0 16,-4-27 1-16,25 10-1 15,-10-22 0-15,33-4-1 16,-15-24 1-16,27-8 1 15,-12-29 0-15,36-13 0 16,-20-17 1-16,26-12 0 16,-18-10 0-16,35-18 0 15,-30-8 0-15,27-23 1 0,-27-9 1 16,34-28 2-16,-36-2 0 16,24-33 1-16,-25 2-2 15,21-40 1-15,-39 4-1 16,23-39 0-16,-28 10 2 15,4-38 4-15,-31 25 1 16,5-27 5-16,-38 25 1 16,-10-23 2-16,-30 36-4 0,-10-24-1 15,-28 29-6-15,-15-21-1 16,-22 25-4-16,-19-32-2 16,-18 18 1-16,-19-27-2 15,-6 22 0-15,-26-31 0 16,-5 28 0-16,-33-21 0 15,1 31-1-15,-41-17 1 16,7 39-1-16,-43-9 1 16,14 41-1-16,-35-3-1 15,10 32-2-15,-39 4-9 16,24 27-6-16,-48 9-14 16,26 23-5-16,-40 12-21 15,21 20-25-15,-41 10-95 16,31 13 13-16,-49 10-230 15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13:46.416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3278 133 347 0,'-106'-25'100'0,"-26"-3"30"15,23 0-101-15,-14 0 2 16,13 8-11-16,-12 5-5 15,19 5-7-15,-15 13-1 16,12 7-3-16,-16 8-1 16,16 4-3-16,-15 8 1 0,16 0-1 15,-8 9 0-15,17 3 0 16,-15 9 0-16,13 4 0 16,-12 22 0-16,12 2 0 15,-11 24 0-15,14 3 0 16,-8 32 0-16,12-2 0 15,-17 39 0-15,15-8 0 16,-6 34 0-16,14-13 0 0,-3 24 0 16,23-26 0-16,2 30 0 15,17-27 0-15,1 29 0 16,17-21 0-16,6 44 0 16,12-30 0-16,10 35 1 15,13-24 0-15,7 25 0 16,3-36 0-16,14 27 1 15,3-32-1-15,16 16 0 16,6-31 0-16,29 16-1 16,4-29 0-16,22 13 0 15,-2-33 0-15,26 13-1 16,-6-27 0-16,34 12-1 16,-8-23 0-16,33 8 0 15,-6-23 1-15,34 3-1 16,-26-28 0-16,38 0 1 15,-15-22-1-15,29 4 0 0,-31-18-1 16,49 1-2-16,-32-13-1 16,35 1-1-16,-23-9 1 15,31 2 1-15,-37-7 2 16,44-4 1-16,-36-10 1 16,39-3 1-16,-25-11 1 15,34-6 0-15,-32-5 0 16,38-11 1-16,-47-7-1 0,41-15 0 15,-37-6 1 1,25-22-1-16,-33-2 1 0,26-18 1 16,-45 5 0-16,32-20 1 15,-40 9 1-15,15-29 3 16,-31 6 1-16,23-25 3 16,-44 6 2-16,19-27-1 15,-30 17-3-15,17-29 0 16,-39 14-4-16,12-23-2 15,-32 12 0-15,3-33-1 16,-34 28 0-16,4-39-1 16,-27 20-1-16,-3-28 0 15,-24 28 0-15,-14-31 2 16,-22 34 0-16,-20-21 2 16,-19 33 1-16,-21-22 1 15,-10 31 0-15,-23-24-1 16,-3 28-1-16,-22-20 0 0,2 29-1 15,-33-15 0-15,1 29-2 16,-35-11 0-16,9 28-1 16,-41-11 0-16,12 21-1 15,-38-10 1-15,16 17-1 16,-51-2-1-16,20 24 1 16,-46-3-1-16,19 28 0 15,-46-1-1-15,28 18 0 16,-46 11-1-16,31 13-1 0,-48 8-3 15,35 15-1-15,-45 10-5 16,38 3-3-16,-38 5-8 16,44-1-2-16,-48 1-22 15,48-3-12-15,-48 6-13 16,43 4-65-16,-48 10 6 16,53 2-146-16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31:40.6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BDBF941-8A1A-4507-820F-04972B605620}" emma:medium="tactile" emma:mode="ink">
          <msink:context xmlns:msink="http://schemas.microsoft.com/ink/2010/main" type="inkDrawing" rotatedBoundingBox="5308,6680 18242,7711 17678,14789 4744,13758" hotPoints="18081,11244 11018,14284 4293,10556 11356,7516" semanticType="enclosure" shapeName="Ellipse">
            <msink:sourceLink direction="with" ref="{B47103C0-05C8-4E91-A21C-B99A4827CF5C}"/>
            <msink:sourceLink direction="with" ref="{DB9E5764-2D6F-482F-A5E5-11F8133C9C3A}"/>
            <msink:sourceLink direction="with" ref="{E556089C-A36D-426F-9972-7D0400573675}"/>
            <msink:destinationLink direction="with" ref="{98275574-483C-412C-A9A3-B30B672282B8}"/>
          </msink:context>
        </emma:interpretation>
      </emma:emma>
    </inkml:annotationXML>
    <inkml:trace contextRef="#ctx0" brushRef="#br0">1794 936 317 0,'-58'11'86'0,"-15"3"31"0,3-1-92 16,-8 5-2-16,10 2-7 15,-10 5-5-15,7-2-7 16,-9 6 0-16,14 0-1 15,-14 10 0-15,12 2-2 16,-10 12 1 0,6 4-2-16,-20 6 0 0,10 0 0 15,-12 15 0-15,7-3 0 16,-4 18 0-16,18-4 0 16,-2 16-1-16,15-11 1 15,6 11 0-15,10-12-1 0,6 17 1 16,10-11-1-16,5 21 1 15,6-4-1-15,11 25 0 16,4-13 0-16,14 20 0 16,2-17 0-16,15 21-1 15,1-15 1-15,8 15-1 16,0-17 1-16,12 13 1 16,0-24 0-16,14 11 1 15,4-24 1-15,24 10 3 16,1-18 1-16,18 10 1 15,-3-19-1-15,18 16 1 16,-12-12-2-16,28 16-1 16,-10-12 0-16,21 11 0 15,-12-12 0-15,29 13-1 16,-14-19 0-16,26 16-1 0,-16-13-1 16,38 7 0-16,-16-19-1 15,30 7 1-15,-23-20-1 16,46 7 1-16,-25-14-1 15,28 14 0-15,-22-10 0 16,41 14 0-16,-36-9 0 16,40 5 0-16,-24-14 0 15,31 4 0-15,-30-17 0 16,38 0 0-16,-38-13 0 16,45-7-1-16,-33-13 1 0,32 2-1 15,-30-11 1-15,34-1 0 16,-40 0 0-16,39-3 0 15,-41-9-1-15,28-6 1 16,-31-7 0-16,27-15 0 16,-43-5 1-16,39-13 3 15,-37-3 1-15,22-21 3 16,-27-2 0-16,23-24 2 16,-46 1-1-16,23-17 0 15,-36 6 0-15,16-23 0 16,-37 8-3-16,20-30 0 15,-28 7-3-15,9-33 0 16,-29 8-1-16,6-28-1 16,-34 19 0-16,-1-27 0 15,-27 26-1-15,-1-28 1 0,-18 26-1 16,0-28 1-16,-21 24 0 16,-9-31-1-16,-16 27 1 15,-13-30 0-15,-17 22-1 16,-17-27 1-16,-11 30-1 15,-24-24 0-15,-10 29 0 16,-24-18 1-16,-4 31-1 0,-35-21 0 16,0 33 0-1,-40-17 0-15,6 30 1 0,-44-9 1 16,8 32 0-16,-37-9 0 16,16 26 1-16,-45-3-1 15,18 26 0-15,-53 0-2 16,22 26 1-16,-58 5-1 15,19 21 0-15,-56 7-1 16,35 16 1-16,-63 5 0 16,42 10 0-16,-64 8 0 15,49 9-1-15,-67 13 0 16,49 9 0-16,-67 21 0 16,48 3-1-16,-64 25 0 15,55 0-2-15,-59 19-7 16,63-10-7-16,-51 18-40 15,64-14-58-15,-55 24-35 16,62-4-40-16,-66 22-29 16</inkml:trace>
  </inkml:traceGroup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4:58.3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B973E35-90C6-46A0-A3FD-C429868ADC84}" emma:medium="tactile" emma:mode="ink">
          <msink:context xmlns:msink="http://schemas.microsoft.com/ink/2010/main" type="writingRegion" rotatedBoundingBox="377,6516 4568,6584 4499,10850 308,10782"/>
        </emma:interpretation>
      </emma:emma>
    </inkml:annotationXML>
    <inkml:traceGroup>
      <inkml:annotationXML>
        <emma:emma xmlns:emma="http://www.w3.org/2003/04/emma" version="1.0">
          <emma:interpretation id="{8148961A-B759-4B3A-BC2D-1C755FD5FE68}" emma:medium="tactile" emma:mode="ink">
            <msink:context xmlns:msink="http://schemas.microsoft.com/ink/2010/main" type="paragraph" rotatedBoundingBox="1113,6485 3682,6630 3635,7473 1066,73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071A23-24A0-4E90-B55D-E658F4DAEB8E}" emma:medium="tactile" emma:mode="ink">
              <msink:context xmlns:msink="http://schemas.microsoft.com/ink/2010/main" type="line" rotatedBoundingBox="1113,6485 3682,6630 3635,7473 1066,7328"/>
            </emma:interpretation>
          </emma:emma>
        </inkml:annotationXML>
        <inkml:traceGroup>
          <inkml:annotationXML>
            <emma:emma xmlns:emma="http://www.w3.org/2003/04/emma" version="1.0">
              <emma:interpretation id="{A6663080-6873-4936-BB0B-5544A67D37A4}" emma:medium="tactile" emma:mode="ink">
                <msink:context xmlns:msink="http://schemas.microsoft.com/ink/2010/main" type="inkWord" rotatedBoundingBox="1113,6485 3682,6630 3635,7473 1066,7328">
                  <msink:destinationLink direction="from" ref="{84A558C5-98FD-4BDA-8EA1-E47EAA8B6EFF}"/>
                </msink:context>
              </emma:interpretation>
              <emma:one-of disjunction-type="recognition" id="oneOf0">
                <emma:interpretation id="interp0" emma:lang="" emma:confidence="0">
                  <emma:literal>her</emma:literal>
                </emma:interpretation>
                <emma:interpretation id="interp1" emma:lang="" emma:confidence="0">
                  <emma:literal>ner</emma:literal>
                </emma:interpretation>
                <emma:interpretation id="interp2" emma:lang="" emma:confidence="0">
                  <emma:literal>Kerr</emma:literal>
                </emma:interpretation>
                <emma:interpretation id="interp3" emma:lang="" emma:confidence="0">
                  <emma:literal>ker</emma:literal>
                </emma:interpretation>
                <emma:interpretation id="interp4" emma:lang="" emma:confidence="0">
                  <emma:literal>Her</emma:literal>
                </emma:interpretation>
              </emma:one-of>
            </emma:emma>
          </inkml:annotationXML>
          <inkml:trace contextRef="#ctx0" brushRef="#br0">1874 1230 375 0,'5'0'88'0,"-4"7"33"16,1 11-103-16,-4 10-12 0,-1 20 0 15,-7 7 0 1,-5 15-2-16,-1-1-2 0,-6 18-2 16,2-14 1-16,-3 5-1 15,5-17 0-15,-2-9 1 16,6-26 0-16,4-9-3 15,9-17-4-15,7-17-6 16,8-9-6-16,7-16-9 16,4-6 1-16,3-10 3 15,-1 5 7-15,1 0 8 16,-6 15 11-16,-1 4 5 16,-6 14 2-16,2 6 3 15,-7 7-1-15,0 4 0 16,-5 3-1-16,1 5 4 15,-4 3-3-15,-2 8 2 16,0 4-2-16,-3 15 0 0,-2 3-5 16,-3 17 0-16,1 2-3 15,-1 9 0-15,1-8-2 16,0 2-1-16,2-15 0 16,5-7-2-16,4-15-1 15,4-5 0-15,4-11-1 16,4-9 1-16,2-8 2 15,7-8 1-15,-1-3 1 16,7-8 0-16,-4 1-1 16,1-7 0-16,-2 2-1 0,4-7 1 15,-6 0-1-15,-1-9 1 16,-5 2 0-16,-5-8 1 16,-8 9 0-16,-6-2 3 15,-8 11 3-15,-7 7 0 16,-6 14 0-16,-4 6-1 15,2 15-4-15,0 20-2 16,2 13-1-16,0 27 0 16,7 9 1-16,0 18 1 15,6-8-1-15,7 3 1 16,5-26-1-16,7-10-2 16,3-22 0-16,6-14 0 15,-1-15 0-15,5-10 0 16,0-9 0-16,11-10 0 15,0-6-1-15,11-10-4 0,-5 2 0 16,5-2 0-16,-10 8 1 16,-4 4 1-16,-11 13 2 15,-1 4 1-15,-8 9-1 16,2 5 0-16,-1 7 0 16,-4 10 1-16,-1 8 2 15,-4 11 2-15,-4 2 1 16,-3 2 4-16,-1-6-1 15,-1-4 0-15,2-13-3 0,3-3-2 16,4-7-3-16,2-9 0 16,3-6 1-16,11-15 0 15,4-8 1-15,15-20 1 16,7-10-1-16,11-15-1 16,1 5 0-16,8-3 0 15,-11 13 0-15,8 6 1 16,-12 17-1-16,3 12 1 15,-10 11-1-15,-3 17 1 16,-14 15 0-16,-3 19 0 16,-9 5 0-16,-6 15 0 15,0-3 0-15,1 7-1 16,1-10-1-16,0-1-11 16,5-12-11-16,4-7-12 15,1-15-92-15,5-10-11 16,5-8-29-16,5-14-31 0</inkml:trace>
          <inkml:trace contextRef="#ctx0" brushRef="#br0" timeOffset="-1148.2699">1016 1283 379 0,'-10'-2'101'0,"1"-1"35"16,4 1-111-16,2 4-6 15,5 8-5-15,-7 13-6 16,-2 14-5-16,-8 18 0 15,-2 8-1-15,-7 20 0 16,0-4-1-16,-2 6-1 16,3-14 1-16,-4-4-1 15,7-26 0-15,3-11-1 16,6-20-3-16,8-16-9 16,12-13-6-16,13-24-21 0,8-8-5 15,15-24-2-15,0-3 6 16,6-10 8-16,-6 15 23 15,1 3 17-15,-11 24 13 16,0 13 14-16,-12 16 4 16,-4 15 3-16,-1 16-10 15,-3 15-6-15,-7 6-12 16,2 15-4-16,-2-2-5 16,-3 9 2-16,2-9-1 15,3 5 1-15,-2-12-1 0,1-2-1 16,0-13-3-16,5-3-6 15,-3-8-8-15,11-6-15 16,1-8-7-16,9-4-44 16,1-2-53-16,7 2 3 15,-2 3-139-15</inkml:trace>
        </inkml:traceGroup>
      </inkml:traceGroup>
    </inkml:traceGroup>
    <inkml:traceGroup>
      <inkml:annotationXML>
        <emma:emma xmlns:emma="http://www.w3.org/2003/04/emma" version="1.0">
          <emma:interpretation id="{3FE50D33-FA9A-4C1D-AE55-3AF648B67BE0}" emma:medium="tactile" emma:mode="ink">
            <msink:context xmlns:msink="http://schemas.microsoft.com/ink/2010/main" type="paragraph" rotatedBoundingBox="348,8313 4539,8382 4499,10850 308,107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04540E-136C-4E90-BE61-DB05E4A70169}" emma:medium="tactile" emma:mode="ink">
              <msink:context xmlns:msink="http://schemas.microsoft.com/ink/2010/main" type="line" rotatedBoundingBox="348,8313 4539,8382 4499,10850 308,10782"/>
            </emma:interpretation>
          </emma:emma>
        </inkml:annotationXML>
        <inkml:traceGroup>
          <inkml:annotationXML>
            <emma:emma xmlns:emma="http://www.w3.org/2003/04/emma" version="1.0">
              <emma:interpretation id="{92142C7E-C360-41D7-B90A-BD7859EA5DBD}" emma:medium="tactile" emma:mode="ink">
                <msink:context xmlns:msink="http://schemas.microsoft.com/ink/2010/main" type="inkWord" rotatedBoundingBox="348,8313 4539,8382 4499,10850 308,10782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1378.7306">923 3362 469 0,'-20'-9'131'0,"-2"4"32"15,9 5-135-15,14 10-19 16,11 7-16-16,3 3-13 16,0 8-15-16,2 2-16 15,-1 13-72-15,-6-3-26 16,2 20-26-16,-1 4-64 0</inkml:trace>
          <inkml:trace contextRef="#ctx0" brushRef="#br0" timeOffset="1161.9523">79 4416 285 0,'9'-33'123'0,"2"9"6"16,4 16-78-16,10 11-5 16,0 4-23-16,6 11-4 15,-1 4-5-15,5 9-2 16,-2-1-5-16,9 2-1 16,1-6-4-16,7-7-4 15,-7-13-2-15,4-16-2 16,-13-13 1-16,0-17-1 15,-10-6 0-15,5-17-12 16,-4 5-9-16,0-7-27 16,-7 12-7-16,-3 6 5 0,-10 19 22 15,-10 13 30-15,-9 22 32 16,-2 16 14-16,-2 12 0 16,-2 11-7-16,3 4-19 15,0 11-6-15,7-4-5 16,1 3-2-16,2-10-1 15,4-4 2-15,1-16-1 16,2-9 0-16,0-9 0 0,2-9 0 16,1-6-2-1,2-12-4-15,2-3-6 0,4-12-11 16,1 0-3-16,4 0-1 16,-1 10 4-16,5 9 4 15,-2 14 12-15,2 7 2 16,0 7-4-16,5 2-40 15,-3 1-35-15,-1-3-22 16,-2-12-45-16,-1-13 20 16</inkml:trace>
          <inkml:trace contextRef="#ctx0" brushRef="#br0" timeOffset="1836.312">928 4494 118 0,'-10'26'195'15,"3"-14"-70"-15,7-7-71 16,8-7 75-16,4-6-115 15,3-2-5-15,8-10 4 16,-3-5 2-16,5-10-2 16,0-4-2-16,5-8-3 15,-4 2-5-15,4-1-2 16,-7 9-5-16,1 9-10 16,-11 13-5-16,-3 13-1 15,-7 16-1-15,-4 12-2 16,-6 9 7-16,-1 13 7 0,-2-6 5 15,1-2 5 1,4-14 7-16,4-8 1 0,2-11-2 16,4-5-1-16,2-7-2 15,3-10 0-15,3-7 1 16,4-11-1-16,1-4-1 16,2-1-1-16,-3 8-1 15,-4 4 0-15,0 11 1 16,-1 2 3-16,-2 4 0 0,1 4 3 15,3 7 1-15,1 11 1 16,-2 9-2-16,2 11-2 16,-4 4-4-16,1 11-15 15,-4-5-19-15,1 2-107 16,-8-10 18-16,4-6-261 16</inkml:trace>
          <inkml:trace contextRef="#ctx0" brushRef="#br0" timeOffset="2554.5661">1849 4306 436 0,'-3'-21'127'0,"-9"-4"32"15,-5 1-124-15,-1-4-14 0,-2 7-10 16,-1-1-9-16,1 10-8 15,-2 9-2-15,2 11-1 16,-5 14 0-16,7 8 4 16,0 13 1-16,5 4 4 15,-1 4-1-15,11-8-1 16,0-6-1-16,4-16-4 0,9-11-3 16,3-15-2-16,6-13-4 15,4-7 0-15,4-10 1 16,-4-3 4-16,2-2 3 15,-7 9 4-15,-3 4 3 16,-5 12 2-16,0 7 0 16,-5 8-1-16,-2 5 2 15,-1 8-1-15,-2 10 3 16,-2 2 1-16,-1 10 1 16,1-3 0-16,4-1-1 15,3-8-2-15,3-3-1 16,4-8-1-16,1-5 0 15,2-11 0-15,3-7 0 16,0-6 1-16,4-9-1 16,-4-3 1-16,6-1-1 15,-6 6 0-15,-2-1-1 16,-4 10 1-16,-4 5-1 16,-4 5 0-16,-1 1-1 0,-1 8 1 15,-2 4 0-15,1 4 0 16,-1 3 2-16,0 0-1 15,2 0 0-15,1-4 0 16,4-3 0-16,0-1-1 16,2-2-1-16,1 0 1 15,5-2 0-15,0-1 0 0,5-4 0 16,2 1 0-16,6-1-2 16,-3-1-1-16,5-1-7 15,-2 3-9-15,7-1-106 16,-9 0-12-16,4 2-39 15,-10-5-47-15</inkml:trace>
          <inkml:trace contextRef="#ctx0" brushRef="#br0" timeOffset="3275.0038">2677 4037 330 0,'-8'19'103'0,"0"-5"14"16,-2 5-83-16,6-3-34 15,1-2 0-15,0-1 6 16,-4-1 10-16,2-6 5 16,-6 4 2-16,1 2-3 0,-4 6-5 15,-1 2-10-15,-3 10-4 16,-3 3-4-16,-3 9-1 16,1-6-2-16,-3 12-2 15,2-8-1-15,3 0-1 16,4-9 2-16,5-6-2 15,9-13 0-15,5-5 4 16,6-9 4-16,5-5 1 16,4-1 2-16,3-2 4 15,-2 0-2-15,4-2-1 16,-2 6-1-16,-4-1 0 16,-1 2-1-16,3 2 1 15,-3 1-1-15,0 6 1 16,2 2 0-16,-4 7 0 15,-1 2-1-15,-1 4-1 16,-1-6-3-16,0-8-3 0,2-13-3 16,5-11 2-16,-1-11 2 15,6-13 2-15,-2-2 3 16,5-11 3-16,-5 5-2 16,1-8 0-16,-1 11 0 15,0 3-1-15,-7 12 0 16,1 7 0-16,-4 14-2 15,-4 7 2-15,-4 10 3 16,-4 10 8-16,-3 3 4 0,-1 2 10 16,-1-3 1-16,4-6-2 15,-1-7-8-15,8-11-3 16,2-11-8-16,3-9-4 16,2-11-4-16,2-12-13 15,-1 1-13-15,3-1-21 16,-3 8-13-16,1 4-61 15,-5 13 0-15,0 2-20 16,-4 5-7-16</inkml:trace>
          <inkml:trace contextRef="#ctx0" brushRef="#br0" timeOffset="3553.2895">3038 3589 285 0,'-2'8'114'15,"-3"9"6"-15,0 14-66 0,0 8-35 16,-5 15-8-16,2 3-10 16,-1 18 0-16,1-2-3 15,0 13 0-15,5-11-1 16,4 1-1-16,4-18-2 16,10-10-1-16,2-21 0 15,11-16-4-15,3-9-8 16,9-13-11-16,0-4-84 15,7-7 16-15,-8 2-203 0</inkml:trace>
          <inkml:trace contextRef="#ctx0" brushRef="#br0" timeOffset="718.349">554 3006 307 0,'-23'80'99'0,"-9"23"31"16,1 0-84-16,-2 40-7 0,6 4-8 16,-6 56-7-16,8-1-14 15,-3 64-2-15,3-14-5 16,-5 19-12-16,2-55-2 15,-7-22 0-15,2-76 1 16,-4-35 2-16,5-51 10 16,1-29 0-16,6-26-1 15,5-31-11-15,10-15-21 0,8-28-62 16,9-1-38-16,3-23-26 16,0 12-73-16</inkml:trace>
          <inkml:trace contextRef="#ctx0" brushRef="#br0" timeOffset="3917.0118">3570 3758 472 0,'0'0'111'0,"-3"9"41"16,2 11-138-16,-1 14-6 16,-3 10-5-16,-2 19 1 15,4 1-3-15,0 21 1 16,3-2-2-16,3 25 1 16,0 2-1-16,-4 26-1 15,-6-7-2-15,-5 19-1 16,-1-19-2-16,-9 6-5 15,3-29 1-15,-6 5-2 0,0-29-1 16,-7-9 6-16,4-23 9 16,-2-16 5-16,4-25 4 15,-1-18 3-15,9-19 2 16,4-25 3-16,9-7 4 0,14-14-2 16,11 2 1-16,23-6 1 15,10 13-7-15,30-1-7 16,8 11-1-16,34-4-18 15,-1 4-21-15,26-12-149 16,-19 3 29-16,7-18-368 16</inkml:trace>
        </inkml:traceGroup>
      </inkml:traceGroup>
    </inkml:traceGroup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03.6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CF509B-7767-430A-859C-5DECD12B5FB1}" emma:medium="tactile" emma:mode="ink">
          <msink:context xmlns:msink="http://schemas.microsoft.com/ink/2010/main" type="writingRegion" rotatedBoundingBox="475,13978 1532,13978 1532,14369 475,14369"/>
        </emma:interpretation>
      </emma:emma>
    </inkml:annotationXML>
    <inkml:traceGroup>
      <inkml:annotationXML>
        <emma:emma xmlns:emma="http://www.w3.org/2003/04/emma" version="1.0">
          <emma:interpretation id="{0F4542E3-8EBD-4F67-8722-2E944E7E83CF}" emma:medium="tactile" emma:mode="ink">
            <msink:context xmlns:msink="http://schemas.microsoft.com/ink/2010/main" type="paragraph" rotatedBoundingBox="475,13978 1532,13978 1532,14369 475,143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DC0129-CE2C-4AF7-8BDA-048A91B189CB}" emma:medium="tactile" emma:mode="ink">
              <msink:context xmlns:msink="http://schemas.microsoft.com/ink/2010/main" type="line" rotatedBoundingBox="475,13978 1532,13978 1532,14369 475,14369"/>
            </emma:interpretation>
          </emma:emma>
        </inkml:annotationXML>
        <inkml:traceGroup>
          <inkml:annotationXML>
            <emma:emma xmlns:emma="http://www.w3.org/2003/04/emma" version="1.0">
              <emma:interpretation id="{59DA9505-C3A9-4907-9225-69BF5025F94E}" emma:medium="tactile" emma:mode="ink">
                <msink:context xmlns:msink="http://schemas.microsoft.com/ink/2010/main" type="inkWord" rotatedBoundingBox="475,13978 1532,13978 1532,14369 475,14369">
                  <msink:destinationLink direction="with" ref="{FA4863D0-207B-4059-829F-6592E3ECD2C5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-554-68 207 0,'16'-20'111'0,"9"8"-4"16,-2 12-45-16,9 5-28 16,3 7-19-16,10 10-6 15,1 2-17-15,5 10-64 16,-7-6-38-16,-1 5-17 15,-12-6-100-15</inkml:trace>
          <inkml:trace contextRef="#ctx0" brushRef="#br0" timeOffset="476.9564">48 113 297 0,'-15'-8'87'0,"0"-2"26"16,4-2-82-16,4 5-19 15,9 4-5-15,-2 11-3 16,1 6-7-16,1 11-1 16,-2 4 2-16,0 10 1 15,0-6-2-15,2 0 2 16,3-10 2-16,8-9 8 15,0-14 5-15,9-12 5 16,3-8 0-16,3-10 0 16,-2-3-8-16,6-4-4 15,-5 4-4-15,1-5-3 16,-8 8-1-16,1 4-2 16,-7 9-1-16,-4 5-2 15,-5 9 2-15,-2 13 4 0,-5 8 4 16,-1 14 7-16,1 1 4 15,-1 8-1-15,6-7-2 16,2-1-4-16,5-12-5 16,2-2-2-16,1-9-3 15,4-9-1-15,-1-6-4 16,3-11-17-16,0-6-24 16,11-6-59-16,-6 0-27 0,-1-4-32 15,0 7-31 1</inkml:trace>
        </inkml:traceGroup>
      </inkml:traceGroup>
    </inkml:traceGroup>
  </inkml:traceGroup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05.5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E53C08-34CE-4535-8941-D3414BCBEFE9}" emma:medium="tactile" emma:mode="ink">
          <msink:context xmlns:msink="http://schemas.microsoft.com/ink/2010/main" type="writingRegion" rotatedBoundingBox="2191,14102 4138,13304 4314,13733 2367,14530">
            <msink:destinationLink direction="with" ref="{44E1F309-7BDD-4BFC-B720-1E0F2008127D}"/>
          </msink:context>
        </emma:interpretation>
      </emma:emma>
    </inkml:annotationXML>
    <inkml:traceGroup>
      <inkml:annotationXML>
        <emma:emma xmlns:emma="http://www.w3.org/2003/04/emma" version="1.0">
          <emma:interpretation id="{216EB399-F060-4A4C-954E-AE73167DCD28}" emma:medium="tactile" emma:mode="ink">
            <msink:context xmlns:msink="http://schemas.microsoft.com/ink/2010/main" type="paragraph" rotatedBoundingBox="2191,14102 4138,13304 4314,13733 2367,145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A12F14-10DB-44A0-A70B-DCE23D71323D}" emma:medium="tactile" emma:mode="ink">
              <msink:context xmlns:msink="http://schemas.microsoft.com/ink/2010/main" type="line" rotatedBoundingBox="2191,14102 4138,13304 4314,13733 2367,14530"/>
            </emma:interpretation>
          </emma:emma>
        </inkml:annotationXML>
        <inkml:traceGroup>
          <inkml:annotationXML>
            <emma:emma xmlns:emma="http://www.w3.org/2003/04/emma" version="1.0">
              <emma:interpretation id="{ECE8C609-3441-40F0-81F2-F09BEF0A8D1C}" emma:medium="tactile" emma:mode="ink">
                <msink:context xmlns:msink="http://schemas.microsoft.com/ink/2010/main" type="inkWord" rotatedBoundingBox="2191,14102 4138,13304 4314,13733 2367,14530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-</emma:literal>
                </emma:interpretation>
                <emma:interpretation id="interp2" emma:lang="" emma:confidence="0">
                  <emma:literal>\</emma:literal>
                </emma:interpretation>
                <emma:interpretation id="interp3" emma:lang="" emma:confidence="0">
                  <emma:literal>_</emma:literal>
                </emma:interpretation>
                <emma:interpretation id="interp4" emma:lang="" emma:confidence="0">
                  <emma:literal>/</emma:literal>
                </emma:interpretation>
              </emma:one-of>
            </emma:emma>
          </inkml:annotationXML>
          <inkml:trace contextRef="#ctx0" brushRef="#br0">1303 367 349 0,'17'7'145'0,"1"-2"-3"16,0-2-96-16,6-5-16 0,-3-6-19 16,4-14-19-16,-3-6 10 15,-1-17 0-15,-3-1 0 16,-6-14 0-16,-9 9-1 16,-6-11 1-16,-7 11-1 15,-6 4-2-15,2 16-2 16,-2 14-6-16,-3 22 0 0,-1 25-2 15,1 13 2-15,-5 22 3 16,4 1 5 0,5 14 2-16,5-14 1 0,10-4 3 15,5-19 1-15,5-7 2 16,2-21 0-16,8-11 1 16,0-14-2-16,10-22-2 15,5-8-4-15,11-19-5 16,-4 0-3-16,6-12 0 15,-5 11 0-15,-3-6 4 16,-10 14 4-16,1-2 3 16,-8 12 1-16,-4 7 0 15,-4 17-1-15,0 8 0 16,-5 10-2-16,-2 8 0 16,0 6 0-16,-3 1-1 15,-2 3 1-15,1 12 0 16,-3 0 0-16,-2 6 1 15,1-1-1-15,-2 5-1 0,-1-10 1 16,-1 1-2-16,3-8 1 16,1-3-3-16,1-10-1 15,9-10-1-15,4-10 0 16,7-18 0-16,4-7 3 16,10-14 1-16,-2-6 1 15,7-7 0-15,-5 11 1 16,3-6 1-16,-5 14 0 0,-1 8 0 15,-6 12-1-15,1 5-1 16,-7 11 0-16,2 9 0 16,-3 8-1-16,6 5 3 15,4 8 0-15,10 2 1 16,0-5-2-16,12 1-7 16,-4-7-13-16,2-4-135 15,-7-9 33-15,-1-7-342 16</inkml:trace>
          <inkml:trace contextRef="#ctx0" brushRef="#br0" timeOffset="691.9694">2713-370 450 0,'6'8'111'0,"9"-5"39"15,0-4-126-15,18 6-14 16,4-4-3-16,13 9-3 15,1 0-9-15,21-1-17 16,-1-6-33-16,10-3-97 16,-9-10 6-16,-3-3-229 15</inkml:trace>
        </inkml:traceGroup>
      </inkml:traceGroup>
    </inkml:traceGroup>
  </inkml:traceGroup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07.3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76480F6-F98D-449F-BC95-A9C92C606E07}" emma:medium="tactile" emma:mode="ink">
          <msink:context xmlns:msink="http://schemas.microsoft.com/ink/2010/main" type="inkDrawing" rotatedBoundingBox="12,17967 547,15713 1293,15890 758,18144" semanticType="callout" shapeName="Other">
            <msink:sourceLink direction="with" ref="{2921B76D-5E49-4896-ADF2-0DC737DBCAE1}"/>
          </msink:context>
        </emma:interpretation>
      </emma:emma>
    </inkml:annotationXML>
    <inkml:trace contextRef="#ctx0" brushRef="#br0">-217 1740 379 0,'-4'-18'134'0,"-7"4"20"15,-3 4-90-15,6 2-39 16,-7 5-4-16,3 8-10 16,-6 10-5-16,-3 10-5 15,-8 23 1-15,3 10-1 16,-4 33 0-16,0 12-1 16,-1 38-1-16,4 5-2 15,-5 55-11-15,6-2-9 16,-6 42-19-16,-1-19-1 15,-5 14 5-15,-2-58 16 16,-3-22 18-16,6-60 20 0,6-31 3 16,9-43-2-16,7-29-6 15,7-26-8-15,1-39-1 16,4-16-1-16,3-35-2 16,2 1-1-16,6-23-2 15,4 21-1-15,4-7-2 16,4 28 0-16,2 8 3 15,-2 32 1-15,5 13 2 16,-6 28 2-16,3 8 1 16,0 12 2-16,6 17 6 15,0 6 2-15,9 19 3 16,-3 5 4-16,1 2 6 16,-5-13-3-16,0-2-2 15,-7-20-3-15,2-7-6 16,-1-4-7-16,0-6-3 0,-2-1-3 15,3-6-6-15,-5 0-3 16,3-6-7-16,-3 3-4 16,5 0-15-16,-4 7-10 15,1-4-2-15,-7 1 9 16,-3 1 12-16,-9-2 21 16,-3 5 23-16,-5 7 7 15,-2 17 8-15,1 8-2 16,-1 16-2-16,2 4-6 15,5 10-2-15,5-7-9 0,5-1-5 16,5-19-6-16,5-13 0 16,-2-20 0-16,5-20-2 15,-3-22-4-15,10-21-22 16,-5-8-27-16,2-20-87 16,-6 4-1-16,-6-9-189 15</inkml:trace>
  </inkml:traceGroup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04.9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4E1F309-7BDD-4BFC-B720-1E0F2008127D}" emma:medium="tactile" emma:mode="ink">
          <msink:context xmlns:msink="http://schemas.microsoft.com/ink/2010/main" type="inkDrawing" rotatedBoundingBox="1292,15934 2039,12904 2436,13002 1689,16032" semanticType="verticalRange" shapeName="Other">
            <msink:sourceLink direction="with" ref="{02E53C08-34CE-4535-8941-D3414BCBEFE9}"/>
            <msink:sourceLink direction="with" ref="{D93FC34C-B9F0-4131-ACBE-EE091576EF65}"/>
          </msink:context>
        </emma:interpretation>
      </emma:emma>
    </inkml:annotationXML>
    <inkml:trace contextRef="#ctx0" brushRef="#br0">853-12 309 0,'-15'4'104'0,"-1"-3"23"15,2-2-84-15,5-3-15 16,5-1-8-16,-1 0-10 0,-1 2-8 16,1 1 0-16,1 4 1 15,-4 5 0-15,-2 6 0 16,-2 9 0-16,-1 4 2 15,-7 12 2-15,4 2 0 16,-3 18 3-16,4 5 1 16,-1 25-3-16,6 5-4 15,-2 30-1-15,6 0-3 16,-1 25-4-16,4-9 1 0,-2 31-3 16,3-19 1-16,-3 11 0 15,-2-32 2-15,-3-7 4 16,-3-42 5-16,0-11 2 15,1-32 2-15,2-8 5 16,4-20-4-16,1-33 0 16,3-26-3-16,5-40-1 15,2-27-4-15,5-55-1 16,5-9-1-16,10-57 0 16,3 3-3-16,15-55-3 15,6 22-2-15,15-36-4 16,-2 48-1-16,11-4 3 15,-10 65 6-15,2 23 7 16,-19 66 5-16,-3 29 1 16,-13 46 0-16,0 23-1 15,-10 25-4-15,-2 27 0 0,-4 18 0 16,-6 29 1-16,-10 2-3 16,-4 16 0-16,-6-17-1 15,-5 0-1-15,4-24 0 16,0 5-2-16,3-18-1 15,3 7-1-15,4-13 0 16,1 3 0-16,2-10 1 16,-1 4 1-16,-1-11 0 0,-3 7 1 15,-3-6 0-15,-7 1 5 16,-2-10 2-16,-3-1 6 16,-1-11 1-16,-4-4-1 15,5-9-3-15,-2-6-9 16,6-5-7-16,2-4-9 15,6 4-7-15,5 1-18 16,4 9-9-16,8 6-113 16,1 5 24-16,6 9-270 15</inkml:trace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07.9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B91EC61-72AA-418A-AB14-28E18850BFC7}" emma:medium="tactile" emma:mode="ink">
          <msink:context xmlns:msink="http://schemas.microsoft.com/ink/2010/main" type="writingRegion" rotatedBoundingBox="1067,15916 4002,16351 3835,17480 900,17045"/>
        </emma:interpretation>
      </emma:emma>
    </inkml:annotationXML>
    <inkml:traceGroup>
      <inkml:annotationXML>
        <emma:emma xmlns:emma="http://www.w3.org/2003/04/emma" version="1.0">
          <emma:interpretation id="{FA455AA1-70D3-4989-A4A8-B70C07B534F2}" emma:medium="tactile" emma:mode="ink">
            <msink:context xmlns:msink="http://schemas.microsoft.com/ink/2010/main" type="paragraph" rotatedBoundingBox="1067,15916 4002,16351 3835,17480 900,170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C21E59-5F60-4AA5-A99A-56B5482759AF}" emma:medium="tactile" emma:mode="ink">
              <msink:context xmlns:msink="http://schemas.microsoft.com/ink/2010/main" type="line" rotatedBoundingBox="1067,15916 4002,16351 3835,17480 900,17045"/>
            </emma:interpretation>
          </emma:emma>
        </inkml:annotationXML>
        <inkml:traceGroup>
          <inkml:annotationXML>
            <emma:emma xmlns:emma="http://www.w3.org/2003/04/emma" version="1.0">
              <emma:interpretation id="{2921B76D-5E49-4896-ADF2-0DC737DBCAE1}" emma:medium="tactile" emma:mode="ink">
                <msink:context xmlns:msink="http://schemas.microsoft.com/ink/2010/main" type="inkWord" rotatedBoundingBox="1067,15916 4002,16351 3835,17480 900,17045">
                  <msink:destinationLink direction="with" ref="{876480F6-F98D-449F-BC95-A9C92C606E07}"/>
                  <msink:destinationLink direction="with" ref="{EA6D2AE7-3234-4492-A0A0-B53A47FF4A5B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4 288 351 0,'-1'12'114'0,"-1"-10"19"16,2-7-89-16,5-4-29 0,7-7-3 15,-2-6-7-15,8-13-1 16,2 0-3-16,6-8-3 16,4 5-1-16,5-2-6 15,-7 10-4-15,2 10-7 16,-8 10 2-16,-7 19 4 16,-9 11 9-16,-6 16 13 15,-3 7 9-15,-5 15 8 16,-4-8-1-16,1 0 0 15,2-13-8-15,1-9-4 16,5-17-6-16,4-1-3 16,6-10-2-16,6-5 0 15,1-5 1-15,4-3 0 0,2-3-1 16,5-8-1 0,-2 3-1-16,5-6-3 0,-3 2 0 15,3 2 0-15,-8 10 2 16,2 4-1-16,-4 9 2 15,2 9 1-15,-4 6 1 16,3 10-1-16,1 4-1 16,1 15-15-16,-2-1-26 15,2 0-102-15,-4-13 10 16,8-10-247-16</inkml:trace>
          <inkml:trace contextRef="#ctx0" brushRef="#br0" timeOffset="-442.9977">-108-334 305 0,'-7'-9'203'0,"-3"4"-24"15,-3 4-35-15,4-4-100 16,6 3-40-16,6 4-5 16,6-1-20-16,4 11-33 0,-1 6-5 15,1 9-104-15,-8 4 12 16,-4 14-278-16</inkml:trace>
          <inkml:trace contextRef="#ctx0" brushRef="#br0" timeOffset="724.9876">1093 6 320 0,'12'-23'143'16,"-12"8"6"-16,-8 5-71 15,-4 2-41-15,-16 4-10 16,0 3-16-16,-9 2-6 16,7 1-5-16,-3 10-4 15,8 3-2-15,-1 11-4 16,4 11-4-16,-4 14-5 15,2 4 1-15,3 10 1 16,6-11 2-16,8-2 3 16,9-21 6-16,3-9-1 0,5-19 3 15,6-9 0-15,-1-11 2 16,5-16 1-16,3-4 0 16,6-8 1-16,-6 4 0 15,5-1 2-15,-5 18 0 16,-4 2 4-16,-6 10 1 15,0 12 3-15,-5 9 2 16,-1 11 0-16,-2 6-1 16,-2 14 0-16,-3-2-2 15,-1 7-2-15,-1-8-1 0,0-4 1 16,2-10-2-16,2-6-1 16,3-11-2-16,5-4 1 15,2-5-2-15,3-7 1 16,3-9-1-16,7-6 0 15,0 2-1-15,1-5-1 16,2 5-2-16,2 4 1 16,-3 6 0-16,-1 2 1 15,-2 2 1-15,1 1 4 16,-5 0 0-16,3-2 0 16,-3-2 0-16,-2 2 0 15,-1 0-2-15,-3 7 0 16,-2 1 0-16,-2 5 1 15,-2 4 0-15,-1 11 1 16,0-3-1-16,-2 12-1 0,-4-2-1 16,3-2-1-16,-4-5 0 15,-2 1 0-15,2-13-1 16,3-1 1-16,2-6 0 16,7-6 1-16,6-3 0 15,9-10 1-15,3 0-1 16,9-10-1-16,1-3-4 15,8-4-11-15,-1 6-11 16,4-2-132-16,-12 9 32 16,-3 5-332-16</inkml:trace>
          <inkml:trace contextRef="#ctx0" brushRef="#br0" timeOffset="8340.9604">2022 66 263 0,'-4'10'97'16,"-2"-9"8"-16,4 1-65 16,7-2-21-16,0-2-2 15,1-1-8-15,3 1 2 16,-4-1 0-16,-2 1 5 16,-1 1-2-16,-7 7-2 15,-2 4-3-15,-8 14-2 16,-3 6-7-16,-10 9-2 0,-1 3 1 15,-5 9 3 1,0-3 2-16,-4 6 4 0,8-6 2 16,-3 3 1-16,10-6-1 15,3-2-1-15,10-11-4 16,3 3-2-16,7-14-2 16,7-3 0-16,5-6-1 15,4-4 0-15,6-3 0 16,3-3 1-16,0-2-1 0,5-5 1 15,-6 0 0-15,6-3-1 16,-3-1 0-16,4-1 1 16,-6 6-1-16,5-1 1 15,-5 1 0-15,2 4 0 16,-6 4-1-16,2 4 2 16,-6 3-2-16,1 6 0 15,-4 5-3-15,-1 4-9 16,-1 1-8-16,-3-2-33 15,0-5-57-15,-4-9-27 16,0-12-34-16,0-19-22 16</inkml:trace>
          <inkml:trace contextRef="#ctx0" brushRef="#br0" timeOffset="8540.1734">2290-331 195 0,'-18'-2'223'16,"-2"6"-66"0,-1 1-117-16,9 5 117 0,7 3-150 15,5 12-8-15,2 3-8 16,3 12-2-16,0 0-20 16,3 1-85-16,0-6-36 15,-3 3-32-15,0-5-90 0</inkml:trace>
          <inkml:trace contextRef="#ctx0" brushRef="#br0" timeOffset="8864.7011">2402 380 231 0,'6'15'99'15,"-1"-6"4"-15,2 11-59 16,0-1-21-16,-2 2-10 15,-2-7-13-15,4-1-4 16,-4-8-1-16,2-4 1 16,0-1 0-16,0-1 1 15,-2-1 5-15,2 4 1 16,2-2 0-16,3 5-1 16,0 1-2-16,1 1-3 0,1-2-5 15,0 0-3-15,-3-5 0 16,5 0 2-16,-3 0 2 15,4 0 3-15,-1 0 3 16,7-2-7-16,-1-1-11 16,8 0-71-16,-3-1 12 15,8 8-175-15</inkml:trace>
        </inkml:traceGroup>
      </inkml:traceGroup>
    </inkml:traceGroup>
  </inkml:traceGroup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17.2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6D2AE7-3234-4492-A0A0-B53A47FF4A5B}" emma:medium="tactile" emma:mode="ink">
          <msink:context xmlns:msink="http://schemas.microsoft.com/ink/2010/main" type="inkDrawing" rotatedBoundingBox="3416,18593 4518,16880 5211,17326 4110,19039" semanticType="callout" shapeName="Other">
            <msink:sourceLink direction="with" ref="{2921B76D-5E49-4896-ADF2-0DC737DBCAE1}"/>
          </msink:context>
        </emma:interpretation>
      </emma:emma>
    </inkml:annotationXML>
    <inkml:trace contextRef="#ctx0" brushRef="#br0">1031 0 391 0,'-4'39'121'15,"-2"-7"23"-15,7 19-100 16,11 3-30-16,9 19-4 15,8-2-5-15,7 20-5 16,2-6-3-16,-1 21-3 16,-4-6-1-16,-10 19-3 15,-13-7-1-15,-18 15-4 16,-15-17 1-16,-34 11 3 0,-11-18 8 16,-33 10 4-16,-14-18 9 15,-31-6 7-15,9-24 2 16,-19-10 1-16,23-32 3 15,7-21-5-15,39-17-6 16,18-25-2-16,39-16-8 16,28-28-2-16,27-2-1 15,40-23 2-15,26 4 0 16,62-24-2-16,19 1-7 0,64-28-148 16,5 8 45-16,21-15-394 15</inkml:trace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20.1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D4E3912-9E9D-4275-961F-02F5699A69EF}" emma:medium="tactile" emma:mode="ink">
          <msink:context xmlns:msink="http://schemas.microsoft.com/ink/2010/main" type="inkDrawing" rotatedBoundingBox="785,4425 31227,4989 31222,5212 781,4648" semanticType="underline" shapeName="Other">
            <msink:destinationLink direction="to" ref="{84A558C5-98FD-4BDA-8EA1-E47EAA8B6EFF}"/>
          </msink:context>
        </emma:interpretation>
      </emma:emma>
    </inkml:annotationXML>
    <inkml:trace contextRef="#ctx0" brushRef="#br0">0-5 228 0,'2'-15'87'0,"1"1"13"16,1 4-62-16,1 4-3 15,1 2-12-15,4 4-1 16,0 2-7-16,7 5 0 16,3 1-3-16,8 5-1 15,0 1-4-15,10 1 1 16,4-1-3-16,11 0 0 15,-2-4 1-15,17-2 1 16,-3 0-2-16,13 1 1 0,-1-4-2 16,21 0-1-16,-7 0 0 15,27-4 0-15,-5 1 0 16,21 0 1-16,-8-1-1 16,25-2 0-16,-10-1-1 15,32-1 0-15,-10-2-1 16,33-2 2-16,-10 0-1 15,33 1 3-15,-18 1 0 16,44 6 2-16,-22 1-2 0,32 5 2 16,-22 4-2-16,44 4-1 15,-35-3-1-15,47 4 1 16,-25-2-2-16,45-4 0 16,-32 0 0-16,44 1 2 15,-36-6 1-15,46 2 5 16,-41-1 0-16,52 4 3 15,-35 0-2-15,54 4 1 16,-43 1-5-16,62-2 0 16,-44-5-3-16,69-1 0 15,-47-4-2-15,69-4-1 16,-48-4 0-16,62 1 2 16,-49 3 0-16,63 2 3 15,-45 4 0-15,63 3 1 16,-50 2-1-16,69 2-1 0,-57 0-2 15,68 1-1-15,-58-1-1 16,66 1 0-16,-61-1-1 16,66 1 0-16,-63 0 0 15,70 4 1-15,-68-4-1 16,63 5 1-16,-56-1-1 16,66-2 1-16,-64-4-1 15,81-2 1-15,-74-1 0 16,64-5 1-16,-68 2 0 0,60-1-1 15,-68-3 0-15,64 1 0 16,-74-4 0-16,59-1 0 16,-76-2-1-16,48 5 0 15,-72-3 0-15,46 1-2 16,-74-1-1-16,41 1-2 16,-72 0 1-16,29 4-1 15,-70 0 2-15,17 8 2 16,-63 1 0-16,14 3 2 15,-60 0-1-15,11 6 0 16,-43-1 1-16,7-1-1 16,-46-1-1-16,3-3 1 15,-39-4-1-15,-3-3 1 16,-26-5-1-16,0-6 0 16,-14-2-1-16,7-8-3 15,-10 0-4-15,4-10-8 0,-9 1-5 16,-2-5-19-1,-11 1-123-15,-10-1 34 0,-15 5-323 16</inkml:trace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4:56.6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4A558C5-98FD-4BDA-8EA1-E47EAA8B6EFF}" emma:medium="tactile" emma:mode="ink">
          <msink:context xmlns:msink="http://schemas.microsoft.com/ink/2010/main" type="inkDrawing" rotatedBoundingBox="196,6884 872,5151 1521,5404 844,7137" semanticType="callout" shapeName="Other">
            <msink:sourceLink direction="from" ref="{A6663080-6873-4936-BB0B-5544A67D37A4}"/>
            <msink:sourceLink direction="to" ref="{6D4E3912-9E9D-4275-961F-02F5699A69EF}"/>
          </msink:context>
        </emma:interpretation>
      </emma:emma>
    </inkml:annotationXML>
    <inkml:trace contextRef="#ctx0" brushRef="#br0">534 441 297 0,'-5'-3'100'0,"0"0"18"15,3 1-86-15,2 0-8 16,2 4-12-16,0-4-8 15,-1 2-4-15,1 2 0 0,0-2 1 16,1 0-1-16,0 3 1 16,7 4-1-16,0-4 0 15,9 1 1-15,1-8 3 16,13-9 1-16,3-10 1 16,12-12-1-16,-1-8-1 15,11-10-3-15,-12 0-4 16,1-5 1-16,-15 4-1 15,-4 6 1-15,-17 15 3 0,-1 10 6 16,-6 13 1-16,-9 15-1 16,-5 15 0-16,-10 23-3 15,-5 18-3-15,-12 39 0 16,4 11 2-16,-5 57 1 16,6 8 1-16,-4 38 0 15,9-18-1-15,-4 11 8 16,1-56 2-16,-5-18 6 15,4-51 2-15,-9-18 4 16,-2-30-5-16,-13-20 1 16,1-22-7-16,-13-22-1 15,1-15-6-15,-6-14-6 16,9-3-8-16,4-11-9 16,15 15-4-16,13-3-7 15,21 9-3-15,17 1-9 16,11 16-9-16,13 3-103 0,8 14 24 15,12 13-255-15</inkml:trace>
  </inkml:traceGroup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21.5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405F4C5-C5D9-44C6-9244-0605432A04C3}" emma:medium="tactile" emma:mode="ink">
          <msink:context xmlns:msink="http://schemas.microsoft.com/ink/2010/main" type="inkDrawing" rotatedBoundingBox="606,11449 31411,11110 31419,11795 613,12134" semanticType="underline" shapeName="Other">
            <msink:sourceLink direction="with" ref="{C75AF747-C08A-4E6C-98B7-599A93260235}"/>
          </msink:context>
        </emma:interpretation>
      </emma:emma>
    </inkml:annotationXML>
    <inkml:trace contextRef="#ctx0" brushRef="#br0">0 968 225 0,'80'-10'126'0,"29"-7"2"15,7-1-60-15,37-5-6 16,-2-2-26-16,42-5-16 16,-9 2-12-16,30-7-1 15,-10 5-4-15,50-3-2 16,-23 3 1-16,41-3 3 15,-9 5 2-15,44-4 2 16,-30 1 1-16,57 1-2 0,-25 6-2 16,56 0-2-16,-26 2-2 15,61 2 2-15,-30 2 1 16,63 0 1-16,-34 1 0 16,65 2 2-16,-45 3-3 15,70-1 0-15,-47 0 2 16,61 0 1-16,-36 1-1 15,79-1 0-15,-55-1 0 16,89-1-2-16,-51 2-3 0,75-3 1 16,-61 2-1-16,78 1 0 15,-66 0 1-15,85-1 0 16,-78 3 0-16,83 1 4 16,-64 2 1-16,82-4 2 15,-79 5-1-15,94-4 1 16,-83-3-3-16,83-1 0 15,-81 2 0-15,87-3 1 16,-93 4 1-16,78 2 3 16,-87 2-2-16,60 1 2 15,-84 2-1-15,68 0-1 16,-87 3-2-16,59 7-1 16,-90 7-3-16,43 5 0 15,-86 4-3-15,36 9-1 16,-81-2-2-16,28 5-5 15,-77-1-1-15,17 6 0 16,-76-8-1-16,14 5 0 0,-64-5 3 16,5-2-3-16,-54-8-2 15,3 2-6-15,-55-8-2 16,-5 1-3-16,-50-3-2 16,-12 3-4-16,-37-5 4 15,-17 3 0-15,-25-3 3 16,-10 2 4-16,-15-1 4 0,-18 3-13 15,-7-3-17-15,-17-1-41 16,-6-1-58-16,-15-8-11 16,3 3-116-16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31:56.7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8275574-483C-412C-A9A3-B30B672282B8}" emma:medium="tactile" emma:mode="ink">
          <msink:context xmlns:msink="http://schemas.microsoft.com/ink/2010/main" type="inkDrawing" rotatedBoundingBox="4582,13231 19006,13962 18974,14598 4550,13867" semanticType="callout" shapeName="Other">
            <msink:sourceLink direction="with" ref="{7BDBF941-8A1A-4507-820F-04972B605620}"/>
          </msink:context>
        </emma:interpretation>
      </emma:emma>
    </inkml:annotationXML>
    <inkml:trace contextRef="#ctx0" brushRef="#br0">236 563 409 0,'-38'-28'112'0,"-4"-2"34"15,-3-6-112-15,15 6-17 16,4-8-2-16,8 6-8 16,3-1-5-16,6 5-1 15,3 1 0-15,4 7-1 16,4 2 0-16,-1 5 0 16,4-1 0-16,4 6 0 0,6-3 1 15,3-3 2-15,15-1 0 16,7-3 0-16,20-4 1 15,4 3-2-15,24-1-1 16,0 3 0-16,20 0-1 16,-5 6 1-16,25 3-1 15,-3 1 1-15,32 4-1 16,-7 3 1-16,34-2-1 16,-6 4 0-16,34-1 0 15,-18 1 1-15,40 3-1 16,-14 2 0-16,30 1 3 15,-22 3 2-15,46 3 0 16,-29-1 1-16,49 5 1 16,-25 1-3-16,48 5-2 15,-33 0 0-15,46 4 0 16,-32-2 1-16,47 4 5 0,-31-3 4 16,49 4-2-16,-31-2 0 15,48 2-2-15,-38-3-3 16,49-1-4-16,-39-5 2 15,41-1 3-15,-46-6 2 16,50 0 3-16,-50 2 1 16,44-4 1-16,-45 4 0 15,37 2-2-15,-54 0-2 16,38 1 0-16,-57 0-3 16,36 3-3-16,-56-3-1 0,24 5 0 15,-58-4 0-15,21 6 0 16,-56-4-1-16,6 7 1 15,-46-4-1-15,0 6 0 16,-47-5-1-16,-11 2 1 16,-36-5-2-16,-14 2-4 15,-32-4-5-15,-13 1-15 16,-19-1-9-16,-19 4-18 16,-15-3-138-16,-32 1 37 15,-24-8-353-15</inkml:trace>
  </inkml:traceGroup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22.5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F5A0EE3-D70F-4E7B-925C-E065506A1550}" emma:medium="tactile" emma:mode="ink">
          <msink:context xmlns:msink="http://schemas.microsoft.com/ink/2010/main" type="inkDrawing" rotatedBoundingBox="16528,19381 16642,772 16997,774 16882,19384" semanticType="callout" shapeName="Other"/>
        </emma:interpretation>
      </emma:emma>
    </inkml:annotationXML>
    <inkml:trace contextRef="#ctx0" brushRef="#br0">366 0 512 0,'-38'40'116'0,"-2"4"44"16,8-5-149-16,16 25-9 16,12 8-1-16,3 26 1 15,1 5 1-15,3 29 0 16,-1-4 2-16,-1 30 1 16,2-9 0-16,-1 31 1 0,-4-11-1 15,-2 37 0-15,0-14-1 16,-1 51-1-16,0-12-2 15,5 52 1-15,0-9-2 16,4 63 0-16,-3-20 0 16,6 65-1-16,-5-25-1 15,-1 70-1-15,-6-29 0 0,-5 75 0 16,-3-39 0 0,-4 75 0-16,-1-42 0 0,-7 72 1 15,0-57 1-15,-1 81-2 16,2-67 1-16,-2 72 0 15,8-60-1-15,-1 69-1 16,8-80-1-16,1 59-2 16,5-68-2-16,5 52-4 15,3-77 1-15,4 55 0 16,1-68 4-16,2 31 2 16,3-72 5-16,4 32 2 15,1-74 0-15,7 28 1 16,0-73-1-16,3 20 0 15,-1-66-1-15,3 14-1 16,-10-57-1-16,1-3-2 16,-6-52-7-16,2-7-21 15,-2-51-75-15,-2-14-50 16,-10-41-28-16,-11-32-112 16</inkml:trace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25.3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BB6F44F-1AEF-4355-ADA4-52AB27340FC1}" emma:medium="tactile" emma:mode="ink">
          <msink:context xmlns:msink="http://schemas.microsoft.com/ink/2010/main" type="inkDrawing" rotatedBoundingBox="5237,4812 5791,18649 5561,18658 5006,4821" semanticType="verticalRange" shapeName="Line">
            <msink:sourceLink direction="with" ref="{D93FC34C-B9F0-4131-ACBE-EE091576EF65}"/>
            <msink:sourceLink direction="with" ref="{AA071139-804A-424B-AF6B-D3A4F9602F25}"/>
          </msink:context>
        </emma:interpretation>
      </emma:emma>
    </inkml:annotationXML>
    <inkml:trace contextRef="#ctx0" brushRef="#br0">99 0 286 0,'0'2'84'16,"-1"3"16"-16,-1 15-73 16,4 6-17-16,-4 19 3 15,2 8 1-15,-2 15 1 16,-1-3-1-16,-2 16-2 0,0-4-5 15,-1 24-1-15,-1-1-2 16,-1 26-1-16,1-7-2 16,-1 27-1-1,-1-5 1-15,3 34-1 0,1-11 1 16,0 37-1-16,1-7 1 16,-2 45 0-16,-1-21 1 15,5 49 0-15,1-16-1 16,2 39 1-16,6-31-1 15,3 42 0-15,2-37 2 0,1 41 6 16,2-34 3-16,3 46 3 16,0-35 0-16,4 45-1 15,1-33-5-15,9 43 0 16,-4-38-2-16,9 43 0 16,-4-38-1-16,2 41 0 15,-5-38-3-15,-1 45 0 16,-5-43-1-16,-3 49 2 15,-4-54 1-15,-4 50 1 16,-1-54 0-16,-1 41-1 16,1-53-1-16,-2 41-2 15,-2-53-2-15,-1 31-3 16,-2-45-2-16,-2 24-5 16,-1-44-2-16,-2 22-6 15,1-47 0-15,-2 26-1 16,2-41 3-16,1 14-3 0,3-38-9 15,7 9-103-15,3-39 27 16,0 2-273-16</inkml:trace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6:43.1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36024C-00C2-4CA8-8B33-3A32FC1BB3C7}" emma:medium="tactile" emma:mode="ink">
          <msink:context xmlns:msink="http://schemas.microsoft.com/ink/2010/main" type="writingRegion" rotatedBoundingBox="18998,12222 18321,16825 17564,16714 18242,12110"/>
        </emma:interpretation>
      </emma:emma>
    </inkml:annotationXML>
    <inkml:traceGroup>
      <inkml:annotationXML>
        <emma:emma xmlns:emma="http://www.w3.org/2003/04/emma" version="1.0">
          <emma:interpretation id="{F0AE0BF1-9908-4570-A317-4D8CFB3BD561}" emma:medium="tactile" emma:mode="ink">
            <msink:context xmlns:msink="http://schemas.microsoft.com/ink/2010/main" type="paragraph" rotatedBoundingBox="18998,12222 18321,16825 17564,16714 18242,121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F24E29-784C-4955-B99C-3D7BC56DCA3C}" emma:medium="tactile" emma:mode="ink">
              <msink:context xmlns:msink="http://schemas.microsoft.com/ink/2010/main" type="line" rotatedBoundingBox="18998,12222 18321,16825 17564,16714 18242,12110"/>
            </emma:interpretation>
          </emma:emma>
        </inkml:annotationXML>
        <inkml:traceGroup>
          <inkml:annotationXML>
            <emma:emma xmlns:emma="http://www.w3.org/2003/04/emma" version="1.0">
              <emma:interpretation id="{820BE01A-C0C5-4EEF-8A60-E6E8C68C97FE}" emma:medium="tactile" emma:mode="ink">
                <msink:context xmlns:msink="http://schemas.microsoft.com/ink/2010/main" type="inkWord" rotatedBoundingBox="18998,12222 18738,13989 18008,13881 18268,1211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256 0 245 0,'-2'13'67'0,"-3"-3"23"15,2 0-66-15,1 0 4 16,-1 0 9-16,-1 1 10 16,3 1 0-16,-2 5 5 15,-2-1-6-15,1 6-14 16,-1-2-11-16,2 11-4 15,0 1-7-15,-1 13-4 16,1 3 3-16,0 20 0 16,-2 2-3-16,1 19-1 15,1 1-1-15,-2 23-2 16,2-5-1-16,-4 23 1 0,-3-10 0 16,-3 12 0-16,-2-20 0 15,-7-2 0-15,1-28 0 16,-3-5 0-16,5-22-2 15,0-11-3-15,6-17-5 16,1-8-13-16,7-16-9 16,2-19-40-16,1-7-58 15,6-16-29-15,2-7-36 16,6-13-15-16</inkml:trace>
          <inkml:trace contextRef="#ctx0" brushRef="#br0" timeOffset="797.1311">208 476 313 0,'-4'-21'103'0,"3"-1"18"0,9-6-80 16,9-2-25-16,6-7-3 16,5 6-9-16,4-9-2 15,-1 7-1-15,6 0 1 16,-3 3 1-16,3 1 2 15,-4 10 2-15,-1 2 2 16,-9 7 0-16,0 5-1 16,-10 5-3-16,-3 5 0 15,-6 7-3-15,-11 11 0 16,-6 7 0-16,-14 10 0 16,-4-2 2-16,-4 7 0 15,5-11-1-15,3-5-2 16,13-8-3-16,9-1-5 15,8-8-2-15,10 6 2 16,7 2 1-16,17 11 7 0,2 4 3 16,18 18 2-16,-4 2 0 15,10 18 1-15,-11-8-2 16,-4 10 4-16,-17-12 2 16,-13 10 3-16,-14-12-1 15,-16 11 4-15,-13-11 0 16,-16 9-6-16,-7-12-2 15,-19 2-1-15,1-12-5 16,-14 0-4-16,9-11 3 0,-9-3-1 16,15-9-2-16,2-3-6 15,17-7-6-15,1 1-12 16,17-4-7-16,-1 3-18 16,10 3-10-16,0 4-66 15,6-2-8-15,3-2-27 16,7-3-28-16</inkml:trace>
        </inkml:traceGroup>
        <inkml:traceGroup>
          <inkml:annotationXML>
            <emma:emma xmlns:emma="http://www.w3.org/2003/04/emma" version="1.0">
              <emma:interpretation id="{7443E06D-A98C-43C2-BF9A-E3297799DB7A}" emma:medium="tactile" emma:mode="ink">
                <msink:context xmlns:msink="http://schemas.microsoft.com/ink/2010/main" type="inkWord" rotatedBoundingBox="18360,14973 18093,16792 17564,16714 17832,1489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34680.8191">329 2862 350 0,'-7'-4'110'0,"-3"-1"26"15,0 4-100-15,-1-1-3 16,-1 4-12-16,-6 1-3 15,1 2-7-15,-4 7 0 16,-1 3-3-16,-3 8-3 16,3 5-2-16,-6 15-1 15,3 5 0-15,-10 19 0 16,4 4 2-16,-12 30 0 16,5 1 1-16,-7 26-1 15,5-6-2-15,-7 29 0 0,11-18-2 16,-7 18 1-16,6-24-1 15,-1-3 1-15,5-34-1 16,1-9 1-16,9-31-1 16,5-12 0-16,6-18-1 15,6-8-3-15,4-11-3 0,0-11-6 16,4-10-5-16,6-21-23 16,-1-11-43-16,6-32-64 15,5-6-11-15,1-34-137 16</inkml:trace>
          <inkml:trace contextRef="#ctx0" brushRef="#br0" timeOffset="235113.6534">-51 3043 226 0,'20'-25'177'0,"-10"10"-34"16,-7 16-24-16,3 11-77 15,3 5-24-15,2 18-2 16,6 9-8-16,-2 26-3 15,-2 13-3-15,-1 38-1 16,-6 7 0-16,-6 32-1 16,-5-6 0-16,-11 17 0 15,-9-32 1-15,-10-3 4 0,-1-38 1 16,-8-13 1-16,8-37 1 16,4-10 0-16,11-19-2 15,4-11-2-15,6-15-2 16,1-19-4-16,1-14-3 15,1-23-2-15,6-7-2 16,4-13 1-16,5 8 2 16,1 1 0-16,2 14 2 15,2-3 2-15,1 18 0 0,2 0 1 16,3 10 1-16,0 7 2 16,-1 15 0-16,-1 1 0 15,-1 9 2-15,4 6-1 16,-1 9 0-16,9 3-1 15,-1 3-3-15,7 5-11 16,-1-1-12-16,4-4-131 16,-4-1 31-16,-1 3-330 15</inkml:trace>
        </inkml:traceGroup>
      </inkml:traceGroup>
    </inkml:traceGroup>
  </inkml:traceGroup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03.25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4863D0-207B-4059-829F-6592E3ECD2C5}" emma:medium="tactile" emma:mode="ink">
          <msink:context xmlns:msink="http://schemas.microsoft.com/ink/2010/main" type="inkDrawing" rotatedBoundingBox="288,14367 927,12795 998,12824 359,14396" semanticType="callout" shapeName="Other">
            <msink:sourceLink direction="with" ref="{59DA9505-C3A9-4907-9225-69BF5025F94E}"/>
            <msink:sourceLink direction="with" ref="{4A3ECFBA-EFCE-4ED8-A111-1E7678F0A906}"/>
          </msink:context>
        </emma:interpretation>
      </emma:emma>
    </inkml:annotationXML>
    <inkml:trace contextRef="#ctx0" brushRef="#br0">-35-1242 227 0,'-6'-11'122'0,"-3"4"-1"16,1 2-50-16,0 5-31 0,1 2-13 16,0 1-20-16,1 2-4 15,-1 2-2-15,-1 3 3 16,-1 3 2-16,-4 7 2 16,-2 6 2-16,-8 17 0 15,3 7-2-15,-8 23-1 16,0 4-3-16,-9 24-1 15,2-5-2-15,-8 27 0 16,2-3-1-16,-8 27-2 16,3-14 0-16,-9 10 0 15,7-30 0-15,-3-7 0 16,12-41 3-16,9-15-6 16,19-25-5-16,8-15-6 15,11-22-4-15,10-16-13 16,2-11-7-16,10-22-48 15,0-9-30-15,3-28-13 16,-1-6-79-16</inkml:trace>
  </inkml:traceGroup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5:03.4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A3ECFBA-EFCE-4ED8-A111-1E7678F0A906}" emma:medium="tactile" emma:mode="ink">
          <msink:context xmlns:msink="http://schemas.microsoft.com/ink/2010/main" type="inkDrawing" rotatedBoundingBox="575,14489 816,12954 953,12975 711,14511" semanticType="callout" shapeName="Other">
            <msink:destinationLink direction="with" ref="{FA4863D0-207B-4059-829F-6592E3ECD2C5}"/>
          </msink:context>
        </emma:interpretation>
      </emma:emma>
    </inkml:annotationXML>
    <inkml:trace contextRef="#ctx0" brushRef="#br0">-193-1053 216 0,'35'-44'131'0,"-16"29"-4"15,-8 21-26-15,-9 21-53 16,-5 33-6-16,-6 18-16 15,-7 35-9-15,-1 6-11 16,-5 37-3-16,4-1-2 0,0 27-2 16,3-26 0-16,-5-1-1 15,2-46 1-15,-7-19-4 16,3-39-3-16,-6-9-16 16,7-19-24-16,-4-13-94 15,5-15 10-15,-7-23-221 16</inkml:trace>
  </inkml:traceGroup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7:17.7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93FC34C-B9F0-4131-ACBE-EE091576EF65}" emma:medium="tactile" emma:mode="ink">
          <msink:context xmlns:msink="http://schemas.microsoft.com/ink/2010/main" type="writingRegion" rotatedBoundingBox="6199,11885 14558,12648 14070,18002 5710,17239">
            <msink:destinationLink direction="with" ref="{44E1F309-7BDD-4BFC-B720-1E0F2008127D}"/>
            <msink:destinationLink direction="with" ref="{4BB6F44F-1AEF-4355-ADA4-52AB27340FC1}"/>
          </msink:context>
        </emma:interpretation>
      </emma:emma>
    </inkml:annotationXML>
    <inkml:traceGroup>
      <inkml:annotationXML>
        <emma:emma xmlns:emma="http://www.w3.org/2003/04/emma" version="1.0">
          <emma:interpretation id="{DB6438CA-7E01-4151-BD75-95F2BF3AC649}" emma:medium="tactile" emma:mode="ink">
            <msink:context xmlns:msink="http://schemas.microsoft.com/ink/2010/main" type="paragraph" rotatedBoundingBox="6199,11885 14558,12648 14253,15994 5893,152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8AFF27-F990-4A21-90C4-F6A11C25666E}" emma:medium="tactile" emma:mode="ink">
              <msink:context xmlns:msink="http://schemas.microsoft.com/ink/2010/main" type="line" rotatedBoundingBox="6199,11885 14558,12648 14253,15994 5893,15231"/>
            </emma:interpretation>
          </emma:emma>
        </inkml:annotationXML>
        <inkml:traceGroup>
          <inkml:annotationXML>
            <emma:emma xmlns:emma="http://www.w3.org/2003/04/emma" version="1.0">
              <emma:interpretation id="{DF41C572-D8BF-47CF-8DE1-3E050AB14D4D}" emma:medium="tactile" emma:mode="ink">
                <msink:context xmlns:msink="http://schemas.microsoft.com/ink/2010/main" type="inkWord" rotatedBoundingBox="6199,11885 11196,12341 10959,14947 5961,1449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938-422 384 0,'15'0'100'0,"7"3"29"15,4 1-111-15,11 2-11 16,-2 1-13-16,5 3-44 16,-6-2-64-16,5-3-15 15,-8 0-55-15,6-8 30 16</inkml:trace>
          <inkml:trace contextRef="#ctx0" brushRef="#br0" timeOffset="401.6703">1486-754 286 0,'18'-61'146'15,"-1"-1"-4"-15,-9 16-75 16,2-3-23-16,-3 16-30 16,1 7-15-16,-1 11-10 15,-2 20-2-15,-8 16 2 0,-9 34 0 16,-6 17 9-1,-12 32 8-15,0 7 1 16,-7 35 3-16,2-3 0 0,-6 31-1 16,6-16-3-16,-3 3 6 15,3-38 2-15,2-23 3 16,10-47 4-16,3-20 1 16,6-30-8-16,8-14-8 15,4-14-8-15,2-20-12 16,7-8-8-16,6-14-5 15,4 6-1-15,6-4-3 16,2 19 7-16,3 8 4 16,-3 19 5-16,6 11 8 15,-4 13 6-15,3 12 3 16,0 8 2-16,1-1 0 16,-4 5 0-16,3-1-4 15,-5-7-8-15,1-6-59 0,-4-5-54 16,3-5-6-16,-5-5-71 15,0 2 93-15</inkml:trace>
          <inkml:trace contextRef="#ctx0" brushRef="#br0" timeOffset="1042.9033">1692 174 251 0,'10'3'100'15,"0"-3"10"-15,-7-1-69 16,2-1-2-16,-1 0-7 16,-9-1 4-16,-5 1-5 15,-5-1 1-15,-5 3-9 0,-7-5-12 16,-1 2-10-16,1 1-8 15,4 5-6-15,-2 6 4 16,7 6 2-16,-2 13 3 16,5 5 5-16,2 14 5 15,8-4-4-15,3 2 0 16,6-11-2-16,5-9-2 16,1-13-2-16,4-10-2 15,2-14-2-15,4-11-4 16,-1-6-1-16,7-10-2 15,-3 2 2-15,1 1 2 16,-6 7 5-16,-2 8 8 16,-7 11 9-16,-3 13 6 15,-2 10 0-15,-3 16 0 16,-2 9-5-16,2 13-5 16,-4-3-5-16,3 7 0 0,2-12-1 15,6-3 0-15,0-13 0 16,12-9 4-16,-2-11-1 15,11-12 2-15,1-10 2 16,11-12 3-16,-3-4-3 16,14-17 3-16,-2-2-2 15,8-18 2-15,-7 0-2 16,12-24-1-16,-6-1-1 16,9-25 1-16,-6 6-3 0,5-30-3 15,-11 13 1-15,3-24-1 16,-19 17-3-16,-8-7 1 15,-15 34-1-15,-15 16 7 16,-17 45 1-16,-14 33 0 16,-9 41 2-16,-20 52-2 15,0 32-5-15,-13 56-1 16,8 16-1-16,-3 56-3 16,17-12-6-16,1 21-8 15,20-38-8-15,5-13-8 16,15-65 0-16,9-31-21 15,9-55-25-15,7-30-63 16,7-32-5-16,2-33-142 16</inkml:trace>
          <inkml:trace contextRef="#ctx0" brushRef="#br0" timeOffset="1877.4204">2454 705 413 0,'10'43'121'15,"-3"-18"27"-15,3-3-109 0,5-12-29 16,4-9-5-16,5-10-9 16,-3-16-14-16,1-9-11 15,1-17-24-15,-6-5-3 16,-6-16 3-16,-2 6 12 15,-6-14 16-15,-5 14 29 16,-4-2 20-16,-3 21 9 0,-6 9 4 16,-3 23-4-1,-5 25-1-15,1 20-15 0,-8 18-6 16,7 13-5-16,0 19-1 16,5-5-1-16,1 4-1 15,7-9-2-15,7-2-1 16,1-18 0-16,7-10-1 15,3-17 0-15,6-13 5 16,4-17 3-16,7-17 4 16,5-13-1-16,6-18 2 15,-1-5-6-15,7-9-3 16,-6 9-3-16,2 4-1 16,-6 17-2-16,-4 9-1 15,-10 19-1-15,-1 11-1 16,-9 13 0-16,-4 9 2 15,-3 6 1-15,-2 3 2 16,-4-1 2-16,3-3 3 0,4-7 0 16,4-2 1-16,4-6 0 15,7-6 1-15,-1-7-1 16,13-3-2-16,-3-6-5 16,11-5-33-16,-2 1-90 15,3-10-20-15,-10-4-53 16,10-12-14-16</inkml:trace>
          <inkml:trace contextRef="#ctx0" brushRef="#br0" timeOffset="2327.4984">3719-965 436 0,'5'-2'150'0,"-5"11"15"16,-10 6-113-16,-3 23-39 16,-2 13-14-16,-12 31-4 15,-4 7-4-15,-16 31-3 16,2-1 4-16,-13 31 1 16,7-11 3-16,-12 17 1 15,8-25 4-15,-6-8 4 16,14-43 2-16,1-17-1 15,17-31 2-15,9-12-3 16,12-12-6-16,3-6-6 0,10-11 0 16,10-7-2-16,5-9 1 15,13-7 1-15,5-3 6 16,6 0 0-16,-3 9 0 16,2 4 0-16,-11 9-1 15,3 13-2-15,-10 12 1 0,-2 13-1 16,-8 8 1-16,-2 10-2 15,-6-2-2-15,-2-1-15 16,-2-13-17-16,2-6-33 16,2-12-21-16,1-8-48 15,2-4-9-15,3-7-60 16</inkml:trace>
          <inkml:trace contextRef="#ctx0" brushRef="#br0" timeOffset="2706.1699">3794 367 361 0,'11'-4'135'0,"-2"-1"12"16,-6 4-94-16,0-6-23 15,-3-3-17-15,0-5-10 16,-6 5-12-16,-11 5-12 16,-3 12-2-16,-8 14 2 15,0 13 6-15,-6 12 14 0,6 5 12 16,3 11 3-16,7-9-1 15,6 0-4-15,11-10-8 16,7-8-14-16,4-20-10 16,9-13-1-16,-3-16 2 15,9-15 4-15,-3-11 12 16,9-13 6-16,-1 1 2 16,5-6-2-16,-3 8-3 0,1-3-5 15,-3 18 1-15,-2 5 11 16,-5 15 5-16,2 5 6 15,-8 10 7-15,1 4-2 16,-3 1-15-16,-4-2-41 16,-4 0-33-16,-7-3-64 15,-5-3-26-15,-11-4-96 16</inkml:trace>
          <inkml:trace contextRef="#ctx0" brushRef="#br0" timeOffset="2935.7672">3694-105 493 0,'-8'20'153'0,"-4"-13"23"15,2-2-130-15,12-2-45 16,5 5-14-16,-2 2-11 15,4 7-17-15,3-2-18 16,0 1-82-16,-2-4-19 16,0 0-33-16,-4-7-44 15</inkml:trace>
          <inkml:trace contextRef="#ctx0" brushRef="#br0" timeOffset="3060.7461">3767-35 282 0,'7'-20'116'0,"-1"-3"11"15,1 4-77-15,3 8-7 16,-2 7-19-16,6 6-9 15,-1 8-9-15,8 5-12 16,-1 2-32-16,7-1-95 16,-9-4 11-16,4 4-241 15</inkml:trace>
          <inkml:trace contextRef="#ctx0" brushRef="#br0" timeOffset="-1695.2433">-257-910 388 0,'2'-3'86'0,"-2"-2"38"15,3 3-114-15,-3 0-1 16,0 2 2-16,0-1 2 16,0 2 1-16,-3 1-1 15,-2 0-3-15,-2 6-3 16,-3 4-2-16,-8 11-1 15,-2 7 0-15,-8 21 4 16,-4 11 1-16,-11 22 2 16,1 1-2-16,-16 38 1 15,2-2-3-15,-12 35 0 16,3-10-2-16,-8 18 0 16,13-27-2-16,1-3 0 15,10-38-3-15,10-9-2 16,12-31-3-16,7-19-16 15,15-32-12-15,13-27-48 16,9-23-63-16,13-25-6 0,8-8-53 16,18-21 68-16</inkml:trace>
          <inkml:trace contextRef="#ctx0" brushRef="#br0" timeOffset="-1321.5761">-234-492 266 0,'72'-74'124'16,"-4"10"7"-16,-20 28-68 15,-3 11-11-15,-20 18-21 16,-7 19-6-16,-12 10-11 16,-7 19-6-16,-12 9-7 0,-16 16-3 15,-12-1-1-15,-21 16 0 16,-4-6 4-16,-19 13 3 16,6-8 2-16,-16 6 0 15,15-15-1-15,-4-2 0 16,19-18-3-16,7-4 0 15,21-18-2-15,11 1-1 16,14-11-1-16,7 0-2 16,8-4 0-16,6 4-1 15,2-3 2-15,8 6 1 16,-1-4 2-16,5 7-1 16,-1-2 1-16,4 4 0 15,-1-4 1-15,5 4-1 16,-5-6 0-16,5 1-5 0,-5-4-7 15,3-1-6-15,-3-2-100 16,-2 0-26-16,-5-1-26 16,4 1-79-16</inkml:trace>
          <inkml:trace contextRef="#ctx0" brushRef="#br0" timeOffset="-896.8355">-211 513 179 0,'9'-17'168'15,"1"0"-44"-15,-5 2-21 0,5-6-65 16,3 3-31-16,2-4-4 16,0 5-2-16,-2-1 0 15,-5 7-1-15,-3-4 1 16,-3 5 0-16,-4-2 0 16,-1 4 0-16,-5 6 2 15,-2 5 1-15,-3 14 11 16,-4 5 4-16,-1 14 5 15,4-1 0-15,4 6 1 16,5-7-12-16,5-1-3 16,7-13-7-16,3-5-3 15,2-10-5-15,4-9-4 16,1-6-1-16,1-8-2 16,-1-3-2-16,1-9 1 15,-3 2 3-15,-3-4 3 0,-6 5 6 16,-2 6 11-16,-3 11 6 15,-2 0 4-15,1 8-1 16,3 6-2-16,-1 2-9 16,3 7-4-16,1 7-6 15,2 7-12-15,2-5-12 16,2 1-131-16,-2-8 29 0,2-7-325 16</inkml:trace>
          <inkml:trace contextRef="#ctx0" brushRef="#br0" timeOffset="-379.2605">248 187 364 0,'8'-8'156'0,"-1"10"2"16,-7 3-94-16,0 8-27 15,0 8-30-15,-4 14 1 16,1 7-10-16,-5 18-3 15,-4 1-2-15,-3 22 1 16,-3 2 3-16,-9 18 0 16,4-9 3-16,-8 16 1 15,2-19-1-15,1 10 1 16,5-24 0-16,3-13 2 0,8-25 0 16,4-18-1-16,5-31 0 15,3-26-1-15,1-16-2 16,4-32-5-16,5-16 0 15,10-34-2-15,3 4-1 16,14-19 1-16,3 18 3 16,13-6 2-16,-5 34 3 15,5 10 3-15,-6 30 2 16,1 15 2-16,-13 28 0 16,3 24 0-16,-8 19-3 0,-7 23-1 15,-11 9-2-15,-9 13 1 16,-10-3-1-16,-16-4 1 15,-5-12 0-15,-12-3 2 16,0-13 0-16,-10-1 0 16,4-9 0-16,-11-3-3 15,9-8-4-15,0-6-8 16,12-9-8-16,2-7-34 16,18-3-30-16,4-6-73 15,11 4-11-15,7-4-137 16</inkml:trace>
          <inkml:trace contextRef="#ctx0" brushRef="#br0" timeOffset="-136.5802">581 84 292 0,'45'-18'144'0,"3"11"-2"0,-14 16-69 16,-1 21-19-16,-13 9-28 15,-5 30-7-15,-9 5-12 16,-4 19-20-16,-9-8-8 15,-1 4-8-15,-2-24 1 16,-5-7 8-16,3-26 14 0,1-17 5 16,3-22 7-16,3-19-1 15,5-18-7-15,5-25-41 16,3-8-78-16,5-29-10 16,4 3-61-16,1-26 32 15</inkml:trace>
        </inkml:traceGroup>
        <inkml:traceGroup>
          <inkml:annotationXML>
            <emma:emma xmlns:emma="http://www.w3.org/2003/04/emma" version="1.0">
              <emma:interpretation id="{3151C5AA-56EA-46B6-A039-0836995D655D}" emma:medium="tactile" emma:mode="ink">
                <msink:context xmlns:msink="http://schemas.microsoft.com/ink/2010/main" type="inkWord" rotatedBoundingBox="11310,12451 14549,12747 14253,15994 11014,15698"/>
              </emma:interpretation>
            </emma:emma>
          </inkml:annotationXML>
          <inkml:trace contextRef="#ctx0" brushRef="#br0" timeOffset="4171.215">4488-832 452 0,'0'17'126'0,"-9"17"28"16,-4 8-125-16,-4 28-22 15,1 11-13-15,-9 32-11 16,-2 5-5-16,-6 33-5 15,0-8 3-15,-4 8 10 16,6-27 15-16,-2-11 11 16,9-40 8-16,5-18 12 15,5-27-1-15,6-8 0 16,3-15-7-16,3-7-3 16,7-8-11-16,2-8-7 15,5-7-7-15,6-10-3 16,2 0-2-16,1 4-1 15,-2 8 1-15,-3 4-3 16,-4 13 3-16,-1 12-2 0,-4 9 0 16,-2 14 3-16,-2 7 4 15,-3 14 7-15,-3-2 5 16,5 0 2-16,-2-6-1 16,8-6 0-16,0-14-5 15,4-7-5-15,0-9-1 16,8-11-1-16,-4-10 1 0,9-11-1 15,2-6 0-15,2-6-1 16,-4 3-5-16,5 0-4 16,-7 16 2-16,1-1 2 15,-8 10 1-15,3 1 7 16,-6 6 3-16,-2-4 0 16,-6 7-2-16,-1 5 2 15,-6 2-3-15,-5 8-1 16,-1 3-1-16,-3 12 2 15,-4 0 1-15,1 8 1 16,4-3 4-16,2 5 4 16,8-10 1-16,2-4 1 15,4-9-2-15,4-5 0 16,2-6-4-16,5-7 1 16,2-9-1-16,8-10 0 15,-2-4-3-15,5-10 0 16,-7 2-1-16,2 0-1 15,-3 8 0-15,-3 0 0 0,-2 11 0 16,1 5 0-16,-4 9 2 16,1 9 4-16,-2 5-1 15,0 9 1-15,2 0-1 16,2 3-2-16,-6-7-2 16,6-2 0-16,-5-10 2 15,6-1 2-15,-2-9 1 0,6-4 1 16,1-6 0-16,7-4-2 15,-5-4-2-15,7-5-2 16,-6 2-2-16,4-2-3 16,-7 3-3-16,4 0-2 15,-6 9 1-15,3 3 0 16,-9 5 3-16,1 4 3 16,-4 2 0-16,3 3 1 15,0-1 0-15,5 4-2 16,-1-4-4-16,8-3-15 15,-2-5-10-15,8-5-131 16,-1-5 27-16,4-5-320 16</inkml:trace>
          <inkml:trace contextRef="#ctx0" brushRef="#br0" timeOffset="4773.1329">5988 174 348 0,'-3'3'144'0,"-5"4"9"15,-5 1-83-15,-1 1-41 16,-7 12-9-16,-3 9-15 0,-2 10-5 16,1 8-1-1,-3 17 1-15,9-2-1 0,0 10-1 16,2-7 1-16,4 1 0 15,4-18 0-15,4-7 0 16,7-20 0-16,8-11 4 16,5-16 3-16,8-21 4 15,4-9 4-15,9-25 1 16,-1-6-3-16,13-12-2 16,-6 11-5-16,9-3-2 15,-9 17-3-15,4 12-2 16,-13 16-1-16,4 22-1 15,-14 24 2-15,5 34 3 16,-9 21 1-16,-4 42 2 16,-10 15 2-16,-15 41-2 15,-15-1-1-15,-22 44 0 16,-9-19 0-16,-26 21-2 16,1-33-3-16,-18 12 4 15,6-47 3-15,-14-12 6 0,21-43 10 16,-5-24 5-16,23-44-3 15,5-28-5-15,19-25-5 16,13-16-8-16,18-6-3 16,26-13 18-16,20 11 11 15,42-10 15-15,19 8 4 16,46-14 2-16,8 6-17 0,51-21-12 16,-8 2-19-16,33-23-31 15,-17-4-22-15,26-28-158 16,-42 7-43-16,-7-27-51 15,-51 1-103-15</inkml:trace>
        </inkml:traceGroup>
      </inkml:traceGroup>
    </inkml:traceGroup>
    <inkml:traceGroup>
      <inkml:annotationXML>
        <emma:emma xmlns:emma="http://www.w3.org/2003/04/emma" version="1.0">
          <emma:interpretation id="{844E4711-FE63-4398-A7AD-A9A1A9B7EA7E}" emma:medium="tactile" emma:mode="ink">
            <msink:context xmlns:msink="http://schemas.microsoft.com/ink/2010/main" type="paragraph" rotatedBoundingBox="6223,15048 12748,16044 12444,18037 5919,170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2823CF-E666-444F-B60C-D9F23CB63D14}" emma:medium="tactile" emma:mode="ink">
              <msink:context xmlns:msink="http://schemas.microsoft.com/ink/2010/main" type="line" rotatedBoundingBox="6223,15048 12748,16044 12444,18037 5919,17041"/>
            </emma:interpretation>
          </emma:emma>
        </inkml:annotationXML>
        <inkml:traceGroup>
          <inkml:annotationXML>
            <emma:emma xmlns:emma="http://www.w3.org/2003/04/emma" version="1.0">
              <emma:interpretation id="{8B7BD5C2-24A8-451C-B421-63899D66C1B1}" emma:medium="tactile" emma:mode="ink">
                <msink:context xmlns:msink="http://schemas.microsoft.com/ink/2010/main" type="inkWord" rotatedBoundingBox="6223,15048 10091,15638 9787,17631 5919,1704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4317.6467">-176 2360 530 0,'-13'24'128'0,"6"-6"43"0,9-11-153 16,16-6-10-16,7 1-5 15,8 3-11-15,-1-4-10 16,5 1-47-16,-8-2-107 15,0-2 11-15,-13-4-272 0</inkml:trace>
          <inkml:trace contextRef="#ctx0" brushRef="#br0" timeOffset="14016.4908">7 2819 363 0,'-10'-2'102'0,"-3"-6"31"15,-1-2-101-15,1-4-14 16,0 1-5-16,0-2-6 16,3 0-6-16,-2 2-1 15,5 3 0-15,-4 2 0 16,2 6 0-16,-4 5-1 15,0 6 0-15,-4 14 0 16,1 8 1-16,-3 21 0 16,4 8 4-16,-1 19 5 15,9-4 2-15,6 6 1 0,11-16-1 16,6-3-1-16,7-24-7 16,9-8-1-16,-2-19-2 15,6-14 2-15,-1-15-1 16,7-26 1-16,-2-7-1 15,1-17-2-15,-4 2 0 16,-4-3-1-16,-10 16 1 0,-13 0 0 16,-8 17 1-1,-14 1 1-15,-8 12 0 0,-16 4 0 16,1 11 0-16,-10 6-1 16,5 9-1-16,0 3 0 15,14 2-27-15,-1 6-119 16,9-2 31-16,3 4-322 15</inkml:trace>
          <inkml:trace contextRef="#ctx0" brushRef="#br0" timeOffset="15052.9536">392 3157 440 0,'-10'-1'110'0,"-1"-3"35"15,6 3-130-15,0-3-9 16,3 6-12-16,2 0-28 15,0 1-12-15,-2-1-2 16,2 4 2-16,2-1 12 16,1-1 35-16,4-6 28 15,3-3 10-15,3-15 11 16,4-3-6-16,6-14-6 16,2-4-18-16,11-9-5 15,3 2-9-15,4-5-1 0,-2 13-3 16,2 3-1-1,-13 17-1-15,-1 12 0 0,-15 13 0 16,-5 15 1-16,-13 11-1 16,-7 21 1-16,-9 6 0 15,-12 15 1-15,1-7 0 16,-2 3 1-16,6-15-1 16,0-4 1-16,16-15-2 0,-1-8 0 15,9-11-3-15,6-6-5 16,6-10-2-16,9-5-12 15,5-10-13-15,10-10-88 16,5-6-26-16,7-12-30 16,2-2-69-16</inkml:trace>
          <inkml:trace contextRef="#ctx0" brushRef="#br0" timeOffset="15501.7523">1279 2860 348 0,'1'3'134'0,"-1"1"14"15,-3-3-92-15,-4-1-24 16,-3-1-18-16,-6 1-7 16,-4 0-12-16,-5 5-11 0,-2 1-7 15,-3 13-3-15,6 1 2 16,2 8 5-16,5-2 10 15,7 3 10-15,10-5 7 16,9 0 4-16,6-6 2 16,11 5 0-16,4-3-3 15,8 0-4-15,1-2-3 16,-1 1-2-16,-8-5-1 0,-4 0 6 16,-11-1 2-16,-8 9 4 15,-11 1 3-15,-11 7 7 16,-9 3-1-1,-16 7 3-15,-7-4-2 0,-18 2-4 16,4-3-6-16,-9 0-6 16,11-5-9-16,-1-2-8 15,17-8-6-15,3-2-10 16,17-4-6-16,9-6-48 16,11-5-63-16,13-9-16 15,7-14-56-15,22-18 31 16</inkml:trace>
          <inkml:trace contextRef="#ctx0" brushRef="#br0" timeOffset="13547.1863">-772 1844 227 0,'14'-18'197'0,"-4"5"-48"16,-10 9-18-16,10 1-102 15,3 5-22-15,10 3-4 16,7 4-2-16,8 5 0 16,-1 4 0-16,6 4-2 15,-5-2 1-15,2-7-1 16,-7-3 1-16,2-4-1 16,-9-4 1-16,-1 1-1 15,-10 1 1-15,-3-3-1 0,-7-1 0 16,-10 7 1-16,-3 3 0 15,-12 15 0-15,-7 8 1 16,-16 19 1-16,-2 2-2 16,-11 18 1-16,3-8 0 15,3 8 0-15,12-16 2 16,8 1-1-16,16-19 2 16,14-2-1-16,14-9 0 0,11-2 1 15,6-7 0-15,11 0 0 16,-1-4 0-16,7-4 0 15,-9-2-1-15,-1 2 0 16,-7 2-1-16,-6 1-1 16,-12 2 1-16,-6 8 0 15,-7 2 0-15,-15 13 1 16,-10 5-1-16,-13 20 1 16,-5-1-1-16,-19 7 0 15,4-7 0-15,-13-1 1 16,5-14-1-16,-6 3 0 15,11-14 0-15,-4 2-4 16,17-13-4-16,6-7-7 16,16-9-7-16,13-9-36 15,13-9-30-15,8-14-72 16,5-7-15-16,12-16-131 16</inkml:trace>
          <inkml:trace contextRef="#ctx0" brushRef="#br0" timeOffset="12900.6073">-790 1839 388 0,'-5'-15'103'16,"2"-1"30"-16,4-3-107 16,6 6-16-16,1 1-2 15,-1 4-5-15,0 6-2 16,-4 1-1-16,0 7 0 16,1 3 0-16,-3 11 0 15,1 5 1-15,-7 16 0 16,-2 7 0-16,-4 24 1 15,-4 6 1-15,-7 33 1 0,4 0-1 16,-5 22 2-16,3-10 1 16,0 5 0-16,5-31-1 15,2-5 0-15,4-27-1 16,6-16-3-16,1-20-5 16,4-11-7-16,-2-13-7 15,2-22-44-15,1-6-74 16,0-25-4-16,2-9-58 15,-1-24 49-15</inkml:trace>
          <inkml:trace contextRef="#ctx0" brushRef="#br0" timeOffset="16187.4545">1488 3023 233 0,'71'-30'179'0,"-14"8"-31"16,-1 4-21-16,-11 5-87 16,0 3-16-16,-14 1-13 15,1 0-4-15,-11 2-7 16,-4-1 0-16,-10-1 0 15,-7-1-1-15,-10-1 0 16,-14-6 0-16,-5 0-2 16,-11-1-1-16,-2 2 1 15,-8 4-2-15,7 10 2 16,-2 11 1-16,11 7 0 0,0 19 0 16,13 7 2-16,3 12-1 15,8 1 1-15,5 10 0 16,6-10 1-16,8-2-1 15,2-15 1-15,9-6 0 16,3-14 1-16,6-8-1 16,-1-7 1-16,8-8-1 15,-3-5 0-15,7-11-1 16,-3-4 0-16,-1-5 0 16,-4-2 0-16,-6 2-1 15,-4 9 1-15,-7 3 0 16,-7 8 1-16,-3 1 0 15,-5 8-1-15,0 6 1 16,-1 1 0-16,1 8-1 0,3 4 1 16,-1 3 0-1,-1-1-1-15,4 4 1 0,0-6-1 16,2 0-1-16,1-6 0 16,7-7-1-16,0-7-1 15,7-11 1-15,1-9 1 16,5-9 1-16,0-6 2 15,6-9 0-15,-5 9 2 16,10-1 0-16,-8 6 1 16,6 11-2-16,-7 7 0 0,1 8-1 15,-8 7-1-15,-1 16-1 16,-10 3 0-16,-4 20 0 16,-8 3-1-16,-4 13-2 15,-2-11-2-15,1 7-3 16,2-19-5-16,3-6-17 15,5-16-11-15,8-6-15 16,3-15-24-16,11-8-62 16,5-5 16-16,7-11-141 15</inkml:trace>
          <inkml:trace contextRef="#ctx0" brushRef="#br0" timeOffset="16785.5204">2813 2895 216 0,'0'10'235'15,"-4"-2"-68"-15,-1-4-130 16,2 2 124-16,1-4-161 16,-1-1-17-16,-4-1-6 15,-1 2-4-15,0-2 5 16,-4 10 4-16,1 2 9 15,-3 6 5-15,4 2 4 0,0 5 3 16,2-7 2-16,3-1 2 16,7-11 0-16,3-1 0 15,5-10 0-15,6-6-2 16,2-8-2-16,4-9-1 16,-2-5-2-16,3-5 0 15,-3 5-1-15,2 1 1 16,-6 9-1-16,-1 6 0 15,-5 12 1-15,-3 17-1 16,-5 11 0-16,-7 34 2 16,-5 16 0-16,-7 38 2 15,0 8-1-15,-6 44-9 16,3-9-3-16,-6 17-1 16,1-29 9-16,-8-5 9 15,-1-42 13-15,-7-15 15 16,1-31 5-16,-15-5-10 0,5-21-9 15,-9-13-4-15,7-12-14 16,-3-16-9-16,16-10-4 16,0-19-5-16,14-4 0 15,7-9 0-15,13 8 7 16,9 1 8-16,12 11 5 16,14-1 3-16,10 7-1 15,18-5-6-15,5 0-14 16,22-4-23-16,-6 5-33 0,13-3-100 15,-11 4 5-15,5-3-223 16</inkml:trace>
        </inkml:traceGroup>
        <inkml:traceGroup>
          <inkml:annotationXML>
            <emma:emma xmlns:emma="http://www.w3.org/2003/04/emma" version="1.0">
              <emma:interpretation id="{08078601-72D5-44B0-B807-9B2BC45C7B3B}" emma:medium="tactile" emma:mode="ink">
                <msink:context xmlns:msink="http://schemas.microsoft.com/ink/2010/main" type="inkWord" rotatedBoundingBox="10262,16248 11367,16417 11296,16880 10191,16711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17613.7745">3458 3151 229 0,'12'-14'90'15,"-4"4"13"-15,-1-1-32 16,-4 1-21-16,-4-2 8 16,-8 1-4-16,-7-1-6 15,-4-1-23-15,-10 1-12 16,0 4-14-16,-7 6-5 16,4 9-3-16,-5 11 1 0,7 8 4 15,-1 14 3-15,10 5 4 16,7 12 2-16,9-9 1 15,6 3 1-15,5-11-2 16,8-8-1-16,4-16-2 16,9-14-2-16,1-15-1 15,8-17 1-15,1-10 0 16,2-13 0-16,-3 3 1 0,3-5 3 16,-8 14 0-16,-1 2 0 15,-6 16 0-15,-7 8-2 16,-6 12-1-16,-5 11-1 15,-5 17 0-15,-6 15 3 16,-6 6 1-16,0 11 2 16,-1-7 0-16,3-4 0 15,2-14-2-15,3-2-2 16,2-14-2-16,3-4 0 16,1-7-2-16,9-8 2 15,5-12 0-15,13-14 1 16,6-6 1-16,10-11 0 15,0 0 0-15,4-3 2 16,-8 13 0-16,-1 3 3 16,-7 13 0-16,-2 6 0 15,-10 9-3-15,-2 9-1 0,-3 1-3 16,-3 3 0-16,-4 2-1 16,-1 5 1-16,-4 3 0 15,0 4 0-15,-3 3 0 16,0 1 0-16,3-4-1 15,-1-7-4-15,1-7-1 16,4-6-1-16,3-7 1 16,3-8 1-16,6-6 4 0,11-6 2 15,-2 0 0-15,3-3 0 16,-3 8 0-16,-1 0-1 16,-9 9 1-16,1 1-1 15,-8 6 0-15,4 6 1 16,-5 6-1-16,0 11 1 15,-3 4-1-15,-1 8-3 16,-1 3-2-16,-1 4-5 16,-1-5-6-16,-1 0-9 15,1-8-5-15,0-2-29 16,1-8-13-16,1 0-48 16,0-5-17-16,1-3-18 15,1-4-22-15</inkml:trace>
        </inkml:traceGroup>
        <inkml:traceGroup>
          <inkml:annotationXML>
            <emma:emma xmlns:emma="http://www.w3.org/2003/04/emma" version="1.0">
              <emma:interpretation id="{F9998BC3-E487-44D5-9F62-25CDB6D17313}" emma:medium="tactile" emma:mode="ink">
                <msink:context xmlns:msink="http://schemas.microsoft.com/ink/2010/main" type="inkWord" rotatedBoundingBox="11244,15925 12732,16152 12459,17939 10971,17712"/>
              </emma:interpretation>
              <emma:one-of disjunction-type="recognition" id="oneOf3">
                <emma:interpretation id="interp3" emma:lang="" emma:confidence="0">
                  <emma:literal>g</emma:literal>
                </emma:interpretation>
                <emma:interpretation id="interp4" emma:lang="" emma:confidence="0">
                  <emma:literal>y</emma:literal>
                </emma:interpretation>
                <emma:interpretation id="interp5" emma:lang="" emma:confidence="0">
                  <emma:literal>G</emma:literal>
                </emma:interpretation>
                <emma:interpretation id="interp6" emma:lang="" emma:confidence="0">
                  <emma:literal>Y</emma:literal>
                </emma:interpretation>
                <emma:interpretation id="interp7" emma:lang="" emma:confidence="0">
                  <emma:literal>J</emma:literal>
                </emma:interpretation>
              </emma:one-of>
            </emma:emma>
          </inkml:annotationXML>
          <inkml:trace contextRef="#ctx0" brushRef="#br0" timeOffset="18276.6779">4483 3247 233 0,'36'-28'190'15,"-4"8"-28"-15,-1-2-19 0,-6 6-89 16,-2-4-13-16,-4 3-26 16,-3-3-10-16,-6-1-9 15,-6-1-6-15,-6 4-3 16,-6 1-2-16,-6 5 4 15,-4 11 3-15,0 1 7 0,-2 6 5 16,3 3 1 0,2 7 1-16,4 1-1 0,2 13-1 15,6 0-3-15,3 5-1 16,5-6-1 0,5-4-5-16,2-13-5 0,6-14 4 15,4-14 2-15,6-16 1 16,5-6 6-16,8-17 8 15,1 2-4-15,4-10 1 16,-4 8 1-16,1-1 4 16,-8 13-2-16,-5 4 1 15,-9 19 1-15,-4 12-2 16,-9 13-4-16,-8 23-1 16,-3 19-3-16,-9 34-3 15,-4 17-5-15,-11 33-4 16,-6 0-4-16,-13 26-3 15,-1-20 3-15,-14 18 3 0,3-27 5 16,-14 4 4 0,6-27 3-16,-12 1 0 0,5-29-1 15,-12-4 5-15,14-27 4 16,-6-9 2-16,14-24 2 16,2-15-2-16,13-14-4 15,9-16-3-15,21-8-3 16,20-13 2-16,18-2 8 15,31-16 16-15,16 1 5 0,34-14 5 16,12 4 2-16,46-10-1 16,0 12-18-16,31-5-16 15,-14 15-21-15,21-7 122 16,-32 11-324-16,-8-14 135 16,-40-2-766-16</inkml:trace>
        </inkml:traceGroup>
      </inkml:traceGroup>
    </inkml:traceGroup>
  </inkml:traceGroup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9:22.1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A071139-804A-424B-AF6B-D3A4F9602F25}" emma:medium="tactile" emma:mode="ink">
          <msink:context xmlns:msink="http://schemas.microsoft.com/ink/2010/main" type="writingRegion" rotatedBoundingBox="5408,4855 12486,4521 12685,8735 5607,9069">
            <msink:destinationLink direction="with" ref="{4BB6F44F-1AEF-4355-ADA4-52AB27340FC1}"/>
          </msink:context>
        </emma:interpretation>
      </emma:emma>
    </inkml:annotationXML>
    <inkml:traceGroup>
      <inkml:annotationXML>
        <emma:emma xmlns:emma="http://www.w3.org/2003/04/emma" version="1.0">
          <emma:interpretation id="{3884F63C-CD8C-46CB-A075-A7EF3E4E0B27}" emma:medium="tactile" emma:mode="ink">
            <msink:context xmlns:msink="http://schemas.microsoft.com/ink/2010/main" type="paragraph" rotatedBoundingBox="5771,4838 12486,4521 12588,6684 5873,7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BCBEA5-1A11-4CE9-A98F-4BC11011DA8D}" emma:medium="tactile" emma:mode="ink">
              <msink:context xmlns:msink="http://schemas.microsoft.com/ink/2010/main" type="line" rotatedBoundingBox="5771,4838 12486,4521 12588,6684 5873,7001"/>
            </emma:interpretation>
          </emma:emma>
        </inkml:annotationXML>
        <inkml:traceGroup>
          <inkml:annotationXML>
            <emma:emma xmlns:emma="http://www.w3.org/2003/04/emma" version="1.0">
              <emma:interpretation id="{8C2EE55A-E284-4ED6-8EAA-EB822A08DF51}" emma:medium="tactile" emma:mode="ink">
                <msink:context xmlns:msink="http://schemas.microsoft.com/ink/2010/main" type="inkWord" rotatedBoundingBox="5787,5170 8386,5048 8469,6804 5869,692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707 788 283 0,'10'-13'153'0,"-9"-4"-15"16,9-14-38-16,10-4-91 15,7-10 0-15,-2 4-3 16,4-7-3-16,-2 9-2 15,3-5-1-15,0 5 1 0,3-4-1 16,-2 8 0-16,4 2 0 16,-10 13-1-16,-6 9 1 15,-10 14 1-15,-10 20 0 16,-11 17 1-16,-8 26 1 16,-6 14-1-16,-7 15 1 15,3-11-1-15,5-4 0 16,10-23-1-16,11-18 0 15,11-20-1-15,10-14 2 16,4-12 1-16,8-15 2 16,-1-4 1-16,7-17 1 15,-1-1-2-15,6-9 0 16,-5 7-3-16,2-2 0 16,-11 11-1-16,1-1 0 0,-6 10-1 15,1-2 0 1,0 7 1-16,1 3-2 0,-3 8 1 15,-4 12 0-15,-4 12 0 16,-7 18 0-16,-5 8-1 16,0 22-5-16,-3 3-5 15,1 13-39-15,5-6-102 16,-1 3 16-16,0-20-266 16</inkml:trace>
          <inkml:trace contextRef="#ctx0" brushRef="#br0" timeOffset="-522.6473">878-334 403 0,'-4'7'112'0,"-1"3"24"15,5-4-109-15,12 4-35 16,13 2-21-16,6 0-108 15,-2-4 20-15,0 2-269 16</inkml:trace>
          <inkml:trace contextRef="#ctx0" brushRef="#br0" timeOffset="-688.0086">272 516 334 0,'5'2'74'16,"0"-9"34"-16,3-1-97 15,3-2-5-15,4 3 2 16,-3 2-5-16,1-3-1 16,-1 1-1-16,1-9 0 15,1-8-1-15,2-7 1 16,-3-4 0-16,2-8 0 0,-3 1 1 16,-2-6 4-16,-2 5 2 15,1-5 1-15,-6 6-1 16,-3 4 1-16,-2 12-2 15,-6 4 1-15,-4 14 1 16,-8 11-1-16,-1 10-1 16,-11 19-2-16,-1 8-3 0,-8 16 0 15,-1 2-1-15,-6 14 1 16,6-6 2-16,-1 15 3 16,7-4 1-16,1 9 4 15,10-11 0-15,8-4 0 16,9-21-3-16,13-8-1 15,8-21-4-15,11-8 0 16,4-11-2-16,10-10 1 16,0-7-2-16,10-15 1 15,-3-2 0-15,5-9-1 16,-10 1-1-16,3-3 1 16,-10 6-1-16,2-6 0 15,-5 10 0-15,1 3 0 16,-6 5 0-16,0 10 0 15,-7 17-1-15,-4 18 1 16,-9 10 0-16,-4 18 0 16,-6 3 1-16,-6 9 0 15,-4-5 0-15,-3 6 0 0,-1-11 0 16,3 2-1-16,2-19-1 16,13-13-2-16,7-20-4 15,13-27-33-15,9-19-91 16,10-36-15-16,2-16-57 15,5-31-5-15</inkml:trace>
          <inkml:trace contextRef="#ctx0" brushRef="#br0" timeOffset="644.5303">2089-761 406 0,'17'2'107'0,"-7"6"34"15,-8 6-113-15,4 11-15 16,4 6-4-16,-3 17 0 16,-4 2-5-16,-9 18-2 0,-8 2 0 15,-14 23 0-15,-5 1-1 16,-17 33 1-16,-3-6-1 15,-12 20 0 1,4-18-1-16,-4 0 1 0,14-34 0 16,7-12-1-16,18-36 0 15,9-11-2-15,12-18-1 16,5-11-1-16,5-7 1 0,9-9-1 16,2-7 3-16,11-8 1 15,1 0 0-15,13-5 0 16,3 7 0-16,12 7 0 15,-1 12 0-15,11 14 0 16,-8 14 1-16,5 14-1 16,-13 2 0-16,-8 10 1 15,-17-9 0-15,-10 9 3 16,-20-9 1-16,-22 11 3 16,-11-7 3-16,-29 5 4 15,-6-9-5-15,-20-1 0 16,7-14-2-16,-4-4-4 15,21-10-4-15,7-7 0 16,26-5-1-16,11 0-3 16,15 1-2-16,7-1-6 15,9 2-5-15,9 3-23 16,7 0-62-16,14-2-50 0,9 6-21 16,8-8-110-16</inkml:trace>
          <inkml:trace contextRef="#ctx0" brushRef="#br0" timeOffset="1017.1169">2312 813 316 0,'18'-15'120'0,"0"-1"14"0,9-4-77 16,3 1-29-16,3-2-3 15,-3 1-14-15,0-8-2 16,-5 0-3-16,3-7-1 15,-10 1-2-15,0 0-2 16,-11 5 0-16,-9 0 0 16,-14 7 0-16,-16 9-1 15,-4 9 1-15,-12 19-1 16,0 17 1-16,-2 26-1 16,12 8 0-16,4 16 0 15,18-6 1-15,12 0-2 16,14-21 1-16,9-12-2 15,7-18-3-15,11-13-10 0,-4-14-9 16,7-18-120-16,0-8 29 16,3-15-299-16</inkml:trace>
        </inkml:traceGroup>
        <inkml:traceGroup>
          <inkml:annotationXML>
            <emma:emma xmlns:emma="http://www.w3.org/2003/04/emma" version="1.0">
              <emma:interpretation id="{D11FE50F-6C0F-46DA-960D-44F1B9A4E836}" emma:medium="tactile" emma:mode="ink">
                <msink:context xmlns:msink="http://schemas.microsoft.com/ink/2010/main" type="inkWord" rotatedBoundingBox="8639,4702 12486,4521 12588,6684 8741,686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3864.5954">5463 453 250 0,'-2'36'130'0,"7"3"-4"16,0-11-52-16,5 2-38 15,0-7-15-15,7-6-5 16,-4-11-6-16,4-14 2 0,-1-12-3 16,2-23 0-16,-3-12-2 15,0-18-2-15,-3-2-3 16,-5-13 0-16,-4 14-1 16,-5 2-2-16,-6 21-1 15,-5 8-3-15,-1 19-2 16,-6 14-4-16,5 14-2 15,-6 19-6-15,3 15 2 16,-4 25 1-16,0 10 5 16,3 24 4-16,4-8 8 0,3 6 1 15,10-24 2-15,4-9 2 16,5-31 3-16,4-11 2 16,4-18 2-16,3-14-1 15,2-8-4-15,9-11-2 16,-4-6-2-16,9-9-4 15,-5 1 1-15,4-2-1 16,-7 13 1-16,4 7-1 16,-8 14 0-16,3 14-1 15,-5 13-2-15,-2 11-4 16,-5 4-1-16,-8 10 0 16,-6-3 1-16,-8-1 5 15,-4-8 5-15,0-6 1 16,3-8-1-16,1-3-1 15,8-6-1-15,1-6 0 0,3-6 0 16,5-6 3 0,1-4 4-16,9-13 1 0,5-3-1 15,7-9 1-15,2 2-4 16,11-9-2-16,-7 12-1 16,6 3 0-16,-9 10-2 15,-3 3 0-15,-12 14-1 16,-5 5-2-16,-8 9-2 0,-5 14-1 15,-6 9 0-15,-4 12 0 16,-4 4 3-16,0 8 1 16,-1-8 1-16,3-2 1 15,4-11 0-15,6-8 2 16,5-7-1-16,4-5 1 16,6-7 1-16,2-9 2 15,3-1 0-15,6-13-1 16,-1-5 0-16,4-9 0 15,-1-1-3-15,2-10 0 16,-3 6 0-16,3-6 0 16,-4 8 0-16,1-3 0 15,-6 10 1-15,1 5-1 16,-3 8-1-16,-5 2 0 16,-4 9 0-16,2 6 0 15,-5-2 0-15,0 0 0 0,0 3-1 16,0-3 1-16,-2 4 0 15,-1-1 1-15,1 4 1 16,-1 4 0-16,-1 2-1 16,-2 2 1-16,2 2-1 15,-2 1 0-15,2-3-1 16,-2 0 1-16,-1-3-1 16,-1 1 0-16,3-3 1 15,-2 0-1-15,2-5 0 16,2 0-1-16,1-5 0 15,2-2 0-15,-2-3 0 0,4-3 1 16,1-5 0-16,2-7 1 16,0-4-1-16,4-2 0 15,-6-1 0-15,3-4 0 16,-2 3 0-16,1-6 0 16,-4 5 0-16,3-6 0 15,-6 5 1-15,-1-2 0 16,-4 9 0-16,-3 1 1 15,0 6-1-15,-3 3 1 16,-2 4 0-16,-2 1 0 16,1 5 0-16,-4 8 1 15,0 8 0-15,-2 18 2 16,-1 11 0-16,-4 19 0 16,4 2-1-16,5 19 0 0,4-6-1 15,9 7-2-15,4-16-2 16,4-4-1-16,5-25-5 15,11-5-2-15,0-18 0 16,13-10-1-16,4-8-1 16,13-7-31-16,-5-7-103 15,14-6 22-15,-4-2-286 16</inkml:trace>
          <inkml:trace contextRef="#ctx0" brushRef="#br0" timeOffset="1453.3336">3482-830 449 0,'19'-5'101'0,"-9"21"46"16,-5 13-131-16,-5 30-6 15,-9 18-1-15,-14 46-8 16,-15 11-6-16,-19 47-3 15,-6-8 1-15,-11 22 0 16,2-30 4-16,1-12 6 16,16-46 2-16,2-15 1 15,15-39 0-15,4-13-1 16,10-20-3-16,7-7-2 16,7-11-4-16,8-11-2 15,7-9-3-15,9-13-1 16,2-8 2-16,9-10 1 15,2-1 4-15,8 0 1 0,-4 8 2 16,6 8 1-16,-8 12-1 16,0 14 1-16,-6 13-1 15,-1 13 1-15,-8 12 0 16,-4 13 0-16,-6 3 0 16,-6 11 0-16,-3-7-1 15,-2-5 0-15,4-12-4 16,8-10-23-16,5-15-18 0,8-9-45 15,4-8-47-15,6-7-15 16,-3-1-80-16</inkml:trace>
          <inkml:trace contextRef="#ctx0" brushRef="#br0" timeOffset="2134.6784">3613 596 319 0,'4'-12'124'16,"-6"2"10"-16,-5-6-74 15,-1-3-38-15,-3-6-4 16,-3 4-13-16,-4 3-2 16,1 6-2-16,-6 15-1 15,2 14 1-15,-8 18-1 16,4 13 1-16,-6 27 1 16,8 1 0-16,3 12-1 15,11-12 1-15,8-8-2 0,9-28 0 16,7-17 0-16,5-23 0 15,5-21 0-15,0-16 1 16,5-17-1-16,-4-8 0 16,4-11 0-16,-5 8 0 15,-3 1-1-15,-7 15-1 16,-4 13 0-16,-8 16 0 16,1 10 0-16,-4 12 0 0,1 9 1 15,1 8 0-15,1 5 0 16,2 5 1-16,9 2-1 15,4-4 1-15,9 3 0 16,4-9 0-16,9 1 1 16,0-12 2-16,10-7 2 15,-4-16 1-15,10-14 1 16,-4-13-1-16,13-18-1 16,-7-3-3-16,8-24 1 15,-6 9 0-15,13-34 1 16,-12 4 2-16,11-25-2 15,-12 6-2-15,3-26 0 16,-19 27-2-16,-5-11-2 16,-18 27 2-16,-9 6 0 15,-15 30 0-15,-9 11 0 16,-6 31 0-16,-7 26 0 16,-2 28-1-16,-11 34 0 0,-2 23 0 15,-11 47 1-15,-1 13 0 16,-3 47 0-16,7-7 1 15,3 26-1-15,16-29 1 16,4-6-1-16,10-49 0 16,10-21-4-16,8-44-7 15,5-18-36-15,2-26-46 16,5-18-54-16,-1-15-28 0,2-27-84 16</inkml:trace>
          <inkml:trace contextRef="#ctx0" brushRef="#br0" timeOffset="2559.4972">5362-1156 372 0,'33'-56'120'0,"-8"19"22"15,-10 34-104-15,-2 36-8 16,-6 39-14-16,-14 55-6 15,-11 28-6-15,-21 67-2 16,-9 11-2-16,-18 32-1 16,3-27-1-16,-5 4 2 15,15-63-1-15,-2-26 1 16,18-63 0-16,-1-25 1 0,8-41 1 16,0-24-2-16,4-18-1 15,-1-22-11-15,2-14-8 16,-5-18-15-16,2 4-1 15,0-3 4-15,5 18 12 16,6 9 10-16,12 19 15 16,7 7 4-16,9 12 0 15,16 2 0-15,5 4-3 0,16-1-1 16,5-1-1-16,15-5-2 16,0 1-1-16,10-9-3 15,-7-2-2-15,6-6-26 16,-11 3-94-16,-3-2 21 15,-18 6-250-15</inkml:trace>
        </inkml:traceGroup>
      </inkml:traceGroup>
    </inkml:traceGroup>
    <inkml:traceGroup>
      <inkml:annotationXML>
        <emma:emma xmlns:emma="http://www.w3.org/2003/04/emma" version="1.0">
          <emma:interpretation id="{3B0BC31B-8E47-4F2A-A06F-6C9D4054E375}" emma:medium="tactile" emma:mode="ink">
            <msink:context xmlns:msink="http://schemas.microsoft.com/ink/2010/main" type="paragraph" rotatedBoundingBox="5611,7166 11074,7261 11045,8947 5581,88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3AC9A6-A4DB-4126-86E2-A0646C0BA35F}" emma:medium="tactile" emma:mode="ink">
              <msink:context xmlns:msink="http://schemas.microsoft.com/ink/2010/main" type="line" rotatedBoundingBox="5611,7166 11074,7261 11045,8947 5581,8853"/>
            </emma:interpretation>
          </emma:emma>
        </inkml:annotationXML>
        <inkml:traceGroup>
          <inkml:annotationXML>
            <emma:emma xmlns:emma="http://www.w3.org/2003/04/emma" version="1.0">
              <emma:interpretation id="{8CE8EB27-5DFF-4B4F-AD11-65B249E0FA42}" emma:medium="tactile" emma:mode="ink">
                <msink:context xmlns:msink="http://schemas.microsoft.com/ink/2010/main" type="inkWord" rotatedBoundingBox="5611,7166 9507,7233 9478,8920 5581,8853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5180.4488">444 2178 333 0,'4'1'65'0,"7"1"36"15,7-2-100-15,6 2 0 16,2 1 2-16,4 4-1 16,-3-6-2-16,-1 3 1 15,-4-8-1-15,-4-1 0 16,-6 2 2-16,-7 5 7 15,-7 6 0-15,-8 17 0 16,-5 10 1-16,-10 20 2 16,-3 3-5-16,-8 16 0 15,2-4 0-15,1 10-1 16,10-14-3-16,6 2-4 16,11-15-9-16,7-6-24 15,8-19-9-15,6-13-63 16,3-17-8-16,10-12-21 15,4-11-9-15</inkml:trace>
          <inkml:trace contextRef="#ctx0" brushRef="#br0" timeOffset="4786.1714">702 1384 325 0,'10'-8'113'15,"-9"-4"20"-15,-2 6-80 16,1 2-29-16,-4 3-7 15,-4 4-2-15,-7 7-11 16,-17 12-1-16,-9 3-2 0,-16 18 0 16,-6 0 0-16,-11 18 0 15,2 2 0-15,-11 17-1 16,9 0 1-16,-13 24-1 16,13-4 1-16,-6 21-1 15,17-11 1-15,5 14-1 16,18-13-1-16,8 14 0 15,16-19-1-15,9 2-1 16,12-27 2-16,13-8 0 16,12-33 1-16,18-11 1 15,7-18-1-15,20-14 0 16,0-14 0-16,18-13-6 16,-7-8-8-16,13-13-124 15,-9-2 34-15,15-12-320 16</inkml:trace>
          <inkml:trace contextRef="#ctx0" brushRef="#br0" timeOffset="6374.8117">957 2697 331 0,'15'12'91'0,"7"-5"27"15,4-1-97-15,8-4 0 16,-5-10-8-16,5-12-4 16,-8-7-1-16,2-14-2 15,-4-6-2-15,6-14 0 16,-7 1-2-16,-2-10-2 15,-6 11 1-15,-13-3 0 16,-14 16 0-16,-9 2-2 16,-7 18-2-16,-7 14-4 15,1 21-4-15,-4 22-2 16,5 21 1-16,-3 27 3 16,6 3 6-16,1 19 4 15,13-10 4-15,4 7 5 16,7-18 2-16,10-7 2 0,7-27-1 15,6-9 1-15,5-25-4 16,12-17-3-16,0-15-3 16,8-19 0-16,-1-9-2 15,8-16-1-15,-4-5-1 16,5-9-2-16,-4 12-1 0,-1 0 0 16,-9 13 1-16,-4 4 0 15,-8 18 2-15,-2 3 1 16,-4 11-1-16,-6 10 1 15,-3 11 0-15,-2 6 0 16,-5 6 2-16,-4 9 2 16,-1 2 2-16,-1 9 1 15,-1 4 0-15,0 8-2 16,2-1-2-16,0 8-2 16,1-11-1-16,2 3 0 15,1-11-1-15,3-2 0 16,0-11-1-16,0-7 0 15,1-14-1-15,8-10 0 16,-3-12 1-16,8-15 0 16,-1-3 1-16,7-9 1 15,-4 4-1-15,4 3 0 16,-5 14 0-16,0 9 1 0,-7 15-1 16,-1 12 1-16,-5 14 0 15,1 14 0-15,2 5 1 16,5 12-1-16,3-7-1 15,9-2 1-15,-1-14-1 16,9-9 1-16,-2-14 0 16,4-13 1-16,-4-11 3 15,2-18-1-15,-5-8 0 0,1-19 0 16,-4 0-2-16,-2-10-1 16,-12 7 0-16,-10-7 0 15,-9 11 0-15,-18 1 1 16,-5 9-2-16,-15 3 1 15,1 13 0-15,-3 8-1 16,8 8 0-16,4 9 0 16,16 11 0-16,12 9-1 15,7 5 0-15,11 4 1 16,6 1 0-16,12-2 0 16,5-5 0-16,13-4 0 15,-2-8 0-15,13-3 0 16,-6-4 0-16,3-3 0 15,-8-5 0-15,4 1 0 16,-11-1 1-16,-1 2-1 16,-8-2 0-16,-3 6 0 15,-9-1 0-15,-5 4-1 0,-5 3 1 16,-1 8-1-16,-3 5 1 16,-2 17 0-16,-3 7 0 15,1 24 0-15,-4 6 0 16,-1 24 1-16,5-8-1 15,-2 15-1-15,-2-18 1 16,0-2-2-16,2-29 0 0,-1-14-7 16,-1-26-7-16,2-29-46 15,3-24-84-15,2-32 6 16,4-15-217-16</inkml:trace>
          <inkml:trace contextRef="#ctx0" brushRef="#br0" timeOffset="6558.9436">2657 1693 332 0,'-1'-10'154'16,"-3"10"-7"-16,9 8-66 15,9 4-69-15,7 0-15 16,2-2-11-16,6 1-10 16,-6-1-2-16,3 5-11 15,-4 3-23-15,1 17-72 16,-3 5 14-16,3 25-193 15</inkml:trace>
          <inkml:trace contextRef="#ctx0" brushRef="#br0" timeOffset="7082.9298">2833 2653 283 0,'-11'43'100'16,"2"-2"19"-16,9-9-75 15,2-6-5-15,3-7-6 16,0-8-1-16,-2-7-5 0,4-14-3 15,4-9-3-15,8-14-8 16,4-10-5-16,5-17-5 16,5 0-2-16,4-16-1 15,-4 8 0-15,4-3 1 16,-6 13 0 0,-3 8-1-16,-11 22-2 0,-5 18-1 15,-9 21 0-15,-5 27 0 16,-6 14 1-16,-5 23 1 15,1 3 1-15,-6 11 1 16,3-14 0-16,0 1-1 16,3-19 1-16,4-9-1 15,6-20 0-15,4-10-1 16,3-16 1-16,5-14 0 16,3-8 0-16,7-18 0 15,0-5 2-15,10-12-1 16,0 4 0-16,3-9 0 15,0 10-1-15,5 1-1 0,-4 12 1 16,2 5 0-16,-6 13 0 16,-2 9-1-16,-6 10 1 15,-2 10 0-15,-5 6 0 16,0 7 0-16,0 1 1 16,0 6-1-16,-2-4 0 15,3 2 0-15,1-3-2 0,0 3-10 16,-1-6-13-16,1-5-124 15,-4-11 28-15,4-9-310 16</inkml:trace>
        </inkml:traceGroup>
        <inkml:traceGroup>
          <inkml:annotationXML>
            <emma:emma xmlns:emma="http://www.w3.org/2003/04/emma" version="1.0">
              <emma:interpretation id="{4305E4F1-B05D-41CB-A122-0A545F2FA121}" emma:medium="tactile" emma:mode="ink">
                <msink:context xmlns:msink="http://schemas.microsoft.com/ink/2010/main" type="inkWord" rotatedBoundingBox="9713,7769 11065,7793 11048,8812 9695,8789"/>
              </emma:interpretation>
              <emma:one-of disjunction-type="recognition" id="oneOf3">
                <emma:interpretation id="interp3" emma:lang="" emma:confidence="0">
                  <emma:literal>ne</emma:literal>
                </emma:interpretation>
                <emma:interpretation id="interp4" emma:lang="" emma:confidence="0">
                  <emma:literal>sie</emma:literal>
                </emma:interpretation>
                <emma:interpretation id="interp5" emma:lang="" emma:confidence="0">
                  <emma:literal>nl</emma:literal>
                </emma:interpretation>
                <emma:interpretation id="interp6" emma:lang="" emma:confidence="0">
                  <emma:literal>nh</emma:literal>
                </emma:interpretation>
                <emma:interpretation id="interp7" emma:lang="" emma:confidence="0">
                  <emma:literal>sd</emma:literal>
                </emma:interpretation>
              </emma:one-of>
            </emma:emma>
          </inkml:annotationXML>
          <inkml:trace contextRef="#ctx0" brushRef="#br0" timeOffset="8016.0245">3849 2536 371 0,'0'7'103'15,"7"-4"28"-15,1-4-105 16,7-6-10-16,3-8-6 16,7-6-5-16,-2-4-4 15,7-12-1-15,-5 6 0 16,2-6-1-16,-6 9 1 16,3-2 0-16,-6 10 0 0,3 2-2 15,-4 13-5-15,-2 16-21 16,-2 13-19-16,-6 17-67 15,-9 12-16-15,-6 9 24 16,-9-7 2-16,-4 4 100 16,-2-11 77-16,-1-3 26 15,8-12-17-15,2-1 21 16,6-15-82-16,3-6-6 16,2-7-9-16,3-4 0 15,2-10 0-15,6-7 2 16,3-6-1-16,9-14-1 15,2-3-1-15,9-11-1 16,-1 1-3-16,9-5 0 16,-6 9 0-16,3-4 0 15,-6 13 0-15,3 4 0 16,-9 15 0-16,-1 3 0 0,-10 10-2 16,0 7 0-16,-8-1-1 15,-1 4 0-15,-4 2 0 16,-4 10 1-16,-2 1 0 15,-3 17 1-15,-2 6 1 16,1 9-1-16,5-3 1 16,3 9-1-16,9-11 0 15,1-4 0-15,4-6 0 16,1 0-1-16,0-13 0 0,4-4 0 16,1-8-1-16,10-8 1 15,-1-12 1-15,8-9-1 16,0-7 2-16,8-14 7 15,-2-5 3-15,9-16 4 16,0-1 2-16,8-11 3 16,-5 7-4-16,0-11 4 15,-8 14-2-15,-7-5 1 16,-13 12-2-16,-6-1 1 16,-11 19-7-16,-12 8-3 15,-4 15-3-15,-10 15-3 16,-2 17-3-16,-10 24-1 15,0 16-2-15,-5 31 1 16,5 3 1-16,6 24 1 16,10-11-4-16,18 13-3 15,14-23-20-15,18 2-33 16,11-24-61-16,23-9-23 0,8-23-40 16,28-12-7-16</inkml:trace>
        </inkml:traceGroup>
      </inkml:traceGroup>
    </inkml:traceGroup>
  </inkml:traceGroup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4:19.0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FA4DCCC-09A2-43D4-9FA2-FBB03E6673D2}" emma:medium="tactile" emma:mode="ink">
          <msink:context xmlns:msink="http://schemas.microsoft.com/ink/2010/main" type="writingRegion" rotatedBoundingBox="18228,225 32336,575 32230,4833 18123,4483"/>
        </emma:interpretation>
      </emma:emma>
    </inkml:annotationXML>
    <inkml:traceGroup>
      <inkml:annotationXML>
        <emma:emma xmlns:emma="http://www.w3.org/2003/04/emma" version="1.0">
          <emma:interpretation id="{89CE755E-9AF6-4AA3-9BA1-E03D4CE6E38B}" emma:medium="tactile" emma:mode="ink">
            <msink:context xmlns:msink="http://schemas.microsoft.com/ink/2010/main" type="paragraph" rotatedBoundingBox="18228,225 32336,575 32230,4833 18123,4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3BFAB1-CB90-43AF-A913-B5795C0467DD}" emma:medium="tactile" emma:mode="ink">
              <msink:context xmlns:msink="http://schemas.microsoft.com/ink/2010/main" type="line" rotatedBoundingBox="18228,225 32336,575 32230,4833 18123,4483"/>
            </emma:interpretation>
          </emma:emma>
        </inkml:annotationXML>
        <inkml:traceGroup>
          <inkml:annotationXML>
            <emma:emma xmlns:emma="http://www.w3.org/2003/04/emma" version="1.0">
              <emma:interpretation id="{81ADA290-1295-4432-B25E-37C875D0C044}" emma:medium="tactile" emma:mode="ink">
                <msink:context xmlns:msink="http://schemas.microsoft.com/ink/2010/main" type="inkWord" rotatedBoundingBox="18200,1342 25259,1517 25182,4609 18124,4434"/>
              </emma:interpretation>
            </emma:emma>
          </inkml:annotationXML>
          <inkml:trace contextRef="#ctx0" brushRef="#br0">21245 365 457 0,'6'-17'103'0,"4"11"39"16,4 16-140-16,2 15-13 0,1 8-13 15,-4 7-12-15,-6-5 1 16,-4-7 11-16,-3-12 15 15,2-7 16-15,-2-9 15 16,8-12-1-16,2-8-6 16,10-11-14-16,3-8-25 15,5-14-104-15,-1-5 17 16,6-15-256-16</inkml:trace>
          <inkml:trace contextRef="#ctx0" brushRef="#br0" timeOffset="-2438.5642">18190 896 394 0,'10'-3'144'0,"-8"0"10"16,-4 1-94-16,0 0-48 15,-8 4-8-15,0 1-7 16,-11 7-1-16,-2 2 0 0,-11 8 1 16,1 5 4-1,-8 5 3-15,7 0 1 0,-10 14 0 16,5 0-1-16,-5 5-2 16,5 0-2-16,1 5-1 15,10-12 0-15,8-2-1 16,10-14-1-16,12-6 0 15,8-15-1-15,16-11 2 16,6-14 0-16,21-20 1 16,5-12 1-16,22-29 0 15,-4-10 0-15,20-34 1 16,-6-1 0-16,16-34 1 16,-11 6 1-16,18-30 1 15,-15 16-1-15,6-20-4 16,-21 26-5-16,-5-3-3 15,-28 38-1-15,-15 14 3 0,-22 43 6 16,-9 20 5 0,-14 35 3-16,-5 32-1 0,-5 26-1 15,-12 45-3-15,-6 23-1 16,-12 49-2-16,-3 2 1 16,-8 28-3-16,6-29-3 15,2 6-12-15,11-34-8 16,-2 0-77-16,5-30-47 15,-7 1-15-15,4-22-123 0</inkml:trace>
          <inkml:trace contextRef="#ctx0" brushRef="#br0" timeOffset="-1423.8613">19648-472 376 0,'-57'9'98'15,"11"1"28"-15,-2 13-104 16,14 8-16-16,-4 19-1 16,5 10-3-16,-10 23 1 15,3 3 3-15,-8 32 5 16,5 2 2-16,-7 26 0 16,8-10-3-16,-4 22-2 15,6-19-6-15,-5 2-1 0,7-25-1 16,0-8 1-16,10-38-1 15,3-22 2-15,10-24-1 16,0-16-4-16,5-13-3 16,2-12-2-16,-1-4-1 15,9-13 1-15,7-5 3 16,13-15 3-16,5 6 3 16,11-8 0-16,4 9 0 0,12-2 8 15,-3 12 6-15,14-3-5 16,-3 10 0-16,10 2 1 15,-7 7-7-15,3-1-6 16,-12 9 5-16,-1-4-1 16,-17 2-2-16,-4 2 2 15,-16 1-1-15,-7 2-1 16,-14 5-1-16,-15 4 1 16,-12 1-2-16,-14 5 0 15,-6 1 2-15,-3 1 1 16,9 3-2-16,-1 1-1 15,16 1-2-15,-1 10-1 16,11 4-1-16,-1 9 2 16,6 3 2-16,2 10 0 15,4-3 3-15,5 8-2 16,2-1 1-16,3 9 0 0,3-3-1 16,6 5 1-16,-3-6-1 15,8-2-3-15,-3-17-3 16,7-10-22-16,2-13-22 15,7-12-89-15,-2-9 4 16,3-8-197-16</inkml:trace>
          <inkml:trace contextRef="#ctx0" brushRef="#br0" timeOffset="-942.9199">19918 800 331 0,'12'-23'115'15,"-7"1"13"-15,1 4-83 16,-1 5-36-16,-3 13-4 16,-5 11-8-16,-9 13-3 15,-3 7 2-15,-10 11 2 16,-1-1 2-16,-7 6 6 15,3-9 4-15,-2 8 3 16,4-6 2-16,3 0 0 16,8-2-4-16,6 5-3 15,6-8-3-15,6 2-2 0,8-11-3 16,6-4-1-16,3-14-1 16,5-13 0-16,2-13 1 15,2-14 0-15,-4-6 2 16,2-8 0-16,-7 6 0 15,-1 0 2-15,-6 12-1 16,3 3 0-16,-4 8-1 16,1 4-4-16,-3 6-2 0,1 7-1 15,-1 12 1-15,-3 11 0 16,-3 7 3-16,-1 12-1 16,3-4-3-16,-4 2-16 15,5-5-27-15,0-1-69 16,0-9-16-16,3-3-40 15,0-14-1-15</inkml:trace>
          <inkml:trace contextRef="#ctx0" brushRef="#br0" timeOffset="-364.698">20371 916 209 0,'34'-23'189'0,"-3"5"-65"16,-11 18-33-16,-5 20-59 15,-8 13-58-15,-7 22 32 0,-9 8 1 16,-7 13 4-16,-4-3 7 16,-5 22 8-16,-2-4 1 15,-4 32-1-15,1-2-4 16,-5 29-7-16,4-13-10 16,-4 11-6-16,3-32-5 15,-1-9-6-15,6-39-3 16,4-22-13-16,7-29-8 15,4-25-8-15,5-22 5 16,6-28 18-16,2-15 18 0,11-37 15 16,4-8 13-16,16-38-3 15,8-2-17-15,25-28-16 16,6 20-5-16,17-6 1 16,-5 35 6-16,8 13 13 15,-18 41 20-15,4 17-4 16,-14 29 0-16,0 14-4 15,-10 16-8-15,2 17-8 16,-9 10 6-16,1 12 0 16,-11 6 0-16,-4 12-1 15,-16-4 0-15,-12 1-2 16,-16-6-1-16,-14 4-1 16,-11-12 0-16,-18-5 0 15,-3-6 0-15,-10-9-1 0,7-11-2 16,-2-9-2-16,16 4-13 15,2 0-2-15,15 3-1 16,2 3 0-16,7 5 4 16,2-1 11-16,8-2 2 15,4 1-44-15,10-1-20 16,9 2-55-16,8 0-35 16,10 1-62-16</inkml:trace>
          <inkml:trace contextRef="#ctx0" brushRef="#br0" timeOffset="-256.3455">20850 1199 203 0,'36'10'103'0,"4"8"0"16,-4-2-56-16,3 3-27 16,-8-3-39-16,-3 1-78 15,-8-11-5-15,-6-7-155 16</inkml:trace>
          <inkml:trace contextRef="#ctx0" brushRef="#br0" timeOffset="-4925.036">15155-72 365 0,'2'0'120'16,"-2"-1"12"-16,0-1-86 15,5 4-46-15,3 4-2 16,-1 3 1-16,0 6 2 16,-6 1-1-16,-4 7 0 15,-7 1 2-15,-10 7-1 16,-5-1 1-16,-8 8 1 15,-2 2-1-15,-13 10 2 16,1 3 0-16,-9 19 0 16,4-1 0-16,-6 20-1 15,14-3-1-15,-5 18-1 16,11-3-1-16,0 19 0 0,5-18-3 16,-4 6-11-16,7-24-9 15,-3-13-20-15,8-28-9 16,-1-12-28-16,7-21-19 15,3-15-17-15,6-14-11 16,3-26-8-16</inkml:trace>
          <inkml:trace contextRef="#ctx0" brushRef="#br0" timeOffset="-4440.6653">14760 808 449 0,'-8'22'106'0,"-2"-20"37"0,8 3-127 16,12 1-16-16,12 4-6 15,6 2-8-15,14-4-68 16,1-5-61-16,3-9-11 15,-6-7-160-15</inkml:trace>
          <inkml:trace contextRef="#ctx0" brushRef="#br0" timeOffset="-4678.5135">14988 144 272 0,'48'-20'112'0,"3"-1"19"16,-8-1-73-16,15 4-12 15,-6 6-15-15,8 6-15 16,-9 4-13-16,6 7-4 16,-14 5-6-16,2 3-26 15,-12 2-20-15,-7 2-57 16,-14-2-6-16,-9-2 0 15,-8-6 15-15,-10-9 12 16,-3-8 47-16</inkml:trace>
          <inkml:trace contextRef="#ctx0" brushRef="#br0" timeOffset="-2996.3417">15612 684 456 0,'-7'3'103'16,"-4"-4"39"-16,4 1-140 15,5 4-9-15,2 6-6 0,0 7-6 16,0 5 1-16,-3 9 3 16,-2-1 6-16,-8 10 3 15,-1 0 5-15,-6 6 3 16,2-6 1-16,0 2 2 16,6-9-2-16,4-5 0 15,3-15-4-15,5-4-9 16,3-8-4-16,4-9-9 15,3-5-4-15,5-6-6 16,0-2 9-16,0-9 3 16,-2 2 9-16,4-9 10 15,1 4 9-15,7-10 3 16,5 1-1-16,10-1 9 16,-1 7-1-16,5 2 7 15,-6 15 0-15,0 7 5 16,-8 9-6-16,1 13-2 0,-2 8-8 15,0 13-3-15,-2 4-5 16,3 8-2-16,-7-3-2 16,-1-3 0-16,-7-12 0 15,1-4-1-15,-2-7 0 16,-1-6 1-16,-2-3-1 16,3-2 1-16,-3-3 0 15,4 0 1-15,2-2 0 16,3-4 0-16,1-4-3 0,4-2-2 15,-6-1-1-15,-1 0 0 16,-7-1 1-16,-6 1 3 16,-8-2 5-16,-5-5 1 15,-4 0 1-15,-3-3-1 16,2 1-3-16,0 1 0 16,3 6-1-16,1 3 2 15,4 6 0-15,-1 4-1 16,-1 2-2-16,-4 10-2 15,-4 5-2-15,-7 12-1 16,-1 7 3-16,-2 15 0 16,3-1 3-16,6 15 0 15,4-8-1-15,9 3 0 16,3-14 0-16,5-5-2 0,3-16 0 16,4-8-1-16,1-13 0 15,5-9 1-15,2-6 0 16,8-11 2-16,1 3 1 15,4-6 1-15,-2 6 0 16,7-1 0-16,-6 7-1 16,8 0-1-16,-4 9 0 15,8-1-1-15,-8 4 1 16,6 8-1-16,-13 3 0 16,1 5 0-16,-8 4 0 0,-4 6 0 15,-6-5 1-15,-4 4 0 16,-1-1 1-16,-2-1-1 15,0-5 0-15,0-1-1 16,3-4 0-16,-3-6-1 16,2 0-1-16,4-8 0 15,-1 0 0-15,7-11 0 16,-1-4 1-16,9-9 1 16,0 2 0-16,7-6 0 15,-4 4-1-15,5 3 0 16,-5 5-1-16,2 5-1 15,-8 7 1-15,8 4-1 16,-10 8 1-16,0 4-1 16,-5 5 1-16,-6 9 1 15,-2 1 0-15,-4 2 2 16,-3-3-1-16,0 1 1 16,0-13 0-16,2 1-1 0,-2-7 0 15,2 1 0-15,-1-7 0 16,8-1 2-16,-3-6-1 15,9-7 2-15,5-2-1 16,3-2 1-16,-1-2-2 16,6 4 2-16,-1 5 0 15,6 4 1-15,-1 4 0 0,7 5 0 16,0 4-1 0,4 2-1-16,-3-1-2 0,-1 5 0 15,-5-2 0-15,-3 6 0 16,-9 2 2-16,3 6 4 15,-7-1 0-15,2 6-1 16,-2-4-2-16,-1-3-18 16,-7-7-17-16,-4-3-25 15,-2-5-12-15,-3-8-82 16,1-4 14-16,0-6-160 16</inkml:trace>
        </inkml:traceGroup>
        <inkml:traceGroup>
          <inkml:annotationXML>
            <emma:emma xmlns:emma="http://www.w3.org/2003/04/emma" version="1.0">
              <emma:interpretation id="{41FC6281-F80A-479A-BCF8-89F195676648}" emma:medium="tactile" emma:mode="ink">
                <msink:context xmlns:msink="http://schemas.microsoft.com/ink/2010/main" type="inkWord" rotatedBoundingBox="25430,404 28602,483 28499,4631 25327,455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32148.2588">24274 790 350 0,'9'-8'80'16,"-4"3"34"-16,3 6-102 16,4 3-4-16,4 4-1 15,-3 4 0-15,1 8 3 16,-3 6 3-16,-1 16 2 16,-6 6 1-16,1 15-2 15,-4-2-6-15,1 4-2 0,-2-18-4 16,3-11 0-1,4-19-1-15,5-22-1 0,2-15-3 16,8-18-6-16,0-9-2 16,6-19-8-16,-2 1-1 15,4-11 2-15,-1 11 6 16,2 3 3-16,-6 23 7 16,2 10 3-16,-9 21 2 15,0 15 4-15,-6 11 0 16,-2 24 0-16,-5 6-1 0,-2 18-1 15,-5-1-4-15,1 5 2 16,-1-21 0-16,2-2 2 16,3-21-3-16,4-6-3 15,0-11-6-15,3-1-12 16,-2-6-19-16,0-2-85 16,-3-5 15-16,3-5-207 15</inkml:trace>
          <inkml:trace contextRef="#ctx0" brushRef="#br0" timeOffset="1169.0509">22214-1159 331 0,'45'-33'135'15,"-10"14"5"-15,1 14-77 16,-2 17-44-16,-1 15-7 16,-13 11-9-16,-12 30-1 15,-16 12 0-15,-22 41 1 16,-13 17 3-16,-22 48 7 15,-2 3 1-15,-16 43 3 16,10-21-1-16,-8 8-1 16,16-41-7-16,2 0-2 15,18-49-4-15,4-13-6 0,16-34-5 16,-2-18-7-16,6-30-2 16,-4-21-3-16,5-21 6 15,2-24 2-15,5-11 6 16,9-20 3-16,9-4 3 15,10-2 3-15,3 14 2 16,9 3-2-16,3 19 0 16,11 10-5-16,1 13-7 15,8 13-14-15,-2 7-6 0,0 14-19 16,-10 2-1 0,4 2 4-16,-11-6 16 15,4-2 24-15,-2-9 24 0,5-4 13 16,1-4 8-16,2-3-8 15,-3-5-15-15,2 0-5 16,-7 0-8-16,-3 2-7 16,-12 1 3-16,-3 2 1 15,-10 0 3-15,-3 0 4 16,-7 0 2-16,-8-1 0 16,-9-4-1-16,-11-2 10 15,-4 2-2-15,-7 4 8 16,5 2 1-16,1 6 0 15,8 8-10-15,2 5-4 16,7 1-7-16,-3 4-4 16,8-2-2-16,-1-4-1 0,6-4 0 15,1-5 1-15,5-5 2 16,3 0-1-16,0 1 2 16,4 6-1-16,3 1 0 15,5 4-2-15,2-1-2 16,4-1-1-16,-3-5 1 15,6-1-1-15,-4-9 2 16,3 0 2-16,0-7 0 16,5-6 0-16,1-1 1 0,0-1 0 15,-4 2 0-15,5 6 2 16,-3 6 1-16,3 2 2 16,-4 4-1-16,4 0 1 15,-3 0-3-15,3-5 0 16,-4 0-3-16,6-8 1 15,-4-3 0-15,7-13 2 16,0-1 1-16,8-10 0 16,-3 6-1-16,10-3 0 15,-5 9-2-15,3-5 1 16,-8 4-1-16,8-12 0 16,-3-9 1-16,8-28-1 15,2-15 1-15,14-42-1 16,-2-16 0-16,12-48-5 0,-4-4-1 15,8-44-3 1,-13 13-2-16,8-28 0 0,-17 39 7 16,-1 4 8-16,-17 63 4 15,-6 28 3-15,-17 62 1 16,-10 27-5-16,-12 41-6 16,-19 44-2-16,-14 29-2 15,-23 55 2-15,-4 19 4 16,-12 55 5-16,11 0 3 0,-4 45 6 15,19-19 1 1,2 32 4-16,17-40-2 0,10 4-6 16,15-53-4-16,13-6-3 15,11-54-5-15,9-8-5 16,5-39 1-16,5-4-8 16,-2-26-9-16,0-8-18 15,-4-18-143-15,2-10 36 16,-10-20-364-16</inkml:trace>
          <inkml:trace contextRef="#ctx0" brushRef="#br0" timeOffset="31421.4343">23934-450 328 0,'-8'36'103'15,"-7"-9"18"-15,-2 4-77 0,6 4-34 16,1 12 2-16,1-2 1 16,-2 9 0-16,1 6-5 15,-7 20 0-15,6 3-3 16,-11 36-1-16,0 9-2 15,-6 43 0-15,-2 5-1 16,-10 45 1-16,4-18-1 16,-4 31 2-16,2-27-1 15,-9 11-1-15,8-49-2 16,-8 2-8-16,6-46-5 0,-1-16-12 16,9-41-7-16,0-18-15 15,8-35 2-15,0-31 6 16,3-31 14-16,2-39 8 15,5-17 16-15,4-42 4 16,6 4-1-16,8-23-2 16,5 21 0-16,9-6 0 15,8 36 2-15,5 5 1 16,1 33 0-16,3 10 1 16,-1 27-1-16,0 13 4 15,-5 24 6-15,2 22 7 16,-3 16 1-16,-1 22 1 15,-1 8-4-15,5 6-8 16,-3-13-10-16,6-7-8 16,-3-20-1-16,4-18-2 0,-4-17 2 15,5-19 1-15,-8-12 5 16,4-19 1-16,-6-4 1 16,5-14-2-16,-8 5-3 15,4-3-5-15,-6 13-4 16,2 2-9-16,-6 12-2 15,4 4 5-15,-1 12 7 16,2 5 8-16,-1 14 17 16,2 11 26-16,-7 13 5 15,0 22 5-15,-6 13-4 0,3 20-9 16,-4 0-23-16,1 5-18 16,-1-18-21-16,-5-12-39 15,-1-22-45-15,-5-19-9 16,-2-18-94-16</inkml:trace>
        </inkml:traceGroup>
        <inkml:traceGroup>
          <inkml:annotationXML>
            <emma:emma xmlns:emma="http://www.w3.org/2003/04/emma" version="1.0">
              <emma:interpretation id="{3EE5CE61-821F-4FDE-954E-4AB0DD25F828}" emma:medium="tactile" emma:mode="ink">
                <msink:context xmlns:msink="http://schemas.microsoft.com/ink/2010/main" type="inkWord" rotatedBoundingBox="28736,2643 32282,2731 32230,4833 28684,4745"/>
              </emma:interpretation>
            </emma:emma>
          </inkml:annotationXML>
          <inkml:trace contextRef="#ctx0" brushRef="#br0" timeOffset="32925.8698">25123 969 452 0,'0'-10'90'0,"3"-4"46"0,2 4-136 16,-2-4-1-16,1 3 1 15,-4 2-1-15,-5 1-1 16,-7 8 2-16,-1 5 1 16,-7 12 0-16,-2 6 1 15,-1 12 2-15,0 1-1 16,0 16 0-16,6-2-1 16,5 6-1-16,7-6-2 15,7-2-3-15,5-21-2 16,6-13 0-16,5-19 0 0,7-14-2 15,2-16 1-15,8-15-4 16,-2 0 0-16,2-11 0 16,-7 9 2-16,3 1 4 15,-9 14 5-15,-1 7 4 16,-6 17 0-16,0 11 2 16,-5 12-1-16,0 14 0 15,-3 4-2-15,3 3 2 16,0-2-1-16,6-6 1 15,3-10-1-15,6-6 0 16,-5-7-2-16,4-7-1 16,-2-5 0-16,5-6 0 15,-6 2-1-15,4-8 1 0,0 1-1 16,3-5-2 0,-3 1-3-16,3-8-5 0,-3 6-1 15,2 0 0-15,-11 8 3 16,1 4 3-16,-9 9 6 15,-3 3 1-15,-3 3 0 16,0 6 0-16,-4 7-2 16,-1 7 1-16,-6 4-1 15,-1 8 1-15,2-4 1 16,-4 3 1-16,2-8-2 0,4 6 2 16,1-7-1-16,-2 6 0 15,4-4 0-15,5-1-2 16,3-7-2-16,4-8-1 15,5-6 0-15,6-3-1 16,-4-4 2-16,6-3 2 16,1 1 0-16,5-3 0 15,-1-3 0-15,4-2-23 16,-2 4-9-16,-3 3-5 16,-8 5-1-16,-1 10-13 15,-7 5 12-15,-2 8-53 16,-6 2 10-16,1 7-142 15</inkml:trace>
          <inkml:trace contextRef="#ctx0" brushRef="#br0" timeOffset="33507.7362">26137 772 348 0,'28'5'111'16,"5"-12"21"-16,14-1-94 15,6 0-19-15,9 1-5 16,-11-1-12-16,2 4-2 16,-16 3 1-16,-9 1-1 15,-10 0 0-15,-5 5 0 16,-8-2-1-16,-6 12 1 16,-8 0 1-16,-11 5 0 15,-3 5 1-15,-8 5 1 16,4-6-1-16,1 3-2 15,7-2-2-15,3 5-10 16,1-5-2-16,0 3 1 16,2-1 1-16,-2-1 6 0,5-8 13 15,0 1-1-15,5-4 1 16,-2-4 0-16,4-3-4 16,3 1-4-16,3-3 2 15,5-4 0-15,7 0 0 16,5-1 1-16,2 1 0 15,4 3 0-15,-4 2-1 16,5 3-2-16,-8-4 0 16,1 3-12-16,-5-6-10 0,4-3-39 15,-5-8-24-15,3-7-43 16,-4-9-21-16,6-9-37 16</inkml:trace>
          <inkml:trace contextRef="#ctx0" brushRef="#br0" timeOffset="33770.0955">26758 526 447 0,'-7'3'109'15,"1"1"27"-15,1 2-131 16,6 3-11-16,1 4-13 15,-2 0 16-15,-2 4 0 16,-1-1 3-16,-4-1 0 0,2-1 0 16,0 2-2-16,2-4-2 15,0 1-29-15,1-3-22 16,0 0-78-16,2-5-9 16,2-3-154-16</inkml:trace>
          <inkml:trace contextRef="#ctx0" brushRef="#br0" timeOffset="34691.549">26780 1019 419 0,'1'14'91'0,"2"-1"39"16,-1-5-123-16,6 2-5 15,-1-3-1-15,0 1 0 16,-2-3 0-16,0 7 1 16,-5-4 2-16,1 5 4 15,-1 4 0-15,0 4 1 0,0 1-2 16,5 1-2-16,0-6-5 15,2-2-6-15,3-9-5 16,2-2-8-16,-2-6-4 16,1-1-4-16,1-4 3 15,-1-5 0-15,-1-1 7 16,5-5 2-16,-3 0 4 0,3-4-9 16,-2 7-1-1,0-3-2-15,-3 6 2 0,0-1 1 16,-3 0 11-16,1-4 9 15,-3 2 7-15,0 0 11 16,-3 2 5-16,1 5 1 16,-3 3-4-16,0 5-4 15,2 1-11-15,0 3-3 16,-1 1-2-16,2 0 1 16,-1 1 1-16,3 3-2 15,0-3-1-15,3 2-21 16,-1-4-19-16,3 4-64 15,0-6-5-15,-2-4-132 16</inkml:trace>
          <inkml:trace contextRef="#ctx0" brushRef="#br0" timeOffset="35532.4227">28018 807 277 0,'53'-2'80'0,"-11"4"15"15,4 4-84-15,-11 6-13 16,-4 5-2-16,-7 4 1 16,-6 4 12-16,-8-2 10 15,-7 2 6-15,-3-7 0 16,-5 2-3-16,-6-3-9 15,-6-2-3-15,-1 2-5 16,-9 1 0-16,1 2 1 0,-4 5 3 16,2 6 0-16,-7 1 0 15,2-6-5-15,-7 4-10 16,6-2-4-16,-5 4-1 16,4 1 6-16,-2 17 7 15,6 3 10-15,-1 14-1 16,7-3-5-16,4 14-53 15,6-8-21-15,1 5-2 16,4-12-1-16,1 0 14 16,0-13 56-16,-4 0 17 15,-2-11 3-15,-5 8 0 16,-1-4-9-16,-16 9-7 16,-5-3 0-16,-21 13 16 15,-16-4 14-15,-33 13 27 16,5-1 27-16,-13-2-5 15,25-18-18-15,16-14-20 16,36-31-30-16,13-23-27 0,21-15 2 16,16-17 13-16,20-5 20 15,41-21 15-15,30-14 0 16,69-46-5-16,26-15-23 16,74-51-44-16,-5-8-150 15,57-45 24-15,-27 17-354 0</inkml:trace>
        </inkml:traceGroup>
      </inkml:traceGroup>
    </inkml:traceGroup>
  </inkml:traceGroup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4:06.64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AB42B0-911D-468C-A4EC-B5A73DDE7D34}" emma:medium="tactile" emma:mode="ink">
          <msink:context xmlns:msink="http://schemas.microsoft.com/ink/2010/main" type="writingRegion" rotatedBoundingBox="3727,1489 16543,1606 16513,4909 3697,4791"/>
        </emma:interpretation>
      </emma:emma>
    </inkml:annotationXML>
    <inkml:traceGroup>
      <inkml:annotationXML>
        <emma:emma xmlns:emma="http://www.w3.org/2003/04/emma" version="1.0">
          <emma:interpretation id="{339E2AB5-A271-4EAD-9B10-64DD1E55E884}" emma:medium="tactile" emma:mode="ink">
            <msink:context xmlns:msink="http://schemas.microsoft.com/ink/2010/main" type="paragraph" rotatedBoundingBox="3727,1489 16543,1606 16513,4909 3697,47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4D2AF8-0112-4065-B1C5-FFD67C549E89}" emma:medium="tactile" emma:mode="ink">
              <msink:context xmlns:msink="http://schemas.microsoft.com/ink/2010/main" type="line" rotatedBoundingBox="3727,1489 16543,1606 16513,4909 3697,4791"/>
            </emma:interpretation>
          </emma:emma>
        </inkml:annotationXML>
        <inkml:traceGroup>
          <inkml:annotationXML>
            <emma:emma xmlns:emma="http://www.w3.org/2003/04/emma" version="1.0">
              <emma:interpretation id="{61FB564F-5DE4-488C-952A-FB8733E1AE45}" emma:medium="tactile" emma:mode="ink">
                <msink:context xmlns:msink="http://schemas.microsoft.com/ink/2010/main" type="inkWord" rotatedBoundingBox="3725,1698 9481,1751 9453,4844 3697,4791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433 21 279 0,'-6'-3'87'15,"-1"0"8"-15,7 4-86 16,2-1-7-16,1 0-12 16,2-1 0-16,0-3 9 15,-2 1 16-15,1 1 5 16,-3 1 7-16,-1-3 3 0,2 4 2 15,-2-1-9-15,0 2-2 16,0-1-4-16,0 2-2 16,-3 0-5-16,-4 11-2 15,-5 4-1-15,-6 19-4 16,-4 11-1-16,-2 26-2 16,-1 5 0-16,1 21 0 15,-1-4 0-15,4 11 0 16,1-16 0-16,2 13 0 15,1-20 1-15,-1 3-1 16,1-14 1-16,-1 1 1 16,0-22-1-16,-6 6 0 15,6-13 0-15,-3 6 0 0,2-8-1 16,-1 3 0-16,7-16 1 16,2-2-1-16,6-10-1 15,1-4 0-15,3-5-2 16,-1-1-5-16,2-5-1 15,0-2-6-15,2-5-10 16,6-12-50-16,2-8-55 16,3-20-7-16,5-8-148 15</inkml:trace>
          <inkml:trace contextRef="#ctx0" brushRef="#br0" timeOffset="656.8807">593 777 134 0,'48'-17'40'0,"17"-4"-1"0,-4 1-59 15,5 1-24-15,-11 8-13 16,0 1-34-16</inkml:trace>
          <inkml:trace contextRef="#ctx0" brushRef="#br0" timeOffset="371.7651">576-163 208 0,'15'-8'79'16,"-5"1"7"-16,10 2-42 15,1 7-34-15,8 4 1 16,-3 4-3-16,4 7-3 16,-5-4-2-16,0 6-2 0,-4-8-2 15,6 2-2-15,-4-6-1 16,2-7-2-16,-2-3 1 16,7-14 3-16,-1-3 1 15,7-10 3-15,2 4 0 16,9-4-1-16,-4 12 0 15,5 4-21-15,-8 14-33 16,-7 12-35-16,-18 18-20 16,-32 15-61-16</inkml:trace>
          <inkml:trace contextRef="#ctx0" brushRef="#br0" timeOffset="1007.3099">-47 1474 161 0,'0'8'135'0,"4"-4"-39"16,2-13-2-16,16 0-81 15,6-3-12-15,15-1 3 16,2 1 2-16,12 5-6 15,-4 7-4-15,8 5-3 0,-6 5-21 16,6 5-53-16,-9 0-20 16,-2 3-29-16,-9-3-28 15</inkml:trace>
          <inkml:trace contextRef="#ctx0" brushRef="#br0" timeOffset="1385.956">1157 935 381 0,'-8'3'101'0,"-6"-6"29"16,8 1-112-16,14 10-5 15,10 2-8-15,9 15-7 16,0 5 0-16,-3 15-1 16,-9 5-1-16,-6 19-2 15,-9-1 0-15,-7 9-2 0,-6-16-1 16,-2-11 2-16,-2-23 2 15,6-26-8-15,9-24-10 16,10-38-33-16,7-19-39 16,8-41-23-16,-1-4-29 15,5-24 4-15</inkml:trace>
          <inkml:trace contextRef="#ctx0" brushRef="#br0" timeOffset="1512.4962">1421 255 336 0,'2'-1'97'15,"3"2"15"-15,3 4-94 0,9 5-46 16,6 2-30-16,5 1-57 16,-3-3-13-16,0-3-105 15</inkml:trace>
          <inkml:trace contextRef="#ctx0" brushRef="#br0" timeOffset="2883.5545">1942 1243 369 0,'-13'-10'102'15,"-7"-6"32"-15,-3-2-106 16,6-6-10-16,4 6-7 16,0 0-9-16,3 1-8 15,-5 6-11-15,-5 6-5 16,-3 8-5-16,-4 9-3 0,-4 6 2 16,1 2 10-16,-2 5 7 15,9-7 6-15,0 0 9 16,11-1 0-16,9 4 2 15,9-4-2-15,11 3 0 16,6-4 0-16,12-7 4 16,2-11-1-16,12-13 1 15,-1-8-1-15,7-15 0 16,-7 0-6-16,2-7-3 16,-13 8 2-16,-2-8 3 15,-14 10 1-15,-1 1 10 16,-7 10 11-16,-4 3-2 15,-4 11-1-15,-4 5-1 16,3 10-7-16,1 16-7 16,3 19-1-16,0 35 0 15,2 20 0-15,-3 41-1 16,-7 5-1-16,-12 23-2 0,-4-18 0 16,-16 4-1-16,-8-36 0 15,-13-6 0-15,2-35 1 16,-12-16 2-16,6-26 2 15,-9-17 1-15,9-21-1 16,-6-18 0-16,10-8-4 0,0-12-5 16,16 0-1-16,4-5-3 15,13 7 1-15,9 0 1 16,9 10 1-16,9-7 2 16,4 3 0-16,14-1-1 15,3 3 1-15,17-3-1 16,5 8 1-16,20 5 1 15,-2 7 1-15,20 5 0 16,-7 3 0-16,7 2 0 16,-16-2 0-16,6-12 0 15,-20-4 0-15,5-23 1 16,-7-7 1-16,11-19-1 16,-8-3 1-16,9-16-1 15,-6 14-1-15,1-5 0 16,-18 20 1-16,-7 6 1 15,-16 22 2-15,-8 6 1 16,-12 11 1-16,-4 1 0 0,1 11-2 16,-3 0-2-16,-1 3-1 15,-3 6-2-15,0 13 1 16,-7 6-1-16,-2 8 1 16,1 12-1-16,-1 0 2 15,4-1-1-15,6 0-1 16,4-1 0-16,6-8-1 15,6 0-1-15,-1-7 0 16,7-7-2-16,0-7 1 0,3-6 0 16,-1-6 1-16,4-6 0 15,-1-2 2-15,7-9-2 16,-4-2 0-16,3-11 0 16,-1-2-1-16,-3-5 2 15,-5 7 1-15,-3 0 1 16,-4 10 2-16,0 3-1 15,-3 10 1-15,0 3 0 16,-2 7-2-16,1 7 0 16,-1 1 1-16,0 14-1 15,0 1 1-15,2 9 0 16,0-1 0-16,1 2-1 16,3-5 1-16,3 1 0 15,-4-13-1-15,5 1 1 16,1-5-1-16,6-12 1 15,-1-10-1-15,11-10 0 16,-2-9 0-16,5-7 1 0,-5 3-1 16,3-5 0-16,-7 8 1 15,8-2-1-15,-6 9 1 16,3 3-1-16,-6 7 0 16,2 4 0-16,-11 11 0 15,4 0 0-15,-8 4 0 16,3 6-1-16,-4 1 0 0,4 2-2 15,-3 3-3-15,5-3-17 16,-7-3-23-16,1-9-98 16,-3 1 11-16,2-18-235 15</inkml:trace>
          <inkml:trace contextRef="#ctx0" brushRef="#br0" timeOffset="3543.4319">4270-424 370 0,'-4'24'85'15,"-2"17"36"-15,-6 11-106 16,1 31-10-16,1 10 1 16,-4 34 0-16,-1-2-5 0,-11 28 1 15,-1-17-1-15,-13 18 0 16,-1-23 1-16,-7 2 5 15,5-31 3-15,-2-11 3 16,12-33 2-16,-2-18 2 16,8-24-4-16,6-22-3 15,4-19-5-15,4-25-9 16,8-11-6-16,6-12-5 16,4 11 0-16,7 1 1 15,3 18 8-15,5 8 4 16,0 13 4-16,10 2 2 15,1 9 0-15,9 2 0 16,0 4-1-16,8 5 0 16,-6 5-2-16,-1 2-1 15,-9 1 0-15,-6 1 0 16,-13-3 0-16,-3 1 7 0,-10-1 3 16,-3-2 1-16,-5-3-1 15,-4 4-1-15,-3 0-9 16,-1 9-6-16,-6 2-2 15,-3 13-1-15,2-3 2 16,-5 12 2-16,4-1 4 16,3 11 1-16,4 3-3 15,2 13-12-15,7-5-16 16,0 8-63-16,4-9-40 0,3-2-21 16,2-13-83-16</inkml:trace>
          <inkml:trace contextRef="#ctx0" brushRef="#br0" timeOffset="4086.4849">4512 998 384 0,'-5'0'106'0,"0"-2"26"16,0 0-106-16,2-3-21 15,0 0-4-15,3 4-7 16,-4-3-3-16,-2 1-10 0,-1 6 0 16,-5 7 1-16,-3 5 4 15,-4 9 5-15,-3 7 10 16,-6 9 2-16,3 1 2 15,2 8 0-15,6-6-2 16,4 2-4-16,9-14-4 16,4-6-9-16,9-10-8 0,2-8-1 15,3-12 1-15,5-9 3 16,3-6 8-16,3-11 8 16,-2 3 1-16,2-7 2 15,-3 7 2-15,-4-2 1 16,-5 8 0-16,2 5 0 15,-3 9 3-15,-2 10 8 16,-2 13 2-16,-1 8 2 16,-4 5 0-16,2 5-4 15,0-3-16-15,2-5-17 16,1-6-2-16,0-5-1 16,1-5 0-16,0-4 0 15,3-4 10-15,3-9-37 16,2-7-41-16,1-6-1 15,0-4-110-15</inkml:trace>
          <inkml:trace contextRef="#ctx0" brushRef="#br0" timeOffset="4691.848">4914 1014 154 0,'18'-13'128'16,"0"0"-26"-16,-4 1-22 15,2 5-49-15,-1 6-24 16,-3 6-8-16,-5 11-2 15,-11 19 6-15,-4 10 7 16,-10 20 11-16,-2 6 4 0,-2 22 3 16,1 2-8-16,-3 28-3 15,6-2-7-15,-5 32-3 16,1-19-3-16,-1 26-1 16,1-24-1-16,-6 5-2 15,5-37-1-15,-2-2 1 16,3-43 0-16,1-19 1 15,3-33 7-15,1-34 9 16,2-24 0-16,2-37-1 16,8-22-1-16,8-32-11 15,10-3-8-15,12-26-1 16,5 18 0-16,8-4 3 16,-3 34 5-16,10 3 3 15,-3 37 0-15,9 5 1 16,-3 28-2-16,9 9-3 15,-6 23-3-15,6 16-2 16,-14 15 1-16,2 12 0 16,-12 7 1-16,-2 9 0 0,-9-1 2 15,-2 5-1-15,-9-10 1 16,-2-2 0-16,-6-13 2 16,-6-7 8-16,-9-10 0 15,-9-4 0-15,-8-6 1 16,-11-5-4-16,-1 4-9 15,-11-3-11-15,6 6-3 0,-7 3-4 16,10 5 3-16,0 4 2 16,9 4 11-16,4 3 2 15,12 2 3-15,7 4-3 16,12-1-2-16,13-1-26 16,10 0-42-16,11-6-70 15,5-9-16-15,7-8-148 16</inkml:trace>
          <inkml:trace contextRef="#ctx0" brushRef="#br0" timeOffset="4945.3887">5500 1033 184 0,'36'-37'130'16,"-9"17"-16"-16,0 15-11 15,-2 18-72-15,-2 9-4 0,-2 10-10 16,-1 6-18-16,-5-3-23 15,-2-1-17-15,-8-10 2 16,-5-9 13-16,-6-15 19 16,-4-25 17-16,0-13 16 15,2-26-1-15,1-9-14 16,5-21-8-16,2 2-9 16,4-14-25-16,-1 13-10 15,5-13-68-15,4 16-4 16,3-3-129-16</inkml:trace>
        </inkml:traceGroup>
        <inkml:traceGroup>
          <inkml:annotationXML>
            <emma:emma xmlns:emma="http://www.w3.org/2003/04/emma" version="1.0">
              <emma:interpretation id="{420FB4F0-953C-48BC-9C54-4668D8110FAA}" emma:medium="tactile" emma:mode="ink">
                <msink:context xmlns:msink="http://schemas.microsoft.com/ink/2010/main" type="inkWord" rotatedBoundingBox="9669,1543 13415,1578 13385,4797 9639,476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414.4791">6493-613 420 0,'0'27'88'0,"-10"23"41"0,-5 16-123 16,-7 37-7-16,-4 15 0 15,-13 41-1-15,0-4 0 16,-9 29-1-16,-1-16 0 16,-4 6 2-16,10-36 2 15,-5-5-1-15,8-42 1 16,2-15 0-16,8-31-1 16,0-22-4-16,7-21-1 0,3-24-4 15,5-16-13-15,10-17-30 16,5 1-6-16,5-10-3 15,7 16 5-15,6 5 12 16,-1 17 33-16,7 7 20 16,1 9 6-16,12 10-3 15,-4 7-5-15,10 8-41 16,-5 0-40-16,6 5-9 16,-8-2-79-16</inkml:trace>
          <inkml:trace contextRef="#ctx0" brushRef="#br0" timeOffset="6129.1981">6823 686 157 0,'-7'-2'174'0,"-7"-3"-66"0,-8 0-16 16,-6 2-52-16,-1 4-28 15,-5 3-22-15,2 4 29 16,-1 7 2-16,3 3-1 16,-2 7 1-16,6 5-5 0,-6 13-5 15,7 2-5-15,-1 8-2 16,8-3-4-16,1 0-1 16,9-14 0-16,3-6-2 15,6-13-2-15,3-6-1 16,-1-7 0-16,5-4-2 15,-1-7 2-15,3-6 1 16,3-2 2-16,2-5 1 16,0 0 1-16,2 0 1 15,-2 5 2-15,1 3 0 16,3 12 3-16,-1 14 5 16,-2 12 1-16,3 17 0 15,-3 7 0-15,1 7 0 16,-1-8-5-16,8 0 0 15,-3-15 0-15,7-7 1 16,2-14 0-16,12-9 6 16,-2-13 0-16,13-21 0 15,2-11-2-15,14-24-1 0,-1-10-6 16,19-27-1-16,-6-1-2 16,15-32 0-16,-9 7-1 15,9-33 0-15,-15 17-1 16,4-29 0-16,-17 19-1 15,0-19-4-15,-16 32 1 16,-11 8 1-16,-14 45 0 16,-11 22 5-16,-11 37 4 0,-5 33 0 15,-3 32 0-15,-12 42 1 16,0 24-4-16,-7 62 0 16,-1 14 0-16,0 37-2 15,6-15-3-15,4 17-9 16,10-39-4-16,9-5-16 15,11-49-23-15,21-9-44 16,12-41-39-16,23-22-9 16,12-34-40-16,23-25 64 15</inkml:trace>
          <inkml:trace contextRef="#ctx0" brushRef="#br0" timeOffset="32366.1683">8510-194 400 0,'-5'-2'98'0,"-2"-1"31"0,5-1-111 15,7 4-19-15,7 4 0 16,0 1 1-16,1 1 0 16,-5 1-1-16,-1 1 0 15,-5 0 0-15,-4 9 1 16,-5 3 1-16,-4 15-1 15,-4 5 1-15,-7 24 0 16,-3 11-1-16,-5 38 0 16,5 8 0-16,-4 50 0 15,2 5 0-15,-3 57-2 16,5-11-3-16,-3 52-5 16,1-30-3-16,-4 9 0 15,4-58 1-15,-4-10 4 16,3-66 5-16,6-16 4 15,7-43 0-15,3-15-11 16,11-24-6-16,-1-22 2 0,2-22 0 16,-2-34 0-16,4-21 10 15,5-38-1-15,3-9-10 16,5-36-2-16,5 13 1 16,0-21 0-16,-6 21 7 15,1-8 9-15,-6 37 4 16,1 4 8-16,-5 35 7 0,0 16 9 15,-4 27 4-15,4 16 3 16,-5 14-10-16,2 7-3 16,0 7-10-16,3 6-4 15,1 4-5-15,9 6 0 16,5 0-1-16,8-1 0 16,4-4 1-16,9-2 2 15,-1-6 2-15,12-6 1 16,-4-8 0-16,7-11-1 15,-9-6-2-15,7-14-1 16,-8-1-2-16,1-13 0 16,-6 1 0-16,-1-7 0 15,-10 11-1-15,-5-3 1 16,-13 11 0-16,-6 2 1 16,-8 9 1-16,-7 7 3 15,-3 7 0-15,-6 14-1 0,-2 12-1 16,-1 26 0-16,-1 11-3 15,1 26-1-15,7 3 1 16,9 16 0-16,6-16 0 16,5-3-2-16,5-23 0 15,0-14-2-15,-5-21-2 16,0-10-2-16,0-15 1 16,0-18-4-16,0-10-5 0,0-12-28 15,-2-3-14-15,-5-4-28 16,-1 12 3-16,-7-4 6 15,0 4 30-15,2-17 14 16,6 2 30-16,2-13 3 16,7 5 3-16,3-8 29 15,1 9 15-15,-1-1 20 16,4 14 7-16,-3 5 0 16,2 18-29-16,2 4-15 15,-3 14-20-15,5 1-11 16,-4 4-12-16,5 0-20 15,-5 1-14-15,1-5-48 16,-8-4-41-16,-1-6-9 16,-5-3-89-16</inkml:trace>
          <inkml:trace contextRef="#ctx0" brushRef="#br0" timeOffset="32915.4235">9315 943 200 0,'17'-18'74'0,"-9"-1"4"0,-2 4-46 16,-1 5-32-16,-3 7 18 15,-5 6 2-15,-7 16 1 16,-5 7 4-16,-7 19-1 16,-6 5-17-16,-5 10 5 15,3-6 2-15,0 5 2 16,7-15-2-16,6 3 0 16,7-14-8-16,4-5-3 15,4-13-4-15,2-3 0 16,5-10-2-16,5-14-1 15,5-6-1-15,8-17-4 16,2-8-4-16,7-17-3 0,-3 0 1 16,5-8 2-1,-4 10 5-15,-2 0 7 0,-5 16 6 16,2 7 7-16,-8 14 0 16,1 6 4-16,-5 12 0 15,2 4 3-15,-3 8-4 16,-2 12 2-16,-4 7-4 15,3 14 0-15,-6-1-6 16,0 11-2-16,0-12-3 16,2 1-8-16,0-18-10 0,9-3-43 15,-1-15-41-15,12-15-29 16,5-16-38-16,11-27 4 16</inkml:trace>
        </inkml:traceGroup>
        <inkml:traceGroup>
          <inkml:annotationXML>
            <emma:emma xmlns:emma="http://www.w3.org/2003/04/emma" version="1.0">
              <emma:interpretation id="{B5973F33-8BAC-4880-8285-D568B41F2625}" emma:medium="tactile" emma:mode="ink">
                <msink:context xmlns:msink="http://schemas.microsoft.com/ink/2010/main" type="inkWord" rotatedBoundingBox="13633,2416 16536,2442 16514,4772 13612,4746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3893.9064">10288 538 440 0,'1'-9'97'0,"-4"4"42"16,-2 0-129-16,3 2-8 15,-1 1-2-15,-3 4-4 0,-4 0-3 16,-5 6-1-16,-5 0 3 16,-9 6 2-16,5 1 5 15,-6 3 2-15,1-3 1 16,-2 8-3-16,8 2-3 16,-9 8-2-16,6 4-3 15,-6 11 0-15,5-2 1 16,1 11-1-16,6-4 4 15,5 8 0-15,8-6 1 16,4 5 0-16,3-14-1 0,5-2 0 16,2-16-1-16,4-7-1 15,3-11 2-15,2-5 0 16,2-8 1-16,2-5 1 16,-3-9 0-16,6-16-2 15,0-9 0-15,6-17-4 16,-4-4 0-16,4-10 0 15,-9 13 2-15,-6 3 3 16,-9 21 4-16,-7 9 3 16,-5 19-1-16,-6 15-1 15,0 11 0-15,-7 18-2 16,2 9-1-16,-1 13 1 16,3-3 1-16,7 2 1 15,8-14 0-15,6-5 0 16,6-17-2-16,9-7 0 0,0-14-2 15,7-14 1-15,-1-7 0 16,8-12 1-16,-5-6-1 16,5-9 1-16,-4 7-1 15,-6 1 0-15,-5 10-1 16,-6 10-4-16,-8 12-1 16,-8 16 1-16,-4 10-1 15,-10 26 2-15,1 9 3 16,-7 20 4-16,1-7 0 15,2 7 0-15,10-20 0 16,3-8-3-16,11-18-5 0,4-9-3 16,4-11-1-16,6-9 1 15,2-10 2-15,10-9 3 16,1-7 2-16,9-12 1 16,-2 0-2-16,5-10-1 15,-8 4-4-15,5-6 0 16,-10 9 0-16,0 0 1 15,-7 13 1-15,-3 8 4 16,-7 11 3-16,1 7 3 16,-6 8 1-16,5 4 2 15,1 5-1-15,2 9-1 16,1 6-3-16,-1 10-2 16,-2 2 0-16,-3 7 1 15,-4-4-1-15,0-3 1 0,-2-11-1 16,3-2-2-16,2-12-3 15,3-5-3-15,2-10-3 16,3-10-6-16,1-10-7 16,4-15-43-16,0-6-58 15,2-17-1-15,-5-2-153 16</inkml:trace>
          <inkml:trace contextRef="#ctx0" brushRef="#br0" timeOffset="34544.0839">11139 692 388 0,'2'7'89'0,"3"1"33"16,-5 4-110-16,2 4-12 16,1 1 1-16,4 5 0 15,-7-3-1-15,0 1 1 16,0-3 0-16,-9 3 0 0,-1 0 0 16,-6 3 1-16,-1-3 0 15,-6 3-1-15,0 0 1 16,-5 6-2-16,1-1 0 15,-8 10 0-15,7 2 0 16,-7 5-1-16,10-4 0 16,0 4-2-16,12-7-1 15,3-1-5-15,10-11-2 16,3-4-2-16,2-9 0 16,7-4 3-16,3-6 5 15,5-3 2-15,1-2 2 0,9-4-1 16,0-3-9-16,5-4-8 15,0 0-1-15,6-4-1 16,-6 5 1-16,7-4 9 16,-7-1 6-16,3 2-14 15,-5 4-6-15,0-1-9 16,-10 7 0-16,-1 2 3 16,-9-1 15-16,1 1 13 15,-6-3 12-15,0-3 2 16,0 1 0-16,-3 1 3 15,-1 4 0-15,-1 0 4 16,-3 6 0-16,0 0 1 16,0 4-4-16,0 0-5 15,0 1-8-15,2-2-12 16,-1-1-14-16,-1 0-61 0,0-5 7 16,2-10-144-16</inkml:trace>
          <inkml:trace contextRef="#ctx0" brushRef="#br0" timeOffset="34745.5143">11490 505 274 0,'1'-92'120'0,"-4"29"11"0,-2 15-59 15,2 25-32 1,-2 13-15-16,-2 15-26 0,0 11-20 16,3 3-13-16,-1 7-9 15,0-3 3-15,1 7-9 16,1-1 4-16,1 7-20 15,1-1-19-15,2 10-6 16,3-2-16-16,2 5 23 16</inkml:trace>
          <inkml:trace contextRef="#ctx0" brushRef="#br0" timeOffset="35251.0547">12222 875 321 0,'20'-12'85'0,"-9"-3"29"16,1 2-89-16,-7 1-9 16,-5-3 1-16,-5 4-10 15,-7 1-2-15,-8 3-1 16,-4 4 1-16,-3 8-1 15,-8 6 3-15,5 3 0 0,-5 11 2 16,7 6 1-16,0 19 0 16,6 6-1-1,4 24-1-15,11 0-2 0,12 18-3 16,12-9-1-16,10 8-1 16,7-13-1-16,8 8 0 15,-2-13 0-15,3 11-1 16,-8-9 0-16,-7 9 1 15,-10-10-1-15,-9 9 1 16,-13-12 0-16,-16 6 1 16,-10-12 1-16,-23 11 0 15,-10-16 8-15,-30-6 17 16,-1-19 6-16,-14-17 12 16,11-28 4-16,13-16-5 15,31-11-20-15,36-12-6 16,35 1-13-16,55-16-5 15,35 0-2-15,58-33-19 16,12-9-16-16,54-38-149 0,-19 0 22 16,6-26-357-16</inkml:trace>
        </inkml:traceGroup>
      </inkml:traceGroup>
    </inkml:traceGroup>
  </inkml:traceGroup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26:46.1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3C7A1B8-8E59-48A9-A5E7-013CE72AC7FC}" emma:medium="tactile" emma:mode="ink">
          <msink:context xmlns:msink="http://schemas.microsoft.com/ink/2010/main" type="writingRegion" rotatedBoundingBox="18213,11718 25285,11806 25222,16870 18149,16781"/>
        </emma:interpretation>
      </emma:emma>
    </inkml:annotationXML>
    <inkml:traceGroup>
      <inkml:annotationXML>
        <emma:emma xmlns:emma="http://www.w3.org/2003/04/emma" version="1.0">
          <emma:interpretation id="{783E52BC-C773-41F2-9939-0BE0E64389CB}" emma:medium="tactile" emma:mode="ink">
            <msink:context xmlns:msink="http://schemas.microsoft.com/ink/2010/main" type="paragraph" rotatedBoundingBox="18656,12400 24174,11522 24442,13205 18924,140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3038134-02A5-46C9-BF7A-9C3E8E801733}" emma:medium="tactile" emma:mode="ink">
              <msink:context xmlns:msink="http://schemas.microsoft.com/ink/2010/main" type="line" rotatedBoundingBox="18656,12400 24174,11522 24442,13205 18924,14083"/>
            </emma:interpretation>
          </emma:emma>
        </inkml:annotationXML>
        <inkml:traceGroup>
          <inkml:annotationXML>
            <emma:emma xmlns:emma="http://www.w3.org/2003/04/emma" version="1.0">
              <emma:interpretation id="{C89E582A-4A3E-4600-BEF0-9E2C310E4CFB}" emma:medium="tactile" emma:mode="ink">
                <msink:context xmlns:msink="http://schemas.microsoft.com/ink/2010/main" type="inkWord" rotatedBoundingBox="18656,12400 24174,11522 24442,13205 18924,14083"/>
              </emma:interpretation>
            </emma:emma>
          </inkml:annotationXML>
          <inkml:trace contextRef="#ctx0" brushRef="#br0">3063 307 331 0,'42'-103'134'0,"-6"-2"11"15,-11 31-90-15,-8 12-16 16,-6 27-22-16,-6 17-6 16,-8 26-8-16,-9 30-2 15,-6 21 1-15,-17 40-1 16,-6 21 0-16,-19 37 0 16,0 3-1-16,-11 24 0 15,4-25 1-15,-4-2 2 16,16-40 1-16,0-15 4 15,17-39 1-15,5-18 1 16,15-26-3-16,3-9-4 16,8-15-6-16,7-11-2 15,8-7-1-15,7-17 0 0,12-5 3 16,13-8 2-16,3 3 1 16,13 2 0-16,-4 13 0 15,3 10 0-15,-12 14 1 16,2 7 0-16,-11 6-1 15,-4 0 0-15,-11 4 1 16,-8 2 0-16,-12-1 1 0,-13 5 2 16,-7 4 0-16,-9 1 1 15,-5-2-2-15,-2 6-1 16,6-4-2-16,-2 3-1 16,8 0-1-16,2 8 1 15,6-1 0-15,0 8 1 16,6-2-1-16,4 10 2 15,5-8-1-15,9 3-1 16,5-8 1-16,4-2-1 16,4-13 1-16,5-7-1 15,0-8 1-15,7-6 1 16,1-8-1-16,8-7 1 16,1-4 0-16,4-10 0 15,-1 0 0-15,7-6 1 16,-8 1 0-16,13-2 2 15,-9 7-1-15,3 4 1 16,-4 11-1-16,1 12-1 0,-13 9 0 16,-4 11 1-16,-11 6-2 15,-8 9 1-15,-10 4-1 16,-14 12-2-16,-5 1-1 16,-9 2 0-16,1-9 0 15,-2-7 1-15,9-16 3 16,0-7-1-16,6-9-1 15,2-6 1-15,5-2-2 0,4-6 0 16,4-3 0-16,7-6 1 16,3 2 0-16,5 0 0 15,1 5-1-15,1-1 1 16,0 6 0-16,3-2-1 16,-2-1 1-16,8-1 0 15,-3 0 0-15,2-1 0 16,-1 5 0-16,3 1 0 15,-4-1 1-15,1 3-1 16,-2 0 0-16,-2-2 1 16,-6 6-2-16,-2 1 0 15,-7 0-1-15,0 3 1 16,-1 4-1-16,0-2 1 16,1 1 1-16,2 6 1 15,1-2 0-15,1 7 0 16,-2-1 0-16,-3 9 0 15,-2-3-2-15,-4 4-3 0,-2-4-1 16,-1 0-1-16,-3-7 0 16,0 1 1-16,0-4 3 15,-2-4 3-15,4 2 1 16,1-3 0-16,2-2 0 16,-1 0 0-16,2 0-2 15,-1 1 0-15,2-1-1 16,-4 0-1-16,2 0 0 0,0 5 0 15,-1-1 1-15,-3 4 1 16,4 0 1-16,-1 2 1 16,-3-8 0-16,4 0 0 15,0-1-2-15,-1 3-1 16,-3-4-2-16,1 6-3 16,0 1-2-16,-4 0 1 15,2-2 0-15,4 1 2 16,-1-4 3-16,0 0-1 15,2-2-1-15,2 1-55 16,-4 1-90-16,-3 4 10 16,-3-1-248-16</inkml:trace>
          <inkml:trace contextRef="#ctx0" brushRef="#br0" timeOffset="2276.3322">3852 1313 311 0,'1'0'85'0,"4"-3"36"15,4-1-87-15,5-2-7 16,6-6-5-16,4-5-5 16,-4-1-14-16,3-9-2 15,-3-4-1-15,1-6-2 16,-2-4 1-16,0-6-1 15,-2 3 1-15,-2-5 1 16,-3 8 1-16,-6-2 1 16,-4 10 2-16,-5 3 3 15,-6 10 3-15,-6 10-6 0,-1 12-4 16,-9 17-5-16,-2 13-4 16,-4 19-4-16,3 8 3 15,1 14 5-15,9-9 2 16,4 9 2-16,8-15 0 15,6-1 1-15,1-19-1 16,4-3-7-16,2-15-12 16,3-8-84-16,0-11-15 15,7-9-36-15,1-9-33 16</inkml:trace>
          <inkml:trace contextRef="#ctx0" brushRef="#br0" timeOffset="2974.8861">4403 1001 363 0,'-4'8'133'0,"-9"0"20"16,-5-1-96-16,-5 0-19 15,1-1-16-15,-4 3-7 16,1-1-12-16,-2 7-4 15,4 0-6-15,0 15-6 16,4 4-5-16,-2 16-5 16,2 2 3-16,1 9 3 0,2-13 8 15,4-3 3-15,7-15 7 16,8-12 2-16,6-13 3 16,9-13 4-16,2-9 1 15,13-16 4-15,5-8-3 16,12-26-2-16,5-2-3 15,14-24-3-15,1 0-1 16,10-20 1-16,-9 11 2 0,7-15 2 16,-16 9 2-1,-1-9 1-15,-14 21 1 0,-3-5-3 16,-12 21-3-16,-4 10-1 16,-14 27-3-16,-3 10-2 15,-9 23 2-15,-17 30 0 16,-10 23 0-16,-13 40 0 15,-10 27-1-15,-9 38-1 16,9-6 1-16,2 18-1 16,14-31 1-16,7-4-1 15,13-36-1-15,6-11-4 16,4-26-2-16,4-12-5 16,3-20-1-16,3-12-2 15,4-15 3-15,6-13 1 16,0-8 4-16,4-7 3 15,-2 2 1-15,3 2 2 16,-1 9 1-16,3 10 0 0,-2 9 0 16,0 11 1-16,-1 11-1 15,-3 4 1-15,-7 0-2 16,0 9-3-16,-4-9-3 16,-3-3-7-16,2-7-4 15,-2-3-37-15,1-13-27 16,3-14-59-16,-4-13-21 0,5-18-100 15</inkml:trace>
          <inkml:trace contextRef="#ctx0" brushRef="#br0" timeOffset="3557.9794">5093 450 372 0,'10'-25'197'0,"-6"10"-13"15,-8 8-89-15,13 10-49 16,6 7-35-16,6 4-19 15,9 4-13-15,8 3-9 16,0-4-5-16,4-9-8 16,-2-9 6-16,3-9 1 15,-3-9 11-15,1-10 6 16,-8-5 13-16,2-7 13 16,-5-6 8-16,3-12 2 15,-4-1-1-15,9-15-2 16,-3 5-10-16,6-9-6 0,-4 11-5 15,1-2-2 1,-10 17-2-16,-1 3 1 0,-11 20 1 16,-2 10 2-16,-8 14 2 15,-2 21 6-15,-6 14 4 16,-8 26 10-16,-3 17 3 16,-11 36 6-16,-4 4-1 15,-8 39 2-15,2-4-9 16,-7 29-3-16,6-24-4 0,-3 6-3 15,8-42-5-15,-2-18 0 16,8-41 1 0,0-24-4-16,6-25-4 0,-5-20-7 15,5-9-1-15,-4-19-2 16,2-3 3-16,3-14 5 16,9 8 5-16,5-4 2 15,9 13 1-15,6 3 0 16,5 12 3-16,13 9 3 15,4 9 2-15,20 10 2 16,7 12 1-16,30 13-1 16,6 7-3-16,27 2-8 15,-3-7-14-15,14-5-144 16,-27-15 36-16,-10-10-374 16</inkml:trace>
          <inkml:trace contextRef="#ctx0" brushRef="#br0" timeOffset="-1257.3063">1273 1089 376 0,'17'15'144'0,"-14"-10"8"16,-6-7-78-16,3 2-51 15,-7 0-5-15,-3 0-4 0,-8 2-5 16,-8 1-8-16,-13 5-10 15,1 7-5-15,-10 10-8 16,2 8-1-16,-8 15 0 16,8 2 4-16,-2 7 9 15,11-9 9-15,7 3 3 16,14-16 4-16,14-5-1 16,10-10-1-16,11-7 0 15,4-9 0-15,7-8 1 16,-2-9-1-16,12-9 0 15,-5-6-1-15,10-13-3 16,-2-1-2-16,3-11-2 16,-6 3-2-16,5-3 0 15,-14 8 1-15,-1-1 0 16,-10 14 5-16,-3 7 2 16,-10 12 2-16,-3 10 6 15,-2 14 2-15,-4 16 0 16,-1 6-1-16,0 15-2 0,3 4-5 15,-2 1-2-15,7-7-1 16,2-1-1-16,3-17-2 16,5-1-3-16,0-12-1 15,8-12 1-15,3-9 1 16,13-19 1-16,0-9 3 16,8-7 1-16,-7-2 0 15,3 5 0-15,-10 9 0 0,-1 11 0 16,-9 10 0-16,2 14 0 15,-10 6-1-15,-4 15 1 16,-6 1 0-16,-6 7 0 16,-4-7 0-16,1 0-1 15,1-11 0-15,1-6-3 16,2-6 0-16,2-3 0 16,0-2 0-16,3-5 1 15,5-2 2-15,8-9 2 16,4-6-1-16,9-11 1 15,1 3 0-15,1-1-2 16,-3 6 0-16,0 5 1 16,-4 10-1-16,1 5 0 15,-6 8 0-15,-2 7-1 16,-8 8 1-16,-1 11 0 16,-5 2 1-16,2 9 0 0,1-2-1 15,7 4-5-15,5-11-7 16,10 1-44-16,1-17-43 15,8-12-52-15,0-16-34 16,10-24-57-16</inkml:trace>
          <inkml:trace contextRef="#ctx0" brushRef="#br0" timeOffset="1268.1585">2474 10 285 0,'5'-12'132'16,"-7"7"-1"-16,0 2-49 15,2 3-59-15,-1 3 0 16,-1 5-6-16,-5 11-4 16,1 4-7-16,-8 17-1 15,1 4-3-15,-5 16-2 16,3 2 1-16,-3 16-1 15,3-2 0-15,-3 17 0 16,-2-7 1-16,0 12 2 0,1-15 1 16,1 12 0-16,3-10 0 15,2 9-1 1,1-14-2-16,-1 5-1 0,1-19-1 16,-4-6-1-16,4-19-2 15,-4-3 0-15,1-13 0 16,-5-3-3-16,5-10 0 15,-2-6-2-15,6-4 0 16,-1-10-1-16,7-6 3 16,3-9 1-16,4-7 2 0,8-13 2 15,7-3 1 1,12-13 1-16,5 0 0 0,9-6 0 16,-3 7 0-16,3-2 0 15,-7 14 0-15,-1 2 0 16,-8 14 1-16,-2 9-1 15,-9 9-1-15,-2 7 1 16,-8 14 0-16,-3 4 1 16,-3 5 0-16,-1 7 5 15,-4-2 2-15,-2 4 2 16,-3-7 1-16,-1 5 3 16,-3-4-4-16,-2 4-1 15,-1-2-3-15,-3 7-2 16,2-3-3-16,-4 4 0 15,2-2 0-15,1 2-1 16,2-8 0-16,0-1 0 0,2-10 0 16,0-1 0-16,7-6 0 15,0 2 0-15,6-5 0 16,2 4-1-16,3-3 1 16,7 6 0-16,2-1 0 15,3 4 1-15,5 1 0 16,5 2-1-16,-4-2-1 15,9 5-4-15,-1 1-3 16,4 7-38-16,-5 1-41 0,2 4-62 16,-9-2-25-16,1-1-102 15</inkml:trace>
        </inkml:traceGroup>
      </inkml:traceGroup>
    </inkml:traceGroup>
    <inkml:traceGroup>
      <inkml:annotationXML>
        <emma:emma xmlns:emma="http://www.w3.org/2003/04/emma" version="1.0">
          <emma:interpretation id="{638A9318-DBC1-404F-9C44-3910A9EF0229}" emma:medium="tactile" emma:mode="ink">
            <msink:context xmlns:msink="http://schemas.microsoft.com/ink/2010/main" type="paragraph" rotatedBoundingBox="18176,14628 25249,14716 25222,16870 18149,167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D07CEB-0A29-4BFD-BBE0-6512731144FA}" emma:medium="tactile" emma:mode="ink">
              <msink:context xmlns:msink="http://schemas.microsoft.com/ink/2010/main" type="line" rotatedBoundingBox="18176,14628 25249,14716 25222,16870 18149,16781"/>
            </emma:interpretation>
          </emma:emma>
        </inkml:annotationXML>
        <inkml:traceGroup>
          <inkml:annotationXML>
            <emma:emma xmlns:emma="http://www.w3.org/2003/04/emma" version="1.0">
              <emma:interpretation id="{7BCC6430-7D2A-4C79-BB2F-740B51D0FE2E}" emma:medium="tactile" emma:mode="ink">
                <msink:context xmlns:msink="http://schemas.microsoft.com/ink/2010/main" type="inkWord" rotatedBoundingBox="18176,14628 23432,14693 23405,16845 18149,16779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235667.2565">2743 4449 383 0,'18'-15'119'0,"-5"3"26"0,9-13-101 15,1-3-28-15,2-17-3 16,-4-3-12-16,1-12-9 16,-9 1-4-16,-6-14-4 15,-5 11-2-15,-9-1-5 16,-5 15 4-16,-4 10 1 15,-4 23 3-15,-7 20 4 16,2 20 11-16,-3 23 11 16,5 13 7-16,3 24 5 15,5 1 1-15,7 14-1 16,6-14-6-16,2 1-2 16,5-29-5-16,3-12-1 15,1-21-3-15,4-10-3 16,2-17-1-16,6-13 1 0,3-11 0 15,7-17-1-15,-1-6 1 16,5-5-1-16,-2 7-2 16,0 2 1-16,-4 15 0 15,-1-1-1-15,-5 11 0 16,-1 2-1-16,-4 9-1 16,-1 9 0-16,-4 5 0 15,-3 5 0-15,-4 5 2 0,1-3 1 16,-2-4 0-16,-3 4 1 15,-1 3 1-15,1 0-1 16,-4 0 0-16,2 0 0 16,0-5-2-16,5-7 0 15,2-6 0-15,6-9 1 16,1-3 1-16,4-3 3 16,-2-4 1-16,3 4 2 15,-1 5-2-15,2 4 0 16,-4 4-2-16,3 5-3 15,-6 2-2-15,0 8 0 16,-6 2 0-16,3 6 0 16,-3 3 1-16,1 6 0 15,-3-5 1-15,3-7-2 16,-1-4 1-16,1-6-1 16,-3-3 0-16,7-4 0 15,-4-1-1-15,4-4 1 0,-1-3 0 16,4-1 1-16,0-4-1 15,-2-2 1-15,1 5-1 16,1-4 1-16,-4 1 0 16,1-2 0-16,-1 4 0 15,1-2 1-15,-2 5-1 16,0 3 0-16,-3 4 0 16,-1 0 1-16,1 5-1 0,-2 2 1 15,-2 8 0-15,1 11 0 16,-4 4-1-16,-4 6 0 15,1 4-1-15,-4 4 0 16,2-4 0-16,-1-1 1 16,4-9 0-16,-1-2 1 15,6-12 0-15,0-3-1 16,6-7 1-16,4-4-1 16,3-6 1-16,8-6 2 15,4-4 0-15,5-5 0 16,0 1 0-16,6-1 0 15,-8 1-1-15,2 1-1 16,-9 3-1-16,0 1 1 16,-7-1-1-16,1 0 1 15,-4 4-1-15,-1 0 0 16,-5 1 0-16,-3 4-1 0,-2 0 1 16,1-4-1-16,-4 2 2 15,3-2 0-15,-1 1 0 16,3-1 4-16,-5 10 2 15,1-2 1-15,-2 2 1 16,1 4 0-16,0-1-5 16,-2 2-2-16,2 4-1 15,0 5 0-15,0 3 0 0,0 10 0 16,2-4 0-16,-1 9-1 16,1-3 1-16,0-2-2 15,3-6 0-15,0-2-3 16,-2-10-2-16,4-2-6 15,-1-5-2-15,3-7-9 16,-3-6-3-16,4-15-40 16,-2-12-95-16,-1-18 4 15,-2-7-67-15,-3-18 56 16</inkml:trace>
          <inkml:trace contextRef="#ctx0" brushRef="#br0" timeOffset="235809.7547">4051 3695 149 0,'-7'-55'264'16,"-1"27"-79"-16,0 10-80 15,4 15 89-15,1 6-156 16,5 3-31-16,4 8-28 16,4-1-20-16,2 0-25 15,3-4-109-15,-2 1-6 0,-1-2-42 16,3 7-11-16</inkml:trace>
          <inkml:trace contextRef="#ctx0" brushRef="#br0" timeOffset="233559.99">1780 3099 424 0,'1'-23'158'0,"-2"10"14"15,2 9-120-15,8 4-16 16,2 2-28-16,6 0-17 16,3-1-13-16,1 1-16 15,-4 1-12-15,0-1-106 16,-7 1-3-16,0-4-36 16,-5-6-25-16</inkml:trace>
          <inkml:trace contextRef="#ctx0" brushRef="#br0" timeOffset="234171.1978">1942 2981 171 0,'12'-45'165'0,"1"-14"-27"15,-1 6-21-15,3-9-46 16,-3 7-33-16,2-3-7 16,0 18-17-16,-1 2-4 0,-5 15-8 15,6 10-4-15,-8 16-2 16,-1 19 0-16,-8 17 0 16,-5 36 3-16,-9 13 4 15,-10 47 6-15,-1 12 2 16,-3 58 4-16,1 0-1 15,-2 31 3-15,6-27-4 16,-3-3 1-16,6-61 0 16,0-24 2-16,3-51-1 15,2-22-1-15,5-32-3 0,1-17-10 16,4-19-8-16,8-25-10 16,1-17-5-16,11-22-7 15,3 1 5-15,8 1 1 16,-1 24 5-16,1 15 7 15,-2 28 6-15,4 17 3 16,-6 14 3-16,6 14 4 16,-4 5-1-16,2 12 3 15,-3-2 2-15,0 6 2 16,-3-6 0-16,3 1 1 16,-2-13-1-16,7 1-3 15,-2-13-2-15,4-6-2 16,-1-8-3-16,4-9 0 15,-7-6 0-15,7-10-1 16,-6-4 2-16,-3-13 0 0,-3 2 2 16,-3-12 1-1,-8 4 1-15,-5-3 1 0,-4 8-3 16,-6 4 1-16,-4 13-2 16,-5 7-4-16,1 15 0 15,-6 22-1-15,2 12-1 16,4 26-1-16,6 5 0 15,11 10-3-15,8-13-2 16,9-11-5-16,9-20-1 16,9-18-6-16,1-16-8 0,14-15-25 15,-1-10-106-15,6-11 18 16,-8-7-272-16</inkml:trace>
          <inkml:trace contextRef="#ctx0" brushRef="#br0" timeOffset="233417.5515">169 4444 392 0,'-13'18'128'15,"-2"0"21"-15,7-6-112 16,3-5-9-16,2-4-17 15,4-3-8-15,3-3-4 0,4-11-1 16,2-1 0-16,8-16-1 16,2-6 0-16,5-7 1 15,0 5 0-15,1 1 1 16,-6 10 1-16,0 6 1 16,-3 14-1-16,-2 6 2 15,-5 9 0-15,0 18 0 16,-4 6 0-16,-4 14 0 15,-9 0 0-15,-3 15 0 16,-3-9-1-16,-5 4 2 16,3-13 1-16,5-3 1 15,5-19 0-15,3-3-1 16,7-10-3-16,7-12-1 16,0-5-1-16,6-12-1 15,2-8 2-15,6-15 1 16,1 1 0-16,8-11 0 0,-4 5-2 15,4-5 0-15,-3 10-1 16,1-1-1-16,-8 18 1 16,1 9-1-16,-6 13 1 15,-1 12 0-15,-8 13 0 16,1 14 1-16,-2 3 0 16,-2 11-1-16,-1-6 1 15,4 4-1-15,-1-15 0 16,4-2-2-16,-1-11 1 15,5-4-1-15,-1-9 1 0,6-3 2 16,-2-6 1-16,6-5 0 16,1-3 1-16,4-12 2 15,-4-10 1-15,9-16 1 16,-4-9 2-16,3-28 4 16,-3-7 3-16,6-31 2 15,-9 2-1-15,1-32-1 16,-4 11-5-16,-4-16-4 15,-8 27-4-15,-5-1 0 16,-7 39 0-16,-8 13 1 16,-5 35 0-16,-8 18 0 15,-2 22-1-15,-12 24 0 16,4 22-1-16,-7 37-1 16,2 16 0-16,2 50 0 0,7 4 0 15,4 29 1-15,9-14 0 16,6 7 2-16,5-37 0 15,8-2 0-15,2-37 0 16,8-8 0-16,-1-30-2 16,6-16 0-16,-1-27-1 15,8-20 0-15,0-19 2 16,8-22-1-16,-2-11 0 16,4-14-1-16,-7 1-1 15,4-6 0-15,-11 16 0 0,-1 4 1 16,-8 18 1-16,-4 6 0 15,-5 17 0-15,-4 9 0 16,-4 12 0-16,-4 18 1 16,1 10 1-16,-2 21 0 15,2 10 1-15,1 10 0 16,6-6-2-16,4 3 0 16,2-22-1-16,3-10-1 15,2-16 0-15,0-9-1 16,-2-15 0-16,2-9 1 15,0-8 0-15,2-18 0 16,1-5 1-16,-1-3 1 16,-2 10-1-16,-4 6-1 15,-3 19 1-15,-3 15 0 16,-1 16 1-16,-1 22 0 0,0 8 0 16,-1 17 0-16,0-2-1 15,-1 0-2-15,3-22-1 16,1-9-4-16,0-20-1 15,3-16-2-15,2-16-1 16,2-23-7-16,-1-18 0 16,4-34-36-16,-5-6-61 15,0-32-42-15,-3 7-34 0,1-23-62 16</inkml:trace>
          <inkml:trace contextRef="#ctx0" brushRef="#br0" timeOffset="236239.8076">4310 3874 396 0,'18'7'137'0,"-5"-2"19"0,9-7-96 16,1-3-40-16,7-6-10 15,-7-3-10-15,6 1-11 16,-10 5-10-16,0 3 1 16,-8 10 2-16,-4 10 2 15,-9 1 7-15,-9 21 11 16,-8 4 1-16,-7 16 10 15,1 1 7-15,-3 7 8 16,8-14 0-16,5-4 2 16,8-16-9-16,7-4-2 15,5-9-10-15,3-1-2 16,4-4-3-16,3 0-2 16,0-3-4-16,7-5-4 15,-4-1-5-15,0-3-2 16,-5-2 0-16,-6 1 4 15,-9-2 5-15,-16 2 4 16,-8 0 3-16,-11 2 4 0,-1 1-2 16,0 5 1-16,8 4-2 15,2 3-7-15,9 0-4 16,1 1-9-16,5-2-5 16,4-3-12-16,4-3-8 15,4-6-32-15,6-10-17 16,3-7-58-16,2-3-8 0,8-12-92 15</inkml:trace>
          <inkml:trace contextRef="#ctx0" brushRef="#br0" timeOffset="236722.5947">5012 3845 392 0,'23'-15'149'0,"-6"1"15"16,-10 8-103-16,-3 1-14 15,-8 6-21-15,-11 4-11 16,-7 4-9-16,-15 6-8 16,-4 3-6-16,-7 5 0 15,5 2 1-15,-2 8 1 16,13 0 4-16,-3 14 1 15,11-1 1-15,-3 11 0 0,5-6 1 16,6 7 0-16,6-6-1 16,6 1 0-16,6-10 0 15,10 4-2-15,-1-13 0 16,6 1 0-16,-2-11 1 16,5-3 0-16,-4-9 1 15,1-2 2-15,-7-7 1 0,-2 2 14 16,-8-5 10-16,-13-2 4 15,-7-1-3-15,-20-7-4 16,-10 0-19-16,-18-6-19 16,9-1-6-16,-6 4-3 15,15 6 1-15,7 7-2 16,20 8 8-16,3 14-2 16,11 4-2-16,9 4-13 15,9 0-51-15,11 3-78 16,5-9-4-16,13-8-188 15</inkml:trace>
          <inkml:trace contextRef="#ctx0" brushRef="#br0" timeOffset="236993.8865">5249 4001 383 0,'39'-47'131'0,"-3"2"15"0,-13 10-104 15,-4 6-20-15,-6 12-15 16,-8 7 3 0,-7 10-3-16,-9 18 0 0,-1 12 0 15,-10 23-5-15,-1 12-8 16,-8 26-10-16,2-3-6 16,-2 7-16-16,3-17 2 0,3-13 4 15,6-29 3-15,1-19-49 16,7-26-25-16,1-32-11 15,5-19-66-15,3-33 71 16</inkml:trace>
          <inkml:trace contextRef="#ctx0" brushRef="#br0" timeOffset="237133.5429">5183 3305 371 0,'17'-110'165'16,"-6"44"5"-16,9 10-86 15,-2 21-47-15,11 6-22 16,-1 15-24-16,2 4-26 15,-7 13-24-15,-1 17-113 16,-9 10 17-16,-8 11-256 16</inkml:trace>
        </inkml:traceGroup>
        <inkml:traceGroup>
          <inkml:annotationXML>
            <emma:emma xmlns:emma="http://www.w3.org/2003/04/emma" version="1.0">
              <emma:interpretation id="{BA6D4FEA-5B84-4845-9C8B-350B1D017F13}" emma:medium="tactile" emma:mode="ink">
                <msink:context xmlns:msink="http://schemas.microsoft.com/ink/2010/main" type="inkWord" rotatedBoundingBox="23594,15931 25234,15952 25222,16870 23583,16849"/>
              </emma:interpretation>
              <emma:one-of disjunction-type="recognition" id="oneOf1">
                <emma:interpretation id="interp1" emma:lang="" emma:confidence="0">
                  <emma:literal>an</emma:literal>
                </emma:interpretation>
                <emma:interpretation id="interp2" emma:lang="" emma:confidence="0">
                  <emma:literal>M</emma:literal>
                </emma:interpretation>
                <emma:interpretation id="interp3" emma:lang="" emma:confidence="0">
                  <emma:literal>am</emma:literal>
                </emma:interpretation>
                <emma:interpretation id="interp4" emma:lang="" emma:confidence="0">
                  <emma:literal>on</emma:literal>
                </emma:interpretation>
                <emma:interpretation id="interp5" emma:lang="" emma:confidence="0">
                  <emma:literal>m</emma:literal>
                </emma:interpretation>
              </emma:one-of>
            </emma:emma>
          </inkml:annotationXML>
          <inkml:trace contextRef="#ctx0" brushRef="#br0" timeOffset="237954.7208">5666 3816 384 0,'13'19'104'0,"-3"-8"26"15,-5-1-105-15,-5-2-16 0,-5 1-1 16,-1-4 0-16,-9 10-1 16,-2 5 0-16,-6 16-3 15,1 7-2-15,1 20-3 16,6 2 1-16,8 6 1 15,6-9-1-15,6 3 1 16,4-14 3 0,8-4 9-16,0-13 5 0,4-9 8 15,-1-13 3-15,3-19 3 16,-1-14-7-16,3-27-3 16,-5-12-8-16,1-26-5 15,-11-2-10-15,-6-9-15 16,-8 19-13-16,-6 4-4 15,-3 24 0-15,-3 13 3 16,2 24 13-16,1 15 19 0,3 16 8 16,0 13 6-16,3 6 1 15,7 9 1-15,4-4-5 16,9 6-5-16,4-11-4 16,8 1 0-16,3-13-2 15,7-4-1-15,-1-12-2 16,10-6-1-16,0-13-2 15,6-12-2-15,-3-8 0 16,8-9-1-16,-9-1 2 16,0-3-1-16,-4 9 3 0,-2 3 2 15,-10 13 2-15,0 8 7 16,-7 11 2-16,0 13 3 16,-6 9-2-16,-2 13-1 15,-7 2-5-15,0 11 0 16,-4-6-1-16,-3 0 0 15,1-13 0-15,0-5 0 16,-1-9-2-16,2-4-2 16,-1-5 1-16,-2-2-2 15,3-4 0-15,4-4 3 16,-2 0 3-16,7-6 0 16,1 3 3-16,0 6 4 15,1 5-2-15,1 11-6 16,-2 11-2-16,5 16-2 15,-3 5-3-15,7 12-1 0,-1-2 4 16,12 3 6-16,4-12 2 16,14 0 0-16,2-15-4 15,12-3-11-15,-5-9-11 16,11-6-23-16,-9-14-17 16,6-15-126-16,-13-16 25 15,-2-20-296-15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31:59.3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5FED46-7ADF-4F46-8BD1-6920A9172DB4}" emma:medium="tactile" emma:mode="ink">
          <msink:context xmlns:msink="http://schemas.microsoft.com/ink/2010/main" type="writingRegion" rotatedBoundingBox="9805,15840 13038,13935 13849,15309 10615,17215"/>
        </emma:interpretation>
      </emma:emma>
    </inkml:annotationXML>
    <inkml:traceGroup>
      <inkml:annotationXML>
        <emma:emma xmlns:emma="http://www.w3.org/2003/04/emma" version="1.0">
          <emma:interpretation id="{AD507364-EFAE-41D5-9B2E-DB00963FC641}" emma:medium="tactile" emma:mode="ink">
            <msink:context xmlns:msink="http://schemas.microsoft.com/ink/2010/main" type="paragraph" rotatedBoundingBox="9805,15840 13038,13935 13849,15309 10615,172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3ED743-5FF3-4A94-9ED7-0A666D9A5EDF}" emma:medium="tactile" emma:mode="ink">
              <msink:context xmlns:msink="http://schemas.microsoft.com/ink/2010/main" type="line" rotatedBoundingBox="9805,15840 13038,13935 13849,15309 10615,17215"/>
            </emma:interpretation>
          </emma:emma>
        </inkml:annotationXML>
        <inkml:traceGroup>
          <inkml:annotationXML>
            <emma:emma xmlns:emma="http://www.w3.org/2003/04/emma" version="1.0">
              <emma:interpretation id="{94CCD858-530F-461A-B67C-74E6CEC74C44}" emma:medium="tactile" emma:mode="ink">
                <msink:context xmlns:msink="http://schemas.microsoft.com/ink/2010/main" type="inkWord" rotatedBoundingBox="9805,15840 10954,15163 11728,16477 10580,1715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18 576 299 0,'-5'2'127'0,"-1"0"20"16,1-1-75-16,3-1-43 15,2 2-5-15,3-2-15 16,4 3-14-16,3-1 6 0,8-5 2 16,6-2-1-16,10-9 0 15,8-7-1-15,13-12-1 16,-2-6 0-16,13-5-1 16,-8-3 1-1,7-4 0-15,-10 1 0 0,10-5 0 16,-11 5 1-16,8 0-1 15,-11 7 0-15,4 5 0 16,-12 13 1-16,-5 9-1 16,-13 7 0-16,-6 14 1 15,-11 12 2-15,-13 18 0 16,-8 13 1-16,-12 25 1 16,-5 7-2-16,-12 21 1 15,-3-5-1-15,-9 22 0 16,4-10-1-16,-8 21 0 0,6-14-1 15,-1 15-2-15,8-28-1 16,-3 5-4-16,10-31-4 16,2-8-22-16,11-23-28 15,5-4-87-15,6-21 2 16,6-11-197-16</inkml:trace>
          <inkml:trace contextRef="#ctx0" brushRef="#br0" timeOffset="355.9487">918 1152 486 0,'-20'40'134'0,"-8"-3"36"16,13-7-143-16,7 6-5 15,3-1-13-15,0 7-8 16,3-3-4-16,0 10-8 16,-1-5-4-16,3 6-8 0,-3-5-5 15,0 3-12-15,1-8-1 16,0 0-40-16,1-10-40 15,2-9-20-15,4-12-35 16,-1-18 8-16</inkml:trace>
        </inkml:traceGroup>
        <inkml:traceGroup>
          <inkml:annotationXML>
            <emma:emma xmlns:emma="http://www.w3.org/2003/04/emma" version="1.0">
              <emma:interpretation id="{DFA857CE-1FD2-4DBC-BBB9-C4D201E3F9C4}" emma:medium="tactile" emma:mode="ink">
                <msink:context xmlns:msink="http://schemas.microsoft.com/ink/2010/main" type="inkWord" rotatedBoundingBox="11271,15300 13180,14175 13849,15310 11939,16435"/>
              </emma:interpretation>
              <emma:one-of disjunction-type="recognition" id="oneOf1">
                <emma:interpretation id="interp1" emma:lang="" emma:confidence="0">
                  <emma:literal>K</emma:literal>
                </emma:interpretation>
                <emma:interpretation id="interp2" emma:lang="" emma:confidence="0">
                  <emma:literal>k</emma:literal>
                </emma:interpretation>
                <emma:interpretation id="interp3" emma:lang="" emma:confidence="0">
                  <emma:literal>{</emma:literal>
                </emma:interpretation>
                <emma:interpretation id="interp4" emma:lang="" emma:confidence="0">
                  <emma:literal>x</emma:literal>
                </emma:interpretation>
                <emma:interpretation id="interp5" emma:lang="" emma:confidence="0">
                  <emma:literal>c</emma:literal>
                </emma:interpretation>
              </emma:one-of>
            </emma:emma>
          </inkml:annotationXML>
          <inkml:trace contextRef="#ctx0" brushRef="#br0" timeOffset="888.5804">1733 427 433 0,'-15'27'124'0,"-5"-1"33"16,0-3-122-16,6 7-14 15,5-3-9-15,3-1-5 16,4-1-8-16,4-6-4 16,4-10-1-16,9-7-3 15,3-9 1-15,9-16 2 16,0-10 3-16,9-17 2 16,1-5 2-16,6-13 3 15,-5 5 3-15,7-6-1 0,-10 9 1 16,5 2 0-16,-7 15-2 15,3 3-2-15,-11 13-1 16,2 6 0-16,-7 11-3 16,-4 5 1-16,-7 6 0 15,-3 14 1-15,-4 8-1 16,-6 19 0-16,-2 9 0 0,-11 24-3 16,-3 3 1-1,-8 17-3-15,-3-6 0 0,-6 13-5 16,7-13-5-16,-5 13-9 15,9-14-13-15,-1 8-51 16,6-18-31-16,-4-5-24 16,3-22-44-16,4-12 32 15</inkml:trace>
          <inkml:trace contextRef="#ctx0" brushRef="#br0" timeOffset="1577.3297">2716-745 426 0,'-13'12'130'16,"-4"-4"30"-16,7-5-123 0,7-1-11 15,1-2-14-15,7 0-9 16,2-2-5-16,8-4-1 15,0-4 3-15,10-7 0 16,1-5 0-16,7-6 1 16,-1 3 0-16,6-3-1 15,-5 3 1-15,7 2 0 16,-5 3 0-16,2 3 0 16,-6 7 0-16,-3 5-1 15,-6 9-1-15,-7 9-2 16,-8 5-2-16,-9 15-5 15,-8 4-2-15,-8 11-3 16,-7 2 0-16,-8 13-4 0,-2-3 4 16,-10 13 2-16,0-7 5 15,-10 11 3-15,5-14 6 16,-13 1 1-16,12-9 1 16,-2 0-1-16,16-12-1 15,2-3 1-15,19-10-1 16,2-5 2-16,14-9 0 15,14-1 5-15,6-8 2 0,13-2 4 16,10-3 5 0,18-6-3-16,4-1-4 0,22 0-1 15,-1 5-4-15,25 2-5 16,-8 1 0 0,18 6-2-16,-11 2-6 0,4 8-23 15,-21 0-21-15,-3 8-109 16,-32-4 10-16,-11-1-251 15</inkml:trace>
        </inkml:traceGroup>
      </inkml:traceGroup>
    </inkml:traceGroup>
  </inkml:traceGroup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9T12:34:20.1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A370092-4F68-4F96-88A7-472D3FE7C245}" emma:medium="tactile" emma:mode="ink">
          <msink:context xmlns:msink="http://schemas.microsoft.com/ink/2010/main" type="writingRegion" rotatedBoundingBox="17413,5265 33191,5512 33111,10636 17333,10389"/>
        </emma:interpretation>
      </emma:emma>
    </inkml:annotationXML>
    <inkml:traceGroup>
      <inkml:annotationXML>
        <emma:emma xmlns:emma="http://www.w3.org/2003/04/emma" version="1.0">
          <emma:interpretation id="{CF84A566-487C-49EB-8394-5D54355ACF0C}" emma:medium="tactile" emma:mode="ink">
            <msink:context xmlns:msink="http://schemas.microsoft.com/ink/2010/main" type="paragraph" rotatedBoundingBox="17568,5268 33191,5512 33138,8917 17515,86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160E28-9EBF-40FC-82D5-623576A2B48C}" emma:medium="tactile" emma:mode="ink">
              <msink:context xmlns:msink="http://schemas.microsoft.com/ink/2010/main" type="line" rotatedBoundingBox="17568,5268 33191,5512 33138,8917 17515,8674"/>
            </emma:interpretation>
          </emma:emma>
        </inkml:annotationXML>
        <inkml:traceGroup>
          <inkml:annotationXML>
            <emma:emma xmlns:emma="http://www.w3.org/2003/04/emma" version="1.0">
              <emma:interpretation id="{7AC4A10B-AF53-481F-BAA8-F06209888C36}" emma:medium="tactile" emma:mode="ink">
                <msink:context xmlns:msink="http://schemas.microsoft.com/ink/2010/main" type="inkWord" rotatedBoundingBox="17562,5650 21980,5719 21957,7199 17539,713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14400 3536 413 0,'-15'11'101'0,"2"1"33"16,6 3-119-16,2 5-7 15,2 0-7-15,-1 5 2 0,-2-1-2 16,-4 10 0 0,-2-3 0-16,-4 9-1 0,-6 3 1 15,-3 14-1-15,-1-3 3 16,-11 24 2-16,4 4 1 16,-12 27 1-1,4-2-1-15,-9 19-1 0,7-13-4 16,-7-2-1-16,15-26 0 15,-3-9-6-15,9-26-2 16,6-14-9-16,10-21-16 0,3-16-41 16,7-19-25-1,4-23-35-15,3-14-31 0,2-23-10 16</inkml:trace>
          <inkml:trace contextRef="#ctx0" brushRef="#br0" timeOffset="713.6135">14961 4200 363 0,'5'33'152'0,"-15"-13"1"16,-7 3-72-16,12 5-69 16,-1 15-4-16,-2 2-3 0,-7 12-10 15,0 1-12-15,-10 5-43 16,2-10-41-16,-9-1-54 15,4-19-30-15,-2-12-65 16</inkml:trace>
          <inkml:trace contextRef="#ctx0" brushRef="#br0" timeOffset="231.1008">13917 3979 209 0,'10'-42'97'0,"3"6"6"16,-1 11-51-16,8 0-11 16,3 7-17-16,17-5-5 15,6-4-9-15,21-6-4 16,2 0-2-16,13-9 4 16,-9 2 0-16,0 2 6 15,-17 8 1-15,-4 2 3 0,-14 10-3 16,-5 6-1-1,-8 5-6-15,-3 14-9 0,-8 8-16 16,-10 12-118-16,-11 7 29 16,-18 11-299-16</inkml:trace>
          <inkml:trace contextRef="#ctx0" brushRef="#br0" timeOffset="425.6011">14207 4142 289 0,'29'5'97'0,"2"-2"24"15,1-3-83-15,7 5-4 16,0 2-13-16,1 9-13 16,-9 1-17-16,2 11-60 15,-8-1-54-15,-5 4-9 16,-7-3-142-16</inkml:trace>
          <inkml:trace contextRef="#ctx0" brushRef="#br0" timeOffset="885.279">14885 3881 196 0,'13'-7'97'16,"-3"11"-3"-16,5 2-43 16,6 4-34-16,11-3-17 15,0-1-21-15,7-2-73 0,-7-6 11 16,-2 0-173-16</inkml:trace>
          <inkml:trace contextRef="#ctx0" brushRef="#br0" timeOffset="1443.5557">15288 4279 273 0,'7'9'130'15,"-7"-1"2"-15,-2 10-60 16,-5 6-34-16,-4 14-11 16,-4 3-16-16,-5 14-4 15,-3-2-4-15,-4 7-1 16,2-9-1-16,2 2 1 16,3-9-1-16,2-6 0 15,6-12 0-15,2-2-2 16,5-13-2-16,4-4-7 15,1-9-3-15,5-6-2 16,3-5-3-16,5-14-10 16,2-8 2-16,10-15-2 15,2-1 3-15,4-10 4 16,1 4 11-16,4-1 10 0,-8 10 8 16,9 5 1-16,-7 13 1 15,0 8 1-15,-5 14-5 16,-1 8 0-16,-7 13-1 15,-4 15 2-15,-8 7-1 16,-5 15 1-16,-5 2-3 16,0-3-7-16,0-5-12 15,7-8-38-15,3-16-25 0,8-10-27 16,4-12 2-16,8-9 9 16,-2-3 39-16,5-7 24 15,-1 3 27-15,3-1 5 16,-4 4-8-16,6 2 2 15,-6 3-24-15</inkml:trace>
          <inkml:trace contextRef="#ctx0" brushRef="#br0" timeOffset="2257.6609">15808 4520 159 0,'3'2'140'0,"-5"-1"-27"16,-1 3-28-16,-7-1-28 16,2-1-40-16,-7-2-2 15,-2-4-1-15,-1-1-13 16,0 0-2-16,-1 1 7 15,10 2-6-15,-6 5-4 16,5 7 4-16,-4 17 7 0,1 6-6 16,-4 18 2-16,6 7-1 15,1 7-1 1,7-10-2-16,4-2-9 0,6-18-10 16,4-10-6-16,1-17 0 15,6-16 3-15,2-14 9 16,7-16 8-16,1-8 6 15,7-12 0-15,-4 3 0 16,1-2 0-16,-5 12 2 16,-4 6 4-16,-8 15 2 0,-2 9 6 15,-6 12 5-15,1 15 3 16,-5 4-4-16,-1 9 0 16,-2 8-7-16,-2 7-4 15,1-6-4-15,1-5 0 16,1-2-1-16,4-10-1 15,2-9 1-15,3-5-1 16,0-1 1-16,3-5-1 16,2-7 1-16,7-5 1 15,-4-7-1-15,8-6 0 16,-1-2-1-16,2-7 1 16,-4 8-1-16,4 2-1 15,-7 7 0-15,0 5 1 16,-2 10-1-16,-2 7 0 15,-4 1 0-15,-2 7-1 0,-3 3 0 16,-4 7 3-16,-5 2 1 16,-1 3 1-16,-4-2 1 15,2-3 0-15,2-7-3 16,1-1 0-16,6-7-2 16,2-5 0-16,3-2 0 15,4-5 1-15,0-2 1 16,5-3-1-16,-1 4 0 0,3-1 0 15,-2 4-1 1,1 5 0-16,-5 5 2 0,1 5 0 16,-5 5 2-16,0 12-1 15,-5 3 0-15,2 6 0 16,0-1-2-16,4 0-2 16,4-12 1-16,10-6-1 15,5-12 0-15,8-12-1 16,0-6-1-16,7-9-23 15,-5-3-25-15,3-6-86 16,-5 3-3-16,5-7-186 16</inkml:trace>
          <inkml:trace contextRef="#ctx0" brushRef="#br0" timeOffset="3186.8305">16985 4527 267 0,'8'-2'92'0,"5"0"10"0,1-1-62 15,6 1-35-15,1 2-2 16,2 0 0-16,-4 2-2 16,-1 3 0-16,-5-2-1 15,-1 2 1-15,-2-1-1 16,-5-3 6-16,-2 1 6 16,-5 3 3-16,-1 2 1 0,-10 9 0 15,-4 4-6-15,-11 10-5 16,0 2-4-16,-14 9-1 15,2-1-1-15,-4 5 0 16,7-5 0-16,4-2-1 16,11-13-2-16,6-2-4 15,11-11-2-15,3-1-1 16,5-2 2-16,4-3 3 16,0-2 6-16,6 2 3 15,3-1 1-15,9 5-1 16,2 2 0-16,6 3-4 15,0-2-3-15,-1-3-2 16,-7-5-2-16,-2-7 0 16,-6-4 2-16,1-9 3 15,-1-7 0-15,4-8-11 0,1-5-11 16,4-13-46-16,-3 3-22 16,6-11-9-16,-6 6-38 15,2-1 85-15,-5 12 73 16,-4 5 46-16,-4 14 29 15,-4 11 10-15,-3 16-14 16,-3 18-17-16,0 11-23 16,-1 18-9-16,1 4-34 15,-2 3-16-15,2-11-7 0,1-7-7 16,-3-16-2-16,0-9-7 16,3-11 10-16,-1-19-2 15,3-11 0-15,1-22-59 16,1-10 20-16,0-20-155 15</inkml:trace>
          <inkml:trace contextRef="#ctx0" brushRef="#br0" timeOffset="3311.9162">17370 3879 367 0,'-15'-16'97'15,"5"12"5"-15,10 4-200 16,7 2-1-16,6 6-269 15</inkml:trace>
          <inkml:trace contextRef="#ctx0" brushRef="#br0" timeOffset="3934.897">17504 4957 174 0,'9'20'84'0,"2"-2"1"15,1-5-47-15,3-4-7 16,-2-8-15-16,2-6 0 16,-2-5 2-16,-3-8 16 15,-1-7 4-15,-4-13 4 16,-2-9 3-16,-5-12-13 15,-1-1-17-15,-2-2-6 16,-2 16-8-16,-3 6-7 16,2 20-1-16,-5 15-5 15,1 15 0-15,-1 17-2 16,1 9 0-16,2 16 4 16,9-1 2-16,1 6-2 15,6-12 2-15,6-7 4 16,0-15 4-16,4-6 4 15,2-12 5-15,6-10 2 16,1-7-4-16,11-6 0 0,-1-2-4 16,10-5 0-16,-2 3-1 15,5 2 0-15,-5 7 0 16,4 5 0-16,-9 6 0 16,-3 7 0-16,-9 5 0 15,-7 2 0-15,-9 3 0 16,-4 1 1-16,-8-1 0 15,-2 2 0-15,0-7 0 0,-1 0-1 16,0-4-2-16,5-4-3 16,0-2-2-16,0 2-2 15,4-1 0-15,2-1 1 16,1 2 3-16,6 0 2 16,4-1 0-16,1-1-5 15,2-1-20-15,6-4-97 16,-4-7 19-16,3-5-252 15</inkml:trace>
        </inkml:traceGroup>
        <inkml:traceGroup>
          <inkml:annotationXML>
            <emma:emma xmlns:emma="http://www.w3.org/2003/04/emma" version="1.0">
              <emma:interpretation id="{59964482-A654-49B4-93F3-3C8605CA8AF1}" emma:medium="tactile" emma:mode="ink">
                <msink:context xmlns:msink="http://schemas.microsoft.com/ink/2010/main" type="inkWord" rotatedBoundingBox="22326,6711 23444,6729 23412,8766 22294,8748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5316.261">19621 4566 374 0,'2'0'122'15,"-7"6"15"-15,-5 9-95 16,-2 10-46-16,-4 13-12 15,-1 7-4-15,-11 7 0 16,1-3 3-16,-3 5 6 16,4-10 13-16,-3 5 5 15,10-11 1-15,-1 5 1 16,8-5-2-16,5-1-1 16,4-8-4-16,11 3-1 15,4-7-3-15,6-7-2 16,2-8 0-16,5-3-1 15,-5-4 2-15,7 2 2 16,-1 2 1-16,4 11 0 16,2 9 1-16,1 17 0 15,-7 11 1-15,-2 30-1 0,-15 8 0 16,-9 28-2-16,-9 7-2 16,-16 20 1-16,-12-12 1 15,-19 5 16-15,-6-26 20 16,-19-9 6-16,0-35 8 15,-17-19 5-15,11-31-17 16,-9-24-16-16,13-22-9 0,-2-21-16 16,22-4-9-16,7-2 0 15,23 9 1-15,11 3 1 16,19 15 9-16,18-1 2 16,16-1 0-16,27-6-11 15,17-2-16-15,28-11-137 16,1 2 30-16,24-4-347 15</inkml:trace>
          <inkml:trace contextRef="#ctx0" brushRef="#br0" timeOffset="4756.8098">18570 4673 158 0,'2'5'202'0,"-1"3"-69"16,-4 2-95-16,2 13 92 16,1 6-136-16,0 10-9 0,-2-4-7 15,2 5-11-15,0-10 3 16,0-3 3-16,2-11 13 15,-4-4 19-15,4-6 14 16,-6-4 3-16,4-4-1 16,0 1-4-16,0-4-13 15,4-10-6-15,4-7-7 16,5-13-11-16,4-1-11 0,4-7 1 16,-2 8 4-16,0 5 4 15,-5 13 11-15,-4 2 17 16,-4 14 5-16,1 6 18 15,-4 5 18-15,-1 13-11 16,1 5-6-16,-3 10-3 16,0-1-17-16,0 4-15 15,4-11 11-15,1-1 0 16,1-13-1-16,8-4-1 16,4-7-1-16,3-4 0 15,3-1 0-15,7-8-1 16,1-2 0-16,4-3-1 15,-1-2 0-15,3 0-1 16,-5 2-2-16,4 6-9 16,-7 2-8-16,5 0-26 15,-5 0-10-15,1-5-79 0,-6-3 8 16,3-12-159 0</inkml:trace>
        </inkml:traceGroup>
        <inkml:traceGroup>
          <inkml:annotationXML>
            <emma:emma xmlns:emma="http://www.w3.org/2003/04/emma" version="1.0">
              <emma:interpretation id="{B5514338-18C4-4FF5-9EF9-7D2B77D4768B}" emma:medium="tactile" emma:mode="ink">
                <msink:context xmlns:msink="http://schemas.microsoft.com/ink/2010/main" type="inkWord" rotatedBoundingBox="24480,6719 26285,6747 26275,7374 24470,7345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7276.7566">21042 4971 357 0,'-8'-27'94'0,"-4"-13"25"16,7-4-102-16,4-11-10 0,4 2-7 16,2-4-4-16,-2 12-1 15,-4 2 1-15,-3 18 0 16,-2 10 0-16,-9 10 3 15,-9 17 1-15,-1 6 0 16,-8 17 0-16,-2 3 2 16,-4 10 1-16,5-3 0 15,1 10 1-15,12-8-1 16,-1 6 1-16,12-2-2 16,3 4 0-16,9-9-1 0,5 3 0 15,9-15 2-15,9-10 3 16,7-14 0-16,13-14 2 15,3-9-1-15,10-20-1 16,-2-5-3-16,4-16-1 16,-9 0-1-16,-2-11 1 15,-13 5-1-15,-6-5 1 16,-10 14 0-16,-8-1 2 16,-9 16 0-16,-6 6 3 15,-7 17-1-15,-5 4-1 16,-2 13-2-16,-1 12-1 15,3 8-3-15,2 15 1 16,4 8 0-16,4 18 1 16,4 3-1-16,4 12 1 15,2-14-1-15,3-5-1 0,6-22 0 16,4-15 0 0,0-24 1-16,9-13 1 0,-1-10 1 15,7-12 1-15,-3-8-1 16,3-4 1-16,-8 6-2 15,-1-1 0-15,-6 9 0 16,-3 5 0-16,-7 10-1 16,-3 4 0-16,-5 13 0 0,0 16 1 15,-5 6 0-15,0 14 1 16,0 10 0-16,2 6 1 16,3-9 0-16,5 1-1 15,3-13 0-15,10-8 0 16,2-11-1-16,4-4-1 15,2-4 1-15,2-8-1 16,-1-10 0-16,3-3 1 16,-5-5 0-16,3-7 1 15,-3 0 0-15,1 3 0 16,-7 6-1-16,-1-1-1 16,-7 9 0-16,-2 3 0 15,-8 5-1-15,3 5 1 16,-1 5 1-16,5 7 0 15,1 6 0-15,1 12 1 16,3 5-1-16,0 6 0 16,-1-1 0-16,3-2-1 0,3-8 0 15,2-7 1-15,3-11 0 16,5-10 1-16,-1-9 0 16,6-15 0-16,-3-6 1 15,3-13-1-15,-3-6 0 16,8-9-1-16,-9 3 0 15,4-7 0-15,-5 7 0 16,5-7 0-16,-10 13-1 0,1 1 1 16,-6 14-1-16,-5 7 1 15,-6 14 0-15,-2 4 1 16,-2 10 2-16,2 12 2 16,2 7 0-16,6 18 0 15,2 8-2-15,5 10-1 16,0-3-2-16,1 5 0 15,-2-12 0-15,-6 2 0 16,-8-10 0-16,-10-4 2 16,-10-9 2-16,-17-1 0 15,-9-11 0-15,-17 0-7 16,-5-7-14-16,-15 6-145 16,0-4 35-16,-12 8-371 15</inkml:trace>
        </inkml:traceGroup>
        <inkml:traceGroup>
          <inkml:annotationXML>
            <emma:emma xmlns:emma="http://www.w3.org/2003/04/emma" version="1.0">
              <emma:interpretation id="{AF131C85-B557-403E-AA4B-75CC77B45636}" emma:medium="tactile" emma:mode="ink">
                <msink:context xmlns:msink="http://schemas.microsoft.com/ink/2010/main" type="inkWord" rotatedBoundingBox="26863,5413 33191,5512 33155,7816 26827,7717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8539.642">23501 3735 325 0,'-10'8'93'16,"-3"10"21"-16,-2 11-87 15,3 2-21-15,-5 16-1 16,4 1-4-16,-2 15 2 0,4 5 2 15,-4 33 1-15,3 2 0 16,-5 32 1-16,2-4-4 16,-9 17-2-16,-1-26 1 15,-9 8 9-15,5-34 1 16,-5-14 3-16,8-29 1 16,3-15-5-16,8-25-11 0,0-11-9 15,5-14-3-15,1-16-1 16,3-15 2-16,2-27 4 15,4-6 7-15,10-29 2 16,7 2 1-16,11-26 3 16,9 6-1-16,19-20 3 15,4 19 1-15,16-8 3 16,-4 28-2-16,6 7 0 16,-15 34-3-16,2 14-1 15,-19 25-3-15,-4 16-1 16,-14 13-1-16,-3 7 4 15,-12 4 0-15,-6 1 2 16,-7-4 0-16,-5 7 1 16,-10-2-3-16,-12 11-2 15,-4 4-1-15,-18 13-1 16,0 2 0-16,-6 12-1 16,7-7 0-16,-2 7 0 0,13-8 0 15,2 6-1-15,9-7 0 16,3 11 1-16,4-6-1 15,8 17 1-15,6-10 0 16,5 12 0-16,6-9 0 16,4 9 0-16,2-12-1 15,3 5 1-15,-3-13 0 16,1-4 0-16,3-14-1 0,4-12 0 16,0-15 0-16,7-5 0 15,-2-7 0-15,1-8 0 16,-1-5 0-16,2-10 0 15,-2-6 0-15,3-12 0 16,-2-2-2-16,1-15-2 16,-4 5-2-16,1-3 0 15,-6 15 2-15,-5 5 1 16,-5 18 5-16,-3 7 2 16,-5 11 0-16,0 8 1 15,-1 6-2-15,1 13 0 16,-4 5-1-16,4 11 0 15,-3 1 0-15,3 6 0 16,0-10-1-16,7-3 0 16,-2-12 0-16,3-8-1 15,4-11 0-15,3-13 1 0,-1-4 1 16,11-17 0-16,2-3 1 16,0-9 0-16,-1 1-1 15,1 1-1-15,-9 12 1 16,0 6-2-16,-5 9 0 15,-3 13 0-15,-1 12 0 16,-3 18-1-16,-2 6 2 0,-1 14 0 16,-1 0 1-16,-1 1-3 15,-2-14-3-15,2-9-11 16,1-10-12-16,0-8-65 16,-2-13-49-16,0-19-13 15,-7-9-123-15</inkml:trace>
          <inkml:trace contextRef="#ctx0" brushRef="#br0" timeOffset="8810.5912">23888 4108 518 0,'-10'17'125'0,"0"1"40"16,13 2-153-16,5 5-13 15,9 3-21-15,1 1-15 16,-1-6-5-16,-2-5-3 16,-4-10 4-16,-1-3 14 15,0-1 15-15,0-1 5 0,-2-1 3 16,2 6-25-16,2-1-20 16,0-2-12-16,-1 1-2 15,4-6-26-15,-3-3 1 16,-2 1 15-16,-2 2-56 15</inkml:trace>
          <inkml:trace contextRef="#ctx0" brushRef="#br0" timeOffset="9411.0006">24351 4708 379 0,'-4'0'100'0,"3"-2"9"0,1 0-117 16,1 2-26-16,1 0-27 15,0 0 7-15,-2 2 3 16,-2 0 14-16,-3 8 29 16,-3 1 24-16,-2 9 21 15,-2 4 13-15,-1 7 0 16,3-3-12-16,2 7-6 15,6 0-18-15,4-2-6 16,3-8-7-16,8-12-7 16,7-14-11-16,5-21-10 15,5-9-90-15,6-23 20 16,-3-2-219-16</inkml:trace>
          <inkml:trace contextRef="#ctx0" brushRef="#br0" timeOffset="10341.3492">24920 3919 324 0,'40'-75'116'0,"-2"7"10"0,-13 30-90 16,-7 10-22-16,-6 15-26 15,-5 11-15-15,-7 12-11 16,-10 12-1-16,-5 9 8 16,-12 24 17-16,-11 10 16 0,-10 34 18 15,0 11 6-15,-10 34 2 16,6-1-6-1,-3 21-1-15,12-21-10 0,-2 7-4 16,12-34-5-16,2-12-5 16,11-34-7-16,1-20-17 15,8-30-11-15,4-23-1 16,7-16 5-16,3-16 5 16,9-9 20-16,5-9 17 15,6 4 8-15,5 0 5 16,2 14 0-16,8 5-1 15,0 8-6-15,11 2-7 16,-3 4-6-16,9-3-16 16,-5 6-4-16,-2-2 1 15,-12 7 4-15,-6 1 13 16,-15 4 24-16,-7-2 9 0,-11 0-4 16,-12 0-5-16,-3 5-13 15,-17-2-10-15,-3 4-5 16,-5 1 1-16,3 4 2 15,-2 0-4-15,11 1-1 16,-1 8-2-16,9 4-2 16,0 12 4-16,5 4 7 15,-1 11 4-15,8-2 3 16,4 6 2-16,7-6-2 0,3-2-3 16,4-10-3-16,5-3-1 15,1-10 0-15,2-3-1 16,1-4-1-16,6-5-1 15,0-8 1-15,7-6 1 16,-4-4 1-16,7-8 1 16,-4-4 0-16,7-5-1 15,-2 6-1-15,7-6-1 16,-5 2-1-16,5-4 2 16,-5 4 2-16,-1-7 7 15,-7 6 3-15,1-4 3 16,-5 6-3-16,2-10-1 15,-1-1-6-15,1-7-1 16,-6 7-3-16,0 0 12 16,-8 12 10-16,-4 8-2 15,-5 7-1-15,1 6 3 16,-3 11-10-16,0 12-10 0,0 6 1 16,-2 19 2-16,-1 4-3 15,-5 13-2-15,3-5 0 16,-4 9 1-16,-1-13 0 15,0 3 1-15,4-14 0 16,-7-1 2-16,3-18 2 16,-5-4 2-16,-2-10 0 0,-6-10 1 15,-4-8-1-15,-11-10-12 16,-5-4-12-16,-5-6-35 16,3-2-8-16,2 0 3 15,11 5 12-15,7 5 9 16,14 7 34-16,7 0-3 15,9 1-24-15,10-6-71 16,7-9 6-16,11-16-175 16</inkml:trace>
          <inkml:trace contextRef="#ctx0" brushRef="#br0" timeOffset="10763.9027">25838 3730 436 0,'-3'16'118'0,"-5"16"36"0,1 8-125 16,-3 20-12-16,-2 8-8 15,-6 30-10-15,-2 1-7 16,-10 32 0-16,-3-6-1 15,-5 24 4-15,6-21 5 16,-2 15 4-16,5-32 0 0,1-4 0 16,10-38-1-16,0-11-1 15,3-29-2-15,3-14-8 16,4-20-6-16,3-22-31 16,5-13-20-16,3-25-17 15,4-4 1-15,3-11 20 16,-2 10 48-16,2-3 37 15,0 20 21-15,5 0 9 16,0 13-13-16,8 2-19 16,2 8-20-16,11 5-18 15,1 3-20-15,3 3-67 16,-4 0-11-16,1 1-33 16,-9 1-4-16</inkml:trace>
          <inkml:trace contextRef="#ctx0" brushRef="#br0" timeOffset="11038.6543">25740 5108 444 0,'20'-22'98'0,"5"-14"39"16,0-9-139-16,3-18-75 16,-5 3-60-16,-3-18-14 15,-11 7-160-15</inkml:trace>
          <inkml:trace contextRef="#ctx0" brushRef="#br0" timeOffset="11873.9077">25852 4457 128 0,'-10'30'121'0,"0"18"-34"15,3 0-4-15,4 15-122 16,1 0-36-16,5 17-4 16,2-8-1-16,2 7 25 0,1-12 66 15,5-6 48 1,1-19 14-16,7-13 19 15,3-19-13-15,7-15-9 0,1-13-22 16,9-18-11-16,1-9-18 16,9-18-10-1,-1-4-6-15,11-21 0 0,1 0 3 16,9-26 2-16,-3-2 0 16,10-24 0-16,-11 12-2 15,-1-16-3-15,-13 21-4 0,-3-7 0 16,-12 17-1-16,-6-8 1 15,-7 27 0-15,-4 6 2 16,-11 28 3-16,-6 18 4 16,-3 26 0-16,-9 16-10 15,-5 18-10-15,-11 25-12 16,-4 14 0-16,-13 29 5 16,1 4 14-16,-12 26 14 15,7-3 12-15,-4 30 5 16,7-7-3-16,-4 28-3 15,8-14-5-15,3 14-4 16,6-26-8-16,6-7-3 16,15-30 0-16,8-11-1 15,7-37 0-15,4-15-1 16,9-18 2-16,8-23 1 0,2-17 2 16,12-22 0-16,6-9 1 15,8-24-1 1,-3-3-3-16,12-18 0 0,-7 4-1 15,9-19 1-15,-8 5 0 16,13-24 0-16,-14 8 1 16,7-23 0-16,-12 14 0 15,0-12 0-15,-17 29-1 16,-6 1 0-16,-15 30 1 16,-11 13 1-16,-6 30 2 0,-6 14 1 15,-4 26 0-15,-8 24 0 16,-2 18-3-16,-9 28 1 15,-1 13 0-15,-6 28 2 16,3 0-1-16,-3 34 1 16,5-8-1-16,-5 26-2 15,5-28-2-15,-1 14 0 16,9-33 0-16,1-3 0 16,7-35-1-16,7-3-1 15,3-35-5-15,6-9-8 16,2-21-2-16,8-10-2 15,4-6-3-15,9-9-25 16,2-4-21-16,10-4-66 16,-4 0-15-16,6-9-122 0</inkml:trace>
          <inkml:trace contextRef="#ctx0" brushRef="#br0" timeOffset="13491.1072">27342 4513 189 0,'0'1'149'16,"-3"6"-20"-16,-4 8-33 15,-3 13-50-15,0 2-23 16,-3 13-15-16,-2 2-9 0,-5 5 1 16,4-7 1-16,-4 5 0 15,3-6 0-15,-1 4 5 16,6-4 2-16,-1-4 2 15,8-7 0-15,2-9-1 16,6-12-5-16,9-12-1 16,4-8-2-16,9-15 0 15,5-3 0-15,10-12-1 16,-5-1-3-16,6-6-1 16,-4 8-1-16,1 0 4 15,-7 9 4-15,8 4 4 16,-4 8 1-16,-1 6 3 15,0 9-3-15,2 9-2 16,-9 8-2-16,-2 11 0 0,-7-1-2 16,0 8 5-16,-5-2 1 15,2 5 3-15,0-5 2 16,4 6 3-16,-1-8-5 16,3 2-1-16,1-5-1 15,8 3-1-15,-2-6-3 16,5 0-1-16,-1-6-6 15,4 1-13-15,-6-7-3 16,2-5-9-16,-6-4-9 16,3-9-3-16,-5-9 10 0,3-7 2 15,-4-5 9-15,7-7 14 16,-5 3 7-16,7-11-2 16,-3 5-3-16,6-6-27 15,-5 5-27-15,0-3-16 16,-10 10 4-16,0 1 27 15,-10 9 42-15,-2 1 47 16,-3 9 24-16,-2 3 10 16,-1 5-20-16,0 0-8 15,-2 2-21-15,0 3-6 16,0 1-11-16,-2 14-2 16,0 5-3-16,-4 18 0 15,-1 9 1-15,-6 18 1 16,1-2 0-16,-1 13-3 15,1-8-3-15,2 5 5 0,0-13-1 16,5 0-1-16,1-14-1 16,-1 1-4-16,-2-9-13 15,-3-2-8-15,-5-4 0 16,-2-4 1-16,-1-8 0 16,-5-2 2-16,3-6 7 15,-7-2 0-15,-2 0-1 16,-11 0 7-16,-2 1 6 15,-6 3 6-15,0 2 5 0,-7 4 0 16,14-3-4-16,2-2-3 16,11-5-6-16,10-2-7 15,11-8 0-15,4 0 2 16,6-3 5-16,11-7 7 16,4-5 4-16,15-10 7 15,7-5-2-15,11-11-2 16,2-4-6-16,12-13-5 15,-3 4-7-15,11-15 0 16,-7 2 1-16,12-14-1 16,-10 8 0-16,9-10 0 15,-9 10 0-15,5-8 1 16,-12 12-2-16,0-4-6 16,-14 15-4-16,-12 4-3 0,-15 17-3 15,-15 7 7-15,-12 15 7 16,-11 10 3-16,-7 9 2 15,-15 10 4-15,4 11-6 16,-11 14 2-16,6 5 3 16,-3 14 2-16,10-1-1 15,-5 8 0-15,8-7-4 16,-4 8-3-16,5-9-1 16,0 2 1-16,9-9 2 15,2-3 5-15,11-16 1 16,6-6 1-16,11-12-2 0,9-9 0 15,5-8-4-15,10-11 0 16,1-6-1-16,9-16 0 16,-2-2 0-16,11-16-2 15,-7 2 1-15,6-10-1 16,-8 9-1-16,-6 3-2 16,-12 14 0-16,-4 8 1 15,-9 15 0-15,-2 8 2 16,-2 12 3-16,4 11 2 15,-1 4 0-15,-1 13 1 16,-1 2 0-16,-4 7 0 16,-5-3 0-16,0 2-1 15,-2-7 0-15,-1-2-2 16,3-10-1-16,-4-5-1 16,3-8 0-16,6-8 5 0,3-10 2 15,8-12 4-15,6-2 3 16,10-14 5-16,-3-8-1 15,15-5-6-15,-3 4-5 16,4-7-1-16,-2 12-6 16,2 6-7-16,-12 7 4 15,-3 4-1-15,-8 9-1 16,-7 1 1-16,-7 7 2 16,0 4 3-16,-3 9 1 15,0 9 0-15,-3 9 1 0,-4 17-3 16,-4 2-5-16,-6 14-10 15,-5-4-4-15,-1 2-20 16,1-13-10-16,-7-6-21 16,-3-19-134-16,-10-15 32 15,-4-18-340-15</inkml:trace>
        </inkml:traceGroup>
      </inkml:traceGroup>
    </inkml:traceGroup>
    <inkml:traceGroup>
      <inkml:annotationXML>
        <emma:emma xmlns:emma="http://www.w3.org/2003/04/emma" version="1.0">
          <emma:interpretation id="{1D164CB3-B28E-4BA7-AE4F-627B3E5655C4}" emma:medium="tactile" emma:mode="ink">
            <msink:context xmlns:msink="http://schemas.microsoft.com/ink/2010/main" type="paragraph" rotatedBoundingBox="17368,7305 31644,7437 31614,10595 17339,104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67591E-392C-46EB-860B-CCFFE47D91AC}" emma:medium="tactile" emma:mode="ink">
              <msink:context xmlns:msink="http://schemas.microsoft.com/ink/2010/main" type="inkBullet" rotatedBoundingBox="17360,8205 19087,8221 19076,9489 17348,9473"/>
            </emma:interpretation>
          </emma:emma>
        </inkml:annotationXML>
        <inkml:trace contextRef="#ctx0" brushRef="#br0" timeOffset="14588.8167">13796 6555 214 0,'-14'40'74'0,"-4"16"6"0,0 0-61 16,-2 14-27-16,-2-2-27 16,-1 10 25-16,0-11 10 15,-2-4 6-15,8-17 15 16,6-11-37-16,4-18-54 0,4-17-10 15,6-15-67-15,4-20 100 16</inkml:trace>
        <inkml:trace contextRef="#ctx0" brushRef="#br0" timeOffset="14784.5612">13738 6058 209 0,'13'-10'75'0,"3"7"5"16,-2 8-54-16,2 13-101 16,-6 6 22-16,0 10-208 15</inkml:trace>
        <inkml:trace contextRef="#ctx0" brushRef="#br0" timeOffset="15362.0594">13744 6903 265 0,'8'5'102'15,"-4"-1"9"-15,2 6-65 16,-2-5-26-16,1 5-6 16,0 0-11-16,3-4-3 15,-1-8 0-15,6-6 1 16,2-12 0-16,6-15 0 16,3-3 1-16,1-10 1 15,0 7 2-15,-2 1-1 16,-5 12-1-16,-1 6 1 15,-6 9-3-15,1 9-13 16,-2 9-10-16,-4 5 7 16,-1 2 0-16,0 6 1 15,-3-3 12-15,0 3 16 0,-1-1-5 16,3 3 3 0,-4-5 1-16,3 1 5 15,0-6-3-15,4 0 1 0,3-6-2 16,2-1-1-16,-1-3-5 15,9-5-2-15,-2-2-2 16,6-6-1-16,1-4-2 16,4-7 0-16,-2-3 0 15,6-10 0-15,-3 4 0 16,-2-2 0-16,-3 7 0 0,-3 8 0 16,-9 14-1-16,-3 14 1 15,-7 17 0-15,-6 16 0 16,-4 7 0-16,-3 12-3 15,2-7-4-15,1-6-23 16,7-16-23-16,4-7-66 16,6-16-12-16,3-8-37 15,2-7 9-15</inkml:trace>
        <inkml:trace contextRef="#ctx0" brushRef="#br0" timeOffset="15927.0853">14760 6430 262 0,'12'-11'95'0,"-1"-3"14"0,3 6-70 16,1 3-12-16,-2 5-11 15,0 12-3-15,-1 4-5 16,-4 9-1-16,-1 7-3 15,-6 11-1-15,-4 0-1 16,-7 12 5-16,-5-5 4 16,-5 3 7-16,-1-8 6 15,-4-2-2-15,5-8-8 0,-3 4-2 16,4-5-6-16,-1 4-7 16,4-5 2-16,-4 2 3 15,0-7-3-15,-2 4 0 16,-1-11 1-16,-3-1-1 15,1-7 2-15,-7-3-1 16,4-6 1-16,0-4 2 16,8-5-2-16,-3-9-2 15,9 3-1-15,-1-2-3 16,5 1-6-16,-3 0-13 16,8 2-9-16,3-6-79 15,4-3-31-15,6-5-22 16,6-3-82-16</inkml:trace>
        <inkml:trace contextRef="#ctx0" brushRef="#br0" timeOffset="16202.5725">15291 7146 548 0,'-18'21'104'15,"18"-2"50"-15,12 9-226 16,3 5-93-16,-2 10 5 15,-5-6-248-15</inkml:trace>
      </inkml:traceGroup>
      <inkml:traceGroup>
        <inkml:annotationXML>
          <emma:emma xmlns:emma="http://www.w3.org/2003/04/emma" version="1.0">
            <emma:interpretation id="{C75AF747-C08A-4E6C-98B7-599A93260235}" emma:medium="tactile" emma:mode="ink">
              <msink:context xmlns:msink="http://schemas.microsoft.com/ink/2010/main" type="line" rotatedBoundingBox="19705,7327 31644,7437 31614,10595 19676,10485">
                <msink:destinationLink direction="with" ref="{7405F4C5-C5D9-44C6-9244-0605432A04C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105E7D8-53A7-420D-8CB4-D5314F6248BE}" emma:medium="tactile" emma:mode="ink">
                <msink:context xmlns:msink="http://schemas.microsoft.com/ink/2010/main" type="inkWord" rotatedBoundingBox="19702,7654 21658,7672 21642,9406 19686,9388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17029.8211">16209 6035 199 0,'45'-113'140'0,"-7"32"-10"0,7-2-31 15,-3 21-37-15,6 4-15 16,-2 17-26-16,11 1-7 16,-6 12-8-16,7 6-2 15,-6 14-2-15,4 15-1 16,-11 11 0-16,-8 20 0 16,-16 12 0-16,-17 26 0 15,-19 4 0-15,-22 14 1 16,-9-4-1-16,-26 6 3 15,-2-19 1-15,-19 2-1 16,10-14 0-16,-5-3-3 16,18-14-4-16,5-2-7 15,22-9-7-15,8-1-8 0,15-6-13 16,12 0-80 0,13-5-23-16,6-3-25 0,4-9-66 15</inkml:trace>
          <inkml:trace contextRef="#ctx0" brushRef="#br0" timeOffset="16483.8381">16198 6045 248 0,'-5'-40'61'16,"0"9"19"-16,2-3-103 15,3 6-55-15,-4-3 4 16,-2 7-139-16</inkml:trace>
          <inkml:trace contextRef="#ctx0" brushRef="#br0" timeOffset="16784.8584">16116 5781 244 0,'-9'-3'140'0,"-1"-2"-2"15,1 1-61-15,3 8-16 16,1 6-30-16,0 20-9 16,1 11-11-16,3 34-2 15,-3 11-1-15,3 40-2 16,-1 9-2-16,-3 34-4 16,-3-11-4-16,-2 10-3 15,-3-36-1-15,-2-12 2 0,-2-45 2 16,0-14 1-16,2-29 0 15,4-13-1-15,1-15-4 16,5-19 3-16,3-17 0 16,7-24-5-16,4-9-6 15,7-30-36-15,6-2-28 16,6-36-58-16,3 3-23 16,9-26-75-16</inkml:trace>
          <inkml:trace contextRef="#ctx0" brushRef="#br0" timeOffset="18020.4818">16751 7222 268 0,'0'12'118'16,"0"-14"-3"-16,6-3-54 16,4-10-49-16,10-15-5 15,2-5-2-15,6-16-2 16,0-1-2-16,4-9-2 15,-9 8 0-15,-3-4-1 16,-8 13 0-16,-11-5 3 16,-11 10 3-16,-5-1 3 15,-5 12 0-15,-8 6 2 0,5 9 0 16,0 8 0-16,4 10-2 16,1 15 0-16,5 10-2 15,0 21-1-15,3 4-3 16,5 11 0-16,6-4 0 15,9-1 1-15,4-16 0 16,9-9 0-16,0-16 0 16,5-11 0-16,0-13 1 15,6-11-1-15,-4-6 0 0,4-6 0 16,-4 4-1 0,-3 0 0-16,-7 3 0 0,-2 2-1 15,-8 6 0-15,0-1 0 16,-3 3 0-16,-4 3-2 15,-1 7-2-15,-4 5 1 16,0 8 0-16,2 11 1 16,-1 5 2-16,1 10 2 15,5-5-1-15,1 1-1 16,1-11-1-16,8-8-1 16,-2-14-1-16,7-10 1 15,2-12 1-15,7-14 0 16,1-5 3-16,9-13 0 15,-5 6 0-15,5-1 1 16,-10 11-1-16,0 6 1 0,-9 13-1 16,-2 7 1-16,-6 7 0 15,-3 9 0-15,0 4 0 16,-3 12 1-16,-1 1-1 16,-1 9 0-16,-1-6-1 15,2 3-1-15,2-11-1 16,3 0 1-16,3-3-1 15,2-2 0-15,1-3 0 16,3-3-1-16,-1-5 2 0,2-12 2 16,1-4 0-1,6-12 1-15,-2-7 1 0,3-9-1 16,-1 2-2-16,-1-8 1 16,-2 10-1-16,-1-2 1 15,-5 14-1-15,-5 6 0 16,-4 11-1-16,-4 4 1 15,-5 12 1-15,-2 5 0 16,5 4 2-16,1 12-1 16,-1 6 0-16,0 10-1 15,2 0-1-15,-6 12-1 16,-3-6 0-16,-7 6 0 16,-6-11 0-16,-11 3 0 15,-2-13 1-15,-13-2 1 16,0-11 0-16,-9-9-6 15,7-10-6-15,-1-7-22 0,9-10-21 16,7-4-20-16,15-2 2 16,2-2 4-16,13 3 23 15,5 0 18-15,10 3 20 16,13-3-75-16,5-1 27 16,21-8-209-16</inkml:trace>
        </inkml:traceGroup>
        <inkml:traceGroup>
          <inkml:annotationXML>
            <emma:emma xmlns:emma="http://www.w3.org/2003/04/emma" version="1.0">
              <emma:interpretation id="{9EB9E600-EAD9-46C1-AE12-5B7EAEBED8BD}" emma:medium="tactile" emma:mode="ink">
                <msink:context xmlns:msink="http://schemas.microsoft.com/ink/2010/main" type="inkWord" rotatedBoundingBox="22032,7348 28569,7409 28547,9699 22011,963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20731.8675">20295 7214 473 0,'-5'11'126'15,"-3"-7"31"-15,9-4-130 16,8 0-23-16,6-4-5 16,3 4-1-16,8-6-2 15,-2-4 0-15,4-7-1 16,-1-3 2-16,2-13 2 16,-5-2 0-16,4-6 2 15,-3 1 1-15,3 0 0 16,-6 8 0-16,-3 6-1 0,-7 11 0 15,-2 7 0-15,-7 3-2 16,-3 3-5-16,0 4-4 16,-5 8-8-16,-1 0-1 15,-6 13-2-15,-1 3 6 16,-2 8 4-16,2-4 7 16,1-1 4-16,7-7 0 15,2 0 0-15,6-9 1 0,4 0-2 16,1-3 1-16,4-3-1 15,1-7 2-15,3-4 2 16,3-7 1-16,6-12 2 16,0-7 0-16,8-14 0 15,0 0-2-15,5-16 0 16,-5 5-2-16,9-1 1 16,-9 11 1-16,-1 2 0 15,-9 16-1-15,-2 6 0 16,-7 11-1-16,-3 5 0 15,-1 8-1-15,-3 9 0 16,0 6 1-16,-1 8-1 16,-4 3 0-16,-2 5 1 15,0-5-2-15,-2 1 1 16,2-6-1-16,0 1 1 16,2-6-1-16,3-6-1 0,-2-5 0 15,4-4 0-15,-1-6 1 16,4-6 0-16,4-2 0 15,2-5 1-15,1-2 1 16,-2-3-1-16,-4 7-1 16,-4 3 1-16,-4 7-1 15,1 1 0-15,-1 4 1 16,4 3 1-16,4 1 0 0,3 7 0 16,-1 4 1-16,2 10-2 15,-4 3 0-15,-1 9 0 16,0 1-1-16,-3-2-6 15,-4-9-8-15,-3-8-137 16,-1-11 39-16,-6-18-356 16</inkml:trace>
          <inkml:trace contextRef="#ctx0" brushRef="#br0" timeOffset="21013.7182">21084 6090 419 0,'-15'-3'135'0,"5"8"17"16,11 4-117-16,9 5-17 16,2 2-19-16,8 1-9 0,-4 0-3 15,4-1-9-15,-1-6-6 16,6-3-38-16,-2-4-16 15,0-3-57-15,-3-7-20 16,0 1-79-16</inkml:trace>
          <inkml:trace contextRef="#ctx0" brushRef="#br0" timeOffset="21021.6958">21296 6201 230 0,'-2'12'84'15,"1"3"6"-15,2-5-72 0,3 1-90 16,1-4 12-16,10-2-229 15</inkml:trace>
          <inkml:trace contextRef="#ctx0" brushRef="#br0" timeOffset="18382.515">18273 6722 202 0,'20'-13'108'0,"-2"8"3"15,-6 3-49-15,-1 9-10 16,-2 8-21-16,-4 13-6 16,-2 10-12-16,-6 21-5 15,-2 5-7-15,-5 18 0 16,1-8-1-16,-2 8 1 15,3-24 0-15,-4-10 2 16,5-21-1-16,-3-19-6 16,4-18-4-16,1-27-14 15,3-14-11-15,0-30-7 16,2-7 6-16,4-30 4 16,-4 6 14-16,0-14 16 15,1 20 15-15,3-4 10 16,-1 26 4-16,9 9 3 0,-1 29-2 15,8 4-5-15,-1 21-12 16,10 11-6-16,-3 11-8 16,8 8-29-16,-1 7-16 15,4 12-78-15,-8 9 1 16,4 23-162-16</inkml:trace>
          <inkml:trace contextRef="#ctx0" brushRef="#br0" timeOffset="19502.8397">18740 6845 222 0,'1'15'101'0,"-1"-3"-6"0,0-4-51 16,0-1-45-16,-1-2-9 15,1 0-12-15,-5-5-28 16,-4-4-1-16,-7-6 4 16,1 4 3-16,-5-3 13 15,1 8 69-15,1 12 27 16,3 13 9-16,2 17 13 15,3 11 1-15,5 16-39 16,5-4-20-16,8 10-10 16,4-18-14-16,6-5-3 15,-1-21-4-15,8-11 0 16,0-21 1-16,1-16 0 16,-1-16 3-16,7-14 0 15,-7-5 0-15,-1-12 1 16,-4 6-1-16,-5-6 1 0,-11 7 3 15,-4-7 4-15,-9 12 0 16,-2 1 2-16,1 14-3 16,-2 10 0-16,-1 15-2 15,0 14-3-15,-2 18-2 16,-4 17 0-16,3 4-4 0,1 10 0 16,2-7 1-16,9 0-1 15,3-16 1-15,6-2 0 16,5-10 0-16,8-4-1 15,3-6 1-15,11-5 0 16,3-5 0-16,6-3 0 16,1-5 1-16,4-2 0 15,-3 0 1-15,6 5 0 16,-10 6-1-16,6 4 0 16,-8 5 0-16,-2 9-1 15,-9-1-1-15,-8 7 1 16,-8 0 0-16,-6 10 1 15,-9-2 1-15,-2 2 2 16,0-9 0-16,1-2 0 16,3-9-1-16,3-5-1 15,0-5-2-15,1 1 0 16,1-1 0-16,4 0 0 0,-2-1 1 16,7-4 1-16,1-2 1 15,8-1 0-15,-5-4 0 16,5-3-1-16,-4 2 0 15,4-4-1-15,-3 1 0 16,1-3 0-16,-5 4 0 16,-1 4 0-16,-5 3 0 0,-1 8-1 15,-1 11 1-15,-1 16 1 16,-1 8-1-16,4 18 1 16,3 3 0-16,3 2-1 15,5-13 1-15,9-5-2 16,3-17 1-16,1-16 0 15,1-11 2-15,3-12 2 16,-9-11 3-16,4-13 1 16,-5-1 0-16,3-15 0 15,-5 1-3-15,-1-7-1 16,-2 9-3-16,0-7 1 16,-5 16-2-16,0-5 1 15,0 15-1-15,-2-1 0 16,0 15 0-16,-1 2 0 15,-2 11-1-15,5 5 0 16,0 11 1-16,1 6 1 16,2 6 1-16,2 11 2 15,0 1 0-15,-1 3 0 0,-3 1-1 16,-3 9 0-16,-3-4 1 16,-8 9 2-16,-5 1 0 15,-9 8 0-15,-8-7-1 16,-10 6 3-16,-6-7 2 15,-12-2 1-15,1-17-2 16,-11-8-6-16,10-14-11 0,-5-14-24 16,10-12-29-16,-5-6-117 15,13 4 17-15,-7-1-277 16</inkml:trace>
          <inkml:trace contextRef="#ctx0" brushRef="#br0" timeOffset="22306.8838">21535 6790 419 0,'-8'0'148'16,"0"2"13"-16,-2-2-114 0,6 0-24 16,4 2-27-16,0-2-12 15,2-2-9-15,-2 2-10 16,2 0-4-16,-6 3 0 16,3 7 3-16,-4 7 19 15,-4 3 15-15,3 8 16 16,4 2 10-16,2 0 11 15,5-7-12-15,13 2-5 16,4-8-10-16,9-14-4 16,6-11-5-16,13-16-12 15,-4-14-4-15,12-25-6 16,-1-3 1-16,4-31 3 16,-8 3 15-16,7-29 13 15,-8 7 6-15,6-25 4 16,-5 16-1-16,5-13-2 15,-10 27-5-15,-5 5 4 16,-15 41-3-16,-6 15 2 0,-14 34-2 16,-9 27-3-16,-8 26-6 15,-9 28-6-15,-8 18-2 16,-14 30-1-16,-2-2-1 16,-11 27 5-16,5-7 6 15,-7 26 0-15,7-12 0 16,-4 16-1-16,9-28-2 0,-5-2-1 15,13-38 1-15,2-12-1 16,12-34 0-16,6-14-5 16,8-25-4-16,9-16-1 15,4-14 1-15,9-19 0 16,7-9 6-16,11-10 2 16,5 5 3-16,14-6 0 15,-3 13 0-15,11-7 0 16,-5 10-1-16,8-5 0 15,-11 11-1-15,2-5-2 16,-11 11 0-16,-4 0 0 16,-16 10 1-16,-5 0 3 15,-10 6 4-15,-9 4 0 16,-6 6 1-16,-9 4-1 16,-8 8-4-16,-11 8-5 15,1 5-2-15,-8 7-3 0,6 3-1 16,-1 9-1-16,6-2 3 15,-1 10 1 1,7-2 3-16,0 6 3 0,9-5 1 16,2 4 1-16,9-8-1 15,7-1 0-15,5-10 0 16,8-4-1-16,4-12-1 16,8-3 1-16,0-10 0 15,6-2 0-15,-2-4-3 16,4-4-15-16,-7-4-14 0,4-2-26 15,-5-3-4-15,-1-2-19 16,-3-2 13-16,7-6-17 16,-3 0 3-16,8-5 29 15,-5 4 34-15,6 1 34 16,-1 4 44-16,3 1 37 16,-5 6-19-16,-1 0-1 15,-6 6-28-15,-7 1-7 16,-6 4-11-16,-5 2 5 15,-4 5-8-15,-4 5 0 16,-4 2-1-16,-4 8-7 16,-2 8-10-16,-8 5-4 15,-2-1-5-15,0 11-2 16,0-10 4-16,-3 5 5 16,4-5 3-16,1 7 1 15,5-6 0-15,1 9-2 0,4-5-4 16,1 8-2-16,1-9-3 15,2 4-1-15,1-11 0 16,0-8 0-16,1-7 0 16,-6-2-1-16,-2-4 1 15,-15 1 1-15,-7 1 0 16,-14-1 0-16,-2 0 1 16,-9-3-1-16,9-7-17 0,-3-2-119 15,9-6-20-15,6-7-49 16,12-2-58-16</inkml:trace>
          <inkml:trace contextRef="#ctx0" brushRef="#br0" timeOffset="22738.1047">23167 5474 391 0,'20'38'127'16,"-13"9"30"-16,-7 36-112 0,-4 13-26 16,-7 42-7-16,-6 4-14 15,-8 48-24-15,-1-11 7 16,-8 19 0-16,1-27 0 15,-5 1 4-15,6-49 12 16,-4-15 3-16,8-37 3 16,0-19 3-16,6-32 1 15,-3-24-1-15,8-15-1 16,-1-25-9-16,7-9-14 0,7-18-57 16,8 3-61-16,4-7-8 15,5 15-153-15</inkml:trace>
          <inkml:trace contextRef="#ctx0" brushRef="#br0" timeOffset="22758.0538">22930 6734 214 0,'28'-13'93'0,"10"-6"-1"16,-1 6-59-16,4-7-104 15,-4 5 15-15,2-1-248 16</inkml:trace>
          <inkml:trace contextRef="#ctx0" brushRef="#br0" timeOffset="23884.9743">23175 7264 297 0,'7'-7'138'16,"3"-16"-4"-16,2-9-72 15,8-18-34-15,3-3-26 16,5-8-38-16,-5 11-16 16,0-5-7-16,-4 14 2 15,-8-2 5-15,-4 14 38 0,-7 1 30 16,-5 12 15-16,-3 4 14 16,-2 12 1-16,-2 10-2 15,4 6-17-15,1 13-8 16,2 2-13-16,5 12-7 15,5 1-7 1,2 4-3-16,3-8-2 0,5 1 0 16,0-9 4-16,1-6 6 15,4-9 6-15,2-2 8 16,-1-9 4-16,11-11 10 16,1-10 3-16,10-23 4 15,4-12-4-15,13-21 0 16,-7-9-9-16,11-21-1 15,-4-2-5-15,12-35-1 16,-9 1-3-16,13-38-2 0,-11 4-3 16,6-21-3-16,-13 24-2 15,-3 4-1-15,-20 44 0 16,-7 25 1-16,-18 41 0 16,-10 21-1-16,-8 24-2 15,-9 21-3-15,-3 14-3 16,-11 31-2-16,-4 14-1 15,-17 50-7-15,1 16 0 16,-14 37-2-16,7 0 2 0,-7 40-1 16,9-26 9-16,-1 19 2 15,13-27 4-15,2 2 3 16,11-41 3-16,7-6 0 16,11-39 1-16,8-14-2 15,7-31 0-15,13-19-2 16,6-27 0-16,12-27-1 15,6-20 0-15,10-32 0 16,3-11 3-16,13-33 8 16,1 2 7-16,14-37 7 15,-6 9 2-15,14-32 1 16,-11 13-9-16,4-23-5 16,-10 25-7-16,3-15-8 15,-16 33-6-15,-5-3-5 16,-15 37 1-16,-8 14 1 15,-15 37 6-15,-5 15 7 0,-12 30 5 16,-10 19 0-16,-6 19-1 16,-8 23 0-16,-6 14-3 15,-6 34-1-15,1 10-2 16,-9 44-3-16,3-4 0 16,-7 33 1-16,3-15 1 15,-4 19 2-15,8-30 3 16,-2 9 1-16,8-32 1 0,4-2 1 15,13-34-1-15,4-9 0 16,11-30-3-16,5-15-9 16,6-22-4-16,4-15-1 15,9-11 0-15,6-12 3 16,3-6 7-16,12-16 5 16,-1 1 0-16,8-13-10 15,-6-2-10-15,8-5-67 16,-6 6-8-16,7-8 4 15,-7 14 13-15,5 0 18 16,-8 11 78-16,-4 3 18 16,-11 10 0-16,-3-2-3 15,-12 9-21-15,-5 5-65 16,-9 6 2-16,-6 14-151 16</inkml:trace>
        </inkml:traceGroup>
        <inkml:traceGroup>
          <inkml:annotationXML>
            <emma:emma xmlns:emma="http://www.w3.org/2003/04/emma" version="1.0">
              <emma:interpretation id="{DEBBE016-B558-41B9-A258-1714C803218B}" emma:medium="tactile" emma:mode="ink">
                <msink:context xmlns:msink="http://schemas.microsoft.com/ink/2010/main" type="inkWord" rotatedBoundingBox="28378,8347 31635,8377 31614,10595 28358,10565"/>
              </emma:interpretation>
              <emma:one-of disjunction-type="recognition" id="oneOf6">
                <emma:interpretation id="interp6" emma:lang="" emma:confidence="0">
                  <emma:literal>unten</emma:literal>
                </emma:interpretation>
                <emma:interpretation id="interp7" emma:lang="" emma:confidence="0">
                  <emma:literal>urigen</emma:literal>
                </emma:interpretation>
                <emma:interpretation id="interp8" emma:lang="" emma:confidence="0">
                  <emma:literal>mangen</emma:literal>
                </emma:interpretation>
                <emma:interpretation id="interp9" emma:lang="" emma:confidence="0">
                  <emma:literal>mengen</emma:literal>
                </emma:interpretation>
                <emma:interpretation id="interp10" emma:lang="" emma:confidence="0">
                  <emma:literal>unken</emma:literal>
                </emma:interpretation>
              </emma:one-of>
            </emma:emma>
          </inkml:annotationXML>
          <inkml:trace contextRef="#ctx0" brushRef="#br0" timeOffset="26060.4517">24704 6797 103 0,'-21'47'202'0,"1"6"-70"0,3-5-55 15,4 7 58-15,5-6-118 16,1 6-8-16,4-8-6 16,4-1-11-16,1-11 2 15,5 0-3-15,-1-12 0 16,4-6-1-16,-1-12 6 16,4-7 12-16,0-13 6 15,7-8 5-15,2-4 2 0,9-8-2 16,-3-1-9-16,12-7-3 15,-5 3-6 1,7-2-2-16,-8 8 0 0,5 4 0 16,-9 13 0-16,-1 2 0 15,-12 7 2-15,1 5-1 16,-6 6 1-16,-5 5 0 16,-4 5 1-16,0 11 1 15,-6 2-1-15,0 2 0 16,1-3-1-16,-1-1 0 15,-1-13-1-15,6-2 0 16,0-6-1-16,1-3 1 16,4-5-1-16,7-7 0 15,1-3 1-15,7-13 0 16,0 0 1-16,7-9 2 16,1 4 2-16,5-3 4 0,-3 4 0 15,9 2 0-15,-8 4-2 16,6-1-2-16,-9 12-4 15,-1 2-2-15,-9 5 0 16,-3 4-1-16,-7 8 1 16,-2 4 1-16,-5 2 2 15,-1 6 1-15,-4 3 0 16,-1-1 0-16,0-1 0 16,-2-1-1-16,-2-3-2 0,1-1-1 15,1-4 1-15,1-3-1 16,1-1-1-16,5-3 1 15,3-2 0-15,8-3 3 16,3-2 2-16,16-8 4 16,3-2 2-16,16-4 5 15,-4-3-2-15,11-2-2 16,-10 5-3-16,0 0-2 16,-11 3-6-16,-2 2-5 15,-12 5-2-15,-8 4 0 16,-9 2 0-16,-2 3 4 15,-6 2 5-15,-6 8 1 16,1 1 2-16,1 10 2 16,-3 1-4-16,6 7 1 15,1-6-1-15,6 1-4 0,-1-5-3 16,4-3-4 0,1-5-2-16,5-3-1 0,2-7 0 15,7-8-2-15,-1-4-2 16,6-6-3-16,-2-4 3 15,8-4-3-15,-2-1-1 16,6-6 3-16,-4 1 2 16,7-6-7-16,-7 2 3 0,0-4 4 15,-4 3 3-15,2-6-4 16,-1 7 7-16,-5-1 2 16,-3 9-2-16,-6 5 6 15,-11 11 13-15,-8 7 10 16,-6 10 3-16,-7 8 6 15,-6 6 1-15,-3 12-12 16,-1 4-8-16,-4 11 2 16,2 3-5-16,-5 15-4 15,1-1 4-15,-5 15 4 16,6-1-2-16,-4 9 1 16,10-14 1-16,2 2-1 15,8-17-5-15,5-12-4 16,3-19-7-16,7-21-4 15,5-18-2-15,5-25-5 16,5-14 2-16,9-24 4 0,-1-1 4 16,10-22 4-16,2 6 4 15,11-17 1-15,-1 14 1 16,13-10 0-16,-3 23-2 16,5 5 0-16,-7 26-2 15,-2 12 1-15,-12 25 0 16,-5 20 2-16,-9 22 1 15,-10 29 4-15,-10 14 1 0,-8 33 2 16,-10 7 0-16,-17 22 1 16,-7-4-3-16,-19 27 0 15,-6-14-3-15,-21 20-1 16,0-20-4-16,-20 12-6 16,7-29-6-16,-22 6-4 15,12-22-1-15,-17 1 1 16,10-19 6-16,-10-1 10 15,20-24 4-15,1-8 8 16,25-24 1-16,11-15-2 16,23-20-4-16,11-16-2 15,15-15-6-15,17-14-1 16,14 3 0-16,14-19 1 16,7 4 0-16,18-15 0 15,2 4 0-15,19-18 5 16,4 7 3-16,22-16 0 15,-5 13 0-15,18-6 8 0,-12 12 0 16,13-3 0-16,-14 18 1 16,18-4 4-16,-14 11-6 15,14-7-3-15,-16 8-3 16,6-10-1-16,-22 4-6 16,0-14-6-16,-24 9-5 15,-9-12-13-15,-22 11-3 16,-12 2 4-16,-18 21 9 0,-9 7 14 15,-5 19 17-15,-6 10 6 16,1 9-4-16,-5 12-5 16,0 12-12-16,-7 15-10 15,0 8-8-15,-7 17-7 16,4-2 1-16,-12 14 1 16,7-3 6-16,-5 16 10 15,8-12 10-15,2 8 5 16,15-18 1-16,6-6 2 15,10-26-4-15,9-9-3 16,8-21-5-16,11-17-1 16,4-14-2-16,12-17 1 15,1-9-1-15,5-19 0 16,-3 1-2-16,8-11 0 16,-3 8 1-16,8-7 0 0,-6 12 0 15,7 1 3-15,-9 13-1 16,2 5 0-16,-13 18 0 15,-2 10 1-15,-14 17 1 16,-3 16 2-16,-7 10 1 16,-8 15 0-16,-10 5-1 15,-3 16 2-15,-5-6-3 16,-7 6-1-16,0-10 1 16,0 0 2-16,5-10-1 15,-2-6 0-15,8-12 2 0,2-6-1 16,7-8-2-16,7-12 2 15,7-8 1-15,13-17 2 16,10-8-1-16,16-19 0 16,-2-3-4-16,11-14-5 15,-4 7-4-15,6-11 0 16,-9 14-1-16,7-5 1 16,-9 20 2-16,-2 7 1 15,-11 24 1-15,-2 18 0 16,-13 21 1-16,-2 24 0 15,-3 15 1-15,-8 20-1 16,-5 3-1-16,-6 13-2 16,-7-11-2-16,-13 14-3 15,1-11-4-15,-10 12-12 16,-2-12-9-16,-3 7 11 16,5-24 3-16,-1-8-8 0,11-25 0 15,5-13-43-15,9-25-119 16,8-35 10-16,6-28-276 15</inkml:trace>
        </inkml:traceGroup>
      </inkml:traceGroup>
    </inkml:traceGroup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59:12.8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A6F08C-3E5C-41AC-B430-4439B1A9885E}" emma:medium="tactile" emma:mode="ink">
          <msink:context xmlns:msink="http://schemas.microsoft.com/ink/2010/main" type="inkDrawing" rotatedBoundingBox="1322,3633 2403,1112 3786,1705 2706,4226" hotPoints="1311,3632 2459,1809 2846,1314 2892,3802" semanticType="enclosure" shapeName="Quadrilateral"/>
        </emma:interpretation>
      </emma:emma>
    </inkml:annotationXML>
    <inkml:trace contextRef="#ctx0" brushRef="#br0">40-1 468 0,'-5'1'92'0,"12"1"48"16,11 6-140-16,7 9-3 0,0 6 2 16,1 20 0-16,-9 6 0 15,-5 14-1-15,-4 3 2 16,-5 14 0-16,-1-1 1 15,-1 26 3-15,-1 1 0 16,-3 47 3 0,0 5 0-16,1 38 0 0,4-9-1 15,-1 31 1-15,8-37-3 16,1 1-1-16,-2-46 0 16,2-13-2-16,-2-45 0 15,-4-15 0-15,-8-28-1 16,-6-8-3-16,-3-19-5 15,-12-15-19-15,-1-12-17 0,-9-16-79 16,2-7-23-16,-7-6-29 16,3 3-46-16</inkml:trace>
    <inkml:trace contextRef="#ctx0" brushRef="#br0" timeOffset="-684.0103">133-116 342 0,'5'-1'69'16,"3"-1"33"-16,-1 2-103 0,3-2-2 16,-5 2 0-16,-5 4 1 15,-5 1 3-15,-5 5 4 16,-3 6 4-16,-7 4 1 16,1 5 0-16,-9 7-1 15,2 4 3-15,-16 16 5 0,2 2 0 16,-16 14 6-16,4 0 2 15,-12 14-2 1,7-4-7-16,-11 18 1 16,8-6-7-16,-6 21-2 15,8-8-5-15,-14 20 0 0,11-14 0 16,-12 14 0-16,7-18 0 16,-9 13 2-16,12-17 0 15,-5 12 0-15,13-17-1 16,-1 7 0-16,11-22-1 15,-3 1 0-15,14-21 0 0,-2-4-1 16,13-21-1-16,1-4 0 16,7-14 0-16,0-5 0 15,8-6 1-15,3-4-1 16,2-3-1-16,5-8-6 16,5-2-7-16,6-12-55 15,2-4-87-15,11-14 4 16,-4-2-227-16</inkml:trace>
    <inkml:trace contextRef="#ctx0" brushRef="#br0" timeOffset="292.1921">-674 1275 342 0,'-18'7'107'0,"10"-7"18"15,9 2-91-15,8 3-19 16,9 0-4-16,5 0-7 15,15 6 2-15,4 6-2 16,18 3-1-16,-2 5-2 16,18 15 0-16,-3 6 2 0,18 17-10 15,-9 4-17-15,11 17-107 32,-17-11 20-32,-1 7-271 0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59:15.8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D68192-559C-436F-85BB-6173A87FA81A}" emma:medium="tactile" emma:mode="ink">
          <msink:context xmlns:msink="http://schemas.microsoft.com/ink/2010/main" type="inkDrawing" rotatedBoundingBox="930,4064 4291,3882 4301,4081 941,4264" semanticType="callout" shapeName="Other"/>
        </emma:interpretation>
      </emma:emma>
    </inkml:annotationXML>
    <inkml:trace contextRef="#ctx0" brushRef="#br0">312 233 185 0,'-20'-6'60'0,"0"-1"14"16,0 2-53-16,-1 0-5 15,3 2-3-15,-7-2-2 16,5 3 3-16,-7 0 12 15,4-3 3-15,-2 2 9 16,7 0-1-16,-5-4 3 16,8 2-10-16,-2 2-1 15,7-1-9-15,0 3-4 0,8 1-8 16,2 0-5 0,2 0-5-16,5 0 1 0,4 3 1 15,8 2 2-15,0 2 3 16,16-2 6-16,4-2 0 15,12-6 0 1,4-7-1-16,18-3-2 0,-2-2-5 16,19-4-1-16,-2 6-1 15,21-2 0-15,1 5 0 16,26-3-1-16,-5 3 2 0,25-7-2 16,-11 1 1-16,22-1-1 15,-16 5 1-15,12 7 0 16,-22 7 0-16,14 3 0 15,-29 0 2-15,15-2 5 16,-17-6 0-16,11-4 1 16,-19 2 0-16,5 2-2 15,-24 3-5-15,-1 2-1 16,-23 3 0-16,-5 0 0 16,-20-4 0-16,-6-1 0 15,-17 0 0-15,-7-1 0 16,-10-3 1-16,-8 3-1 15,-6 1-4-15,-16 0-6 16,-6 0-3-16,-12 0-3 16,-2 3 0-16,-9 2-3 15,8 0 1-15,-4 8-17 16,9 6-16-16,-5 6-94 0,5-1 13 16,-4 15-216-16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7:30.058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732-13 350 0,'-62'6'70'0,"13"-3"37"0,10 2-110 16,20 1-16-16,7 5-18 15,12 0-9-15,15 11-11 16,4-1-4-16,19 7-14 15,7-3 11-15,14 3 3 16,1-6-17-16,14 4 56 16,-7-5 62-16,11 2 32 15,-6 1 14-15,16-1-8 16,-4-1-25-16,16 6-14 16,-9-4-21-16,15-2-6 15,-16-3-9-15,11-1 0 16,-16-7-3-16,6-3 0 0,-17-4 0 15,-5-4 10-15,-22 0 9 16,-11-1 16-16,-18-1 15 16,-12 2 11-16,-10 2-10 15,-16 1-7-15,-9 1-16 16,-16 3-13-16,-5-1-11 16,-18 0-1-16,8-2-2 0,-15-2-3 15,4-5-3 1,-15-1-2-16,0-1 1 0,-19-1 1 15,5 3 3-15,-18 3 1 16,12 0 1-16,-11-1 1 16,17 1-1-16,-10-2-2 15,19 1 1-15,-6 0-4 16,19 1-2-16,2 0 0 16,18 1-1-16,10 0-4 15,20 1-4-15,12-1-28 16,17-1-3-16,17 0-6 15,11-1 0-15,20 1 4 16,5 3 29-16,24 3 5 16,1 1 9-16,18 8 5 15,-7 1 4-15,16 7 5 16,-15-1 0-16,14 6 2 16,-12-3-1-16,14 2-1 0,-14-4-2 15,5 4 2 1,-24-7 0-16,5 10 2 0,-20-7 1 15,-3 7-1-15,-17 0-3 16,-2 6-3-16,-18-3-3 16,-13 7 0-16,-12-2-1 15,-16 3 12-15,-9-7 9 0,-17 0 8 16,-4-5 2-16,-18-2 0 16,-1-8-11-16,-21 3-6 15,4-3-9-15,-21 0 0 16,7-3-1-16,-14 1 0 15,15-4-2-15,-14-3-4 16,16-3-2-16,-9-4-4 16,14-3-3-16,-4-1 0 15,17-5 3-15,-3 0 3 16,15-3 3-16,2 0 1 16,15-2 0-16,5-2-3 15,15-1-5-15,13-2-9 16,13-1-7-16,19-4-5 15,15-1-5-15,22-9-6 16,10 2 7-16,20-5 5 16,2 4 8-16,24 0 7 15,-4 6 11-15,22 1 4 16,-10 1 2-16,17 1 6 0,-18 5 3 16,15 3 3-16,-18 8 2 15,8 10 4-15,-20 5-3 16,-1 10 2-16,-20 4-1 15,-2 7 2-15,-18 0 3 16,2 4 4-16,-14-3-4 16,-7 5-1-16,-10-6-2 15,-4 0-8-15,-9-9-4 0,-7-5 1 16,-3-8 1-16,-5-1-1 16,-8-4-2-16,-5-1-1 15,-4 0-3-15,-13-3-5 16,-2-2 0-16,-9-4-1 15,0-1-4-15,-8 0-11 16,6-1-9-16,-4 1-32 16,9 3-26-16,-4-4-46 15,5 2-14-15,-1 1-64 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1:31.8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E8CB8E1-DF11-4882-8272-7B96A1B8DC0F}" emma:medium="tactile" emma:mode="ink">
          <msink:context xmlns:msink="http://schemas.microsoft.com/ink/2010/main" type="inkDrawing" rotatedBoundingBox="13243,9665 13988,2035 14341,2070 13595,9699" semanticType="verticalRange" shapeName="Other">
            <msink:sourceLink direction="with" ref="{3B703136-4528-4A47-ACEF-2707017142CC}"/>
          </msink:context>
        </emma:interpretation>
      </emma:emma>
    </inkml:annotationXML>
    <inkml:trace contextRef="#ctx0" brushRef="#br0">992-1 294 0,'-8'0'77'0,"-2"4"19"0,5 1-85 15,2 10-7-15,1 3-6 16,2 8 1-16,-2 3 0 16,2 4 2-16,-1-2 1 0,1 9 5 15,-2-5 4-15,0 17 8 16,-2-3 2-16,-3 14 2 16,0 0-3-16,-3 22-3 15,0-5-6-15,-1 24-3 16,1 3-4-16,-5 30 0 15,2-2-3-15,-4 29 1 16,2-8-1-16,-3 32-1 16,1-20 1-16,-4 29-1 15,-1-23 1-15,-1 41-1 16,1-24 1-16,1 38-1 16,2-19 1-16,-2 46 0 15,4-32-1-15,-1 44 0 0,3-29 1 16,2 28-1-1,4-38 0-15,-1 32 0 16,2-44 0-16,0 25 0 0,-2-32 0 16,-2 17 0-16,1-39 0 15,-3 13 1-15,-1-39-1 16,-5 8 1-16,0-36-1 16,-3 9 1-16,0-35-1 15,-4 8 0-15,6-25 0 16,-7 12 1-16,4-16-1 15,-7 10 0-15,3-19 1 0,-6 2-2 16,1-18-2 0,-3-9-14-16,6-18-22 0,-8-7-89 15,1-12 8-15,-4-6-212 16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1:36.7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BFCC76F-FB44-430C-AB18-F3FC5F481473}" emma:medium="tactile" emma:mode="ink">
          <msink:context xmlns:msink="http://schemas.microsoft.com/ink/2010/main" type="inkDrawing" rotatedBoundingBox="13521,9043 25792,9446 25773,10019 13502,9615" semanticType="underline" shapeName="Other">
            <msink:sourceLink direction="with" ref="{65B40DB5-8428-488C-973E-4BB818E6E6FC}"/>
            <msink:sourceLink direction="with" ref="{6A4B7859-FE3D-408D-9FCB-DDB6BF8BDE50}"/>
          </msink:context>
        </emma:interpretation>
      </emma:emma>
    </inkml:annotationXML>
    <inkml:trace contextRef="#ctx0" brushRef="#br0">0 0 346 0,'14'3'89'0,"-1"0"33"16,7 2-98-16,8 2-5 0,4 1-5 15,3 7-8-15,-2 2-4 16,5 3-5-16,-3 3 3 16,5 5 1-16,-2-3 1 15,7 5 2-15,-4 0 3 16,12 3 6-16,-3-3 4 16,12 5 0-16,-1-2 0 15,14 2-2-15,-7-8-5 16,15 4-4-16,-4-8-2 0,19 1-1 15,-1-8-1-15,24 1-1 16,-7-7 0-16,21 3 1 16,-14-1-1-16,19-1 3 15,-14 1-1-15,21 0 2 16,-12-3 1-16,19 3 2 16,-14-2-2-16,24 3 2 15,-16-1-2-15,23 3 1 16,-17-2-3-16,32-5 0 15,-20-1-2-15,25-4-1 16,-17-4 0-16,32-1-1 16,-25 0 0-16,23 2 1 0,-19 4 0 15,36-3 1-15,-27 1 0 16,27 0 0-16,-17-6 0 16,36-4 0-16,-32 3-1 15,29-1 1-15,-21 1-2 16,28 1 2-16,-35 6-1 15,35-2 0-15,-21-3 1 16,24-1 0-16,-26-1-1 16,33 0 0-16,-35 0 1 15,27 4 0-15,-27 4 2 16,22 2 0-16,-35 3 0 0,29 4 0 16,-30-4-1-16,19 0-2 15,-32-1 0-15,27 0-1 16,-34-6 1-16,16 3-1 15,-32-4 0-15,17 1 2 16,-33-2 1-16,8 2 0 16,-29 1 1-16,6 1 0 15,-28 1-2-15,3-4 0 16,-25-4-1-16,6-2-1 16,-17-4 1-16,-1-4-1 15,-20 1-1-15,-1 0-2 16,-22 1-2-16,-8 2-3 15,-11 5-1-15,-6 2-6 0,-10 0-4 16,-6 3-21-16,-5 1-18 16,-12 1-108-16,-3-5 12 15,-16-1-247-15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1:41.3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7156EA9-DA00-4B73-B1AD-20593B11A620}" emma:medium="tactile" emma:mode="ink">
          <msink:context xmlns:msink="http://schemas.microsoft.com/ink/2010/main" type="inkDrawing" rotatedBoundingBox="15926,2646 16556,9341 14765,9510 14135,2815" semanticType="verticalRange" shapeName="Other">
            <msink:sourceLink direction="with" ref="{3B703136-4528-4A47-ACEF-2707017142CC}"/>
          </msink:context>
        </emma:interpretation>
      </emma:emma>
    </inkml:annotationXML>
    <inkml:trace contextRef="#ctx0" brushRef="#br0">-3 0 207 0,'-6'3'54'0,"1"1"14"16,5-3-58-16,3 3-5 15,5 2-3-15,4 1 2 16,1-2 1-16,2 3 1 15,0-3 1-15,3 5 2 16,-3-2 7-16,4 6 5 16,-4-1 4-16,4 2-4 0,0 3-4 15,2 2-6-15,3 0-6 16,5 3-5-16,0-4 5 16,6-1 4-1,-1-5-1-15,10-1-1 0,-3-4-1 16,11 2-2-16,-4-2-3 15,11 1-1-15,-4-3 0 16,10 1 1-16,-7-4-1 16,8-1 1-16,-7 3 1 15,2-2 2-15,-6-1 0 0,1 3 0 16,-4-2-2-16,6 2 1 16,-8 2-2-16,3 1 0 15,-2-1 0-15,4 1 1 16,-9-1-1-1,8-4 1-15,-8 2 0 0,4 0 0 16,-10 0-1-16,1 0 0 16,-6 3 0-16,0-3-1 15,-10-2 0-15,-2 1 0 16,-5-3 1-16,-1 1-1 16,-5 1 1-16,-2 2 0 15,-4 2 0-15,2 5 1 0,-8-4 1 16,0 4 0-16,-3-4 1 15,-3 0 0 1,-1-5 2-16,2 1 1 0,-2-8 0 16,1 3 0-16,-3-2 0 15,1-2 0-15,-2 0 0 16,-2 1 1-16,2 3-1 16,-3-1 0-16,3 4-2 15,-3 4-1-15,0 3-2 16,-1 5 0-16,1 6-2 0,-4 5 1 15,3 4-1-15,-3 10 0 16,0 1 0-16,-4 15 0 16,1 0 0-16,-2 16 1 15,4-1-1-15,-2 21 0 16,5-3 0-16,0 23 0 16,2-4 0-16,0 20 0 15,3-9 0-15,0 28 1 16,0-13-1-16,0 25 0 15,1-17 0-15,-2 28 0 16,1-21 0-16,0 31 1 16,0-16-1-16,2 30 0 15,1-17 0-15,2 30 0 16,2-27 0-16,3 30-1 16,1-25 1-16,3 20-2 15,2-28 1-15,-1 15-1 0,2-33 0 16,1 11 1-16,2-32 1 15,4 10-1-15,0-26 2 16,6 11-1-16,-1-21 0 16,2 10 0-16,1-18 0 15,-1 12 0-15,-6-19 0 16,5 8-1-16,-5-17 0 16,-2 6-2-16,-3-17-1 15,0 4-7-15,-3-17-4 16,-4-2-4-16,-3-19-2 15,-1-1-1-15,-1-14 6 0,-3-7-5 16,3-9-6-16,1-4-55 16,2-9-25-16,-1-4-20 15,4-11-62-15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59:33.3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BCDCEA2-7833-440C-B681-B584E66BBA20}" emma:medium="tactile" emma:mode="ink">
          <msink:context xmlns:msink="http://schemas.microsoft.com/ink/2010/main" type="inkDrawing" rotatedBoundingBox="3952,3877 7009,3806 7013,3995 3957,4066" semanticType="underline" shapeName="Other">
            <msink:sourceLink direction="with" ref="{105AD590-FD36-486F-9C38-3BDA2C3FE378}"/>
          </msink:context>
        </emma:interpretation>
      </emma:emma>
    </inkml:annotationXML>
    <inkml:trace contextRef="#ctx0" brushRef="#br0">1552-1250 306 0,'-2'-2'115'16,"2"0"4"-16,2 1-70 0,3-3-47 15,0 3-11-15,3-3-4 16,-1 3 1-16,0 2 1 16,1-4 4-16,2-5 8 15,3-4 3-15,5-6 3 16,7-5 6-16,0-2 1 15,7-2 9-15,-2 6 1 16,5 2 1-16,-1 6-7 16,10 5-3-16,-5 3-9 15,11 3-3-15,-5 2-2 0,8 4 3 16,0-1 1-16,10 0 4 16,-4-1 2-16,14 1 6 15,-7 0 1-15,15 1 1 16,-8-3-4-16,12 3 1 15,-10-3-4-15,9-1 1 16,-9 0-2-16,15 4 2 16,-7 4-3-16,15 2-2 15,-9 2-3-15,13 1-2 16,-16-5-1-16,12-4 0 16,-18-6 0-16,6-5 1 15,-13-1 1-15,10 0 0 16,-12 1-1-16,14 0 0 0,-15 2-1 15,4 2-1-15,-14 0 0 16,5-1 1-16,-15 1-1 16,3 0 0-16,-10-1 0 15,0-1 0-15,-10 2-1 16,1 0 0-16,-13 1 0 16,2 2 1-16,-4 0-1 15,-3 0 0-15,-4 3 1 16,1 2-1-16,-4-1 0 15,-3 2 1-15,-3 1-2 16,-1 0 0-16,-2-1-2 0,-2 1-5 16,1 0-5-16,-3 1-9 15,3-3-4-15,-6 0-16 16,4-2-73-16,-4-1-56 16,-4-7-14-16,-13-8-145 15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1:52.5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184D124-00E7-4C9C-82E2-6BF54BADC113}" emma:medium="tactile" emma:mode="ink">
          <msink:context xmlns:msink="http://schemas.microsoft.com/ink/2010/main" type="inkDrawing" rotatedBoundingBox="17236,5426 17519,9669 16034,9767 15752,5525" semanticType="verticalRange" shapeName="Other"/>
        </emma:interpretation>
      </emma:emma>
    </inkml:annotationXML>
    <inkml:trace contextRef="#ctx0" brushRef="#br0">-9256-3430 48 0,'10'-9'36'0,"-3"3"-9"0,-2 1-4 15,2 3-18-15,-4 0-1 16,0 2-3-16,4 0 2 15,1 2-1-15,-1 0 0 16,4-2 1-16,-1 1 3 0,2 1 5 16,-2-4 1-16,5 1 2 15,2 2-2-15,4-2-3 16,2 1-5-16,7 5-1 16,0 1-2-16,5-4 0 15,-2-2 1-15,7-3 6 16,-2-2 2-16,7-2 5 15,2 4 0-15,9 1 0 16,-3 4-7-16,12 1-3 16,-5 7-3-16,8-2 0 15,-9 2 2-15,6 2 12 16,-8-6 2-16,2-7 6 16,-6-2 0-16,9-2 0 0,-7 0-11 15,3 0-2 1,-8 6-4-16,3 6-1 15,-15 1-2-15,0 2 1 0,-13 2 0 16,-2 4-1-16,-11 1 0 16,-4 1 0-16,-3-1-1 15,-2-6 5-15,-3-4 5 16,0-2 7-16,0-7 1 16,0 2 0-16,-3 2-6 15,-5 5-5-15,0-2-8 0,-7 11-3 16,-2 3 0-16,-3 7 0 15,2 4 0-15,-4 10 0 16,1-4 1-16,1 16 0 16,5-4-1-16,-2 22 1 15,7 3 0-15,4 30 0 16,4 0-1-16,4 33 1 16,4-7 1-16,-2 29-1 15,-3-14 1-15,-1 26-1 16,-3-21 2-16,-9 24 4 15,1-21 3-15,-6 19 3 16,-6-18 2-16,-4 18 0 16,1-18-4-16,-6 20-3 15,4-27-3-15,1 11-2 0,4-34-1 16,2 7 0 0,7-36-1-16,3 1 1 0,2-22-1 15,-1 8 0 1,0-16 0-16,-5 10 0 0,1-14 0 15,-6 11 1-15,3-18-1 16,-3 3 0-16,3-17-1 16,4-5-2-16,5-17-8 15,5-7-8-15,4-11-6 16,8-5-22-16,2-4-19 16,6-8-58-16,-1-5 0 15,3-8-129-15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1:54.83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415555A-E4A4-442A-9EB2-D54CF0D524B6}" emma:medium="tactile" emma:mode="ink">
          <msink:context xmlns:msink="http://schemas.microsoft.com/ink/2010/main" type="inkDrawing" rotatedBoundingBox="18310,9579 18400,6716 19370,6747 19280,9610" semanticType="strikethrough" shapeName="Other">
            <msink:sourceLink direction="with" ref="{65B40DB5-8428-488C-973E-4BB818E6E6FC}"/>
          </msink:context>
        </emma:interpretation>
      </emma:emma>
    </inkml:annotationXML>
    <inkml:trace contextRef="#ctx0" brushRef="#br0">-6616-2056 95 0,'15'-3'60'0,"0"-2"-8"0,10 0-14 16,0-2-15-16,5 1 1 16,-1-1-4-16,10-1 1 15,-3 1-1-15,12 0-9 16,-3 4-6-16,8-4-1 16,-1 4-3-16,4-2 0 15,-6 0-1-15,5-6 0 16,-7-1 0-16,3-3 1 15,-4 0 0-15,-1 0-1 16,-6 5 6-16,0 0 3 16,-10 4 4-16,-4 2-2 15,-4 8-3-15,-4 4-3 16,-4 5-1-16,-3 7-16 0,-4 0-10 16,-6 5-5-16,-2 1-4 15,-7 8-6-15,-2 0 13 16,-4 8 16-16,-2-2 11 15,-1 11 14-15,4-1 5 16,-2 12 5-16,5-3 0 16,-2 14 0-16,6-5-9 15,-3 17-2-15,6-4-7 0,-4 21-2 16,2-3-5-16,-3 26-1 16,-5-16 0-16,-5 21 3 15,-2-16 3-15,-5 18 8 16,3-20 1-16,-4 16 2 15,2-23-3-15,-2 8-4 16,4-24-6-16,-4 9 0 16,7-20-1-16,-2 9 2 15,4-14 1-15,1 3 1 16,4-14-3-16,2-1-2 16,3-20-6-16,7-1-16 15,-1-13-7-15,2-4-10 16,3-8-8-16,1-3-19 15,1-6 4-15,6-4-32 16,-2-4-2-16,5-6-50 16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59:25.8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9D5458-E204-49CE-9898-2FD450C12D68}" emma:medium="tactile" emma:mode="ink">
          <msink:context xmlns:msink="http://schemas.microsoft.com/ink/2010/main" type="inkDrawing" rotatedBoundingBox="2797,5145 3248,6021 2583,6363 2132,5487" semanticType="callout" shapeName="Other"/>
        </emma:interpretation>
      </emma:emma>
    </inkml:annotationXML>
    <inkml:trace contextRef="#ctx0" brushRef="#br0">71 1 389 0,'0'-1'106'0,"-5"-2"24"0,4 3-111 16,6 0-11-16,-2 3-8 15,4 0-1-15,-1 0 1 16,1-1-1-16,-4 0 2 16,2 1-1-16,-3-3 2 0,0 2 2 15,-2-1 5-15,0-2 4 16,0 1 6-16,0 1-4 16,0 3-3-16,-2 11-2 15,0 6-6-15,-1 12-6 16,-2 4 3-16,-2 13 0 15,2-4-1 1,-3 11 1-16,1-2-1 16,-1 8 1-16,0-7-1 0,-4 2 0 15,4-13 1-15,-4-4 0 16,6-9-1-16,-3-7 1 16,6-7-1-16,1-3 0 15,4-7 0-15,-2-1 0 16,0-5-1-16,5-7 0 0,0-7 2 15,10-8-1-15,1-6 1 16,11-9 1-16,3-2-1 16,10-8-1-16,0 4 0 15,4-7 0-15,-2 6 0 16,3-11 1-16,-5 12-1 16,1-1 0-16,-4 11 0 15,2 2 0-15,-7 14 0 16,-2 10-1-16,-5 9 1 15,-2 11 0-15,-10 5 0 0,2 11 1 16,-6 1 0-16,-6 8 0 16,-5-2 0-16,-1 7 2 15,-4-2 2-15,-1 3 0 16,3-8 0-16,-2 4 1 16,6-9-1-16,-3 4-2 15,3-7-1-15,-1 6-3 16,0-1-8-16,-1 6-149 15,0-2 46-15,-14-6-392 16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8:59:30.2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A62DD7A-B8F5-4384-B5FB-64353BE0604D}" emma:medium="tactile" emma:mode="ink">
          <msink:context xmlns:msink="http://schemas.microsoft.com/ink/2010/main" type="writingRegion" rotatedBoundingBox="1120,755 26705,755 26705,19070 1120,19070"/>
        </emma:interpretation>
      </emma:emma>
    </inkml:annotationXML>
    <inkml:traceGroup>
      <inkml:annotationXML>
        <emma:emma xmlns:emma="http://www.w3.org/2003/04/emma" version="1.0">
          <emma:interpretation id="{F4B2C9DB-6C0C-472E-B841-C53B187E7D3E}" emma:medium="tactile" emma:mode="ink">
            <msink:context xmlns:msink="http://schemas.microsoft.com/ink/2010/main" type="paragraph" rotatedBoundingBox="3548,1492 14803,627 15118,4727 3863,55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3CF29E-398C-4521-96D3-1DED08C25E08}" emma:medium="tactile" emma:mode="ink">
              <msink:context xmlns:msink="http://schemas.microsoft.com/ink/2010/main" type="inkBullet" rotatedBoundingBox="3636,2643 4390,2585 4401,2736 3648,2794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2514-9532 309 0,'-2'-5'79'16,"4"1"21"-16,1 1-85 16,4 3-15-16,3 0-2 15,-2 0 1-15,-1 0 0 16,-1 2 0-16,1-2 5 16,-5 0 5-16,3 0 7 15,0 1 4-15,-1-2 3 16,1-1-3-16,4 0-2 0,-1 2-8 15,4-1 1-15,-1 1-3 16,6 1 0-16,0 1 0 16,6-2 0-16,0 3-4 15,9 2-1 1,-3-3-2-16,6 1 0 16,-5 2-1-16,3 2 1 0,-6-2-1 15,6 2 1-15,-3 3 2 16,7-2 0-16,-8-2 0 0,13 1 0 15,-7 0-1-15,1-4 0 16,-4 0-1-16,-2 4 0 16,-10-4-1-16,-5-1 1 15,-4 1 0-15,-2-4-1 16,-1-1 0-16,-2-6-7 16,1-1-7-16,-4-2-32 15,-1 1-33-15,-7-2-59 16,2 6-16-16,-7 1-99 15</inkml:trace>
      </inkml:traceGroup>
      <inkml:traceGroup>
        <inkml:annotationXML>
          <emma:emma xmlns:emma="http://www.w3.org/2003/04/emma" version="1.0">
            <emma:interpretation id="{3B703136-4528-4A47-ACEF-2707017142CC}" emma:medium="tactile" emma:mode="ink">
              <msink:context xmlns:msink="http://schemas.microsoft.com/ink/2010/main" type="line" rotatedBoundingBox="4889,1389 14803,627 15118,4727 5204,5490">
                <msink:destinationLink direction="with" ref="{1E8CB8E1-DF11-4882-8272-7B96A1B8DC0F}"/>
                <msink:destinationLink direction="with" ref="{D7156EA9-DA00-4B73-B1AD-20593B11A62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05AD590-FD36-486F-9C38-3BDA2C3FE378}" emma:medium="tactile" emma:mode="ink">
                <msink:context xmlns:msink="http://schemas.microsoft.com/ink/2010/main" type="inkWord" rotatedBoundingBox="4928,1900 6834,1753 6940,3122 5033,3269">
                  <msink:destinationLink direction="with" ref="{1BCDCEA2-7833-440C-B681-B584E66BBA20}"/>
                </msink:context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248.3675">4119-10235 305 0,'-5'-8'76'16,"3"1"22"-16,1 2-93 0,2 1-20 16,1 0-3-1,-2 3 0-15,2 1 7 0,-4-2 13 16,2 2 14-16,3-2 9 15,2 1 8-15,-1-3-1 16,2 4 5-16,1 2-7 16,-2 6 1-16,-2 7-8 15,-4 12-3-15,1 9-8 0,-4 22-4 32,-1 9-5-32,0 27-1 0,-1 6-1 0,-4 13 1 15,-2-12 0-15,-1 10 0 16,-2-24-1-16,0-4 2 15,0-20 0-15,-2-3 1 16,2-21-1-16,-3-4 0 16,5-12 0-16,-2-6-1 15,3-10 0-15,-3-6-1 16,4-4 0-16,-1-4-1 16,1 1 0-16,1-4-1 15,3-3 0-15,5-9 0 16,2-5 0-16,5-16-1 15,5-8 2-15,7-19-1 0,3-3 1 16,8-25 0 0,5 2-1-16,7-15 1 15,0 9 0-15,6-4 0 16,-6 20 0-16,3 1 1 16,-4 25 0-16,4 2 0 0,-7 22-1 15,6 4 1-15,-6 20-1 16,1 11-2-16,-9 12 1 15,-1 19 0-15,-12 10 1 16,-6 15 1-16,-9 0 1 16,-6 11 2-16,-6-9-1 15,-8 12-1-15,-3-11 0 0,-12 9 0 16,-3-9-1-16,-12 7 0 16,0-14 1-16,-13 1 2 15,9-14 1-15,-8-7 3 16,11-14 0-16,-4-9 0 15,17-6-4-15,1-4-1 16,14-1-2-16,3 1-1 16,10 4 0-16,7 6 0 15,6 5 0-15,7 11-1 16,5 6 0-16,12 6 1 16,2-1-1-16,8 8 0 15,-4-6-1-15,7 1 1 0,-7-8 0 16,5 3 1-1,-6-10 0-15,6 5 1 0,-6-6 0 16,1-2-1-16,-5-3 1 16,-1-4-1-16,-11-7-1 15,-3-1-3-15,-6-3-3 16,-2-2-10-16,-3-2-13 16,-1 1-87-16,-2-3-35 15,-4 6-27-15,0 0-90 16</inkml:trace>
          <inkml:trace contextRef="#ctx0" brushRef="#br0" timeOffset="1954.8768">4790-10020 461 0,'-7'13'104'0,"2"3"41"16,5 3-136-16,3 14-28 15,2 7-9-15,-1 11-6 0,-3 1-1 16,-2 7 5-16,-3-4 22 16,1 12 14-16,0-6 19 15,1 14 10-15,0-4 0 16,1 14-4-16,1-12-4 16,0-2-13-1,0-18-9-15,5-6-2 0,-2-24-1 0,4-13-1 16,-2-17-1-16,5-19-1 15,-2-14 0-15,4-15 0 16,-2-1-1-16,3-2 2 16,-1 13 1-16,2 0 0 15,0 13-1-15,1 6 1 16,1 6-2-16,4 3 0 16,-5 9-1-16,3 10 2 15,-3 11 2-15,2 19 2 16,0 14 1-16,2 19 0 15,1 3-1-15,2 7-2 16,-5-12-1-16,-1-9 3 16,-1-19 2-16,3-20 2 15,2-21 2-15,9-24 0 16,2-12-3-16,11-18-1 0,-4-4-2 16,7-14 3-16,-9 3-1 15,11-16 2-15,-9 3-1 16,7-15 0-16,-6 10-4 15,8-2-1-15,-11 19-2 16,3 8 0-16,-14 26-2 16,-4 11-10-16,-9 19-8 15,-12 17-34-15,-10 12-118 16,-13 13 22-16,-6 3-300 16</inkml:trace>
        </inkml:traceGroup>
        <inkml:traceGroup>
          <inkml:annotationXML>
            <emma:emma xmlns:emma="http://www.w3.org/2003/04/emma" version="1.0">
              <emma:interpretation id="{862F8EAF-73AA-44E9-87E0-BE90A786C3DE}" emma:medium="tactile" emma:mode="ink">
                <msink:context xmlns:msink="http://schemas.microsoft.com/ink/2010/main" type="inkWord" rotatedBoundingBox="7475,1190 14803,627 15118,4727 7790,5291"/>
              </emma:interpretation>
              <emma:one-of disjunction-type="recognition" id="oneOf2">
                <emma:interpretation id="interp2" emma:lang="" emma:confidence="0">
                  <emma:literal>Wal</emma:literal>
                </emma:interpretation>
                <emma:interpretation id="interp3" emma:lang="" emma:confidence="0">
                  <emma:literal>Wank</emma:literal>
                </emma:interpretation>
                <emma:interpretation id="interp4" emma:lang="" emma:confidence="0">
                  <emma:literal>Wah</emma:literal>
                </emma:interpretation>
                <emma:interpretation id="interp5" emma:lang="" emma:confidence="0">
                  <emma:literal>Wat</emma:literal>
                </emma:interpretation>
                <emma:interpretation id="interp6" emma:lang="" emma:confidence="0">
                  <emma:literal>Want</emma:literal>
                </emma:interpretation>
              </emma:one-of>
            </emma:emma>
          </inkml:annotationXML>
          <inkml:trace contextRef="#ctx0" brushRef="#br0" timeOffset="123775.7404">9905-11249 401 0,'11'13'84'16,"-11"-6"38"-16,12 5-116 16,11 4-8-16,7 21-1 15,-5 3 0-15,3 19 0 16,-8 4-1-16,-3 22 0 15,-7-4 3-15,-2 21 0 16,-6-9 2-16,-2 13 3 16,-5-18 1-16,1 0 4 15,-1-20 1-15,2-3 0 16,6-22-4-16,2-5-2 0,2-15-4 16,5-9-5-16,-1-14-1 15,4-19-2-15,0-9 0 16,3-13 1-16,1-6 5 0,0-6 1 15,-2 8 2-15,0 2 0 16,-6 8 0-16,1 7 0 16,-5 11-2-16,1 11-1 15,0 11 0-15,2 13 1 16,-3 12 1-16,3 10 2 16,-2-1-1-16,2 5 1 15,-2-8-1-15,2-3 0 16,0-11 1-16,2 0-1 15,-4-9 1-15,2-3 0 16,2-7 1-16,3-11 4 16,1-10-1-16,8-19 1 15,2-9-1-15,6-14-2 16,-4 2-3-16,2-5 1 16,-7 14 1-16,0 1 0 15,-6 13 1-15,1-1-1 0,-6 8 0 16,3-6-2-16,-7 6 0 15,2-3 0-15,-7 2 0 16,1-4 1-16,-4 2 1 16,0-7 0-16,1-1 0 15,6-7-1-15,-2 3-1 16,8-5-1-16,4 1 0 16,3-3 0-16,-4 10 0 0,4 1-2 15,-5 9-2-15,-2 6-15 16,-4 13-28-1,-1 4-90-15,-5 7 7 0,-1 9-216 16</inkml:trace>
          <inkml:trace contextRef="#ctx0" brushRef="#br0" timeOffset="124584.6913">11055-9961 264 0,'-10'9'58'0,"5"-8"10"0,0-4-79 15,10-4-18-15,5-4-4 0,2-8 1 16,-1-2 11-16,3-11 6 16,-8-1 19-16,1-7 21 15,-5 4 7-15,-2-6 14 16,-4 7 4-16,-4-1 2 15,-2 8-14-15,-7-1 0 16,-3 10-12-16,-4 4-6 16,0 10-11-16,-6 8-4 15,2 9-5-15,0 7-1 16,3 1-2 0,0 7 3-16,5-5 0 0,4 6 0 15,1-8-1-15,6 6 0 16,6-6-1-16,5-2-2 15,8-8 1-15,10-1 0 0,3-8 1 16,8-4 2 0,3-4 3-16,6-1 0 15,-7 0-1-15,5 1 0 16,-5 5-2-16,4 9 0 0,-9 3-1 16,2 7 1-16,-7 3 1 15,0 8-1-15,-8-2 1 16,-2 4 1-16,-4-2 0 15,-4 4 1-15,-2-7 0 16,0 0 1-16,1-5-1 16,-3-4-1-16,1-7-1 0,0 1-2 15,-1-7-3 1,6-6 1-16,1-6 1 0,12-14 1 16,3-7 2-1,11-15 2-15,2-1 0 0,9-6-1 16,-2 8-1-16,5-1 1 15,-6 12-1-15,-1 8-1 16,-4 11 0-16,-1 11-4 16,-6 10-2-16,0 14-19 15,-5 9-24-15,-5 13-72 16,-7-1 0-16,-3 1-159 16</inkml:trace>
          <inkml:trace contextRef="#ctx0" brushRef="#br0" timeOffset="125060.6522">12020-11432 402 0,'3'0'102'0,"-3"7"29"0,-2 11-115 0,7 34-11 16,2 23-6-16,-2 47 3 15,0 18 0-15,-7 36 1 16,-1-15-2-16,-7-2 1 31,-2-41-1-31,-4-15-1 0,1-40 1 16,-8-16 1-16,1-19 1 0,-1-8 4 15,1-14 0-15,-3-11 4 16,7-3-1-16,1-4-1 16,9 2-4-16,6 2-2 15,9 2-3-15,15 2-1 16,6-1 1-16,23 5-1 16,11-1 1-16,26-1 1 15,3-1-3-15,24-4-17 16,-4 0-36-16,8 2-90 15,-19 5 1-15,-5 7-213 16</inkml:trace>
          <inkml:trace contextRef="#ctx0" brushRef="#br0" timeOffset="122621.8896">12481-10097 363 0,'-21'0'99'0,"-1"2"29"0,5-2-101 15,9 2-14-15,10 4-9 16,8 1-6-16,1-1-5 16,9-1-6-16,0-1 8 0,5-9-1 15,2-4 2 1,6-7 2-16,0-6 2 16,9-8 0-16,-3 1 3 0,11-11 0 15,-3 3-1 1,12-8 0-16,-5 2 0 15,10-7 0-15,-6 6-2 0,6-5 1 16,-10 10-1-16,8-5 0 16,-9 10-1-16,3-5-4 15,-6 8-2-15,7-6 1 16,-9 11 0-16,0-1 1 16,-3 11 3-16,-2 9 5 15,-7 10-1-15,4 15 6 16,-8 12 2-16,-4 23 4 15,-6 11 0-15,-9 25-2 16,-8 3-3-16,-2 14-2 16,-6-17-5-16,1 3 0 15,5-26-2-15,-1-1-1 0,1-20-8 16,-1-4-5-16,-5-11-7 16,-2-2-56-16,-2-9-54 15,-4-9-1-15,-6-9-143 16</inkml:trace>
          <inkml:trace contextRef="#ctx0" brushRef="#br0" timeOffset="50667.0907">6613-8115 249 0,'-24'7'59'0,"9"-5"18"0,14 1-75 0,7-1-1 15,9-2-2-15,12 1-4 16,4 1 2 0,13 1-7-16,2 4-2 0,14 3-11 15,0 0-7-15,13 2-10 16,-5-3-6-16,11-2-18 15,-11-7 1-15,11-13-27 16</inkml:trace>
          <inkml:trace contextRef="#ctx0" brushRef="#br0" timeOffset="50274.2596">6629-8591 259 0,'-15'15'70'0,"-1"1"23"16,4-4-74-16,7 6-9 0,3-1-4 16,4 3-1-16,0-2-2 15,1 4 7-15,-1-4 3 16,4 2 0-16,3-5 1 15,9 1 3-15,7-6-4 16,16-1 3-16,11-8 1 16,17-9 3-16,3-7-4 15,21-5-3-15,-7-3-6 16,10-7-2-16,-13 5-5 0,7-5-2 16,-14 5-2-16,6-3-7 15,-16 5-4-15,2 0-37 16,-16 9-28-16,-7 4-44 15,-21 9-25-15,-5 9-52 16</inkml:trace>
          <inkml:trace contextRef="#ctx0" brushRef="#br0" timeOffset="51526.5407">8709-9371 222 0,'-20'-4'139'0,"2"4"-20"0,-2-1-20 15,12 2-93-15,1 8-1 16,7 4-1-16,-1 10-5 16,-1 5 0-16,0 16 1 15,-3 2 0-15,-3 15 3 16,-4 4 1-16,-4 23 4 15,-1 7 1-15,-6 29 1 16,0 3-1-16,-5 39-2 16,3-5-2-16,-10 29-1 15,3-20-1-15,-1 17 1 16,8-34-2-16,-3 0 0 16,10-37 0-16,3-6-2 15,5-36-4-15,3-11-8 16,4-23-3-16,1-8-3 15,4-17-10-15,-1-12-7 0,1-15 8 16,3-22 1-16,2-16 6 16,-1-30 11-16,4-15 9 15,2-34 1-15,1-5 2 16,7-37-2-16,2 5-1 16,1-29-2-16,4 23-4 15,4-16 9-15,2 32 3 16,9-10 8-16,-2 30 4 15,14-5 5-15,-4 31-9 0,8-3-3 16,-3 32-6-16,8 10-3 16,-10 27 0-16,15 11 2 15,-3 28 0-15,16 25 3 16,-6 15 0-16,10 31-1 16,-14 12-1-16,2 30-1 15,-25-1-1-15,-3 19 7 16,-20-13 3-16,-8 19 5 15,-12-10 0-15,-5 24 0 16,-10-12-9-16,-12 17-3 16,-8-25-5-16,-13 9-2 15,-10-27-1-15,-20 10-3 16,-3-19 0-16,-21 6 1 16,3-22 2-16,-18 0 0 15,18-25 3-15,-7-3-3 0,18-14-8 16,-5-3-68-16,16-14-58 15,-4-11-10-15,13-11-159 16</inkml:trace>
          <inkml:trace contextRef="#ctx0" brushRef="#br0" timeOffset="132929.011">11807-9808 212 0,'-5'-12'62'0,"0"-4"16"0,4-2-56 16,2 3-13-16,4 3-3 15,-2 4-2-15,1 4-7 0,-1 4-3 16,-3 0 0-16,2 4 3 16,-4-1 2-16,-1 9 3 15,-2 1 5-15,-7 7 5 16,-1 5 3-16,-4 11 5 16,-3-3-1-16,-3 12 1 15,3 2-7-15,-5 11-3 16,0-2-5-16,-1 11-2 15,3-3-2-15,-6 10 1 16,6-11 0-16,-5 11-1 16,8-6 0-16,-3 5-1 15,1-8 1-15,1 0 0 16,4-14 0-16,0-2-1 0,2-15 1 16,6-4-2-16,2-10-3 15,4-2-6-15,4-8-3 16,4-3-11-16,2-2-5 15,4-5-16-15,1-5-16 16,8-8-28 0,-5-7-4-16,10-13-48 0</inkml:trace>
          <inkml:trace contextRef="#ctx0" brushRef="#br0" timeOffset="133561.4213">11566-9227 148 0,'5'-12'27'0,"-3"6"13"16,3 4-42-16,-2 4 0 16,2 1 5-16,2 5 13 15,0-1 4-15,1 3 4 16,4 0-3-16,4 0-3 16,1 0-9-16,11 5-3 15,0-3-18-15,5 4-53 16,2-1 12-16,3-2-144 15</inkml:trace>
          <inkml:trace contextRef="#ctx0" brushRef="#br0" timeOffset="133485.0892">11820-9878 221 0,'5'-15'47'0,"0"9"26"16,-1 6-61-16,1 15-2 15,-2 5 1-15,0 16 0 16,-1 7-6-16,0 17-2 15,-1 1-2-15,-4 14 0 16,0-5 0-16,-4 13 0 16,-3-12 0-16,-2-1 7 15,4-10 3-15,-2 0 1 16,2-17 1-16,0 5-1 0,1-3-6 16,0 0-3-16,1-7-2 15,-1 2 0-15,0-12-2 16,-4 0-1-16,1-6-6 15,-3-2-22-15,1-6-22 16,-3-5-40-16,2-6-15 16,-4-13-65-16</inkml:trace>
        </inkml:traceGroup>
      </inkml:traceGroup>
    </inkml:traceGroup>
    <inkml:traceGroup>
      <inkml:annotationXML>
        <emma:emma xmlns:emma="http://www.w3.org/2003/04/emma" version="1.0">
          <emma:interpretation id="{7CB9CC55-318C-4E81-ABD6-0EB5AB063141}" emma:medium="tactile" emma:mode="ink">
            <msink:context xmlns:msink="http://schemas.microsoft.com/ink/2010/main" type="paragraph" rotatedBoundingBox="9934,3860 26285,3860 26285,10436 9934,104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DC6AFD0-C7A8-44AA-A2ED-258333C2CEC0}" emma:medium="tactile" emma:mode="ink">
              <msink:context xmlns:msink="http://schemas.microsoft.com/ink/2010/main" type="line" rotatedBoundingBox="9934,3860 26285,3860 26285,10436 9934,10436"/>
            </emma:interpretation>
          </emma:emma>
        </inkml:annotationXML>
        <inkml:traceGroup>
          <inkml:annotationXML>
            <emma:emma xmlns:emma="http://www.w3.org/2003/04/emma" version="1.0">
              <emma:interpretation id="{945693BB-F3E1-425D-8C16-ABE66817CC11}" emma:medium="tactile" emma:mode="ink">
                <msink:context xmlns:msink="http://schemas.microsoft.com/ink/2010/main" type="inkWord" rotatedBoundingBox="9934,3860 13188,3860 13188,8063 9934,8063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152728.1565">10831-5794 181 0,'0'-10'107'0,"-2"5"-1"16,1 4-45-16,1-1-14 16,1 2-27-16,1 3-9 15,1 2-12-15,2 14-1 16,0 4-1-16,2 17 2 16,-4 8 2-16,-1 17 1 15,-2 4-1-15,-2 31 1 16,-4 4 2-16,-4 29 0 15,0-3 1-15,-5 22 1 16,0-19-1-16,-2 13 0 0,2-26-1 16,-3 3-1-16,1-32-2 15,2-10-5-15,4-31-4 16,-1-15-14-16,9-18-15 16,-2-16-23-16,3-12-5 15,-1-21 2-15,3-11 14 16,0-18 20-16,5-9 30 15,5-26 19-15,5 3 13 16,11-27 1-16,-1 4-1 0,13-29 0 16,-4 16-6-16,9-12-6 15,-5 23 4 1,8 0 3-16,-6 32-6 0,10 1-3 16,-5 24-6-16,8 6-4 15,-6 15-7-15,6 7-1 16,-8 15-1-16,1 9 2 15,-5 14 1-15,-4 12 1 16,-7 13 2-16,-7 13 0 16,-8 8-2-16,-13 16 0 15,-11-4-1-15,-19 12 0 16,-3-7 0-16,-17 8 1 16,-1-10 1-16,-10 4 1 15,4-10-1-15,-7 1 0 16,11-17-1-16,-1-5-2 0,14-9-2 15,3-3 0-15,16-7 0 16,4 6-2-16,8 1 1 16,2 6-1-16,7-1 1 15,3 2-1-15,5-2 1 16,11 0 0-16,7-8 1 16,7 5 0-16,5-3 1 15,7 7 0-15,-4 1 1 0,5 9-1 16,-3-5 0-1,4 3 0-15,-9-6-1 16,5-1-1-16,-8-15-2 0,-4 5-6 16,-7-11-2-16,-4-1-10 15,-9-4-7-15,-1-3-27 16,-2-8-9-16,2-12-48 16,-3-10-6-16,5-25-78 15</inkml:trace>
          <inkml:trace contextRef="#ctx0" brushRef="#br0" timeOffset="153251.0435">11600-5570 331 0,'-24'20'97'0,"-1"12"22"16,4 8-94-16,9 19-11 0,7 10-8 15,5 22-5-15,4 5-3 16,-1 20 0-16,-5-6-1 16,6 16 0-16,-6-20 2 15,4 4-1-15,-1-27 2 16,1-10 0-16,-2-28 0 16,0-15-5-16,-2-25-1 0,-1-20-5 15,1-14-6-15,2-19-5 16,5-3-7-16,4-11-7 15,2 13 4-15,2 0 6 16,1 15 6-16,-1 9 10 16,-1 11 10-16,4 11 3 15,3 6 0-15,4 14 3 16,0 6 0-16,9 14 5 16,-4 3 3-16,3 11 7 15,-1-3 2-15,-2-3 7 16,-4-17 0-16,6-11 3 15,-4-19-8-15,4-18-1 16,-3-15-5-16,2-19-4 16,-7-9-6-16,-2-20-1 15,-5 0-3-15,-5-19-3 16,-5 3-2-16,-9-18-3 16,-2 13-5-16,-4-7-5 15,2 24-34-15,-1 18-54 0,4 32-27 16,2 17-38-16,0 20-20 15</inkml:trace>
          <inkml:trace contextRef="#ctx0" brushRef="#br0" timeOffset="684783.7094">9465-6186 423 0,'33'7'99'0,"8"-19"46"16,4-12-123-16,22-20-3 15,4-5-1-15,19-23-8 16,-6 1-6-16,9-22-3 16,-16 5 0-16,1-13-1 15,-19 9 1-15,3-24 4 16,-12 8 2-16,3-25 3 16,-10 6 0-16,2-23 2 15,-10 19-4-15,-4-13-2 0,-9 24-3 16,-7-4-3-1,-12 26-2-15,-10 5-2 16,-9 26-2-16,-17 12-5 0,-7 26 0 16,-17 22-2-16,-2 28 2 15,-19 39 1-15,-4 28 5 16,-21 57 3-16,7 32 4 0,-17 76 1 16,15 22 2-16,-5 100 0 15,24 9-1-15,0 67-3 16,18-45-3-16,-5-8 0 15,11-109 0-15,-3-52 0 16,5-109 3-16,-5-45 4 16,8-58 0-16,-2-28 1 15,7-29 0-15,-4-29-1 16,9-12-3-16,0-24-1 16,10 4-2-16,2-20 0 15,11 14 0-15,9-12 0 16,11 14 1-16,11-4 0 15,9 21 1-15,15-4 0 16,2 19 1-16,21-6 0 16,7 11 1-16,20-3 2 15,2 11 0-15,26-2 2 0,-6 10 0 16,29 0 0 0,-4 7-1-16,27-8-2 0,-16 5-1 15,24-4 0-15,-24 4-3 16,18 0-10-16,-24 7-12 15,9 9-143-15,-29 9 34 16,-22 2-364-16</inkml:trace>
        </inkml:traceGroup>
        <inkml:traceGroup>
          <inkml:annotationXML>
            <emma:emma xmlns:emma="http://www.w3.org/2003/04/emma" version="1.0">
              <emma:interpretation id="{65B40DB5-8428-488C-973E-4BB818E6E6FC}" emma:medium="tactile" emma:mode="ink">
                <msink:context xmlns:msink="http://schemas.microsoft.com/ink/2010/main" type="inkWord" rotatedBoundingBox="14186,6373 21527,6373 21527,9735 14186,9735">
                  <msink:destinationLink direction="with" ref="{1BFCC76F-FB44-430C-AB18-F3FC5F481473}"/>
                  <msink:destinationLink direction="with" ref="{1415555A-E4A4-442A-9EB2-D54CF0D524B6}"/>
                </msink:context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148716.6575">13862-4925 328 0,'-6'6'100'16,"-4"-3"17"-16,6 1-90 16,13-8-23-16,4-2-18 15,5-1-19-15,7 1-70 16,0-3-12-16,5 4-29 16,-5 4-22-16</inkml:trace>
          <inkml:trace contextRef="#ctx0" brushRef="#br0" timeOffset="148898.2492">14470-4806 73 0,'0'12'15'0,"5"-2"-15"15,5-4-14-15,10-2-59 16</inkml:trace>
          <inkml:trace contextRef="#ctx0" brushRef="#br0" timeOffset="149147.8593">14849-4847 273 0,'-10'16'68'0,"0"-3"20"0,10-3-79 15,6 2-6-15,8-4-10 16,0 4-27-16,6 0-45 15,2-4-9-15,-2-6-38 0,6-6 20 16</inkml:trace>
          <inkml:trace contextRef="#ctx0" brushRef="#br0" timeOffset="149417.7073">15327-4759 189 0,'-2'14'70'0,"0"3"12"16,4 1-53-16,6 2-5 16,2-3-11-16,5-1-8 15,2-6-14-15,4-1-60 16,1-9-14-16,4-4-23 0,-1-2-38 15</inkml:trace>
          <inkml:trace contextRef="#ctx0" brushRef="#br0" timeOffset="149811.7841">15886-4794 302 0,'-5'33'97'0,"-10"-7"17"0,7-1-81 15,6-6-20-15,6-3-6 16,1-3-12-16,4-1-21 16,1-2-22-16,7-3-66 15,-2-4-5-15,3-5-134 16</inkml:trace>
          <inkml:trace contextRef="#ctx0" brushRef="#br0" timeOffset="143437.8231">16114-5785 200 0,'-10'6'71'16,"1"-1"6"-16,6-5-59 0,5 2-2 15,4-4-11-15,4 2-4 16,0 2 2-16,5 0 4 16,0-2 0-1,5 1 0-15,2-1-1 0,4 0 1 16,1 0-3-16,8 0 0 15,-2-3 0-15,10 0 0 16,-3-6 0-16,13-2-1 16,-3 4-1-1,9 0 0-15,-5 2-3 0,9 10-3 16,-9 4 0-16,11 1-4 16,-12 3 0-16,5 2-1 15,-8 0 0-15,2-2-11 16,-12-3-6-16,4 5-17 0,-7-2-12 15,-2 0-7-15,-9 1 13 16,-4-4 16-16,-11-2 24 16,-4 4 26-16,-7-1 14 15,-7 11 12-15,1 8-4 16,-4 15-5-16,-3 1-10 16,-2 17-3-16,0 5-13 15,1 17-1-15,3-2-2 16,-1 16-1-16,2-7-2 15,0 16-1-15,2-12 0 16,-4 25-2-16,1-3 1 0,-3 25 1 16,1-10-1-16,-5 21 1 15,-7-26 3-15,2 23 4 16,0-18 1-16,-9 13 4 16,0-22-2-16,4 14 1 15,-3-35-3-15,1 0 1 16,10-25-3-16,0-5 0 15,13-23-2-15,1-7-5 16,6-16-12-16,3-12-30 16,4-12-15-16,3-8-33 15,0-7-20-15,5-13-23 16</inkml:trace>
          <inkml:trace contextRef="#ctx0" brushRef="#br0" timeOffset="149883.5998">16467-4776 317 0,'-8'13'115'15,"-4"-1"14"-15,-1-6-89 16,3 4-11-16,7-1-19 16,4 6-17-16,3 1-21 0,4 1-63 15,2-4-39-15,0-5-22 16,-2-8-79-16</inkml:trace>
          <inkml:trace contextRef="#ctx0" brushRef="#br0" timeOffset="150190.1509">16904-4753 366 0,'-7'10'100'0,"-1"-7"7"16,13 1-93-16,1 1-16 15,8 5-31-15,2 0-8 16,9 0-66-16,-5-2-10 15,7-6-169-15</inkml:trace>
          <inkml:trace contextRef="#ctx0" brushRef="#br0" timeOffset="150627.5405">17440-4657 150 0,'-3'12'154'0,"-1"3"-47"15,6-2-91-15,5 2 83 16,1-3-111-16,10-2-21 15,0-5-25-15,7-9-48 16,-1-4-5-16,5-7-94 16</inkml:trace>
          <inkml:trace contextRef="#ctx0" brushRef="#br0" timeOffset="150675.969">17978-4633 342 0,'-5'26'115'0,"-3"2"13"0,8-4-94 0,3-1-16 16,4-5-15-16,4 2-5 15,2-5-20-15,6-2-38 16,-1-6-57-16,0-7-9 15,-1-7-53-15,-1-8 46 16</inkml:trace>
          <inkml:trace contextRef="#ctx0" brushRef="#br0" timeOffset="145517.598">18267-4801 174 0,'5'-7'82'0,"-4"-3"-1"0,8-5-32 15,4-1-34-15,7-2 1 16,1 1-2-16,8 5-2 16,1 6-1-1,4 4 1-15,1 4-4 0,7 4 4 16,-4 3 1-16,7 4 2 15,-2 5 0-15,8 0 1 16,-2 1-4-16,5-1-1 16,-4-6-3-16,12-1 0 15,-9-1-4-15,10-1-2 16,-8-3-1-16,-1 1-1 16,-12-1 0-16,-6-6-1 15,-12-1-1-15,-4-4 1 0,-9 0-1 16,-3-5 0-1,1 5 1-15,-3-2-3 0,-4 4 1 16,-2 1-5-16,-3 4-2 16,-4 10-3-16,-5 2 0 15,-1 15 0-15,-5 6 4 16,-4 16 4-16,-3-1 3 16,-3 21 4-16,-2-1 3 15,-1 23 1-15,1-5 0 0,-2 21 0 16,2-6-2-1,-3 30-1-15,3-10-2 0,-6 25 1 16,3-17 1 0,-5 13 1-16,4-26 2 15,-4 5 1-15,5-27-1 0,-2 9 0 16,7-24-3-16,0-3-2 16,6-21-2-16,2-11-6 15,5-21-5-15,2-8-30 16,6-12-45-16,4-7-26 15,3-6-32-15,10-5-20 16</inkml:trace>
          <inkml:trace contextRef="#ctx0" brushRef="#br0" timeOffset="151243.9873">18718-4454 306 0,'2'30'106'0,"-4"0"11"0,-1-9-86 15,8-2-19-15,3-11-25 16,6-6-39-16,2-7-62 0,7-12-3 15,-4-10-47-15,-3-9 53 16</inkml:trace>
          <inkml:trace contextRef="#ctx0" brushRef="#br0" timeOffset="151263.9376">19103-4514 317 0,'5'33'104'0,"-1"1"12"0,1-9-90 0,10 1-18 15,1-11-22-15,9-3-63 16,2-7-39-16,1-9-15 0,-6-11-101 15</inkml:trace>
          <inkml:trace contextRef="#ctx0" brushRef="#br0" timeOffset="146863.8113">19223-4261 201 0,'-5'-9'87'16,"0"1"7"-16,2 6-57 0,3-1-10 15,0 1-15-15,3 2-8 16,2-3-6-16,-2 1 1 16,-1 2 0-16,3 0 1 15,-3 0 0-15,1-1 2 16,5 1-1-16,4-9 2 16,-2-2 1-16,6-1 1 15,1-1 0-15,3-2 2 16,-2 3 1-16,9 4 5 15,-2 1-1-15,8-1 0 16,0 0-1-16,14-7-3 16,-1-2-6-16,12-6 0 0,-3 0-2 15,13 1 1-15,-10 6-1 16,7-1 0-16,-9 5 0 16,7 1 1-16,-11 1 1 15,4-2 1-15,-9 4 0 16,8 0 1-16,-16 4-1 15,5 3 0-15,-11 2-2 16,0 3 0-16,-11-3 0 16,-3 1-1-16,-5-1 0 15,-4-1 1-15,-4 0-1 0,-2 0 2 16,-4 2 1-16,-4 6-1 16,-1 6 1-16,-5 7 0 15,-3 6-1-15,-3 4 1 16,-3 1 2-16,-2 9-1 15,2-2 1-15,-1 9-1 16,2 0-3-16,-2 13 0 16,0-4-1-16,-3 11-1 15,2-5 1-15,-4 17 0 16,3-4-1-16,-4 19 0 16,-1-6 0-16,-5 16 1 15,-1-9 0-15,-8 10 0 16,6-14 0-16,-5 16 0 15,8-14 0-15,-1 13-1 16,8-15 0-16,-3 10-4 0,8-21-4 16,-1-1-26-16,7-22-35 15,-1-8-51-15,4-15-18 16,-4-9-90-16</inkml:trace>
          <inkml:trace contextRef="#ctx0" brushRef="#br0" timeOffset="148384.5395">13109-4869 345 0,'-20'10'101'0,"0"-3"20"16,12-6-102-16,9 4-14 15,6 0-7-15,6 3-11 16,2 2-7-16,3 5-19 16,-1-1-18-16,1 1-59 0,-3 0-3 15,2 1-105-15</inkml:trace>
        </inkml:traceGroup>
        <inkml:traceGroup>
          <inkml:annotationXML>
            <emma:emma xmlns:emma="http://www.w3.org/2003/04/emma" version="1.0">
              <emma:interpretation id="{6A4B7859-FE3D-408D-9FCB-DDB6BF8BDE50}" emma:medium="tactile" emma:mode="ink">
                <msink:context xmlns:msink="http://schemas.microsoft.com/ink/2010/main" type="inkWord" rotatedBoundingBox="25010,8975 26285,8975 26285,10436 25010,10436">
                  <msink:destinationLink direction="with" ref="{1BFCC76F-FB44-430C-AB18-F3FC5F481473}"/>
                </msink:context>
              </emma:interpretation>
              <emma:one-of disjunction-type="recognition" id="oneOf5">
                <emma:interpretation id="interp9" emma:lang="" emma:confidence="1">
                  <emma:literal/>
                </emma:interpretation>
              </emma:one-of>
            </emma:emma>
          </inkml:annotationXML>
          <inkml:trace contextRef="#ctx0" brushRef="#br0" timeOffset="126933.6931">24110-3197 485 0,'24'-4'107'0,"9"-2"47"16,10 1-145-16,18 5-2 16,6 8-5-16,14 5-5 15,-4 7-4-15,9 10-2 16,-10 3 2-16,6 11 2 0,-13-1 1 15,6 11 5-15,-14 1 3 16,-1 5 5-16,-12-5 2 16,-3 3 6-16,-15-12 2 15,-8 4 0-15,-12-5-4 16,-12 5-3-16,-11-2-6 16,-17 13-2-16,-8-4-3 15,-22 13-1-15,-8-6-1 16,-25 9-4-16,-4-11-3 15,-24 4-6-15,7-11-6 16,-19 3-16-16,17-11-29 16,-15 6-98-16,16-12 13 15,-29 1-234-15</inkml:trace>
        </inkml:traceGroup>
      </inkml:traceGroup>
    </inkml:traceGroup>
    <inkml:traceGroup>
      <inkml:annotationXML>
        <emma:emma xmlns:emma="http://www.w3.org/2003/04/emma" version="1.0">
          <emma:interpretation id="{1AD16DFD-0270-4718-B341-B38686E6559F}" emma:medium="tactile" emma:mode="ink">
            <msink:context xmlns:msink="http://schemas.microsoft.com/ink/2010/main" type="paragraph" rotatedBoundingBox="25562,10728 26705,10728 26705,11882 25562,1188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6EA6DAD-46EB-4C5D-AE41-09474E7AA31D}" emma:medium="tactile" emma:mode="ink">
              <msink:context xmlns:msink="http://schemas.microsoft.com/ink/2010/main" type="inkBullet" rotatedBoundingBox="25562,10728 26705,10728 26705,11882 25562,11882"/>
            </emma:interpretation>
            <emma:one-of disjunction-type="recognition" id="oneOf6">
              <emma:interpretation id="interp10" emma:lang="" emma:confidence="0">
                <emma:literal>•</emma:literal>
              </emma:interpretation>
            </emma:one-of>
          </emma:emma>
        </inkml:annotationXML>
        <inkml:trace contextRef="#ctx0" brushRef="#br0" timeOffset="128526.7597">24517-1428 332 0,'3'-1'125'0,"1"-3"7"0,-6-4-85 16,7 3-29-16,5-1-10 16,-2 1-10-16,1 3 1 15,-1 4-1-15,-1 3 0 16,-2 8 1-16,-2 7 2 0,-3 16 2 16,-3 7 2-16,-7 22 1 15,-2 2 0-15,-5 17 0 16,-1-7 1-16,-5 12-2 15,5-11-1-15,1 4-1 16,5-14-2-16,4-7-4 16,6-18-2-16,4-8-4 15,3-18-3-15,8-11 0 16,2-12 3-16,14-23 1 16,2-10 4-16,14-23 3 15,5-8 0-15,14-14 1 16,-2 6 2-16,18-12 4 15,-6 15 4-15,14-4 4 16,-5 14 1-16,12 4 1 0,-14 21-4 16,2 7 1-16,-20 18-4 15,0 20 0-15,-19 15-1 16,-6 26-1-16,-15 15-2 16,-11 34-2-16,-14 3-2 15,-15 27-7-15,-11-8-7 16,-7 16-26-16,2-18-77 15,-7-1-37-15,2-27-33 0,-15-14-67 16</inkml:trace>
      </inkml:traceGroup>
    </inkml:traceGroup>
    <inkml:traceGroup>
      <inkml:annotationXML>
        <emma:emma xmlns:emma="http://www.w3.org/2003/04/emma" version="1.0">
          <emma:interpretation id="{1622F52A-65BC-4CE9-BD81-BF4C7FB6D936}" emma:medium="tactile" emma:mode="ink">
            <msink:context xmlns:msink="http://schemas.microsoft.com/ink/2010/main" type="paragraph" rotatedBoundingBox="1409,11076 26089,12775 25642,19262 963,175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54FCA88-D6DF-4A0D-A430-375FC68D4BBF}" emma:medium="tactile" emma:mode="ink">
              <msink:context xmlns:msink="http://schemas.microsoft.com/ink/2010/main" type="line" rotatedBoundingBox="1409,11076 26089,12775 25776,17323 1096,15624"/>
            </emma:interpretation>
          </emma:emma>
        </inkml:annotationXML>
        <inkml:traceGroup>
          <inkml:annotationXML>
            <emma:emma xmlns:emma="http://www.w3.org/2003/04/emma" version="1.0">
              <emma:interpretation id="{A2870378-4DE1-45D5-B336-8F7433E12E05}" emma:medium="tactile" emma:mode="ink">
                <msink:context xmlns:msink="http://schemas.microsoft.com/ink/2010/main" type="inkWord" rotatedBoundingBox="1398,11233 8080,11693 7777,16084 1096,15624">
                  <msink:destinationLink direction="with" ref="{BED57B77-C419-4F79-8485-339B93E6CCE1}"/>
                </msink:context>
              </emma:interpretation>
              <emma:one-of disjunction-type="recognition" id="oneOf7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310299.2283">2427 1747 474 0,'-16'21'116'0,"-2"-8"38"15,6-6-135-15,10 1-14 16,14-1-3-16,8 3-1 16,3 3-2-16,12 4-3 15,1-6-4-15,6 3-12 16,1 1-7-16,10 0-7 15,-5-2-32-15,9-1-42 16,-9-6-2-16,3-6-13 16,-11-5 4-16,0-5 16 15,-13 0 56-15</inkml:trace>
          <inkml:trace contextRef="#ctx0" brushRef="#br0" timeOffset="310319.1731">2655 2115 317 0,'15'8'157'0,"3"4"-8"16,2-2-58-16,15 7-74 16,8 4-12-16,20 7-23 15,0 1-53-15,14 7-79 16,-11-1-9-16,-1 12-178 16</inkml:trace>
          <inkml:trace contextRef="#ctx0" brushRef="#br0" timeOffset="316323.2832">5542-591 257 0,'-10'5'122'0,"2"-5"2"16,1 2-50-16,0-4-50 0,1 0-4 16,-1 2-12-16,-1 4-5 15,-2-1-2-15,-5 2 2 16,-2 0 0-16,-4 5 1 15,-4-2 1-15,-7 4 1 16,1 5-1-16,-9 4 0 16,2 2-1-16,-11 11 0 15,3 0-1-15,-9 15 1 16,4 0-1-16,-12 16 2 16,6-2-2-16,-13 19 1 15,6-3-1-15,-18 22 2 16,9-6 1-16,-13 18 1 15,8-12 0-15,-12 19 1 16,16-14-1-16,-9 20 1 0,10-10-2 16,-7 19 2-16,13-19-1 15,-9 7-2-15,15-23-1 16,-4 2 0-16,15-23 0 16,2 2-2-16,13-18-1 15,2 0 0-15,11-20-1 16,4-5-1-16,10-13-2 0,-1-8-6 15,6-7-6-15,5-8-16 16,4-4-4-16,11-13-32 16,5-5-48-16,11-20-27 15,2-8-26-15,11-20-32 16</inkml:trace>
          <inkml:trace contextRef="#ctx0" brushRef="#br0" timeOffset="317163.1496">4187 1149 377 0,'-21'15'115'15,"-1"-4"32"-15,2-2-103 0,5-4-14 16,8-2-10-16,6 4-7 15,2-1-11-15,3 3-2 16,-1-1-2-16,2 4-3 16,2-4-2-16,-1 0-4 15,1-3 0-15,3 0-3 16,2-2 3-16,6-8 1 16,7-3 3-16,16-8 2 15,9-9 3 1,25-7-8-16,4-1-9 0,23-7-76 15,-9 7-38-15,11-4-22 16,-17 11-95-16</inkml:trace>
          <inkml:trace contextRef="#ctx0" brushRef="#br0" timeOffset="316915.8536">4936-148 215 0,'5'-3'174'0,"-3"0"-44"15,-2-1-9-15,-2 1-109 0,2 1-11 16,2 2 3-16,-1 2 2 16,-1 6-1-16,3 7 0 15,-1 12 2-15,-2 8-4 16,-3 15-2-16,-4 4 1 16,-3 18-1-16,-5-3 2 15,-1 19 1 1,-1-5 1-16,2 20 1 0,5-8-2 15,5 25-1-15,4-6-2 16,1 22 0-16,0-16 0 0,1 13 0 16,-1-22 1-16,-1 0-1 15,2-28 1-15,-2-5-1 16,1-28-2-16,-2-14-9 16,2-19-9-16,-2-7-36 15,2-12-36-15,-1-11-53 16,-1-9-20-16,-5-11-73 15</inkml:trace>
          <inkml:trace contextRef="#ctx0" brushRef="#br0" timeOffset="348306.1914">5681 747 374 0,'-16'0'100'0,"-3"-1"28"0,9-4-114 16,7-4-6-16,5 1-12 0,3-2-4 15,0 0 0-15,1 2 1 16,-1 6 6-16,-1 4 7 16,-3 3 0-16,4 3 2 15,2 2 9-15,8-3 2 16,0-2 0-16,13-5 1 16,4-7 0-16,11-1-6 15,0-4-3-15,12-1-1 16,-5 3-3-16,9 3 2 15,-6 2-2-15,11 5-1 16,-8 2-1-16,4-1 0 16,-9 4-3-16,9-1 0 15,-12-3-1-15,12-1 0 16,-9-1-1-16,9-3 1 0,-8-2-1 16,2-1 0-1,-9-1-1-15,-2 3-3 0,-9-2-3 16,-5 2-10-16,-9 0-6 15,-3 4-28-15,-9-4-46 16,-8 0-55-16,-6 0-15 16,-9-4-105-16</inkml:trace>
          <inkml:trace contextRef="#ctx0" brushRef="#br0" timeOffset="348991.159">6561-41 341 0,'-20'8'171'0,"-5"-10"-8"0,-1 2-55 16,11-1-91-16,2 4-2 15,-1 7-8-15,1 10-6 16,-2 8-3-16,-2 19 2 16,-1 7-1-16,-2 14 1 15,2 0 0-15,-4 20 1 0,4-10-1 16,-3 25 1-16,2-3 0 16,1 21 0-16,5-8 0 15,-2 17 0-15,10-24-2 16,-5 3-6-16,5-26-4 15,-2-1-16-15,1-26-16 16,-8-6-121-16,6-19 25 16,-7-9-294-16</inkml:trace>
          <inkml:trace contextRef="#ctx0" brushRef="#br0" timeOffset="308981.3143">568 2 434 0,'2'3'95'16,"1"-3"39"-16,10 3-127 16,7 2-4-16,13 2-2 15,4 0 0-15,14 1-1 0,1-1 0 16,9 1-2-16,-6 0 1 16,5 4-1-16,-12-1 1 15,3 9 0-15,-6 4 1 16,2 9-1-16,-7 8 1 15,-1 11 1 1,-4 4 0-16,-8 22 0 0,-7 2 1 16,-5 18 0-16,-10-2-1 15,-9 20 1-15,-9-8 0 16,-13 15-1-16,-9-10-1 16,-18 17-1-16,-4-14-2 15,-16 23-4-15,-2-14-2 0,-24 19-2 16,4-16 2-16,-18 21 2 15,15-19 4-15,-13 18 3 16,21-21 5-16,-3 6 3 16,24-26 1-16,-6-1 1 15,25-32-1-15,7 0-2 16,13-18-2-16,9-5-1 16,12-9-1-16,11-2-2 15,8-9 0-15,15 4 0 16,3-7 1-16,20 2 1 0,5 2 2 15,24 6 0 1,9-1 0-16,32 6 1 0,3-7-1 16,25-4 0-16,-11-14-1 15,14-10-1 1,-24-9-3-16,4-6-5 0,-23 2-7 16,4-3-47-16,-24 1-88 15,-8-3 8-15,-26 0-234 16</inkml:trace>
          <inkml:trace contextRef="#ctx0" brushRef="#br0" timeOffset="309520.5455">527 1999 448 0,'15'5'104'0,"6"0"41"16,16 3-133-16,2 0-2 15,18 4-5-15,-2-4-3 16,21 2-2-16,-3-3-3 16,20 1-17-16,-7-1-31 15,12 6-95-15,-18 2 5 0,-2 5-223 16</inkml:trace>
        </inkml:traceGroup>
        <inkml:traceGroup>
          <inkml:annotationXML>
            <emma:emma xmlns:emma="http://www.w3.org/2003/04/emma" version="1.0">
              <emma:interpretation id="{D947E57C-0537-4821-A88B-3D41921938EF}" emma:medium="tactile" emma:mode="ink">
                <msink:context xmlns:msink="http://schemas.microsoft.com/ink/2010/main" type="inkWord" rotatedBoundingBox="9296,11850 12290,12056 12138,14266 9144,14060">
                  <msink:destinationLink direction="with" ref="{BED57B77-C419-4F79-8485-339B93E6CCE1}"/>
                </msink:context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323168.9916">9528 40 530 0,'1'2'117'0,"-1"14"52"16,5 14-157-16,2 28-4 15,-2 14-3-15,-2 36-3 16,-3 4-5-16,-1 36-2 16,-1-2-2-16,0 34-3 15,1-14-1-15,2 21 2 16,-2-32 3-16,1-14 4 15,1-48 9-15,1-24 3 16,-2-42 0-16,5-27 1 16,3-27-1-16,1-29-7 15,4-19-2-15,10-29-7 16,2-1-6-16,8-11-9 16,4 18-5-16,6 2-6 15,-8 26 2-15,3 13 2 0,-8 26 10 16,5 26 6-16,-5 25 12 15,8 33 2-15,-2 15 4 16,9 28-1-16,-3 1 1 16,4 10 8-16,-3-19 3 15,10-1 9-15,-8-27 3 0,7-12 2 16,-7-23-8 0,3-17 0-16,-10-20-6 0,7-33-1 15,-4-23-2-15,14-51-1 16,1-22-4-16,16-49-3 15,-4 3-6-15,13-27-7 16,-13 31-3-16,4-1-4 16,-19 46-5-16,-2 14-16 15,-18 44-15-15,-9 23-124 16,-21 36 21-16,-26 24-298 16</inkml:trace>
          <inkml:trace contextRef="#ctx0" brushRef="#br0" timeOffset="322463.4633">8899-232 280 0,'0'-7'130'0,"-2"2"2"15,-1 0-54-15,1 0-58 0,-3 0-4 16,0 2-7-16,-3-4-7 16,1 2-2-16,-1 0 0 15,1 2 0-15,0-2-1 16,4 2 0-16,-3 3 0 15,-3 3 1-15,-2 9 2 16,-1 6 2-16,-5 8 3 16,1 8 0-16,-1 14 0 15,1 2-1-15,-1 16-2 16,4 4-2-16,-4 21-1 16,0-1 0-16,-1 22 1 15,0-5 2-15,-5 21 4 16,1-6 3-16,-8 23 5 15,0-12 0-15,-8 14 1 16,3-20-2-16,-8 0 3 0,7-27-3 16,-4-5 1-1,7-22-3-15,-1-4 0 0,8-17-6 16,-6-7-2-16,9-14-2 16,-4-8-2-16,8-9-2 15,-5-8 0-15,9-1-2 16,-5-6-2-16,9-6 0 15,-6-8-2-15,7-6-3 16,2-23 1-16,3-7 0 0,2-22-1 16,9-8 0-16,6-24 2 15,3 7 0-15,10-30 0 16,5 2 3-16,13-23 2 16,7 9 2-16,16-14 0 15,2 26 1-15,13-10 2 16,-8 24 0-16,9-4 0 15,-12 23 1-15,6-5 2 16,-10 27-2-16,7 10 3 16,-15 20 0-16,6 13 0 15,-16 20-1-15,2 12-1 16,-11 10-1-16,1 11-1 16,-10 7 0-16,-7 15 1 15,-13-2 1-15,-8 21 3 16,-12 1 1-16,-10 8 3 0,-8-3-1 15,-9 5 0 1,-3-14-4-16,-11 6 0 16,1-9-4-16,-13 5 1 0,2-8-2 15,-16 4 1-15,8-9 0 16,-16-3-1-16,9-8 0 16,-7 3-3-16,13-9-1 15,2 2 0-15,20-2-2 0,4 0-2 16,18-9 0-16,8 4-2 15,11-8 1-15,9 6 0 16,9 3 3-16,11 12 2 16,8 4 3-1,13 10 0-15,0-9 0 0,12 11 1 16,-2-9 0-16,7 11-1 16,-7-5 0-16,5 14 0 15,-8-2-1-15,0 2-1 16,-12-13 0-16,-2 0 0 15,-7-14-1-15,-3-4-5 16,-4-11-1-16,-1-4-6 16,-2-9-6-16,-1-13-23 15,-2-8-18-15,1-12-98 16,-4-5 8-16,-3-13-217 16</inkml:trace>
        </inkml:traceGroup>
        <inkml:traceGroup>
          <inkml:annotationXML>
            <emma:emma xmlns:emma="http://www.w3.org/2003/04/emma" version="1.0">
              <emma:interpretation id="{58BA56FA-FF82-4C64-8366-FC8D61FE8E1D}" emma:medium="tactile" emma:mode="ink">
                <msink:context xmlns:msink="http://schemas.microsoft.com/ink/2010/main" type="inkWord" rotatedBoundingBox="13254,14700 13495,14716 13471,15056 13230,15039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361481.2479">12229 2653 381 0,'-2'-2'92'0,"1"4"32"0,1 0-112 15,-4-4-9-15,4 2-10 16,0 0-21-16,-1-2-4 16,1 2-3-16,-2-1 3 15,-3 4 5-15,2 2 19 16,-4 2 4-16,0-2 3 0,1 1 2 16,2-2 0-16,1 1 0 15,3-4-1-15,0 4 0 16,5 3 1-16,-2 2 0 15,2 4 2-15,4-1 0 16,-3-3-2-16,4 0-1 16,2-3-2-16,1-6-1 15,0-2 1-15,7-8 1 16,-3-4 2-16,-2-10 2 16,1 0 5-16,-1-7 9 15,-6 1 4-15,-1-2 7 16,-3 9 2-16,-2 2 3 15,-4 5-8-15,-4 4-3 16,-2 4-8-16,-5 5-4 16,1 6-8-16,-6 4-3 15,-1 5-2-15,-4 9-2 16,1 0 2-16,-6 6 1 16,4-2 1-16,-2 8 0 0,2-6 2 15,5 5 0-15,3-6 0 16,3 1 0-16,9-8 0 15,3-2-2-15,3-8-1 16,9-5 0-16,1-5 1 16,5-7 0-16,2-1 1 15,5-4 0-15,0 2-3 16,3-5-90-16,-3 5-35 0,2 2-22 16,-14 3-113-16</inkml:trace>
        </inkml:traceGroup>
        <inkml:traceGroup>
          <inkml:annotationXML>
            <emma:emma xmlns:emma="http://www.w3.org/2003/04/emma" version="1.0">
              <emma:interpretation id="{6C258038-EF94-48BA-9443-608B5DD42C61}" emma:medium="tactile" emma:mode="ink">
                <msink:context xmlns:msink="http://schemas.microsoft.com/ink/2010/main" type="inkWord" rotatedBoundingBox="14648,13450 15485,13508 15348,15496 14511,15439"/>
              </emma:interpretation>
            </emma:emma>
          </inkml:annotationXML>
          <inkml:trace contextRef="#ctx0" brushRef="#br0" timeOffset="362436.3966">13786 2274 445 0,'-13'9'119'0,"-4"-3"32"0,1-2-120 15,1 1-19-15,5 0-13 16,-2 6 8-16,-1 1-7 15,-7 8-7-15,0 1 7 0,-5 11 0 16,-2 0 0 0,-1 9 0-16,2-1 0 0,-6 6 0 15,7-4 0-15,0 4 0 16,5-2 0-16,5 7 0 31,7-5 0-31,5 16 0 0,8-4 0 0,5 8 0 16,5-6 0-16,10 5 1 15,3-15-1-15,13-2 0 16,4-13 0-16,17-7 0 16,-4-15-1-16,15-6 1 15,-7-9-2-15,6-4 1 16,-14-6-2-16,1-6-4 16,-9-1-3-16,-3-7-13 15,-9-4-18-15,-2-10-108 0,-11 0 20 16,-11-18-262-1</inkml:trace>
          <inkml:trace contextRef="#ctx0" brushRef="#br0" timeOffset="362685.5584">13583 1337 557 0,'4'14'116'0,"4"-10"55"15,24-8-167-15,26-4-16 16,11-2-16-16,26 0-142 15,-9 0 28-15,-3-5-353 16</inkml:trace>
        </inkml:traceGroup>
        <inkml:traceGroup>
          <inkml:annotationXML>
            <emma:emma xmlns:emma="http://www.w3.org/2003/04/emma" version="1.0">
              <emma:interpretation id="{E3039D67-5C1A-443C-A109-1C293C3D74B3}" emma:medium="tactile" emma:mode="ink">
                <msink:context xmlns:msink="http://schemas.microsoft.com/ink/2010/main" type="inkWord" rotatedBoundingBox="18560,12257 26089,12775 25824,16620 18295,16101"/>
              </emma:interpretation>
              <emma:one-of disjunction-type="recognition" id="oneOf10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378817.0203">17955 955 275 0,'-4'-9'100'15,"-2"1"15"-15,-1 3-70 0,0 0-23 16,4 0-9-16,-4 5-4 16,1 5-8-16,-4 2 0 15,-3 6 2-15,-4 9 6 16,-1 3 3-16,-4 8 4 15,1 2 1-15,-8 13 1 16,3 5-3-16,-7 15 2 16,-2 8-1-16,-4 29 2 15,0 6-4-15,-6 30 0 16,5-1-5-16,-2 27-1 16,4-14-4-16,2 16 0 15,3-27-1-15,1 0-1 16,7-39-2-16,4-11-4 15,4-38-4-15,2-15-11 16,5-21-13-16,2-18-55 0,3-18-39 16,5-27-23-16,5-15-49 15,11-33 42-15</inkml:trace>
          <inkml:trace contextRef="#ctx0" brushRef="#br0" timeOffset="379263.7285">17531 2059 214 0,'92'-150'131'0,"-8"17"-1"16,16-14-32-16,-7 19-46 15,15-8-12-15,-10 31-12 0,13-1-12 16,-20 30-8 0,-1 12-2-16,-24 30-1 15,-8 14 3-15,-23 23 0 0,-13 19 2 16,-19 9 0-16,-18 24 1 16,-15 5-4-16,-24 23-2 15,-10-2-4-15,-19 15-1 16,0-9 0-16,-10 7 0 15,15-19 1-15,-3 0-1 16,16-17 1-16,4-5-2 16,11-12 0-16,2 3-2 15,11-13-1-15,3 2 0 16,9-4 0-16,3-3 1 16,7-8 1-16,5 6 0 15,5-4 2-15,4 4 0 0,6 3 2 16,6 10 2-16,2 1 1 15,7 11 1-15,0 0 0 16,4 9 1-16,-3-5-1 16,6 2-1-16,-2-16-2 15,6-2-4-15,-1-14-3 16,3-3-9-16,-3-8-6 16,3-2-32-16,-4-5-31 15,0-5-76-15,-5-4-9 0,1-4-147 16</inkml:trace>
          <inkml:trace contextRef="#ctx0" brushRef="#br0" timeOffset="379848.3098">18396 2474 263 0,'-15'-14'99'0,"0"-5"23"0,2 2-66 16,1 0-22-16,1 9-1 15,-1 8-13-15,-4 17-13 16,-4 11 0-16,-2 15-4 16,-1 8-4-16,1 6-1 0,7-6-2 15,4-1-2 1,7-12 0-16,6-6 1 0,6-12 2 15,11-5 2-15,1-14 5 16,6-9 3-16,6-12 2 16,4-15-1-16,-4-6-1 15,3-11-1-15,-4 1-4 16,-3-6 0-16,-8 11-1 16,0 1 0-16,-10 14 1 0,-2 11 7 15,-4 10 0-15,-6 5 2 16,2 6-1-16,-2 3-2 15,2-1-6-15,4 2-2 16,1 2 0-16,1 4 0 16,1 4 0-16,0 7 1 15,1-1-2-15,0 1-5 16,1-2-6-16,1-4-39 16,1-4-72-16,1-5-20 15,-1-6-51-15,1-11 10 16</inkml:trace>
          <inkml:trace contextRef="#ctx0" brushRef="#br0" timeOffset="380287.8524">18833 2399 363 0,'-2'7'137'0,"-4"-1"17"0,-8 6-96 16,3 16-23-16,1 5-17 15,-4 20-7-15,1 7-9 16,0 23-2-16,-2 4-2 16,2 24 0-16,1 5 0 0,2 32 1 15,3-9 0 1,6 26-4-16,-1-24 0 0,4 0-2 16,-1-37 0-1,-2-12-2-15,-3-39 4 0,-4-18-9 16,-2-30-5-16,0-34-7 15,-1-25 2-15,1-39-8 16,1-15 7-16,6-37-2 16,6 4 6-16,12-20 3 15,5 20 6-15,13-7 8 16,4 37 12-16,9 2 8 16,3 30 3-16,7 10 4 15,-1 21-3-15,8 11-1 16,-5 24-7-16,2 13 5 15,-12 13 1-15,-3 12 7 16,-17 3 0-16,-7 10 3 16,-12-3-6-16,-11 3-3 0,-6-3-6 15,-14 7-4-15,-3-9-4 16,-18 2-3-16,-2-5-4 16,-11-2-1-16,1-13-4 15,-3-8-9-15,13-11-8 16,5-7-29-16,15-4-14 15,6-2-52-15,10 4-27 16,4 0-12-16,7 3-56 0</inkml:trace>
          <inkml:trace contextRef="#ctx0" brushRef="#br0" timeOffset="380562.6391">19530 2354 226 0,'2'40'209'0,"-2"25"-57"15,1 1-136-15,6 24 131 16,0-1-150-16,-4 8-6 16,-5-23-3-16,-3-7-19 15,-1-29-36-15,1-21-78 16,1-27-5-16,-1-32-182 15</inkml:trace>
          <inkml:trace contextRef="#ctx0" brushRef="#br0" timeOffset="380693.1005">19646 1775 349 0,'24'11'20'0,"10"1"-3"0,5-10-124 16,7-9-25-16,-4-3-14 16</inkml:trace>
          <inkml:trace contextRef="#ctx0" brushRef="#br0" timeOffset="381125.2331">20400 631 283 0,'2'-60'99'15,"-6"19"11"-15,1 6-68 16,0 18-25-16,-6 26-2 16,3 24-2-16,-11 43 5 15,-4 29 3-15,-11 59-2 16,2 14-2-16,-5 66-5 0,5 0-12 15,2 45-15-15,3-34 3 16,-3-2 10-16,3-71 1 16,-3-26 6-16,3-71 17 15,-3-29 0-15,6-34-11 16,-4-27-4-16,1-23-2 16,-3-27-15-16,6-13-11 15,9-23-10-15,11 9 1 16,15-7 1-16,11 21 8 0,12 13 6 15,2 23 10-15,10 17 4 16,-3 19 3 0,12 11 1-16,-8 6 3 0,8 1 3 15,-9-9 1-15,4-3-1 16,-13-10-1-16,1-2-1 16,-10 1-7-16,0-1-44 15,-10 4-77-15,0 3 8 16,-4 6-207-16</inkml:trace>
          <inkml:trace contextRef="#ctx0" brushRef="#br0" timeOffset="381852.4782">20551 2550 223 0,'-30'5'172'0,"-11"-7"-34"15,-1-4-31-15,-6-9-76 16,5-3-28-16,0 3-18 0,11 5-9 15,6 13-1-15,9 14 6 16,12 21 3-16,8 5 13 16,11 8 5-16,2-4 1 15,7-6-1-15,2-12-2 16,4-13 2-16,-5-12 3 0,3-14 5 16,-2-9 0-16,-2-16 1 15,-1-4-1 1,-1-13-5-16,-1 2-8 0,-1-8-11 15,-5 7-13-15,-2-1-13 16,-4 17 2-16,-1 11 13 16,-4 15 27-16,1 16 24 15,-1 13 18-15,4 15 5 16,1 4-8-16,4 8-10 16,6-6-14-16,3 3-2 15,1-14-7-15,6-2-3 16,-1-10-3-16,4-6-2 15,-2-12 1-15,7-12 2 16,-1-6 0-16,6-15 1 16,3-9 0-16,5-11 0 15,-4-2-1-15,5-16 1 16,-7-1 2-16,7-16 2 0,-2 0 1 16,4-26 3-16,-4 3-1 15,2-34-1-15,-11 6-3 16,-5-34 0-16,-16 12-5 15,-13-22-1-15,-15 29 0 16,-8-4 1-16,-4 47 0 16,-1 21 0-16,8 46 2 0,2 27 1 15,1 35 0-15,-10 45 0 16,-4 29-2-16,-9 55 0 16,0 19-2-16,5 64-1 15,9-5-1 1,7 38-3-16,8-31-1 0,2 9 1 15,4-65 0-15,4-19-4 16,2-60-4-16,6-23-16 16,0-37-35-16,4-14-104 15,-4-19 11-15,-4-11-248 16</inkml:trace>
          <inkml:trace contextRef="#ctx0" brushRef="#br0" timeOffset="382917.8317">21878 784 380 0,'3'11'153'0,"2"9"3"15,-7 8-91-15,5 26-40 16,4 17-11-16,-5 37-11 16,-1 13 3-16,-1 47-4 15,-1 3-6-15,-6 35-11 16,-3-15-5-16,-6 14-3 16,-8-40 3-16,-11-11 10 15,2-48 15-15,-8-18 13 16,6-35 6-16,-7-19 1 15,8-21-7-15,-8-18-6 16,7-15-10-16,-5-18-9 0,9-7-5 16,8-11-1-16,16 6 3 15,12 0 2-15,15 17 5 16,13 5 2-16,5 14 0 16,12 6 1-16,-2 8 0 15,14 2 1-15,-11-2 1 16,5-4 7-16,-11 3 3 15,0-3 4-15,-17 1 3 0,-1-2-2 16,-11 0-6-16,-4 0 0 16,-9 0-4-16,-16-3-4 15,-12 4 0-15,-23 1-2 16,-10 0-3-16,-13 6 0 16,8 5 1-16,1 6 2 15,19 2 1-15,11 16 1 16,17 8 0-16,7 13 0 15,11 5-2-15,6 7-2 16,4-7-1-16,9 5-2 16,3-17-2-16,4-1-2 15,3-13 1-15,9-2 0 16,-6-15 0-16,10-4-2 16,-5-7 1-16,5-8-3 15,-7-6 0-15,5-6-2 16,-8-9-1-16,5-5-9 15,-5 0-7-15,6 0-63 0,-6 4-59 16,5 4-7-16,-5 5-156 16</inkml:trace>
          <inkml:trace contextRef="#ctx0" brushRef="#br0" timeOffset="383285.1274">22349 2645 329 0,'3'-15'157'0,"-9"1"2"0,-6 0-87 15,-10 2-15-15,1 2-32 16,-9 7-11-16,2 6-12 15,-4 17-7-15,9 6-5 0,-2 16-2 16,8 4 2-16,6 11 1 16,11-2 5-16,10 6 3 15,5-8 4-15,11-3 4 16,4-13 1-16,10-18 5 16,0-17-1-1,8-15 3-15,-6-17-5 0,6-23 0 16,-10-9-4-16,3-21-3 15,-11-6-4-15,-3-17-4 16,-11 11-5-16,-6-8-7 16,-15 17-2-16,-11 3 1 15,-6 23 5-15,-1 10 10 16,1 19 10-16,6 9 6 16,11 15 2-16,0 6 1 15,3 6-6-15,1 11-3 0,-1 7-3 16,2 12-1-16,3 7-3 15,2 1 0-15,3-7-1 16,4-2-1-16,0-13-1 16,6-6 0-16,2-10 0 15,8-5 1-15,4-8 2 16,11-5 1-16,2-2 1 16,8-4 0-16,-5 6 1 15,7 3 0-15,-7 5-1 0,5 5 1 16,-10 5-2-16,2 7-2 15,-14 3-1-15,-4 13-2 16,-14 5 0-16,-8 12 3 16,-11 1 4-16,-6 11 5 15,-6-9 3-15,-9 12 0 16,-4-9-1-16,-14 9-3 16,-5-10-3-16,-15 1-2 15,4-16-4-15,-11-5-12 16,9-13-9-16,-6-7-26 15,16-9-39-15,1 1-87 16,17-5 1-16,7-7-187 16</inkml:trace>
          <inkml:trace contextRef="#ctx0" brushRef="#br0" timeOffset="384013.0266">23430 521 436 0,'45'-31'144'0,"-17"29"21"16,13 29-114-16,1 21-31 16,4 50-9-16,-8 26-9 0,-13 42-6 15,-23 17-5-15,-17 49-7 16,-11-21-1-1,-13 18 5-15,-1-26 8 0,-8-7 10 16,4-53 9-16,-11-4 7 16,7-44-2-16,-9-11-3 15,11-31-7-15,-7-16-4 16,4-27-9-16,0-20-11 16,5-15-2-16,8-18-3 15,14-5 1-15,17-10 4 16,17 8 7-16,18-10 4 15,8 9 3-15,20-3 4 16,0 10 1-16,20-5 3 0,0 8 0 16,14-5 0-16,-8 6-2 15,13-5-6-15,-18 10-5 16,-1-5-14-16,-20 12-12 16,-9-2-131-16,-26 8 29 15,-8 9-324-15</inkml:trace>
          <inkml:trace contextRef="#ctx0" brushRef="#br0" timeOffset="384726.0734">23576 2827 427 0,'36'14'135'0,"9"-16"28"15,3-15-118-15,9-21-17 16,-6-7-14-16,7-23-5 16,-11-3-9-16,-4-14-5 15,-13 6-2-15,-9-6-2 16,-14 15 1-16,-14 0 0 16,-8 19 4-16,-8 6 2 15,-3 20 3-15,-3 15 1 16,5 22 1-16,-3 21-1 15,4 17 1-15,-4 23-1 16,6 7-2-16,-4 19 0 0,5-4-1 16,3 6 0-16,7-16-1 15,4-2 1-15,6-23 1 16,11-9 1-16,4-23 2 16,10-18 2-16,5-16 2 15,8-21 2-15,0-11 0 16,9-19 0-16,-4-1-1 15,7-16 0-15,-5 4-3 16,4-8 0-16,-7 15-2 16,1 1-2-16,-11 21-2 15,-6 9-2-15,-8 19-1 0,-8 13 1 16,-5 15 2-16,-1 18 7 16,-6 5 4-16,0 19 5 15,-1-7 1-15,1 4 0 16,-1-12-3-16,6 1-2 15,1-16-4-15,2-4-3 16,6-10-3-16,5-3-1 16,1-10 0-16,8-7 0 15,3-9 2-15,7-14 2 16,2-8 1-16,7-15 3 16,-7 3-1-16,5-8 0 15,-4 6 0-15,-3-1-3 16,-6 10-1-16,3-5-1 0,-5 15-2 15,-3 8 0-15,-5 11 1 16,-3 13 1-16,-7 16 1 16,-2 20 0-16,-5 11 0 15,-4 34-1-15,-6 8-2 16,-6 21-6-16,-4-6-3 16,-3 12-15-16,2-26-6 15,-2 1-16-15,7-27-6 16,-5-11-141-16,4-31 43 15,-1-22-348-15</inkml:trace>
        </inkml:traceGroup>
      </inkml:traceGroup>
      <inkml:traceGroup>
        <inkml:annotationXML>
          <emma:emma xmlns:emma="http://www.w3.org/2003/04/emma" version="1.0">
            <emma:interpretation id="{BF8779B9-E3ED-4EAC-93D3-859B31125AA3}" emma:medium="tactile" emma:mode="ink">
              <msink:context xmlns:msink="http://schemas.microsoft.com/ink/2010/main" type="line" rotatedBoundingBox="20940,14917 24899,15617 24245,19316 20286,18616"/>
            </emma:interpretation>
          </emma:emma>
        </inkml:annotationXML>
        <inkml:traceGroup>
          <inkml:annotationXML>
            <emma:emma xmlns:emma="http://www.w3.org/2003/04/emma" version="1.0">
              <emma:interpretation id="{546EE0A0-FC20-4DA0-86C1-75FF467A2702}" emma:medium="tactile" emma:mode="ink">
                <msink:context xmlns:msink="http://schemas.microsoft.com/ink/2010/main" type="inkWord" rotatedBoundingBox="20940,14917 23950,15449 23354,18821 20344,18289"/>
              </emma:interpretation>
              <emma:one-of disjunction-type="recognition" id="oneOf11">
                <emma:interpretation id="interp15" emma:lang="" emma:confidence="1">
                  <emma:literal/>
                </emma:interpretation>
              </emma:one-of>
            </emma:emma>
          </inkml:annotationXML>
          <inkml:trace contextRef="#ctx0" brushRef="#br0" timeOffset="387162.6314">19728 3226 332 0,'6'-12'113'0,"-7"5"15"0,1 7-83 16,1 7-29-16,1 5-3 16,0 6-7-16,-2 9 4 0,1-4 3 15,-1 10 0-15,2-1-1 16,-4 7 1-16,2 3-4 15,-3 21-3-15,-2-3 3 16,-3 24 1-16,-1 1-1 16,-4 28 0-16,-2-5-4 15,-5 21 0-15,0-14-4 16,0 6 2-16,4-26-1 0,-1-2-1 16,9-27 1-1,3-6-2-15,2-19-2 0,3-4-4 16,0-17-1-16,1-5-9 15,1-10-5-15,3-10-6 16,0-7-9-16,6-14-91 16,-4-8-14-16,-2-14-29 15,-3 0-61-15</inkml:trace>
          <inkml:trace contextRef="#ctx0" brushRef="#br0" timeOffset="387261.137">19758 3398 372 0,'13'-24'97'0,"3"-6"31"0,6 6-108 16,8 6 2-16,-4 6-5 15,9 4-3-15,0 10 0 16,8 4-1-16,-3 6-3 15,8 13-1-15,-3 7-4 16,7 11-1-16,-13 2-3 16,6 9 1-16,-8-1-2 15,1 11 1-15,-10-6-1 16,0 10 1-16,-6-7-1 16,-2 9 1-16,-5-12 0 0,-4 5 0 15,-6-7 0-15,-6 9 2 16,-8-8 0-16,-9 11 2 15,-7-8 0-15,-10 8 2 16,-1-10-1-16,-12 5 3 16,1-13 2-16,-11 4 2 15,5-12-1-15,-10-4 0 16,8-15-4-16,-6-4-7 16,13-13-7-16,0-4-11 15,14-4-12-15,1 4-115 16,10 1-19-16,0 12-38 15,3 3-67-15</inkml:trace>
          <inkml:trace contextRef="#ctx0" brushRef="#br0" timeOffset="388843.0111">19427 5253 296 0,'10'-9'94'0,"3"0"21"16,2-3-82-16,7-5-14 16,3 4-6-16,8-2-5 15,4 3-2-15,7 4 4 16,1 3-1-16,8 7 2 16,-3 1-3-16,3 4-2 15,-11 1-4-15,-4 7 2 16,-13-3 1-16,-7 1 5 15,-10 0 1-15,-3 2-1 0,-3-2-1 16,-9 11-3-16,-3 4-5 16,-9 13-4-1,-6 9-1-15,-15 20-3 0,-5-4-1 16,-13 17 1-16,3-10 3 16,-11 9 2-16,8-19 1 15,-1 7 2-15,18-19-1 0,-1 0 0 16,19-16-2-16,3 0-1 15,10-13 0-15,5-4-2 16,9-6 1-16,2-7 4 16,6-4 2-16,9-1 4 15,6-5 1-15,11-3 0 16,7 5-1-16,13-2-2 16,2 3-3-16,15-1-1 15,-6 6 1-15,11-1-1 16,-9-2 0-16,9 3 1 15,-13 0-1-15,2 1-2 16,-9-3-7-16,1 4-31 16,-12-3-20-16,-3 1-74 15,-16 1-11-15,-10-1-133 16</inkml:trace>
          <inkml:trace contextRef="#ctx0" brushRef="#br0" timeOffset="389361.9451">19628 5623 365 0,'17'-5'126'0,"3"-5"22"16,-4-2-91-16,17-8-33 15,7 6-8-15,20 5-3 16,0 11-11-16,18 13-11 15,-5 11-11-15,15 18-131 16,-15 7 31-16,3 22-330 16</inkml:trace>
          <inkml:trace contextRef="#ctx0" brushRef="#br0" timeOffset="687281.0976">21745 4570 253 0,'11'-6'69'16,"4"-7"43"-16,-1-6-69 0,9-7-2 15,2-1-2 1,5-6 1-16,-4 0-23 0,7-9-4 15,-3-1-6-15,5-10-1 16,-5-3-4-16,8-13-1 16,-5 3 0-16,6-17 0 15,-8 2-1-15,4-14 1 16,-7 4 0-16,0-12-1 16,-4 10 0-16,-4-7 1 15,-9 21-1-15,-4 1 0 16,-7 24 1-16,-9 15 3 15,-2 19-1-15,-11 16 1 16,-3 14-1-16,-4 23 0 16,0 11-3-16,-6 27 0 15,6 12 0-15,-3 38 0 16,2 7 2-16,0 55 0 0,7 4 1 16,3 62 0-16,3-6-1 15,-1 27 0-15,2-42 2 16,-9-12 4-16,-4-70 1 15,1-25 0-15,5-53-1 16,-2-20 0-16,10-23-5 16,0-22-2-16,0-18-3 0,0-31-9 15,0-17-9-15,0-29-17 16,2-2-4 0,-3-24 1-16,2 17 8 0,-6-17 9 15,0 18 23-15,1-3 14 16,4 25 8-1,1 7 12-15,13 26 0 16,6 7-1-16,6 18-10 0,9 3-3 16,8 7-10-16,9 4-1 15,4 4-3-15,16-1 1 16,3 1-3-16,18 0-1 16,3-3-3-16,19-1-10 15,-7-4-9-15,13-2-35 16,-18-1-36-16,5-4-58 15,-22 4-19-15,-1 1-87 16</inkml:trace>
        </inkml:traceGroup>
        <inkml:traceGroup>
          <inkml:annotationXML>
            <emma:emma xmlns:emma="http://www.w3.org/2003/04/emma" version="1.0">
              <emma:interpretation id="{102CE417-47F6-4DE2-9E4F-CD9C9F47ED37}" emma:medium="tactile" emma:mode="ink">
                <msink:context xmlns:msink="http://schemas.microsoft.com/ink/2010/main" type="inkWord" rotatedBoundingBox="22995,16479 24694,16780 24245,19316 22547,19016"/>
              </emma:interpretation>
            </emma:emma>
          </inkml:annotationXML>
          <inkml:trace contextRef="#ctx0" brushRef="#br0" timeOffset="688511.066">21970 6104 379 0,'9'-5'84'16,"2"-3"43"-16,3-5-109 16,11-12-2-16,3-5 4 15,12-15-2-15,-1-6-6 0,15-19-2 16,-1 0-3-16,8-21-2 15,-6 1-4-15,6-18 0 16,-11 9 0 0,3-27 0-16,-13 5-1 0,0-21 1 15,-8 13-1-15,-6-12 1 16,-9 31 0-16,-12 11 0 16,-14 41 1-16,-16 16 0 15,-11 35 2-15,-17 27 1 16,0 28 0-16,-14 39 4 15,9 22-2-15,-12 44 1 16,11 8-1-16,-8 53-2 16,13-8-3-16,-6 46-1 15,12-17-1-15,-2 20-2 16,7-52 2-16,-4-11 1 16,9-62 1-16,0-29 3 0,6-48 2 15,4-18 1-15,6-30-1 16,-2-20-2-16,2-18-3 15,-3-24-5-15,5-9-6 16,0-24-6-16,5 1-4 16,0-18-4-16,5 11 2 15,4-10-5-15,1 20 3 16,5 3 1-16,5 26 10 16,8 7 8-16,5 22 12 15,10 7 8-15,2 7 4 0,12 1 2 16,1 0-1-16,17-4 6 15,5 1 1-15,32-4 4 16,8 0-4-16,30-4-5 16,-3 5-9-16,29-3-8 15,-15 9-13-15,22 3-26 16,-18 11-34-16,12 16-108 16,-36 13 5-16,-18 11-241 15</inkml:trace>
        </inkml:traceGroup>
      </inkml:traceGroup>
    </inkml:traceGroup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5:20.28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ED57B77-C419-4F79-8485-339B93E6CCE1}" emma:medium="tactile" emma:mode="ink">
          <msink:context xmlns:msink="http://schemas.microsoft.com/ink/2010/main" type="inkDrawing" rotatedBoundingBox="4684,13974 12713,14509 12670,15167 4640,14632" semanticType="underline" shapeName="Other">
            <msink:sourceLink direction="with" ref="{A2870378-4DE1-45D5-B336-8F7433E12E05}"/>
            <msink:sourceLink direction="with" ref="{D947E57C-0537-4821-A88B-3D41921938EF}"/>
            <msink:destinationLink direction="with" ref="{BEC4A05A-20DA-4A20-A157-5091C72760FE}"/>
          </msink:context>
        </emma:interpretation>
      </emma:emma>
    </inkml:annotationXML>
    <inkml:trace contextRef="#ctx0" brushRef="#br0">442 56 237 0,'-45'-25'95'15,"4"8"10"-15,-4 4-53 16,7 5-29-16,-6 8-3 15,10 3-11-15,-6 10-6 16,8 1-2-16,-1 5 4 0,6 1 5 16,3 2 9-16,5-2 3 15,4 5 5-15,7-7-2 16,5 2-3-16,3 0-6 16,5 0-3-16,5-2-2 15,6 4 0-15,4-2-2 16,10-4-1-16,3-1-1 15,12 0-1-15,3-5 0 0,15 0 1 16,0-7 1 0,15 1 2-16,-5-6-1 0,17-8 0 15,-7-5-4-15,18-5-1 16,-3-1-2-16,22-8-1 16,-9 4-1-16,19-1 1 15,-13 4 0-15,23-1-1 16,-11 5 2-16,26 0 0 15,-16 1 0-15,26 2 0 16,-16 5 1-16,25 2 0 16,-16 4-1-16,26 3 2 15,-18 1 0-15,27-2 2 16,-22 2-2-16,25 2 3 16,-20-2-2-16,30 3 3 15,-27 4 1-15,25 6 2 16,-25-1-1-16,31 6 0 15,-34 0-4-15,23 9 0 0,-27-4-4 16,26 3 1-16,-29-1 0 16,21 4 4-16,-24-9-1 15,28-1 2-15,-27-2 0 16,16 1-1-16,-27-4-3 16,20 2 0-16,-31 2 0 0,12 2-1 15,-26 2 0-15,12 8 1 16,-28 0-2-16,3 10 1 15,-25-4-2-15,0 6 0 16,-20-9-1-16,-5 7 0 16,-22-7-1-16,-4 3 0 15,-17-4-2-15,-11 8 0 16,-10-9-1 0,-8 6-3-16,-7-7-4 0,-11-2-15 15,-1-8-9-15,-12-5-13 16,2-7-144-16,-9-8 39 15,-4-5-360-15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5:21.9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EC4A05A-20DA-4A20-A157-5091C72760FE}" emma:medium="tactile" emma:mode="ink">
          <msink:context xmlns:msink="http://schemas.microsoft.com/ink/2010/main" type="inkDrawing" rotatedBoundingBox="7489,16900 7675,14708 9548,14868 9361,17059" semanticType="callout" shapeName="Other">
            <msink:sourceLink direction="with" ref="{BED57B77-C419-4F79-8485-339B93E6CCE1}"/>
          </msink:context>
        </emma:interpretation>
      </emma:emma>
    </inkml:annotationXML>
    <inkml:trace contextRef="#ctx0" brushRef="#br0">6618 3307 377 0,'-14'-17'182'0,"-1"-9"-20"15,2-2-87-15,10-15-48 16,9 1-46-16,11-6 34 15,3 5-13-15,8-5-2 16,2 9-2-16,10-4 0 16,-2 3-3-16,14-6 3 15,-3 4-1-15,9-4 2 16,-3 6 1-16,10-1 2 16,-10 7-1-16,11 5 0 15,-8 10 0-15,7 13-1 16,-10 7 0-16,6 18-1 15,-13 7-1-15,2 11-2 16,-13 2-2-16,-4 18-1 16,-12-2 0-16,-6 14-1 15,-10 3 2-15,-10 14 1 0,-8-1 2 16,-10 14-1-16,-9-4 2 16,-11 13 0-16,-3-8 1 15,-9 11 0-15,2-15 1 16,-9 10 1-16,4-11-1 15,-8 6 1-15,4-18-1 0,-16 4 1 16,9-16-1-16,-14 0 0 16,10-14 1-16,-9 3-1 15,16-14-1-15,-2 2 0 16,15-8-1-16,1 0 0 16,16-14 0-16,4-2 1 15,16-11 0-15,6-10 2 16,13-8 2-16,10-6 4 15,9-8 3-15,18-4 5 16,6 2 0-16,24-4 4 16,3 1-2-16,30 1 1 15,-4 3-4-15,23 0 0 16,-10 4-4-16,20 6-2 16,-18 5-4-16,22 8 0 15,-16 7-2-15,11 8-3 16,-21 2-3-16,2 7-8 15,-29-6-6-15,-3 3-19 16,-20-6-9-16,-7 0-131 0,-16-3 29 16,-19-2-315-16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7:31.719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554-5 342 0,'65'-2'87'0,"2"2"28"15,7 3-103-15,11 10 1 16,-9 1-9-16,20 2-2 15,-5 0-1-15,22 3-2 16,-10-7-1-16,14 2-1 16,-14-5 0-16,10-1 2 15,-19-4 3-15,15 3 1 16,-18-5 1-16,6 2 2 16,-18-1-1-16,-1 0 2 15,-20-1-1-15,-7 2 1 16,-19 0-3-16,-5-1 1 0,-14 2 3 15,-10 1 1-15,-12-1-1 16,-14 7 0-16,-11 3-2 16,-18 3-5-16,-8-2-2 15,-21 3 3-15,-2-5 0 16,-25-2 3-16,7-3 2 16,-17-2 1-16,11-4-1 0,-16 2-2 15,14-1-2 1,-16 5-5-16,15-2-2 0,-10 2-3 15,18 0 2-15,-8 0 0 16,17-2 1-16,-5-1-4 16,19 3-2-16,-4 0-6 15,22 1 0-15,3 6 1 16,20-1 5-16,10-2 2 16,18-3 3-16,13-1-2 15,13-5 1-15,18 1-1 16,11-2 3-16,22 0 3 15,5-5 2-15,24 4 3 16,-3-1 2-16,10 1 3 16,-9-1 2-16,13 5 2 15,-17-2-2-15,13 4-2 16,-9-2-3-16,3 7-2 16,-21-1-2-16,2 5-1 0,-19-5 0 15,-6 6-1 1,-17-4 1-16,-6 3 4 0,-17-6 3 15,-9 8 5-15,-13-1 3 16,-14 8 0-16,-8 1-1 16,-17 5-1-16,-5-2-2 15,-21 0-4-15,-2-3 0 16,-20 2-2-16,7-4-3 16,-23 8-2-16,12-3 0 0,-14 4-1 15,9-3-1-15,-15 0-1 16,18-8-1-1,-8-3 0-15,18-7 0 0,-2-3 1 16,22-4 1-16,0-2 1 16,19-2 0-16,9-1-2 15,19-2-2-15,10-1-8 16,15 1-2-16,16 1-3 16,14 0 0-16,17 0-2 15,10 1 5-15,21 4 0 16,4-1 2-16,24 5 1 15,-3 1 4-15,19 6 3 16,-8 1 4-16,14 5 4 16,-16-2 3-16,13 4 6 15,-20-4 2-15,11 2 2 0,-17-4-1 16,2 0 1-16,-23-5-6 16,3 3-1-16,-22-3-3 15,-1-1-2-15,-16-2-2 16,-4 0-2-16,-18-5 0 15,-5-4 0-15,-14 2 1 16,-8-1-3-16,-10 1-3 16,-14 5-9-16,-8 3-5 15,-13 2-11-15,-4 0-9 16,-13 5-56-16,0-1-38 0,-15 7-11 16,0 2-110-16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6:40.6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A9BF7E9-D879-4798-B27A-14275523CA8C}" emma:medium="tactile" emma:mode="ink">
          <msink:context xmlns:msink="http://schemas.microsoft.com/ink/2010/main" type="writingRegion" rotatedBoundingBox="1622,1164 23030,1298 22946,14663 1538,14529"/>
        </emma:interpretation>
      </emma:emma>
    </inkml:annotationXML>
    <inkml:traceGroup>
      <inkml:annotationXML>
        <emma:emma xmlns:emma="http://www.w3.org/2003/04/emma" version="1.0">
          <emma:interpretation id="{0BEB3F25-0271-4F9E-9682-5C36F60AA442}" emma:medium="tactile" emma:mode="ink">
            <msink:context xmlns:msink="http://schemas.microsoft.com/ink/2010/main" type="paragraph" rotatedBoundingBox="2142,1218 12538,1181 12551,4738 2154,47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4286E1-1425-41DA-B015-5AC4B9C5807F}" emma:medium="tactile" emma:mode="ink">
              <msink:context xmlns:msink="http://schemas.microsoft.com/ink/2010/main" type="inkBullet" rotatedBoundingBox="2148,2883 2809,2880 2810,2963 2148,2965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158 1536 373 0,'8'17'86'0,"14"-7"41"0,4-7-104 0,19-1-12 15,10 1 3-15,23 2-2 16,3 2-15-16,19 6-69 16,-12-2-58-16,2-4-12 15,-21-5-156-15</inkml:trace>
      </inkml:traceGroup>
      <inkml:traceGroup>
        <inkml:annotationXML>
          <emma:emma xmlns:emma="http://www.w3.org/2003/04/emma" version="1.0">
            <emma:interpretation id="{253A374E-5962-4B4A-A6CD-7E7F2CD1E64F}" emma:medium="tactile" emma:mode="ink">
              <msink:context xmlns:msink="http://schemas.microsoft.com/ink/2010/main" type="line" rotatedBoundingBox="3323,1214 12538,1181 12551,4738 3336,4771"/>
            </emma:interpretation>
          </emma:emma>
        </inkml:annotationXML>
        <inkml:traceGroup>
          <inkml:annotationXML>
            <emma:emma xmlns:emma="http://www.w3.org/2003/04/emma" version="1.0">
              <emma:interpretation id="{C60387A0-5D3B-4ED8-A049-5060C2B1DD1D}" emma:medium="tactile" emma:mode="ink">
                <msink:context xmlns:msink="http://schemas.microsoft.com/ink/2010/main" type="inkWord" rotatedBoundingBox="3326,1873 6408,1862 6418,4760 3336,477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009.1553">3184 1306 445 0,'-26'2'98'0,"4"-1"41"15,16 4-133-15,2 17-2 16,1 11-3-16,-4 17-1 15,-3 6 1-15,2 7 0 16,1-9 0-16,6-8-1 16,2-18 0-16,3-6-1 15,1-12 0-15,1-9 0 16,1-11 4-16,10-9 6 16,2-11-5-16,11-5 1 15,2-2 1-15,6-1-5 16,-5 10-6-16,7 1 5 15,-8 9-2-15,4 10-2 16,-6 9-1-16,3 23 0 16,-8 17 1-16,2 42 1 0,-9 20 2 15,-8 48 2-15,-10 7-1 16,-12 41 1 0,-8-16 1-16,-13 13 4 0,-3-42 4 15,-11 10 1-15,-1-41 1 16,-17 2 0-16,1-32-3 15,-21-7 1-15,-1-33 2 16,-19-21-3-16,7-31 0 16,-11-29-4-16,12-22-7 0,3-31-7 15,21-9 2-15,16-14 0 16,26 12 3-16,17-1 3 16,23 25 8-16,15 5 1 15,10 15-1-15,24 2-2 16,10 14-1-16,25-4-8 15,6 7-2-15,21-14 0 16,-9 0-2-16,12-23 2 16,-22 1 3-16,9-20 3 15,-24 6 1-15,10-16 0 16,-16 10 0-16,3-13-4 16,-16 10 0-16,4-16 1 15,-16 9 1-15,1-14-1 16,-11 14 4-16,-2 0-1 15,-15 27-1-15,-8 15 0 0,-10 27 0 16,-3 17 0-16,-9 24 0 16,-3 23-2-16,-1 15-1 15,-4 26-4-15,0 2-2 16,0 9-4-16,1-24 1 16,4-8 1-16,4-25 1 15,-1-15-1-15,1-21-8 16,1-22-31-16,-2-16-24 15,2-29-62-15,2-15-15 16,-6-24-104-16</inkml:trace>
          <inkml:trace contextRef="#ctx0" brushRef="#br0" timeOffset="2461.7326">4332 1618 258 0,'18'-21'164'16,"-3"-4"-24"-16,0-9-35 0,0 0-81 15,-4-6-10-15,-2 5-10 16,-5-3-4-16,-7 4-2 15,-2 8-3-15,-1 6-4 16,-6 10-2-16,2 13 1 0,-3 17 1 16,1 10 5-16,0 23 2 15,7 7 4-15,7 18-11 32,6 0-22-32,11 5-101 0,2-17 16 0,11-12-254 15</inkml:trace>
          <inkml:trace contextRef="#ctx0" brushRef="#br0" timeOffset="2302.4302">4129 1080 385 0,'-5'55'107'0,"0"3"24"15,5-5-110-15,3 10-38 16,2-5-36-16,4 12-78 15,2-12-8-15,4-1-164 16</inkml:trace>
          <inkml:trace contextRef="#ctx0" brushRef="#br0" timeOffset="2208.4334">3900 695 374 0,'-10'-65'137'0,"-2"12"15"16,11 20-106-16,4 11-14 15,9 17-22-15,11 9-32 16,5 1-52-16,7 3-78 15,1 2-14-15,1 8-170 16</inkml:trace>
          <inkml:trace contextRef="#ctx0" brushRef="#br0" timeOffset="1179.6752">1416 1163 498 0,'-15'5'113'16,"-5"-3"44"-16,15 4-149 15,9 18-8-15,-1 7-7 16,-1 17-15-16,-2 7-7 15,-4 8-5-15,-6-8-1 0,1-3 6 16,0-19 12-16,3-7 9 16,2-16 14-1,3-5 14-15,-1-6-3 0,2-6 0 16,0 0 0-16,2-3-9 16,4-3-8-16,11-7-3 15,3-1-4-15,11-11-9 16,1-1-3-16,8-12-1 15,-5 5 2-15,1-5 5 16,-6 12 9-16,-3 3 6 16,-8 15 4-16,-2 7 0 15,-5 8 3-15,-4 7 0 16,-1 3-3-16,1 5 0 16,-3 3 0-16,0 12-1 15,-2-2-2-15,-1 13 0 16,-4-2-1-16,1 4 0 0,-4-10-1 15,5 2 1-15,1-10 2 16,6-4 1-16,1-7 1 16,7-4-1-16,2-9 0 15,4-6-3-15,1-5-2 16,1-6 0-16,0 1 0 16,1-7 0-16,-3 4 0 15,2 0 1-15,-1 3 0 16,3 1-1-16,-4 6 1 0,4-2-1 15,-5 5 1-15,-1-1-1 16,-4 1 1-16,-2 1-1 16,-5 4 1-16,4-1 0 15,-2 4-1-15,1 2 0 16,3 3 0-16,-1 4 0 16,0 1 0-16,2 4 1 15,-3-4 1-15,-1 2 1 16,1-3-1-16,-4-4 0 15,2-7 1-15,-1-7 1 16,-1-7 2-16,0-12 0 16,-1 0 0-16,-1-10 1 15,-2 2-3-15,-6-6 0 16,-5 8 0-16,-3 3 2 16,-3 9-2-16,-3 6 1 15,2 13 0-15,-6 13-1 16,2 11-3-16,-5 16-1 0,3 6 1 15,2 5-1-15,8-6 1 16,10 0 0-16,13-15 0 16,10-3 0-16,10-12 0 15,14-9 1-15,1-11-1 16,9-11 1-16,-3-8 0 16,8-7 0-16,-9 1-1 0,8-5 0 15,-11 7-1-15,2 0 0 16,-11 6 1-16,1 0-1 15,-11 8-1-15,1 2 1 16,-9 7 0-16,-2 2-1 16,-4 6 0-16,-4 5-3 15,-4 4-2-15,-4 6 0 16,-5 5 0-16,-7 6 1 16,-1 2 3-16,-2 6 2 15,1-3 0-15,4 5 1 16,5-4-3-16,7-1-8 15,1-5-6-15,7-3-11 16,2-4-11-16,8-7-8 16,1-7-16-16,13-10-57 15,-1-11-3-15,7-14-30 16,-2-6-1-16</inkml:trace>
        </inkml:traceGroup>
        <inkml:traceGroup>
          <inkml:annotationXML>
            <emma:emma xmlns:emma="http://www.w3.org/2003/04/emma" version="1.0">
              <emma:interpretation id="{7672576B-720C-4C66-AA66-40EEF36063C5}" emma:medium="tactile" emma:mode="ink">
                <msink:context xmlns:msink="http://schemas.microsoft.com/ink/2010/main" type="inkWord" rotatedBoundingBox="6897,1201 9862,1191 9869,3288 6905,3299"/>
              </emma:interpretation>
              <emma:one-of disjunction-type="recognition" id="oneOf2">
                <emma:interpretation id="interp2" emma:lang="" emma:confidence="1">
                  <emma:literal/>
                </emma:interpretation>
              </emma:one-of>
            </emma:emma>
          </inkml:annotationXML>
          <inkml:trace contextRef="#ctx0" brushRef="#br0" timeOffset="3145.6044">5412-108 489 0,'-20'-22'111'0,"2"9"40"16,5 9-154-16,8 13-17 15,-7 26-3-15,-3 18-2 16,-10 46 5-16,-8 22 13 16,-2 50 5-16,4 9 4 15,-1 42 2 1,6-21 1-16,-1 5 3 15,1-45 2-15,-4-15 1 0,5-56-2 16,-3-21 0-16,4-29-4 0,4-15-9 16,2-18-3-16,1-12-1 15,6-10-2-15,4-15 1 16,7-7 4-16,10-6 3 16,5 3 1-16,10 2 2 15,2 12 1-15,9 4 0 16,2 9 0-16,10 5 0 15,-1 11-2-15,4 4 0 16,-9 4 0-16,-2 1 2 16,-14-2 1-16,-6-4 4 15,-7-6 4-15,-6 0 3 16,-9-3 2-16,-9-5-2 0,-7-1-5 16,-21 3-4-16,-7-2-2 15,-9 3-4 1,4 5 0-16,-2 5 0 0,16 6-1 15,7 12 0-15,10 9 1 16,4 14 0-16,11 4 1 16,6 8-2-16,9-6-1 15,9-1 0-15,2-11-1 16,9-5 0-16,-3-12 1 0,7-5 0 16,0-8 0-1,5-8-6-15,-4-2-6 0,7-7-33 16,-11-4-30-16,1-1-66 15,-11 2-15-15,8-1-114 16</inkml:trace>
          <inkml:trace contextRef="#ctx0" brushRef="#br0" timeOffset="3814.7277">5638 1661 184 0,'12'-21'103'16,"-7"7"-4"-16,-2 1-37 15,-1 3-35-15,-7 0-12 16,0 0-20-16,-7 2-9 16,0 1 3-16,-3 4 16 15,1 5 13-15,-3 11 22 16,2 7 11-16,0 16-2 0,3 8-16 16,7 12-10-16,7-1-15 15,8 1-4-15,7-11-3 16,4-10-1-16,2-17 1 15,6-13 0-15,-3-15 0 16,6-20-2-16,-2-10-1 16,0-13-1-16,-7-1-2 15,-5-11 2-15,-10 12 3 16,-8-2 2-16,-8 12 3 0,-5 0 0 16,-2 8 0-16,-3 5 3 15,4 10-3-15,-2 7 1 16,4 9-2-16,0 6-1 15,4 6-2-15,2 4-1 16,2-1-1-16,6 3 2 16,3-1-1-16,3-1 1 15,4-4 1-15,11-5 0 16,4-3 1-16,12-10 0 16,8-3 0-16,13-5 0 15,-6 1-1-15,10-1 0 16,-10 11-2-16,-1 6 1 15,-9 6-1-15,-1 5 0 16,-13 8-1-16,-2 3 1 0,-10 4 0 16,-8 10 0-16,-10 0 1 15,-10 10 3-15,-5 0 2 16,-11 8 2-16,-6-2 1 16,-13 2 2-16,-5-9-4 15,-14-3-7-15,4-14-5 16,-8-12-8-16,10-10-7 15,1-20-10-15,16-10-5 16,4-13-7-16,14-6 2 16,11-14-33-16,11 5-58 15,9-15 16-15,14-3-172 0</inkml:trace>
          <inkml:trace contextRef="#ctx0" brushRef="#br0" timeOffset="4228.6058">6506 144 346 0,'24'3'80'0,"5"9"39"16,6 11-102-16,3 29 8 16,-8 11-1-16,2 31 0 15,-9 9-4-15,-5 33-2 16,-8-8-6-16,-10 33-3 15,-13-20-6 1,-15 10 3-16,-7-29 3 0,-12-3 5 0,4-36 2 16,-3-12 1-16,9-26-5 15,4-12-12-15,10-19-12 16,0-16-9-16,6-13-3 16,4-16 0-16,3-8 8 15,6-14 7-15,8 4 9 16,11-6 3-16,3 8-1 15,12 4 0-15,1 10-1 0,11 1-1 16,-2 12-1-16,13 1 1 16,-7 4-1-16,14 3 0 15,-7 5-1-15,9 4-7 16,-11 5-11-16,2 3-36 16,-13 0-16-16,-3 1-60 15,-12 1-14-15,-6-5-86 16</inkml:trace>
          <inkml:trace contextRef="#ctx0" brushRef="#br0" timeOffset="4991.7315">6955 1362 289 0,'-17'39'111'16,"9"-1"2"-16,4 5-77 15,8-3-54-15,7 3-10 16,1-10-2-16,4-5 6 15,1-9 23-15,3-6 27 16,-3-11 12-16,7-9 8 16,0-8-2-16,6-17-8 0,-1-7-19 15,3-14-4-15,-5-4-7 16,-4-3-2 0,-7 10-2-16,-7 2-1 0,-8 17 0 15,-7 6-8-15,-4 15-7 16,-15 13-2-16,0 14 3 0,-8 13 5 15,5 8 10-15,-6 12 6 16,13 1 5-16,4 7-1 16,7-5-6-16,4 9 0 15,6-11-3-15,3 2-2 16,4-14-2-16,3-6-1 16,1-13-1-16,6-10 1 15,1-14 2-15,5-6 3 16,2-8 4-16,7-12 0 15,-2-1 0-15,3-9 0 16,-2 5-3-16,4-3-2 16,-7 6-1-16,2 4 1 15,-5 8-1-15,-3 4-2 16,-9 9-1-16,-1 5-2 16,-6 2 0-16,-2 5 1 15,-3 5 1-15,1 0 2 0,0 0 1 16,1 3 0-16,-1-4 0 15,-1-1-1-15,3-1-1 16,-1-4-1-16,0-1 1 16,4 1-1-16,-1-5 2 15,11-3-1-15,1-1 1 16,11-11 0-16,2-1 1 0,7-5 2 16,-3-1 0-16,3 1 3 15,-6 6-1-15,-1 4 1 16,-4 7-2-16,-2 6 0 15,-5 3-2-15,1 5 0 16,-6 5 0-16,-3 9-1 16,-4 3 1-16,-3 8 1 15,-3 2 0-15,-2 10-1 16,2-5-1-16,-2 8 0 16,0-7-20-16,1-1-130 15,-1-13 37-15,-3-22-346 16</inkml:trace>
        </inkml:traceGroup>
        <inkml:traceGroup>
          <inkml:annotationXML>
            <emma:emma xmlns:emma="http://www.w3.org/2003/04/emma" version="1.0">
              <emma:interpretation id="{B3A37999-EF7D-450A-923F-C5779E91F347}" emma:medium="tactile" emma:mode="ink">
                <msink:context xmlns:msink="http://schemas.microsoft.com/ink/2010/main" type="inkWord" rotatedBoundingBox="11400,2627 12544,2623 12548,3745 11405,3750">
                  <msink:destinationLink direction="with" ref="{5789AF62-AFA6-43AC-B905-9AEB9C892848}"/>
                </msink:context>
              </emma:interpretation>
              <emma:one-of disjunction-type="recognition" id="oneOf3"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v</emma:literal>
                </emma:interpretation>
                <emma:interpretation id="interp5" emma:lang="" emma:confidence="0">
                  <emma:literal>V</emma:literal>
                </emma:interpretation>
                <emma:interpretation id="interp6" emma:lang="" emma:confidence="0">
                  <emma:literal>Y</emma:literal>
                </emma:interpretation>
                <emma:interpretation id="interp7" emma:lang="" emma:confidence="0">
                  <emma:literal>y</emma:literal>
                </emma:interpretation>
              </emma:one-of>
            </emma:emma>
          </inkml:annotationXML>
          <inkml:trace contextRef="#ctx0" brushRef="#br0" timeOffset="222249.8909">9495 1482 204 0,'4'-10'78'0,"0"0"11"0,1-2-46 15,-2 7-28-15,5 0-3 16,-1 2-3-16,0 0-8 15,-2 1 1-15,0 0 13 16,-2 2 9-16,0-1 16 16,-3 2 4-16,0-1 4 15,0-1-12-15,-1 1-7 16,-1 0-13-16,0 1-4 16,2 1-6-16,-3 5 0 15,-2 3-2-15,0 11-1 16,-3 6 0-16,-1 14 1 15,3 4 0-15,-1 18 1 16,2 0-1-16,0 15 1 0,2-1-1 16,-2 12-1-16,-2-11 0 15,1 5 1-15,-3-14 0 16,-1-3 1-16,2-18-1 16,1-5 0-16,-1-15 0 15,1-6-3-15,4-14 0 16,1-3 0-16,1-5 0 0,2-5 0 15,1-5 0-15,5-10 0 16,-1-4 0-16,11-15 0 16,5-2-1-1,12-14 1-15,8 2-1 0,16-15 2 16,7 3 0 0,19-16 2-16,0 1 1 0,15-10-1 15,-6 9 0-15,12-5-1 16,-22 14-1-16,5 1 0 15,-20 18 0-15,-2 5 3 16,-23 13 3-16,-8 8-3 16,-15 16-1-16,-5 2-1 15,-13 6-4-15,-2 10-9 16,-7 1-2-16,-6 7-15 16,-4 5-9-16,-6 1-30 15,1-1-30-15,2-1-64 16,12-4-5-16,5-5-122 15</inkml:trace>
        </inkml:traceGroup>
      </inkml:traceGroup>
    </inkml:traceGroup>
    <inkml:traceGroup>
      <inkml:annotationXML>
        <emma:emma xmlns:emma="http://www.w3.org/2003/04/emma" version="1.0">
          <emma:interpretation id="{093370D3-B4EE-4AFB-9D92-06CA186A0E76}" emma:medium="tactile" emma:mode="ink">
            <msink:context xmlns:msink="http://schemas.microsoft.com/ink/2010/main" type="paragraph" rotatedBoundingBox="3201,4321 11373,4769 11218,7591 3047,71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28E36C-3E37-43B0-9E6C-ED5143DC92B7}" emma:medium="tactile" emma:mode="ink">
              <msink:context xmlns:msink="http://schemas.microsoft.com/ink/2010/main" type="line" rotatedBoundingBox="3201,4321 11373,4769 11218,7591 3047,7143"/>
            </emma:interpretation>
          </emma:emma>
        </inkml:annotationXML>
        <inkml:traceGroup>
          <inkml:annotationXML>
            <emma:emma xmlns:emma="http://www.w3.org/2003/04/emma" version="1.0">
              <emma:interpretation id="{DC51B442-4F25-44AB-8941-3263EA39E4F6}" emma:medium="tactile" emma:mode="ink">
                <msink:context xmlns:msink="http://schemas.microsoft.com/ink/2010/main" type="inkWord" rotatedBoundingBox="3201,4321 11373,4769 11218,7591 3047,7143"/>
              </emma:interpretation>
              <emma:one-of disjunction-type="recognition" id="oneOf4">
                <emma:interpretation id="interp8" emma:lang="" emma:confidence="0">
                  <emma:literal>kosten</emma:literal>
                </emma:interpretation>
                <emma:interpretation id="interp9" emma:lang="" emma:confidence="0">
                  <emma:literal>dosten</emma:literal>
                </emma:interpretation>
                <emma:interpretation id="interp10" emma:lang="" emma:confidence="0">
                  <emma:literal>Kosten</emma:literal>
                </emma:interpretation>
                <emma:interpretation id="interp11" emma:lang="" emma:confidence="0">
                  <emma:literal>tosten</emma:literal>
                </emma:interpretation>
                <emma:interpretation id="interp12" emma:lang="" emma:confidence="0">
                  <emma:literal>hosten</emma:literal>
                </emma:interpretation>
              </emma:one-of>
            </emma:emma>
          </inkml:annotationXML>
          <inkml:trace contextRef="#ctx0" brushRef="#br0" timeOffset="18673.8343">5505 3210 439 0,'-20'35'110'0,"2"10"38"0,1 3-123 16,4 20-18-16,8 10-3 0,-6 30-1 15,-4 7-4 1,-12 37 2-16,-4 6 1 15,-16 43 7-15,-1-4 1 16,-12 51 1-16,2-34-1 16,-8 20 2-16,12-46-4 15,0-14 1-15,14-66-1 0,7-17 0 16,13-49-3-16,5-19-2 16,3-25-2-16,2-24-1 15,4-18-2-15,2-24-3 16,9-8 0-16,10-10 0 15,7 9 0-15,8 3 3 16,1 22 3-16,7 6 0 16,1 14 1-16,10 7 2 15,1 14-2-15,12 7 0 0,-8 9 0 16,4 9-1-16,-13-1-1 16,-5-2 0-16,-18-4 0 15,-9 0 1-15,-13-7 0 16,-15 0 0-16,-10 1 0 15,-23 8 0-15,-10 1-1 16,-20 3 0-16,2 5 0 16,-9 4 0-16,15-4 0 15,5 4 0-15,22-1 0 16,8 7-1-16,19 4 1 0,11 14-1 16,11 8 1-1,14 14-1-15,5-2 1 16,13 7 0-16,6-10-1 0,7-1 0 15,-3-21-1-15,9-6 1 16,-8-15-1-16,6-8 1 16,-7-12 0-16,5-5-1 15,-6-4-1-15,-1-6-6 16,-9-3-7-16,4-5-10 16,-6-4-6-16,2-11-17 15,-1-2 0-15,4-11 2 16,-2 3 11-16,7-9 8 15,0 9 18-15,5-3 8 16,-4 9 7-16,6-3 10 16,-7 5 3-16,-4-1 7 0,-9 9 2 15,-1 1 5-15,-13 11-2 16,-4 5 7-16,-8 8-2 16,-11 9-3-16,-10 5-9 15,-9 8-8-15,-10 4-11 16,-9 16-5-16,3 5 0 15,-1 17-1-15,6-1 1 16,2 22 3-16,10-2 2 16,6 11 4-16,10-9 1 15,14 0 4-15,10-20-2 16,12-8-1-16,8-19-4 0,9-12-2 16,-1-14-5-16,5-15-1 15,-10-14-1-15,3-16 2 16,-11-6 0-16,-2-17 0 15,-12 3 3-15,-8-10 0 16,-12 7 0-16,-13-6 1 16,-6 9-1-16,-16-3 1 15,1 11-1-15,-4 6 0 16,10 14 1-16,0 7 2 16,13 15-1-16,6 4-2 15,7 4 0-15,3 5-2 16,6 4-1-16,3 3 0 15,4 5 1-15,8 2 1 16,1-1 0-16,12-1 0 16,4-7 0-16,11-4 0 0,0-8 0 15,10-6 0-15,-3-1-1 16,8-2 0-16,-6-2 0 16,2 5-1-16,-9 6 0 15,2 13 1-15,-13 11-1 16,5 16 1-16,-10 9 0 15,0 11 0-15,-13 2 1 0,-11 9 2 16,-10-7 1 0,-16 6 2-16,-8-10 1 0,-14 6 1 15,-5-12-1-15,-18 1-1 16,-3-8-1-16,-15 0-1 16,4-11-3-16,-8-7-6 15,13-12-4-15,6-13-10 16,19-13-5-16,8-10-10 15,21-4-2-15,9-8-4 16,10 2-2-16,17-17-47 16,10-5-66-16,12-28 4 15,11-9-190-15</inkml:trace>
          <inkml:trace contextRef="#ctx0" brushRef="#br0" timeOffset="19111.5133">7038 3730 153 0,'49'-136'165'16,"-7"46"-36"-16,-1 15 0 0,-6 44-77 15,-2 22-14-15,-8 26-17 16,-6 31-3-16,-9 25-6 16,-4 45 3-16,-3 18 3 15,-1 58 1-15,-4 7-3 16,-2 62-1-16,-6-9-8 15,-9 31-7-15,-7-39-2 16,-9-15 2-16,-2-74 8 0,-4-32 2 16,3-65 1-16,-6-24-1 15,5-24-3-15,-10-22-7 16,1-20 0-16,-8-20-1 16,9-11 0-16,4-16-1 15,17 6 0-15,14-2-1 16,20 18-1-16,16 4 1 15,6 16 1-15,14 8-1 16,1 12 2-16,10 7-1 16,0 5 0-16,13 3 0 15,-7-4 1-15,14-2-1 16,-12-4 0-16,3-4-4 16,-11 0-4-16,-3-1-16 15,-16 1-10-15,-3-1-127 0,-14 7 27 16,-13 8-304-16</inkml:trace>
          <inkml:trace contextRef="#ctx0" brushRef="#br0" timeOffset="19807.2255">7398 5553 353 0,'-4'61'115'0,"9"2"17"0,5-16-98 0,10-4-14 16,9-12-13-1,10-9 1-15,1-17-1 16,12-12 4-16,-6-14 0 15,6-19 3-15,-9-3-3 0,-3-14 4 16,-14 2 1-16,-9-11 5 16,-16 8-1-16,-12-10 1 15,-14 6-3 1,-13 6-4-16,0 14-6 0,-9 9 0 16,2 20-3-16,0 23-3 15,9 18-2-15,-2 27-3 16,6 15-3-16,6 28-1 15,7-2-1-15,4 15-3 16,7-18 3-16,6-5 1 16,7-30 3-16,9-11 1 15,6-31 5-15,13-17 0 16,3-16 0-16,13-18-1 16,-1-11 1-16,10-17 0 0,-5-1-1 15,7-10 0-15,-11 11 0 16,8-5-1-16,-14 16 0 15,4 7-1-15,-13 15-1 16,-2 7 0-16,-9 15 1 16,2 8 2-16,-10 8 3 15,5 15 1-15,-2 4 0 16,4 6 0-16,-1 0-2 16,6 4-2-16,-5-9-3 15,-4 0-1-15,-2-6-2 0,3-5-3 16,-4-14 1-16,6-5 0 15,4-9 3-15,8-19 0 16,-1-8 3-16,11-17 1 16,-2-5 0-16,13-16 0 15,-5 8 0-15,10-5 2 16,-6 14 0-16,1 13 5 16,-10 21 2-16,-5 15 4 15,-12 27 1-15,-5 31 2 16,-9 22-4-16,-5 32-2 15,-3 10-5-15,2 19-4 16,1-18-6-16,9-2-7 16,6-30-4-16,17-11-11 15,5-28-9-15,14-14-139 16,3-23 39-16,9-27-352 0</inkml:trace>
          <inkml:trace contextRef="#ctx0" brushRef="#br0" timeOffset="17127.5951">1682 4791 234 0,'2'-5'178'0,"-6"-2"-29"16,1-3-13-16,-4 2-101 16,-3-2-6-16,-5 1-13 15,-5 6-7-15,-6 3-5 0,-11 13-3 16,-2 9-2-16,-18 10-1 15,2-1-1-15,-9 11-1 16,5-4 1-16,0 7 0 16,17-4 1-16,1 6 2 15,12-6 0-15,11 7 1 16,10-6 0-16,11 3-1 16,14-9 0-16,14 1 0 15,4-14-1-15,15-5 1 16,2-11-1-16,7-7 1 15,-6-10 0-15,7-10 0 16,-12-7-1-16,0-9 1 16,-9-4 0-16,-1-15 0 15,-12 2 0-15,-2-10 0 0,-8 5 1 16,-2-9-1 0,-6 18 2-16,0-1 0 0,-3 15 1 15,2 5 0-15,-1 17-1 16,1 6 0-16,1 14-1 15,1 21 2-15,1 14-1 16,1 22 1-16,-2 6 0 16,0 10-1-16,3-11-1 15,1 6-1-15,1-22 0 16,7 2 1-16,-3-17-1 0,4-5 0 16,1-14 1-16,2-8-1 15,-3-11 1-15,8-13-1 16,-2-12 1-16,10-18 0 15,-1-5-1-15,7-17 0 16,-5 4-1-16,5-12 1 16,-9 5-1-16,2-4 0 15,-7 14 0-15,1 5 1 16,-8 16-1-16,2 16 1 16,-10 19-1-16,-5 22 3 15,-6 18 1-15,-8 24-1 16,-2 9 2-16,-3 19-1 15,1-11-2-15,3 4-1 16,7-18 1-16,3-3-1 16,5-21 1-16,5-1-1 0,0-17 0 15,3-5 0-15,-2-11-1 16,4-12 1-16,0-10 0 16,2-13 0-16,3-5 1 15,3-12 0-15,-1-2-1 16,2-7-1-16,-2 5-2 15,1-5 0-15,-5 4 0 16,2-3 0-16,-3 10 1 16,-2 1 1-16,-4 11 1 15,-1 11-1-15,-8 13 2 0,0 15 3 16,-4 17-1-16,0 20 2 16,-3 10 1-16,7 16-2 15,0 2-1-15,1 9-1 16,5-13-1-16,7 1 0 15,0-17 1-15,7-13 0 16,1-18-1-16,3-17 2 16,1-15-2-16,1-19 1 15,-1-7-1-15,1-21 0 16,-3 1-1-16,-2-7 1 16,-3 10-1-16,-5 3 0 15,-7 18 0-15,-3 6 0 16,-7 13 0-16,1 8 0 15,-3 8-1-15,-1 15 1 16,-3 7 0-16,0 12 1 0,-2 2 0 16,0 13 0-16,1-6-1 15,1 9 1-15,1-7-1 16,1 7 0-16,1-13 0 16,0-3 0-16,3-14 0 15,4-10-1-15,1-16-1 16,9-14 2-16,3-12 0 0,9-14 1 15,5-8 0 1,10-9 0-16,1 2-1 16,10-1 1-16,-3 11 0 15,6 4 0-15,-10 14 0 0,3 10 0 16,-11 11 0-16,-5 12 1 16,-13 9 1-1,-3 17 0-15,-12 6-1 0,-7 14 1 16,-7-1-1-16,-3 6-1 15,1-7-1-15,-1-1 1 16,3-15-1-16,5-3-1 16,4-10-1-16,3-7-1 15,0-10-1-15,5-6 1 16,1-9 0-16,6-14 1 16,1-7 1-16,9-16 0 15,-1-4-2-15,11-10-2 16,-2 3 0-16,3-8-1 15,-3 14 2-15,8 1 1 0,-10 13 3 16,4 11 1-16,-6 18-1 16,3 21 1-16,-11 18 0 15,-2 22 0-15,-6 11-1 16,0 24-2-16,-3-4-2 16,6 9-6-16,5-19-5 15,11-9-13-15,4-26-8 16,10-19-11-16,-7-24-109 15,6-21 28-15,-7-15-275 16</inkml:trace>
        </inkml:traceGroup>
      </inkml:traceGroup>
    </inkml:traceGroup>
    <inkml:traceGroup>
      <inkml:annotationXML>
        <emma:emma xmlns:emma="http://www.w3.org/2003/04/emma" version="1.0">
          <emma:interpretation id="{FA1C12D1-DD27-4871-89D0-94C6E00756C3}" emma:medium="tactile" emma:mode="ink">
            <msink:context xmlns:msink="http://schemas.microsoft.com/ink/2010/main" type="paragraph" rotatedBoundingBox="2576,8256 14259,8259 14258,11257 2575,112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5A8556-E353-4E41-AFBD-6B26D5F0AE7A}" emma:medium="tactile" emma:mode="ink">
              <msink:context xmlns:msink="http://schemas.microsoft.com/ink/2010/main" type="line" rotatedBoundingBox="2576,8256 14259,8259 14258,11257 2575,11254"/>
            </emma:interpretation>
          </emma:emma>
        </inkml:annotationXML>
        <inkml:traceGroup>
          <inkml:annotationXML>
            <emma:emma xmlns:emma="http://www.w3.org/2003/04/emma" version="1.0">
              <emma:interpretation id="{455021D2-8B5A-423E-BFFF-4E66CBC631DE}" emma:medium="tactile" emma:mode="ink">
                <msink:context xmlns:msink="http://schemas.microsoft.com/ink/2010/main" type="inkWord" rotatedBoundingBox="2576,9596 5408,9597 5407,10397 2575,10396"/>
              </emma:interpretation>
              <emma:one-of disjunction-type="recognition" id="oneOf5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60987.0231">2557 8498 371 0,'-13'5'127'16,"-11"-2"17"-16,-6-1-94 15,-1 1-35-15,8 2-11 16,-4 12-13-16,4 7-10 15,-2 21-3-15,3 10 0 16,1 16 4-16,6-1 12 16,7 5 7-16,3-17 5 0,11-7 2 15,6-16-2-15,8-10-1 16,1-17-2-16,6-9 2 16,-4-11 1-16,2-13 3 15,-3-6 0 1,-1-16-1-16,-1-4-2 0,-7-17-2 15,-8 5-2-15,-6-10 0 16,-8 11 2-16,-6 4 1 16,-4 18 0-16,-5 7 2 15,3 18-2-15,-6 8-2 16,7 14-1-16,0 10-3 16,7 8-1-16,1 11 0 15,9 1 1-15,6 3 0 16,4-6 1-16,10 0 1 15,4-11-1-15,12-5 1 16,1-8 1-16,17-13 0 16,-1-7 0-16,15-10 1 0,-4-2 0 15,14-8-2-15,-10 10 0 16,4 2-1-16,-14 7 0 16,-5 4-2-16,-19 10-1 15,-6 4 1-15,-16 3 1 16,-9 8 1-16,-9 5 3 15,-4 6 1-15,-4 4 2 16,-1 3-2-16,-3-6 0 0,1-3-3 16,5-9-2-16,1-5-5 15,4-8-2-15,7-5-8 16,3-6-1-16,3-8 2 16,4-6 4-16,6-6 7 15,4 1 8-15,8-3 4 16,1 3-1-16,6 3 0 15,0 9-2-15,6 1-1 16,-7 11-3-16,7 7 0 16,-8 4 0-16,7 15-7 15,-6 8-3-15,-1 9-8 16,-5 1-6-16,-3 7-24 16,-7-14 1-16,-4-9-19 15,-1-14-2-15,4-9-51 16,-1-13 19-16,3-9-112 0</inkml:trace>
          <inkml:trace contextRef="#ctx0" brushRef="#br0" timeOffset="60154.6744">586 9004 398 0,'22'0'96'0,"-12"-3"34"15,10-9-110-15,6-1-17 16,12-10 1-16,-3-7-1 16,5-10-2-16,-8-7-1 15,-2-14-1-15,-9 1-2 16,-6-8 0-16,-8 5-1 16,-12-3 2-16,-7 12 1 15,-11-2 2-15,-5 10 3 16,-9 1 9-16,6 15 4 15,-1 5 3-15,11 13-1 0,-1 17-3 16,10 20-8-16,4 25-7 16,3 15-5-16,3 26 1 15,6 2-3-15,2 3 2 16,4-24 1-16,9-8-1 16,-3-29 0-16,9-10 2 15,2-16-1-15,4-8 1 16,-4-6 1-16,3-6 2 15,-6-3 1-15,3-7 0 16,-5 1 0-16,6-8 0 16,-5-2-1-16,4-5 0 15,-2 3 0-15,1 1-1 16,-4 7 0-16,-2 10 0 16,-9 5-1-16,1 9 0 0,-7 9 0 15,1 9 1-15,-2 5 1 16,-1 7 0-16,-3 0 1 15,0 3-1-15,2-10 0 16,1-3 0-16,2-7 0 16,8-1 0-16,4-4-1 15,5-6 0-15,1-4 2 16,7-4 0-16,-4-6 1 16,11-4 1-16,-4 1 1 0,8-9 0 15,-1 3-2-15,5-6 0 16,-10 1-1-16,7-3 0 15,-13 9-1-15,1-3 0 16,-5 7-1-16,-2-1 0 16,-8 7 0-16,-1 2-2 15,-6 3-1-15,-1 0-3 16,-2 1-1-16,0-2-5 16,0-2-1-16,3-6-9 15,0-2-2-15,0-6-2 16,2 1 5-16,2 2 2 15,-4 4 11-15,1 2 5 16,-1 5 5-16,2-1 1 16,-2 6 1-16,2-2 3 15,-2 0-1-15,4 2 3 0,-4 3-2 16,6-2 0 0,-3 2-3-16,4 5 0 0,0 5 0 15,5 15 5-15,-3 7 2 16,3 21 5-16,-4 1 2 15,-1 18 3-15,-7-14-2 16,-3 5 1-16,-5-18-6 16,-1-4-1-16,-4-19-2 15,-5-5 0-15,-7-11-4 16,-14-7-2-16,-9-3 1 16,-22-7-2-16,-1-4-11 0,-6-5-8 15,9 3-3-15,5-3-2 16,15 7-2-16,12 3 2 15,15 5 1-15,8 5-118 16,10 7-9-16,13 8-44 16,9-1-46-16</inkml:trace>
        </inkml:traceGroup>
        <inkml:traceGroup>
          <inkml:annotationXML>
            <emma:emma xmlns:emma="http://www.w3.org/2003/04/emma" version="1.0">
              <emma:interpretation id="{1086A496-E6EA-4FFE-9EA5-E05B7A3B4425}" emma:medium="tactile" emma:mode="ink">
                <msink:context xmlns:msink="http://schemas.microsoft.com/ink/2010/main" type="inkWord" rotatedBoundingBox="5684,8257 10188,8258 10187,10582 5683,10581"/>
              </emma:interpretation>
              <emma:one-of disjunction-type="recognition" id="oneOf6">
                <emma:interpretation id="interp14" emma:lang="" emma:confidence="1">
                  <emma:literal/>
                </emma:interpretation>
              </emma:one-of>
            </emma:emma>
          </inkml:annotationXML>
          <inkml:trace contextRef="#ctx0" brushRef="#br0" timeOffset="61780.2333">3882 8546 416 0,'10'-12'126'16,"-4"1"17"-16,-1 1-127 0,2 5-3 15,-6 0-10-15,-5 1-12 16,-8 6 8-16,-8 8 8 16,-5-2-9-16,-6 14 0 15,2 3 1-15,-1 11 2 16,7 6 1-16,5 8 3 16,8-4 1-16,-3 1 1 15,11-13 1-15,4-7-4 16,1-12-1-16,7-8-3 15,3-6-4-15,6-12-7 16,-1-6-2-16,2-13-10 16,-4-8-3-16,3-12 1 15,-5 4 6-15,-2-4 8 16,-2 13 16-16,-2 9 9 16,-1 13 4-16,-2 15 2 15,0 10 1-15,-2 20-5 0,4 13-5 16,0 19-2-16,-2-1-3 15,3 9-5-15,3-14 0 16,4-6 0-16,0-17-1 16,9-6 0-16,-3-14 0 15,6-5 1-15,-2-9 3 16,8-11 5-16,0-5 2 16,15-16 7-16,-1-8 0 0,19-22 0 15,0-5-4-15,16-20-3 16,-4 0-6-16,12-22-1 15,-14 5-3-15,7-17 0 16,-17 4-1-16,-1-23 0 16,-18 13 0-16,-8-28 1 15,-15 15 0-15,-8-15 3 16,-12 26 2-16,-8 6 2 16,-6 41 0-16,-8 18 0 15,-7 37-3-15,-11 29-5 16,-4 27-2-16,-10 41-1 15,2 19-1-15,-4 38 0 16,4 10 3-16,0 46-1 16,10-2 2-16,1 34-1 15,9-12 0-15,5 16-2 16,8-44-1-16,3-8-5 16,11-50-7-16,7-19-24 0,8-47-51 15,4-24-81-15,5-31-9 16,7-23-176-16</inkml:trace>
          <inkml:trace contextRef="#ctx0" brushRef="#br0" timeOffset="62427.2937">5680 6911 522 0,'5'5'124'0,"-1"18"41"16,0 13-154-16,-3 31-22 16,-7 24-10-16,-14 39-12 15,-10 4-7-15,-11 39 10 16,-4-11 19-16,-5 26 0 15,3-24 9-15,-9 12 12 16,1-35-3-16,-8-8 5 16,7-43 10-16,-6-19 0 15,16-34-1-15,1-21-8 16,13-21-14-16,4-13-5 0,8-7-1 16,4-11 0-16,9 1 2 15,9-8 2-15,9 3 2 16,11-5 2-16,6 7 1 15,10-5 1-15,2 8 2 16,12 7 0-16,-4 9 0 16,5 4 1-16,-7 12-2 15,-3 1-1-15,-11 6-1 0,-9 2 0 16,-14 1-1 0,-11 10 0-16,-15 3 0 0,-13 9-1 15,-6 5-1-15,-14 9 0 16,-1-3 0-16,-6 11 0 15,9-3 1-15,-5 9 0 16,13-3 0-16,-1 11-2 16,9-8 1-16,5 9-1 15,11-10 1-15,6 6-1 16,10-12 1-16,13 3-1 16,5-15 1-16,14-6 0 15,1-14-1-15,17-8-4 16,0-14-1-16,10-10-5 15,-6-5-2-15,13-9-8 16,-11-4-3-16,4-6-49 0,-7 3-41 16,0-4-23-16,-11 2-50 15,-1-3 28-15</inkml:trace>
          <inkml:trace contextRef="#ctx0" brushRef="#br0" timeOffset="63065.6676">5859 8509 344 0,'-15'-6'90'0,"-3"2"27"0,-7 9-97 15,1 9-17-15,0 15 0 16,4 10-3-16,-2 15-4 16,5 8 0-16,1 8 1 15,4-2 0-15,-1 6 4 16,8-9 6-16,5 0 7 15,5-12 8-15,3-12 2 16,7-16 0-16,10-16 4 16,0-21-7-16,13-23-6 15,0-10-4 1,7-21-4-16,-5-2-6 0,3-12-1 16,-10 6-2-16,-4-9 1 15,-13 14 1-15,-12-2 0 16,-13 16 0-16,-9 9 1 15,-9 14 1-15,-2 11 7 16,2 14 1-16,2 12 0 16,8 7 0-16,6 14-3 0,4 2-6 15,2 12-2-15,2-2 1 16,3 6-1-16,5-8 2 16,7 1-1-16,9-11 0 15,12-4 0-15,5-7 1 16,14-9-1-16,-1-7 0 15,9-3 0-15,-7 1 0 16,4 1 0-16,-12 7 0 0,3 9-1 16,-13 6 1-16,3 8 0 15,-10 7 0-15,-1 5 0 16,-11-4 0-16,-4 4 1 16,-12-5 1-16,-10 0 0 15,-8-2 1-15,-17 2 0 16,-8-7 1-16,-21 0 0 15,0-6-1-15,-21-6-4 16,10-9-4-16,-9-10-19 16,14-9-14-16,-1-11-64 15,16-4-47-15,3-3-6 16,17 4-59-16,9-6 97 16</inkml:trace>
          <inkml:trace contextRef="#ctx0" brushRef="#br0" timeOffset="63538.8307">6984 6957 459 0,'-8'66'133'16,"-4"27"26"-16,1 4-127 0,4 24-24 16,2 0-10-16,-6 37-4 15,-3-7-3 1,-6 27-2-16,-4-11 0 0,-8 11-2 16,-1-32 4-16,-5 5 1 15,-1-38 2-15,0-9 3 16,0-34 3-16,1-13 0 15,7-31-3-15,-3-17-6 16,8-18-5-16,3-11-14 16,8-6-2-16,5-4 2 15,6 5 5-15,9-3-11 16,5 8 12-16,9-2 2 16,2 2 1-16,12-1 1 15,1 1 17-15,12-2 8 0,2 6 0 16,10-4 0-16,-5 3-1 15,7-3-31-15,-8 0-45 16,-3-3-30-16,-5 3-32 16,-1-5-31-16</inkml:trace>
          <inkml:trace contextRef="#ctx0" brushRef="#br0" timeOffset="64329.6504">7114 9117 444 0,'8'13'121'0,"9"-3"36"15,1-15-125-15,9-15-14 16,4-13-6-16,6-20-7 15,-6-9-8-15,-1-21-7 16,-10 5-6-16,-8-6-12 16,-11 14-6-16,-7 0-4 15,-9 26 7-15,-4 9 4 16,0 20 33-16,-6 13 17 0,5 20 7 16,-4 14 2-16,5 11-1 15,-1 17-18 1,6 3-19-16,1 10-11 0,3-5-5 15,0 3-7-15,7-9-1 16,3-1 5-16,1-16 14 16,9-5 5-16,0-19 9 15,7-7 6-15,1-16 6 0,9-8 4 16,-1-6 3-16,9-13 4 16,-2 1-3-16,9-12-4 15,-4 0-7-15,7-8-5 16,-5 10-8-16,1-7-7 15,-7 10-5-15,-5 7-7 16,-9 12-1-16,-5-1 9 16,-8 12 10-16,-4 10 8 15,-4 5 12-15,-4 11-2 16,0 6-6-16,-4 3-3 16,4-2-5-16,-1 0-3 15,4-9 0-15,2-3 3 16,0-7-3-16,5-3 2 15,3-1 2-15,6-6 4 16,2-6 2-16,11-8 4 16,-1-5 0-16,9-13-1 15,0-2-3-15,7-3-2 0,-8 1-3 32,6-3 0-32,-7 9-1 0,2-1-1 15,-8 11 0-15,-1 6 0 0,-7 10-1 16,-3 15 1-16,-2 15 1 15,1 13 0-15,-2 7-1 16,3 14-1-16,-2-2-2 0,-1 4-8 16,-3-4-7-16,2 1-13 15,-1-13-23 1,6-9-112-16,-1-16 23 0,6-25-276 16</inkml:trace>
        </inkml:traceGroup>
        <inkml:traceGroup>
          <inkml:annotationXML>
            <emma:emma xmlns:emma="http://www.w3.org/2003/04/emma" version="1.0">
              <emma:interpretation id="{E93A0550-A6BA-48CA-BB3A-FE8951F5002B}" emma:medium="tactile" emma:mode="ink">
                <msink:context xmlns:msink="http://schemas.microsoft.com/ink/2010/main" type="inkWord" rotatedBoundingBox="12082,8625 14259,8626 14258,11257 12081,11256">
                  <msink:destinationLink direction="with" ref="{5789AF62-AFA6-43AC-B905-9AEB9C892848}"/>
                </msink:context>
              </emma:interpretation>
              <emma:one-of disjunction-type="recognition" id="oneOf7">
                <emma:interpretation id="interp15" emma:lang="" emma:confidence="0">
                  <emma:literal>rf</emma:literal>
                </emma:interpretation>
                <emma:interpretation id="interp16" emma:lang="" emma:confidence="0">
                  <emma:literal>f</emma:literal>
                </emma:interpretation>
                <emma:interpretation id="interp17" emma:lang="" emma:confidence="0">
                  <emma:literal>Vf</emma:literal>
                </emma:interpretation>
                <emma:interpretation id="interp18" emma:lang="" emma:confidence="0">
                  <emma:literal>of</emma:literal>
                </emma:interpretation>
                <emma:interpretation id="interp19" emma:lang="" emma:confidence="0">
                  <emma:literal>uf</emma:literal>
                </emma:interpretation>
              </emma:one-of>
            </emma:emma>
          </inkml:annotationXML>
          <inkml:trace contextRef="#ctx0" brushRef="#br0" timeOffset="228245.8212">10160 8284 350 0,'0'1'107'15,"-3"-1"19"-15,3 0-95 0,2 3-19 16,3 2-8-16,0 5-2 16,1 5-1-16,-3 9 0 15,-1-1-1-15,-4 10 2 16,-1 0-1-16,-2 9 1 16,0-1 1-16,-3 11 1 0,0-2 1 15,-4 6 6 1,0-10-1-16,1 1 3 0,1-12-2 15,1-2-1-15,6-8-5 16,3-2-2-16,2-6-3 16,1-1 0-16,5-6 0 15,1-3-1-15,2-7 1 16,4-7-1-16,0-3 1 0,8-15 1 16,1-11 0-16,9-14 2 15,2-5 0-15,5-13 3 16,-5 4 0-16,8-5 2 15,-10 10-1-15,5-4 0 16,-6 11-2-16,2 1 0 16,-7 14-3-16,-2 4 1 15,-8 13-2-15,-3 5-1 16,-10 8-2-16,-3 7-3 16,-4 5-5-16,-7 12-15 15,2 3-13-15,-5 10-91 16,-2 0-20-16,0 5-32 15,1-7-49-15</inkml:trace>
          <inkml:trace contextRef="#ctx0" brushRef="#br0" timeOffset="229255.7357">11110 9092 466 0,'6'-17'103'0,"8"-9"48"0,6-4-138 15,11-12-3 1,4-1-1-16,10-11-4 0,-4-1-4 16,8-18-3-16,-5 0-1 15,6-20 0-15,-8 1 1 16,2-16 0-16,-4 7 1 15,0-23 3 1,-7 9 1-16,4-16 1 0,-11 16 0 16,1-9 1-16,-5 28-2 15,-2-2 0-15,-7 28-2 0,-3 9-1 16,-5 24 0-16,-5 10-1 16,-7 19-2-16,-5 16-2 15,-2 14-2-15,-10 18 0 16,-2 13 1-16,-4 23 0 15,-2 4 3-15,-6 33 1 16,3 6 2-16,-6 38 0 16,3 0 1-16,-12 44 1 15,3-12 1-15,-16 24 4 16,5-24 2-16,-8 19 1 16,8-37-2-16,-4-2 0 15,16-33-4-15,-2-13-1 16,9-42-3-16,1-11 0 15,8-33-1-15,-3-19-4 16,12-17-1-16,-6-15-3 0,5-16 2 16,1-20-1-16,3-5 5 15,-1-18 1-15,8 3 2 16,-1-11 1-16,5 10-1 16,9 2 1-16,1 18 0 15,9 6-1-15,8 17 1 16,10 0 0-16,1 6-1 15,16-6 1-15,4 3 2 16,16-5 2-16,1 5 1 0,16-5 1 16,1 7 0-1,11-5-1-15,-8 5 0 16,14 1-2-16,-14 7-2 0,10 5-2 16,-12 9-2-16,12 4-7 15,-15 3-6-15,11 4-55 16,-14 5-89-16,3 9 7 15,-21-3-236-15</inkml:trace>
        </inkml:traceGroup>
      </inkml:traceGroup>
    </inkml:traceGroup>
    <inkml:traceGroup>
      <inkml:annotationXML>
        <emma:emma xmlns:emma="http://www.w3.org/2003/04/emma" version="1.0">
          <emma:interpretation id="{D5D37804-EA8E-4711-BA4A-736704456EA9}" emma:medium="tactile" emma:mode="ink">
            <msink:context xmlns:msink="http://schemas.microsoft.com/ink/2010/main" type="paragraph" rotatedBoundingBox="1565,10289 22973,10424 22946,14663 1538,1452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62445E-D20C-4F63-AEFD-BCDFE12A5284}" emma:medium="tactile" emma:mode="ink">
              <msink:context xmlns:msink="http://schemas.microsoft.com/ink/2010/main" type="line" rotatedBoundingBox="1565,10289 22973,10424 22946,14663 1538,14529"/>
            </emma:interpretation>
          </emma:emma>
        </inkml:annotationXML>
        <inkml:traceGroup>
          <inkml:annotationXML>
            <emma:emma xmlns:emma="http://www.w3.org/2003/04/emma" version="1.0">
              <emma:interpretation id="{130546CC-4B8E-4421-8CF9-9E31275C8041}" emma:medium="tactile" emma:mode="ink">
                <msink:context xmlns:msink="http://schemas.microsoft.com/ink/2010/main" type="inkWord" rotatedBoundingBox="1559,11207 4717,11227 4698,14295 1540,14275"/>
              </emma:interpretation>
              <emma:one-of disjunction-type="recognition" id="oneOf8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75795.1066">2691 12102 239 0,'-6'-2'121'0,"-4"4"4"0,-2-2-53 16,5 1-31-16,6 1-18 15,1 6-5-15,5 9-12 16,1 16-2-16,1 12-1 0,5 21 0 16,-4 11-2-16,0 24-11 15,-1-5-9-15,-5 12-6 16,-7-18 0-16,-4-5 2 15,-4-31 9-15,0-12 8 16,4-24-37-16,4-15-64 16,5-17 7-16,0-20-183 15</inkml:trace>
          <inkml:trace contextRef="#ctx0" brushRef="#br0" timeOffset="85971.491">2152 11273 269 0,'-10'0'123'0,"-2"2"2"0,9-2-74 16,0 0-14-16,4-2-24 15,6-3-8-15,3-1-6 0,3 1-1 16,4 0 2-16,3 6-1 16,-2 4-1-16,3 7 0 15,1 3 1-15,0 3 0 16,1 2 1-16,7 3-2 15,-2 1-9-15,13-1-74 16,-2-1-37-16,10-4-22 16,-4-7-104-16</inkml:trace>
          <inkml:trace contextRef="#ctx0" brushRef="#br0" timeOffset="73403.372">131 9869 314 0,'-15'0'101'0,"0"-3"21"0,4 3-85 16,6-2-9-16,2 2-6 16,-2 0-5-16,0 5-1 15,0-2-3-15,-7 7 0 16,0 0-6-16,1 17-1 16,-3 3-4-16,-2 24-1 15,3 16-1-15,-7 38 1 16,-2 10 0-1,-6 45 2-15,-2 4-1 0,-5 44 1 16,2-18 0-16,-2 39 0 16,2-26-1-16,0 20 1 15,6-44-1-15,-3 3 0 16,5-56-1-16,2-21 1 16,6-47-1-16,3-17-3 15,5-31-2-15,1-31-2 0,1-27-3 16,4-43-2-16,1-20-1 15,9-46 2-15,3-3 3 16,16-35 1-16,4 14 3 16,20-26 4-16,2 31 1 15,19-16 1-15,0 38 1 16,11-2 1-16,-16 35-2 16,9 12 0-16,-20 37-1 15,1 14-1-15,-14 27 0 0,4 16 1 16,-13 12 0-16,2 8-1 15,-8 5 3-15,-4 7 4 16,-10 4 2-16,-8 7 4 16,-10 2 2-16,-11 12-2 15,-6-2-2-15,-11 6-3 16,-2-5-5-16,-8 3 0 16,3-7-2-16,-7 4-1 15,8-5 0-15,-8 5-1 16,11-4-1-16,-4 10 0 15,5 0-1-15,0 20 0 16,9 1 1-16,-8 17-1 16,9 0 2-16,4 15 0 15,6-10 1-15,2 8 0 0,14-10 0 16,9 4-1-16,8-20 1 16,16-9-2-16,2-16-1 15,11-10 0-15,-1-14-7 16,9-2-13-16,-7-6-19 15,7 2-89-15,-7-5-24 16,3 3-35-16,-11 2-42 16</inkml:trace>
          <inkml:trace contextRef="#ctx0" brushRef="#br0" timeOffset="73877.9126">854 11785 342 0,'-17'-14'118'0,"-3"1"23"0,-3 0-85 16,3 0-25-16,-3 6-4 16,1 14-15-16,-5 19-6 15,3 9-5-15,-5 30 0 16,8 9-1-16,1 16 0 15,7-2 0-15,6 8 1 16,7-19-1-16,7-6 0 16,7-23-1-16,6-10 1 15,2-21-1-15,6-17 1 0,0-17 0 16,1-22 0-16,-3-11 1 16,4-15 0-16,-10-1-1 15,0-7 0-15,-5 8-1 16,-10-3 0-16,-7 11 1 15,-4-2 0-15,-6 10 0 16,-3 1 1-16,3 13-1 16,2 7 1-16,5 12-1 0,2 9-2 15,1 12-2-15,4 12-1 16,1 6-10-16,4 8-12 16,6-1-10-16,11-2-19 15,1-13-5-15,14-16-41 16,3-16-18-16,9-26-1 15,-4-12-64-15</inkml:trace>
          <inkml:trace contextRef="#ctx0" brushRef="#br0" timeOffset="74370.633">1713 10676 295 0,'24'-82'126'0,"-8"-14"7"16,-6 16-76-16,-1 2-17 15,-4 17-22-15,-5 11-9 16,0 27-7-16,-5 23-10 16,-4 23 4-16,-9 39-1 15,-2 19 0-15,-11 43 1 0,-1 18 4 16,-6 42 4-16,5-11 6 16,-4 19 9-16,7-33 3 15,9-4-2-15,7-54-4 16,11-13-4-16,8-36-12 0,5-16-8 15,0-23-5 1,3-14-8-16,-4-14-5 0,2-15-8 16,-1-8 5-16,2-7 3 15,1 5 9-15,-1 4 7 16,-4 11 12 0,-1 8 14-16,-2 10 6 0,-5 14 5 15,-4 8 1-15,1 23-1 16,-2 14-6-16,2 24-5 15,4 4-4-15,4 8-3 16,7-12-3-16,4-1-6 16,1-24-3-16,5-6-6 15,-4-18-2-15,4-4-9 16,-3-13-6-16,11-2-3 16,-1-5-3-16,14-1-7 15,0-5-1-15,13 1-86 16,-1 0 23-16,13-4-217 15</inkml:trace>
        </inkml:traceGroup>
        <inkml:traceGroup>
          <inkml:annotationXML>
            <emma:emma xmlns:emma="http://www.w3.org/2003/04/emma" version="1.0">
              <emma:interpretation id="{3D530E82-54F1-4CFA-A4F8-A22698F69285}" emma:medium="tactile" emma:mode="ink">
                <msink:context xmlns:msink="http://schemas.microsoft.com/ink/2010/main" type="inkWord" rotatedBoundingBox="5370,11413 12638,11459 12622,13984 5354,13938"/>
              </emma:interpretation>
              <emma:one-of disjunction-type="recognition" id="oneOf9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76313.7304">3772 10679 438 0,'-13'-15'115'0,"-7"7"37"15,5 10-125-15,2 14-9 16,-1 14-8-16,1 33-6 15,-2 20-4-15,0 38-7 16,4 12 0-16,-4 28 1 16,1-10-2-16,-1 14 0 31,-1-29 2-31,-6-12 4 0,1-36 0 0,-4-18 1 16,5-35 2-1,-3-19-3-15,6-14-3 0,-1-15-4 16,1-14 1-16,-1-26-2 15,1-12 2-15,7-19-2 0,5 1 3 16,7 0-1-16,8 23 1 16,7 8 1-16,2 23 5 15,10 10 2-15,1 16 2 16,6 13 2-16,4 10 2 16,8 16-1-16,0 3 0 15,7-3-1-15,-5-8-1 16,10-11 0-16,-7-17-1 0,6-15 0 15,-2-10-3-15,1-13-7 16,-10-5-7-16,2-15-39 16,-14 1-32-16,-1-13-51 15,-10 6-25-15,-3-16-66 16</inkml:trace>
          <inkml:trace contextRef="#ctx0" brushRef="#br0" timeOffset="76860.3494">4293 10757 123 0,'-13'-45'210'0,"-7"24"-64"15,0 24-71-15,-6 29 75 16,1 19-120-16,-2 35-14 16,11 12-8-16,-1 33-5 15,5 1-3-15,2 25-3 16,0-12-1-16,-5 19-1 16,2-24 3-16,0-3 0 15,0-32 2-15,4-12 1 16,4-37-1-16,4-14 2 0,-3-22-3 15,6-20 1-15,-2-15-1 16,5-18-3-16,3-11-3 16,11-10-6-16,-1 1-6 15,8-6-12-15,-1 15-4 16,9-3-11-16,-6 11 1 16,10-3 3-16,-3 10 12 0,5 2 9 15,-7 10 18-15,2 6 23 16,-7 11 11-16,3 11 11 15,-1 14 0-15,4 17-2 16,-3 11-17 0,9 20-7-16,-7-2-11 0,0-1-6 15,-6-13-5-15,-2-18-13 16,-9-27-12-16,1-29-44 16,-5-22-28-16,-4-33-8 15,-6-13 13-15,-7-32 15 16,-4-3 71-16,-9-21 50 15,0 15 20-15,-14-12 19 16,1 30 14-16,-12 12-4 16,6 33-10-16,-6 15 7 15,6 29-16-15,7 19-9 16,15 15-28-16,12 12-14 16,13 6-19-16,17 5-22 0,6-6-17 15,5-1-73-15,-5-11-47 16,0-3-16-16,-9-6-120 15</inkml:trace>
          <inkml:trace contextRef="#ctx0" brushRef="#br0" timeOffset="85793.4194">4715 11526 202 0,'-2'43'53'15,"6"10"29"-15,1-3-55 0,3 0-5 16,5-7 0-16,7-2-6 15,-2-9-14-15,6-1-5 16,1-2-4-16,-2-4-1 16,-5-4 0-16,5-6-1 15,-4-7 7-15,-1-16 27 16,-2-10 15-16,3-20 14 16,-6-11 6-16,0-25 5 15,-3-4-22-15,3-32-12 16,-3-3-14-16,0-38-4 15,-5 2-5-15,0-37-9 16,-5 17-2-16,-1-16-9 16,-3 37-4-16,-6 9-4 15,-1 51 3-15,-6 28 4 0,-1 50 10 16,-5 47 3 0,3 36 4-16,-2 48 1 0,7 17-2 15,4 46 1-15,9-10 1 16,10 22-2-16,6-26 0 15,5 4-1-15,3-41 1 16,3-10-2-16,-5-40 1 16,6-14-1-16,-2-30-2 0,7-21-8 15,-1-21-7-15,7-17-124 16,-9-17 33-16,-2-24-315 16</inkml:trace>
          <inkml:trace contextRef="#ctx0" brushRef="#br0" timeOffset="85846.2783">5638 10081 530 0,'-15'17'112'16,"8"8"49"-16,6 30-162 15,-1 16-8-15,-1 42-6 16,-2 18-5-16,-5 57 0 16,-2 3 4-16,2 43-4 15,5-13 1-15,-3 28 1 0,1-49 1 16,1 8 1-16,-3-49 4 16,-2-4 0-16,-1-47 2 15,-4-15 2-15,1-34-1 16,-4-19-4-16,-1-33 6 15,-1-29 0-15,3-16 0 16,-7-25 1-16,0-10 7 0,2-17 1 16,8 9-1-16,11-9 0 15,11 19 1-15,13 0 3 16,5 21 4-16,5 8 7 16,0 21 3-16,6 9 1 15,-1 19-2-15,8 11-2 16,-3 5-8-16,10 10-3 15,-5 1-3-15,1-3 0 16,-6-6-2-16,5-3-2 16,-9-12-4-16,2-10-45 15,-6-5-83-15,-4-9 9 16,-8-1-224-16</inkml:trace>
          <inkml:trace contextRef="#ctx0" brushRef="#br0" timeOffset="85903.6693">6315 11506 422 0,'-10'10'115'0,"-5"-5"29"0,1-4-114 15,0-4-27-15,-1-2-7 16,0 2-5-16,-1 1-8 16,2 5-1-16,1 12 2 15,5 9 5-15,1 12 4 16,6 4 6-16,1 15 3 0,5 0 0 15,8 4 4-15,3-6 0 16,13 9 2-16,1-11-2 16,8 6 1-1,-5-7-4-15,5 3-1 0,-8-10-1 16,-3 2 0-16,-11-10 1 16,-8-1 2-16,-8-10 1 0,-9-4 0 15,-8-12 0-15,-13-6-4 16,-2-11-8-16,-14-2-92 15,-4-6-42-15,-8 2-23 16,3 3-121-16</inkml:trace>
          <inkml:trace contextRef="#ctx0" brushRef="#br0" timeOffset="86049.3683">6594 11619 423 0,'-3'-9'94'16,"6"-1"39"-16,11 2-125 0,9 3-3 16,8 2-3-16,14 5-5 15,3 2-4-15,14 8-35 16,-4 1-29-16,5 7-62 15,-10-6-20-15,0-3-102 16</inkml:trace>
          <inkml:trace contextRef="#ctx0" brushRef="#br0" timeOffset="86117.2663">8540 11944 308 0,'-20'23'108'0,"2"-13"13"15,-2-11-82-15,5-13-19 16,-7-11-6-16,-1-4-9 0,-12-20 2 16,-3-2-1-16,-7-19 0 15,0-1-2-15,-4-25-1 16,7 3-3-16,-3-19 0 16,7 8-1-16,5-9 1 15,11 23 0 1,6 2 0-16,9 27 1 0,9 6-1 15,3 24 0-15,1 6-5 16,6 18 0-16,5 19-3 16,-3 16-1-16,10 30-6 15,1 17 0-15,0 23-8 16,-7 0-1-16,-3 16-2 16,-12-14 6-16,-13 11 4 0,-11-13 9 15,-19 20 5 1,-5-10 3-16,-20 14 6 0,2-19 3 15,-12 10 3-15,12-25 1 16,-5-3-1-16,18-25-6 16,6-5-4-16,14-24-4 15,8-9-2-15,15-14 0 16,11-11 5-16,9-7 5 16,14-10 5-16,6-5 4 15,13-15 3-15,4-2-3 16,16-7-3-16,-1 2-5 15,20-9-3-15,-7 4-4 0,10-12 0 16,-8 2 0-16,-1-18-2 16,-16 4 1-16,4-9-4 15,-17 16-1-15,-1-6-9 16,-7 25-7-16,1 2-13 16,-10 16-11-16,0 1 14 15,-6 9 9-15,-4-4 7 16,-4 3 14-16,-1-2-1 15,-5 3-57-15,0 0-30 16,-4 6-21-16,-3 1-64 16</inkml:trace>
          <inkml:trace contextRef="#ctx0" brushRef="#br0" timeOffset="88053.0405">9584 10538 368 0,'0'0'109'0,"-1"2"19"0,2-2-98 0,11 0-13 16,1 0-7-16,9-2 1 0,4-1 0 0,9 3-2 16,-2-2-7-16,12 2 0 15,-2 2-2-15,9-2 0 0,-4 5 0 16,3-2 0-16,-8 5 0 16,-3 4 0-16,-10 6 0 15,-3 5 0 1,-12 4 1-16,-5 4 0 0,-9 1 0 15,-12 6-10-15,-8-1-12 16,-14 8 2 0,-5-4 0-16,-17 11 0 15,2-6 12-15,-5 10 15 16,7-4-1-16,1 4 0 16,20-12-1-16,7 2 0 15,14-9-5-15,11 2-1 0,10-2-1 16,9 9 0-16,4-4 2 0,12 6 1 15,1-6 1-15,10 11 0 16,-2-7 0-16,6 12-1 16,-9-3-1-16,0 5-2 15,-15-12 2-15,-6 2 2 16,-9-9 2-16,-13 2 3 16,-13-6 4-16,-17 6 3 15,-8-6 2-15,-27 7 0 16,-9-7-2-16,-21-1 1 0,5-11-4 15,-9-10-6-15,16-15-5 16,6-10-16-16,21-6-19 16,4 1-125-16,19 7 25 15,2 9-304-15</inkml:trace>
          <inkml:trace contextRef="#ctx0" brushRef="#br0" timeOffset="86182.4536">9584 10644 425 0,'-13'-1'121'0,"-7"6"30"15,7 14-119-15,9 16-20 16,8 27-7-16,1 16-13 15,0 43-15-15,0 7-13 16,-2 38-17-16,-1 0-12 31,-2 28 11-31,-2-25 15 0,-3-1 32 16,-2-42 32-16,-4-18 20 0,-3-51-1 16,-4-23 0-16,5-32-17 15,-2-30-16-15,8-25-9 16,2-32-31-16,9-15-23 15,-1-29-81-15,-1 6-7 16,-2-25-164-16</inkml:trace>
          <inkml:trace contextRef="#ctx0" brushRef="#br0" timeOffset="88548.0513">10431 11911 404 0,'20'-15'116'0,"0"-7"27"16,-9 2-111-16,8-13-22 0,4-2-6 16,2-6-7-1,-4 3-11-15,-4-5-14 0,-12 8-14 16,-15 1-8-1,-10 15 5-15,-13 10 11 0,-7 16 24 16,-3 18 34-16,3 15 18 16,-2 19 8-16,13 4-3 15,4 16-9-15,11-8-22 16,14 10-8-16,10-16-8 16,14 1-6-16,2-16-4 15,17-5-19-15,2-20-22 16,15-12-89-16,-2-11 8 15,15-10-207-15</inkml:trace>
        </inkml:traceGroup>
        <inkml:traceGroup>
          <inkml:annotationXML>
            <emma:emma xmlns:emma="http://www.w3.org/2003/04/emma" version="1.0">
              <emma:interpretation id="{0AE45254-4EFC-44D8-9D7E-F5AC0D05FD50}" emma:medium="tactile" emma:mode="ink">
                <msink:context xmlns:msink="http://schemas.microsoft.com/ink/2010/main" type="inkWord" rotatedBoundingBox="13161,10362 20785,10410 20758,14649 13135,14601"/>
              </emma:interpretation>
              <emma:one-of disjunction-type="recognition" id="oneOf10">
                <emma:interpretation id="interp22" emma:lang="" emma:confidence="1">
                  <emma:literal/>
                </emma:interpretation>
              </emma:one-of>
            </emma:emma>
          </inkml:annotationXML>
          <inkml:trace contextRef="#ctx0" brushRef="#br0" timeOffset="89557.4875">11312 10154 397 0,'2'-31'131'0,"-9"26"21"15,-9 30-106-15,-2 41-28 0,6 26-10 16,0 49-5-16,2 16-7 16,2 51-1-16,6-9-3 62,4 34-3-62,3-28 0 0,2 3 4 0,-2-55 4 16,0-24 5-16,-5-57 5 0,-4-24 3 0,3-32-1 0,-4-16-3 0,0-11-3 15,-7-24-6-15,-1-8-8 16,-6-20-10 0,1-2-5-16,5-2-2 15,5 16 3-15,8 1 8 16,8 19 9-1,10-3 6-15,4 6 2 0,13-5 0 16,1 0-2 0,12-2-2-16,0 5-3 0,6 3-15 15,-6 8-12-15,2 7-84 16,-14 7 10-16,-1 7-198 0</inkml:trace>
          <inkml:trace contextRef="#ctx0" brushRef="#br0" timeOffset="89751.5676">11505 11831 450 0,'-3'4'116'0,"8"-11"36"0,6-8-126 0,14-10-13 0,8 0-4 15,10-3-1-15,2 5-4 16,7 4-1-16,-6 9-3 16,7 5-6-16,-9 4-5 0,-3 2 1 15,-11 3-2 1,-7 4 1-16,-13 5 5 16,-12 12 5-16,-7 8 0 0,-13 11 2 15,-3 0 3 1,-3 1 1-16,6-11 1 15,4-10-3-15,10-12-2 0,8-4-3 16,5-8-1-16,5-6-1 16,3-3 2-16,5-4 2 15,2-8 0-15,8-8 0 16,-1-2 1-16,8-11 0 16,-2 2 1-16,12-8 1 15,-7 5 1-15,8-2 0 16,-7 7-1-16,2-2 1 15,-9 9-1-15,1-2 0 16,-8 8-2-16,-2 3 1 16,-8 9-2-16,-5 8 1 0,-7 10 1 15,-3 15-1-15,-3 6 1 16,1 16 0-16,1 8-2 16,2 14 1-16,4-4-1 15,2 6 1-15,3-7-1 16,1-6-1-16,3-20 0 0,-1-8 0 15,0-19-1 1,4-19-1-16,-2-17 1 0,3-25-4 16,-1-11-4-16,-2-25-23 15,-2 1-50-15,-5-14-69 16,-4 16-13-16,-3-7-148 16</inkml:trace>
          <inkml:trace contextRef="#ctx0" brushRef="#br0" timeOffset="89824.4586">12509 10923 465 0,'-21'-5'149'0,"-4"0"30"16,3 4-132-16,9-4-14 15,10 0-31-15,9-9-23 16,6-2-51-16,8-6-107 16,-2-1 7-16,2 3-258 15</inkml:trace>
          <inkml:trace contextRef="#ctx0" brushRef="#br0" timeOffset="90621.917">12723 12006 344 0,'9'23'120'0,"-1"-8"24"0,-1-9-81 0,1-4-22 16,0-7-13-16,2-7 2 16,-3-4-9-16,-2-11-10 15,-3-6 0 1,-2-8 0-16,-2-3-6 0,-5-5-3 16,-1-1-1-16,-2-7-1 15,-3 8 1-15,-6 5-1 16,3 14-1-16,-4 21-1 15,0 20 0-15,2 26 0 16,3 11 1-16,8 18 1 16,7-4-1-16,12 2 1 31,8-14-3-31,10-2-1 0,-1-18 0 0,18-8-2 16,-4-11-2-16,15-14-9 15,-6-14-6-15,7-26-28 0,-7-10-12 16,8-20-9-16,-9-2 10 15,2-14 9-15,-5 11 27 16,7-17 17-16,-12 4 11 16,2-24 1-16,-7-1-1 15,1-28 0-15,-13 9 2 16,-3-28 24-16,-9 17 9 0,-11-16 9 16,-11 22 2-16,-9-9 3 15,-3 31-23-15,-3 7-1 16,5 38-6-16,1 21 4 15,5 36-4-15,2 36-3 16,0 29-6-16,1 48-6 16,-3 27-7-16,0 47-2 15,2 17 1-15,-1 49-1 16,1-23 1-16,1-1 2 16,3-49 3-16,2-29 2 15,1-66 0-15,3-22 1 16,0-29-2-16,3-8-2 15,2-10-2-15,5-8 0 16,2-4 0-16,10-6-1 16,1-4-3-16,13 1-2 15,1 1-6-15,16 2-13 16,-2 6-6-16,14 10-6 16,-5 7 2-16,5 12 12 0,-14 3 18 15,2 3 15-15,-14-1 16 16,-8-1 2-16,-11-4-2 15,-10 1-2-15,-15 0-8 16,-17 9-7-16,-12 1-2 16,-30 5-2-16,-7-3-3 15,-22 2 0-15,7-6 0 0,-2-1-4 16,21-10-6-16,11 3-20 16,28 1-19-16,6 1-50 15,14-1-59-15,11 8-9 16,10-4-127-1</inkml:trace>
          <inkml:trace contextRef="#ctx0" brushRef="#br0" timeOffset="91624.4905">14374 11287 539 0,'-10'16'126'0,"0"17"45"0,0 1-158 15,6 14-21-15,8 5-7 16,2 13-8-16,-2-1-4 15,2 10-8-15,4-12 10 16,-1-2 4-16,-1-11 7 16,-1 3 6-16,-7-15 13 0,-9 6 5 15,-2-11 2-15,-8 0 5 16,-1-8-1-16,-1-2-1 16,1-8-6-16,-3-3-2 15,1-6-5-15,-9-4-4 16,1-4-4-16,-5-1-2 15,-3 0-1-15,-6-2 1 16,3 3 1-16,-5 0-5 16,2 2-7-16,1 4-76 15,3 1-50-15,-4 0-16 16,0-2-132-16</inkml:trace>
          <inkml:trace contextRef="#ctx0" brushRef="#br0" timeOffset="92128.3576">15104 11479 505 0,'5'0'125'0,"-7"-3"47"15,-4-2-144-15,-3-2-9 16,-4-4-5-16,-7-8-7 16,-6 1-10-16,-4-2-6 15,0 4-4-15,-2 7-8 0,6 9 0 16,-1 10 3-1,6 4 5-15,-3 7 6 0,8 1 7 16,6 11 3-16,10 0 1 16,13 15 3-16,9 5-1 31,19 19 0-31,4-7-1 16,12 8-1-16,-6-12-3 15,5 0-1-15,-12-17-1 16,-6 4-2-1,-13-12 2-15,-7 1 0 0,-15-9 0 16,-11 2 1-16,-14-7 3 0,-21 0 7 0,-8-3 3 16,-26 0 1-16,-2-3 1 0,-14-7-3 15,6-9-11-15,-6-10-11 16,17-6-8-16,-2-12-15 16,17 2-8-16,4-1-28 15,17 4-17-15,7-8-70 16,13 4 1-16,10-23-138 15</inkml:trace>
          <inkml:trace contextRef="#ctx0" brushRef="#br0" timeOffset="92590.7927">15574 9731 542 0,'-2'108'116'0,"2"48"54"0,4 10-161 0,6 48-5 16,-5-5-1-1,-14 34-2 1,-9-34-3-16,-10 10 1 15,-4-45 0-15,-3-3-1 16,7-49-2-16,-3-13-1 16,4-34 0-16,-5-19 1 15,6-27 5 1,-4-18 6-16,3-16 4 16,4-18 2-16,7-14 1 15,9-21-4-15,10-1-6 16,21-9-3-1,7 9-2-15,16 1-4 0,4 17-1 16,10 3-7-16,-6 4-4 16,13-2-11-16,-5 1-5 15,9-5-27-15,-7 2-5 16,8-7-17-16,-14 5-10 16,4-1-48-16,-18 6 20 0,0 5-99 15</inkml:trace>
          <inkml:trace contextRef="#ctx0" brushRef="#br0" timeOffset="94269.6111">16188 11546 503 0,'-20'15'140'0,"-5"-4"33"0,4-7-148 0,-6-6-9 15,1-5-21-15,-1 2-10 16,5 4-6-16,1 12-6 15,6 12 4-15,0 17 5 16,5 10 8-16,3 15 5 16,11-5 8-16,4-2 5 15,12-13 0-15,8-12 2 16,5-18 1-16,7-9 0 16,2-11-4-1,4-11-2-15,-4-11-4 0,4-14-2 16,-9-11-4-16,3-9-3 15,-11 3-1-15,0-2 1 16,-16 10 1-16,-5 7 5 16,-11 13 7-16,-14 0 5 0,-9 12 1 15,-11 3 1-15,-3 7-4 16,-6 8-2-16,8 6-3 16,0 9-1-16,11 4-1 15,10 4 0-15,9-7-1 16,8 3 0-16,7-8 0 15,8-4-1-15,1-4 1 16,13-8-1-16,-1-3 1 0,13-5-2 16,1-6-1-1,14-5-3-15,-4-1 0 0,12-12-3 16,-6-1 1 0,16-14 2-16,-8-2 2 0,12-19 3 15,-5-2 3-15,10-18 4 16,-10 2 0-16,8-24 3 15,-11 9 0-15,5-27 3 16,-12 12 1-16,-2-35 2 16,-13 5-3-16,-4-45 0 15,-14 8-8-15,-6-29-4 16,-10 37-4-16,-8 13 0 16,-9 61 1-16,-17 41 4 15,-11 56 1-15,-19 53 2 16,-7 40-1-16,-14 64-1 0,5 20-3 15,-9 76-1-15,12 11-5 16,-9 71-5 0,11-14-8-16,-14 70 0 0,7-37 1 15,-12 35 5-15,9-58 5 16,-4 5 9-16,14-76 4 16,-2-22 4-16,18-71 5 15,-1-32 3-15,9-56 1 16,6-24-2-16,9-31-6 15,-1-33-4-15,13-22-4 16,5-33-5-16,6-15-1 0,13-27-2 16,11 9-1-16,9-15 0 15,8 25 3-15,13-2-1 16,-2 21 3-16,17-1 0 16,-1 20 2-16,16-1 0 15,-4 7 2-15,12-9 2 16,-10 1 2-16,12-18 3 15,-14 0 0-15,17-18 0 16,-11 4-1-16,14-9-3 16,-12 8-2-16,8-18-1 15,-18 11-1-15,6-21 6 16,-22 0 3-16,2-20 3 0,-17 6 2 16,-5-36 1-1,-13 12-6-15,-8-27-3 16,-14 25-4-16,-5 0-2 0,-9 41 1 15,-11 27 1-15,-6 45 1 16,-17 33 0-16,-5 34-2 16,-10 39 0-1,4 28-3-15,-10 58 0 0,11 22-3 16,-5 63-4-16,3 11-2 16,-6 52-4-16,5-18 1 15,-5 44 1-15,7-47 6 16,-6 16 3-16,11-54 5 0,-4-9 6 15,8-67 5-15,1-12 3 16,8-57 1-16,1-23 4 16,7-37-3-16,-5-31-2 15,9-29-5-15,-9-29-2 16,3-16-7-16,1-29-5 16,6 5-2-16,5-17-3 15,12 15 0-15,11-3-1 16,9 21 3-16,11-1 0 15,2 21 3-15,13 0 1 16,-5 17 0-16,12 8 2 16,0 17 0-16,16 13 4 15,-3 12 3-15,23 3 3 16,-6 1 1-16,15-4 0 16,-11-7-3-16,11-7-3 0,-19-1-2 15,11 0-1-15,-16 1-1 16,7-1 1-1,-13 6-1-15,3-1 0 0,-13 1 0 16,-1-3 2-16,-7 5 1 16,1-1 2-16,-11-1 2 15,-1-8 6-15,-9-2-1 0,-4-11 0 16,-10-5-1-16,-8-12-3 16,-11 2-4-16,-18-10-2 15,-7 1-1-15,-12-2-1 16,-1 12 0-1,3 12 1-15,9 20-1 0,-2 22 0 16,12 21-3-16,2 24-5 16,7 11-2-16,4 33-1 15,13 5-2-15,11 25-4 16,11-6 2-16,12 11-5 16,7-28-1-16,18-7-4 15,0-33 2-15,16-26-18 16,-3-34-1-16,7-35-135 15,-15-24 28-15,7-34-319 16</inkml:trace>
        </inkml:traceGroup>
        <inkml:traceGroup>
          <inkml:annotationXML>
            <emma:emma xmlns:emma="http://www.w3.org/2003/04/emma" version="1.0">
              <emma:interpretation id="{1DC88623-4B42-4FDE-BE3B-B4AF28A9AA7D}" emma:medium="tactile" emma:mode="ink">
                <msink:context xmlns:msink="http://schemas.microsoft.com/ink/2010/main" type="inkWord" rotatedBoundingBox="21884,12575 22959,12582 22951,13890 21876,13883"/>
              </emma:interpretation>
              <emma:one-of disjunction-type="recognition" id="oneOf11">
                <emma:interpretation id="interp23" emma:lang="" emma:confidence="0">
                  <emma:literal>V</emma:literal>
                </emma:interpretation>
                <emma:interpretation id="interp24" emma:lang="" emma:confidence="0">
                  <emma:literal>v</emma:literal>
                </emma:interpretation>
                <emma:interpretation id="interp25" emma:lang="" emma:confidence="0">
                  <emma:literal>r</emma:literal>
                </emma:interpretation>
                <emma:interpretation id="interp26" emma:lang="" emma:confidence="0">
                  <emma:literal>R</emma:literal>
                </emma:interpretation>
                <emma:interpretation id="interp27" emma:lang="" emma:confidence="0">
                  <emma:literal>U</emma:literal>
                </emma:interpretation>
              </emma:one-of>
            </emma:emma>
          </inkml:annotationXML>
          <inkml:trace contextRef="#ctx0" brushRef="#br0" timeOffset="245726.5036">20063 11245 214 0,'-2'-6'134'0,"-1"1"-16"16,3 3-39-16,0 0-47 16,0 2-18-16,-2 4-4 15,1 2-4-15,-4 9 0 16,-2 3-2-16,-1 14 3 15,-2 3 0-15,-2 10 2 16,2-2 1-16,-1 10 3 16,1-7-1-16,1 14 3 0,1-3-1 15,0 12 0 1,1-4-3-16,-1 15-2 0,-1-7-3 16,-1 10-2-16,0-10-1 15,1 13 0 1,0-11-2-16,4 1 1 0,2-13-2 15,5-6 0-15,-1-21 1 16,8-4-1-16,-4-19 0 16,9-1 3-16,-2-12 3 15,10-12 3-15,1-13 6 0,17-18 1 16,-2-15-2-16,20-22-3 16,2-3-3-16,15-18-4 15,-6 8-3-15,14-17-1 16,-8 14 1-16,10-10-1 15,-16 18 1-15,6-3-1 16,-15 23 0-16,-4 6-1 16,-11 21 1-16,-5 9-3 15,-14 14-4-15,-6 10-9 16,-6 6-5-16,-8 14-21 16,-6 6-97-16,-6 10-24 15,-1 4-36-15,-8 7-56 16</inkml:trace>
        </inkml:traceGroup>
      </inkml:traceGroup>
    </inkml:traceGroup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06:39.9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8B1D035-8EB9-4BE8-A5CC-FC54F7D10912}" emma:medium="tactile" emma:mode="ink">
          <msink:context xmlns:msink="http://schemas.microsoft.com/ink/2010/main" type="writingRegion" rotatedBoundingBox="3406,1355 2826,10803 1509,10723 2089,1274"/>
        </emma:interpretation>
      </emma:emma>
    </inkml:annotationXML>
    <inkml:traceGroup>
      <inkml:annotationXML>
        <emma:emma xmlns:emma="http://www.w3.org/2003/04/emma" version="1.0">
          <emma:interpretation id="{30558539-1DF1-40CE-B5FB-9725D42ACC1F}" emma:medium="tactile" emma:mode="ink">
            <msink:context xmlns:msink="http://schemas.microsoft.com/ink/2010/main" type="paragraph" rotatedBoundingBox="3406,1355 2826,10803 1509,10723 2089,12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D6DCD2-0B39-4BA8-BF6F-AEC39B2AFE7C}" emma:medium="tactile" emma:mode="ink">
              <msink:context xmlns:msink="http://schemas.microsoft.com/ink/2010/main" type="line" rotatedBoundingBox="3406,1355 2826,10803 1509,10723 2089,1274"/>
            </emma:interpretation>
          </emma:emma>
        </inkml:annotationXML>
        <inkml:traceGroup>
          <inkml:annotationXML>
            <emma:emma xmlns:emma="http://www.w3.org/2003/04/emma" version="1.0">
              <emma:interpretation id="{F04B9E9D-8AC5-480E-9797-12883F2086D3}" emma:medium="tactile" emma:mode="ink">
                <msink:context xmlns:msink="http://schemas.microsoft.com/ink/2010/main" type="inkWord" rotatedBoundingBox="3272,1347 3156,3221 1974,3149 2089,1274"/>
              </emma:interpretation>
            </emma:emma>
          </inkml:annotationXML>
          <inkml:trace contextRef="#ctx0" brushRef="#br0">458 34 312 0,'-1'-7'79'0,"-4"-1"27"15,3-1-90-15,2 1-11 16,5 5-5-16,0-1-6 16,-2 3-2-16,-1 2 1 15,0 3 2-15,-2-1 4 16,-4 2 3-16,-1 3 1 16,-1 4 0-16,-7 8 3 0,-1 5 2 15,-2 16 4-15,-1 6 2 16,-6 33 3-1,3 8-2-15,-10 39-2 0,5 8-4 16,-6 44-1-16,2-10-4 16,-6 19-1-16,7-29-2 15,-5 1 1-15,5-51-1 16,1-12 0-16,9-33 1 16,0-15 0-16,9-23-2 15,-2-11-19-15,4-18-20 0,-1-22-47 16,3-15-37-16,-2-25 0 15,7-18-39-15,4-26 98 16</inkml:trace>
          <inkml:trace contextRef="#ctx0" brushRef="#br0" timeOffset="541.2596">455 651 218 0,'7'37'67'0,"4"-14"22"0,21-1-56 16,16-9-4-16,18-2 0 15,6-6-7-15,13-3-7 16,-9-4-6-16,4-4-5 16,-16 1-13-16,-1-3-34 15,-16 1-25-15,-7 2-37 16,-17 0-21-16,-16 0-37 15</inkml:trace>
          <inkml:trace contextRef="#ctx0" brushRef="#br0" timeOffset="265.8273">331 83 320 0,'16'0'76'0,"2"2"29"0,19 0-89 16,11-1-11-16,24-4 6 15,2-2-1-15,18-5 3 16,-8-1-1-16,11-3 1 0,-17 3-3 16,3 1-2-16,-19 5-5 15,1-2-1 1,-15 2-2-16,-7 2-16 15,-14-1-25-15,-12 4-81 16,-17 2 4-16,-21 5-188 0</inkml:trace>
        </inkml:traceGroup>
        <inkml:traceGroup>
          <inkml:annotationXML>
            <emma:emma xmlns:emma="http://www.w3.org/2003/04/emma" version="1.0">
              <emma:interpretation id="{B0C77FD8-C6C1-4265-B391-CC529649FC63}" emma:medium="tactile" emma:mode="ink">
                <msink:context xmlns:msink="http://schemas.microsoft.com/ink/2010/main" type="inkWord" rotatedBoundingBox="3209,4566 3068,6858 1930,6788 2071,4496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16257.5601">392 3169 186 0,'-7'5'170'0,"-1"0"-42"16,3 0-112-16,2 3 111 15,6 4-118-15,0 4-6 16,4 1-3-16,1 8 1 16,1-2 0-16,-3 8 0 15,-1 3-1-15,-3 9 3 16,-5 2 1-16,-7 18 6 0,-4 0 3 15,-4 20 5 1,0 3-1-16,-9 39 0 0,6 2-4 16,-11 39-3-16,2 0-5 15,-8 39-1-15,3-23-1 16,-5 14-1-16,9-36-1 16,-1-9 1-16,12-52-1 15,2-21-1-15,10-40 0 16,-2-18-2-16,0-25-1 15,-2-28 0-15,2-12-2 16,0-31 1-16,5-10 1 0,7-24 1 16,5 5 0-16,6-24 2 15,7 6 1-15,11-31 0 16,8 8 1-16,15-29 0 16,6 24-1-16,12-6-1 15,-4 34 0-15,10 7 0 16,-4 33 2-16,14 3 2 15,-6 22 2-15,9 1 2 16,-10 16 1-16,7 9-2 16,-18 16-1-16,1 19 1 15,-16 19-1-15,-7 17 4 16,-19 13 0-16,-13 18 1 16,-17-1-3-16,-21 14-1 15,-10-8-4-15,-22 5 0 16,-9-12-2-16,-17 0 0 0,2-15 0 15,-18-5 0-15,19-16 0 16,1-9-1-16,18-13 1 16,8-9-2-16,22-1 1 15,4-4-2-15,11 0 0 16,3 1-2-16,9 3-1 16,2 2 0-16,4 6 0 15,7 7 1-15,1 10 2 16,9 19 2-16,-1 6 2 15,4 25 0-15,-3 10 0 0,-1 23 2 16,-1-5 0-16,3 16 1 16,-1-13 1-16,10 7-1 15,-3-23 0-15,6-2-1 16,-1-20-3-16,0-10-1 16,-2-21-3-16,4-8-4 15,-6-12-5-15,7-5-14 16,-6-6-12-16,4-2-100 15,-7-3-29-15,-3-6-32 16,-6-6-81-16</inkml:trace>
        </inkml:traceGroup>
        <inkml:traceGroup>
          <inkml:annotationXML>
            <emma:emma xmlns:emma="http://www.w3.org/2003/04/emma" version="1.0">
              <emma:interpretation id="{B11108DF-B7E3-48D2-830D-03CE33D157E5}" emma:medium="tactile" emma:mode="ink">
                <msink:context xmlns:msink="http://schemas.microsoft.com/ink/2010/main" type="inkWord" rotatedBoundingBox="2802,7834 2620,10791 1682,10733 1864,7777"/>
              </emma:interpretation>
            </emma:emma>
          </inkml:annotationXML>
          <inkml:trace contextRef="#ctx0" brushRef="#br0" timeOffset="59405.7129">180 6449 303 0,'-12'7'92'0,"-1"-4"26"0,4-1-83 16,4-2-9-16,4 0-3 15,-1-2-14-15,0 4-4 16,1 4-3-16,-1 8-1 16,-3 4 0-16,0 12-1 15,0 6 0-15,-3 19 5 16,1 8 3-16,-3 38 6 15,5 21 0-15,-3 57 2 16,5 15-4-16,-1 72-3 0,1-7-3 16,-7 36 2-16,0-36 0 15,-10 9 3-15,-3-69 0 16,-5-7 0-16,3-57-4 16,-3-26-1-16,6-42-3 15,5-17-4-15,6-31-4 16,-6-19-9-16,5-18-5 15,-4-32-6-15,-2-23-15 16,-2-41-16-16,3-19-32 16,4-40-46-16,3 2-9 0,7-36-95 15</inkml:trace>
          <inkml:trace contextRef="#ctx0" brushRef="#br0" timeOffset="59715.4948">98 6906 179 0,'37'-60'74'0,"1"7"14"16,-5 18-45-16,12-3-2 16,0 9-12-16,10 0-4 15,1 4-11-15,12-2-5 16,-8 9-3-16,5 6 10 16,-12 12 4-16,-2 10 10 15,-13 13 10-15,-8 21-2 16,-13 4-9-16,-11 15 0 15,-16 2-9-15,-16 21-9 16,-19-8 0-16,-23 17-4 0,-7-6-4 16,-21 9-1-16,3-18-1 15,-3 4-3-15,18-24-4 16,5-5-8-16,26-20-6 16,16-7-68-16,19-11-62 15,14 1-5-15,9-5-174 16</inkml:trace>
        </inkml:traceGroup>
      </inkml:traceGroup>
    </inkml:traceGroup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9:10:10.39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789AF62-AFA6-43AC-B905-9AEB9C892848}" emma:medium="tactile" emma:mode="ink">
          <msink:context xmlns:msink="http://schemas.microsoft.com/ink/2010/main" type="inkDrawing" rotatedBoundingBox="11133,8776 12681,4659 14288,5263 12740,9381" semanticType="callout" shapeName="Other">
            <msink:sourceLink direction="with" ref="{B3A37999-EF7D-450A-923F-C5779E91F347}"/>
            <msink:sourceLink direction="with" ref="{E93A0550-A6BA-48CA-BB3A-FE8951F5002B}"/>
          </msink:context>
        </emma:interpretation>
      </emma:emma>
    </inkml:annotationXML>
    <inkml:trace contextRef="#ctx0" brushRef="#br0">785 2583 355 0,'2'-5'88'0,"-7"-1"29"0,6-11-91 16,16-4-12-16,13-13-1 16,5-6 1-16,15-14-2 15,3-4-8-15,11-17-1 16,-4 0-2-16,10-19 1 15,-14 4-2-15,2-20 1 0,-11 4-1 16,1-25 2 0,-11 6-1-16,-1-21 0 15,-6 9 1-15,0-24-1 0,-4 19 1 16,6-20-1-16,-9 21-1 16,2-7-1-16,-8 28-1 15,-4 2 0-15,-10 29-1 16,-3 11 0-16,-8 26 1 0,-5 17-1 15,-7 22 0-15,-10 33 2 16,-2 22 1 0,-11 36 5-16,-2 20 2 0,-8 59 2 15,0 18 1-15,-13 72 2 16,1 20-3-16,-11 92 0 16,6-4 0-16,-6 73 1 15,13-42-1-15,-4 10 3 16,14-87 0-16,-3-23 0 15,12-99-3-15,-4-19-2 16,8-60-4-16,-1-22-3 16,4-34-2-16,-9-16-3 15,1-24-4-15,-8-17-7 16,3-13-6-16,-8-24-16 0,5-14-13 16,-2-31-23-1,9-12-18-15,-2-29 29 0,13 5 42 16,6-17-7-16,11 19 4 15,10-10 56-15,11 23-22 16,12-15-19-16,5 15 23 16,15-13 24-16,3 20-29 15,17-2 2-15,5 28-2 16,9 12 7-16,-4 28 4 16,11 17 15-16,-7 22 3 15,15 9 9-15,-2 7 5 0,27 0-9 16,2-4-13-16,29-6-8 15,-9-8-11-15,13-5-13 16,-21-9 4-16,8-8-1 16,-21-5-2-16,11-8-20 15,-18-5-46-15,3-12-87 16,-26-5-4-16,-19-21-208 16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07:44.4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5F79BF-0EE5-4494-A3F5-6BB62317DD55}" emma:medium="tactile" emma:mode="ink">
          <msink:context xmlns:msink="http://schemas.microsoft.com/ink/2010/main" type="writingRegion" rotatedBoundingBox="13918,1516 14046,7279 4060,7502 3931,1740"/>
        </emma:interpretation>
      </emma:emma>
    </inkml:annotationXML>
    <inkml:traceGroup>
      <inkml:annotationXML>
        <emma:emma xmlns:emma="http://www.w3.org/2003/04/emma" version="1.0">
          <emma:interpretation id="{9FAEE5D0-41AF-478F-B4BF-A16D7897D81F}" emma:medium="tactile" emma:mode="ink">
            <msink:context xmlns:msink="http://schemas.microsoft.com/ink/2010/main" type="paragraph" rotatedBoundingBox="14066,1637 13878,7393 10640,7287 10828,15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2FAB4A-7049-4917-89CB-0EB9E583FE53}" emma:medium="tactile" emma:mode="ink">
              <msink:context xmlns:msink="http://schemas.microsoft.com/ink/2010/main" type="line" rotatedBoundingBox="14066,1637 13878,7393 10640,7287 10828,1532"/>
            </emma:interpretation>
          </emma:emma>
        </inkml:annotationXML>
        <inkml:traceGroup>
          <inkml:annotationXML>
            <emma:emma xmlns:emma="http://www.w3.org/2003/04/emma" version="1.0">
              <emma:interpretation id="{E8EFB109-4D88-47A4-AC5D-6F69B215B11B}" emma:medium="tactile" emma:mode="ink">
                <msink:context xmlns:msink="http://schemas.microsoft.com/ink/2010/main" type="inkWord" rotatedBoundingBox="14066,1637 13977,4373 10739,4268 10828,1532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7237 1058 256 0,'-3'1'33'0,"4"1"36"0,9 1-76 15,5 1 1-15,7-3 14 16,6 1 11-16,2 1 3 15,8-5 6-15,0 1 1 16,7-1-3-16,-5-1-10 16,1 3-1-16,-2 0-6 15,-5-2 1-15,-5 2-2 16,-3 2 0-16,-9 0-2 0,-4-1-1 16,-6 4 0-16,-6 5 2 15,-7 2-1-15,-11 9 2 16,-4 4-1-16,-14 12 2 15,-2-4-2 1,-6 12 0-16,7-9-1 0,-3 9 0 16,14-7-2-16,1 4-1 15,9-7-2-15,3 5 0 16,9-9-2-16,3 4 1 16,10-10-1-16,10 13 0 15,4-5 0-15,15 2-2 16,0-7-1-16,11 2-3 15,-3-18-4-15,9-6-18 16,-6-6-12-16,6-6-81 16,-11-7 9-16,0-7-183 15</inkml:trace>
          <inkml:trace contextRef="#ctx0" brushRef="#br0" timeOffset="-825.0033">6561-393 315 0,'7'-2'77'0,"-4"4"20"15,4 6-89-15,1 4-9 16,2 9-8-16,-2 6 13 15,-3 9 0-15,0 4 2 16,-5 10 8-16,-3-4 2 0,-4 17 5 16,4-3 0-16,-7 33 1 15,2 3-7-15,0 37-1 16,-2-3-7-16,-2 26-1 16,0-28-3-16,-1-9-1 15,3-39-1-15,0-17 2 16,2-32-2-16,5-14-1 15,1-14-2-15,0-8-6 16,1-10-6-16,-1-13-16 16,0-5-3-16,6-13-3 15,-1-1 6-15,5-6 5 16,2 6 18-16,3 1 6 16,2 8 3-16,9 5 1 15,2 8 0-15,7-2-1 16,2 9 0-16,5 3 1 15,-5 7 0-15,6 6 5 0,-4 7 1 16,4 10 2-16,-4 5-1 16,6 10 0-16,-11 5-5 15,3 11 1-15,-11 1 1 16,-4 11 4-16,-11 0 1 16,-8 13 0-16,-11-4-2 15,-8 9 7-15,-7-13 1 0,-10 0 5 16,-1-20 2-1,-12-8 6-15,-2-17-8 0,-10-3-7 16,0-10-6-16,-13-1-9 16,7-8-12-16,-9 1-20 15,12-5-22-15,-3 1-38 16,16 5-37-16,-5 7-13 16,9 12-27-16,-1 8 38 15</inkml:trace>
          <inkml:trace contextRef="#ctx0" brushRef="#br0" timeOffset="664.2607">5549 1977 270 0,'-12'9'89'0,"2"-4"9"16,3 3-65-16,4-2-34 16,8 6-2-16,2-4-2 15,6 6-1-15,2-6 2 16,11 0 2-16,4-1 4 15,12-5 12-15,4-4 7 0,24 4 10 16,1-1 4-16,29 3 2 16,5 7-9-1,32 2-6-15,1-1-10 0,33 3-4 16,-8 2-6-16,28 4 0 16,-17 4-2-16,22 8-1 15,-25 6 0-15,13 0 0 16,-28-2 0-16,12-4 1 15,-32-11 0-15,5-12 2 16,-25-10 0-16,2-7 0 16,-30-5 0-16,-1-1-7 15,-21 3-8-15,-13 0-65 16,-20 2-60-16,-19 0-9 16,-24 3-158-16</inkml:trace>
        </inkml:traceGroup>
        <inkml:traceGroup>
          <inkml:annotationXML>
            <emma:emma xmlns:emma="http://www.w3.org/2003/04/emma" version="1.0">
              <emma:interpretation id="{8664D9BC-1AF7-4227-8652-851ECEE63E77}" emma:medium="tactile" emma:mode="ink">
                <msink:context xmlns:msink="http://schemas.microsoft.com/ink/2010/main" type="inkWord" rotatedBoundingBox="12307,4969 12230,7339 11525,7316 11602,4946"/>
              </emma:interpretation>
              <emma:one-of disjunction-type="recognition" id="oneOf1">
                <emma:interpretation id="interp1" emma:lang="" emma:confidence="0">
                  <emma:literal>n</emma:literal>
                </emma:interpretation>
                <emma:interpretation id="interp2" emma:lang="" emma:confidence="0">
                  <emma:literal>e</emma:literal>
                </emma:interpretation>
                <emma:interpretation id="interp3" emma:lang="" emma:confidence="0">
                  <emma:literal>r</emma:literal>
                </emma:interpretation>
                <emma:interpretation id="interp4" emma:lang="" emma:confidence="0">
                  <emma:literal>"</emma:literal>
                </emma:interpretation>
                <emma:interpretation id="interp5" emma:lang="" emma:confidence="0">
                  <emma:literal>„</emma:literal>
                </emma:interpretation>
              </emma:one-of>
            </emma:emma>
          </inkml:annotationXML>
          <inkml:trace contextRef="#ctx0" brushRef="#br0" timeOffset="1554.44">6888 3430 407 0,'7'-22'100'0,"-2"-1"35"16,2 1-121-16,1-4-5 15,-6 4-5-15,-1-3-5 16,-6 2 0-16,-8-3-1 16,-7 2 2-16,-10-1 4 15,-5 2 3-15,-10-7 1 0,2 2 0 16,-3-5-1-16,6 3-3 15,-2 0-3-15,11 14-1 16,-1 7-3-16,6 14-2 16,-4 15-2-1,5 13-1-15,-3 20-2 0,5 9 1 16,-1 24 0-16,9 4 1 16,5 24-7-16,7-4-1 15,5 13 0-15,4-19 3 0,6 3 6 16,3-28 11-16,5-6 6 15,3-23 2-15,10-10 1 16,2-22-4-16,10-16-2 16,2-15-2-16,9-20-1 15,-6-9-2-15,8-16-1 16,-8-4-1-16,3-11 3 16,-12 7 1-16,2-14 3 15,-9 12 3-15,-3-6 0 16,-9 10-2-16,-6 5-1 15,-4 19-2-15,-5 5 0 16,-6 17-1-16,-1 9 1 16,-3 11-2-16,-5 15 1 15,-1 9-3-15,-6 21 1 16,-1 6 0-16,-6 22 4 16,1-1 0-16,-3 26 2 0,5-2-1 15,-3 28 0-15,4-1-4 16,-6 29-2-16,3-13-3 15,-2 22-2-15,-4-24 0 16,0 11 1-16,4-34 0 16,0 0 2-16,3-33 1 15,2-7 0-15,5-29-3 16,3-9-4-16,3-20-38 0,2-6-104 16,5-7 19-1,2-12-281-15</inkml:trace>
        </inkml:traceGroup>
      </inkml:traceGroup>
    </inkml:traceGroup>
    <inkml:traceGroup>
      <inkml:annotationXML>
        <emma:emma xmlns:emma="http://www.w3.org/2003/04/emma" version="1.0">
          <emma:interpretation id="{160FA788-35CA-4DC8-BA4B-DDA9F5058D76}" emma:medium="tactile" emma:mode="ink">
            <msink:context xmlns:msink="http://schemas.microsoft.com/ink/2010/main" type="paragraph" rotatedBoundingBox="4066,2085 9276,3625 9008,4532 3798,29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329A0E-1D75-4050-9CC5-0D421C4EED0A}" emma:medium="tactile" emma:mode="ink">
              <msink:context xmlns:msink="http://schemas.microsoft.com/ink/2010/main" type="line" rotatedBoundingBox="4066,2085 9276,3625 9008,4532 3798,2992"/>
            </emma:interpretation>
          </emma:emma>
        </inkml:annotationXML>
        <inkml:traceGroup>
          <inkml:annotationXML>
            <emma:emma xmlns:emma="http://www.w3.org/2003/04/emma" version="1.0">
              <emma:interpretation id="{C8AE0E30-CD6E-4C18-804F-F3A5C4F34317}" emma:medium="tactile" emma:mode="ink">
                <msink:context xmlns:msink="http://schemas.microsoft.com/ink/2010/main" type="inkWord" rotatedBoundingBox="4005,2291 4696,2495 4633,2706 3942,2502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-3022.8089">-1266 550 85 0,'-4'-2'52'0,"1"-1"-1"0,0 1-11 15,0 2-24-15,3 2-3 16,-2-4 1-16,2 0-5 16,0 4 5-16,0-2 6 15,-2-3 11-15,2 1 2 0,-1 2 3 16,1-3-7-16,0-2-7 16,0 3-13-16,3-3-3 15,-3-2-5-15,3 2 3 16,2 4 2-16,2-4 5 15,-2 1 1-15,5 3 1 16,-2 2-1-16,4 3-3 16,-1 1-4-16,6 3 1 15,-1 2-1-15,6-3 3 16,3-1-1-16,8 1 1 16,-1-4-1-16,8-1 0 15,-2-4-2-15,5 1 1 16,-2-3-2-16,6-2 1 15,-6 1-1-15,3-2-1 0,-5 2-2 16,-2-2 1-16,-9 6-1 16,0-1-1-16,-6 4 0 15,-2-1 1-15,-5 3-1 16,-2 1 0-16,-3 0-1 16,-3 0-3-16,-2 0-5 15,-2 1-15-15,0-4-9 16,-3 3-23-16,4 0-21 15,-4-2-42-15,1 2-1 16,-2 3-69-16</inkml:trace>
        </inkml:traceGroup>
        <inkml:traceGroup>
          <inkml:annotationXML>
            <emma:emma xmlns:emma="http://www.w3.org/2003/04/emma" version="1.0">
              <emma:interpretation id="{B454523F-2A21-4F38-97B5-32460A731FE7}" emma:medium="tactile" emma:mode="ink">
                <msink:context xmlns:msink="http://schemas.microsoft.com/ink/2010/main" type="inkWord" rotatedBoundingBox="8183,3302 9276,3625 9008,4532 7915,4209"/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5638.5974">2786 1959 297 0,'-1'-3'75'0,"-4"-1"22"16,1 3-86-16,1-3-16 16,6 4-2-16,2-1-2 15,2 1 1-15,4-5 2 16,4 0 6-16,0-4 1 16,4 1 2-16,5 0 2 0,1 1 1 15,9 1 1 1,-1 1 1-16,10 1 4 0,0-2 2 15,12-4 5 1,-2 0-1-16,17-5-1 0,-2 0-5 16,20-3-4-16,-10 4-6 15,11 1 0-15,-14 0-1 0,5 1-1 16,-24 4 0-16,4 0 0 16,-13 1-1-16,-3 0-1 15,-10 2 0-15,-1-1-9 16,-13-1-7-16,-2 0-29 15,-8 2-23-15,-3-1-43 16,-7-3-14-16,-5-1-61 16</inkml:trace>
          <inkml:trace contextRef="#ctx0" brushRef="#br0" timeOffset="-5310.5048">3384 1471 405 0,'-22'26'88'0,"-1"-2"37"16,8 9-118-16,10 0-10 15,7 14-2-15,-1-4-2 16,4 8-3-16,0-6-1 16,4 7 1-16,-4-6 3 0,5 12 2 15,-2-3 4-15,0 16 1 16,0-3-4-16,4 17-54 16,0-5-55-1,-1 18-4-15,1-14-156 0</inkml:trace>
        </inkml:traceGroup>
      </inkml:traceGroup>
    </inkml:traceGroup>
    <inkml:traceGroup>
      <inkml:annotationXML>
        <emma:emma xmlns:emma="http://www.w3.org/2003/04/emma" version="1.0">
          <emma:interpretation id="{4F1566C5-2837-4F95-A1FB-B80854A35328}" emma:medium="tactile" emma:mode="ink">
            <msink:context xmlns:msink="http://schemas.microsoft.com/ink/2010/main" type="paragraph" rotatedBoundingBox="6859,1934 6965,6635 5172,6675 5066,1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9EF4B8-8E59-44EF-9B89-46959E310C27}" emma:medium="tactile" emma:mode="ink">
              <msink:context xmlns:msink="http://schemas.microsoft.com/ink/2010/main" type="line" rotatedBoundingBox="6859,1934 6965,6635 5172,6675 5066,1974"/>
            </emma:interpretation>
          </emma:emma>
        </inkml:annotationXML>
        <inkml:traceGroup>
          <inkml:annotationXML>
            <emma:emma xmlns:emma="http://www.w3.org/2003/04/emma" version="1.0">
              <emma:interpretation id="{177882A1-CADD-4220-A2D7-3F95A0BD9F35}" emma:medium="tactile" emma:mode="ink">
                <msink:context xmlns:msink="http://schemas.microsoft.com/ink/2010/main" type="inkWord" rotatedBoundingBox="6859,1934 6965,6635 5172,6675 5066,1974"/>
              </emma:interpretation>
              <emma:one-of disjunction-type="recognition" id="oneOf4">
                <emma:interpretation id="interp8" emma:lang="" emma:confidence="1">
                  <emma:literal/>
                </emma:interpretation>
              </emma:one-of>
            </emma:emma>
          </inkml:annotationXML>
          <inkml:trace contextRef="#ctx0" brushRef="#br0" timeOffset="-12892.2099">905 95 199 0,'-3'-2'58'0,"-2"0"12"0,0 1-53 16,-2-1-14-16,2 0-3 16,-3-4 2-16,-2-3 3 15,-2 1 14-15,-1-3 7 16,-2-3 12-16,0 8-1 0,-3-3 0 16,0 3-11-16,-5-1-1 15,3 2-10-15,-9 0-1 16,3 2-3-16,-11 6-1 15,2 4-3-15,-11 8 2 16,1 3 0-16,-10 12-1 16,6 1 0-16,-6 12-2 15,5-3-4-15,0 12-1 16,9-6 0-16,-4 11-1 16,10-4 0-16,0 10 0 15,9-3 0-15,1 4 0 16,8-9 1-16,2 5 0 15,5-9 0-15,8 6 1 16,4-6-1-16,8 6-1 16,3-11-1-16,6-1-1 15,1-17-2-15,6-11 2 16,2-15-1-16,6-19 3 16,2-11 1-16,7-15 2 0,-3-4-1 15,8-9 0-15,-5 4-1 16,4-4 0-16,-9 8-1 15,5-4 1-15,-5 7 0 16,4-6-1-16,-2 3 1 16,5-9 0-16,-6 9 0 15,3-5 0-15,-9 13-1 16,-1-1 0-16,-9 14 4 0,-10 2 4 16,-5 10 3-16,-3 5 5 15,-6 9 1-15,-6 6-4 16,-1 8-4-16,-9 10-3 15,-4 7-5-15,-4 12 0 16,0 2 0-16,0 8 0 16,7-6-1-16,1 6 0 15,7-7 1-15,3-1-1 16,4-5 0-16,2 0 0 16,1-10 0-16,1-1-2 15,2-2 1-15,1-4-5 16,1-4-5-16,0 1-18 15,1-6-31-15,-1-2-91 16,0-4 6-16,0-7-211 16</inkml:trace>
          <inkml:trace contextRef="#ctx0" brushRef="#br0" timeOffset="-11669.1012">1121 961 286 0,'-2'-3'71'0,"1"0"21"0,1-6-79 16,1 3-12-16,4-6 0 16,0 0-1-16,0-4 1 15,0 3 0-15,4-2-1 16,-1 3 1-16,2-1 1 16,0 4 1-16,1-1 4 15,-1 4 1-15,4 1 4 16,-1 2 1-16,4 1 2 15,-2 2-4-15,3 3 0 16,0 2-4-16,0 5-3 16,-1 2-4-16,-4 8 1 15,-5 0-1-15,-8 8 1 16,-4 2 1-16,-6 5 3 16,-7-4 0-16,-8 7 0 15,-3-5-1-15,-12 9 1 0,0-5-3 16,-5 6 2-16,2-12 2 15,2 6 1-15,11-11 0 16,5-2 0-16,10-10-3 16,5 3-1-16,10-10-3 15,8-2 4-15,7-4 2 16,12-4-1-16,9-4 1 16,14-3-1-16,3 2-2 15,14 5-9-15,-4 6-25 0,5 14-100 16,-13 11 18-16,-2 18-262 15</inkml:trace>
          <inkml:trace contextRef="#ctx0" brushRef="#br0" timeOffset="-10485.7675">-124 1854 311 0,'3'-1'57'0,"6"-1"36"16,4 2-94-16,5 0 1 15,2 0 4-15,7 0-1 16,-1-2 0-16,6 2 1 15,-4-1 3-15,10-4 7 16,0 3 4-16,10-1 10 0,4-2-1 16,21-3 2-16,3 1-8 15,22-3-3 1,-3 0-8-16,16 2-3 0,-11 1-2 16,11 4-1-16,-16 3-3 15,12 5 1-15,-17 1-2 16,5 8-1-16,-19 1-2 15,0 1-2-15,-16 2-3 16,-7 2-9-16,-14-6-3 0,-3 1-19 16,-13-2-17-16,-6-3-69 15,-5-4 6-15,-11 4-152 16</inkml:trace>
          <inkml:trace contextRef="#ctx0" brushRef="#br0" timeOffset="-9483.3947">824 2301 380 0,'-8'-7'82'0,"-4"2"37"16,2 2-112-16,-3 6-15 15,-1 4-5-15,-7 8-7 0,-4 8-2 16,-10 7 3-1,2 0 11-15,-10 6 13 0,1-2 10 16,-4 7 4-16,4-3 0 16,-6 12-2-16,10 0-9 15,1 10-4-15,12-7-2 16,4 10-1-16,11-8-2 16,8 6-2-16,4-9-2 15,8-1-2-15,2-16-1 16,7-7-1-16,0-15 2 0,9-11 1 15,0-14 2-15,7-11 1 16,-2-8 3-16,5-17 2 16,-4-6 1-16,-3-14 1 15,-3 2 0-15,-1-10 0 16,-9 11 0-16,4 2 2 16,-9 18 1-16,0 8 3 15,-3 19-1-15,0 5 0 16,-1 11-2-16,1 6-1 15,-1 2-3-15,0 9 1 16,-3 3-1-16,-2 17 1 16,-4 7 1-16,-5 29 1 15,0 10 0-15,-5 31-1 16,0 4-1-16,0 35-2 16,-2-8-3-16,-1 33-1 0,3-20-1 15,-2 25 2-15,4-30 3 16,1 3 5-16,4-34 2 15,5 3 0-15,4-37-2 16,3-1-5-16,-1-24-8 16,0-8-23-16,-4-20-29 15,-8-9-79-15,-2-16-2 16,-4-11-172-16</inkml:trace>
          <inkml:trace contextRef="#ctx0" brushRef="#br0" timeOffset="-8609.471">980 2181 222 0,'-3'-11'87'0,"-1"4"7"16,3 1-51-16,-3 1-32 16,6 3-4-16,0 0-2 15,-2 2 0-15,3 4 5 16,0 1 2-16,4 0 4 16,1 0-1-16,2-4 2 15,0-1 0-15,3 0 3 16,-1-3-1-16,3 0 0 15,0 1-4-15,7-1-4 16,-1-2-4-16,4 3-3 16,-3-1-2-16,4 1-1 15,-4 4 0-15,-1 3 0 0,-6 1 0 16,4 4-2-16,-8 0 0 16,-4 7 0-16,-6 3 0 15,-6 3 0-15,-5 2 2 16,-8 6 0-16,-3-4 1 15,-8 3 0-15,3 0 0 0,-2 1-1 16,4-6 1 0,4 3-1-16,11-6 2 0,-1 0 1 15,8-8-1-15,4 5 2 16,3-4 0-16,4 1-1 16,6-1-2-16,10 2 1 15,4-4-2-15,12 4-1 16,1-1-1-16,7 8-7 15,0-1-5-15,2 5-38 16,-8-1-41-16,5 2-46 16,-10-4-29-16,-1-3-61 15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07:51.0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1E21EDF-E157-4159-963C-C3E55C00E4ED}" emma:medium="tactile" emma:mode="ink">
          <msink:context xmlns:msink="http://schemas.microsoft.com/ink/2010/main" type="writingRegion" rotatedBoundingBox="17290,1448 23945,1448 23945,8204 17290,8204"/>
        </emma:interpretation>
      </emma:emma>
    </inkml:annotationXML>
    <inkml:traceGroup>
      <inkml:annotationXML>
        <emma:emma xmlns:emma="http://www.w3.org/2003/04/emma" version="1.0">
          <emma:interpretation id="{128E46D8-5F9F-4970-9A36-709BC783F6EB}" emma:medium="tactile" emma:mode="ink">
            <msink:context xmlns:msink="http://schemas.microsoft.com/ink/2010/main" type="paragraph" rotatedBoundingBox="17290,1448 23945,1448 23945,4134 17290,4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0BC661-1104-47CE-8908-A5F41BACF059}" emma:medium="tactile" emma:mode="ink">
              <msink:context xmlns:msink="http://schemas.microsoft.com/ink/2010/main" type="line" rotatedBoundingBox="17290,1448 23945,1448 23945,4134 17290,4134">
                <msink:destinationLink direction="with" ref="{44ACBD46-7B12-4029-9562-D9EF945EFB6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AE978CF-37F9-4543-8AFB-34CC0D9071DB}" emma:medium="tactile" emma:mode="ink">
                <msink:context xmlns:msink="http://schemas.microsoft.com/ink/2010/main" type="inkWord" rotatedBoundingBox="17290,2243 21508,2243 21508,3637 17290,363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4596-2113 316 0,'8'-15'71'0,"-1"-5"29"0,1 0-90 15,9-3-9-15,3 5 0 16,6-2 0-16,-2 6 0 16,7 1 1-16,-4 6 1 15,4-4 5-15,-3 4 3 0,12-3 7 16,-5 0 6-16,10 4-1 15,-4-3-2-15,9 3-2 16,-7 2-6-16,9 4-5 16,-7 4-2-16,5 7-2 15,-7 3-2-15,2 4-3 16,-11 0-5-16,-2 4-10 16,-12-2-7-16,-5 0-12 15,-9-4-9-15,-2 6-16 16,-3-4-27-16,-4 7-23 15,-5 1-11-15,-1 3-38 16</inkml:trace>
          <inkml:trace contextRef="#ctx0" brushRef="#br0" timeOffset="988.1324">6520-2543 383 0,'-8'-13'85'0,"-1"-1"38"0,5 3-112 16,-3 1-3-16,4 1-2 16,-4 1-2-16,-1 0-1 15,-6-2 4-15,1 5 2 16,0-2 2-16,1 4-1 0,-1 5-1 16,-2 1-4-16,-3 10-2 15,-6 9-2-15,-5 18-1 16,-3 4 2-16,-5 20 0 15,3-1 0 1,-1 10 1-16,10-9 0 0,3 8-1 16,11-7-2-16,6 6-1 15,1-6-2-15,6 3-1 16,3-10 0-16,3-2 0 16,2-18 1-16,12-4 0 15,-1-16 1-15,11-13 0 16,-1-12 1-16,13-14 0 15,-5-13 2-15,8-17 0 16,-4-4 0-16,5-13 0 16,-10 3 1-16,2-9-1 0,-10 11-1 15,-5-7 1-15,-10 13 0 16,-7-1 1 0,-8 14 1-16,-6 0 1 0,-3 11 1 15,-4 3 0-15,3 12 0 16,0 6-1-16,4 11-1 15,-3 17-1-15,-1 16-1 16,-6 21-1-16,-8 10 0 16,-2 22 1-16,1-1 1 15,-2 16 0-15,6-7 0 16,1 13-1-16,5-18-1 0,2-5-6 16,6-25-6-16,7-14-49 15,5-23-54-15,3-14-28 16,4-14-51-16,3-11 11 15</inkml:trace>
          <inkml:trace contextRef="#ctx0" brushRef="#br0" timeOffset="1646.0182">6970-1773 370 0,'-10'4'93'0,"2"-4"28"0,4-2-104 16,6 0-18-16,5 2-3 16,1 2-1-16,4 1-1 0,1 0 0 15,2-1 3-15,1-2 3 16,3-3 4-16,2-2 4 16,-2-2 6-16,4 2 3 15,-5 2 0-15,2 1-1 16,-5 4-4-16,-2 6-4 15,-5 2-2-15,-6 10-1 16,-7 10-2-16,-8 8-1 16,-9 5-1-16,-8 9 0 15,-3-6-1-15,-8 1 2 16,4-7 0-16,-1-1 0 16,6-9 1-16,3 0-1 15,10-10 0-15,3-3-1 16,7-6-2-16,9 3 0 0,2-8 0 15,5 3 1-15,4-1-1 16,9 0 1-16,2-3 0 16,13 0 1-16,3-3-1 15,12-1 1-15,1-2-1 16,12-3-1-16,-6 1 0 16,9-2-3-16,-8 0-3 15,10 2-12-15,-10 0-12 16,4-2-37-16,-11-5-40 15,-3-2-26-15,-11-3-29 0,3-3-2 16</inkml:trace>
          <inkml:trace contextRef="#ctx0" brushRef="#br0" timeOffset="2014.5579">8175-1965 416 0,'-6'-7'94'0,"6"0"36"0,13 2-121 15,15 4-15-15,10-3-7 16,14 6-11-16,-4 3-9 16,8 0-9-16,-8 2 5 15,7 3 7-15,-8 0 9 16,8 0 10-16,-14-2 10 16,2-2 3-16,-10-4 2 15,-1-5 1-15,-12-6-1 0,0-4-30 16,-7-3-63-16,-10-8 10 15,-6-1-172-15</inkml:trace>
          <inkml:trace contextRef="#ctx0" brushRef="#br0" timeOffset="2305.0776">8716-2520 267 0,'2'55'193'16,"-5"-4"-76"-16,-4 22-46 16,5-1-70-16,-6 14-69 15,-3-6 67-15,-6 11 0 16,0-13 0-16,1 10 1 0,4-15 0 16,5 0-9-1,6-15-12-15,4-3-30 0,4-20-21 16,1-8-44-16,-1-16-13 15,6-12-50-15</inkml:trace>
        </inkml:traceGroup>
        <inkml:traceGroup>
          <inkml:annotationXML>
            <emma:emma xmlns:emma="http://www.w3.org/2003/04/emma" version="1.0">
              <emma:interpretation id="{373EAE73-E3D4-428E-B3CB-DB0FDC6FE2F9}" emma:medium="tactile" emma:mode="ink">
                <msink:context xmlns:msink="http://schemas.microsoft.com/ink/2010/main" type="inkWord" rotatedBoundingBox="22259,1448 23945,1448 23945,4134 22259,4134"/>
              </emma:interpretation>
              <emma:one-of disjunction-type="recognition" id="oneOf1">
                <emma:interpretation id="interp1" emma:lang="" emma:confidence="0">
                  <emma:literal>j</emma:literal>
                </emma:interpretation>
                <emma:interpretation id="interp2" emma:lang="" emma:confidence="0">
                  <emma:literal>m</emma:literal>
                </emma:interpretation>
                <emma:interpretation id="interp3" emma:lang="" emma:confidence="0">
                  <emma:literal>D</emma:literal>
                </emma:interpretation>
                <emma:interpretation id="interp4" emma:lang="" emma:confidence="0">
                  <emma:literal>J</emma:literal>
                </emma:interpretation>
                <emma:interpretation id="interp5" emma:lang="" emma:confidence="0">
                  <emma:literal>B</emma:literal>
                </emma:interpretation>
              </emma:one-of>
            </emma:emma>
          </inkml:annotationXML>
          <inkml:trace contextRef="#ctx0" brushRef="#br0" timeOffset="2972.4579">9784-3318 231 0,'21'-42'159'16,"-7"7"-33"-16,2 7-18 15,6 15-120-15,1 21-9 16,-11 15-1-16,-7 30-1 16,-14 12 5-16,-7 25 10 15,-7-1 13-15,-4 26 12 0,1-9 7 16,-3 27 4-16,9-10-1 16,2 23-4-1,6-15-11-15,-4 10-4 0,3-26-4 16,-4-2-1-16,-1-30-1 15,4-10 0-15,6-27-2 16,2-11-7-16,4-20-7 16,2-12-3-16,2-9-1 0,1-11-2 15,0-9 7 1,9-11 6-16,1-1 2 16,7-9 3-16,3 8 3 15,15-5 2-15,1 6 2 0,19 2 1 16,3 6 0-16,15 5-1 15,-7 10-3-15,9 12-6 16,-15 8-3-16,1 10-3 16,-17 9 1-16,-2 15 1 15,-15 4 7-15,-10 13 6 16,-12-3 7-16,-16 17 7 16,-11-9 1-16,-16 11 3 15,-4-9-2-15,-15 5 0 16,3-17-6-16,-12-2 1 15,1-23-4-15,-11-6-4 16,5-15-4-16,-6-5-2 16,12 0-4-16,2 3-4 0,17 2-2 15,2 7-2-15,13 0-1 16,3-1 1-16,10-2-10 16,5-3-52-16,10-2-65 15,6-4-8-15,4 0-172 16</inkml:trace>
          <inkml:trace contextRef="#ctx0" brushRef="#br0" timeOffset="3564.6803">10826-1476 379 0,'-14'-3'92'0,"-1"5"31"16,5 1-111-16,3 0-12 15,5-1-5-15,1-2-8 16,1-3 0-16,10-9 1 16,5-6 5-16,11-14 2 0,6 1 8 15,9-7 7-15,-3 8 2 16,6 5 3-16,-6 15 1 16,2 5 3-16,-7 5-6 15,-2 1-2-15,-2 3-2 16,-6 1-4-16,-7 1-6 15,-2 6-4-15,-8 3 1 0,-4 8-1 16,-5 0 2-16,-7 9 1 16,-5 1 2-16,-9 9 0 15,0 1 1-15,-10 7-1 16,1-2 1-16,-2 8-1 16,5-9 1-16,-3 3-1 15,8-7 0-15,0 2 1 16,5-7 0-16,1 3 2 15,4-8 0-15,6 2 0 16,11-7 0-16,11 1 0 16,9-6-3-16,18 0-7 15,8 0-13-15,17 2-98 16,-4-6-15-16,14-3-40 16,-11-4-39-16</inkml:trace>
        </inkml:traceGroup>
      </inkml:traceGroup>
    </inkml:traceGroup>
    <inkml:traceGroup>
      <inkml:annotationXML>
        <emma:emma xmlns:emma="http://www.w3.org/2003/04/emma" version="1.0">
          <emma:interpretation id="{605DBBFE-4469-4463-9816-28B5FC1D7ED5}" emma:medium="tactile" emma:mode="ink">
            <msink:context xmlns:msink="http://schemas.microsoft.com/ink/2010/main" type="paragraph" rotatedBoundingBox="19238,7666 20416,4961 22103,5695 20925,84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8665D18-A8E2-4AB9-80D2-4DCBA4A1A61B}" emma:medium="tactile" emma:mode="ink">
              <msink:context xmlns:msink="http://schemas.microsoft.com/ink/2010/main" type="line" rotatedBoundingBox="19238,7666 20416,4961 22103,5695 20925,8401"/>
            </emma:interpretation>
          </emma:emma>
        </inkml:annotationXML>
        <inkml:traceGroup>
          <inkml:annotationXML>
            <emma:emma xmlns:emma="http://www.w3.org/2003/04/emma" version="1.0">
              <emma:interpretation id="{4BABB7A9-2352-4B32-8DB7-88E38B4A4C5A}" emma:medium="tactile" emma:mode="ink">
                <msink:context xmlns:msink="http://schemas.microsoft.com/ink/2010/main" type="inkWord" rotatedBoundingBox="19238,7666 20096,5695 21332,6234 20474,8204"/>
              </emma:interpretation>
              <emma:one-of disjunction-type="recognition" id="oneOf2">
                <emma:interpretation id="interp6" emma:lang="" emma:confidence="1">
                  <emma:literal/>
                </emma:interpretation>
              </emma:one-of>
            </emma:emma>
          </inkml:annotationXML>
          <inkml:trace contextRef="#ctx0" brushRef="#br0" timeOffset="5391.3528">7956 1053 466 0,'-13'6'106'0,"-7"4"41"16,2 2-138-16,-7 1-5 16,-2 2-3-16,-11 2-2 15,-2-4 0-15,-15-1 2 16,4-2 0-16,-19 3 0 16,4 2 0-16,-11 6 0 15,9 4 0-15,-6 15-1 16,17 2 0-16,-3 11 0 15,14 2 0-15,3 14-1 16,13-6 0-16,5 12-2 16,13-5 1-16,14 6 0 0,11-13 0 15,17-3 0-15,8-17 2 16,17-16-1-16,3-21 0 16,14-17-1-16,-8-14 0 15,9-18 0-15,-11-9-1 16,3-17 2-16,-17 2 3 15,2-14 2-15,-12 8 2 0,0-7 4 16,-5 15 0-16,2 2 0 16,-5 17-3-16,1 8-2 15,-6 16-4-15,-6 12 0 16,-9 12-1-16,-5 19 0 16,-9 16 1-16,-4 21 1 15,-4 12 1-15,-4 28 2 16,1-2 2-16,0 28-1 15,6 1-1-15,1 28-1 16,5-11-3-16,0 23-1 16,-1-16 0-16,-1 14 0 15,-1-27 0-15,-8 7 0 16,6-32 0-16,-2-3 0 16,2-37 1-16,1-13-6 15,7-26-5-15,0-11-15 16,-2-16-11-16,6-8-45 0,-1-7-52 15,0-18-18 1,2-7-42-16,4-20 25 0</inkml:trace>
        </inkml:traceGroup>
        <inkml:traceGroup>
          <inkml:annotationXML>
            <emma:emma xmlns:emma="http://www.w3.org/2003/04/emma" version="1.0">
              <emma:interpretation id="{A84725DA-CCC5-470D-A321-282C086FF781}" emma:medium="tactile" emma:mode="ink">
                <msink:context xmlns:msink="http://schemas.microsoft.com/ink/2010/main" type="inkWord" rotatedBoundingBox="20796,5745 21022,5225 22103,5695 21876,6215"/>
              </emma:interpretation>
              <emma:one-of disjunction-type="recognition" id="oneOf3">
                <emma:interpretation id="interp7" emma:lang="" emma:confidence="0">
                  <emma:literal>3</emma:literal>
                </emma:interpretation>
                <emma:interpretation id="interp8" emma:lang="" emma:confidence="0">
                  <emma:literal>}</emma:literal>
                </emma:interpretation>
                <emma:interpretation id="interp9" emma:lang="" emma:confidence="0">
                  <emma:literal>2</emma:literal>
                </emma:interpretation>
                <emma:interpretation id="interp10" emma:lang="" emma:confidence="0">
                  <emma:literal>{</emma:literal>
                </emma:interpretation>
                <emma:interpretation id="interp11" emma:lang="" emma:confidence="0">
                  <emma:literal>7</emma:literal>
                </emma:interpretation>
              </emma:one-of>
            </emma:emma>
          </inkml:annotationXML>
          <inkml:trace contextRef="#ctx0" brushRef="#br0" timeOffset="6069.9339">8306 611 335 0,'-23'17'87'0,"-3"3"28"16,6-9-96-16,1 3-4 15,4-6-2-15,2 0 3 16,7-6-1-16,4-4 1 0,2-8 0 15,8-8 2-15,9-5-6 16,8-7 2-16,1 2-2 16,11-1 0-16,1 4-4 15,5 6-2-15,-3 4-2 16,8 1 0 0,-6 6-2-16,-3 5 0 0,-7-2 0 15,-7 5-2-15,-10 5 0 0,-4 6-1 16,-9 4-1-16,-9 13 0 15,-2 2 0-15,-10 7-1 16,-4-1 1-16,-4 11 1 16,3-9 1-16,-3 7 0 15,7-5 1-15,0 0-1 16,9-11 0-16,6 6 1 16,3-8-1-16,7 1 1 15,10-5-1-15,8 7 1 16,5-5 0-16,19 2-1 15,4-7-1-15,16 1-1 16,1-9-4-16,21-4-12 16,-1-6-12-16,17-6-61 15,-14-4-53-15,9-5-12 16,-22 0-130-16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07:46.6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ED4F3B4-FD5C-4BB3-9CBE-F119E75C6BE8}" emma:medium="tactile" emma:mode="ink">
          <msink:context xmlns:msink="http://schemas.microsoft.com/ink/2010/main" type="writingRegion" rotatedBoundingBox="12696,4154 16030,4154 16030,5553 12696,5553"/>
        </emma:interpretation>
      </emma:emma>
    </inkml:annotationXML>
    <inkml:traceGroup>
      <inkml:annotationXML>
        <emma:emma xmlns:emma="http://www.w3.org/2003/04/emma" version="1.0">
          <emma:interpretation id="{82D31B16-D7FE-4737-939A-65CB8A88B12A}" emma:medium="tactile" emma:mode="ink">
            <msink:context xmlns:msink="http://schemas.microsoft.com/ink/2010/main" type="paragraph" rotatedBoundingBox="12696,4154 16030,4154 16030,5553 12696,5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AB5D4B-4961-4EBC-9246-86C6E1ACBDBB}" emma:medium="tactile" emma:mode="ink">
              <msink:context xmlns:msink="http://schemas.microsoft.com/ink/2010/main" type="line" rotatedBoundingBox="12696,4154 16030,4154 16030,5553 12696,5553"/>
            </emma:interpretation>
          </emma:emma>
        </inkml:annotationXML>
        <inkml:traceGroup>
          <inkml:annotationXML>
            <emma:emma xmlns:emma="http://www.w3.org/2003/04/emma" version="1.0">
              <emma:interpretation id="{25E3C18F-B9CD-4121-9FC0-26E0A25A0AA1}" emma:medium="tactile" emma:mode="ink">
                <msink:context xmlns:msink="http://schemas.microsoft.com/ink/2010/main" type="inkWord" rotatedBoundingBox="12696,4884 13243,4884 13243,5553 12696,555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84 0 402 0,'-22'23'90'16,"4"4"36"-16,8-2-117 16,5 0-8-16,5-4 0 15,0-1-2-15,2-6 1 0,-1-4 0 16,3-4 1-16,1-1 4 16,3-3 2-16,5-2 3 15,2-3 0-15,7 1 0 16,1-1-3-16,5 1-3 15,-3 4-2-15,2 3-1 16,-7 3 0-16,-1 0 0 16,-5 0 0-16,-1-1 0 15,-5-2 0-15,-4-2 1 16,-8 1 0-16,-4 1 1 16,-7-2 1-16,-6 12 0 15,-3 3 0-15,-7 9-1 16,1 1-2-16,-5 12 0 15,5-5-2-15,-1 3 1 16,9-7 0-16,4 1 0 16,9-9 0-16,9-1 0 15,12-4 1-15,11 0 0 0,10-6 0 16,14 1 0-16,4-5-1 16,11 1-5-16,-2-6-6 15,6 5-33-15,-10-1-27 16,-1 3-71-16,-15 2-14 15,2 4-131-15</inkml:trace>
        </inkml:traceGroup>
        <inkml:traceGroup>
          <inkml:annotationXML>
            <emma:emma xmlns:emma="http://www.w3.org/2003/04/emma" version="1.0">
              <emma:interpretation id="{502C7BDE-395D-4836-B8CE-00FA5A683481}" emma:medium="tactile" emma:mode="ink">
                <msink:context xmlns:msink="http://schemas.microsoft.com/ink/2010/main" type="inkWord" rotatedBoundingBox="15429,4154 16030,4154 16030,4856 15429,4856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912.471">2735-38 443 0,'37'7'98'0,"21"-4"39"15,13-3-136-15,27-2-130 16,0-4-8-16,10 4-47 16,-17 2-44-16</inkml:trace>
          <inkml:trace contextRef="#ctx0" brushRef="#br0" timeOffset="583.7594">2768-729 451 0,'-1'-1'100'0,"-8"2"39"0,8 8-135 16,7 4-19-16,6 4-17 16,6 1-3-16,7 3-3 15,2-6 6-15,9 0 5 16,2-3 19-16,5 3 6 15,-3-2 7-15,7 2 3 16,-6-3 1-16,6-1-1 16,-6-7-7-16,7-8-47 15,-6-4-63-15,-2-9 0 16,-12-4-162-16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07:55.5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4ACBD46-7B12-4029-9562-D9EF945EFB60}" emma:medium="tactile" emma:mode="ink">
          <msink:context xmlns:msink="http://schemas.microsoft.com/ink/2010/main" type="inkDrawing" rotatedBoundingBox="17740,4438 24465,4969 24445,5221 17721,4690" semanticType="underline" shapeName="Other">
            <msink:sourceLink direction="with" ref="{C70BC661-1104-47CE-8908-A5F41BACF059}"/>
          </msink:context>
        </emma:interpretation>
      </emma:emma>
    </inkml:annotationXML>
    <inkml:trace contextRef="#ctx0" brushRef="#br0">0 17 314 0,'23'-2'70'16,"4"-1"31"-16,-1-2-89 15,19 2-9-15,7 3 1 0,16 0 1 16,-2 0 1-16,20-2 9 16,-8 0 7-16,22-3 10 15,-2 2 0-15,35 2 2 16,-5-1-9-16,34 8-4 16,-4 4-8-16,41 10 1 15,-13 5-3-15,42 15 2 16,-6 7-3-16,47 14-2 15,-27-3-2-15,49 4-3 16,-32-14-2-16,25-12 6 16,-35-19 3-16,28-12 6 15,-43-12 7-15,38-8 3 16,-34-1-4-16,17-1-5 0,-39 2-3 16,17 5-9-16,-47 7-2 15,9 1-2-15,-33 10 0 16,2 7-1-16,-38 2 1 15,-1 5 3-15,-34 1 4 16,-5 0 3-16,-26-1 2 16,-9-2-1-16,-14-7-3 15,-12-3-4-15,-14-2-4 0,-7-6-4 16,-13-2-5-16,-17-2-11 16,-9 0-1-16,-18-1-1 15,-7 5 1-15,-15 3 0 16,6 0 5-16,-11 0-11 15,10 0-11-15,-13-5-136 16,12 0 34-16,-12 3-343 16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2:43.29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A83AB27-9E0F-4D78-A027-B795A7AA185E}" emma:medium="tactile" emma:mode="ink">
          <msink:context xmlns:msink="http://schemas.microsoft.com/ink/2010/main" type="writingRegion" rotatedBoundingBox="580,1736 24978,2420 24654,13993 256,13309"/>
        </emma:interpretation>
      </emma:emma>
    </inkml:annotationXML>
    <inkml:traceGroup>
      <inkml:annotationXML>
        <emma:emma xmlns:emma="http://www.w3.org/2003/04/emma" version="1.0">
          <emma:interpretation id="{BE17083A-9987-4E94-BE39-8E8C96BA1EE7}" emma:medium="tactile" emma:mode="ink">
            <msink:context xmlns:msink="http://schemas.microsoft.com/ink/2010/main" type="paragraph" rotatedBoundingBox="1701,1756 24777,2887 24628,5916 1552,4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E09C7D-F2FB-47C7-90D2-169E3007F70B}" emma:medium="tactile" emma:mode="ink">
              <msink:context xmlns:msink="http://schemas.microsoft.com/ink/2010/main" type="inkBullet" rotatedBoundingBox="1701,1756 3255,1832 3132,4332 1578,4255"/>
            </emma:interpretation>
          </emma:emma>
        </inkml:annotationXML>
        <inkml:trace contextRef="#ctx0" brushRef="#br0">-3089-257 334 0,'-12'13'114'0,"1"-1"11"0,-3 5-80 15,11 3-43-15,3 4-4 0,-2 1-1 16,1 5-1-16,-3-7 0 15,-7 6 0-15,1-3 3 16,-10 6 0-16,2 1 2 16,-12 17 0-16,3 3 1 15,-11 28 0-15,2 7 0 16,-9 35 0-16,5 7 0 16,-3 36-1-16,8-7-1 0,3 29-1 15,11-26-1-15,4 1-2 16,9-40 0-16,4-7 0 15,8-35 0-15,2-6 2 16,6-17 2-16,5-1 3 16,4-18 1-16,14-4 3 15,5-11 0-15,15-6 0 16,0-8-1-16,9-9-2 16,-6-6-1-16,7-11-2 15,-12-7-3-15,5-16-8 16,-14-4-7-16,-1-17-7 15,-15 1-3-15,-5-13-30 16,-11 9-59-16,-7-5 14 16,-12 15-177-16</inkml:trace>
        <inkml:trace contextRef="#ctx0" brushRef="#br0" timeOffset="252.936">-3687 1003 188 0,'38'-13'184'0,"2"-9"-51"0,25 4-112 16,3 5 113-16,13 6-127 15,-7 7-15-15,5 8-58 16,-14 1-68-16,1 1-6 15,-18-4-178-15</inkml:trace>
        <inkml:trace contextRef="#ctx0" brushRef="#br0" timeOffset="761.5431">-2498 1704 438 0,'-15'10'116'0,"-3"-4"29"0,6-7-128 0,9 1-29 16,4 0-31-16,6 5-53 15,0 3-13-15,-1 9-1 16,-2 4 19-16,-4 14 44 16,-5 3 71-16,-5 19 40 15,-2 1 14-15,2 11 10 16,4-4-21-16,6 5-16 15,8-20-24-15,12-9-7 16,3-23-10-16,12-11-1 16,0-15 4-16,10-20-1 15,-1-12-4-15,6-20 0 16,-8-6-1-16,1-14-6 16,-15 12 0-16,-10-4-1 15,-13 18-1-15,-16 5-5 0,-16 20-5 16,-19 7-7-16,-9 15-2 15,-12 16 1 1,6 9 5-16,3 12 0 0,16-2-5 16,14 7-101-16,17-10 27 15,14-7-267-15</inkml:trace>
      </inkml:traceGroup>
      <inkml:traceGroup>
        <inkml:annotationXML>
          <emma:emma xmlns:emma="http://www.w3.org/2003/04/emma" version="1.0">
            <emma:interpretation id="{B60181BF-7A5A-40F2-B908-5E4800FB7C66}" emma:medium="tactile" emma:mode="ink">
              <msink:context xmlns:msink="http://schemas.microsoft.com/ink/2010/main" type="line" rotatedBoundingBox="5331,1967 24775,2920 24628,5916 5184,4963"/>
            </emma:interpretation>
          </emma:emma>
        </inkml:annotationXML>
        <inkml:traceGroup>
          <inkml:annotationXML>
            <emma:emma xmlns:emma="http://www.w3.org/2003/04/emma" version="1.0">
              <emma:interpretation id="{52E29C8C-AE01-446B-BAD4-729A88388DD1}" emma:medium="tactile" emma:mode="ink">
                <msink:context xmlns:msink="http://schemas.microsoft.com/ink/2010/main" type="inkWord" rotatedBoundingBox="5328,2018 7143,2106 7028,4443 5214,435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 timeOffset="2102.5249">1174 2054 504 0,'-10'15'112'0,"15"-7"45"16,20-8-157-16,20-6-33 15,5-8-34-15,6-9-90 16,-8-4-6-16,5-9-189 0</inkml:trace>
          <inkml:trace contextRef="#ctx0" brushRef="#br0" timeOffset="2219.7312">1596 1807 373 0,'20'-27'123'0,"-9"7"16"16,3 4-98-16,-1 7-37 0,-3 13-15 16,-5 10-14-16,-5 16-28 0,-3 12-23 15,-7 14-57-15,-4 1-4 16,-2 8-107-16</inkml:trace>
          <inkml:trace contextRef="#ctx0" brushRef="#br0" timeOffset="4407.4125">1169 1931 313 0,'0'3'65'15,"7"-4"27"-15,-2 1-88 0,3 0-10 16,2 3 2-16,2 2-1 16,-2 3 3-16,0 6-2 15,-4-1 3-15,3-1 5 16,-3-2 6-16,2-4 7 16,2-4 7-16,4-7-4 15,2-2-8-15,4-4 0 16,-2-3-5-16,6-4-7 15,-1 0 2-15,4-7 4 16,1 3-4-16,5-4-1 16,-5 1-1-16,7-5 1 15,-5 3 0-15,1-2 0 16,-6 4 0-16,0 1-1 16,-5 11 0-16,-5 3 0 15,-3 5 0-15,-2 3-1 16,-2 2 1-16,0 0 0 15,-1 0 0-15,-2 2 0 0,0 0 5 16,-3 6 5-16,-4 2 5 16,-5 12 4-16,-3 4 1 15,-5 14-4-15,-1 0-3 16,-4 16-7-16,2-4-3 16,-4 9-2-16,4-4-3 15,-4 1-1-15,4-12-2 16,-4 4-2-16,4-13 0 15,0 1 0-15,1-7 2 0,-1 1-2 16,6-9 1-16,4-3-24 16,5-12-13-16,6-6-84 15,9-12 0-15,8-10-176 16</inkml:trace>
          <inkml:trace contextRef="#ctx0" brushRef="#br0" timeOffset="1810.4259">133 900 382 0,'-65'22'117'0,"14"-1"27"0,13 8-106 15,20-3-25-15,9 7-5 16,18-3-5-16,11 2-6 15,8-6 5-15,17-1 1 16,3-2-1-16,16 4 1 16,0-5-8-16,7-1-4 15,-8-4-3-15,8-7-10 0,-9-10-8 16,6-9-50-16,-8-2-52 16,3-2-7-16,-13 3-143 15</inkml:trace>
          <inkml:trace contextRef="#ctx0" brushRef="#br0" timeOffset="1572.3849">452 0 236 0,'-23'24'122'16,"3"-3"-5"-16,-7 12-41 15,4 4-59-15,-2 13-3 16,4 3-9-16,-8 15-4 15,-1-2-1-15,-3 17 1 16,0-6 0-16,-3 14 2 16,1-6 5-16,-2 21 8 15,11-3 0-15,2 28 1 16,11-5-2-16,5 20-5 16,6-16-7-16,9-2 1 0,3-32-1 15,11-5 1-15,6-28-1 16,9-11-1-16,4-24-1 15,8-10 0-15,-1-16-2 16,8-15-6-16,-6-7-5 16,8-14-14-16,-7-4-2 15,-2-18-5-15,-8-1 6 16,3-14 6-16,-10 0 11 0,2-14-9 16,-7 9-8-1,-3-9-78-15,-12 14 9 0,-8-9-187 16</inkml:trace>
        </inkml:traceGroup>
        <inkml:traceGroup>
          <inkml:annotationXML>
            <emma:emma xmlns:emma="http://www.w3.org/2003/04/emma" version="1.0">
              <emma:interpretation id="{C11D9DD2-5DDC-4B26-881A-36F05E0BA969}" emma:medium="tactile" emma:mode="ink">
                <msink:context xmlns:msink="http://schemas.microsoft.com/ink/2010/main" type="inkWord" rotatedBoundingBox="9198,2434 11067,2526 10970,4496 9102,4404"/>
              </emma:interpretation>
              <emma:one-of disjunction-type="recognition" id="oneOf1">
                <emma:interpretation id="interp1" emma:lang="" emma:confidence="0">
                  <emma:literal>tz</emma:literal>
                </emma:interpretation>
                <emma:interpretation id="interp2" emma:lang="" emma:confidence="0">
                  <emma:literal>t</emma:literal>
                </emma:interpretation>
                <emma:interpretation id="interp3" emma:lang="" emma:confidence="0">
                  <emma:literal>t,</emma:literal>
                </emma:interpretation>
                <emma:interpretation id="interp4" emma:lang="" emma:confidence="0">
                  <emma:literal>taz</emma:literal>
                </emma:interpretation>
                <emma:interpretation id="interp5" emma:lang="" emma:confidence="0">
                  <emma:literal>Er</emma:literal>
                </emma:interpretation>
              </emma:one-of>
            </emma:emma>
          </inkml:annotationXML>
          <inkml:trace contextRef="#ctx0" brushRef="#br0" timeOffset="5120.6246">4089 410 342 0,'-5'-1'98'0,"2"-3"20"15,1 4-98-15,6 2-9 16,1 3-10-16,3 0-2 15,2 5 1-15,0 0 0 16,-3 0 1-16,-4 7 4 16,-5 1 2-16,-3 8 5 15,-5 3 2-15,-8 14 1 16,-4 2-3-16,-7 14-1 16,-1 3-6-16,-4 13-1 15,5-2-2-15,-5 13 0 0,9-6-1 16,1 13 0-16,7-9-1 15,2 9 1 1,10-16-1-16,-2 4 0 0,11-18 0 16,4 3-1-16,5-13 0 15,6 6-1-15,4-15 0 0,7-2 1 16,3-12 0-16,12-7 1 16,3-13 0-16,22-8 1 15,-1-9-1-15,11-5-6 16,-9-6-7-16,2-7-28 15,-18-1-30-15,-8-11-64 16,-14-3-11-16,-13-13-116 16</inkml:trace>
          <inkml:trace contextRef="#ctx0" brushRef="#br0" timeOffset="5409.8597">3955 1091 450 0,'0'10'93'0,"5"-3"44"0,10 8-132 16,13 3-5-16,4 7 0 15,14 5 1-15,2-5-11 16,12-2-32-16,-4-2-31 16,4-2-64-16,-7-4-20 0,0 5-109 15</inkml:trace>
          <inkml:trace contextRef="#ctx0" brushRef="#br0" timeOffset="6044.8599">5027 1732 365 0,'-15'10'81'0,"7"-5"30"0,8 0-107 15,7 1-16-15,3 3-4 16,3-3-2-16,0-1-2 15,2-1 5-15,-2-6 10 16,6-3 17-16,-3-5 11 16,4-2 15-16,0 3 9 0,5-5-4 15,0 6-12-15,7 0-7 16,-3 3-10-16,6 0-12 16,-2 3 2-16,4 0-2 15,-9 4-1-15,0 6-3 16,-11 6 0-16,-7 14-5 15,-13 3-1-15,-16 18 1 16,-4 0 1-16,-13 11 2 16,-3-7 6-16,-4 4 1 15,7-13 1-15,-1 5 0 16,11-11-2-16,2 3-1 16,9-7-2-16,6 0 0 15,2-4-1-15,7 0 0 0,7-10 0 16,6-2 0-16,5-4 1 15,14-4-1-15,2-2 2 16,15 0-6-16,-1-1-8 16,13-1-28-16,-4-1-39 15,12-5-56-15,-9-5-16 16,7-5-96-16</inkml:trace>
        </inkml:traceGroup>
        <inkml:traceGroup>
          <inkml:annotationXML>
            <emma:emma xmlns:emma="http://www.w3.org/2003/04/emma" version="1.0">
              <emma:interpretation id="{30CC8495-1213-4B31-B038-2B00D7A79AD5}" emma:medium="tactile" emma:mode="ink">
                <msink:context xmlns:msink="http://schemas.microsoft.com/ink/2010/main" type="inkWord" rotatedBoundingBox="13144,2555 14538,2624 14415,5113 13022,5045"/>
              </emma:interpretation>
              <emma:one-of disjunction-type="recognition" id="oneOf2">
                <emma:interpretation id="interp6" emma:lang="" emma:confidence="0">
                  <emma:literal>tun</emma:literal>
                </emma:interpretation>
                <emma:interpretation id="interp7" emma:lang="" emma:confidence="0">
                  <emma:literal>Nun</emma:literal>
                </emma:interpretation>
                <emma:interpretation id="interp8" emma:lang="" emma:confidence="0">
                  <emma:literal>Fon</emma:literal>
                </emma:interpretation>
                <emma:interpretation id="interp9" emma:lang="" emma:confidence="0">
                  <emma:literal>Faun</emma:literal>
                </emma:interpretation>
                <emma:interpretation id="interp10" emma:lang="" emma:confidence="0">
                  <emma:literal>Tun</emma:literal>
                </emma:interpretation>
              </emma:one-of>
            </emma:emma>
          </inkml:annotationXML>
          <inkml:trace contextRef="#ctx0" brushRef="#br0" timeOffset="6766.6282">8034 571 343 0,'-7'-14'113'16,"-1"0"9"-16,5 6-94 15,-1 1-22-15,1 4-10 0,6 6-8 16,-1 1 7-16,-4 1 4 16,4 0 5-16,-4 5 10 15,-4 1 2-15,-3 12 3 16,1 6 2-16,-10 14-4 16,-1 5-6-16,-4 18-2 15,3 1-2-15,-8 27-3 16,6 6 0-16,-4 36-1 15,3-3-2-15,-1 33 1 16,8-10-1-16,3 13-1 16,6-29 0-16,9-7 0 15,4-40 0-15,11-12-1 16,1-33 2-16,14-8-1 16,4-12 1-16,19-10 0 0,0-13 0 15,13-10-3-15,-8-10-1 16,6-9-4-16,-16-5-3 15,0-9-6-15,-16 2-3 16,3-11-17-16,-10-1-23 16,-4-12-76-16,-8-1 4 15,-4-19-176-15</inkml:trace>
          <inkml:trace contextRef="#ctx0" brushRef="#br0" timeOffset="7048.4233">7811 1403 427 0,'52'7'107'0,"21"-4"34"16,10 0-125-16,21 4-31 15,-9 3-29-15,0 3-96 16,-21 4 0-16,-6 3-211 16</inkml:trace>
          <inkml:trace contextRef="#ctx0" brushRef="#br0" timeOffset="7622.6636">8778 2007 497 0,'-47'9'116'0,"4"-8"41"0,10 6-146 16,19 1-19-16,8 7-15 16,7-3-4-16,4 3-1 15,2-3 4-15,3-6 7 16,2-1 17-16,8 3 12 16,-1-6 5-16,15 1 7 15,-1 4 1-15,13 1-1 16,-1-3-7-16,5 7-5 15,-7 3-6-15,7 6-2 16,-12-1-3-16,-1 9-1 16,-12-4-1-16,-9 1 1 0,-13-6 0 15,-11 3 1-15,-7-3 0 16,-8 5 1-16,0-2-1 16,-4 6 0-16,6-6 0 15,1 3 0-15,8-1-1 16,5 5-1-16,7-2 1 15,7 6 0-15,3-5 0 16,3 0 0-16,1-9 0 16,-3-2 0-16,-4-5 0 15,-4-3 1-15,-4 2 0 0,-11 1 2 16,-5 2 0-16,-14 7 1 16,-7 1-1-16,-19 5-6 15,-6 2-3-15,-18 1-3 16,3-2-2-16,-12-1-11 15,12-5-2-15,0 2-6 16,17-3-125-16,-1-4 34 16,14-8-314-16</inkml:trace>
        </inkml:traceGroup>
        <inkml:traceGroup>
          <inkml:annotationXML>
            <emma:emma xmlns:emma="http://www.w3.org/2003/04/emma" version="1.0">
              <emma:interpretation id="{6192CB8D-0003-484C-96CE-37DF3B9ADABF}" emma:medium="tactile" emma:mode="ink">
                <msink:context xmlns:msink="http://schemas.microsoft.com/ink/2010/main" type="inkWord" rotatedBoundingBox="17580,2642 19631,2742 19488,5664 17437,5564"/>
              </emma:interpretation>
              <emma:one-of disjunction-type="recognition" id="oneOf3">
                <emma:interpretation id="interp11" emma:lang="" emma:confidence="1">
                  <emma:literal/>
                </emma:interpretation>
              </emma:one-of>
            </emma:emma>
          </inkml:annotationXML>
          <inkml:trace contextRef="#ctx0" brushRef="#br0" timeOffset="8804.1226">12787 686 309 0,'-5'-7'115'16,"-4"-3"8"-16,4 2-75 0,1-3-36 15,-1 4-8-15,0-1 0 16,0 1-3-16,-4 5 0 16,-1 4 1-16,-3 6 2 15,-2 4 2-15,-10 11 5 16,-3 5 0-16,-5 15 3 16,-5 4-2-16,-6 21-1 15,5 2-6-15,-6 23 0 16,7 3-3-16,-7 27 0 15,8-7-1-15,-1 24 1 16,10-13 0-16,-2 14-2 16,13-23 0-16,4 7 0 15,6-24 0-15,9 4 0 16,10-24 0-16,13 7 0 16,4-18 0-16,18 6 1 0,4-14-1 15,19-1 1-15,-3-15-2 16,16-1-1-16,-9-20-2 15,8-5 0-15,-13-15 0 16,4-15 0-16,-18-16 2 16,8-16-4-16,-11-9-6 15,3-16-26-15,-11 4-34 16,3-13-65-16,-17 4-10 0,-7-12-128 16</inkml:trace>
          <inkml:trace contextRef="#ctx0" brushRef="#br0" timeOffset="9151.5325">12339 1503 214 0,'-44'40'80'0,"8"1"23"15,11-6-58-15,5 2-2 16,12-8-10-16,3 3-6 16,5-5-13-16,8-3-1 15,4-4-1-15,11-5 1 0,3-5 0 16,18-1-3-16,2-6-1 16,21-1-2-16,1 1-2 15,28-1-3 1,-6 3-5-16,16 9-66 0,-15 5-60 15,7 11-6-15,-28 6-171 16</inkml:trace>
          <inkml:trace contextRef="#ctx0" brushRef="#br0" timeOffset="9658.1262">13868 2218 506 0,'-5'4'105'0,"3"-1"48"0,12 5-153 15,6 9-15-15,3 3-6 16,-3 10-4-16,-7 1-1 16,-11 11 4-16,-8 1 11 15,-13 10 12-15,-9 2 10 16,-13 11 11-16,1-3 4 15,-8 4 5-15,7-11-3 0,5-1-4 16,12-14-11 0,8-1-5-16,12-8-6 0,10-1-4 15,6-2-3-15,9-5-5 16,2-4-2-16,15 0-7 16,-3-3-4-16,9-2-5 15,0-2 2-15,5 0-15 16,-7-4-5-16,5-11-7 15,-5-8 13-15,2-11 10 16,-7-9 3-16,0-10-2 16,-6-2-10-16,0-6-50 15,-9 5-16-15,0-7-80 16</inkml:trace>
          <inkml:trace contextRef="#ctx0" brushRef="#br0" timeOffset="9872.6874">14188 2685 144 0,'8'-23'146'0,"-3"8"-29"16,-3 6-22-16,1 14-28 15,-1 15-35-15,-2 18-9 16,-2 11-11-16,-4 20-7 16,-3 4-9-16,-9 15 0 0,-2-6-2 15,-5 16 1-15,2-12 4 16,-2 7 4-16,10-17-1 16,5 2-4-1,7-21-16-15,8-14-98 0,3-20-11 0,12-18-43 16,2-20-22-16</inkml:trace>
        </inkml:traceGroup>
        <inkml:traceGroup>
          <inkml:annotationXML>
            <emma:emma xmlns:emma="http://www.w3.org/2003/04/emma" version="1.0">
              <emma:interpretation id="{8B331BBA-4EAD-4173-9334-676F3258A924}" emma:medium="tactile" emma:mode="ink">
                <msink:context xmlns:msink="http://schemas.microsoft.com/ink/2010/main" type="inkWord" rotatedBoundingBox="22405,2804 24775,2920 24658,5305 22288,5189"/>
              </emma:interpretation>
              <emma:one-of disjunction-type="recognition" id="oneOf4">
                <emma:interpretation id="interp12" emma:lang="" emma:confidence="0">
                  <emma:literal>Es</emma:literal>
                </emma:interpretation>
                <emma:interpretation id="interp13" emma:lang="" emma:confidence="0">
                  <emma:literal>65</emma:literal>
                </emma:interpretation>
                <emma:interpretation id="interp14" emma:lang="" emma:confidence="0">
                  <emma:literal>Es-</emma:literal>
                </emma:interpretation>
                <emma:interpretation id="interp15" emma:lang="" emma:confidence="0">
                  <emma:literal>tus</emma:literal>
                </emma:interpretation>
                <emma:interpretation id="interp16" emma:lang="" emma:confidence="0">
                  <emma:literal>Eis</emma:literal>
                </emma:interpretation>
              </emma:one-of>
            </emma:emma>
          </inkml:annotationXML>
          <inkml:trace contextRef="#ctx0" brushRef="#br0" timeOffset="10826.6044">17634 897 350 0,'10'-8'106'0,"-1"-4"21"16,6-1-93-16,-1-1-27 15,3 1-4-15,-4 3-8 16,1 0 1-16,-6 4 1 16,-3 2 4-16,-2-2 5 15,-1 4 10-15,-4 0 0 0,-3 4 1 16,-5 3-3-16,-6 10-2 16,-8 1-9-16,-5 16-1 15,-1 6-1-15,-8 15 0 16,3 4-1-16,-7 21-1 15,4 0 0-15,-10 21 0 16,5-6 0-16,-10 22 1 16,6-9 0-16,-3 19 1 15,9-17 0-15,1 14 1 16,12-22 0-16,9 1 0 16,9-23 0-16,12 4 1 15,8-19 1-15,15 0 1 16,7-12 1-16,11-4 1 15,3-12-2-15,12-10 1 16,-5-14-2-16,10-9-1 16,-6-9-1-16,3-11-4 15,-9-5-2-15,2-7-4 0,-11-2-3 16,1-9-1-16,-12 1-2 16,1-10-15-16,-12 0-20 15,-3-9-92-15,-9 5 9 16,-5-15-220-16</inkml:trace>
          <inkml:trace contextRef="#ctx0" brushRef="#br0" timeOffset="11203.6136">17032 1753 383 0,'0'20'110'0,"6"-1"24"0,13 4-101 15,9 3-27-15,15 9-4 16,2-8-5-16,18 1-13 16,0-6-30-16,8-9-89 15,-6-6 11-15,5 1-219 16</inkml:trace>
          <inkml:trace contextRef="#ctx0" brushRef="#br0" timeOffset="12072.312">18913 2072 511 0,'46'22'113'0,"6"-2"45"0,16 10-170 16,-2-4-15-16,5 9-95 15,-11-7-38-15,0 2-28 16,-14-10-84-16</inkml:trace>
          <inkml:trace contextRef="#ctx0" brushRef="#br0" timeOffset="11745.8273">18473 2414 205 0,'3'4'146'16,"0"-3"-73"-16,-1 4-196 15,-2 3 123-15,-5 2-179 16,-7 0 145-16,-4 0 170 0,-1 2-16 15,1 1 1 1,-1 1-51-16,4 4-29 16,3 3-21-16,0 9-9 0,3 2-15 15,4 8-4-15,4 1 0 16,6 7 1-16,3-5 3 16,8 6 2-16,2-8 2 15,4 6 0-15,-5-9-1 16,5 7 3-16,-8-11 4 15,3 1 4-15,-5-8 4 0,3-2 5 16,-4-9-1-16,1 3-1 16,-6-8-4-16,-1 1-2 15,-6-5-4-15,-4-2 0 16,-7-2-3-16,-13 0 0 16,-7 0-2-16,-13 4-11 15,-5-2-8-15,-9 0-17 16,4-3-11-16,-3-2-6 15,7-5 1-15,1-5-76 16,8-3 36-16,11-12-194 16</inkml:trace>
        </inkml:traceGroup>
      </inkml:traceGroup>
    </inkml:traceGroup>
    <inkml:traceGroup>
      <inkml:annotationXML>
        <emma:emma xmlns:emma="http://www.w3.org/2003/04/emma" version="1.0">
          <emma:interpretation id="{F758F4BD-61EF-4FBD-A377-7FE965B8657C}" emma:medium="tactile" emma:mode="ink">
            <msink:context xmlns:msink="http://schemas.microsoft.com/ink/2010/main" type="paragraph" rotatedBoundingBox="475,5482 24873,6165 24821,8018 423,73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520CA6-B837-4050-8C7A-5F934E0FC4E8}" emma:medium="tactile" emma:mode="ink">
              <msink:context xmlns:msink="http://schemas.microsoft.com/ink/2010/main" type="inkBullet" rotatedBoundingBox="452,6292 1604,6324 1595,6676 442,6644"/>
            </emma:interpretation>
            <emma:one-of disjunction-type="recognition" id="oneOf5">
              <emma:interpretation id="interp17" emma:lang="" emma:confidence="0">
                <emma:literal>-</emma:literal>
              </emma:interpretation>
            </emma:one-of>
          </emma:emma>
        </inkml:annotationXML>
        <inkml:trace contextRef="#ctx0" brushRef="#br0" timeOffset="13410.8659">-4860 4521 411 0,'-14'3'99'0,"8"-3"34"0,7 0-119 15,13-1-8-15,7 2-3 16,6 3-2-16,8 4 0 16,1 3 0-16,12 6 0 15,0-2-1-15,12 3 1 16,-5-6-2-16,13-5 0 15,0-9 0-15,13-11-1 16,-1-11-1-16,11-9-5 16,-11-5-2-16,3-7-21 0,-13 5-23 15,1-6-77-15,-9 3 2 16,-1-4-170-16</inkml:trace>
      </inkml:traceGroup>
      <inkml:traceGroup>
        <inkml:annotationXML>
          <emma:emma xmlns:emma="http://www.w3.org/2003/04/emma" version="1.0">
            <emma:interpretation id="{3E538950-11CD-4312-A783-0BBDC4660E08}" emma:medium="tactile" emma:mode="ink">
              <msink:context xmlns:msink="http://schemas.microsoft.com/ink/2010/main" type="line" rotatedBoundingBox="1768,5518 24873,6165 24821,8018 1717,7371"/>
            </emma:interpretation>
          </emma:emma>
        </inkml:annotationXML>
        <inkml:traceGroup>
          <inkml:annotationXML>
            <emma:emma xmlns:emma="http://www.w3.org/2003/04/emma" version="1.0">
              <emma:interpretation id="{E87A111D-8E8A-492A-8F93-933F9A18F47B}" emma:medium="tactile" emma:mode="ink">
                <msink:context xmlns:msink="http://schemas.microsoft.com/ink/2010/main" type="inkWord" rotatedBoundingBox="1764,5684 4055,5748 4016,7150 1725,7086"/>
              </emma:interpretation>
              <emma:one-of disjunction-type="recognition" id="oneOf6">
                <emma:interpretation id="interp18" emma:lang="" emma:confidence="1">
                  <emma:literal/>
                </emma:interpretation>
              </emma:one-of>
            </emma:emma>
          </inkml:annotationXML>
          <inkml:trace contextRef="#ctx0" brushRef="#br0" timeOffset="13937.5816">-3572 4048 400 0,'38'-13'93'16,"-6"-11"36"-16,19-7-116 0,0-1-8 15,11-1-6-15,-11 6-10 16,2-1-9-16,-13 7-3 16,-1-6-3-16,-11 5 6 15,-2-2 8-15,-9 2 12 16,1 2 11-16,-11 5 3 16,3 4 2-16,-4 6-2 0,3 6-3 15,-8 6-7-15,6 13-1 16,-7 10-2-16,-7 19-2 15,-1 10-1 1,-9 22 0-16,-4 2-1 0,-11 23 2 16,1-6 1-16,-7 14-1 15,1-14-3-15,-3 11-17 16,9-21-14-16,-4 1-46 16,10-23-37-16,0 0-11 15,3-23-73-15</inkml:trace>
          <inkml:trace contextRef="#ctx0" brushRef="#br0" timeOffset="14527.3768">-2302 3681 208 0,'-13'-2'197'0,"-7"9"-55"0,0 18-126 15,1 11 123-15,-4 27-142 16,0 12-6-16,-7 28-8 15,2 2-2-15,-9 21-1 16,6-13 4-16,-9 13 3 16,7-20 8-16,-9 7 3 15,6-20 11-15,1 0 7 16,10-25 2-16,5-7 0 16,12-24 0-16,13-9-8 15,8-15-8-15,14-14-2 16,4-13 0-16,14-20-1 15,0-13 0-15,5-24 0 16,-6-2 0-16,6-20-1 16,-8 6 2-16,1-19 0 15,-5 12 0-15,-5-16 1 16,-6 20 1-16,-4-1 1 0,-13 20 3 16,-5 4 2-16,-5 22 0 15,-12 4 0-15,-4 13-2 16,-9 4-2-16,-2 13-3 15,-6 6-2-15,3 7-2 16,-3 14-7-16,8 6-7 0,0 16-28 16,7-2-29-1,5 11-69-15,3-11-9 0,13-1-132 16</inkml:trace>
          <inkml:trace contextRef="#ctx0" brushRef="#br0" timeOffset="14983.3133">-1557 3859 404 0,'-10'28'110'0,"-10"7"29"15,-1-4-112-15,1 21-17 16,3 4-7-16,-4 24-1 16,2 3-5-16,-4 16-3 15,2-6-1-15,-3 10 0 0,4-13 1 16,0 5 3 0,9-16 2-16,4 3 1 15,7-21 1-15,9-6 1 0,4-24 0 16,12-12 2-16,3-23 0 15,12-16 1-15,0-13 0 16,9-28-1-16,-5-9-1 16,9-28 1-16,-8-3-1 0,4-25 2 15,-7 6-1-15,-1-19 2 16,-14 17-2-16,-6-5 1 16,-11 30-3-16,-11 9 0 15,-9 34-4-15,-13 15-6 16,-9 26-7-16,-14 21-50 15,-3 19-80-15,-10 14 6 16,6 6-213-16</inkml:trace>
        </inkml:traceGroup>
        <inkml:traceGroup>
          <inkml:annotationXML>
            <emma:emma xmlns:emma="http://www.w3.org/2003/04/emma" version="1.0">
              <emma:interpretation id="{0D98BFA8-446C-4D75-B235-309DE96DAF80}" emma:medium="tactile" emma:mode="ink">
                <msink:context xmlns:msink="http://schemas.microsoft.com/ink/2010/main" type="inkWord" rotatedBoundingBox="5354,5861 7601,5924 7562,7294 5316,7232"/>
              </emma:interpretation>
              <emma:one-of disjunction-type="recognition" id="oneOf7">
                <emma:interpretation id="interp19" emma:lang="" emma:confidence="1">
                  <emma:literal/>
                </emma:interpretation>
              </emma:one-of>
            </emma:emma>
          </inkml:annotationXML>
          <inkml:trace contextRef="#ctx0" brushRef="#br0" timeOffset="15892.1226">30 3995 358 0,'-3'1'109'15,"1"-4"20"-15,7 0-87 0,12-1-25 16,13-2 0-16,8-1-1 16,17-1-1-16,1-1-7 15,12-2-3-15,-5 6-3 16,4 3-1-16,-12 7-1 0,-1 5 1 15,-14 8 0-15,-3 9 0 16,-14 5 2-16,-6 14 1 16,-12 7 0-1,-14 22-1-15,-7 3 1 0,-14 18-2 16,-3-8-1-16,-12 15 0 16,-2-13-2-16,-9 9-8 15,3-12-4-15,-10 6-5 16,4-20-2-16,-4-4 1 15,12-20 8-15,3-11 7 16,15-22 6-16,9-6 2 16,18-15 1-16,9-5 2 15,10-3-2-15,17-7 2 16,7-1-1-16,19-6 2 16,7 2-2-16,20 4-2 15,-3 4-3-15,8 5-4 0,-8 11-3 16,1 4-6-16,-16 0-5 15,3 4-16-15,-15-2-9 16,-5-5-42-16,-11 0-45 16,-3-2-3-16,-12-4-113 15</inkml:trace>
          <inkml:trace contextRef="#ctx0" brushRef="#br0" timeOffset="16419.4986">1845 4005 471 0,'-20'-7'119'16,"-15"4"35"-16,0 6-135 16,7 7-26-16,-5 13-16 15,3 10-10-15,-7 16-35 16,4 5-1-16,-5 19 7 0,5-1 23 16,-4 16 18-16,9-10 58 15,0 18 15-15,10-8-1 16,8 13-2-1,13-13-2-15,9 4-26 0,12-26-9 16,15-10-2-16,2-26-5 16,16-13-6-16,1-20 4 15,11-27 0-15,-4-15 1 16,13-31 0-16,-8-12-1 0,6-25 3 16,-13 6 2-16,2-20 5 15,-18 12 3-15,-4-11-2 16,-12 20-2-16,-7 3-5 15,-18 25-8-15,-19 15-14 16,-17 28-3-16,-25 20-16 16,-10 23-4-16,-14 20-13 15,1 10-10-15,-7 14-84 16,14 1 22-16,-4 4-207 16</inkml:trace>
        </inkml:traceGroup>
        <inkml:traceGroup>
          <inkml:annotationXML>
            <emma:emma xmlns:emma="http://www.w3.org/2003/04/emma" version="1.0">
              <emma:interpretation id="{12665A77-58FA-4DD1-98F4-93C050C03F75}" emma:medium="tactile" emma:mode="ink">
                <msink:context xmlns:msink="http://schemas.microsoft.com/ink/2010/main" type="inkWord" rotatedBoundingBox="9039,5722 11347,5786 11302,7405 8994,7340"/>
              </emma:interpretation>
            </emma:emma>
          </inkml:annotationXML>
          <inkml:trace contextRef="#ctx0" brushRef="#br0" timeOffset="17675.5534">3739 4210 431 0,'-15'17'126'15,"2"-12"24"-15,1-3-114 16,12 3-33-16,2 5-2 15,0 1-1-15,-1 4 0 16,1-1-2-16,1-1 0 0,4-8 0 16,4-9 0-16,8-6 3 15,7-14 4-15,4-8 5 16,13-9 3-16,2-3 0 16,10-4-1-16,0 8-4 15,6-1-3-15,-3 11-4 0,7 5-1 16,-9 10-1-16,1 5-2 15,-9 7-1 1,-5 8-3-16,-11 6 0 0,-7 13-1 16,-12 9 3-16,-11 23 1 15,-14 12 3-15,-16 24 0 16,-12 1 2-16,-17 16 0 16,1-11 0-16,-15 15 1 15,7-17 0-15,-2 9-1 16,11-19 0-16,1 2 0 15,10-25-1-15,3-3-1 16,11-20 1-16,2-8-1 16,9-14 1-16,6-5 0 15,5-8 0-15,8-5-1 16,7 0 1-16,11-7-1 16,10 1 1-16,14-6 1 15,4 4-1-15,15-2 1 0,-1 2-1 16,10 6-1-16,-4 5 1 15,6 9-7-15,-16 3-2 16,2 8-2-16,-16 0-3 16,-4 1 2-16,-13-8 6 15,3-4-6-15,-6-11-5 16,4-7-56-16,-1-9-70 16,8-8-5-16,-3-2-172 15</inkml:trace>
          <inkml:trace contextRef="#ctx0" brushRef="#br0" timeOffset="18180.9062">5560 3882 487 0,'5'-40'126'0,"-8"-3"36"16,1 11-142-16,2 9-9 16,-1 13-10-16,-8 12-6 15,-2 13-5-15,-9 16-7 16,-4 9-1-16,-9 23-1 16,2 5 6-16,-6 22 6 0,4-2 10 15,-2 21 5-15,12-6 1 16,6 22 0-1,11-16-2-15,7 8-3 0,9-18-3 16,9 6-1-16,2-31 0 16,9-2-1-16,3-24 0 15,7-15 0-15,0-28 1 16,11-20 1-16,-3-21 0 16,12-24 1-16,-3-10 1 0,7-26 1 15,-7 0 2-15,3-24 5 16,-14 4 1-16,-1-24 4 15,-15 18-3-15,-10-11 0 16,-17 27-6-16,-16 9-4 16,-17 31-8-16,-23 18-9 15,-9 31-6-15,-19 25-14 16,3 22-12-16,-7 30-77 16,14 6-32-16,-2 19-22 15,18-8-96-15</inkml:trace>
        </inkml:traceGroup>
        <inkml:traceGroup>
          <inkml:annotationXML>
            <emma:emma xmlns:emma="http://www.w3.org/2003/04/emma" version="1.0">
              <emma:interpretation id="{9521F818-F232-4E72-A679-9C8C98E6BBC5}" emma:medium="tactile" emma:mode="ink">
                <msink:context xmlns:msink="http://schemas.microsoft.com/ink/2010/main" type="inkWord" rotatedBoundingBox="12780,5904 15471,5979 15428,7534 12737,7458"/>
              </emma:interpretation>
              <emma:one-of disjunction-type="recognition" id="oneOf8">
                <emma:interpretation id="interp20" emma:lang="" emma:confidence="1">
                  <emma:literal/>
                </emma:interpretation>
              </emma:one-of>
            </emma:emma>
          </inkml:annotationXML>
          <inkml:trace contextRef="#ctx0" brushRef="#br0" timeOffset="19861.9755">8421 4001 443 0,'-4'4'107'16,"-1"-4"34"-16,7 0-124 0,6 5-20 15,9 1 0-15,4 4 0 16,6 0 1-16,1-2 1 15,14 1 1-15,-4-6 0 16,10-1 2-16,0-4 1 16,5 0 1-16,-6 1 1 15,4 1 1-15,-11 1-2 16,-3 8 0-16,-12-1-3 16,-7 7 0-16,-8 7-2 0,-12 6 1 15,-8 2-1-15,-10 14 0 16,2 0 0-16,-7 2 0 15,5-6-1-15,2 1-3 16,8-11 0-16,5-3 0 16,5-7-1-16,8 1 3 15,7-2 1-15,8 4 2 16,2 2 0-16,9 3 0 16,-5 0 0-1,1 4 1-15,-10-4-1 0,-2 4 1 16,-9-1 0-16,-11 7 1 15,-6 4-1-15,-14 14 1 16,-11 4 0-16,-15 8 4 16,-5-5 2-16,-19 2 3 15,4-14 3-15,-15-1 1 16,10-12-5-16,-5 2-2 16,12-12-7-16,-2-4-12 0,15-6-6 15,3-1-11-15,12-3-7 16,1-2-44-16,12 3-42 15,2-5-18-15,1-5-45 16,9-12 23-16</inkml:trace>
          <inkml:trace contextRef="#ctx0" brushRef="#br0" timeOffset="20586.5092">9611 4172 508 0,'17'-8'128'0,"-17"-2"36"0,6 10-144 16,12 12-32-16,1 16-22 16,-4 13-18-16,-4 17-80 15,-11 2-23-15,-10 15 16 16,-10-4 57-16,-10 12 61 0,-1-5 95 16,-7 15 45-16,5-8 0 15,3 8-29-15,10-17-41 16,11-1-14-16,16-18-19 15,15-9-8-15,6-23-7 16,20-9 0-16,2-16-1 16,10-18 0-16,-4-10 0 0,7-19 1 15,-8-11-1 1,5-25 2-16,-12-2 3 0,2-24 8 16,-9 6 4-16,-4-23 3 15,-14 8-1-15,-11-13-2 16,-12 21-8-16,-19 4-2 15,-12 28-5-15,-19 20-2 16,-8 28-3-16,-17 23-9 16,4 22-6-16,-11 28-22 15,13 9-35-15,-6 13-85 16,14-12 4-16,-4 1-196 16</inkml:trace>
          <inkml:trace contextRef="#ctx0" brushRef="#br0" timeOffset="19134.0425">7486 4621 322 0,'-17'8'85'0,"1"-5"38"15,4 0-95-15,5 1-2 16,7 1-7-16,2 0-7 16,5 3-13-16,3 0-1 15,3 1 1-15,4-3 1 16,1-2 2-16,8-1 4 16,-1-3 2-16,9 0 2 15,-1 0 0-15,8 0-1 16,-1 2-4-16,10-1-3 15,-5-1-3-15,10 0-21 0,-6 2-30 16,4 0-81-16,-9-1-5 16,-3 1-178-16</inkml:trace>
        </inkml:traceGroup>
        <inkml:traceGroup>
          <inkml:annotationXML>
            <emma:emma xmlns:emma="http://www.w3.org/2003/04/emma" version="1.0">
              <emma:interpretation id="{5599192E-108B-476E-B234-8BE56B48A41F}" emma:medium="tactile" emma:mode="ink">
                <msink:context xmlns:msink="http://schemas.microsoft.com/ink/2010/main" type="inkWord" rotatedBoundingBox="17376,6224 19633,6287 19588,7872 17332,7808"/>
              </emma:interpretation>
              <emma:one-of disjunction-type="recognition" id="oneOf9">
                <emma:interpretation id="interp21" emma:lang="" emma:confidence="1">
                  <emma:literal/>
                </emma:interpretation>
              </emma:one-of>
            </emma:emma>
          </inkml:annotationXML>
          <inkml:trace contextRef="#ctx0" brushRef="#br0" timeOffset="21617.6396">12413 4398 345 0,'14'-41'104'0,"0"-4"22"15,3 12-99-15,3 1-4 0,-7 12-11 16,-1 5 0-16,-5 9 1 16,-6 1 0-16,-2 1 2 15,-6 4 0-15,-1 5-5 16,-7 7 0-16,-2 4-1 16,-6 13 2-16,3 2 0 15,-3 14 2-15,8 0-4 0,5 10-2 31,8-2-4-31,12 11-2 0,7-7-2 16,9 16-5-16,4-7-2 0,12 16-1 16,-4-9-1-16,7 6 2 15,-4-15 3-15,4 0 4 16,-7-19 4-16,0 0 2 16,-6-10 1-16,-2 5 0 15,-9-7-2-15,-2 8-1 16,-6-1-1-16,-3 10 0 15,-7-4-2-15,-6 11 1 16,-9-9 0-16,-11 5 4 16,-12-13 3-16,-20 3 5 15,-4-15 1-15,-20-6 0 0,1-15-3 16,-6-9-5-16,12-16-7 16,-4-17-14-16,15-5-13 15,-1-21-16-15,12-3-15 16,7-14-107-16,12 5 28 15,6-16-255-15</inkml:trace>
          <inkml:trace contextRef="#ctx0" brushRef="#br0" timeOffset="21755.0265">12446 4307 445 0,'37'13'145'0,"16"-11"20"16,-1-6-113-16,26 6-42 15,15 5-16-15,13 9-27 16,-10 11-49-16,7 4-85 15,-18 3-9-15,1 2-176 16</inkml:trace>
          <inkml:trace contextRef="#ctx0" brushRef="#br0" timeOffset="22624.3584">14035 4473 381 0,'5'-7'130'0,"-10"2"14"16,0 2-93-16,4 0-45 15,1 1-4-15,-5 7-4 16,-7 6 0-16,-3 4 1 0,-10 15 3 16,-5 3 1-16,-6 16 2 15,-1 0 1-15,-4 18 0 16,4-4-1-16,-3 23 2 15,9-4-1 1,-2 16-1-16,9-4-1 0,6 12-1 16,8-16-1-16,7 1-1 15,9-16-1-15,9-12 0 16,7-20 0-16,6-8 0 16,4-18 0-16,6-16 2 15,-2-10 3-15,9-18 4 16,-3-8 3-16,9-21 4 15,-1-2 0-15,5-17 0 0,-4 2-4 16,4-10-2-16,-10 10-3 16,-4-14 0-16,-12 13-2 15,-13-6 0-15,-14 14 0 16,-17-2-1-16,-15 16-1 16,-15 2-1-16,-5 14-1 15,-13 4-3-15,7 11-1 16,-2 6-8-16,11 10-6 15,4 8-18-15,12 4-13 16,2 6-130-16,11 5 28 16,6 0-306-16</inkml:trace>
        </inkml:traceGroup>
        <inkml:traceGroup>
          <inkml:annotationXML>
            <emma:emma xmlns:emma="http://www.w3.org/2003/04/emma" version="1.0">
              <emma:interpretation id="{441D39EF-FD83-43CB-B754-B6C487927780}" emma:medium="tactile" emma:mode="ink">
                <msink:context xmlns:msink="http://schemas.microsoft.com/ink/2010/main" type="inkWord" rotatedBoundingBox="21732,6168 24871,6256 24826,7852 21687,7764"/>
              </emma:interpretation>
              <emma:one-of disjunction-type="recognition" id="oneOf10">
                <emma:interpretation id="interp22" emma:lang="" emma:confidence="0">
                  <emma:literal>050</emma:literal>
                </emma:interpretation>
                <emma:interpretation id="interp23" emma:lang="" emma:confidence="0">
                  <emma:literal>0 50</emma:literal>
                </emma:interpretation>
                <emma:interpretation id="interp24" emma:lang="" emma:confidence="0">
                  <emma:literal>0 50</emma:literal>
                </emma:interpretation>
                <emma:interpretation id="interp25" emma:lang="" emma:confidence="0">
                  <emma:literal>O 50</emma:literal>
                </emma:interpretation>
                <emma:interpretation id="interp26" emma:lang="" emma:confidence="0">
                  <emma:literal>05°</emma:literal>
                </emma:interpretation>
              </emma:one-of>
            </emma:emma>
          </inkml:annotationXML>
          <inkml:trace contextRef="#ctx0" brushRef="#br0" timeOffset="23618.7004">17226 4272 463 0,'8'-28'121'0,"-1"1"32"0,-2 12-130 16,6 0-20-16,-1 9-7 16,-5 2-2-16,-5 9-3 15,-13 5-2-15,-7 8 4 16,-11 14 0-16,-3 6 3 0,-9 10 3 16,7 2 4-1,-7 7 3-15,8-6 1 0,-2 12 4 16,9 0-2-1,0 9 0-15,13-3-3 0,3 13-3 16,14-9-5-16,6 8-4 16,9-10-2-16,6 1-1 15,2-16 2-15,8 2 1 16,-1-14 4-16,6 2 2 16,-5-6 0-16,7 3 0 15,-14-10 2-15,6 0 2 16,-10-6 0-16,-2-2 2 15,-11-7-1-15,0 0 0 16,-9-3-1-16,-10 0 1 16,-8-3 0-16,-21 1-1 15,-7 1 0-15,-24 4 1 16,-5-3 1-16,-21 3 0 16,10-3-1-16,-14-2-6 0,16-8-6 15,-1-1-13-15,22-8-13 16,6-4-129-16,18-4 34 15,5-8-318-15</inkml:trace>
          <inkml:trace contextRef="#ctx0" brushRef="#br0" timeOffset="24116.2262">17077 4147 471 0,'9'34'169'16,"0"-18"-8"-16,16-4-122 16,13-1-40-16,20 4-45 0,0-1 32 15,15-1-8-15,-10 0-4 16,10 4-13-16,-8-6-16 16,6 4-13-16,-9 0 1 15,8 0-68-15,-11-1 19 16,6 5-134-16</inkml:trace>
          <inkml:trace contextRef="#ctx0" brushRef="#br0" timeOffset="24539.1614">18403 5168 170 0,'-30'100'155'0,"10"5"-34"0,17-19-5 15,14 4-91-15,16-19-14 16,21-11-3-16,10-27-9 15,20-20-2-15,5-21 0 0,17-27 1 16,-5-15 3-16,11-24 5 16,-12-8 4-16,8-29 15 15,-14 3 3-15,3-26-1 16,-18 9-3-16,-8-18-3 16,-24 22-14-16,-16-2-4 15,-23 30-2-15,-25 9-5 16,-14 30-2-16,-21 18-7 15,-7 24-3-15,-16 22-17 16,6 15-32-16,-14 8-78 16,12 6 3-16,-22 9-189 15</inkml:trace>
          <inkml:trace contextRef="#ctx0" brushRef="#br0" timeOffset="24266.8299">18918 4320 614 0,'-2'13'129'15,"-10"-8"56"-15,-4 9-204 16,-1 4-20-16,-11 15-32 15,-7 9-89-15,-10 12-26 16,0 3-28-16,-8 11-24 16</inkml:trace>
        </inkml:traceGroup>
      </inkml:traceGroup>
    </inkml:traceGroup>
    <inkml:traceGroup>
      <inkml:annotationXML>
        <emma:emma xmlns:emma="http://www.w3.org/2003/04/emma" version="1.0">
          <emma:interpretation id="{51C652E7-62E0-4279-8DE8-6925E91523E5}" emma:medium="tactile" emma:mode="ink">
            <msink:context xmlns:msink="http://schemas.microsoft.com/ink/2010/main" type="paragraph" rotatedBoundingBox="996,9148 15879,7875 16143,10966 1260,12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DF14EC-D6F0-427E-B5BF-074F047DF517}" emma:medium="tactile" emma:mode="ink">
              <msink:context xmlns:msink="http://schemas.microsoft.com/ink/2010/main" type="inkBullet" rotatedBoundingBox="996,9148 2669,9005 2934,12095 1260,12239"/>
            </emma:interpretation>
          </emma:emma>
        </inkml:annotationXML>
        <inkml:trace contextRef="#ctx0" brushRef="#br0" timeOffset="50715.8779">-2906 6996 292 0,'-5'-1'119'16,"-2"-3"13"-16,-3 3-75 16,-3 1-24-16,1 1-14 15,-6 6-6-15,-2 1-9 16,-8 5-3-16,-1 2-1 0,-2 5-4 15,-1-1-3-15,-6 9 0 16,2-2 2-16,-9 9 5 16,0 2 6-16,-10 13 9 15,2-4 2-15,-8 15 3 16,8-4-2-16,-12 13-1 16,12-7-7-16,-5 18-2 15,13-6-3-15,-5 21-1 16,10-5-2-16,-1 21 1 15,7-6 0-15,-4 18 2 16,10-12 1-16,0 19 4 16,3-15 1-16,2 15 3 15,4-16-1-15,3 11 1 16,2-18-1-16,1 6 3 0,7-17-2 16,-6 2 2-16,5-19-2 15,6 1-2-15,-1-19-5 16,7 4-2-16,5-18-4 15,7 0 0-15,1-10-1 16,12 1-1-16,0-11 1 16,9-2 0-16,1-4-1 15,12-5 1-15,-4-7 0 16,15-7-2-16,-2-5-1 16,11-9-6-16,-6-3-6 15,6-2-14-15,-16 1-5 0,-1-3-26 16,-19 9-120-16,-6 1 31 15,-18 3-314-15</inkml:trace>
        <inkml:trace contextRef="#ctx0" brushRef="#br0" timeOffset="51467.631">-2742 9662 405 0,'0'0'90'16,"-2"0"36"-16,2 2-119 0,0 0-4 15,0-1-3-15,0-1 1 16,0 0 0-16,0 0 2 15,-3 4 0-15,0 4 1 16,-4 7 0-16,-3 10-1 16,-2 5-1-16,-1 6-1 15,1-3-1-15,1 6 0 16,3-6-1-16,1 3 1 16,4-6 0-16,6 7 0 15,2-9 0-15,7-3 0 16,2-5 1-16,11-5 0 15,-3-12 1-15,11-3 0 16,2-7 0-16,5-8 1 16,-5-4-1-16,8-6 1 0,-10 0 0 15,2-7 3-15,-9 1 2 16,1-6 2-16,-12 1 1 16,-2-8 1-16,-11 6-4 15,-7-7-3-15,-10 9-3 16,-12-2-7-16,-9 6-5 15,-12 4-3-15,-2 13 0 16,-6 5-4-16,6 12 1 0,3 14-47 16,11 9-72-16,-2 18 3 15,3 6-196 1</inkml:trace>
      </inkml:traceGroup>
      <inkml:traceGroup>
        <inkml:annotationXML>
          <emma:emma xmlns:emma="http://www.w3.org/2003/04/emma" version="1.0">
            <emma:interpretation id="{2A3A1288-D11D-47AC-9271-C2D66545A3B5}" emma:medium="tactile" emma:mode="ink">
              <msink:context xmlns:msink="http://schemas.microsoft.com/ink/2010/main" type="line" rotatedBoundingBox="3489,9577 15933,8512 16130,10814 3686,11878"/>
            </emma:interpretation>
          </emma:emma>
        </inkml:annotationXML>
        <inkml:traceGroup>
          <inkml:annotationXML>
            <emma:emma xmlns:emma="http://www.w3.org/2003/04/emma" version="1.0">
              <emma:interpretation id="{DEC7229D-8D74-455D-8571-C7E5C833FDDE}" emma:medium="tactile" emma:mode="ink">
                <msink:context xmlns:msink="http://schemas.microsoft.com/ink/2010/main" type="inkWord" rotatedBoundingBox="3489,9577 8990,9106 9164,11142 3663,11612"/>
              </emma:interpretation>
              <emma:one-of disjunction-type="recognition" id="oneOf11">
                <emma:interpretation id="interp27" emma:lang="" emma:confidence="1">
                  <emma:literal/>
                </emma:interpretation>
              </emma:one-of>
            </emma:emma>
          </inkml:annotationXML>
          <inkml:trace contextRef="#ctx0" brushRef="#br0" timeOffset="52521.9792">-1743 8462 359 0,'9'12'115'0,"1"-4"30"15,14 4-99-15,15-1-20 16,20 3 2-16,8-5-10 16,27 1-10-16,3-5 0 15,16 0-30-15,-14 0-108 0,2-3-23 16,-22-2-53 0,-10-3-35-1</inkml:trace>
          <inkml:trace contextRef="#ctx0" brushRef="#br0" timeOffset="52098.6621">-1776 8235 381 0,'12'-10'112'0,"6"-4"26"0,5 1-109 15,15-3-7-15,4-1-12 16,14-1-3-16,-1-1-4 16,15-2 0-16,-9 4-2 15,16-3 0-15,-9 7 0 16,8 0-1-16,-10 8 1 16,3 0-1-16,-20 1-1 0,1 3-8 15,-15 2-7-15,-7-4-44 16,-13 1-81-1,-10 6 6-15,-11-1-211 0</inkml:trace>
          <inkml:trace contextRef="#ctx0" brushRef="#br0" timeOffset="53993.7289">-225 8401 186 0,'-10'0'183'0,"0"0"-51"0,5 1-112 16,1-2 112-16,3 2-126 16,1 1-3-16,-2-2-1 15,2-2 3-15,0 1-2 0,0 1 1 16,0-4-1-16,3 3-1 15,2-1 1-15,5 2 4 16,2 0 3-16,8 0 6 16,3 2 1-16,12-2 1 15,5-4-4-15,11 1-3 16,2 1-6-16,14-1-3 16,-6 0-5-16,7-4-1 15,-8 2-8-15,2-7-7 16,-14 1-3-16,1-1-28 15,-9 2-29-15,-8 4-66 16,-11 2-8-16,-7 6-143 16</inkml:trace>
          <inkml:trace contextRef="#ctx0" brushRef="#br0" timeOffset="54710.2269">968 8366 335 0,'17'6'155'0,"6"-2"3"16,-3-8-63-16,17-6-63 15,6-6-14-15,13-16-6 16,-3-4-14-16,10-22-19 0,-8-7 3 16,8-25-4-16,-13 2 1 15,11-23 3 1,-9 7 12-16,3-6 9 0,-12 19 10 15,3-6 2-15,-16 24 0 16,-2 9-1-16,-13 19-6 16,-3 10-7-16,-9 17-3 15,-4 16-7-15,-8 15-2 0,-9 27-6 16,-5 15 1 0,-12 25 2-16,-5 8 4 0,-13 28 2 15,2-2 5-15,-14 31 4 16,5-6 4-16,-11 24 5 15,8-20 2-15,-12 19 1 16,12-24-3-16,-4 12-4 16,14-28-5-16,-1 5-4 15,12-34 0-15,4-9-4 16,10-27-1-16,3-13-4 16,11-19-6-16,9-8-54 15,7-12-57-15,8-13-10 16,5-11-64-16,10-12 64 15</inkml:trace>
          <inkml:trace contextRef="#ctx0" brushRef="#br0" timeOffset="55288.2423">2247 7871 421 0,'3'-33'105'0,"-6"6"35"0,-1 7-120 15,4 10-15-15,-3 4-6 16,-5 7-7-16,-4 6-13 15,-1 5-5-15,-7 8-6 16,-2 5 5-16,-6 13 5 16,-5 2 13-16,-7 18 10 15,2 5 9-15,-9 18 3 16,6 0 0-16,-1 17 4 16,7-8-3-16,7 11 2 15,10-6-6-15,6 10-2 16,7-14-3-16,7 10-4 15,1-18-3-15,6-3 0 16,4-20-2-16,10-9-1 16,0-23 0-16,11-9 1 0,0-19 1 15,8-15 9-15,-4-14 4 16,7-17 7-16,-2-12 4 16,7-29 2-16,-5-6-4 15,10-24 0-15,-6-1-6 16,9-32-2-16,-9 9-4 15,4-21-5-15,-10 15-6 16,-5-2-11-16,-15 36-7 0,-16 10-15 16,-15 40-3-16,-12 17-42 15,-13 29-49-15,-14 24-3 16,1 21-46-16,-11 30 50 16</inkml:trace>
          <inkml:trace contextRef="#ctx0" brushRef="#br0" timeOffset="55884.3596">3201 7979 406 0,'13'-2'182'0,"-9"-1"-30"15,-4 3-97-15,-5 3-46 16,-7 12-57-16,-4 10 37 0,-9 12-6 16,-5 4 0-16,-7 11-1 15,2-6 11-15,-4 14 10 16,0-2 10-16,-4 15 3 16,8-2 1-16,-3 17 1 15,8-11-5-15,4 14-6 16,7-10-4-16,6 7-4 15,8-16-2-15,7 1-2 16,6-18 0-16,10-7-1 16,4-17 3-16,10-11 0 15,1-15 2-15,13-16 0 16,-1-14 2-16,13-22 1 16,0-6 1-16,14-28 3 15,-6-6 0-15,15-24 0 16,-8 3-1-16,9-21-2 0,-16 14-1 15,4-14-2-15,-20 11-1 16,-7-13-13-16,-18 20-13 16,-17-6-130-16,-18 26 28 15,-21 18-324-15</inkml:trace>
        </inkml:traceGroup>
        <inkml:traceGroup>
          <inkml:annotationXML>
            <emma:emma xmlns:emma="http://www.w3.org/2003/04/emma" version="1.0">
              <emma:interpretation id="{639AD6A2-CB6B-4F73-A0F0-FF46E5A0E405}" emma:medium="tactile" emma:mode="ink">
                <msink:context xmlns:msink="http://schemas.microsoft.com/ink/2010/main" type="inkWord" rotatedBoundingBox="9938,9237 13289,8950 13427,10567 10076,10854"/>
              </emma:interpretation>
              <emma:one-of disjunction-type="recognition" id="oneOf12">
                <emma:interpretation id="interp28" emma:lang="" emma:confidence="1">
                  <emma:literal/>
                </emma:interpretation>
              </emma:one-of>
            </emma:emma>
          </inkml:annotationXML>
          <inkml:trace contextRef="#ctx0" brushRef="#br0" timeOffset="57505.3529">4712 8323 382 0,'-2'-4'101'0,"1"-1"29"16,1 5-109-16,0 2-11 15,0 0-4-15,0-2-4 16,0-2-1-16,0 4-1 0,0-2 0 15,1-4-1-15,3 3 3 16,-1-3 1-16,2-1 3 16,0 2 1-16,1 0 2 15,4 3-1-15,7 5 0 16,3 0-2-16,11 8-1 16,8-1-2-16,14 4-1 15,0-1-2-15,12 0-2 16,-6-7-2-16,6 2-5 15,-13-5-6-15,2 0-23 16,-15-1-11-16,0-1-57 16,-10-1-26-16,-4-4-18 15,-7-1-55-15</inkml:trace>
          <inkml:trace contextRef="#ctx0" brushRef="#br0" timeOffset="57973.315">5074 7954 389 0,'-17'23'99'0,"6"4"31"15,4-1-109-15,7 13-15 16,7-5-3-16,3 15-1 16,-2-5-3-16,2 10-1 15,0-5 1-15,-2 9-1 16,-3-3-1-16,0 8-5 15,0-6-4-15,-3 6-23 16,-6-8-27-16,-1 1-65 16,-1-16-5-16,-8 0-132 15</inkml:trace>
          <inkml:trace contextRef="#ctx0" brushRef="#br0" timeOffset="58758.2456">6297 7081 314 0,'-8'2'110'16,"3"-2"8"-16,5 1-87 15,5-4-14-15,5 0-11 0,8-2-3 16,4-2 7-16,9-3 4 16,1 5-2-16,8-2 0 15,-4 2-2-15,6 0-5 16,-6 5-3-16,2 0-1 15,-8 5 1-15,-3 7 1 16,-10 6 1-16,-8 9 1 16,-9 4 1-16,-11 17-3 15,-6 7-1-15,-16 13-3 16,-5-3-2-16,-12 3 1 16,2-10 1-16,-7-6 0 15,14-14 1-15,-1-3 1 16,14-12-1-16,3-3 0 15,7-8 0-15,3-2 0 16,7-6 0-16,4 0-8 0,4-3-2 16,5 4-1-16,3-1 0 15,7-1 0-15,4 4 9 16,7-1 3-16,4 1 1 16,13 3-1-16,0 2 0 15,12 1-7-15,-5 0-8 16,8 4-16-16,-10-2-9 15,5 3-24-15,-11-1-5 16,3-1-26-16,-9-3-4 16,1-4-6-16,-7-9-14 15</inkml:trace>
          <inkml:trace contextRef="#ctx0" brushRef="#br0" timeOffset="59317.2526">7805 7219 342 0,'10'-12'133'0,"-7"-6"11"0,-5 1-84 15,1-3-35-15,1 9-12 16,-2 2-5 0,0 6-8-16,-6 1-2 0,-5 6-2 15,-5 2-5-15,-6 4-1 16,-7 12 0-16,1 6 2 16,-7 12 6-16,1 0 7 15,-2 13 6-15,3-7 1 16,0 7 1-16,8-3-4 15,2 12-4-15,12-8-5 16,2 15-6-16,6-8-3 16,6 7-5-16,4-13-3 0,7-4-2 15,3-16 4-15,8-12 3 16,0-16 8-16,10-14 7 16,-3-14 6-16,12-19 3 15,-4-8 1-15,10-20 0 16,-5-2-5-16,7-13 0 15,-5 8-3-15,1-6 0 16,-9 15-3-16,-4-2-1 16,-11 16 0-16,-7 1-4 15,-12 12-1-15,-13 5-8 16,-8 12-8-16,-12 5-54 16,-7 16-22-16,-11 6-43 15,3 10-40-15,-8 6-12 0</inkml:trace>
          <inkml:trace contextRef="#ctx0" brushRef="#br0" timeOffset="59897.7972">6349 8575 399 0,'21'-7'107'0,"-4"-1"30"15,11-4-109-15,5 1-20 16,6-2-1-16,-3-1-5 16,9-1-1-16,-7-1 0 15,7-4 0-15,0 0-1 16,13-5 1-16,-3 5 0 16,16 2-1-16,-1 4 1 15,21 3 1-15,-1 3-1 16,16 1 1-16,-8 2-1 0,3 0-3 15,-21 2-2-15,-7 4-2 16,-22 3-4-16,-7 6-32 16,-18 1-29-16,-11 9-65 15,-10 2-18-15,-17 9-120 16</inkml:trace>
        </inkml:traceGroup>
        <inkml:traceGroup>
          <inkml:annotationXML>
            <emma:emma xmlns:emma="http://www.w3.org/2003/04/emma" version="1.0">
              <emma:interpretation id="{7E98965B-182A-4BF9-8CB2-52DC645D775D}" emma:medium="tactile" emma:mode="ink">
                <msink:context xmlns:msink="http://schemas.microsoft.com/ink/2010/main" type="inkWord" rotatedBoundingBox="14268,9365 15993,9218 16130,10814 14405,10961"/>
              </emma:interpretation>
            </emma:emma>
          </inkml:annotationXML>
          <inkml:trace contextRef="#ctx0" brushRef="#br0" timeOffset="62326.116">9113 7413 376 0,'12'-20'104'0,"2"0"26"0,11-7-101 16,7 4-24-16,6 5-2 16,-3 11-4-16,1 7-1 15,-7 12-1-15,1 11 1 16,-11 0 2-16,1 9 0 16,-3 1 0-16,-9 2 6 15,-6-5 4-15,-10 6 5 16,-9-1 5-16,-14 12-5 15,-4 4-4-15,-13 21-5 16,3-1-5-16,-8 14-4 16,8-9 5-16,3 0 1 15,12-17 0-15,4-6-2 0,13-18-1 16,1-6-1 0,9-12-2-16,3-4 1 0,1-4 0 15,8-4 1-15,4-5 1 16,10-4-1-16,9 1 1 15,9-2-10-15,4 3-10 16,11 4-35-16,-4 5-24 16,6 3-61-16,-5 0 8 0,7-6 19 15,-10-4 34-15,8-9 14 16,-10-8 75-16,3-5-45 16</inkml:trace>
          <inkml:trace contextRef="#ctx0" brushRef="#br0" timeOffset="63458.2029">9100 8877 444 0,'13'-7'106'0,"8"-9"39"0,4-2-131 15,10-4-8-15,0 4-5 16,5-4-2-16,-4 7 0 16,8-1-1-16,-6 1 2 15,13-4 0-15,1 8 0 16,16-4 0-16,-3 5 0 16,11 2 0-16,-3 4 1 15,10 3-1-15,-8 4 0 16,14 2 1-16,-4 2 1 0,11-2 0 15,-9 0 0-15,6 0 0 16,-17-2-2-16,-5 2-5 16,-19 1-6-16,-7 6-31 15,-20-2-54-15,-14 8-48 16,-16-1-28-16,-15 11-79 16</inkml:trace>
          <inkml:trace contextRef="#ctx0" brushRef="#br0" timeOffset="62847.2762">10323 7406 459 0,'-5'-23'120'0,"-6"1"36"16,-1 9-133-16,5 3-15 0,4 7-12 16,-4 9-23-16,1 11-12 15,-4 13-20-15,-5 3 4 16,-4 17 18-16,-2-2 30 15,-4 12 22-15,0-2 22 16,2 18 3-16,3-3-13 0,5 14-6 16,10-11-11-1,7 0-1-15,6-19-2 0,9-7-2 16,1-22-4-16,8-6-2 16,-1-16 0-16,9-11 0 15,0-13 1-15,8-19 0 16,1-7 0-16,9-20 2 15,-6-2 1-15,5-19 4 16,-7 7 1-16,2-15 1 16,-13 10 1-16,1-11 0 15,-15 17-3-15,-7-1 0 16,-12 20-1-16,-15 12-4 16,-11 24-5-16,-21 22-8 15,-9 18-4-15,-21 17-10 16,4 10-9-16,-5 10-117 15,12-10 33-15,-2 10-302 0</inkml:trace>
        </inkml:traceGroup>
      </inkml:traceGroup>
    </inkml:traceGroup>
    <inkml:traceGroup>
      <inkml:annotationXML>
        <emma:emma xmlns:emma="http://www.w3.org/2003/04/emma" version="1.0">
          <emma:interpretation id="{BF177CE0-06EC-4E0F-899E-1A105B7836AD}" emma:medium="tactile" emma:mode="ink">
            <msink:context xmlns:msink="http://schemas.microsoft.com/ink/2010/main" type="paragraph" rotatedBoundingBox="11725,11051 19393,8939 20303,12243 12635,143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88EDBFE-5D24-42A7-9DF9-B7BC56A1AAFA}" emma:medium="tactile" emma:mode="ink">
              <msink:context xmlns:msink="http://schemas.microsoft.com/ink/2010/main" type="line" rotatedBoundingBox="11725,11051 19393,8939 20303,12243 12635,14355"/>
            </emma:interpretation>
          </emma:emma>
        </inkml:annotationXML>
        <inkml:traceGroup>
          <inkml:annotationXML>
            <emma:emma xmlns:emma="http://www.w3.org/2003/04/emma" version="1.0">
              <emma:interpretation id="{626D8663-7165-40D0-A5B6-ADAA4BB29CCB}" emma:medium="tactile" emma:mode="ink">
                <msink:context xmlns:msink="http://schemas.microsoft.com/ink/2010/main" type="inkWord" rotatedBoundingBox="11810,11360 12592,11144 13167,13233 12386,13449"/>
              </emma:interpretation>
            </emma:emma>
          </inkml:annotationXML>
          <inkml:trace contextRef="#ctx0" brushRef="#br0" timeOffset="60707.0384">7230 9385 260 0,'10'-20'125'0,"0"-8"-1"16,-6 1-58-16,1-2-38 16,-4 5-16-16,-1 1-2 15,-8 10-8-15,-7 1 1 16,-8 6-1-16,-7-3 0 15,-3 4-1-15,-4 0 0 16,1 2-1-16,-3 0-1 0,3 4-1 16,-2 8 4-16,4 1 1 15,3 6 2-15,9 7 1 16,4 9 0 0,8 1-3-16,3 14-2 0,7-1-2 15,7 9-1-15,3-9-1 16,8 2-5-16,2-14-4 15,7-11-4-15,-2-18 2 16,3-20 4-16,-3-15 5 16,5-21 11-16,-4-7 7 0,6-17 6 15,-2 8-1 1,1-2 3-16,-4 17-5 0,1 9-2 16,-8 20-6-1,0 11 0-15,-5 17-2 0,0 18 2 16,-7 12-1-16,0 28 0 15,-1 12-1-15,0 36-2 16,-6 10-2-16,-1 39-1 16,-1 1-1-16,-8 43 0 15,-4-15-1-15,-4 27-3 16,-2-25 0-16,-5 3 0 16,-1-43-1-16,-3-10-10 15,0-43-11-15,0-18-120 16,1-33 24-16,-1-14-302 15</inkml:trace>
        </inkml:traceGroup>
        <inkml:traceGroup>
          <inkml:annotationXML>
            <emma:emma xmlns:emma="http://www.w3.org/2003/04/emma" version="1.0">
              <emma:interpretation id="{990D90A2-66F9-4787-AC96-E43F35D72EF7}" emma:medium="tactile" emma:mode="ink">
                <msink:context xmlns:msink="http://schemas.microsoft.com/ink/2010/main" type="inkWord" rotatedBoundingBox="13431,10582 15460,10022 16370,13326 14341,13885"/>
              </emma:interpretation>
              <emma:one-of disjunction-type="recognition" id="oneOf13">
                <emma:interpretation id="interp29" emma:lang="" emma:confidence="1">
                  <emma:literal/>
                </emma:interpretation>
              </emma:one-of>
            </emma:emma>
          </inkml:annotationXML>
          <inkml:trace contextRef="#ctx0" brushRef="#br0" timeOffset="64166.511">9971 9501 348 0,'-11'-13'116'0,"-11"0"17"15,-1 4-97-15,-9 3-15 16,4 3-12-16,-7 9-7 16,5 9-3-16,-6 8-1 15,4 9-1-15,-4 14-3 16,7 2-1-16,-5 14-2 15,5-6 2-15,-1 14 2 16,7-8 3-16,2 9 6 16,9-11 3-16,10 6 0 15,6-14 0-15,9-11-2 16,7-14-4-16,6-17 0 0,-1-15-2 16,5-19 1-16,-2-6 1 15,2-19 1-15,-3-4 0 16,4-9 1-16,-4 9 0 15,1-2 2-15,-5 15 0 16,-1 7 4-16,-7 13 4 16,-2 5 0-16,-3 14-2 15,0 9 1-15,0 10-5 16,-2 22-3-16,1 13 0 0,-8 30-1 16,-2 7-3-16,-8 33-1 15,-2 0 0-15,-7 21-3 16,1-10-1-16,-1 22 0 15,-2-19-1-15,-2 14-3 16,-1-19 2-16,-5 3 1 16,3-29 2-16,-3-6-10 15,6-30-8-15,0-12-55 16,6-24-63-16,1-14-8 16,5-18-153-16</inkml:trace>
          <inkml:trace contextRef="#ctx0" brushRef="#br0" timeOffset="64913.7297">10121 9181 254 0,'-17'3'155'0,"-3"4"-15"16,2-2-51-16,1 2-50 15,6 1-24-15,-3 0-5 16,4 4-8-16,4-1 0 16,2-1-1-16,3-1 0 15,4-1-1-15,4-1 2 16,1-2 1-16,5 0 3 15,2-2 5-15,5-3 3 16,2 0 1-16,4 1-2 0,-2-1-3 16,4 2-3-16,-7 1-5 15,4 2 0-15,-8 0 0 16,-2 2-1-16,-4 1 0 16,-6 11 0-16,-6 4 0 15,-8 13-1-15,-6 4 1 16,-14 13 0-16,-3-1-1 15,-8 11 1-15,0-10 0 0,-1 3 1 16,11-14 0-16,3-4-1 16,12-16 1-16,5-4-2 15,9-6 1-15,6-4-2 16,3-1 1-16,9-4-1 16,4-1 1-16,13-4-2 15,2 2 0-15,12-3-1 16,-5-2 1-16,12-2-1 15,-7-1 1-15,7-4 1 16,-10-1 1-16,6 1 0 16,-9 2 0-16,1 2-11 15,-8 6-15-15,-2 1-133 16,-11 1 28-16,-4 0-335 16</inkml:trace>
          <inkml:trace contextRef="#ctx0" brushRef="#br0" timeOffset="61340.424">8210 8919 185 0,'5'-19'169'0,"3"-6"-38"0,0 2-26 15,7-3-58-15,2 4-34 16,3-1-6-16,1 8-7 16,4 0-1-16,-3 8-1 15,4 6 0-15,-4 7 0 0,6 6-1 16,-1 3 2-1,11 8 1-15,-3 0-3 0,8 4-25 16,-6-4-13-16,1-5-88 16,-10-6 1-16,-3-2-188 15</inkml:trace>
          <inkml:trace contextRef="#ctx0" brushRef="#br0" timeOffset="61710.6815">8462 8444 399 0,'0'21'116'0,"0"11"21"0,-2-1-110 16,7 18-33-16,7 2-17 15,-4 17-6-15,1-1-4 16,-3 11-2-16,-1-10 3 0,-3 5-3 16,0-12-13-16,-2-3-57 15,0-16 8-15,-2-4-138 16</inkml:trace>
        </inkml:traceGroup>
        <inkml:traceGroup>
          <inkml:annotationXML>
            <emma:emma xmlns:emma="http://www.w3.org/2003/04/emma" version="1.0">
              <emma:interpretation id="{895AA92C-9B79-43B0-9F41-ECB836EB2B4F}" emma:medium="tactile" emma:mode="ink">
                <msink:context xmlns:msink="http://schemas.microsoft.com/ink/2010/main" type="inkWord" rotatedBoundingBox="16442,9834 19414,9016 19909,10813 16937,11631"/>
              </emma:interpretation>
              <emma:one-of disjunction-type="recognition" id="oneOf14">
                <emma:interpretation id="interp30" emma:lang="" emma:confidence="1">
                  <emma:literal/>
                </emma:interpretation>
              </emma:one-of>
            </emma:emma>
          </inkml:annotationXML>
          <inkml:trace contextRef="#ctx0" brushRef="#br0" timeOffset="66392.8038">12750 7481 420 0,'20'-35'126'0,"12"-10"27"0,6 4-120 16,8 1-14-16,-2 18-12 15,2 7-5-15,-4 15-3 16,2 14 0-16,-4 4 0 15,3 12 1-15,-4 5-1 16,-5 3 1-16,-10-5-1 0,-9 4 2 16,-14-13 0-16,-12 5 2 15,-11-4 0-15,-10 8-3 16,-1 2-5-16,-5 10-8 16,5-2-6-16,0 5-8 15,11-8 2-15,2 1 2 16,9-6 6-16,11 7 3 15,6-4 9-15,14 13 2 16,8-3 3-16,11 2-1 16,-1-8 2-16,5-6 4 15,-7-11 1-15,-2-7 0 16,-13-8 1-16,-3-1-2 16,-8-3-5-16,-11 1 0 15,-8 3 0-15,-12-2 1 16,-7 2 1-16,-20 3 8 15,-7 1 1-15,-22-3-4 16,1 1-11-16,-15-2-66 0,9-2-67 16,-11 9-13-16,17 3-160 15</inkml:trace>
          <inkml:trace contextRef="#ctx0" brushRef="#br0" timeOffset="67667.2132">12768 9027 431 0,'44'-17'145'16,"-4"4"3"-16,11-4-116 15,7 0-27-15,15-1-28 0,-5 2 23 16,17 1-2-16,-2-2 1 15,13-1 0-15,-6 1 1 16,14-3 1-16,-12-1 1 16,7-1 1-16,-12 4 1 15,7 3-1-15,-16 3 0 16,14 2-1-16,-13 5 1 16,8 2 0-16,-14 3 0 0,3 0-8 15,-20 2-11-15,-2-1-74 16,-23 8-64-16,-9 1-12 15,-21 6-163-15</inkml:trace>
          <inkml:trace contextRef="#ctx0" brushRef="#br0" timeOffset="67142.54">13801 7582 306 0,'-18'35'87'0,"-2"5"3"0,5-2-108 16,2 4-25-16,1-3-9 15,-1 6 13-15,0-5 33 16,1 5 46-16,5-5 26 0,6 3 7 15,4-8-13-15,9 3-13 16,4-6-26-16,11-4-2 16,-1-7-4-16,9-1-1 15,-2-8-4-15,7-9 0 16,-7-4-5 0,7-13 0-16,-3-6 4 0,4-16 4 15,-6-6 5-15,7-17-2 16,-6-1-1-16,1-13 2 15,-7 8-3-15,-6-11-2 16,-7 14 2-16,-12-4-1 16,-10 16-6-16,-13 4-3 15,-7 14-5-15,-15 5-4 16,-3 17-4-16,-10 10-6 16,3 12-2-16,-7 8-7 15,9 3-8-15,-5 10-132 0,8 4 38 16,-6 8-342-16</inkml:trace>
          <inkml:trace contextRef="#ctx0" brushRef="#br0" timeOffset="65533.725">11434 8864 454 0,'-9'18'147'0,"4"-8"23"16,7-5-117-16,13-3-42 16,10-2-4-16,7-4-4 0,11 4-5 15,0 7 1-15,12 1-6 16,-4 2-5-16,14 14-12 15,-5-1-12-15,11 8-50 16,-8 4-49-16,10 7-22 16,-15-12-48-16,4-4 26 15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3:51.6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D637CC0-9DBC-4A34-886B-5BF7394A93E7}" emma:medium="tactile" emma:mode="ink">
          <msink:context xmlns:msink="http://schemas.microsoft.com/ink/2010/main" type="writingRegion" rotatedBoundingBox="17317,11933 25819,7021 29008,12540 20506,17452"/>
        </emma:interpretation>
      </emma:emma>
    </inkml:annotationXML>
    <inkml:traceGroup>
      <inkml:annotationXML>
        <emma:emma xmlns:emma="http://www.w3.org/2003/04/emma" version="1.0">
          <emma:interpretation id="{CB4E442C-6C6B-41DA-8254-26CF56A2B01E}" emma:medium="tactile" emma:mode="ink">
            <msink:context xmlns:msink="http://schemas.microsoft.com/ink/2010/main" type="paragraph" rotatedBoundingBox="17317,11933 22758,8790 23927,10814 18487,13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DA6B516-1C2B-4F2B-BBE7-42239F2CC5CD}" emma:medium="tactile" emma:mode="ink">
              <msink:context xmlns:msink="http://schemas.microsoft.com/ink/2010/main" type="line" rotatedBoundingBox="17317,11933 22758,8790 23927,10814 18487,13958"/>
            </emma:interpretation>
          </emma:emma>
        </inkml:annotationXML>
        <inkml:traceGroup>
          <inkml:annotationXML>
            <emma:emma xmlns:emma="http://www.w3.org/2003/04/emma" version="1.0">
              <emma:interpretation id="{1F9B58DE-C6BC-4810-B316-FBA7F87C54A1}" emma:medium="tactile" emma:mode="ink">
                <msink:context xmlns:msink="http://schemas.microsoft.com/ink/2010/main" type="inkWord" rotatedBoundingBox="17546,12329 19485,11209 20425,12837 18486,13958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13657 9794 211 0,'1'-12'140'0,"-1"-1"-22"15,-3-4-41-15,0-3-36 16,-6 2-25-16,-4 0 0 15,-3 3-4-15,-9 5-3 16,-2 6-3-16,-6 6 0 16,-2 6-2-16,-5 11 1 15,5 4 0-15,-11 7 0 16,8 0-3-16,-6 9-1 16,6-2 0-16,0 9 0 15,10 1-1-15,1 9-1 16,9-3 1-16,6 4-1 15,7-11 1-15,7 1-1 16,10-14 1-16,6 0 1 16,5-11 1-16,9-9 4 0,-2-15 2 15,8-12 2-15,0-18 0 16,7-16-1-16,-5-7-5 16,6-13-1-16,-8 7-1 15,-1-2-1-15,-9 16-1 16,-6 7 3-16,-9 19 0 15,-5 6 4-15,-4 13 1 16,-4 12 0-16,-4 12-2 16,-4 21-1-16,-2 10-3 0,-3 31-1 15,-2 8 0-15,-5 31 1 16,0-1-1-16,-5 30 0 16,-2-11 1-16,-7 25-1 15,2-19-1-15,-4 18 0 16,1-24 0-16,-2 7-1 15,9-32-1-15,-2-3-1 16,10-29-4-16,2-7-5 16,8-34-8-16,0-13-82 15,5-24-50-15,0-20-15 16,3-18-146-16</inkml:trace>
          <inkml:trace contextRef="#ctx0" brushRef="#br0" timeOffset="938.809">13876 9334 393 0,'-4'20'140'0,"-2"-7"13"15,-6-5-102-15,7-1-33 16,4-2-14-16,4-2-2 16,4 0-3-16,6-6-1 15,3-2 2-15,9-5 0 16,0-1 4-16,5-4 2 16,-3 1 2-16,4 3 3 15,-3-3 1-15,6 1-2 0,-8 0-3 16,2 1-2-16,-8 2-4 15,-1 2-5-15,-6 3-5 16,-3 2-6-16,-7 6 0 16,-3 7 1-16,-3 5 4 15,-9 6 3-15,2 6 6 16,-3 8 1-16,0-5 1 16,-1 6-1-16,6-1 0 15,3 7 0-15,7-4-1 16,8 5 1-16,6-1 0 0,8 6 2 15,-1-12 2-15,5 2 4 16,-3-11-1-16,2-5 3 16,-6-9 0-16,-1-3 0 15,-3-7-4-15,-6-1 0 16,-6-1-1-16,-3-1-2 16,-5 0-1-16,-14 5-5 15,-5 2-3-15,-17 6-8 16,-10 4-1-16,-14 6-3 15,2-1-1-15,-7 4-18 16,10-2-27-16,-4 4-85 16,9-2-1-16,-3 4-194 15</inkml:trace>
        </inkml:traceGroup>
        <inkml:traceGroup>
          <inkml:annotationXML>
            <emma:emma xmlns:emma="http://www.w3.org/2003/04/emma" version="1.0">
              <emma:interpretation id="{BBABB9D2-7C0D-40D9-A9C9-BDC8B85AC9AC}" emma:medium="tactile" emma:mode="ink">
                <msink:context xmlns:msink="http://schemas.microsoft.com/ink/2010/main" type="inkWord" rotatedBoundingBox="20199,10268 22758,8790 23906,10777 21347,12255"/>
              </emma:interpretation>
            </emma:emma>
          </inkml:annotationXML>
          <inkml:trace contextRef="#ctx0" brushRef="#br0" timeOffset="2807.3912">16771 7541 243 0,'-13'0'164'0,"-2"0"-27"0,-5 0-25 15,2 0-89-15,-4 3-7 16,1 0-7-16,-3 9-1 16,6 1-3-16,-7 4 1 15,5-2-3-15,-3 6-7 16,0-1-5-16,-7 9-2 15,5 0 0-15,-2 8 2 16,7-4 7-16,5 5 6 16,11-6 2-16,2 4 0 15,10-2-1-15,12 2-1 16,3-4-3-16,12 3-1 16,0-7 0-16,8-3-2 15,-6-4 0-15,3-3-2 0,-11-6 0 16,1-2 1-16,-10-5 1 15,-3-5 4-15,-7-3 6 16,-2 1 9-16,-6 0 4 16,-11 4 1-16,-7 1-3 15,-16 9-5-15,-4 3-7 16,-17 8-6-16,1 4-2 0,-8 11-6 16,7-2-1-1,-6 8-4-15,9-8-4 0,-7 6-3 16,12-9-16-16,-3 0-21 15,9-8-18-15,-1-3-70 16,8-9 1-16,2-8-141 16</inkml:trace>
          <inkml:trace contextRef="#ctx0" brushRef="#br0" timeOffset="3651.1306">17751 7501 492 0,'-5'0'129'0,"-4"2"28"0,-1-4-152 0,-3 2-85 16,0 5-79-16,-7 6 5 15,0 8 16-15,-8 12 69 16,3 7 102-16,-5 14 98 16,2-2 2-16,-6 11-6 15,8-1-57-15,-6 11-29 16,6-4-29-16,3 11-6 15,4-9-7 1,3 5-7-16,6-15-2 0,5 4-2 16,3-15 2-16,7-3 1 15,3-10 5-15,9-3 5 16,1-16 4-16,17-4 7 16,2-10 3-16,12-14 3 15,6-11-3-15,12-19-1 16,-9-8-7-16,5-18-4 15,-10 2-1-15,2-15 1 0,-12 8-1 16,-5-12 0-16,-13 9 0 16,-10-7-4-16,-13 18-7 15,-17-2-25-15,-10 21-47 16,-13 4-65-16,-4 16-7 16,-8 4-59-16,4 19 67 15</inkml:trace>
          <inkml:trace contextRef="#ctx0" brushRef="#br0" timeOffset="3255.0296">16638 7210 552 0,'10'25'123'0,"8"10"47"0,4 0-164 16,10 10-21-16,-1-4-15 15,6 1-17-15,-4-12-7 16,5-2-2-16,-3-11 18 0,5-8 24 16,-4-7 26-16,9-7 13 15,-3-5 4-15,9-6 0 16,-3-8-15-16,10-11-10 15,-6-3-14 1,4-7-77-16,-11 1-57 0,2-1-14 16,-13 13-152-16</inkml:trace>
          <inkml:trace contextRef="#ctx0" brushRef="#br0" timeOffset="2085.2744">15551 8582 437 0,'2'39'113'0,"-4"1"31"15,4 3-142-15,3-3-42 16,-2 5-14-16,0-3-1 15,-3 4 10-15,-2-4 28 0,-1 2 26 16,-3 1 12-16,-1 7-10 16,-3-6-19-16,0 11-79 15,-3-9-23-15,1 3-30 16,4-14-40 0</inkml:trace>
          <inkml:trace contextRef="#ctx0" brushRef="#br0" timeOffset="1810.5863">15340 8922 351 0,'-5'7'130'0,"-2"-4"9"0,6 0-92 16,-3-1-28-16,4-2-15 15,4 0-4-15,-1 2-3 16,5 1 0-16,2 4 1 15,7 1 0-15,1-2 1 16,9 1 1-16,1-2 1 0,10-7-6 16,0-4-2-16,10-11-4 15,-3-6-13 1,10-10-77-16,-5 0-30 0,5-9-24 16,-7 4-90-16</inkml:trace>
          <inkml:trace contextRef="#ctx0" brushRef="#br0" timeOffset="5368.5697">16149 8995 230 0,'0'-2'164'0,"1"4"-32"15,-2 0-47-15,1-2-46 16,0 1-36-16,-2 3-3 15,4-1-3-15,-2-1 1 16,0-1 1-16,1-1 1 0,-1 0 0 16,5 2 5-16,2 0 2 15,6-1 3-15,7-2 4 16,12-1 4-16,4-5-2 16,21-4 3-1,6-3-5-15,23-1 0 0,0 1-6 16,19-3-1-16,-9 5-5 15,19-1-1-15,-12 0 0 16,14-4-1-16,-14 7 0 16,10-3 1-16,-21 5-1 15,1 9 0-15,-19 8 1 0,-1 4-1 16,-18 8 1-16,-2 8-2 16,-15 1-3-16,-3 3-1 15,-10-5-1-15,-3 0-1 16,-7-6 1-16,-4-4-3 15,-2-6-2-15,-8 1-11 16,-4-3-23-16,-7 5-104 16,-7 0 4-16,-12 5-54 15,-5 0 23-15</inkml:trace>
        </inkml:traceGroup>
      </inkml:traceGroup>
    </inkml:traceGroup>
    <inkml:traceGroup>
      <inkml:annotationXML>
        <emma:emma xmlns:emma="http://www.w3.org/2003/04/emma" version="1.0">
          <emma:interpretation id="{274B4919-5C61-43D9-AB9C-4D21BD6358D1}" emma:medium="tactile" emma:mode="ink">
            <msink:context xmlns:msink="http://schemas.microsoft.com/ink/2010/main" type="paragraph" rotatedBoundingBox="21174,12005 26989,8986 28946,12754 23130,157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FADC600-3CC4-4EAE-9D42-BF732BD11EE8}" emma:medium="tactile" emma:mode="ink">
              <msink:context xmlns:msink="http://schemas.microsoft.com/ink/2010/main" type="line" rotatedBoundingBox="21174,12005 26989,8986 27940,10818 22125,13837"/>
            </emma:interpretation>
          </emma:emma>
        </inkml:annotationXML>
        <inkml:traceGroup>
          <inkml:annotationXML>
            <emma:emma xmlns:emma="http://www.w3.org/2003/04/emma" version="1.0">
              <emma:interpretation id="{0A86D62A-2168-444C-999E-91719796C15A}" emma:medium="tactile" emma:mode="ink">
                <msink:context xmlns:msink="http://schemas.microsoft.com/ink/2010/main" type="inkWord" rotatedBoundingBox="21310,12267 24396,10666 25210,12235 22125,13837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6153.388">17096 9712 356 0,'4'-20'117'0,"-8"7"21"15,-4 3-97-15,-5 8-28 16,-4 6-17-16,-8 12-8 16,-3 6-7-16,-12 11-1 15,-1 2 9-15,-7 10 11 16,0-2 2-16,-11 12 4 16,8-2 3-16,-9 15 1 0,9-2 1 15,-4 14 3 1,15-9-1-16,4 7-2 0,19-10-3 15,12 1-4-15,13-16-3 16,11-2-2-16,4-14 0 16,10-12-1-16,-1-16 0 15,7-18 1-15,1-16 2 16,7-27-1-16,-4-8 2 16,7-29-2-16,-7 2-1 15,3-19 0-15,-7 12 0 16,-1-8 3-16,-7 23 1 0,-3-3 2 15,-4 26 2-15,-4 8 2 16,-7 19-1-16,-5 11-2 16,-4 12-3-16,-4 14 1 15,-5 15-4-15,-9 20 1 16,-2 12 1-16,-6 26 4 16,-1 6-1-16,-4 32 2 15,7 7-1-15,-1 37 0 16,7-4-6-16,-4 32-1 15,7-21-1-15,-4 11 1 16,3-39 0-16,-3 0 1 16,3-43 0-16,3-6-6 15,0-28-5-15,3-5-29 16,2-21-43-16,-1-7-68 16,2-19-15-16,-2-21-132 15</inkml:trace>
          <inkml:trace contextRef="#ctx0" brushRef="#br0" timeOffset="6678.4315">17663 9448 431 0,'3'-5'105'0,"-3"-10"34"15,-2 2-122-15,2-2-17 16,2 8-4-16,-4 6 1 15,-4 9-1-15,-8 10-1 16,-6 9 2-16,-6 9 3 16,-4 4 0-16,-8 7 2 0,0-6 2 15,-7 6 3 1,8-11 1-16,2 4 2 0,12-8 0 16,5-4 1-16,8-8-1 15,12 1-1-15,4-6-3 16,14-1-1-16,7-6-3 15,16 0-4-15,2-5-2 16,11-4-6-16,-4-2-6 16,7-4-6-16,-6-1-2 15,6-7-22-15,-10-2 2 0,6-8-11 16,-10 0-7-16,1-6-8 16,-12-1 10-16,-1-6-36 15,-12 6 12-15,-2-6-77 16</inkml:trace>
          <inkml:trace contextRef="#ctx0" brushRef="#br0" timeOffset="7047.7562">17883 9465 356 0,'-20'36'130'0,"-1"17"14"15,3 7-93-15,3 20-27 16,5-2-17-16,0 20-17 15,1-5-19-15,3 13-42 16,1-13-30-16,1 3-40 16,3-23-27-16,-1-8-23 0</inkml:trace>
          <inkml:trace contextRef="#ctx0" brushRef="#br0" timeOffset="7531.8513">18813 9066 391 0,'-8'10'127'0,"-1"4"16"15,6-3-109-15,6 7-17 16,6 1-15-16,7 4 0 0,4-1-1 16,10-1 0-16,3-4-1 15,11-2 1-15,-1-5-2 16,10-4-4-16,-3-4-3 16,4-5-15-16,-10-4-14 15,0-6-32-15,-12-4-27 16,-2-9-39-1,-14-3-16-15,-2-9-42 0</inkml:trace>
          <inkml:trace contextRef="#ctx0" brushRef="#br0" timeOffset="7554.7957">19177 8877 432 0,'-19'57'100'0,"-7"22"38"16,4 1-130-16,-1 21-7 16,3-6-10-16,-2 14-61 15,6-12-67-15,-6 9-3 16,7-23-182-16</inkml:trace>
        </inkml:traceGroup>
        <inkml:traceGroup>
          <inkml:annotationXML>
            <emma:emma xmlns:emma="http://www.w3.org/2003/04/emma" version="1.0">
              <emma:interpretation id="{E82D93AD-D64E-473F-BAAD-5A6A5ED7C6CB}" emma:medium="tactile" emma:mode="ink">
                <msink:context xmlns:msink="http://schemas.microsoft.com/ink/2010/main" type="inkWord" rotatedBoundingBox="24483,10287 26989,8986 27939,10815 25433,12116"/>
              </emma:interpretation>
              <emma:one-of disjunction-type="recognition" id="oneOf2">
                <emma:interpretation id="interp2" emma:lang="" emma:confidence="0">
                  <emma:literal>50</emma:literal>
                </emma:interpretation>
                <emma:interpretation id="interp3" emma:lang="" emma:confidence="0">
                  <emma:literal>5,0</emma:literal>
                </emma:interpretation>
                <emma:interpretation id="interp4" emma:lang="" emma:confidence="0">
                  <emma:literal>550</emma:literal>
                </emma:interpretation>
                <emma:interpretation id="interp5" emma:lang="" emma:confidence="0">
                  <emma:literal>5&lt;0</emma:literal>
                </emma:interpretation>
                <emma:interpretation id="interp6" emma:lang="" emma:confidence="0">
                  <emma:literal>*50</emma:literal>
                </emma:interpretation>
              </emma:one-of>
            </emma:emma>
          </inkml:annotationXML>
          <inkml:trace contextRef="#ctx0" brushRef="#br0" timeOffset="9301.204">19723 9334 437 0,'13'11'124'0,"7"-4"31"16,3-5-120-16,17-2-23 15,10 0-4-15,13-4-5 16,-2 1-4-16,21-2-1 15,-3 0-1-15,24-2-2 16,0 2 0-16,23-5 2 16,-4-1 3-16,24-3 1 15,-12-4 4-15,17-2 0 16,-20 5-3-16,11 4-6 16,-33 4-8-16,-3 7-52 15,-28 5-90-15,-8 5 6 16,-30-2-237-16</inkml:trace>
          <inkml:trace contextRef="#ctx0" brushRef="#br0" timeOffset="8366.6427">20652 7496 485 0,'5'-10'117'0,"-3"2"37"16,-7 4-141-16,2 3-26 15,-2 7-12-15,-8 11-4 16,-6 8 1-16,-7 11 4 15,-6 7 10-15,-6 12 13 16,0 0 3-16,-5 8 5 16,4-3 2-16,0 6 8 15,4-6 2-15,8 11 0 16,9-12-2-16,15 7-1 16,8-10-8-16,16 7-4 15,2-11-2-15,11 6-4 16,-5-10-1-16,5 4-2 0,-8-9 1 15,-1 2 1-15,-8-4 1 16,-6 11 2-16,-9-8 2 16,-7 8 2-16,-7-7 2 15,-6-2 7-15,-3-13 3 16,-11-2 0-16,2-10-3 16,-18-3-1-16,-5-8-10 0,-15-5-11 15,0-6-6 1,-12-12-20-16,14-9-21 0,-1-15-106 15,14-8 16-15,10-22-250 16</inkml:trace>
          <inkml:trace contextRef="#ctx0" brushRef="#br0" timeOffset="8381.7284">20403 7692 562 0,'15'6'126'0,"7"1"53"15,1-4-164-15,17 4-17 0,8 3-5 16,12 3-19-16,-2-3-14 15,13-1-90-15,-4-8-43 16,8-6-21-16,-11-6-115 16</inkml:trace>
          <inkml:trace contextRef="#ctx0" brushRef="#br0" timeOffset="8860.7732">21378 7632 463 0,'-33'18'142'0,"-5"2"22"0,-9 20-128 16,6 12-59-16,-4 31-9 16,2 13-5-16,-1 23-29 15,8-6-5-15,1 15-9 16,13-15-3-16,8 15-1 16,9-20 30-16,13-2 41 15,10-26 26-15,17-16 29 0,6-34 21 16,18-23 16-16,4-22-20 15,16-30 2-15,-1-18-14 16,17-28-11-16,-10-9-17 16,14-26-3-16,-14 3-9 0,5-20-3 15,-19 14-3-15,-10-14 0 16,-22 24 0-16,-16-3 5 16,-25 33 2-16,-26 2 0 15,-15 24-1-15,-27 7-2 16,-8 21-18-16,-23 18-45 15,6 26-59-15,-21 29-33 16,13 22-49-16,-25 24-8 16</inkml:trace>
        </inkml:traceGroup>
      </inkml:traceGroup>
      <inkml:traceGroup>
        <inkml:annotationXML>
          <emma:emma xmlns:emma="http://www.w3.org/2003/04/emma" version="1.0">
            <emma:interpretation id="{60377428-9989-46DE-88F0-118AA74E8E25}" emma:medium="tactile" emma:mode="ink">
              <msink:context xmlns:msink="http://schemas.microsoft.com/ink/2010/main" type="line" rotatedBoundingBox="24974,13493 27025,11270 27949,12124 25898,14346"/>
            </emma:interpretation>
          </emma:emma>
        </inkml:annotationXML>
        <inkml:traceGroup>
          <inkml:annotationXML>
            <emma:emma xmlns:emma="http://www.w3.org/2003/04/emma" version="1.0">
              <emma:interpretation id="{14E03645-FDB7-45BF-8E4C-EDEA667C7333}" emma:medium="tactile" emma:mode="ink">
                <msink:context xmlns:msink="http://schemas.microsoft.com/ink/2010/main" type="inkWord" rotatedBoundingBox="24974,13493 27025,11270 27949,12124 25898,14346"/>
              </emma:interpretation>
              <emma:one-of disjunction-type="recognition" id="oneOf3">
                <emma:interpretation id="interp7" emma:lang="" emma:confidence="0">
                  <emma:literal>§</emma:literal>
                </emma:interpretation>
                <emma:interpretation id="interp8" emma:lang="" emma:confidence="0">
                  <emma:literal>¥</emma:literal>
                </emma:interpretation>
                <emma:interpretation id="interp9" emma:lang="" emma:confidence="0">
                  <emma:literal>?</emma:literal>
                </emma:interpretation>
                <emma:interpretation id="interp10" emma:lang="" emma:confidence="0">
                  <emma:literal>€</emma:literal>
                </emma:interpretation>
                <emma:interpretation id="interp11" emma:lang="" emma:confidence="0">
                  <emma:literal>ä</emma:literal>
                </emma:interpretation>
              </emma:one-of>
            </emma:emma>
          </inkml:annotationXML>
          <inkml:trace contextRef="#ctx0" brushRef="#br0" timeOffset="10341.1201">20647 10572 335 0,'-1'-15'173'16,"-6"5"-18"-16,-3-1-58 0,4 6-106 15,-9 5-12-15,-4 5-6 16,-11 10-3-16,-4 3 8 16,-11 10 9-16,3 0 13 15,-11 14 7-15,5-1 6 16,-2 14 3-16,9 0-1 16,3 10 2-16,14-6-3 15,16 9-4-15,11-10-3 0,19 2-9 16,8-13-5-16,15-16-2 15,1-22-2-15,12-28-1 16,-5-22 1-16,10-29 5 16,-4-8 2-16,4-22 4 15,-7 6 3-15,5-14 5 16,-11 15-1-16,2-7 3 16,-12 22 0-16,-4 4 0 15,-11 22-2-15,-5 14 0 16,-10 21-3-16,-3 21 0 15,-9 21 0-15,-3 29 2 16,-2 16 1-16,-8 38 2 16,-3 3-3-16,-9 42-3 15,4 1-7-15,-8 37-4 16,2-10-6-16,-4 30 0 16,5-30 2-16,-7 2 4 0,5-44 4 15,-1-16-8-15,4-47-21 16,-1-21-114-16,5-35 20 15,1-17-291-15</inkml:trace>
          <inkml:trace contextRef="#ctx0" brushRef="#br0" timeOffset="10609.5323">21580 9923 521 0,'-8'30'109'0,"-5"5"49"16,1-4-158-16,-3 2-5 0,0-1 0 15,-5 1-1-15,4-5 0 16,-2 1 1-16,4-6 1 16,3 3 0-16,2-6 1 15,9 5 3-15,5-5 3 16,12 3 0-16,5-4 1 15,9-1-1-15,2-5-2 16,9 4 0-16,-6-4 0 16,4 7-1-16,-10 2 0 0,0 6 0 15,-13 0-1 1,-7 7 1-16,-12-3-1 0,-10 7 2 16,-4 1 0-16,-8 2 3 15,-4-9-1-15,-8 3-2 16,1-11-5-16,-17-6-9 15,4-6-11-15,-13-10-10 16,3-11-26-16,-7-17-89 16,15-10 19-16,0-16-229 15</inkml:trace>
          <inkml:trace contextRef="#ctx0" brushRef="#br0" timeOffset="10984.5923">21496 9691 470 0,'48'20'166'0,"23"-9"22"0,-4-6-119 16,31 2-45-16,5-2-20 15,18 8-29-15,-15 7-17 16,7 10-147-16,-28-2 25 15,-9 4-336-15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4:11.16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522-2 200 0,'15'6'55'0,"7"6"15"15,1-1-58-15,14 9-2 16,1 2-5-16,10 6-4 16,-6-5 0-16,4 9-1 15,-9-9 0-15,-1 0 0 16,-9-3-1-16,-4-1 1 16,-10-6 2-16,-6 5 9 15,-7 4 1-15,-10 3 5 16,-8 8-1-16,-12 10 2 15,-7 0-7-15,-16 10-4 16,0 0-2-16,-13 12-1 0,2-5-4 16,-7 15 1-16,6-11-1 15,-3 11 0-15,10-12 0 16,0 9 0-16,13-14 0 16,4-2 2-16,16-18 1 15,7-4-2-15,11-16 1 16,7-3-2-16,8-7-1 15,7-3 5-15,0 0 3 0,12-2 6 16,1-4 0-16,10-4 1 16,2-4-5-16,11 3-2 15,-1-4-5-15,7 0 0 16,-4 5-2-16,3 3 0 16,-9 0 0-16,-2 2 0 15,-12 2 0-15,-7 0 0 16,-9-1 1-16,-7 1 0 15,-5 5 0-15,-4 1 1 16,-1 5 0-16,-6 7 0 16,-2 7 0-16,-14 8-1 15,-5 6 0-15,-14 12-2 16,-2 4 0-16,-17 8 0 16,5-6 1-16,-10 1 0 15,9-12 2-15,-5-5 3 0,11-13-1 16,0-7 0-16,12-11 0 15,3-9-2 1,8-8-2-16,6-13-2 0,6-8-1 16,3-23 0-16,7-12 0 15,10-22 1-15,2-2 2 16,14-26-1-16,3 5 1 16,7-25-3-16,-3 6-1 0,7-21-3 15,-6 17-3-15,7-12-5 16,-1 23-1-16,8-5-1 15,-5 25 3-15,0 10 3 16,-9 30 5-16,-4 13-1 16,-12 25 3-16,-7 18 4 15,-6 19 2-15,-6 28 1 16,-6 16 4-16,-4 34 0 16,-3 14-5-16,-2 38-1 15,3-6 0-15,-4 21 1 16,5-17 1-16,1 2 2 15,2-34 0-15,3-5 2 16,3-28 0-16,3 0 1 16,1-22-1-16,6-8-2 15,1-19-2-15,4-11-1 16,3-15 0-16,3-18 3 16,2-12 2-16,5-28 2 0,2-17-1 15,7-31-1-15,0-6-4 16,4-30-2-16,-3 6-2 15,1-21-4-15,-8 21-3 16,4-13-5-16,-7 28 0 16,3 1 0-16,-5 30 3 15,1 16 1-15,-8 31 1 16,-1 16 2-16,-5 30 0 16,-3 30 5-16,-4 21 4 15,2 38 7-15,0 20 1 0,7 49-1 16,5 5-4-16,4 31-1 15,1-22-4-15,-4-8-1 16,-5-52 1-16,-6-29-1 16,-4-48-1-16,4-20 0 15,5-24 0-15,4-19 1 16,4-17 1-16,7-31 1 16,-2-15-2-16,6-30-1 15,-2 0-1-15,0-24 0 16,-4 9 1-16,0-15 0 15,-3 20 0-15,1-6-8 16,-3 24-1-16,3 11-1 16,-3 32 1-16,-5 12 0 15,-6 30 10-15,-6 30 3 0,-5 20 0 16,-1 32 5-16,0 19 2 16,4 45 4-1,3 5 0-15,2 40-1 0,3-3-3 16,-3 31-4-16,-4-26-5 15,-4-5 0-15,-4-47 2 16,-4-25 1-16,2-51 2 16,3-24-4-16,1-26-6 15,8-26-9-15,1-19-6 0,3-28-3 16,0-13 3-16,4-20 7 16,-2 1 7-16,1-20 5 15,1 13 4-15,1-26 0 16,-1 13-1-16,5-6 0 15,-4 30-2-15,4 5-1 16,-2 36-1-16,0 18-6 16,-5 31 1-16,-7 24 4 15,-8 29 4-15,-3 36 6 16,-4 21 9-16,-3 47 1 16,3 11-3-16,9 45-4 15,5-3-6-15,6 32-17 16,5-32-15-16,1-4-7 15,-3-61 3-15,-2-31 12 16,-4-55 12-16,-2-30-12 0,0-29 1 16,6-19-11-1,1-15-19-15,8-26-5 0,4-12 24 16,6-28 11-16,-2 1 13 16,3-23 13-16,-8 5 14 15,1-21 11-15,-9 15 1 16,-1-16 0-16,-6 17-7 15,-2 4-1-15,-6 34-3 16,-6 14 8-16,-2 38 0 16,-12 20 2-16,-1 28-4 15,-12 20-8-15,2 14-13 0,-10 23-4 16,7 8-3-16,-6 23-1 16,9 3 0-1,-5 25 0-15,8-8-1 0,-3 12 1 16,8-17 1-16,-7-7 0 15,6-26 2-15,-1-12 3 16,6-25 1-16,-4-13 0 16,11-17-2-16,4-18-10 15,7-18-5-15,2-27-7 16,4-13-2-16,0-31-6 16,1-6 4-16,-6-23 0 15,-3 9 5-15,-5-9 0 16,-2 23 5-16,-6 2 3 0,-2 29 3 15,-5 6 4-15,1 21 5 16,-6 11 9-16,3 17 5 16,-1 18 2-16,6 17-3 15,-1 21-4-15,5 13-6 16,1 28-4-16,4 10-3 16,-4 40 0-16,4 8 1 15,-3 35 1-15,-1-5 1 16,4 26 0-16,6-32-3 15,9 1-8-15,9-42-7 16,11-21-24-16,5-44-3 16,4-31 5-16,-3-31 8 0,7-31 10 15,-5-15 26-15,5-29 7 16,0-5-1-16,10-27-1 16,-4 6-3-16,9-19-3 15,-3 15-5-15,4-12 0 16,-8 24 0-16,4 2 0 15,-9 26-1-15,-1 6 3 16,-9 31 1-16,2 7 3 16,-9 18 6-16,-1 19 12 15,0 19 1-15,0 23 1 16,-2 18-3-16,6 36-5 16,1 13-11-16,6 34-4 15,1-2-3-15,-1 20-1 0,-7-21 0 16,-4-7 0-1,-7-39 1-15,-7-21 0 0,1-38 2 16,-2-15 0-16,0-23-3 16,-2-20-2-16,2-14-2 15,-1-33-4-15,-2-16-2 16,6-30-1-16,0 4 2 0,7-19-1 16,0 15 3-1,5-10 2-15,0 20 3 16,3-6-2-16,-1 22 0 0,1 9 1 15,0 30-1-15,1 17 3 16,-8 27 6-16,3 28 9 16,-6 20 4-16,-2 44 4 15,-4 14-1-15,-2 39-3 16,0 5-10-16,-3 31-5 16,-2-20-6-16,0 4-1 15,2-40-1-15,-2-25-18 16,6-46-5-16,4-22-8 15,3-33-3-15,2-20-14 16,0-11 6-16,0-32-3 16,-3-10 8-16,0-25 3 15,-7 3 15-15,1-10 26 16,-4 19 18-16,-4 1 15 16,-6 22 9-16,-4 10 14 15,-2 23-8-15,-8 17-5 0,-1 22-13 16,-9 24-6-16,1 13-16 15,-12 22-3-15,1 10-4 16,-6 19-2-16,6-3-1 16,-1 14 0-16,13-10-1 15,9 2-4-15,13-20-3 16,13 1-8-16,13-18-2 16,12 5-18-16,8-13-6 15,5-4-13-15,-1-17 7 16,1-19 6-16,-7-20 18 0,4-15 9 15,-6-8-1-15,4-9-23 16,-3 2-2-16,13-6-68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7:33.534"/>
    </inkml:context>
    <inkml:brush xml:id="br0">
      <inkml:brushProperty name="width" value="0.26667" units="cm"/>
      <inkml:brushProperty name="height" value="0.53333" units="cm"/>
      <inkml:brushProperty name="color" value="#00FF00"/>
      <inkml:brushProperty name="tip" value="rectangle"/>
      <inkml:brushProperty name="rasterOp" value="maskPen"/>
      <inkml:brushProperty name="fitToCurve" value="1"/>
    </inkml:brush>
  </inkml:definitions>
  <inkml:trace contextRef="#ctx0" brushRef="#br0">269 101 416 0,'-53'-22'93'0,"3"-3"40"0,12 5-122 16,14 2-9-16,17 5-5 16,11 3-4-16,9 8-8 15,14 5 2-15,5 5 2 16,14 9 4-16,-1 1 6 15,20 5 7-15,0-2 0 0,14-2 6 16,0-7 1-16,18-2 4 16,-4-9 0-16,26 1 0 15,-2-6-2-15,26 4-5 16,-11 1-4-16,30 3-3 16,-20-2-1-16,23 7-4 15,-18-5 2-15,20 3-1 16,-22 5 1-16,17 6-1 15,-25-3 0-15,13 2 0 16,-23-1 1-16,9-5 0 16,-25-7 0-16,11 2 1 15,-26-5 0-15,-1 2 1 16,-23 0-1-16,-6 5 0 16,-20-4 1-16,-11 2 0 15,-14-3 2-15,-11 3 4 16,-15-2 0-16,-17 3 1 15,-11 4-1-15,-26 0-2 0,-12 3-5 16,-27 0 0-16,-3-2 1 16,-24 0-1-16,7-2-1 15,-23-1 1-15,15-5-1 16,-23 1-3-16,17-4 0 16,-25-4 0-16,17 0 0 15,-23 0 1-15,22-1 2 16,-19 0 0-16,25-1 0 0,-12 2-1 15,25 5 0-15,-10 5-4 16,22 3-3-16,-2 9-4 16,25 1-1-16,10 0-1 15,25-2 3-15,18-4-11 16,21-3-2-16,19-1-1 16,15 0 2-16,23-1 6 15,11-2 14-15,32-1 12 16,10-4 3-16,31-1 2 15,-2 2-4-15,30 2-1 16,-8 2-2-16,29 5 0 16,-20-2-3-16,26 3 1 15,-15 2-1-15,14 4 0 16,-29 0 1-16,11 6 6 16,-36-1 2-16,3-2 3 15,-33-2 0-15,-1 2-1 0,-29-3-5 16,-9 0-2-16,-24 3-3 15,-14 5 1-15,-20-4 0 16,-16 7 1-16,-14-1-1 16,-27 4 1-16,-11-4-2 15,-30 5-2-15,-6-5-1 16,-29 3-1-16,1-4 1 0,-26 0-1 16,10-6 1-1,-22-1-1-15,15-5 0 16,-24-3 0-16,21-3-1 0,-23-4 0 15,19-6-1-15,-14-4 0 16,31-3-1-16,-16-8 0 16,25-1 0-16,-11-5 0 15,27 1 1-15,-9-4-2 16,30 5-1-16,5-3-4 16,29 4-2-16,11-1-5 15,22 3 0-15,15 1-5 16,16 5 3-16,13 3 0 15,12 2 4-15,21-1 2 16,9 2 6-16,31 0 3 16,8-1 2-16,26 5 1 15,-1 3-1-15,27 5 1 16,-11 2 0-16,26 7 2 0,-17 0 2 16,30 3 3-1,-16-1 1-15,24 2 1 0,-20-2-3 16,26 4 0-16,-20-2-2 15,15 3 2-15,-26-2-1 16,17 0 1-16,-29-8 0 16,10 2 1-16,-29-5-1 15,3-1 0-15,-25 0 0 16,-1 1 0-16,-26-1-3 16,-5 0-1-16,-21-1-2 0,-10-2-2 15,-19-2-2-15,-9 2-4 16,-15-1-5-16,-16 4-18 15,-13 1-28-15,-20 6-98 16,-11-2 9-16,-17 1-232 16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26.8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5735641-E0FA-4AD7-8A23-39A1F049BA55}" emma:medium="tactile" emma:mode="ink">
          <msink:context xmlns:msink="http://schemas.microsoft.com/ink/2010/main" type="inkDrawing" rotatedBoundingBox="2546,15864 2711,1591 3134,1596 2969,15869" semanticType="callout" shapeName="Other">
            <msink:sourceLink direction="with" ref="{BC4E08F0-6359-4D18-AF1F-664BCECA7DC8}"/>
            <msink:sourceLink direction="with" ref="{0FC74DCF-DA7A-4EE6-A30E-F45A16411040}"/>
          </msink:context>
        </emma:interpretation>
      </emma:emma>
    </inkml:annotationXML>
    <inkml:trace contextRef="#ctx0" brushRef="#br0">486 49 198 0,'-18'-8'65'0,"-4"-7"12"0,6 3-54 0,-6 0-9 16,4 2-7-16,1 7-2 16,1 1 1-16,-6 7 4 15,5 2 4-15,-1 6 6 16,3 4 2-16,-1 3-1 16,4 0-3-16,0 6-5 15,2-2-5-15,-1-1-1 16,2-2 0-16,1 1-2 15,0-4 1-15,1 6 0 16,2-6-2-16,0 3 2 16,2-2-1-16,1 1 3 15,1-2 1-15,-1 8 1 16,0 3 0-16,-1 9 2 16,0 3-1-16,-2 12 0 15,0-1-3-15,-2 11 1 0,0-3-1 16,1 11 0-16,-1-4 1 15,-1 12-1-15,1-6-1 16,2 12-1-16,2-5-2 16,1 21-1-16,6-6 0 15,-3 22 0-15,3 0 0 16,-1 19 0-16,-3-10 0 16,-2 27 0-16,1-11-1 15,-1 26 0-15,-3-15 0 16,3 24-1-16,2-19 0 0,-1 20 0 15,1-24-1-15,0 24 0 16,0-24 0-16,-2 27 0 16,-1-21 1-16,-2 24-1 15,-2-18 0-15,-5 25 0 16,-1-25 1-16,0 26-1 16,1-19 0-16,1 21 0 15,2-21 0-15,3 18 0 16,-1-29 0-16,4 19 0 15,-1-23 0-15,1 23 0 16,1-22 0-16,4 32 1 16,3-16-1-16,0 29 0 15,0-25 0-15,0 30 1 16,-7-26 0-16,-1 20-1 16,-4-29 1-16,1 20-1 15,-3-28 0-15,4 20 0 0,2-30 0 16,8 17-1-16,3-29 1 15,6 19-1-15,2-22 0 16,1 17-1-16,-2-19 1 16,1 22 0-16,-2-20 0 15,-1 25 0-15,-3-20 0 16,-3 24 0-16,-1-21 0 16,-3 25 1-16,-3-26-1 15,2 18 1-15,-2-20 0 16,0 22 0-16,2-19 0 0,-2 24 1 15,0-17 0-15,0 15-1 16,1-23 1-16,-1 16 1 16,0-26-2-16,-1 13 1 15,1-21 0-15,-4 14-1 16,1-25 0-16,2 23 0 16,-4-20 0-16,-4 8 0 15,3-24-1-15,-3 7 1 16,1-30-1-16,0 5-2 15,1-18 0-15,0 6-2 16,2-13-3-16,0 5-5 16,0-11-2-16,0 7-6 15,2-9-3-15,2 5-28 16,1-9-49-16,0 6-29 0,1-16-30 16,1-4-37-16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37.9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4E08F0-6359-4D18-AF1F-664BCECA7DC8}" emma:medium="tactile" emma:mode="ink">
          <msink:context xmlns:msink="http://schemas.microsoft.com/ink/2010/main" type="inkDrawing" rotatedBoundingBox="2632,15585 22797,16123 22782,16705 2616,16167" shapeName="Other">
            <msink:destinationLink direction="with" ref="{15735641-E0FA-4AD7-8A23-39A1F049BA55}"/>
            <msink:destinationLink direction="with" ref="{CEA34AAC-6876-4EB4-9BA9-C6B13E987385}"/>
            <msink:destinationLink direction="with" ref="{5A0EFEC0-D324-4864-B822-E60E697589C3}"/>
            <msink:destinationLink direction="with" ref="{A1A12CFD-DC11-4619-84C4-41FFEE6DE2B5}"/>
            <msink:destinationLink direction="with" ref="{EC4AE83B-A674-495F-9525-E1E36607722A}"/>
          </msink:context>
        </emma:interpretation>
      </emma:emma>
    </inkml:annotationXML>
    <inkml:trace contextRef="#ctx0" brushRef="#br0">141 0 249 0,'-16'1'80'0,"-2"6"22"15,1 0-67-15,-3 3-4 16,8 3-9-16,-2 4 1 15,0-3-10-15,1 5-3 16,6-3-4-16,1-2-2 16,2-6-1-16,8-1-3 15,2-2-1-15,8-4 0 16,4-2 0-16,5-4 2 16,5-2-1-16,7-5 2 15,0 2 0-15,8-3 0 16,0 3 0-16,6 0 0 0,-1 2 1 15,11 3 2-15,-5 2 1 16,14-1 0-16,0 6 1 16,16-4-1-16,-7 1-2 15,12 2 2-15,-9 3 0 16,10-3 1-16,-9 6 3 16,12 1 2-16,-8 0-1 15,18-1 0-15,-7 0 0 16,15-1-2-16,-10 1-1 15,17 3-2-15,-10 5-2 16,22 6 0-16,-7 6 0 0,19 8 0 16,-11 0 0-16,26 8-1 15,-20-2 0-15,26 6-1 16,-14-6 0-16,24 1-1 16,-17-12 0-16,32-7-1 15,-24-10 1-15,29-1 0 16,-19-5-1-16,33-1 1 15,-22 9-1-15,26 2 1 16,-17 1 0-16,37 5 1 16,-29 2-2-16,34-3 1 15,-19-7-1-15,32 1 0 16,-31-4 0-16,37-4-1 0,-27 1 0 16,28 4-1-1,-22-2 1-15,35 3 0 16,-34-3 1-16,43-2 0 0,-31-6 0 15,32-1 0-15,-25-4 0 16,38-1 0-16,-41 3 0 16,46 0 0-16,-35 1 0 15,40 1 1-15,-34 0 0 16,37-2 1-16,-38 0-1 16,39-5 1-16,-39-4-1 15,44-6 0-15,-36-3-1 0,41-10 1 16,-38 0-1-16,38-4 2 15,-42 6 0-15,38-1 3 16,-43 9 1-16,40-4 1 16,-40 6 0-16,38-1-2 15,-38 4-2-15,31-2-1 16,-38 6 0-16,32 3 2 16,-46 1 2-16,30 1 1 15,-35 4 2-15,19 2 3 16,-33-2 0-16,25 5 4 15,-43 2-1-15,25 4 2 16,-34 3-4-16,16 2 1 16,-37-2-4-16,18 2-1 15,-33-4-1-15,13 1-2 16,-33-5-2-16,12 1 0 16,-32-1-1-16,2-1-1 15,-27 1-1-15,2 0 2 0,-25 4-2 16,-1-2-1-16,-22 3 1 15,-7-1-1-15,-18-2-3 16,-6 0-6-16,-7-4-6 16,-7-4-9-16,-7 0-4 15,-3-1-12-15,-8 1-5 16,-5-2-82-16,-7 0-45 16,-12-3-18-16,-4-6-138 0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38.7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1A12CFD-DC11-4619-84C4-41FFEE6DE2B5}" emma:medium="tactile" emma:mode="ink">
          <msink:context xmlns:msink="http://schemas.microsoft.com/ink/2010/main" type="inkDrawing" rotatedBoundingBox="20518,16451 23612,14140 24662,15547 21569,17858" semanticType="callout" shapeName="Other">
            <msink:sourceLink direction="with" ref="{BC4E08F0-6359-4D18-AF1F-664BCECA7DC8}"/>
          </msink:context>
        </emma:interpretation>
      </emma:emma>
    </inkml:annotationXML>
    <inkml:trace contextRef="#ctx0" brushRef="#br0">1419 225 234 0,'25'-30'154'0,"7"-6"-22"0,1 4-64 0,20-3-15 16,5 9-27 0,19 1-26-16,-3 10 7 0,18 2 7 15,-6 6-10-15,20 7 2 16,-10-2 1-16,19 9 1 15,-10 3 2-15,11 8 3 16,-15-3-2-16,14 15 3 16,-16-3 1-16,12 9 0 15,-14 2 1-15,2 9-4 16,-17-1-5-16,-1 13-3 16,-21-6-2-16,-2 10-5 15,-18-7 3-15,-10 9-1 16,-17-10 0-16,-15 11-1 15,-13-8 0-15,-18 10 1 16,-8-5 1-16,-28 10 0 0,-4-6 2 16,-31 12 1-16,-2-7 0 15,-34 14 0-15,2-8 0 16,-33 17-2-16,10-14-1 16,-31 12 0-16,21-13 0 15,-28 10 0-15,24-14 1 16,-21 14 0-16,29-14 1 15,-21 10 0-15,30-13 1 16,-11 2 0-16,31-20 0 16,-5-7-2-16,34-17-2 15,3-9-9-15,29-14-10 0,4-11-48 16,22-7-103 0,-7-8 11-16,8-2-262 0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39.8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F18D2F4-13CB-4BBA-9BB2-F1C07F08B010}" emma:medium="tactile" emma:mode="ink">
          <msink:context xmlns:msink="http://schemas.microsoft.com/ink/2010/main" type="inkDrawing" rotatedBoundingBox="1495,3747 2730,1022 2796,1052 1561,3777" semanticType="callout" shapeName="Other">
            <msink:sourceLink direction="with" ref="{360DC09F-B9FC-4527-BDD4-62F6E1B8EA5C}"/>
          </msink:context>
        </emma:interpretation>
      </emma:emma>
    </inkml:annotationXML>
    <inkml:trace contextRef="#ctx0" brushRef="#br0">1213 0 327 0,'-17'10'78'0,"-3"0"27"16,10 5-98-16,0 6-1 0,7 6-6 15,-2 9 0-15,2 2 0 16,-9 12 3-16,-3 0 2 16,-13 20 6-16,-4-1 2 15,-17 21 8-15,1 3-2 16,-17 25 1-16,3-5-5 16,-14 33-1-1,5 0-8-15,-14 30-1 16,7-12-2-16,-10 24-2 15,12-22 0-15,-7 15-1 0,14-30 0 0,1 8-2 16,20-31-2-16,3-5-3 16,19-38-24-16,9-16-60 15,14-32-39-15,8-29-28 16,10-28-78-16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40.19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E8FD8D-7A97-40C6-A8E9-BFE8300DCAAA}" emma:medium="tactile" emma:mode="ink">
          <msink:context xmlns:msink="http://schemas.microsoft.com/ink/2010/main" type="inkDrawing" rotatedBoundingBox="3099,1197 3891,3321 3746,3375 2954,1250" semanticType="callout" shapeName="Other">
            <msink:sourceLink direction="with" ref="{360DC09F-B9FC-4527-BDD4-62F6E1B8EA5C}"/>
          </msink:context>
        </emma:interpretation>
      </emma:emma>
    </inkml:annotationXML>
    <inkml:trace contextRef="#ctx0" brushRef="#br0">0 206 252 0,'30'-63'122'0,"-5"6"-1"0,-12 23-64 15,-4 7-17-15,-3 10-23 16,-1 9-2-16,-5 8-7 15,2 12 1-15,-2 6-1 16,3 18 0-16,4 8-2 16,4 24-1-16,4 3 3 0,7 27 4 15,5-3 1 1,9 24 2 0,2-8 0-16,17 27-4 0,0-13-4 15,6 21-3-15,-3-15-2 0,9 17-2 16,-14-27-2-16,3 12-6 15,-11-27-3-15,0 5-7 16,-14-21-5-16,-4-2-35 16,-10-27-63-16,-9-11-19 15,-10-25-46-15,-11-25-1 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43.5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361DCB3-D470-4066-B180-142398D1D6A2}" emma:medium="tactile" emma:mode="ink">
          <msink:context xmlns:msink="http://schemas.microsoft.com/ink/2010/main" type="inkDrawing" rotatedBoundingBox="156,2642 875,487 1668,752 949,2906" semanticType="verticalRange" shapeName="Other">
            <msink:sourceLink direction="with" ref="{EB5FFC14-E7A1-411B-88D0-4A98A92DCA1F}"/>
          </msink:context>
        </emma:interpretation>
      </emma:emma>
    </inkml:annotationXML>
    <inkml:trace contextRef="#ctx0" brushRef="#br0">1116 0 296 0,'-27'20'93'0,"-3"4"19"16,-8 14-80-16,1 5-17 15,-11 20-4-15,0 2-9 0,-13 10 2 16,3-11 5 0,-9 9 6-16,9-16 0 0,-8 8 6 15,11-7-2 1,-5 11 0-16,7-7-4 0,-3 14 0 15,9-8-3 1,-4 10-2-16,11-6-3 0,-5 9-1 16,12-6-2-16,-5 13 0 15,8-7-2-15,1 10 1 16,11-8-2-16,2 0 0 16,11-18 0-16,6 3-1 15,13-16 0-15,5-1 0 16,5-4-1-16,6 1 2 15,1-12-1-15,2-1-1 16,1-10-1-16,9-5-2 16,0-12 0-16,8-8-6 15,1-10-2-15,4-13-7 0,-4-5 0 16,-1-5-1-16,-4-1 3 16,2 3 2-1,-7 11-92-15,-1 3-19 0,-6 7-26 16,-1 5-83-16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49.5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696BE6-F0DB-4CD0-957C-78BB44A152DF}" emma:medium="tactile" emma:mode="ink">
          <msink:context xmlns:msink="http://schemas.microsoft.com/ink/2010/main" type="writingRegion" rotatedBoundingBox="24463,16573 25317,16573 25317,18623 24463,18623"/>
        </emma:interpretation>
      </emma:emma>
    </inkml:annotationXML>
    <inkml:traceGroup>
      <inkml:annotationXML>
        <emma:emma xmlns:emma="http://www.w3.org/2003/04/emma" version="1.0">
          <emma:interpretation id="{EE9649BA-96A9-4B90-B11C-E9F79FE9B3F8}" emma:medium="tactile" emma:mode="ink">
            <msink:context xmlns:msink="http://schemas.microsoft.com/ink/2010/main" type="paragraph" rotatedBoundingBox="24463,16573 25317,16573 25317,18623 24463,186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AEEBED-41CE-49C6-93A1-DD43B816A5F4}" emma:medium="tactile" emma:mode="ink">
              <msink:context xmlns:msink="http://schemas.microsoft.com/ink/2010/main" type="line" rotatedBoundingBox="24463,16573 25317,16573 25317,18623 24463,18623"/>
            </emma:interpretation>
          </emma:emma>
        </inkml:annotationXML>
        <inkml:traceGroup>
          <inkml:annotationXML>
            <emma:emma xmlns:emma="http://www.w3.org/2003/04/emma" version="1.0">
              <emma:interpretation id="{A8DAC477-3700-4F0E-BE97-5E43BF498450}" emma:medium="tactile" emma:mode="ink">
                <msink:context xmlns:msink="http://schemas.microsoft.com/ink/2010/main" type="inkWord" rotatedBoundingBox="24463,16573 25317,16573 25317,17671 24463,17671"/>
              </emma:interpretation>
              <emma:one-of disjunction-type="recognition" id="oneOf0">
                <emma:interpretation id="interp0" emma:lang="" emma:confidence="0">
                  <emma:literal>,</emma:literal>
                </emma:interpretation>
                <emma:interpretation id="interp1" emma:lang="" emma:confidence="0">
                  <emma:literal>)</emma:literal>
                </emma:interpretation>
                <emma:interpretation id="interp2" emma:lang="" emma:confidence="0">
                  <emma:literal>J</emma:literal>
                </emma:interpretation>
                <emma:interpretation id="interp3" emma:lang="" emma:confidence="0">
                  <emma:literal>]</emma:literal>
                </emma:interpretation>
                <emma:interpretation id="interp4" emma:lang="" emma:confidence="0">
                  <emma:literal>'</emma:literal>
                </emma:interpretation>
              </emma:one-of>
            </emma:emma>
          </inkml:annotationXML>
          <inkml:trace contextRef="#ctx0" brushRef="#br0">588 100 93 0,'32'-28'159'0,"3"0"-49"0,-4 10-54 0,4 3 58 16,-4 8-94-16,-1 11-3 16,-6 7-8-16,-4 16-1 15,-6 6-1-15,-5 18-1 16,-4 6-3-16,-5 13 3 16,-7-2 1-16,-8 10 5 15,2-10 0-15,-14 3 4 16,2-11 0-16,-8 1-3 15,0-11-4-15,-10 5 0 0,5-9-2 16,-12 4-2-16,5-10-1 16,-11 0 1-1,4-12-1-15,-9-1-1 0,4-9-1 16,-4 2-3-16,9-4-4 16,-2-1-11-16,12-1-13 15,4-1-118-15,10-6 27 16,4-9-293-16</inkml:trace>
        </inkml:traceGroup>
        <inkml:traceGroup>
          <inkml:annotationXML>
            <emma:emma xmlns:emma="http://www.w3.org/2003/04/emma" version="1.0">
              <emma:interpretation id="{BE4244BE-583A-43D4-858B-DF2FA0E23B60}" emma:medium="tactile" emma:mode="ink">
                <msink:context xmlns:msink="http://schemas.microsoft.com/ink/2010/main" type="inkWord" rotatedBoundingBox="24508,16743 24945,16743 24945,18623 24508,18623"/>
              </emma:interpretation>
              <emma:one-of disjunction-type="recognition" id="oneOf1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-417.8674">482 174 249 0,'-8'4'113'16,"-1"8"5"-16,-2-2-60 16,-4 8-19-16,5-3-13 0,-5 7-1 15,-2-4-5-15,-1 5 2 16,3 1-3-16,-5 7-1 15,3-3-2-15,-2 9-4 16,2-2-3-16,-3 8-1 16,3 0-2-16,-1 12 0 15,3-2 0-15,-3 22 0 16,3-1 0-16,-2 29-1 16,4 4-2-16,2 35-1 15,1-10-3-15,1 35-1 16,3-22 0-16,-4 1 0 15,-2-38 0-15,0-9-1 16,2-46-1-16,4-16-4 16,1-22-6-16,3-9-18 15,1-12-16-15,1-19-91 0,-5-12-9 16,-2-19-40 0,0-14-10-16</inkml:trace>
        </inkml:traceGroup>
      </inkml:traceGroup>
    </inkml:traceGroup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6:02.5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4F447C-1E28-4BF0-86BE-14581AD08764}" emma:medium="tactile" emma:mode="ink">
          <msink:context xmlns:msink="http://schemas.microsoft.com/ink/2010/main" type="inkDrawing" rotatedBoundingBox="3023,4660 18956,18567 17856,19827 1923,5920" semanticType="callout" shapeName="Other">
            <msink:sourceLink direction="with" ref="{0FC74DCF-DA7A-4EE6-A30E-F45A16411040}"/>
            <msink:sourceLink direction="with" ref="{8F7AEB67-C59E-48B1-BC67-A901E57FFDD6}"/>
          </msink:context>
        </emma:interpretation>
      </emma:emma>
    </inkml:annotationXML>
    <inkml:trace contextRef="#ctx0" brushRef="#br0">140 39 138 0,'-15'-4'35'0,"-3"1"10"0,3 0-40 15,3-2-6-15,0 2-2 16,1 1 7-16,3-1 4 16,-4 1 3-16,2 0 3 15,2 2 0-15,-1-1-6 16,4 1-2-16,2 0-3 16,1 0 3-16,2-2 1 0,2 2 5 15,-4-2 0-15,2-1 0 16,2 3-3-16,-2 0-4 15,0 0-6-15,2-2 0 16,-2 2 0-16,-2-1 4 16,4 2 5-16,-4-1 5 15,0 2 0-15,4 0 1 16,0-2-4-16,3 0 0 16,3-2-4-16,5 0 0 15,1 1 2-15,2-1 2 16,1 0 0-16,1 2 0 15,-3 2 4-15,2 5 1 16,-1-1 0-16,2 4 3 16,2 2 0-16,9 3-1 15,-1 0-2-15,5 8-1 16,2 2-5-16,5 8 0 16,-4 0-4-16,9 14 2 0,-2 1 1 15,10 13 1-15,-1 2 1 16,11 12 0-16,-5-4 0 15,8 9 1-15,-6-8-2 16,7 12 3-16,-9-7-3 16,8 14 1-16,-9-8-3 15,11 15 0-15,-7-10-2 0,10 18 0 16,-4-13-1-16,13 17-1 16,-9-11 0-16,14 27 2 15,-11-9 2-15,16 20 1 16,-10-12 1-16,19 16 0 15,-7-20-3-15,27 20-1 16,-6-15-3-16,21 16-1 16,-9-16 0-16,23 17-1 15,-17-17 1-15,27 20-1 16,-14-13 0-16,24 24 0 16,-21-17 0-16,26 29 0 15,-22-13 0-15,20 32 0 16,-18-14 0-16,28 35 0 15,-20-21 0-15,26 23 0 16,-16-27 0-16,34 20 0 16,-23-33 1-16,22 17-1 0,-23-27 1 15,30 20 0-15,-27-22 0 16,21 27 2-16,-26-17 1 16,28 29 2-16,-24-17 1 15,21 21 0-15,-26-17 0 16,31 26-1-16,-30-26-3 15,22 15-1-15,-26-18 0 0,32 13-1 16,-26-28 1-16,25 17 0 16,-23-27-1-16,32 10 0 15,-29-26-1-15,25 15 1 16,-25-21-1-16,30 16-1 16,-30-18 1-16,25 19 0 15,-27-17 0-15,33 23 0 16,-27-19 0-16,19 17-1 15,-25-25 1-15,24 7 0 16,-36-28-1-16,21 7 0 16,-24-20 1-16,29 9-1 15,-26-18 1-15,26 15 0 16,-24-13-1-16,29 13 0 16,-29-11-1-16,19 15 1 15,-27-14-1-15,25 11 0 16,-32-17 1-16,20 11 0 0,-26-15 1 15,23 8 0-15,-25-11 1 16,18 13-1-16,-19-15 0 16,16 13 1-16,-25-10-1 15,13 6 1-15,-19-14 0 16,6 5-1-16,-23-19 1 16,3-2-1-16,-23-14 1 15,5-2-1-15,-20-7 0 16,3-1 0-16,-11-8 1 15,0 3-2-15,-17-5 1 0,0 0-2 16,-12-1-2-16,-6-4-7 16,-12-6-6-16,-1-5-20 15,-10-7-37-15,-6-9-94 16,-8-1 7-16,-14 0-223 16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00.1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EA34AAC-6876-4EB4-9BA9-C6B13E987385}" emma:medium="tactile" emma:mode="ink">
          <msink:context xmlns:msink="http://schemas.microsoft.com/ink/2010/main" type="inkDrawing" rotatedBoundingBox="11964,15618 12002,15491 12014,15494 11977,15622" semanticType="callout" shapeName="Other">
            <msink:sourceLink direction="with" ref="{BC4E08F0-6359-4D18-AF1F-664BCECA7DC8}"/>
          </msink:context>
        </emma:interpretation>
      </emma:emma>
    </inkml:annotationXML>
    <inkml:trace contextRef="#ctx0" brushRef="#br0">28 74 163 0,'-10'17'180'0,"2"-4"-54"16,3-3-98-16,0 0 96 15,5-6-124-15,5-4-16 16,-2-5-11-16,4-9-26 16,0-2-20-16,-1-11-47 15,-3-3-5-15,2-6-81 16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00.0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A0EFEC0-D324-4864-B822-E60E697589C3}" emma:medium="tactile" emma:mode="ink">
          <msink:context xmlns:msink="http://schemas.microsoft.com/ink/2010/main" type="inkDrawing" rotatedBoundingBox="11904,16021 11948,15956 11958,15963 11914,16028" semanticType="callout" shapeName="Other">
            <msink:sourceLink direction="with" ref="{BC4E08F0-6359-4D18-AF1F-664BCECA7DC8}"/>
          </msink:context>
        </emma:interpretation>
      </emma:emma>
    </inkml:annotationXML>
    <inkml:trace contextRef="#ctx0" brushRef="#br0">13 65 385 0,'-6'2'95'0,"1"-2"35"15,3-4-112-15,4 3-8 0,0 1-3 16,4-2-6-16,-3 0-5 16,4-1-21-16,-2-5-22 15,3-4-82-15,-4-3 1 16,2-5-184-16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8:19.3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BDCC0A-F1B0-48AF-A0DC-94D966C168B5}" emma:medium="tactile" emma:mode="ink">
          <msink:context xmlns:msink="http://schemas.microsoft.com/ink/2010/main" type="inkDrawing" rotatedBoundingBox="3194,4848 11452,4923 11442,6000 3184,5925" semanticType="scratchOut" shapeName="Other">
            <msink:sourceLink direction="with" ref="{DB5BC726-6FA3-4E66-98A1-052719CA51E1}"/>
            <msink:sourceLink direction="with" ref="{63BF180D-2391-4802-B3E0-E31B2B577A2B}"/>
            <msink:sourceLink direction="with" ref="{818662B7-C462-4391-8673-0C6F90DAC42D}"/>
          </msink:context>
        </emma:interpretation>
      </emma:emma>
    </inkml:annotationXML>
    <inkml:trace contextRef="#ctx0" brushRef="#br0">5025 5258 389 0,'-16'-6'92'15,"-4"-1"31"-15,0-2-113 16,8-5-19-16,-3-7-1 15,2 0 1-15,-3-2 3 16,3-5 7-16,-2-4 7 16,3 1 5-16,-4-7 4 0,0 2 0 15,-5-2 1-15,-1 4-2 16,-8 2 0-16,2 7-4 16,-11-4-1-16,4 5-4 15,-7-2 1-15,3 1-3 16,-6-6 0-16,5 1-1 15,-8-5 0-15,5 4-3 16,-7-4 0-16,5 4-1 0,-8-1 2 16,4 6 2-16,-8-1 0 15,1 9 2-15,-11 1 1 16,2 8-2-16,-16 3 1 16,6 6-2-16,-13 3 2 15,9 4-2-15,-17-2 0 16,11-1 0-16,-16 6-1 15,10-2-3-15,-11 4 1 16,13-1-1-16,-11 4-1 16,14-8 1-16,-13 2 0 15,4-3 0-15,-12 1 1 16,12 1 0-16,-13 4 0 16,14-1 0-16,-8 1-1 15,13 0 0-15,-9 2 0 16,16 0 0-16,-6 2-1 15,16-1 0-15,-5 7 0 16,17 0 0-16,-8 8 0 16,14 3-1-16,-6 8 1 0,11-3 1 15,-5 6 0-15,11-9 0 16,2 5 0-16,10-9 1 16,2 1-1-16,10-5 0 15,1 1 0-15,5-3 0 16,1-2 0-16,6-5-1 15,2-6 1-15,3-5-1 0,-1-1 0 16,5-6 1 0,-1-3-1-16,0 4 1 0,4-5 1 15,2-3-1-15,2-4 0 16,2 1 1-16,1-8-1 16,-3 5 1-16,0-5 0 15,-1 4-1-15,-1-4 1 16,-5 2-1-16,-2-8 1 15,1 7-1-15,-2-4 0 16,-3 4 1-16,-3 0 0 16,-2 6 0-16,-2-1 1 15,-3 0 0-15,-5 2 0 16,2-2-1-16,-7-1 0 16,-1 0-1-16,-7-5 1 15,-1 2-1-15,-9-5 0 16,-2 1 1-16,-13-7 0 0,2 1 1 15,-5-5 5 1,9 3 0-16,-14-11-2 0,2-3-1 16,-14-12 0-16,-1 0-7 15,-14-10 0-15,13 13 2 16,-9 4 0-16,14 15 1 16,-17-1 0-16,8 11-1 15,-15 0 1-15,9 6 0 16,-18 1 0-16,11 8-1 0,-15-2 0 15,10 5 1-15,-18-3 0 16,14 2 0-16,-14-2 1 16,10 2-1-16,-14 0 1 15,11 3-1-15,-12 2 0 16,13 4 0-16,-11 7-1 16,19 2-1-16,-16 10 1 15,15 5-2-15,-14 8 1 16,17-3 0-16,-12 12-1 15,21-4-1-15,-3 7 0 16,18-2 0-16,-11 8 1 16,18-5 0-16,-8 5 2 15,14-7 1-15,-1 9 0 16,14-5 0-16,-2 5-2 16,13-6 2-16,0 6-1 15,10-14 1-15,4 1 0 16,7-9 1-16,5-5 0 0,4-8-1 15,3-2 1-15,4-6-1 16,0-1 0-16,1-5 0 16,2 0-1-16,2-2-2 15,0-2-5-15,3-2-2 16,1-1-3-16,1-6 0 16,2-5-6-16,3-6-2 0,5-9-6 15,-1-8-121-15,4-5 33 16,-5-4-309-16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29:59.6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7E7D8D8-5C9B-4BDD-8A4F-700796957365}" emma:medium="tactile" emma:mode="ink">
          <msink:context xmlns:msink="http://schemas.microsoft.com/ink/2010/main" type="inkDrawing" rotatedBoundingBox="11835,16406 11876,16488 11855,16499 11814,16417" shapeName="Other"/>
        </emma:interpretation>
      </emma:emma>
    </inkml:annotationXML>
    <inkml:trace contextRef="#ctx0" brushRef="#br0">43 82 251 0,'-1'0'78'0,"-1"-2"24"0,0 2-71 16,-1 0 2-16,-2 0-10 15,2 2-7-15,-1-2-11 16,-1 0-17-16,2-4-10 16,3-2-12-16,-3 1-2 15,1-4-4-15,-1 1 3 0,1-4-45 16,-1 4 7 0,1-7-23-16,5 0-4 0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09.47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294FABE-AA80-431A-A31E-0321C0454858}" emma:medium="tactile" emma:mode="ink">
          <msink:context xmlns:msink="http://schemas.microsoft.com/ink/2010/main" type="writingRegion" rotatedBoundingBox="11456,17179 12379,17179 12379,18134 11456,18134">
            <msink:destinationLink direction="with" ref="{576777BE-3BA6-46DB-B0D4-8F4BA1E59A47}"/>
          </msink:context>
        </emma:interpretation>
      </emma:emma>
    </inkml:annotationXML>
    <inkml:traceGroup>
      <inkml:annotationXML>
        <emma:emma xmlns:emma="http://www.w3.org/2003/04/emma" version="1.0">
          <emma:interpretation id="{6DF5469F-E88C-414E-902E-F21695A3FD66}" emma:medium="tactile" emma:mode="ink">
            <msink:context xmlns:msink="http://schemas.microsoft.com/ink/2010/main" type="paragraph" rotatedBoundingBox="11456,17179 12379,17179 12379,18134 11456,18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16EEFD-21C3-4D8A-88A7-1BC96AFDE3BC}" emma:medium="tactile" emma:mode="ink">
              <msink:context xmlns:msink="http://schemas.microsoft.com/ink/2010/main" type="line" rotatedBoundingBox="11456,17179 12379,17179 12379,18134 11456,18134"/>
            </emma:interpretation>
          </emma:emma>
        </inkml:annotationXML>
        <inkml:traceGroup>
          <inkml:annotationXML>
            <emma:emma xmlns:emma="http://www.w3.org/2003/04/emma" version="1.0">
              <emma:interpretation id="{2F6F365E-72CD-4493-9168-A31D2598D659}" emma:medium="tactile" emma:mode="ink">
                <msink:context xmlns:msink="http://schemas.microsoft.com/ink/2010/main" type="inkWord" rotatedBoundingBox="11456,17179 12379,17179 12379,18134 11456,18134"/>
              </emma:interpretation>
              <emma:one-of disjunction-type="recognition" id="oneOf0">
                <emma:interpretation id="interp0" emma:lang="" emma:confidence="0">
                  <emma:literal>&gt;1</emma:literal>
                </emma:interpretation>
                <emma:interpretation id="interp1" emma:lang="" emma:confidence="0">
                  <emma:literal>&gt; 1</emma:literal>
                </emma:interpretation>
                <emma:interpretation id="interp2" emma:lang="" emma:confidence="0">
                  <emma:literal>&lt; 1</emma:literal>
                </emma:interpretation>
                <emma:interpretation id="interp3" emma:lang="" emma:confidence="0">
                  <emma:literal>) 1</emma:literal>
                </emma:interpretation>
                <emma:interpretation id="interp4" emma:lang="" emma:confidence="0">
                  <emma:literal>( 1</emma:literal>
                </emma:interpretation>
              </emma:one-of>
            </emma:emma>
          </inkml:annotationXML>
          <inkml:trace contextRef="#ctx0" brushRef="#br0">12 27 315 0,'2'-9'93'0,"1"1"24"0,0 3-87 16,7 0-7-16,0 5-1 15,5 3-2-15,3 6-5 16,4 4 2-16,-2 5-6 16,3 4-4-16,-3-1-2 15,3 4-1-15,-1-6-3 16,3-1 1-16,-4-5-1 0,3 0 0 16,-6-4 0-16,2 1 0 15,-5-2 0-15,-2 2-1 16,-1-2-1-16,-4 6 1 15,-6-1 1 1,-2 5 0-16,-7 0 0 16,-5 6 1-16,-4-3-1 0,-6 7 1 15,1-1-1-15,-8 3 1 16,3-4-1-16,-6 3 1 16,4-8-1-16,-4 1 1 15,8-6-2-15,-5-2 1 16,6-6-1-16,5 0-3 15,3-4-4-15,2 1-13 16,4-5-14-16,8 1-55 16,-3-1-18-16,8 2 0 15,-4 0 13-15,1 6 17 0,-2 0 55 16,1 2 20-16,-4 2-13 16,8-4-13-16,1-1-4 15,3-4-34-15</inkml:trace>
          <inkml:trace contextRef="#ctx0" brushRef="#br0" timeOffset="703.0345">649 488 335 0,'2'0'129'0,"0"0"0"0,-1 0-89 15,4 0-18-15,0-1-14 16,4 2-12-16,1-1 9 15,1-1-1-15,1-4-1 16,4-4-1-16,-1-4 1 16,4-10-1-16,-4-2 1 0,3-7-1 15,-3 2 0-15,-2-3 0 16,-1 7 0-16,1-3-1 16,-5 5 0-16,4 2 0 15,-5 4-1-15,1-2 0 16,0 8 0-16,2 1 0 15,-3 2 0-15,1 4-1 16,-1 5 1-16,-2 7 2 16,-4 3 3-16,-1 18 2 15,-1 5 2-15,-8 17 0 16,-2 5-1-16,-4 20-3 16,-2-4-2-16,-6 10-3 15,5-6-2-15,-4 3-2 16,6-15-9-16,-3 0-22 0,9-15-32 15,-1-11-79-15,2-12-4 16,4-10-171-16</inkml:trace>
        </inkml:traceGroup>
      </inkml:traceGroup>
    </inkml:traceGroup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08.87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76777BE-3BA6-46DB-B0D4-8F4BA1E59A47}" emma:medium="tactile" emma:mode="ink">
          <msink:context xmlns:msink="http://schemas.microsoft.com/ink/2010/main" type="inkDrawing" rotatedBoundingBox="11197,18372 11442,17026 11676,17068 11430,18415" semanticType="verticalRange" shapeName="Other">
            <msink:sourceLink direction="with" ref="{6294FABE-AA80-431A-A31E-0321C0454858}"/>
          </msink:context>
        </emma:interpretation>
      </emma:emma>
    </inkml:annotationXML>
    <inkml:trace contextRef="#ctx0" brushRef="#br0">355 61 124 0,'-5'-12'137'0,"-6"-1"-22"16,-4 5-4-16,-2-1-51 15,2 4-19-15,-3 2-4 16,5 3-15-16,-4-5-1 16,4 3-5-16,0 1-1 15,1-1-5-15,0 0-2 0,2 6-4 16,-1 4-2-16,-1 5-1 15,-1 12 0-15,0 3 0 16,-4 14 2-16,2 1-1 16,-1 12 1-16,4 1-1 15,0 21 1-15,4-1-2 16,0 24 0-16,1-2 0 16,-1 18-1-16,1-13 1 0,-1 10 0 15,1-24-1 1,2 1 2-16,4-24-2 0,-1-6 0 15,0-20 0-15,2-9-4 16,-1-16-4-16,1-10-6 16,0-6-3-16,3-16-9 15,0-4-8-15,4-18-51 16,-1-2-50-16,-1-16-9 16,2-4-134-16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9:46.59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B393B93-FB1C-4606-883B-920EE114BE2D}" emma:medium="tactile" emma:mode="ink">
          <msink:context xmlns:msink="http://schemas.microsoft.com/ink/2010/main" type="inkDrawing" rotatedBoundingBox="13747,16800 14499,14890 16021,15490 15269,17400" semanticType="enclosure" shapeName="Other"/>
        </emma:interpretation>
      </emma:emma>
    </inkml:annotationXML>
    <inkml:trace contextRef="#ctx0" brushRef="#br0">598 93 333 0,'-42'3'107'15,"-9"1"31"-15,0-4-92 0,4 5-2 16,14-5-13-16,0 0-4 15,8-5-13-15,0 6-5 16,2-7-2-16,-1 4-2 16,4 2-1-16,-3 5-2 15,3-2 0-15,-3 14-1 16,1 3-1-16,-2 15-1 16,0 3 0-16,1 22 1 15,5 0 0-15,0 21 0 16,6 2 1-16,9 21-1 15,1-2 0-15,7 22 0 16,5-11-2-16,1 8-1 16,1-13-1-16,5 8-2 15,1-21-1-15,5 3-2 16,2-15 1-16,12-7-2 16,-1-19 1-16,14-9 0 0,3-15 1 15,18-10 2-15,-1-13 3 16,23-15 1-16,0-10 1 15,13-23 2-15,-8-8-1 16,14-24 0-16,-19-1-1 16,9-22 1-16,-14 3 0 15,14-21-1-15,-16 5 0 16,-1-26 0-16,-21 11 1 16,-9-20 1-16,-22 18 0 0,-14-10 3 15,-14 27 2-15,-17 0 1 16,-8 23 3-16,-20 5 2 15,-5 23-2-15,-18 9-1 16,-5 21-3-16,-20 13-6 16,4 20-5-16,-23 22-12 15,8 15-12-15,-26 20-121 16,7 11 29-16,-19 17-301 16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06.30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8ED95AA-CCF3-4986-89A2-0117D14C678F}" emma:medium="tactile" emma:mode="ink">
          <msink:context xmlns:msink="http://schemas.microsoft.com/ink/2010/main" type="inkDrawing" rotatedBoundingBox="798,14599 990,12816 1786,12902 1594,14685" semanticType="callout" shapeName="Other">
            <msink:sourceLink direction="with" ref="{0FC74DCF-DA7A-4EE6-A30E-F45A16411040}"/>
          </msink:context>
        </emma:interpretation>
      </emma:emma>
    </inkml:annotationXML>
    <inkml:trace contextRef="#ctx0" brushRef="#br0">650 92 342 0,'-19'-14'118'0,"0"-4"34"16,-5-2-102-16,9 5-14 0,-3 0-8 15,0 9-15-15,-2 2-15 16,2 8 6-16,-6 9-3 16,5 9-2-16,-5 14-3 15,-2 9 0-15,-9 13-2 16,2 0 2-16,-11 14 0 15,0-8 2 1,-6 16 2-16,7-7 0 0,-4 15 1 16,12-5 0-16,2 22-1 15,13-7 1-15,5 21-1 16,9-8 0-16,7 14-1 16,8-19-1-16,9 0-9 15,3-24-5-15,18-3-13 16,0-24-3-16,15-7-3 15,-3-19 3-15,12-8 8 0,-8-16 12 16,11-13 1-16,-4-9-2 16,6-4-45-1,-5-3-45-15,8-5-8 0,-9 4-118 16</inkml:trace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06.9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E765D2C-365E-4D98-9E95-4D5C481319CD}" emma:medium="tactile" emma:mode="ink">
          <msink:context xmlns:msink="http://schemas.microsoft.com/ink/2010/main" type="inkDrawing" rotatedBoundingBox="1694,14595 2088,14113 2388,14358 1995,14840" semanticType="callout" shapeName="Other">
            <msink:sourceLink direction="to" ref="{0FC74DCF-DA7A-4EE6-A30E-F45A16411040}"/>
          </msink:context>
        </emma:interpretation>
      </emma:emma>
    </inkml:annotationXML>
    <inkml:trace contextRef="#ctx0" brushRef="#br0">5 490 187 0,'-1'15'0'0,"-4"-13"201"0,0-9-170 0,10-6 113 15,5-6-134-15,3-4 135 16,5 2-144-16,5-6-2 16,-1 0-3-16,8-3-3 15,-2-1-3-15,4-7-3 16,-6 0 2-16,4-6 1 15,-8 6 5-15,1-5 2 16,-7 12 2-16,4-1 1 16,-5 10 1-16,0 7-1 15,-6 7-1-15,2 8-1 16,-1 12 0-16,0 9 0 16,-5 8 0-16,2 10 1 15,-6 5 0-15,3 7-3 16,-3-4-3-16,3 6-12 0,1-10-13 15,0 0-35-15,1-8-32 16,-1 0-23-16,0-12-25 16,5 0 1-16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00.3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DB1BBD7-31B8-432D-8CFB-D7140DA1F6BA}" emma:medium="tactile" emma:mode="ink">
          <msink:context xmlns:msink="http://schemas.microsoft.com/ink/2010/main" type="writingRegion" rotatedBoundingBox="12115,14932 2778,14360 2804,13934 12141,14506"/>
        </emma:interpretation>
      </emma:emma>
    </inkml:annotationXML>
    <inkml:traceGroup>
      <inkml:annotationXML>
        <emma:emma xmlns:emma="http://www.w3.org/2003/04/emma" version="1.0">
          <emma:interpretation id="{C08BA3C2-7C57-4665-A7BA-C40C2BBAE4E7}" emma:medium="tactile" emma:mode="ink">
            <msink:context xmlns:msink="http://schemas.microsoft.com/ink/2010/main" type="paragraph" rotatedBoundingBox="12115,14932 2778,14360 2804,13934 12141,145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2B7341-93B8-4B08-BFFA-76CB94F30ABD}" emma:medium="tactile" emma:mode="ink">
              <msink:context xmlns:msink="http://schemas.microsoft.com/ink/2010/main" type="line" rotatedBoundingBox="12115,14932 2778,14360 2804,13934 12141,14506"/>
            </emma:interpretation>
          </emma:emma>
        </inkml:annotationXML>
        <inkml:traceGroup>
          <inkml:annotationXML>
            <emma:emma xmlns:emma="http://www.w3.org/2003/04/emma" version="1.0">
              <emma:interpretation id="{21CB0D46-6E3C-4171-BF54-F94377E519C0}" emma:medium="tactile" emma:mode="ink">
                <msink:context xmlns:msink="http://schemas.microsoft.com/ink/2010/main" type="inkWord" rotatedBoundingBox="12116,14925 11521,14888 11533,14691 12128,14727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20 73 0,'4'-4'48'0,"-3"-1"-27"0,1 2-65 0,-2 0 44 15,-2-2-97-15</inkml:trace>
          <inkml:trace contextRef="#ctx0" brushRef="#br0" timeOffset="177.3965">-29-48 301 0,'-5'1'87'0,"-4"3"20"0,8-3-86 0,-3-1-14 16,3 2-21-16,1-2-83 15,1-2-10-15,-1-6-38 16,5 0-14-16</inkml:trace>
          <inkml:trace contextRef="#ctx0" brushRef="#br0" timeOffset="1919.7357">-388-120 149 0,'-15'4'108'0,"-3"1"3"0,3-4-31 16,1-1-14-16,3 0-20 15,3-5-17-15,1-1-20 0,2-1-5 16,2-1-2-16,-1-1-2 16,-2 1 4-16,1-4 2 15,-2 6 0-15,0-4-1 16,-3 0-3-16,2 2-12 15,0 4-21-15,-4-1-96 16,1 2 16-16,-3 0-236 16</inkml:trace>
        </inkml:traceGroup>
        <inkml:traceGroup>
          <inkml:annotationXML>
            <emma:emma xmlns:emma="http://www.w3.org/2003/04/emma" version="1.0">
              <emma:interpretation id="{0FFB746E-FE03-4C2C-9969-FA801F03401D}" emma:medium="tactile" emma:mode="ink">
                <msink:context xmlns:msink="http://schemas.microsoft.com/ink/2010/main" type="inkWord" rotatedBoundingBox="10926,14524 11145,14458 11150,14475 10931,14541"/>
              </emma:interpretation>
              <emma:one-of disjunction-type="recognition" id="oneOf1">
                <emma:interpretation id="interp1" emma:lang="" emma:confidence="0">
                  <emma:literal>"-nur-nur-</emma:literal>
                </emma:interpretation>
                <emma:interpretation id="interp2" emma:lang="" emma:confidence="0">
                  <emma:literal>"-nur-ne-</emma:literal>
                </emma:interpretation>
                <emma:interpretation id="interp3" emma:lang="" emma:confidence="0">
                  <emma:literal>"-irr-ne-</emma:literal>
                </emma:interpretation>
                <emma:interpretation id="interp4" emma:lang="" emma:confidence="0">
                  <emma:literal>"-surr-ne-</emma:literal>
                </emma:interpretation>
                <emma:interpretation id="interp5" emma:lang="" emma:confidence="0">
                  <emma:literal>"-riss-rd.-</emma:literal>
                </emma:interpretation>
              </emma:one-of>
            </emma:emma>
          </inkml:annotationXML>
          <inkml:trace contextRef="#ctx0" brushRef="#br0" timeOffset="2141.1443">-959-430 313 0,'-28'5'130'0,"-4"-2"4"0,6-1-79 16,-1 4-29-16,10-1-14 0,-3 5-24 15,5-1-16-15,-1 1-107 16,-2 0 21-16,-4-7-266 16</inkml:trace>
        </inkml:traceGroup>
        <inkml:traceGroup>
          <inkml:annotationXML>
            <emma:emma xmlns:emma="http://www.w3.org/2003/04/emma" version="1.0">
              <emma:interpretation id="{9CCFC590-A2B8-4549-AF31-56C567B972B8}" emma:medium="tactile" emma:mode="ink">
                <msink:context xmlns:msink="http://schemas.microsoft.com/ink/2010/main" type="inkWord" rotatedBoundingBox="10483,14464 10284,14452 10288,14400 10487,14413"/>
              </emma:interpretation>
            </emma:emma>
          </inkml:annotationXML>
          <inkml:trace contextRef="#ctx0" brushRef="#br0" timeOffset="2382.4069">-1623-492 421 0,'-32'17'123'0,"-3"-4"33"15,5-8-118-15,6-1-15 0,9-3-11 16,0 1-19-16,5-2-21 16,0-3-129-16,-3-2 27 15,-4-7-320-15</inkml:trace>
        </inkml:traceGroup>
        <inkml:traceGroup>
          <inkml:annotationXML>
            <emma:emma xmlns:emma="http://www.w3.org/2003/04/emma" version="1.0">
              <emma:interpretation id="{C3B79A55-5F71-4A44-9B86-741EDA62C81C}" emma:medium="tactile" emma:mode="ink">
                <msink:context xmlns:msink="http://schemas.microsoft.com/ink/2010/main" type="inkWord" rotatedBoundingBox="9893,14463 9719,14452 9724,14358 9898,14369"/>
              </emma:interpretation>
            </emma:emma>
          </inkml:annotationXML>
          <inkml:trace contextRef="#ctx0" brushRef="#br0" timeOffset="2878.7176">-2211-536 205 0,'-23'21'147'0,"0"1"-17"15,1-7-38-15,2-4-43 16,7-2-27-16,-2-4-8 15,7-2-14-15,-2-3-19 16,3 0-36-16,-6-8-78 16,4-2-1-16,-6-7-183 15</inkml:trace>
        </inkml:traceGroup>
        <inkml:traceGroup>
          <inkml:annotationXML>
            <emma:emma xmlns:emma="http://www.w3.org/2003/04/emma" version="1.0">
              <emma:interpretation id="{572B706D-3AD4-45F5-BB77-4D89E684CE21}" emma:medium="tactile" emma:mode="ink">
                <msink:context xmlns:msink="http://schemas.microsoft.com/ink/2010/main" type="inkWord" rotatedBoundingBox="9266,14627 8985,14610 8993,14468 9274,14486"/>
              </emma:interpretation>
            </emma:emma>
          </inkml:annotationXML>
          <inkml:trace contextRef="#ctx0" brushRef="#br0" timeOffset="2943.0408">-2835-419 315 0,'-33'29'117'0,"3"-9"15"0,-3 1-82 16,8-4-23-16,-2-2-9 15,2-2-18-15,2-5-22 16,1-6-27-16,-2 0-84 15,0-7 2-15,1-9-192 16</inkml:trace>
        </inkml:traceGroup>
        <inkml:traceGroup>
          <inkml:annotationXML>
            <emma:emma xmlns:emma="http://www.w3.org/2003/04/emma" version="1.0">
              <emma:interpretation id="{7E598BDB-CBD5-4473-83EB-9E86F3E6ED15}" emma:medium="tactile" emma:mode="ink">
                <msink:context xmlns:msink="http://schemas.microsoft.com/ink/2010/main" type="inkWord" rotatedBoundingBox="8630,14539 8266,14517 8274,14375 8639,14398"/>
              </emma:interpretation>
            </emma:emma>
          </inkml:annotationXML>
          <inkml:trace contextRef="#ctx0" brushRef="#br0" timeOffset="3048.8391">-3471-507 319 0,'-30'15'124'16,"0"-1"11"-16,-3 1-79 16,10-4-32-16,-7-1-8 15,5 2-11-15,0-1-4 16,0-2-3-16,-3 1-11 16,5-2-12-16,-4-1-13 0,2-7-98 15,-1-5 17 1,4-4-227-16</inkml:trace>
        </inkml:traceGroup>
        <inkml:traceGroup>
          <inkml:annotationXML>
            <emma:emma xmlns:emma="http://www.w3.org/2003/04/emma" version="1.0">
              <emma:interpretation id="{CEF1C3C0-0FA8-41A0-A9AE-5082A69BF5F7}" emma:medium="tactile" emma:mode="ink">
                <msink:context xmlns:msink="http://schemas.microsoft.com/ink/2010/main" type="inkWord" rotatedBoundingBox="7892,14517 7683,14504 7685,14465 7895,14478"/>
              </emma:interpretation>
            </emma:emma>
          </inkml:annotationXML>
          <inkml:trace contextRef="#ctx0" brushRef="#br0" timeOffset="3306.8902">-4215-427 370 0,'-25'12'116'0,"-6"-4"22"16,8-3-107-16,1-2-8 15,4-1-16-15,0-2-5 16,1 0-32-16,0-3-108 16,-3-2 26-16,0-5-294 15</inkml:trace>
        </inkml:traceGroup>
        <inkml:traceGroup>
          <inkml:annotationXML>
            <emma:emma xmlns:emma="http://www.w3.org/2003/04/emma" version="1.0">
              <emma:interpretation id="{2984C5D5-EDB5-4DFF-BED0-AECD60F3549F}" emma:medium="tactile" emma:mode="ink">
                <msink:context xmlns:msink="http://schemas.microsoft.com/ink/2010/main" type="inkWord" rotatedBoundingBox="7127,14558 6787,14537 6791,14462 7132,14483"/>
              </emma:interpretation>
            </emma:emma>
          </inkml:annotationXML>
          <inkml:trace contextRef="#ctx0" brushRef="#br0" timeOffset="3528.1948">-4978-422 239 0,'-37'12'109'0,"-1"1"3"0,1-1-64 16,-2-2-16-16,5-2-19 16,1-3-42-16,3-5-35 0,-5-2-48 15,7-3-21-15,-5-8-81 16</inkml:trace>
        </inkml:traceGroup>
        <inkml:traceGroup>
          <inkml:annotationXML>
            <emma:emma xmlns:emma="http://www.w3.org/2003/04/emma" version="1.0">
              <emma:interpretation id="{F8A28111-6CE2-44B8-BD22-680660A66B89}" emma:medium="tactile" emma:mode="ink">
                <msink:context xmlns:msink="http://schemas.microsoft.com/ink/2010/main" type="inkWord" rotatedBoundingBox="6116,14470 5923,14458 5931,14335 6124,14347"/>
              </emma:interpretation>
            </emma:emma>
          </inkml:annotationXML>
          <inkml:trace contextRef="#ctx0" brushRef="#br0" timeOffset="3753.5888">-5986-558 428 0,'-35'30'141'15,"-3"-5"24"-15,-4-7-109 16,19-5-36-16,5-1-14 16,5-5-21-16,6-1-70 15,0-4-81-15,1-9-4 0,-4-6-209 16</inkml:trace>
        </inkml:traceGroup>
        <inkml:traceGroup>
          <inkml:annotationXML>
            <emma:emma xmlns:emma="http://www.w3.org/2003/04/emma" version="1.0">
              <emma:interpretation id="{0F2902ED-735F-44E9-97D2-68FE925331D0}" emma:medium="tactile" emma:mode="ink">
                <msink:context xmlns:msink="http://schemas.microsoft.com/ink/2010/main" type="inkWord" rotatedBoundingBox="5541,14266 5373,14256 5377,14196 5545,14207"/>
              </emma:interpretation>
            </emma:emma>
          </inkml:annotationXML>
          <inkml:trace contextRef="#ctx0" brushRef="#br0" timeOffset="3974.447">-6565-698 343 0,'-22'15'127'0,"-5"-3"14"15,8-2-96-15,0-3-14 16,4-2-20-16,2-2-26 15,3-3-47-15,-3-5-80 16,-1-3-5-16,-4-6-184 16</inkml:trace>
        </inkml:traceGroup>
        <inkml:traceGroup>
          <inkml:annotationXML>
            <emma:emma xmlns:emma="http://www.w3.org/2003/04/emma" version="1.0">
              <emma:interpretation id="{CAE26821-1BF2-496C-8DBB-272397B05DD6}" emma:medium="tactile" emma:mode="ink">
                <msink:context xmlns:msink="http://schemas.microsoft.com/ink/2010/main" type="inkWord" rotatedBoundingBox="4745,14275 4618,14267 4619,14242 4746,14249"/>
              </emma:interpretation>
            </emma:emma>
          </inkml:annotationXML>
          <inkml:trace contextRef="#ctx0" brushRef="#br0" timeOffset="4231.2863">-7364-641 147 0,'-25'7'147'0,"0"-6"-44"0,7-4-114 16,-4-4 11-16,4 1-84 15,0-8-217-15</inkml:trace>
        </inkml:traceGroup>
        <inkml:traceGroup>
          <inkml:annotationXML>
            <emma:emma xmlns:emma="http://www.w3.org/2003/04/emma" version="1.0">
              <emma:interpretation id="{0FC74DCF-DA7A-4EE6-A30E-F45A16411040}" emma:medium="tactile" emma:mode="ink">
                <msink:context xmlns:msink="http://schemas.microsoft.com/ink/2010/main" type="inkWord" rotatedBoundingBox="4063,14438 2778,14360 2797,14055 4081,14134">
                  <msink:destinationLink direction="with" ref="{334F447C-1E28-4BF0-86BE-14581AD08764}"/>
                  <msink:destinationLink direction="to" ref="{9E765D2C-365E-4D98-9E95-4D5C481319CD}"/>
                  <msink:destinationLink direction="with" ref="{15735641-E0FA-4AD7-8A23-39A1F049BA55}"/>
                  <msink:destinationLink direction="with" ref="{18ED95AA-CCF3-4986-89A2-0117D14C678F}"/>
                </msink:context>
              </emma:interpretation>
              <emma:one-of disjunction-type="recognition" id="oneOf2">
                <emma:interpretation id="interp6" emma:lang="" emma:confidence="0">
                  <emma:literal>i.</emma:literal>
                </emma:interpretation>
                <emma:interpretation id="interp7" emma:lang="" emma:confidence="0">
                  <emma:literal>in.</emma:literal>
                </emma:interpretation>
                <emma:interpretation id="interp8" emma:lang="" emma:confidence="0">
                  <emma:literal>-n.</emma:literal>
                </emma:interpretation>
                <emma:interpretation id="interp9" emma:lang="" emma:confidence="0">
                  <emma:literal>=-</emma:literal>
                </emma:interpretation>
                <emma:interpretation id="interp10" emma:lang="" emma:confidence="0">
                  <emma:literal>"n.</emma:literal>
                </emma:interpretation>
              </emma:one-of>
            </emma:emma>
          </inkml:annotationXML>
          <inkml:trace contextRef="#ctx0" brushRef="#br0" timeOffset="5011.8781">-8041-560 217 0,'-40'24'224'0,"-5"-6"-64"16,15-7-130-16,2 1 129 0,10-4-155 15,1-1-19 1,9-5-16-16,-6-2-130 0,3-4 28 15,-4-7-320-15</inkml:trace>
          <inkml:trace contextRef="#ctx0" brushRef="#br0" timeOffset="5058.7525">-8524-759 270 0,'-22'-15'103'0,"-1"2"9"0,3 3-75 15,-3 3-13-15,4 4-15 0,-2 5-4 16,-2 1-3-16,-6 5-1 16,3 2 0-16,-7 2 0 15,3-2 0-15,-4 0 0 16,6-2-1-16,-5-3-11 16,5-2-28-16,-2-3-74 15,2-1 3-15,-1-8-183 16</inkml:trace>
          <inkml:trace contextRef="#ctx0" brushRef="#br0" timeOffset="5100.643">-9276-847 392 0,'-14'10'113'0,"-1"-2"25"16,9-3-118-16,4 2-22 0,4-4-59 15,1 4-76-15,0-2-8 16,-14-2-172-16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5:44.2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F90D50-95EA-44D0-9D0F-6E3DF31528C5}" emma:medium="tactile" emma:mode="ink">
          <msink:context xmlns:msink="http://schemas.microsoft.com/ink/2010/main" type="inkDrawing" rotatedBoundingBox="1225,2873 1229,2351 1528,2353 1524,2875" semanticType="callout" shapeName="Other"/>
        </emma:interpretation>
      </emma:emma>
    </inkml:annotationXML>
    <inkml:trace contextRef="#ctx0" brushRef="#br0">101 57 378 0,'-8'10'94'0,"1"-4"29"16,4-2-112-16,3 2-2 15,-2 2-7-15,2-3-1 0,-2 4 0 16,1 1 0-16,-3 1-1 16,1 6 1-16,-5 0 2 15,-1 2 2-15,-2 5 7 16,-3-3 0-16,0 8 2 16,4-1-1-16,5 7-2 15,6-2-7 1,11 8 0-16,4-4-3 15,11-1-3-15,0-9-4 0,6-6 2 16,-7-12-2-16,4-8 1 16,-8-9 3-16,3-13 3 15,-9-9 3-15,8-17 2 16,-6-4 0-16,-5-12-1 16,-3 6 1-16,-10-6-3 15,-10 12-1-15,-5 3 0 16,-1 11-1-16,-6 10 1 15,5 14-1-15,-4 7-2 0,1 9-4 16,-2 8-11-16,2 6-10 16,-6 6-23-16,6 6-26 15,-7 2-63-15,6-1-1 16,-7 1-125-16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40.81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352AD5D-D592-4A1F-AF2F-44831B4EB8CD}" emma:medium="tactile" emma:mode="ink">
          <msink:context xmlns:msink="http://schemas.microsoft.com/ink/2010/main" type="writingRegion" rotatedBoundingBox="18610,16032 18664,17681 17637,17715 17583,16066"/>
        </emma:interpretation>
      </emma:emma>
    </inkml:annotationXML>
    <inkml:traceGroup>
      <inkml:annotationXML>
        <emma:emma xmlns:emma="http://www.w3.org/2003/04/emma" version="1.0">
          <emma:interpretation id="{5DB1D6AC-F140-460F-A835-D64A77A0E18C}" emma:medium="tactile" emma:mode="ink">
            <msink:context xmlns:msink="http://schemas.microsoft.com/ink/2010/main" type="paragraph" rotatedBoundingBox="18443,16104 18774,17153 18271,17311 17941,162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E4A1E9-27E4-470F-8726-5A5FBDE1D4D2}" emma:medium="tactile" emma:mode="ink">
              <msink:context xmlns:msink="http://schemas.microsoft.com/ink/2010/main" type="line" rotatedBoundingBox="18443,16104 18774,17153 18271,17311 17941,16262"/>
            </emma:interpretation>
          </emma:emma>
        </inkml:annotationXML>
        <inkml:traceGroup>
          <inkml:annotationXML>
            <emma:emma xmlns:emma="http://www.w3.org/2003/04/emma" version="1.0">
              <emma:interpretation id="{8F7AEB67-C59E-48B1-BC67-A901E57FFDD6}" emma:medium="tactile" emma:mode="ink">
                <msink:context xmlns:msink="http://schemas.microsoft.com/ink/2010/main" type="inkWord" rotatedBoundingBox="18443,16104 18774,17153 18271,17311 17941,16262">
                  <msink:destinationLink direction="with" ref="{334F447C-1E28-4BF0-86BE-14581AD08764}"/>
                </msink:context>
              </emma:interpretation>
              <emma:one-of disjunction-type="recognition" id="oneOf0">
                <emma:interpretation id="interp0" emma:lang="" emma:confidence="0">
                  <emma:literal>An</emma:literal>
                </emma:interpretation>
                <emma:interpretation id="interp1" emma:lang="" emma:confidence="0">
                  <emma:literal>Zar</emma:literal>
                </emma:interpretation>
                <emma:interpretation id="interp2" emma:lang="" emma:confidence="0">
                  <emma:literal>un</emma:literal>
                </emma:interpretation>
                <emma:interpretation id="interp3" emma:lang="" emma:confidence="0">
                  <emma:literal>Aar</emma:literal>
                </emma:interpretation>
                <emma:interpretation id="interp4" emma:lang="" emma:confidence="0">
                  <emma:literal>*an</emma:literal>
                </emma:interpretation>
              </emma:one-of>
            </emma:emma>
          </inkml:annotationXML>
          <inkml:trace contextRef="#ctx0" brushRef="#br0">596 114 286 0,'-9'5'123'16,"1"0"6"-16,-2 2-62 16,2-2-34-16,-2 5-6 15,2-2-13-15,-4 4-2 16,2-1-6-16,2 2-2 16,1 1-2-16,-1 1-1 15,3 0-1-15,-2 6 0 0,0 2 0 16,3 7 0-16,0 0 0 15,3 10 0-15,2-2-1 16,4 12-1 0,3 0-2-16,2 16-4 15,4 1-2-15,-1 12-1 0,0-7 1 16,1 2 3-16,-3-19 4 16,4-3 3-16,-2-22 1 0,-1-6 0 15,0-10 0-15,4-3-9 16,-4-7-18-16,3-8-77 15,1-6-28-15,1-13-32 16,-5-10-56-16</inkml:trace>
          <inkml:trace contextRef="#ctx0" brushRef="#br0" timeOffset="677.1088">606 355 352 0,'-9'5'113'0,"3"0"22"0,2-2-97 16,4-3-17-16,4-2-10 15,2-3-5-15,4-3-7 16,9-2-3-16,1 0-3 15,6-3-1-15,-3-2 1 16,6-2-1-16,-5 2 3 16,3 2 2-16,-4 3 2 0,4 2-1 15,-7 6 1 1,0 2 1-16,-7 2 0 0,0 3 4 16,-6 5 2-16,-4 5 2 15,-3 5 1-15,-5 10 1 16,-5 3 0-16,-6 5 1 15,-3-2-1 1,-9 6 0-16,2-2-3 16,-4 0-4-16,3-7-3 0,-4 2-6 15,7-10-3-15,-2-2-6 16,3-5-2-16,3 2-20 16,3-10-17-16,5-2-81 15,6-4 6-15,1-8-185 16</inkml:trace>
          <inkml:trace contextRef="#ctx0" brushRef="#br0" timeOffset="1323.6608">984 800 277 0,'-1'-2'102'0,"1"2"8"15,-2-5-73-15,2 0-19 16,-3 2-12-16,4-2 0 15,-1 3-2-15,-1-1-1 16,1 3 0-16,1-2-1 0,-1 2-2 16,0 0 1-16,2 2 1 15,0-1 1-15,-1 3 2 16,7 6 1-16,-3-2-2 16,2 4-1-16,1 1 0 15,1 2-2-15,-6-3 2 16,-1 4 0-16,-4-1-1 0,-5 5 1 15,-3 3 0 1,-8 4-2-16,0 1 0 16,-7 5 0-16,3-3-2 0,-2 0 0 15,5-7-2-15,1-1-2 16,10-4 0-16,-1-5-2 16,8-3 1-16,2 0-1 15,6-5 1-15,8-3-7 16,3-4-19-16,9-4-83 15,1-8 15-15,4 1-211 16</inkml:trace>
        </inkml:traceGroup>
      </inkml:traceGroup>
    </inkml:traceGroup>
    <inkml:traceGroup>
      <inkml:annotationXML>
        <emma:emma xmlns:emma="http://www.w3.org/2003/04/emma" version="1.0">
          <emma:interpretation id="{4C69DB76-7828-4053-9625-3148ED11A3D4}" emma:medium="tactile" emma:mode="ink">
            <msink:context xmlns:msink="http://schemas.microsoft.com/ink/2010/main" type="paragraph" rotatedBoundingBox="17758,16060 17813,17709 17637,17715 17583,16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015505-D529-486E-8B56-8047F7332191}" emma:medium="tactile" emma:mode="ink">
              <msink:context xmlns:msink="http://schemas.microsoft.com/ink/2010/main" type="inkBullet" rotatedBoundingBox="17653,16063 17661,16303 17622,16304 17614,16065"/>
            </emma:interpretation>
            <emma:one-of disjunction-type="recognition" id="oneOf1">
              <emma:interpretation id="interp5" emma:lang="" emma:confidence="0">
                <emma:literal>•</emma:literal>
              </emma:interpretation>
            </emma:one-of>
          </emma:emma>
        </inkml:annotationXML>
        <inkml:trace contextRef="#ctx0" brushRef="#br0" timeOffset="-3492.6436">40 13 267 0,'-2'-7'83'0,"2"4"30"0,-2 1-69 16,1 2-3-16,-1-1-4 15,-3 2-4-15,0-1-11 16,0 2-6-16,2-2-8 15,-2 2-3-15,3-4-3 16,2 4-3-16,0-2 0 16,-2 1-1-16,1 1 0 0,-1 3 0 15,0 0 0 1,2 3-1-16,2 4 0 0,1 6-5 16,-1 0-5-16,3 7-16 15,0 0-21-15,-2 8-80 31,1 2 9-31,1 13-182 0</inkml:trace>
      </inkml:traceGroup>
      <inkml:traceGroup>
        <inkml:annotationXML>
          <emma:emma xmlns:emma="http://www.w3.org/2003/04/emma" version="1.0">
            <emma:interpretation id="{C00BCA43-BBBB-4A14-8EB2-26047EEC397E}" emma:medium="tactile" emma:mode="ink">
              <msink:context xmlns:msink="http://schemas.microsoft.com/ink/2010/main" type="line" rotatedBoundingBox="17778,16635 17813,17709 17637,17715 17602,16640"/>
            </emma:interpretation>
          </emma:emma>
        </inkml:annotationXML>
        <inkml:traceGroup>
          <inkml:annotationXML>
            <emma:emma xmlns:emma="http://www.w3.org/2003/04/emma" version="1.0">
              <emma:interpretation id="{6FF8762F-D97B-45FA-9CE4-8F46563B1CC4}" emma:medium="tactile" emma:mode="ink">
                <msink:context xmlns:msink="http://schemas.microsoft.com/ink/2010/main" type="inkWord" rotatedBoundingBox="17778,16635 17792,17077 17617,17083 17602,16640"/>
              </emma:interpretation>
              <emma:one-of disjunction-type="recognition" id="oneOf2">
                <emma:interpretation id="interp6" emma:lang="" emma:confidence="0">
                  <emma:literal>-</emma:literal>
                </emma:interpretation>
                <emma:interpretation id="interp7" emma:lang="" emma:confidence="0">
                  <emma:literal>.</emma:literal>
                </emma:interpretation>
                <emma:interpretation id="interp8" emma:lang="" emma:confidence="0">
                  <emma:literal>\</emma:literal>
                </emma:interpretation>
                <emma:interpretation id="interp9" emma:lang="" emma:confidence="0">
                  <emma:literal>_</emma:literal>
                </emma:interpretation>
                <emma:interpretation id="interp10" emma:lang="" emma:confidence="0">
                  <emma:literal>/</emma:literal>
                </emma:interpretation>
              </emma:one-of>
            </emma:emma>
          </inkml:annotationXML>
          <inkml:trace contextRef="#ctx0" brushRef="#br0" timeOffset="-2956.0738">164 571 386 0,'-5'10'121'0,"-2"8"25"15,-1 0-107-15,-3 9-11 16,-3-1-12-16,1 6-4 16,-2-4-6-16,0 2-5 15,5-4-3-15,-3 1-8 16,5-4-3-16,-1 9-13 15,3-6-10-15,-3 8-78 0,3-5-28 16,-1 5-22-16,2-6-83 16</inkml:trace>
        </inkml:traceGroup>
        <inkml:traceGroup>
          <inkml:annotationXML>
            <emma:emma xmlns:emma="http://www.w3.org/2003/04/emma" version="1.0">
              <emma:interpretation id="{1E22EFC7-654F-4B17-8243-82966FBD4E10}" emma:medium="tactile" emma:mode="ink">
                <msink:context xmlns:msink="http://schemas.microsoft.com/ink/2010/main" type="inkWord" rotatedBoundingBox="17700,17514 17706,17713 17680,17714 17674,17514"/>
              </emma:interpretation>
              <emma:one-of disjunction-type="recognition" id="oneOf3">
                <emma:interpretation id="interp11" emma:lang="" emma:confidence="0">
                  <emma:literal>-</emma:literal>
                </emma:interpretation>
                <emma:interpretation id="interp12" emma:lang="" emma:confidence="0">
                  <emma:literal>_</emma:literal>
                </emma:interpretation>
                <emma:interpretation id="interp13" emma:lang="" emma:confidence="0">
                  <emma:literal>.</emma:literal>
                </emma:interpretation>
                <emma:interpretation id="interp14" emma:lang="" emma:confidence="0">
                  <emma:literal>~</emma:literal>
                </emma:interpretation>
                <emma:interpretation id="interp15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-2090.3534">86 1450 346 0,'-3'9'110'16,"-4"-1"23"-16,2 4-94 0,2 1-19 16,1 0-10-16,0 6-5 15,1-3-8-15,2 4-17 16,1-2-22-16,0 4-91 15,3-2 9-15,0 10-216 16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43.1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3E12C65-F54B-4439-A2E2-9A7E65309B38}" emma:medium="tactile" emma:mode="ink">
          <msink:context xmlns:msink="http://schemas.microsoft.com/ink/2010/main" type="writingRegion" rotatedBoundingBox="17590,18410 11513,18419 11512,18117 17589,18108"/>
        </emma:interpretation>
      </emma:emma>
    </inkml:annotationXML>
    <inkml:traceGroup>
      <inkml:annotationXML>
        <emma:emma xmlns:emma="http://www.w3.org/2003/04/emma" version="1.0">
          <emma:interpretation id="{173F0ACD-19B6-477D-911A-D95582BCE748}" emma:medium="tactile" emma:mode="ink">
            <msink:context xmlns:msink="http://schemas.microsoft.com/ink/2010/main" type="paragraph" rotatedBoundingBox="17590,18410 11513,18419 11512,18117 17589,181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15CBCA-7A1F-4593-A2F6-43C5028BB7EA}" emma:medium="tactile" emma:mode="ink">
              <msink:context xmlns:msink="http://schemas.microsoft.com/ink/2010/main" type="line" rotatedBoundingBox="17590,18410 11513,18419 11512,18117 17589,18108"/>
            </emma:interpretation>
          </emma:emma>
        </inkml:annotationXML>
        <inkml:traceGroup>
          <inkml:annotationXML>
            <emma:emma xmlns:emma="http://www.w3.org/2003/04/emma" version="1.0">
              <emma:interpretation id="{23BE5DDE-0CD0-40B0-9808-0C52E6E26522}" emma:medium="tactile" emma:mode="ink">
                <msink:context xmlns:msink="http://schemas.microsoft.com/ink/2010/main" type="inkWord" rotatedBoundingBox="17590,18274 17458,18275 17457,18155 17590,1815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132 0 185 0,'-5'15'185'0,"-3"0"-49"16,3-2-112-16,-1 1 112 15,1-4-127-15,0 0-5 16,-2-4-5-16,-1 1-5 16,-1-2-6-16,-2 0-44 15,-3 0-74-15,-2 0-5 16,1 0-61-16,-3 0 54 15</inkml:trace>
        </inkml:traceGroup>
        <inkml:traceGroup>
          <inkml:annotationXML>
            <emma:emma xmlns:emma="http://www.w3.org/2003/04/emma" version="1.0">
              <emma:interpretation id="{7C1F94EC-48BD-427E-BEE5-E7FA98A3B999}" emma:medium="tactile" emma:mode="ink">
                <msink:context xmlns:msink="http://schemas.microsoft.com/ink/2010/main" type="inkWord" rotatedBoundingBox="16772,18393 16486,18394 16485,18281 16772,18281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24.8512">-686 126 361 0,'-36'10'125'0,"6"-1"14"0,0 4-90 15,8 0-32-15,1 2-8 16,2-3-4-16,-4 1-3 15,5-3-4-15,-4-2-12 16,6-4-19-16,-1 1-109 16,4-4 18-16,-6-1-267 15</inkml:trace>
        </inkml:traceGroup>
        <inkml:traceGroup>
          <inkml:annotationXML>
            <emma:emma xmlns:emma="http://www.w3.org/2003/04/emma" version="1.0">
              <emma:interpretation id="{76DA64C0-6D2E-4B67-A1B5-26078CEA3E01}" emma:medium="tactile" emma:mode="ink">
                <msink:context xmlns:msink="http://schemas.microsoft.com/ink/2010/main" type="inkWord" rotatedBoundingBox="14795,18214 14360,18215 14359,18179 14795,18179"/>
              </emma:interpretation>
              <emma:one-of disjunction-type="recognition" id="oneOf2">
                <emma:interpretation id="interp2" emma:lang="" emma:confidence="0">
                  <emma:literal>_</emma:literal>
                </emma:interpretation>
                <emma:interpretation id="interp3" emma:lang="" emma:confidence="0">
                  <emma:literal>-</emma:literal>
                </emma:interpretation>
                <emma:interpretation id="interp4" emma:lang="" emma:confidence="0">
                  <emma:literal>.</emma:literal>
                </emma:interpretation>
                <emma:interpretation id="interp5" emma:lang="" emma:confidence="0">
                  <emma:literal>~</emma:literal>
                </emma:interpretation>
                <emma:interpretation id="interp6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2233.8733">-2663 24 363 0,'-17'8'165'0,"-4"2"-10"15,-4-5-75-15,-5 0-60 16,7-4-16-16,-7 1 2 16,-2 0-2-16,-3-1-6 15,4 1-8-15,-4-2-17 16,3-2-34-16,-6-1-98 15,0 0 9-15,-10-2-237 16</inkml:trace>
        </inkml:traceGroup>
        <inkml:traceGroup>
          <inkml:annotationXML>
            <emma:emma xmlns:emma="http://www.w3.org/2003/04/emma" version="1.0">
              <emma:interpretation id="{60367C7A-360A-4E75-A118-99260814B3AF}" emma:medium="tactile" emma:mode="ink">
                <msink:context xmlns:msink="http://schemas.microsoft.com/ink/2010/main" type="inkWord" rotatedBoundingBox="13664,18153 13445,18154 13444,18114 13664,18114"/>
              </emma:interpretation>
              <emma:one-of disjunction-type="recognition" id="oneOf3">
                <emma:interpretation id="interp7" emma:lang="" emma:confidence="0">
                  <emma:literal>-</emma:literal>
                </emma:interpretation>
                <emma:interpretation id="interp8" emma:lang="" emma:confidence="0">
                  <emma:literal>_</emma:literal>
                </emma:interpretation>
                <emma:interpretation id="interp9" emma:lang="" emma:confidence="0">
                  <emma:literal>~</emma:literal>
                </emma:interpretation>
                <emma:interpretation id="interp10" emma:lang="" emma:confidence="0">
                  <emma:literal>.</emma:literal>
                </emma:interpretation>
                <emma:interpretation id="interp11" emma:lang="" emma:confidence="0">
                  <emma:literal>+</emma:literal>
                </emma:interpretation>
              </emma:one-of>
            </emma:emma>
          </inkml:annotationXML>
          <inkml:trace contextRef="#ctx0" brushRef="#br0" timeOffset="2306.693">-3794-41 495 0,'-11'5'131'0,"-1"0"35"0,0 1-138 16,2-4-24-16,-3 5-9 15,0-2-6-15,-5 0-10 16,-1-4-9-16,-1 3-94 15,-3-9-35-15,-10-4-21 16,-2-1-113-16</inkml:trace>
        </inkml:traceGroup>
        <inkml:traceGroup>
          <inkml:annotationXML>
            <emma:emma xmlns:emma="http://www.w3.org/2003/04/emma" version="1.0">
              <emma:interpretation id="{8BE37A81-8E30-42AD-944F-27E25A513D21}" emma:medium="tactile" emma:mode="ink">
                <msink:context xmlns:msink="http://schemas.microsoft.com/ink/2010/main" type="inkWord" rotatedBoundingBox="11876,18418 11513,18419 11512,18313 11876,18312"/>
              </emma:interpretation>
              <emma:one-of disjunction-type="recognition" id="oneOf4">
                <emma:interpretation id="interp12" emma:lang="" emma:confidence="0">
                  <emma:literal>-</emma:literal>
                </emma:interpretation>
                <emma:interpretation id="interp13" emma:lang="" emma:confidence="0">
                  <emma:literal>_</emma:literal>
                </emma:interpretation>
                <emma:interpretation id="interp14" emma:lang="" emma:confidence="0">
                  <emma:literal>.</emma:literal>
                </emma:interpretation>
                <emma:interpretation id="interp15" emma:lang="" emma:confidence="0">
                  <emma:literal>/</emma:literal>
                </emma:interpretation>
                <emma:interpretation id="interp16" emma:lang="" emma:confidence="0">
                  <emma:literal>~</emma:literal>
                </emma:interpretation>
              </emma:one-of>
            </emma:emma>
          </inkml:annotationXML>
          <inkml:trace contextRef="#ctx0" brushRef="#br0" timeOffset="2460.2703">-5582 158 413 0,'-61'30'115'0,"9"-9"25"16,-2 1-115-16,12-7-42 15,-3-3-108-15,9-7-16 0,-4-4-41 16,7-6-45-16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8:23.3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BC28C0-A392-4CAB-83E7-C971E824082E}" emma:medium="tactile" emma:mode="ink">
          <msink:context xmlns:msink="http://schemas.microsoft.com/ink/2010/main" type="inkDrawing" rotatedBoundingBox="3833,5237 17091,5052 17106,6118 3848,6303" semanticType="underline" shapeName="Other">
            <msink:sourceLink direction="with" ref="{DB5BC726-6FA3-4E66-98A1-052719CA51E1}"/>
            <msink:sourceLink direction="with" ref="{63BF180D-2391-4802-B3E0-E31B2B577A2B}"/>
            <msink:sourceLink direction="with" ref="{55D7D9BC-F3C9-47A3-B2C9-D6B267450999}"/>
            <msink:sourceLink direction="with" ref="{818662B7-C462-4391-8673-0C6F90DAC42D}"/>
          </msink:context>
        </emma:interpretation>
      </emma:emma>
    </inkml:annotationXML>
    <inkml:trace contextRef="#ctx0" brushRef="#br0">10559 5299 511 0,'6'-13'99'0,"1"-3"50"16,5 1-156-16,6-4-7 16,2 5 3-16,-2-6 0 15,-4 1 3-15,0-4 7 16,-6 1 5-16,-2-8 3 15,-4 2 5-15,-5-4 3 16,-6 1 1-16,-6-4 1 16,-2 3-1-16,-10-2-4 0,-1 2-4 15,-14-1-1-15,-1 4-4 16,-10-2-2-16,0 3-1 16,-16-3-1-16,5-1 0 15,-24-5-1-15,2 5 2 16,-18-8-1-16,7 6 1 15,-18 1 1-15,16 5 0 16,-26 1-1-16,13 7-1 16,-23 2-1-16,13 5-3 15,-24 3-1-15,17 2 2 16,-22 4 0-16,17 1 2 0,-20 1 1 16,16 7 0-16,-19 2-1 15,20 3-1-15,-17 7 0 16,20 0 0-16,-16 4 1 15,22-2 1-15,-16 6 2 16,21-2 0-16,-18 8 1 16,22-3 1-16,-16 10 1 15,19 2 0-15,-12 9 2 16,19-2 0-16,-8 13 0 16,24-1-2-16,-7 8-1 15,19-5-2-15,4 2-1 16,16-11 1-16,0 2 1 15,18-14 0-15,3 0 0 16,9-9 0-16,7 1 0 16,6-11 0-16,5 0-1 0,7-5 0 15,4-2-1-15,1-3-1 16,7-2 0-16,3-3-1 16,4-1 0-16,0-6 1 15,9-6-1-15,-1-4 2 16,1-6-1-16,-3-3 1 15,0-11 1-15,-6 1 0 16,-3-11 0-16,-2 1 0 16,-7-7 2-16,-5 8 0 0,-7-6 1 15,-3 9-1-15,-13-2 0 16,1 6-1-16,-9-6-1 16,-1 8-1-16,-11-5 2 15,6 5 0-15,-15-2 1 16,2 5 0-16,-15-1 1 15,1 9 0-15,-18-4-1 16,5 6 1-16,-16 0 0 16,12 3 0-16,-17-3 1 15,11 2-1-15,-19 0 1 16,9 2-1-16,-17-1 1 16,12 3 0-16,-16-1 0 15,15 4-1-15,-15-5 0 16,17 2-3-16,-16-6-1 0,17 0-1 15,-14-4 0 1,17 4 1-16,-18-1 0 0,17 5 1 16,-6 2 0-16,14 5 0 15,-11 4 0-15,22 7-2 16,-13 5 1-16,11 3-1 16,-9 6 0-16,12 2 0 15,-9 6 0-15,14-1 0 16,-5 8 0-16,11-3 1 15,-5 6 0-15,10-1 0 0,-11 7 1 16,13-6-1-16,-7 9 1 16,15-4-1-16,-2 4 1 15,15-6-1-15,-2 9 0 16,12-9 0-16,-1 6 0 16,11-9 0-16,1 5 0 15,6-12 0-15,1 1 0 16,8-10 0-16,1-1 0 15,1-8 0-15,5-1 0 16,0-5-1-16,3 0 1 16,0-1-1-16,3-1-1 15,2-2 1-15,-1-3 1 16,2-3-1-16,4-6 1 16,-1-3 1-16,2-4 0 15,0-3 0-15,-3-9 0 16,-2 3-1-16,-1-7 1 0,-6 1 0 15,0-6-1-15,-4 5 1 16,-3-6-1-16,-6 4 1 16,-3-3 0-16,-4 5 0 15,-6-5 0-15,2 8 0 16,-8-7 0-16,0 7 0 16,-8-5 0-16,-2 6 0 15,-11-4 1-15,-1 7 0 16,-12-6 2-16,2 6 0 0,-13-3 0 15,6 6 0-15,-16-4 1 16,11 5-1-16,-12-1 11 16,4 2-2-16,-17-4-2 15,9 6-1-15,-17-1-1 16,6 5-10-16,-15 0 0 16,13 7 1-16,-16 0 1 15,15 2-1-15,-21 4 0 16,18 1-1-16,-20 6 0 15,17 0 0-15,-16 4 1 16,17 0-1-16,-12 11 1 16,17-2-2-16,-10 7 1 15,12 2 0-15,-12 10 0 16,12-4 0-16,-8 10 1 16,17-5 0-16,-3 6 0 0,19-2 0 15,-8 7 1-15,16-6-1 16,-8 9 0-16,11-6 1 15,-1 4-1-15,14-10 0 16,3 2-1-16,12-8 1 16,2 3-2-16,9-10 0 15,2 4 0-15,3-7 1 16,4-3-2-16,5-4 1 16,4-3-3-16,2-8-4 0,1 0-14 15,3-2-5-15,4-4-13 16,2 1-3-16,9-2-9 15,1-5 5-15,9-9-18 16,3-4-1-16,5-14-60 16,-1-6-11-16,3-14-20 15,-2 2-33-15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46.2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5937EA4-DBA5-4DCA-B243-188E403ADF96}" emma:medium="tactile" emma:mode="ink">
          <msink:context xmlns:msink="http://schemas.microsoft.com/ink/2010/main" type="writingRegion" rotatedBoundingBox="10775,18404 2924,18402 2925,17869 10776,17871"/>
        </emma:interpretation>
      </emma:emma>
    </inkml:annotationXML>
    <inkml:traceGroup>
      <inkml:annotationXML>
        <emma:emma xmlns:emma="http://www.w3.org/2003/04/emma" version="1.0">
          <emma:interpretation id="{AB7B1577-5504-4158-8061-4847499B09B3}" emma:medium="tactile" emma:mode="ink">
            <msink:context xmlns:msink="http://schemas.microsoft.com/ink/2010/main" type="paragraph" rotatedBoundingBox="10775,18404 2924,18402 2925,17869 10776,178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D19EDD-B3C8-4CC6-B234-C332473C0236}" emma:medium="tactile" emma:mode="ink">
              <msink:context xmlns:msink="http://schemas.microsoft.com/ink/2010/main" type="line" rotatedBoundingBox="10775,18404 2924,18402 2925,17869 10776,17871"/>
            </emma:interpretation>
          </emma:emma>
        </inkml:annotationXML>
        <inkml:traceGroup>
          <inkml:annotationXML>
            <emma:emma xmlns:emma="http://www.w3.org/2003/04/emma" version="1.0">
              <emma:interpretation id="{DB653914-A066-4BF4-A0ED-1FFAAF0560BF}" emma:medium="tactile" emma:mode="ink">
                <msink:context xmlns:msink="http://schemas.microsoft.com/ink/2010/main" type="inkWord" rotatedBoundingBox="9332,18127 9193,18126 9194,18103 9333,18104">
                  <msink:destinationLink direction="with" ref="{5D6BE0A5-C0EA-4347-9C56-1CDD5C58FFBF}"/>
                  <msink:destinationLink direction="with" ref="{EC4AE83B-A674-495F-9525-E1E36607722A}"/>
                </msink:context>
              </emma:interpretation>
              <emma:one-of disjunction-type="recognition" id="oneOf0">
                <emma:interpretation id="interp0" emma:lang="" emma:confidence="0">
                  <emma:literal>...r....</emma:literal>
                </emma:interpretation>
                <emma:interpretation id="interp1" emma:lang="" emma:confidence="0">
                  <emma:literal>...n....</emma:literal>
                </emma:interpretation>
                <emma:interpretation id="interp2" emma:lang="" emma:confidence="0">
                  <emma:literal>...s....</emma:literal>
                </emma:interpretation>
                <emma:interpretation id="interp3" emma:lang="" emma:confidence="0">
                  <emma:literal>--13....</emma:literal>
                </emma:interpretation>
                <emma:interpretation id="interp4" emma:lang="" emma:confidence="0">
                  <emma:literal>...S....</emma:literal>
                </emma:interpretation>
              </emma:one-of>
            </emma:emma>
          </inkml:annotationXML>
          <inkml:trace contextRef="#ctx0" brushRef="#br0">-1222-131 326 0,'-25'11'96'0,"-1"-4"1"0,2-4-110 15,-1-1-98-15,7-2-3 16,-3-5-166-16</inkml:trace>
          <inkml:trace contextRef="#ctx0" brushRef="#br0" timeOffset="-318.335">221 0 240 0,'-22'8'212'0,"-5"1"-55"0,3-4-145 16,-5 0 136-16,8-2-162 15,-6 2-63-15,7-7-80 16,-8-8-2-16,5-3-202 16</inkml:trace>
          <inkml:trace contextRef="#ctx0" brushRef="#br0" timeOffset="256.8481">-2392 33 95 0,'-30'20'58'16,"8"-5"-35"-16,-3 0-26 16,9-7-59-16,-6-1-48 15</inkml:trace>
          <inkml:trace contextRef="#ctx0" brushRef="#br0" timeOffset="1020.8703">-3013-184 335 0,'-32'10'173'0,"1"0"-24"0,-3 0-75 15,6-2-40-15,-5 0-42 16,3 2 21-16,-3-2-8 16,5 1-8-16,-10-3-11 15,4-2-9-15,-2 1-18 16,3-7-38-16,-7 4-72 16,5-2 3-16,-7 0-167 15</inkml:trace>
          <inkml:trace contextRef="#ctx0" brushRef="#br0" timeOffset="1060.7637">-4514-213 256 0,'-12'-5'88'0,"-4"-4"8"16,1-1-74-16,-2-2-23 15,2 2-29-15,-1 2-38 16,1 1-28-16,-4 2-16 0,1 0-42 16</inkml:trace>
          <inkml:trace contextRef="#ctx0" brushRef="#br0" timeOffset="1297.6677">-5518-196 289 0,'-47'17'132'0,"7"-2"0"0,-5 0-55 16,7 0-53-16,2 3-4 15,6 0-8-15,0 2-7 16,7-2-3-16,1 2-3 16,6-5-5-16,1 2-18 15,1-4-15-15,3 0-29 16,2-1-28-16,-1-1-37 16,2-2-8-16,0-1-43 0</inkml:trace>
          <inkml:trace contextRef="#ctx0" brushRef="#br0" timeOffset="2263.6602">-6725 111 414 0,'-15'12'111'0,"-5"1"38"15,5-5-119-15,-2 2-5 16,6-3-7-16,-1-2-10 16,2-3-9-16,-2-2-5 15,1-4-12-15,-2 1-19 16,-2-4-21-16,1-1-52 0,-2-2-16 16,-1-5 19-16,-1 2 24 15,-2 0 18-15,0-1 53 16,0-2-2-16,0 4-13 15,2-3-12-15,-2 0-12 16</inkml:trace>
          <inkml:trace contextRef="#ctx0" brushRef="#br0" timeOffset="2309.5315">-7457-365 290 0,'-27'13'120'0,"0"2"13"0,-2 5-79 15,7-2-36-15,2 5-28 16,5-3-33-16,0 0-91 16,7-3 11-16,-2-2-181 15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49.67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D6BE0A5-C0EA-4347-9C56-1CDD5C58FFBF}" emma:medium="tactile" emma:mode="ink">
          <msink:context xmlns:msink="http://schemas.microsoft.com/ink/2010/main" type="inkDrawing" rotatedBoundingBox="1443,18556 1473,17687 2290,17715 2260,18584" semanticType="callout" shapeName="Other">
            <msink:sourceLink direction="with" ref="{DB653914-A066-4BF4-A0ED-1FFAAF0560BF}"/>
          </msink:context>
        </emma:interpretation>
      </emma:emma>
    </inkml:annotationXML>
    <inkml:trace contextRef="#ctx0" brushRef="#br0">71 131 460 0,'2'4'112'16,"-7"-6"37"-16,7 0-130 0,4 1-15 16,13-4-1-16,6-2-2 15,11-5 1-15,1-1-2 16,7-5 1-16,-2-2-1 16,4 0 0-16,-7 5 1 15,-1 2-1-15,-13 6 0 16,-5 2 0-16,-10 10 1 0,-10 10 1 15,-7 5-1 1,-11 16-1-16,-7 11 0 0,-13 13-1 16,-4-1 0-1,-8 6 1-15,5-8 0 0,-1-1 2 16,8-11-1-16,-2 1 0 16,10-9 0-16,0 3-1 15,10-7 0-15,4-1-1 16,7-8 0-16,6 3-1 15,6-7 0-15,2 0 0 16,4-4-1-16,11-1 2 16,-2-1 0-16,8-3 2 15,4 1 1-15,10-1 0 16,-3-1 1-16,14 0 0 16,1-1-1-16,16 1 0 15,-4-4-2-15,19-2-9 0,-6-4-19 16,12-2-124-16,-14-5 26 15,-9-14-319-15</inkml:trace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0:49.3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C4AE83B-A674-495F-9525-E1E36607722A}" emma:medium="tactile" emma:mode="ink">
          <msink:context xmlns:msink="http://schemas.microsoft.com/ink/2010/main" type="inkDrawing" rotatedBoundingBox="275,18064 1029,16073 1741,16342 988,18334" semanticType="callout" shapeName="Other">
            <msink:sourceLink direction="with" ref="{BC4E08F0-6359-4D18-AF1F-664BCECA7DC8}"/>
            <msink:sourceLink direction="with" ref="{DB653914-A066-4BF4-A0ED-1FFAAF0560BF}"/>
          </msink:context>
        </emma:interpretation>
      </emma:emma>
    </inkml:annotationXML>
    <inkml:trace contextRef="#ctx0" brushRef="#br0">1058 1 389 0,'-3'3'122'0,"-5"-3"25"16,-7 0-105-16,-4 2-23 15,3 1-10-15,-7 4-3 16,-6 5-6-16,-4 3 0 15,-2-2 0-15,-10 7 0 16,-1-4 1-16,-12 9-2 16,1 0 0-16,-11 13-3 15,7 2-1-15,-12 17-1 16,10 4-3 0,-9 24 2-16,14 6 1 0,-3 27 2 15,13-10 2-15,0 16 3 16,13-14 0-16,2 6 0 15,13-18 0-15,3 20 0 0,9-15-1 16,6 11 0-16,9-19 1 16,6-2 0-16,7-23 0 15,10-7-1-15,3-20 0 16,5-7-1-16,2-12 1 16,6-8-5-16,-1-9-3 15,7-7-25-15,1-8-39 16,2-7-67-16,-4-7-12 0,6-9-137 15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7:46.4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6DC3F06-B078-47A6-A8AE-AD9BC634D6A2}" emma:medium="tactile" emma:mode="ink">
          <msink:context xmlns:msink="http://schemas.microsoft.com/ink/2010/main" type="inkDrawing" rotatedBoundingBox="3287,1756 3344,16111 3034,16112 2976,1757" shapeName="Line"/>
        </emma:interpretation>
      </emma:emma>
    </inkml:annotationXML>
    <inkml:trace contextRef="#ctx0" brushRef="#br0">0 23 70 0,'8'-7'18'16,"1"0"5"-16,1 2-20 15,-2 4 3-15,-1-1 4 16,1 2 14-16,-1-1 6 16,-2 2 5-16,0-2-1 0,-2 1 0 15,-1 1-12-15,-1 2 1 16,-1 1-5-16,2 7 2 16,-2 3-3-16,0 7-2 15,0 3-8-15,0 9 1 16,-2 2-4-16,2 11-3 15,0 4 1-15,0 11 2 16,-1-4 0-16,1 11 2 16,0-7 0-16,1 12 2 15,-1-1 0-15,4 16 1 16,-4-2-2-16,1 17 0 16,1-8-2-16,1 19 0 15,-1-8-1-15,3 27 0 16,-4-12 0-16,3 22 0 15,-6-17-1-15,0 14-1 16,1-27 0-16,-3 14-1 0,1-20 0 16,3 14 0-16,2-18 0 15,3 20 0-15,1-17 0 16,6 20 1-16,-2-13-1 16,2 18 1-16,-6-16-1 15,1 17 3-15,-2-14 2 16,3 23 3-16,1-11 1 0,4 16 0 15,2-13-1 1,1 18-1-16,1-20-3 0,0 15 0 16,-4-16 0-16,0 11 1 15,-5-20-1-15,-4 13 4 16,-4-14 1-16,-4 21 3 16,-4-13-2-16,-4 20 1 15,3-12-4-15,-6 25-1 16,0-20-3-16,-4 28 0 15,4-18-2-15,-1 25 1 16,3-16-1-16,-2 26 2 16,3-27 1-16,-3 20-1 15,2-24 0-15,-2 16-1 16,2-29-1-16,-2 23 1 16,5-22-1-16,-4 28 1 15,3-22 1-15,1 30 0 16,3-18 1-16,-3 30-1 0,4-16 0 15,4 30 0-15,4-17-1 16,1 39-1-16,2-21-1 16,0 25 0-16,3-28 0 15,0 31 0-15,-1-38-1 16,3 19 0-16,2-27 0 16,-2 26 1-16,-2-31-1 15,2 16 1-15,-4-26 0 0,-1 26 0 16,0-35 0-16,2 17 0 15,0-25-1-15,3 18 0 16,0-26-1-16,1 17 1 16,1-26-1-16,1 12 0 15,-1-26 1-15,-1 4 0 16,-2-19 0-16,-1 6 0 16,-6-20 0-16,-4 5 0 15,-1-24 0-15,-2 1 0 16,-2-18 0-16,0 1 1 15,2-14-1-15,-1-4 0 16,1-12-1-16,2-4 1 16,-1-12-1-16,1-7-5 15,3-3-4-15,3-3-8 16,4-4-10-16,4-1-38 16,3-1-58-16,-1-4-19 0,-1 0-43 15,-11-6 7 1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7:52.1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BB742F0-F0DE-46B1-93AE-B3B01952BFDF}" emma:medium="tactile" emma:mode="ink">
          <msink:context xmlns:msink="http://schemas.microsoft.com/ink/2010/main" type="writingRegion" rotatedBoundingBox="25773,15796 28358,15796 28358,18746 25773,18746"/>
        </emma:interpretation>
      </emma:emma>
    </inkml:annotationXML>
    <inkml:traceGroup>
      <inkml:annotationXML>
        <emma:emma xmlns:emma="http://www.w3.org/2003/04/emma" version="1.0">
          <emma:interpretation id="{A454F3E6-0781-4A5B-BBBC-358914DAE68E}" emma:medium="tactile" emma:mode="ink">
            <msink:context xmlns:msink="http://schemas.microsoft.com/ink/2010/main" type="paragraph" rotatedBoundingBox="25773,15796 28358,15796 28358,18746 25773,18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31DD1B-D1C7-4809-935F-85233EC322DC}" emma:medium="tactile" emma:mode="ink">
              <msink:context xmlns:msink="http://schemas.microsoft.com/ink/2010/main" type="line" rotatedBoundingBox="25773,15796 28358,15796 28358,18746 25773,18746"/>
            </emma:interpretation>
          </emma:emma>
        </inkml:annotationXML>
        <inkml:traceGroup>
          <inkml:annotationXML>
            <emma:emma xmlns:emma="http://www.w3.org/2003/04/emma" version="1.0">
              <emma:interpretation id="{146D1C4B-FAF6-4061-860D-CFDB64DFAEEE}" emma:medium="tactile" emma:mode="ink">
                <msink:context xmlns:msink="http://schemas.microsoft.com/ink/2010/main" type="inkWord" rotatedBoundingBox="25773,15796 28358,15796 28358,18746 25773,18746">
                  <msink:destinationLink direction="from" ref="{2F0DB828-405F-445F-A29F-DC83A62AD939}"/>
                </msink:context>
              </emma:interpretation>
              <emma:one-of disjunction-type="recognition" id="oneOf0">
                <emma:interpretation id="interp0" emma:lang="" emma:confidence="0">
                  <emma:literal>P</emma:literal>
                </emma:interpretation>
                <emma:interpretation id="interp1" emma:lang="" emma:confidence="0">
                  <emma:literal>p</emma:literal>
                </emma:interpretation>
                <emma:interpretation id="interp2" emma:lang="" emma:confidence="0">
                  <emma:literal>ß</emma:literal>
                </emma:interpretation>
              </emma:one-of>
            </emma:emma>
          </inkml:annotationXML>
          <inkml:trace contextRef="#ctx0" brushRef="#br0">1899 1662 216 0,'22'-116'128'0,"3"0"5"0,-3 26-50 0,7 0-9 15,1 27-26-15,8 2-6 16,4 21-18-16,9 5-4 16,-2 17-7-16,5 3-3 15,-2 10-4-15,6 8-2 16,-7 11-2-16,1 10-2 0,-11 10 1 16,-4 15 1-16,-14 6 0 15,-13 13 3 1,-13-3 1-16,-11 11 2 0,-9-9 3 15,-15 8-1-15,-2-12-1 16,-11 5 0-16,-1-14-3 16,-9 5-2-16,3-13-1 15,-14 2-3-15,9-13-3 16,-5-5-7-16,17-10-6 16,-1-5-16-16,19-14-10 0,5-1-131 15,6-6 31-15,-6-12-318 16</inkml:trace>
          <inkml:trace contextRef="#ctx0" brushRef="#br0" timeOffset="-338.7934">1880 1313 223 0,'-7'19'223'0,"-5"-4"-59"15,2-5-134-15,5 3 135 16,5-2-155-16,2 11-4 16,1 5-6-16,2 16-1 15,2 3 0-15,-2 16-1 16,2 1 0-16,1 23-1 0,-3 2 1 15,-2 25 1-15,-1-7 0 16,-4 19 2 0,-4-17-1-16,-4 10 1 0,-2-17-1 15,-1 0 1-15,1-18 0 16,-3-2-1-16,3-22 0 16,1-6-2-16,1-17-2 15,2-8-7-15,3-14-6 16,1-8-22-16,6-14-22 0,1-17-56 15,2-15-34-15,0-23-23 16,0-10-61-16</inkml:trace>
          <inkml:trace contextRef="#ctx0" brushRef="#br0" timeOffset="-1601.1359">845 0 167 0,'32'30'205'16,"3"-3"-58"-16,13 3-101 16,8-4 101-16,19 1-132 15,0-7-7-15,16 0-7 0,-5-7 0 16,12 5 0-16,-13-3 0 15,5 2 0-15,-17-2-1 16,0 1 0-16,-15-1 1 16,-3 0-1-16,-16 0 0 15,-5 2 1-15,-16-1 0 16,-12 9 1-16,-9 2 0 16,-17 12-2-16,-10 3-1 15,-19 11-1-15,-8-5-1 0,-19 7-2 16,-2-13 1-16,-25 2-1 15,0-5 0-15,-22 4 1 16,4-5 0-16,-18 5 1 16,19-5 0-16,-11 0-5 15,20-9-3-15,-9-3-6 16,26-6-3-16,-8-5-11 16,24-7-7-16,0-3-17 15,19-5-9-15,-1-1-48 16,17-3 3-16,1-1-17 15,12 0 10-15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7:55.7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55DD83A-6E9D-4BE1-9913-86075431E700}" emma:medium="tactile" emma:mode="ink">
          <msink:context xmlns:msink="http://schemas.microsoft.com/ink/2010/main" type="writingRegion" rotatedBoundingBox="420,931 4072,931 4072,3911 420,3911"/>
        </emma:interpretation>
      </emma:emma>
    </inkml:annotationXML>
    <inkml:traceGroup>
      <inkml:annotationXML>
        <emma:emma xmlns:emma="http://www.w3.org/2003/04/emma" version="1.0">
          <emma:interpretation id="{17A4187D-3E37-4BEC-B70A-6CF5FB277BA9}" emma:medium="tactile" emma:mode="ink">
            <msink:context xmlns:msink="http://schemas.microsoft.com/ink/2010/main" type="paragraph" rotatedBoundingBox="420,931 4072,931 4072,3911 420,39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01F89E9-4665-49E0-A92F-F102BD52D34F}" emma:medium="tactile" emma:mode="ink">
              <msink:context xmlns:msink="http://schemas.microsoft.com/ink/2010/main" type="line" rotatedBoundingBox="420,931 4072,931 4072,3911 420,3911"/>
            </emma:interpretation>
          </emma:emma>
        </inkml:annotationXML>
        <inkml:traceGroup>
          <inkml:annotationXML>
            <emma:emma xmlns:emma="http://www.w3.org/2003/04/emma" version="1.0">
              <emma:interpretation id="{14B308FA-41BF-42AC-85BF-3099F8D4C1E7}" emma:medium="tactile" emma:mode="ink">
                <msink:context xmlns:msink="http://schemas.microsoft.com/ink/2010/main" type="inkWord" rotatedBoundingBox="420,931 4072,931 4072,3911 420,3911"/>
              </emma:interpretation>
              <emma:one-of disjunction-type="recognition" id="oneOf0">
                <emma:interpretation id="interp0" emma:lang="" emma:confidence="0">
                  <emma:literal>°</emma:literal>
                </emma:interpretation>
                <emma:interpretation id="interp1" emma:lang="" emma:confidence="0">
                  <emma:literal>o</emma:literal>
                </emma:interpretation>
                <emma:interpretation id="interp2" emma:lang="" emma:confidence="0">
                  <emma:literal>O</emma:literal>
                </emma:interpretation>
                <emma:interpretation id="interp3" emma:lang="" emma:confidence="0">
                  <emma:literal>0</emma:literal>
                </emma:interpretation>
                <emma:interpretation id="interp4" emma:lang="" emma:confidence="0">
                  <emma:literal>1</emma:literal>
                </emma:interpretation>
              </emma:one-of>
            </emma:emma>
          </inkml:annotationXML>
          <inkml:trace contextRef="#ctx0" brushRef="#br0">268 162 105 0,'-17'-18'179'0,"-6"-9"-64"16,1 3-64-16,9-5 55 15,10 8-118-15,1 1-19 0,2 5-12 16,-2 7-34-16,-3 11 4 16,-8 12 11-16,-7 6 18 15,-6 19 22-15,-3 2 43 16,-2 13 22-16,4-2 4 16,6 11 1-16,9-4-11 15,10 10-10-15,9-9-16 0,15 1 0 16,2-19-1-16,13-5 2 15,0-20 0-15,11-13-3 16,-7-13-5-16,9-17-1 16,-7-10-3-16,4-13 0 15,-13-3 2-15,1-11 0 16,-13 9 1-16,-12-3 3 16,-10 11 0-16,-12 2-6 15,-9 13-15-15,-13 5-86 16,1 8 17-16,-5 11-221 15</inkml:trace>
          <inkml:trace contextRef="#ctx0" brushRef="#br0" timeOffset="-488.7596">-8-2330 350 0,'-2'2'75'0,"1"6"32"0,-1 9-102 16,0 6-5-16,-8 10 1 15,-1 6 0-15,-9 9 0 16,-2-3 1-16,-13 6 0 16,2-1 0-16,-15 6 1 15,-2-3 1-15,-13 12 4 16,5 0 2-16,-15 11 1 15,12-1 6-15,-7 10 0 16,11-9-3-16,-1 15-3 0,17-3-2 16,-3 27-7-16,13 1-1 15,-1 24-1-15,12-13 0 16,5 14-5-16,14-19-8 16,11 4-47-16,10-17-40 15,8 13-31-15,3-18-44 16,8 2 7-16</inkml:trace>
          <inkml:trace contextRef="#ctx0" brushRef="#br0" timeOffset="-2091.8181">1634-2034 310 0,'-22'-7'92'0,"-1"1"22"0,8 4-90 15,2 5-9-15,1 7-9 16,-4 12-4-16,-1 6-4 16,-8 17 1-16,0 0 1 15,-10 16 1-15,1 2 0 0,-13 19 0 16,2-1 2-1,-10 27 4-15,4 0 2 0,-4 28 4 32,9 0 1-32,-4 38 1 0,12-14-5 15,4 34-2-15,8-16-3 0,3 21-4 16,8-32-6-16,3 1-7 16,4-45-8-16,1-20-14 15,4-47-9-15,1-19-18 16,1-26-14-16,1-24-35 15,1-17-2-15,8-39-63 16</inkml:trace>
          <inkml:trace contextRef="#ctx0" brushRef="#br0" timeOffset="-1783.5348">1606-2074 338 0,'25'-7'76'0,"8"4"38"0,12 3-99 16,16 15 3-16,4 13-1 16,13 29-1-16,-3 19-6 0,9 47 1 15,-9 15-3-15,5 51-1 16,-12 5-2-1,0 47-1-15,-15-25-2 16,-2 18 0-16,-13-40-1 0,2-6 0 16,-6-57 0-16,4-10-7 15,-2-41-21-15,12-12-103 16,-4-27 22-16,-3-11-266 16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7:58.6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F0DB828-405F-445F-A29F-DC83A62AD939}" emma:medium="tactile" emma:mode="ink">
          <msink:context xmlns:msink="http://schemas.microsoft.com/ink/2010/main" type="inkDrawing" rotatedBoundingBox="3508,6316 27491,11879 25313,21268 1330,15705" semanticType="callout" shapeName="Other">
            <msink:sourceLink direction="from" ref="{146D1C4B-FAF6-4061-860D-CFDB64DFAEEE}"/>
            <msink:sourceLink direction="to" ref="{4EAFA0FC-6779-4F4E-87C0-82C72B665893}"/>
          </msink:context>
        </emma:interpretation>
      </emma:emma>
    </inkml:annotationXML>
    <inkml:trace contextRef="#ctx0" brushRef="#br0">166 71 75 0,'3'-6'47'0,"-1"1"-4"0,-2 0-6 16,1-2-24-16,-4-1 1 16,0 0-3-16,-4-1 0 15,-1-1-2-15,-2 5-1 16,2 0 1-16,-4 2 4 15,4 1 0-15,-1 1 2 16,1-1-2-16,-2 0-2 16,0 1-4-16,0 2-1 15,0 1-1-15,-3-2 11 16,1 2 5-16,1 1 7 16,2-1 1-16,1-2-2 15,6 1-10-15,1 1-5 0,1-4-8 16,1 2-1-16,-1 0-1 15,0 2 3 1,2 3 0-16,0 2 5 0,1 3 2 16,0 3 5-16,4 0-2 15,1 5 2-15,1-1-2 16,4 10-2-16,0 2-3 16,4 10-1-16,1 1-2 15,4 9-2-15,1-6-1 16,7 11-1-16,0-6-1 0,8 8-1 15,-3-4 0-15,8 11 1 16,-5-7 2-16,9 16 0 16,-4-6 2-16,11 14 0 15,0-7-1-15,14 16-1 16,-2-7 0-16,12 11-3 16,-8-7 1-16,10 14-1 15,-9-11 1-15,14 14 1 16,-9-10-1-16,17 15 0 15,-5-13 1-15,16 13-1 16,-11-14 0-16,12 11 0 16,-14-14 0-16,12 17 1 15,-13-13 1-15,21 16 1 16,-8-10-1-16,15 10 1 16,-10-18-2-16,15 9-2 15,-15-18 0-15,16 8 0 0,-9-14 0 16,16 13 0-16,-13-11 0 15,16 11 2-15,-16-11 0 16,20 8 2-16,-17-15 0 16,20 1 1-16,-16-14-1 15,16 2 1-15,-17-14-1 16,21 5 1-16,-17-8 1 16,19-2-1-16,-17-7-1 15,16 1 1-15,-25-9 0 16,23 0-1-16,-21-6 1 0,20-7 1 15,-20-5-1-15,13-2 1 16,-21-8-1-16,16-3 0 16,-17-2-1-16,17-7 1 15,-18-4 0-15,10-6-1 16,-18-1-1-16,13-7-2 16,-14-3 0-16,12-9-2 15,-11 2 0-15,11-8 1 16,-18-2-1-16,12-11 0 15,-16 4 1-15,19-12-1 16,-15 4 1-16,15-10-1 16,-13 9 1-16,13-10-1 15,-17 7 0-15,17-7 0 16,-10 10 0-16,20-12 0 0,-12 8 1 16,15-8-1-16,-16 11 0 15,12-9 0-15,-15 13 0 16,19-10 0-16,-12 13 0 15,16-8 0-15,-19 15 0 16,14-5 0-16,-19 13 0 16,18-1 0-16,-12 11 0 15,14-2 0-15,-17 12 0 16,14 0-1-16,-20 9 0 16,15-1 0-16,-12 7 1 0,17 5-1 15,-17 5 0-15,14 5 1 16,-19 5-1-16,9 7 0 15,-14 1 1-15,17 5-1 16,-14 1 1-16,14 7 0 16,-15-1 0-16,12 10 0 15,-17 1 0-15,15 7 0 16,-14-1 0-16,21 8 0 16,-12-2 0-16,11 10 0 15,-12-3 0-15,11 11 0 16,-17-4 0-16,20 12 1 15,-11-7-1-15,14 9 0 16,-11-6 0-16,13 16 1 16,-18-10-1-16,17 17 0 15,-16-6 1-15,17 19-1 16,-14-12 1-16,14 23 0 0,-16-11-1 16,9 22 1-16,-13-14-1 15,16 16 0-15,-15-18 0 16,15 18 1-16,-16-14-1 15,10 19 0-15,-15-13 0 16,12 21 0-16,-11-18 0 16,17 19 0-16,-11-18 0 15,12 20 1-15,-14-20 0 0,14 22 1 16,-21-20 0-16,21 21 3 16,-11-17 0-1,14 15 1-15,-13-21 1 0,14 14 1 16,-17-21-1-16,14 17 0 15,-15-18 0-15,20 15 3 16,-18-20 0-16,18 11 3 16,-18-19-1-16,17 16-1 15,-12-11-3-15,21 16 0 16,-13-13-3-16,19 16 1 16,-17-13-1-16,13 24 0 15,-17-17-1-15,19 18-1 16,-12-13-2-16,17 16 0 15,-18-20 0-15,11 18-1 16,-23-23 0-16,10 7 1 16,-17-21-1-16,13 6 1 15,-11-20-1-15,14 16 0 0,-21-15 0 16,10 11 0-16,-16-13 0 16,6 6 0-16,-15-18 0 15,16 7-1-15,-16-19-1 16,9 11-1-16,-12-18-1 15,6 6-1-15,-19-18-1 16,8 6-2-16,-13-18 1 16,1 3-3-16,-12-12 1 0,0 2-4 15,-10-9-1-15,-1-3-5 16,-10-6-2-16,0-1-11 16,-8-6-1-16,2-2-16 15,-4-2-5-15,0-4-126 16,-6-5 33-16,-9-2-308 15</inkml:trace>
    <inkml:trace contextRef="#ctx0" brushRef="#br0" timeOffset="-8888.0678">58 9541 180 0,'0'-2'52'0,"2"4"6"16,-1-2-51-16,1 1-9 16,0-2-1-16,-4 1-1 15,-1 0 3-15,3 0 4 16,0 0-3-16,-2 0-3 0,4 0 3 16,-6 0 1-16,-1 0 0 15,-1-2 1-15,1 2 2 16,-4-1 3-16,3 1 0 15,-4-4 13-15,0 3 4 16,-4-1 7-16,3 2 1 0,-6-2 3 16,4 4-13-16,-4 0-3 15,1 3-6-15,-2 1-4 16,1 1-7-16,-3 1 0 31,0 0-1-31,-3 1-2 0,1-3 2 16,-1 1 1-16,6-4 1 0,-3-1 7 15,7-2 4-15,0-2 8 16,5 2-1-16,1-1 0 16,4 2-6-16,-1-1-5 15,4 4-7-15,-1-6-2 16,1 2 0-16,0 0-2 16,0 0 0-16,1-2-2 15,3 2 1-15,1 0 0 16,-2-3 1-16,5 0 0 15,2-1 3-15,4-1 0 16,0 0 2-16,5-1 2 0,-1-1 0 16,5-1 1-16,2 3 0 15,7-2-1-15,1 1-2 16,8-1 0-16,-1 0-1 16,7 1 0-16,-4 1 0 15,5 0 1-15,-3 5 0 16,10-2 1-16,-6 2 1 15,14 0-1-15,-3 3-1 16,15 2 1-16,-4 4 0 0,21 4-1 16,-8 3-1-16,16 8 0 15,-7-1 0-15,16 8-2 16,-14-1 1 0,26 4-1-16,-8-6 0 0,23 2 1 15,-10-9-1-15,24-2 1 16,-14-5-1-16,30 1 0 15,-15-3 0-15,25 3 0 16,-15-2-1-16,37 6 1 16,-26-1-1-16,31 2 0 15,-16-4 1-15,39-1-1 16,-28-5 1-16,34-3-1 16,-13-7 1-16,34-7-1 15,-29-4 0-15,46-6 0 16,-27 0 1-16,34-3-1 15,-21 2 0-15,36 0 0 16,-35 3 1-16,47 0-1 16,-32 5 0-16,44-2 1 0,-32 6 1 15,48 1 0 1,-37 3 2-16,49 1 1 0,-40-1 1 16,52 2 0-16,-37-3-1 15,46-1-1-15,-36-1-1 16,46 0 0-16,-39-1-1 15,41 1 2-15,-40-2 1 0,43 4 3 16,-42 1-1-16,43 4 1 16,-39-1-1-16,46 3 0 15,-46 1-1 1,50 1 2-16,-47-1-1 0,44-1 2 16,-51-3-2-16,51-2 0 15,-54-3 0-15,52-4-1 16,-55 0-1-16,50-2-1 15,-55-2-1-15,40-3-1 16,-55 4-1-16,36-4-1 16,-54 1 0-16,35-2 1 15,-54 2-1-15,34-4 0 16,-46 3 0-16,22-3 0 16,-41 5 0-16,18 1 0 15,-46 7 0-15,20 5 0 16,-45 7 0-16,10 8 0 15,-37 1 0-15,5 7-1 16,-32 2 2-16,5 4-1 0,-25-8 0 16,4 2 1-16,-23-6-1 15,3-2 0-15,-23-5 0 16,3 2 0-16,-19-6-1 16,1 6 0-16,-13-4 0 15,-4 4 0-15,-9-2 0 16,-4 3-3-16,-10-3-2 15,-1 3-4-15,-12-4-3 0,-4 2-2 16,-2-1-4 0,-6 7-6-16,-3-1 4 0,0 9-1 15,-3-2-1-15,-2 2-2 16,0-3-2-16,0 3-125 16,2-5 33-16,-7 1-316 15</inkml:trace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8:20.6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35C134-271B-41F3-BC2C-FA0F2DC1A15C}" emma:medium="tactile" emma:mode="ink">
          <msink:context xmlns:msink="http://schemas.microsoft.com/ink/2010/main" type="writingRegion" rotatedBoundingBox="9772,388 25561,479 25542,3775 9753,3684"/>
        </emma:interpretation>
      </emma:emma>
    </inkml:annotationXML>
    <inkml:traceGroup>
      <inkml:annotationXML>
        <emma:emma xmlns:emma="http://www.w3.org/2003/04/emma" version="1.0">
          <emma:interpretation id="{C9B9DFAD-4D4D-4F94-8D1D-F2E990D45F6D}" emma:medium="tactile" emma:mode="ink">
            <msink:context xmlns:msink="http://schemas.microsoft.com/ink/2010/main" type="paragraph" rotatedBoundingBox="9772,388 25561,479 25542,3775 9753,3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900F39-25C5-4FAA-B900-65DFFE614AEF}" emma:medium="tactile" emma:mode="ink">
              <msink:context xmlns:msink="http://schemas.microsoft.com/ink/2010/main" type="line" rotatedBoundingBox="9772,388 25561,479 25542,3775 9753,3684"/>
            </emma:interpretation>
          </emma:emma>
        </inkml:annotationXML>
        <inkml:traceGroup>
          <inkml:annotationXML>
            <emma:emma xmlns:emma="http://www.w3.org/2003/04/emma" version="1.0">
              <emma:interpretation id="{4EAFA0FC-6779-4F4E-87C0-82C72B665893}" emma:medium="tactile" emma:mode="ink">
                <msink:context xmlns:msink="http://schemas.microsoft.com/ink/2010/main" type="inkWord" rotatedBoundingBox="9772,388 17967,435 17950,3423 9755,3375">
                  <msink:destinationLink direction="to" ref="{2F0DB828-405F-445F-A29F-DC83A62AD939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5641 1640 266 0,'28'-28'149'0,"10"-10"-21"16,2-2-42-16,15-10-88 16,-4 5-10-16,6-4 1 15,-11 5 0-15,-1 5 3 16,-12 9 8-16,-3 8 3 16,-10 10-1-16,-12 9 3 15,-8 13-1-15,-11 12 1 0,-8 6-1 16,-12 15 1-16,-1 5-2 15,-4 5 6 1,4-6 6-16,6-1-5 0,7-11-3 16,8-8-4-16,8-11-8 15,3-2-6-15,3-11 7 16,8-6 3-16,4-11 3 16,10-11 3-16,5-6-2 0,8-9 0 15,-6 0 0-15,3 7 1 16,-10 10 0-16,-2 11 0 15,-8 15 1-15,0 16-2 16,-9 11-1-16,-2 16 0 16,-4 4 0-16,-2 11-1 15,0-4 1-15,4-1 2 16,5-11 1-16,6-5 1 16,9-14 4-16,9-7 5 15,6-14-2-15,12-10 0 16,-2-12-1-16,9-10-4 15,-2-6-6-15,7-7-1 16,-8 1 0-16,7-10-1 16,-9 6 1-16,1-3 0 15,-12 8-1-15,-2-9 1 16,-12 11 0-16,-9-6-1 16,-9 7 0-16,-9-1 0 0,-11 8 0 15,-6-2 0-15,-4 8 0 16,1 2 0-16,4 9 0 15,4 1-1-15,8 6 1 16,3 6-1-16,5 0 0 16,7 6 0-16,2 0 1 15,5 5 0-15,4-1 0 16,7 1 0-16,1-4 0 16,9-3 3-16,2-1 1 0,9-6 1 15,-4-4 0-15,10-4 1 16,-7-1-1-16,0-6-1 15,-10-3-1-15,2-2 1 16,-11-4 0-16,-5-10 0 16,-5 2-1-16,-8-5 0 15,-9 5-2-15,-10-1 0 16,-9 16-1-16,-13 10 1 16,-6 16-1-16,-8 15 1 15,1 12-1-15,-1 13 1 16,10 2-1-16,3 12 0 15,11-6 1-15,3 12-1 16,7-7 0-16,7 3 1 16,6-15 0-16,7-5 3 0,8-18 0 15,12-8 1-15,2-13 0 16,13-8-1-16,-2-9-1 16,7-6-1-16,-7-3-2 15,7-1 1-15,-10 5-1 16,-1 2 1-16,-7 7-1 15,1 3 0-15,-10 4 0 16,-4 2-1-16,-8 2 1 16,-2 6-1-16,-9-1 1 0,-4 5 0 15,-1 2 1 1,-1 5 0-16,1-5-1 0,1 10-1 16,3-5 0-16,1 7-1 15,3-3 1-15,5 6-1 16,4-8 1-16,4-2-5 15,6-10-1-15,5-5-6 16,1-10-6-16,8-7-16 16,-2-8-6-16,9-10-30 15,-2-9-5-15,7-18-7 16,-3-3 34-16,13-19 6 16,-6 2 1-16,11-17-39 15,-3 6 15-15,6-20-157 16</inkml:trace>
          <inkml:trace contextRef="#ctx0" brushRef="#br0" timeOffset="-1300.7094">2520 1398 177 0,'56'-53'95'16,"-8"8"0"-16,10-8-27 15,-6 8-32-15,3 5-1 16,-4 18-11-16,-3 6-5 16,-11 19-8-16,-1 9-3 15,-11 13-4-15,-3 13 6 0,-4 8 5 16,-8 13 4-16,-5-3 5 15,0 0 7 1,-2-11 2-16,-3-8-8 0,2-17-2 16,-2-7-4-16,2-13-7 15,-2-23-8-15,1-12 0 16,4-27-3-16,0-12-10 0,7-29-5 16,1 3-2-16,2-19 0 15,-5 17 2 1,-2-1 14-16,-6 30 8 0,0 10 6 15,-4 30 0-15,5 8-2 16,2 15-9-16,12 7-13 16,1 5-13-16,10 4-46 15,1 4-51-15,4 2-33 16,-7-2 20-16,6-5 55 16,-2-9 64-16,8-12 81 15,2-9 45-15,13-20-5 16,2-3-46-16,16-15-16 15,-4 0-31-15,12-19-10 16,-11 13-8-16,7-21 0 16,-14 9-1-16,6-17 5 15,-12 16 5-15,1-6 8 16,-13 17 1-16,-3 3 4 0,-15 18-2 16,-5 10-3-16,-15 17-3 15,-8 16-2-15,-12 21-2 16,-15 26 2-16,-8 18 2 15,-17 41 4-15,-2 21 0 16,-12 43 1-16,7 8-3 16,-9 24 6-16,9-24 0 15,-1-6 3-15,15-42-2 0,2-20 0 16,14-44-11 0,6-12-4-16,7-24-4 0,1-8-1 15,5-15-1-15,-2-5 1 16,1-5 0-16,1-2 0 15,5 2 1-15,8-1-1 16,10 1 0-16,13-2 0 16,9 2 0-16,14 2-3 15,6 1-1-15,11 6-2 16,-5 1-1-16,7 1-4 16,-12 3-1-16,-2-1-6 15,-11-1-4-15,1 1-15 16,-11 0 1-16,0-3 3 15,-3 0 7-15,4-3 6 16,-6 0 17-16,12 1-17 0,-1 4-5 16,11 8-27-1,-2 0-26-15,9 0 7 0,-5-5 56 16,2-4 48-16,-11-9 36 16,3-4 35-16,-11 1 1 15,-6 1-42-15,-8 5-41 16,-4 0-6-16,-11 3-7 15,-11 0-8-15,-9 2 5 0,-11 2 1 16,-9 5-4 0,-9 8 4-16,1 6 5 0,-6 9 5 15,7 3 0-15,0 12 0 16,10-3-5-16,3 6-4 16,8-7-6-16,6-6 0 15,10-12-2-15,7-9-1 16,5-14 0-16,10-15-2 15,5-10 1-15,10-17-1 16,5-6 0-16,8-13 0 16,-1 4 0-16,-1 1 0 15,-8 13 2-15,-1 6 0 16,-9 19 1-16,-1 6-1 16,-7 12 1-16,3 9-1 15,-3 9 0-15,1 5 1 16,1 9 0-16,3 11 1 15,-2 0 1-15,5 7 0 16,1-4 0-16,7-1 1 0,1-12 1 16,13-6 1-16,-1-14-1 15,11-10 0-15,0-8-1 16,10-6-1-16,-7-7 0 16,12-14 2-16,-11-6-1 15,11-15 1-15,-9-5 0 16,12-15 0-16,-8 0-1 15,8-19-1-15,-10 6 0 0,4-19-1 16,-14 9 1-16,-2-17-1 16,-12 10 1-16,-10-18-2 15,-14 11-2-15,-16-4 1 16,-13 26-2-16,-20 15 1 16,-11 38 1-16,-20 37 1 15,0 37-1-15,-23 49 1 16,9 29 0-16,-9 47-1 15,15 9-1-15,8 47-8 16,25-19-9-16,20 28-16 16,20-38-11-16,12-13-5 15,11-60 10-15,5-32 7 16,-1-53 16-16,9-31-4 16,-3-24-85-16,7-19 24 15,-3-14-245-15</inkml:trace>
          <inkml:trace contextRef="#ctx0" brushRef="#br0" timeOffset="-3936.3015">611 166 445 0,'0'3'89'0,"3"-3"44"15,8 5-131-15,3 4-3 16,2-1 2-16,3 5 0 16,-8 0-1-16,-2 6 1 15,-8-3 0-15,-4 11 6 16,-9-1 2-16,-11 14 6 16,-5 7 5-16,-15 26-4 0,-7 10-4 15,-13 36-2 1,1 6-6-16,-9 28-4 15,8-11 1-15,-5 13 0 0,15-32 0 16,-2-6 0-16,18-37-1 16,6-15-2-16,13-34-2 15,4-12-8-15,9-23-5 16,4-16-8-16,4-16-3 0,9-16-9 16,3-7 4-1,11-18 3-15,4 8 6 0,11-16 6 16,6 5 11-16,19-19 2 15,4 1 5-15,33-27-1 16,2 6 1-16,24-16-1 16,-9 16 0-16,16-4 1 15,-23 28 0-15,13 4 1 16,-27 24 1-16,3 13 8 16,-28 17 6-16,-7 12 8 15,-27 17 8-15,-7 13 2 16,-20 12-5-16,-11 19-3 15,-14 7-9-15,-18 20-9 16,-11-1-1-16,-24 11-4 16,-6-10-1-16,-17 8 0 15,3-14 1-15,-15 4 1 0,16-8 2 16,-11 2 4-16,15-13 0 16,1 7 0-16,17-12-2 15,-1 4-2-15,17-7-5 16,3 4-1-16,8-8-1 15,3 6 0-15,9-4 0 16,-2 3 0-16,8-6 0 16,-1 8 1-16,5-4 0 15,5 7 0-15,4-5 0 0,9 11 1 16,5-2-1 0,15 4 1-16,8-8-1 0,22-2 1 15,5-13 0-15,20-4-4 16,-2-9-6-16,11-2-16 15,-14-4-16-15,5 1-63 16,-17-2-33-16,-4-5-13 16,-15-3-52-16,-6-7 80 15</inkml:trace>
          <inkml:trace contextRef="#ctx0" brushRef="#br0" timeOffset="-2797.678">1499 1338 177 0,'3'5'159'0,"-1"2"-33"0,-2 1-104 16,-9 4 114-16,-1 1-111 16,-11 5 2-16,-2 0-6 15,-12 7 3-15,0-5-2 16,0 3 0-16,5-6-5 15,2-2-2-15,10-3-8 16,4-2-3-16,6 0-3 16,6 3-2-16,4-2 1 0,8-1-1 15,2 0 0-15,8-8 0 16,3-9 1-16,7-11 1 16,0-10-1-16,6-14 0 31,-3-1 0-31,2-12 0 0,-5 6 0 15,-2 1 0-15,-6 11 0 16,-2 5 0-16,-7 16 0 0,-3 6 0 16,-2 13-1-16,-3 12 2 15,-1 7 0-15,-1 9 0 16,0 6 0-16,-1 3 1 16,1-4-1-16,4 6 0 15,0-11 1-15,2 1-1 16,5-11-1-16,2-1-1 15,1-10-1-15,1-5-7 16,-3-5-2-16,2-8-7 0,-4-5-2 16,2-11-3-16,-5-1 1 15,5-9-5-15,-3-1 4 16,4-7 1-16,1 4 5 16,8-10 6-16,0 8 9 15,6-6 5-15,1 6 1 16,2-3 7-16,-2 14 2 15,-2 3 2-15,-5 13-1 0,-2 8-1 16,-3 11-6-16,-3 11-2 16,-2 6-3-16,-7 17 0 15,-10 3 0-15,-6 15 8 16,-7 0 8-16,-3 20 6 16,1 0 1-16,5 27 2 15,6-4-8-15,-1 27-8 16,5-9-6-16,-4 13-1 15,-4-21-1-15,-3 3-1 16,-6-31 0-16,-2-6 0 16,2-27 0-16,-4-17-1 15,7-23 0-15,-3-27 0 16,6-18-1-16,6-31 0 16,4-10 0-16,8-29 0 15,7 4 0-15,11-14 0 16,5 14 0-16,12-12 1 0,2 18-1 15,7-13 0-15,0 17 0 16,7-5 0-16,-3 23 0 16,4 3 0-16,-9 27-1 15,1 15-1-15,-14 16 0 16,-1 10 0-16,-13 14 1 16,-6 10 0-16,-7 6 2 15,-9 10 1-15,-9 2 2 0,-15 10 0 16,-8-6 0-16,-14 6 1 15,4-12-1-15,-5-1-1 16,10-12-3-16,4-7-3 16,11-13-3-16,3 0-4 15,9-5-2-15,4 0-11 16,5-5-3-16,7 2-14 16,4-2-7-16,11-2-51 15,3-4-53-15,15 1-1 16,2-5-150-16</inkml:trace>
        </inkml:traceGroup>
        <inkml:traceGroup>
          <inkml:annotationXML>
            <emma:emma xmlns:emma="http://www.w3.org/2003/04/emma" version="1.0">
              <emma:interpretation id="{94D5D63D-7A89-4E7D-8456-AE928BCDA445}" emma:medium="tactile" emma:mode="ink">
                <msink:context xmlns:msink="http://schemas.microsoft.com/ink/2010/main" type="inkWord" rotatedBoundingBox="18068,813 23417,844 23400,3763 18051,373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2127.4991">9660 432 150 0,'-12'-14'265'0,"-3"6"-107"15,0 3-106-15,7 12 78 16,0 11-188-16,-2 9 0 16,-3 17 7-16,-4 9 19 0,-8 24 24 15,0 3 31 1,-8 31 15-16,-5 7 10 0,-9 39-7 15,2 1-11-15,-11 36-2 32,6-16-12-32,-5 18-12 0,9-29 2 0,-4 14-5 15,9-36-7-15,-9 4-1 16,3-31-1-16,-6-7 0 16,10-36 3-16,0-17 3 15,13-30 4-15,8-23 3 16,12-23 0-16,10-30 0 15,7-18 1-15,8-39-3 16,10-5-3-16,10-29-4 16,0 9-3-16,13-14-2 15,-2 26 0-15,6-3 0 16,-9 31 6-16,2 12 4 16,-10 30 3-16,1 15 1 15,-8 23-1-15,6 15 0 0,-5 10-2 16,6 15 0-16,-1 1-1 15,2 4 0-15,-3-3 0 16,5-2 3-16,1-9 2 16,0-3 2-16,-2-8 2 15,8-6 2-15,-4-6-3 16,6-8-3-16,-2-5-1 16,3-3-2-16,-7-2-3 0,1-7 0 15,-7 3 0-15,1-8 2 16,-6 2 1-1,5-5 1-15,-7 4 0 0,2-2 0 16,-7 6-2-16,-3-1-2 16,-8 8 0-16,-4 5-1 15,-5 7 1-15,-3 1-1 16,-1 9 0-16,-1 1 0 16,0 5-2-16,-3 10 1 15,-1 7 0-15,-6 12 0 16,2 3 2-16,2 5-2 15,5-12-1-15,3 0 0 16,5-13 0-16,5-5-1 16,0-7 2-16,4-1 0 15,5-7 2-15,9-9 0 16,2-2 0-16,6-12 0 0,3-1 0 16,2-4 1-16,-6 5-1 15,6-7 0-15,-4 7 0 16,-1-5-1-16,-6 6 0 15,0 2 0-15,-12 10-1 16,-3 3 1-16,-5 9 0 0,-3 5 0 16,-5 6 1-16,3 10 0 15,0 4 0-15,-2 3 0 16,0-4 0-16,2-4 0 16,2-9-1-16,1-3 0 15,4-8 2-15,3-7 0 16,3-2 1-16,9-4 0 15,-4-4-1-15,7-2 0 16,-2 2-1-16,2-2 0 16,-5 6 0-16,1-2 1 15,-6 3-1-15,-2 1 2 16,-3 6-1-16,-1 1 0 16,-6 7 0-16,0 5 1 15,-3 2-1-15,-5 1 0 16,0 7 0-16,0 0 0 15,-1-3 0-15,-3 1 0 0,1-3-1 16,-2-4 0-16,2-2 1 16,-1-3-1-1,3-1 0-15,1-1 0 0,0-4 0 16,0 1 1 0,3-2 0-16,5-4 1 0,4-4 1 15,13-4 2-15,5-5-1 16,10-7 2-16,-2-2 1 15,15-4 1-15,-7 3-1 16,7-1-2-16,-4 3-1 0,9-1-2 16,-15 6-2-16,7 2 3 15,-12 6-1-15,0 6 1 16,-10 7 1 0,-1 7 0-16,-11 8-1 15,-2 5 0-15,-6 7-1 0,-3 7-1 16,-5-2 0-16,0 3 0 15,2-7-1-15,-1-6-8 16,1-11-5-16,1-1-10 16,2-11-2-16,4-8-1 15,2-6 6-15,4-11 1 16,8-6 6-16,11-16-5 16,2 0-9-16,16-20-125 15,6 3 35-15,15-21-324 16</inkml:trace>
          <inkml:trace contextRef="#ctx0" brushRef="#br0" timeOffset="375.4487">8602 266 395 0,'29'-40'140'0,"2"8"5"0,-3 16-109 16,4 9-27-16,-7 7-16 16,0 7-15-16,-12 9 12 15,-13 14 8-15,-12 8 9 16,-17 20 11-16,-10 12 6 15,-10 35 8-15,-3 11-6 16,-9 37-4-16,8-2-8 16,1 16-5-16,11-27-7 15,7-7-1-15,11-40 1 0,3-14-2 16,9-31-1-16,1-11-1 16,5-24 1-16,5-13 1 15,3-15 1-15,7-15 0 16,5-8 2-16,8-10-2 15,2 5 0-15,13 3-1 16,2 15 3-16,8 14 1 16,2 16 0-16,15 13 0 15,-6 12-2-15,13 8-7 16,-2 0-9-16,9 0-15 16,-12-6-13-16,-1-7-131 15,-16-14 31-15,-2-16-313 16</inkml:trace>
          <inkml:trace contextRef="#ctx0" brushRef="#br0" timeOffset="3546.7354">12847-35 506 0,'0'28'118'15,"-1"22"43"-15,-6 7-153 0,-6 19-9 16,-12-3-6-16,-13 20-2 16,-5-10 1-16,-19 22 8 15,-1-9 9-15,-15 23 5 16,5-17 2 0,-15 7-1-16,10-22-3 0,-12-8-7 15,16-26-5-15,-8-11-4 16,16-21-1-16,-2-12 1 15,13-14 1-15,-1-10 1 16,17-7 3-16,5-1 0 16,12 5-2-16,10 4 1 15,14 3-1-15,11 6 0 16,7 3-1-16,10 4 0 16,3 1 0-16,9 10 0 15,-4-1 1-15,5 8 1 16,-1 0 1-16,-1 5 1 15,-6 0 0-15,0 10 2 0,-7-6 1 16,-1 6 0-16,-6-3-1 16,1 1 0-1,-6-5-2-15,1 1-3 16,-5-6 0-16,1-3-1 0,-1-7 0 16,2-6-2-16,0-2-2 15,1-10-3-15,-2-4-3 0,7-4-6 16,-5-5-5-16,5-10-12 15,1-1-3 1,6-12-17-16,-2-2 2 0,10-12 5 16,0 0 14-16,4-13-4 15,5 2 14-15,10-21-7 16,-2 4-39-16,13-21-23 16,-2 1-7-16,8-20-5 15,-6 12 98-15,4-17 94 16,-9 23 80-16,2 9-29 15,-16 30-16-15,-9 16-33 16,-14 28-48-16,-16 30-15 16,-14 19-28-16,-21 23-10 15,-9 13 1-15,-16 17 12 16,-2-4 4-16,-11 20 19 0,4-6 13 16,-11 23 4-16,9-7-8 15,-11 20-8-15,10-15-13 16,-5 7-13-16,16-25-6 15,-4-3-7-15,14-25 2 16,5-11-1-16,9-24 5 16,5-13 2-16,11-19 1 15,8-18 1-15,4-10 0 16,14-11 0-16,4-7 1 16,11-5 0-16,3 10 2 15,15 1 2-15,1 9 1 16,14 1-1-16,1 9 0 0,17-2-2 15,-8 5-1-15,6 4-1 16,-12 6 2-16,4 0 0 16,-17 5 2-16,6 3 0 15,-14-1 1-15,3 3-1 16,-9 1 0-16,-1 3 0 16,-8 1 1-16,4 0 0 15,-9-2 1-15,0 4-1 16,-6-4-1-16,-4 0-3 15,-4 1-1-15,-4-3-2 16,-5-1-4-16,-4 0 3 0,-2-1 4 16,-9 4 2-16,-2 4 6 15,-4 6 4-15,1 8-1 16,-2 13-2-16,9 4-1 16,-4 13-3-16,2-1-2 15,0 8 0-15,2-6-1 16,-2 2 0-16,5-12 1 15,7-4 1-15,1-11 0 16,4-6-1-16,1-7 0 16,-1-9-2-16,1-5-2 0,2-5-4 15,2-7-1 1,3-15-2-16,0-1-2 0,6-17-3 16,2-3 3-16,7-15 1 15,0 3 0-15,8-9 3 16,-1 2 4-16,8-12-4 15,-7 7-4-15,7-8-1 16,-7 14-3-16,-3 1 3 16,-10 20 8-16,-5 11 4 15,-7 17 10-15,-6 5 11 16,-1 11 0-16,-1 2-3 16,2 4-4-16,1-1-16 15,6 1-12-15,4 0-5 16,0-2 2-16,-1-1 11 15,-4 3 11-15,-4-2-6 16,-4 2-7-16,-4-2-120 0,-1-1 19 16,-5-5-295-16</inkml:trace>
        </inkml:traceGroup>
        <inkml:traceGroup>
          <inkml:annotationXML>
            <emma:emma xmlns:emma="http://www.w3.org/2003/04/emma" version="1.0">
              <emma:interpretation id="{2300052A-B092-4640-A12F-0EF419D21622}" emma:medium="tactile" emma:mode="ink">
                <msink:context xmlns:msink="http://schemas.microsoft.com/ink/2010/main" type="inkWord" rotatedBoundingBox="23500,1717 25554,1729 25550,2416 23496,2404"/>
              </emma:interpretation>
              <emma:one-of disjunction-type="recognition" id="oneOf2">
                <emma:interpretation id="interp2" emma:lang="" emma:confidence="0">
                  <emma:literal>aus</emma:literal>
                </emma:interpretation>
                <emma:interpretation id="interp3" emma:lang="" emma:confidence="0">
                  <emma:literal>ans</emma:literal>
                </emma:interpretation>
                <emma:interpretation id="interp4" emma:lang="" emma:confidence="0">
                  <emma:literal>an</emma:literal>
                </emma:interpretation>
                <emma:interpretation id="interp5" emma:lang="" emma:confidence="0">
                  <emma:literal>als</emma:literal>
                </emma:interpretation>
                <emma:interpretation id="interp6" emma:lang="" emma:confidence="0">
                  <emma:literal>on</emma:literal>
                </emma:interpretation>
              </emma:one-of>
            </emma:emma>
          </inkml:annotationXML>
          <inkml:trace contextRef="#ctx0" brushRef="#br0" timeOffset="4857.4587">14277 1044 469 0,'-5'9'121'16,"-2"-1"34"-16,0 2-139 0,-1-5-25 15,-3 1-3-15,-1-1-1 16,-1 2 6-16,-4-2 11 16,-1 2 9-16,1 1 2 15,-9 2-2-15,-3 2-4 16,-9 1-6-16,-2 0-7 0,-9 4 0 15,5-1 3-15,-4 8 1 32,12-1 4-32,-2 7 2 0,11-2 0 0,2 5-4 15,10-6-3-15,4 1-1 16,7-7 0-16,6 1-1 16,3-5 1-16,6 1 3 15,6-3 2-15,8 3 0 16,2-6 0-16,11-1 0 15,2-4-2-15,13-5 1 16,-2-7 0-16,9-9 0 16,-9-4-2-16,6-15-1 15,-14-2-3-15,2-16 1 16,-12-3 0-16,-3-9 3 16,-12 7 5-16,-5-7 0 15,-6 11-1-15,-4 3-8 16,-4 14-6-16,-9 5-3 15,-3 13-1-15,-11 12 8 0,-1 10 9 16,-6 9 3-16,4 5 3 16,-3 10-1-16,7-3-4 15,0 6-2-15,11-2-2 16,6 0 0-16,6-7 0 16,5 0 0-16,5-3 0 15,11 3 6-15,2-5 3 16,16 2 2-16,2-5 2 15,17-3 2-15,-3-10-6 16,11-6-2-16,-4-6-5 0,8-3-2 16,-12-2-2-16,1 0 5 15,-5 7 0-15,-3 0 2 16,-10 3 1-16,-2 1-2 16,-14 3-6-16,-10-1 2 15,-12 4 0-15,-5 3 1 16,-4 1 4-16,-4 4 2 15,1 2-2-15,-1 1 0 16,-1 2-1-16,-1 0-1 16,0-3-2-16,4 1 1 15,3-5-2-15,4-3-1 16,2-2 0-16,11-1 1 16,4-5 2-16,13-4 2 0,4-8 1 15,17-11 2 1,3-8-2-16,13-10 0 0,-1-5-1 15,8-4-2-15,-8 5-7 16,-4-5-10-16,-14 10 1 16,-3 5 6-16,-12 8 6 15,3 8 10-15,-5 14 10 16,6 6 0-16,-3 11-7 0,1 14 1 16,-6 5 1-16,0 12-4 15,-8 1-2-15,-2 9-2 16,-4-7-6-16,-3 6-5 15,-6-6 3-15,-2 6 1 16,-3-9 0-16,-3 7-1 16,-2-6-1-16,-5-3-10 15,0-11-12-15,0-5-10 16,0-16-8-16,2-19-149 16,0-15 45-16,-4-25-364 15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8:35.8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B143F20-7688-4F87-9D98-EF259F711018}" emma:medium="tactile" emma:mode="ink">
          <msink:context xmlns:msink="http://schemas.microsoft.com/ink/2010/main" type="inkDrawing" rotatedBoundingBox="21271,15491 25378,9747 26238,10362 22131,16106" semanticType="callout" shapeName="Other">
            <msink:sourceLink direction="to" ref="{082CAE20-199C-4DE5-B2EB-A86207AA1FF8}"/>
            <msink:sourceLink direction="from" ref="{FD3870C4-83C3-4E3C-9BF0-113BCF678143}"/>
          </msink:context>
        </emma:interpretation>
      </emma:emma>
    </inkml:annotationXML>
    <inkml:trace contextRef="#ctx0" brushRef="#br0">25 5829 274 0,'-9'11'88'0,"1"-2"19"0,3-3-78 15,2-4-10-15,1 1-10 16,4-4-12-16,-4 2-6 16,4-2 4-16,-1-1 3 15,4-5 6-15,0 1 6 16,4-9 5-16,-1-2 0 15,2-6 6-15,3 0 0 0,6-16 3 16,0 1-1-16,18-21 1 16,3-8-5-1,21-29-1-15,4-5-5 0,26-34 0 16,4-3-5-16,28-39-3 16,-7 2 0-16,28-39-2 15,-9 10-3-15,28-45 0 16,-14 18-1-16,27-48 0 15,-13 17-1-15,36-53-1 16,-23 26 1-16,26-42 1 16,-19 43 0-16,23-26 1 15,-35 58 0-15,15-10 1 16,-32 52 0-16,9-3 0 16,-37 54 0-16,7-1 0 15,-34 48 0-15,-1 11-1 16,-26 37 1-16,-11 5-1 15,-24 23-13-15,-7 3-44 0,-17 13-74 16,-13 2-17-16,-13 12-63 16,-21 12 28-16</inkml:trace>
    <inkml:trace contextRef="#ctx0" brushRef="#br0" timeOffset="834.1433">-165 4728 360 0,'-8'18'125'0,"-7"4"19"16,2-5-95-16,3 1-23 15,8-3-13-15,1 6-3 16,2 4-7-16,-2 10-2 15,-3 3 0-15,-4 14 0 16,-2 3 0-16,-7 18 0 16,-1-2 2-16,-3 12 3 15,-1-10 1-15,2-2 3 16,7-21-1-16,6-7 0 0,12-18-3 16,17-6 5-16,11-11-1 15,23-7 3-15,9-6 4 16,20-8-3-16,-1-5-5 15,14-7-2-15,-11 2-5 16,9-7-4-16,-15 2 3 16,7-9 0-16,-15-1-1 15,2-8-2-15,-15 2-1 0,-2-2-5 16,-15 4-3-16,2 1-8 16,-10 8-8-1,1 1-142-15,-6 11 39 0,-5 2-368 16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8:40.9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D55C9B-C869-47E3-B5AE-4808FD0E03B7}" emma:medium="tactile" emma:mode="ink">
          <msink:context xmlns:msink="http://schemas.microsoft.com/ink/2010/main" type="writingRegion" rotatedBoundingBox="22213,5800 28021,6254 27652,10969 21845,10515"/>
        </emma:interpretation>
      </emma:emma>
    </inkml:annotationXML>
    <inkml:traceGroup>
      <inkml:annotationXML>
        <emma:emma xmlns:emma="http://www.w3.org/2003/04/emma" version="1.0">
          <emma:interpretation id="{772B417A-6299-4188-B70F-7C7945DB40C0}" emma:medium="tactile" emma:mode="ink">
            <msink:context xmlns:msink="http://schemas.microsoft.com/ink/2010/main" type="paragraph" rotatedBoundingBox="22226,5788 27527,6245 27383,7921 22082,74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52871C-80E3-4B7A-9CF8-B31BF45DB7C3}" emma:medium="tactile" emma:mode="ink">
              <msink:context xmlns:msink="http://schemas.microsoft.com/ink/2010/main" type="line" rotatedBoundingBox="22226,5788 27527,6245 27383,7921 22082,7464"/>
            </emma:interpretation>
          </emma:emma>
        </inkml:annotationXML>
        <inkml:traceGroup>
          <inkml:annotationXML>
            <emma:emma xmlns:emma="http://www.w3.org/2003/04/emma" version="1.0">
              <emma:interpretation id="{E530E14A-BC44-4A72-948A-602DE4AE7625}" emma:medium="tactile" emma:mode="ink">
                <msink:context xmlns:msink="http://schemas.microsoft.com/ink/2010/main" type="inkWord" rotatedBoundingBox="22226,5788 27527,6245 27383,7921 22082,7464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358 425 274 0,'0'1'97'0,"-2"1"-4"16,2 1-70-16,3 7-30 15,4 2-7-15,0 1 1 16,1 1 11-16,2-3 5 16,-2-6 2-16,7 2 2 15,2-6 2-15,4 3 0 16,3-4-1-16,10-5 6 15,-2-7 0-15,11-6 2 16,-1-9-1-16,7-9-1 16,-5-6-7-16,4-11-2 15,-10 2-2-15,3-7-1 0,-9 8-1 16,-5 0 1-16,-8 12-1 16,-2 6 4-16,-12 14 6 15,-5 3 3-15,-3 12-1 16,-12 8-1-16,-4 5-5 15,-9 10-5-15,-3 10-3 16,-9 16 3-16,3 4 3 16,-4 20 3-16,4 6 4 0,-4 32-4 15,4 6-2-15,-4 46-1 16,3-6 0-16,-6 15-2 16,6-31 11-16,-7-8 3 15,9-44-1 1,-4-13 1-16,7-28 1 0,0-7-4 15,6-15-3-15,-4-8 1 16,2-10-2-16,1-8-4 16,0-4-4-16,-2-6-3 15,3-4-3-15,3-9-3 16,4 1-4-16,5-5-1 16,5 5 2-16,8-5-4 15,7 5 0-15,7-1-6 16,4-1-6-16,9-4-25 15,3-1-13-15,6-6-39 16,-5 2-14-16,5-6-14 16,-8 5-17-16,1 1 42 0</inkml:trace>
          <inkml:trace contextRef="#ctx0" brushRef="#br0" timeOffset="586.0295">715 1283 129 0,'-9'-12'141'16,"3"-1"-39"-16,2 2-78 0,4 1 75 15,4 1-95-15,-3 4-4 16,1 4-2-16,0 1 4 16,-2 0 3-16,0 5 3 15,-2 3 0-15,-3 7 2 16,-2 5-3-16,-3 11 4 16,2 1 0-16,0-2 3 15,3-5 1-15,5-4-3 16,5-6-7-16,1-3-1 0,4-7-3 15,9-9-1-15,4-7 2 16,10-19 2-16,5-5-2 16,12-16 0-1,-2-1-2-15,7-6-1 0,-10 8 1 16,-2 2 1-16,-15 15 1 16,-6 6 4-16,-11 16 0 15,-6 9 5-15,-3 9-1 16,-4 16-1-16,-1 7-2 15,-2 15-1-15,-2-2-4 0,-3 5-1 16,4-8-1 0,1-4 1-16,3-9-1 0,2-1 0 15,5-1 0-15,2-1 0 16,-4-4-1-16,5-1-6 16,-1-2-6-16,6 1-41 15,2 4-61-15,0 8-21 16,-3 8-48-16,-7 8 14 15</inkml:trace>
          <inkml:trace contextRef="#ctx0" brushRef="#br0" timeOffset="1317.1091">1734 10 481 0,'-20'33'102'0,"-7"15"45"0,12 10-142 16,4 34-4-16,3 7-1 15,-1 26 0-15,1-6 1 0,1 26 0 16,1-11 0 0,-3 19 0-16,-1-20 0 15,0-2 0-15,-1-38 0 16,1-22 4-16,2-38 2 16,1-13 1-16,0-20-2 0,-1-10-2 15,-2-8-7-15,2-12-6 16,-1-6-5-16,4-21-2 15,4-3 0-15,1-23 2 16,1 5 5-16,6-10 4 16,-4 14 5-16,7 1 3 15,0 23 4-15,2 8 0 16,0 17 1-16,3 9-2 0,1 11-3 16,7 8-1-16,2 5-1 15,5 6-1-15,-3 2 0 16,4 6-1-16,-8-4-1 15,1 0-1-15,-6-3 0 16,0 0-3-16,-6-6 1 16,-1-3-6-16,-1-2-7 15,4-3-31-15,-3-2-21 0,3-1-69 16,-3 0-9-16,1-3-120 16</inkml:trace>
          <inkml:trace contextRef="#ctx0" brushRef="#br0" timeOffset="1933.8379">1988 1320 451 0,'2'0'109'0,"-2"-9"36"16,6 1-132-16,6-5-7 16,-1-6-8-16,3-5-5 15,-1 2-1-15,-6-11-2 16,-9 3 0-16,-5-12 2 0,-6 4 2 16,-9-8 2-16,-1 8 3 15,-3-4 3-15,2 12 4 16,1 5 3-16,3 14 0 15,-3 9-1-15,6 14-2 0,-1 19-2 16,3 11-3 0,5 19-1-16,5 2 0 15,7 10 0-15,6-8 0 0,4 0 0 16,3-20 0-16,6-6-1 16,-1-17 1-16,9-12 1 15,0-17 1-15,11-11 1 16,-2-7 1-16,9-10-1 15,-7-1 0-15,0-2-2 16,-10 4 0-16,1-1 0 16,-6 12 0-16,0 0 0 15,-5 8-2-15,-4 7 0 16,-6 8-1-16,-1 5 0 16,-8 6 0-16,-4 13 0 15,-2 2 2-15,-3 12 0 16,-2 2 1-16,-5 13-2 15,0-5 1-15,0 6 0 16,3-10 0-16,2-5-1 0,9-16 1 16,12-12 4-16,11-12 1 15,16-13 3-15,10-10 1 16,20-16 1-16,-1-5-2 16,16-12-1-16,-7 6-3 15,12-5 0-15,-15 11-2 16,3 0-2-16,-17 8-4 0,-6 8-8 15,-20 9-6 1,-8 6-7-16,-15 8-4 16,-10-1-3-16,-9 0 5 0,-1 1-15 15,-1-4-17-15,-2-2-60 16,3 4-2 0,0 1-39-16,0 2 26 0</inkml:trace>
          <inkml:trace contextRef="#ctx0" brushRef="#br0" timeOffset="3105.4425">3137 1006 226 0,'6'3'108'0,"3"5"4"0,-4 2-58 15,1 5-14-15,-1 7-19 16,-5 8-8-16,-5-2-8 0,-3 9 1 16,-2 1 3-16,-8 2 11 15,-1-6 2-15,-2 13 5 16,1-6 0-16,-3 4-6 16,6-5-10-16,-1 0-3 15,5-12-4-15,1-8-3 16,5-10-1-16,6-5-3 15,2-8 0-15,6-12-1 16,5-8 0-16,6-17-2 16,5-7 3-16,9-13 0 15,-1 1 1-15,7-6 1 16,-3 12 2-16,3 3 0 16,-4 13 0-16,2 9 0 15,-8 10-1-15,1 13 0 16,-9 8-1-16,-2 17 0 15,-12 10 2-15,-2 17-1 16,-9 2 1-16,-4 13 0 0,-2-6 0 16,-4 9-1-16,3-9 1 15,2 6 0-15,5-9 0 16,4 2 2-16,4-12 0 16,7-3 0-16,3-12-1 0,10-8 1 15,4-12 0-15,11-13 2 16,5-11-1-16,11-14 1 15,-3-3-1-15,9-19 0 16,-9-1 0-16,4-15 4 16,-9 2-1-16,3-17 0 15,-11 8-1-15,0-11-1 16,-10 11-4-16,-8-8-2 16,-8 20-1-16,-9 3-1 15,-10 17 0-15,-6 11 0 16,0 21 1-16,-9 11 0 15,1 15 2-15,-4 16-1 16,3 11 1-16,-3 19 0 16,5 0 1-16,4 11-1 15,4-9 0-15,7-3 0 16,5-19-1-16,7-4 1 0,1-17-1 16,10-10 0-1,2-9 0-15,9-12 1 0,4-9-1 16,12-8 1-16,-4-4 1 15,9-1-1-15,-5 10-1 16,6 3 2-16,-8 8-1 16,7 5 0-16,-10 4 0 15,5 3-3-15,-9 5-3 0,-4 10-2 16,-11 10-2 0,-9 15 0-16,-14 6 2 0,-16 16 4 15,-8-4 1-15,-8 5 3 16,3-12 0-16,-1-1 1 15,11-18 1-15,2-8-1 16,9-10-1-16,6-4-1 16,5-12 2-16,14-8 3 15,10-5 3-15,21-20 2 16,11-8 3-16,23-13-2 16,-1-1-3-16,24-14-3 15,-6 8-3-15,20-12-3 16,-7 10-5-16,9-8-6 15,-17 17-9-15,-3-4-134 16,-27 14 39-16,-16-6-343 16</inkml:trace>
        </inkml:traceGroup>
      </inkml:traceGroup>
    </inkml:traceGroup>
    <inkml:traceGroup>
      <inkml:annotationXML>
        <emma:emma xmlns:emma="http://www.w3.org/2003/04/emma" version="1.0">
          <emma:interpretation id="{138EB3FA-A47E-4CF7-8DFA-A471F90973D8}" emma:medium="tactile" emma:mode="ink">
            <msink:context xmlns:msink="http://schemas.microsoft.com/ink/2010/main" type="paragraph" rotatedBoundingBox="22156,6882 27937,7334 27652,10969 21872,105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3B4461-1A4E-424A-A4A8-2F32D27290E1}" emma:medium="tactile" emma:mode="ink">
              <msink:context xmlns:msink="http://schemas.microsoft.com/ink/2010/main" type="line" rotatedBoundingBox="22156,6882 27937,7334 27652,10969 21872,10517"/>
            </emma:interpretation>
          </emma:emma>
        </inkml:annotationXML>
        <inkml:traceGroup>
          <inkml:annotationXML>
            <emma:emma xmlns:emma="http://www.w3.org/2003/04/emma" version="1.0">
              <emma:interpretation id="{1379AB39-67E6-4EB9-88B4-11191FA4501E}" emma:medium="tactile" emma:mode="ink">
                <msink:context xmlns:msink="http://schemas.microsoft.com/ink/2010/main" type="inkWord" rotatedBoundingBox="22067,8015 24926,8239 24805,9788 21946,9565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4282.4412">-9 2548 238 0,'-20'-2'66'0,"2"-4"20"16,8-1-71-16,5 2-5 15,5 0-6-15,6 0 2 16,4 0-1-16,2-5 3 16,1-1 2-16,4 1 2 15,-2 0-4-15,-4 1 11 16,-2 3 4-16,1 1 11 15,-4 0 2-15,3-2 0 0,0-1-11 16,8 0-7-16,-2-2-10 16,2 1-4-1,-4 3-3-15,0 1 0 0,-1 0 2 16,4 0 0-16,1 0 2 16,16-4 1-16,5-2 0 15,22-1-1-15,2-1-1 16,17 1-1-16,-7 4-1 15,7 3-1-15,-17 7 0 0,-1 4-1 16,-19 4 1-16,-6 7 0 16,-14 1 1-16,-9 12 1 15,-10 0 0-15,-14 10 1 16,-9 1-1-16,-13 11 0 16,-11-2-1-16,-17 16-1 15,-5 2 0-15,-27 13-1 16,-5-6 0-16,-13 15 0 15,8-9 1-15,-2 7-1 16,27-10 0-16,12 5 0 16,21-18 0-16,12 0 0 15,16-16 0-15,12 0-1 16,10-15 1-16,15 3 0 16,11-12-1-16,19-9 2 15,7-9 0-15,26-9 0 16,3-8 0-16,24-6 1 15,-8-1-3-15,16-3-3 0,-15 0-1 16,4-3-9-16,-21 2-5 16,0-3-47-16,-19 6-61 15,-11-2-15-15,-18 4-57 16,-13-4 36-16</inkml:trace>
          <inkml:trace contextRef="#ctx0" brushRef="#br0" timeOffset="4780.6833">341 3030 375 0,'40'-27'124'0,"8"-13"19"15,-3-1-104-15,16-4-16 16,2 13-16-16,10 6-16 16,-13 14-13-16,-3 4-38 15,-18 9-46-15,-9 3-34 16,-16 2-32-16,-9 3-29 16</inkml:trace>
          <inkml:trace contextRef="#ctx0" brushRef="#br0" timeOffset="4939.2648">1281 2933 441 0,'-17'9'97'0,"-6"14"39"16,6 12-132-16,1 23-15 15,2 7-12-15,-1 18-23 16,4-7-3-16,-1 14-5 15,2-17 7-15,4-2-5 16,1-21 18-16,0-10 6 16,0-25 3-16,0-19-16 15,1-14-13-15,3-22-4 16,2-15-27-16,6-29 15 16</inkml:trace>
          <inkml:trace contextRef="#ctx0" brushRef="#br0" timeOffset="5070.4524">1430 2226 389 0,'8'-10'117'0,"-1"8"20"0,-2 7-112 16,5 9-62-16,5 2-99 0,-5 11 10 16,-3-1-242-16</inkml:trace>
          <inkml:trace contextRef="#ctx0" brushRef="#br0" timeOffset="5862.0918">1677 2903 386 0,'-1'15'150'0,"-14"4"-12"0,-5 12-91 16,2 11-27-16,-11 22-28 0,3 8 10 16,-6 24 11-16,1-8-13 15,-1 7 0-15,7-22 0 16,5-9 0-16,9-27-1 15,6-10-2-15,8-19 0 16,9-16 0-16,1-12 0 0,10-22 0 16,4-8 3-16,11-19 0 15,-3-1 0 1,10-7 0-16,-2 13-1 0,2-4 0 16,-4 16 1-16,7 1-1 15,-9 14 0-15,-1 6 1 16,-8 14-1-16,-5 5-1 15,-11 12 1-15,-2 7 2 16,-9 6-1-16,1 9 2 16,-3 5-1-16,6 12 1 15,-2 1-1-15,8 8-1 16,-1-1 0-16,6-2 1 16,-1-12-1-16,4-5 0 15,-1-13 0-15,8-10 0 16,-3-12 0-16,10-9 1 15,-2-14 0-15,9-15 0 16,-4-3-1-16,4-10 1 0,-9 6 1 16,-2-4 1-16,-7 11 1 15,1 2 0-15,-7 11 0 16,0 4 0-16,-1 13-3 16,1 5-1-16,-1 9 0 15,1 4 0-15,-2 9 1 16,6 7 0-16,1 10 2 15,7 15 2-15,-3 5 2 0,4 17 2 16,-3-3 1 0,-3 5 3-16,-11-10 0 0,-6 5-1 15,-11-13-3-15,-17 0 1 16,-9-12-5-16,-20-1-2 16,-8-17-3-16,-16-10-7 15,2-12-7-15,-11-11-17 16,14-4-9-16,4 2-38 15,12 2-20-15,4 8-61 16,11 5-8-16,3 5-97 16</inkml:trace>
        </inkml:traceGroup>
        <inkml:traceGroup>
          <inkml:annotationXML>
            <emma:emma xmlns:emma="http://www.w3.org/2003/04/emma" version="1.0">
              <emma:interpretation id="{FD3870C4-83C3-4E3C-9BF0-113BCF678143}" emma:medium="tactile" emma:mode="ink">
                <msink:context xmlns:msink="http://schemas.microsoft.com/ink/2010/main" type="inkWord" rotatedBoundingBox="24894,7096 27937,7334 27652,10969 24610,10731">
                  <msink:destinationLink direction="from" ref="{DB143F20-7688-4F87-9D98-EF259F711018}"/>
                </msink:context>
              </emma:interpretation>
              <emma:one-of disjunction-type="recognition" id="oneOf2">
                <emma:interpretation id="interp2" emma:lang="" emma:confidence="0">
                  <emma:literal>fuß</emma:literal>
                </emma:interpretation>
                <emma:interpretation id="interp3" emma:lang="" emma:confidence="0">
                  <emma:literal>faß</emma:literal>
                </emma:interpretation>
                <emma:interpretation id="interp4" emma:lang="" emma:confidence="0">
                  <emma:literal>fiß</emma:literal>
                </emma:interpretation>
                <emma:interpretation id="interp5" emma:lang="" emma:confidence="0">
                  <emma:literal>foß</emma:literal>
                </emma:interpretation>
                <emma:interpretation id="interp6" emma:lang="" emma:confidence="0">
                  <emma:literal>feß</emma:literal>
                </emma:interpretation>
              </emma:one-of>
            </emma:emma>
          </inkml:annotationXML>
          <inkml:trace contextRef="#ctx0" brushRef="#br0" timeOffset="7759.2735">3094 2146 411 0,'-14'70'95'0,"-4"28"40"15,5 10-119-15,-4 48-3 16,-1 5-3-16,-4 63 0 15,-1 2-3-15,-4 46-3 16,6-18 1-16,-9 27 2 16,-2-57-1-16,-2-10 4 15,0-65 0-15,-4-26 6 16,7-55-3-16,2-23 1 16,5-37-4-16,0-34-4 15,9-26-6-15,4-39-5 16,1-18-4-16,5-33-4 0,1 8 0 15,3-19 0-15,-2 22 3 16,4 2 2-16,1 27 4 16,3 6 1-16,5 23 3 15,5 8-1-15,0 19 0 16,1 9 1-16,1 17 0 0,1 4 4 16,-6 7 1-16,3 1 1 15,5 0-1-15,3-4 0 16,3 7-3-16,13 2-1 15,-3 5 0-15,9 9-1 16,0 11 0-16,5 9 0 16,-7 1 0-16,2-1 1 15,-12-6-1-15,-2-3 0 16,-6-17 1-16,2-8-1 16,-2-7 1-16,3-19-1 15,-3-7 0-15,3-17 0 16,-6-4 0-16,-1-16 0 15,-6 5 0-15,-5-7 1 16,-3 12-1-16,1 4 1 16,-5 20-1-16,-1 11 0 15,1 17-2-15,-1 12 2 16,-2 16 1-16,3 14 2 16,2 9 1-16,4 17 1 0,-1-1-1 15,0 9-2-15,2-12-2 16,3-2 0-16,-1-14 1 15,6-5 0-15,4-18 1 16,4-4 1-16,1-10 0 16,5-11 2-16,-1-7-1 15,4-11 0-15,0-6-1 0,1-1-1 16,-6 1-2-16,0 4-1 16,-8 7 1-16,-6 6-2 15,-6 6 1-15,-1 6-1 16,-8 2 0-16,1 3 1 15,0 2 1-15,-6 6 0 16,3 3 1-16,-1 2 0 16,2 4-2-16,0-1 1 15,3-3-2-15,1 1 2 16,4 0 0-16,-2-1 2 16,3-2-1-16,4-2 1 15,0-4 0-15,6-6-1 16,-3-6-1-16,6-4 1 15,-2 0 0-15,0-4 0 16,-5-1 0-16,4-8 1 16,0-3 0-16,7-17 1 15,1 0-1-15,11-11 0 0,-3 6 1 16,3 2 3 0,-8 15 0-16,-2 5 3 0,-10 14 1 15,-3 8-1-15,-3 7-3 16,1 16-2-16,-1 8-2 15,-4 23-1-15,-3 13-1 16,-8 36 0-16,-9 9 0 0,-8 43 0 16,0 4 1-1,-6 40 0-15,6-7 0 16,-3 29-1-16,4-29 1 0,0 0-1 16,5-50 2-16,1-26 0 15,6-50 0-15,2-24-2 16,4-26 0-16,-1-26-1 15,0-24 0-15,2-48 3 16,5-30 3-16,5-66 2 16,9-21-1-16,10-62 0 15,6 7-4-15,15-54-3 16,2 28-3-16,17-31 2 16,3 52 0-16,22-11 4 15,-4 60 5-15,25 9 7 16,-13 62 1-16,13 22 0 15,-19 55-5-15,2 30-3 16,-25 41-7-16,-5 41-5 16,-21 30-2-16,-11 61-7 15,-19 17-3-15,-20 51-6 0,-19-4-3 16,-23 29 6-16,-10-42 8 16,-18 0 7-16,9-45 8 15,-6-12 15-15,18-44-4 16,8-6 0-16,19-25-1 15,6-5-4-15,19-10-8 0,15-3-1 16,12-3-2-16,19 2 1 16,8-8 0-16,15-2 0 15,-1-4 1-15,12-3 0 16,-7-6 0-16,0 1 1 16,-13-1 0-16,-7-4-1 15,-18 1 1-15,-10-3 0 16,-14 1 2-16,-21 5 0 15,-14 4-2-15,-35 12 0 16,-15 9-2-16,-37 6-1 16,-9-1-9-16,-28 7-23 15,12-6-14-15,-18 9-134 16,21 3 17-16,-25 18-304 16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07:48:27.2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B7917D-AC32-4C49-8D2F-195D2BFAAF5C}" emma:medium="tactile" emma:mode="ink">
          <msink:context xmlns:msink="http://schemas.microsoft.com/ink/2010/main" type="inkDrawing" rotatedBoundingBox="3912,4794 21553,5227 21519,6607 3878,6173" semanticType="scratchOut" shapeName="Other">
            <msink:sourceLink direction="with" ref="{818662B7-C462-4391-8673-0C6F90DAC42D}"/>
            <msink:sourceLink direction="with" ref="{DB5BC726-6FA3-4E66-98A1-052719CA51E1}"/>
            <msink:sourceLink direction="with" ref="{63BF180D-2391-4802-B3E0-E31B2B577A2B}"/>
            <msink:sourceLink direction="with" ref="{55D7D9BC-F3C9-47A3-B2C9-D6B267450999}"/>
            <msink:sourceLink direction="with" ref="{E8005784-2654-4839-95AD-763583CFC5FF}"/>
          </msink:context>
        </emma:interpretation>
      </emma:emma>
    </inkml:annotationXML>
    <inkml:trace contextRef="#ctx0" brushRef="#br0">15097 5856 497 0,'3'8'120'0,"-3"-7"37"15,0-2-147-15,2 1-26 16,-2 1-2-16,0-2 2 16,-2-1 6-16,-2-4 14 15,-7-11-1-15,-5-8 5 16,-9-9 3-16,-3-9-1 0,-7-10-3 16,0 3 4-16,-6-10-2 15,0 6-4-15,-6-11-2 16,1 8-1-1,-10-8-2-15,3 6 1 0,-13-7-3 16,3 9 0-16,-12-3-2 16,3 11 0-16,-21-5 0 15,10 8 2-15,-19 1 0 16,7 10 3-16,-15-4 0 16,8 10 1-16,-20 1 0 15,12 8 0-15,-22-3 0 16,14 10-1-16,-21 3-1 15,15 3 1-15,-21 2 0 16,17 5 0-16,-20 6 1 16,19 3 0-16,-18 9 0 15,20 1 0-15,-12 10-1 0,20 0 0 16,-12 10-1-16,25-4 0 16,-8 9 1-16,23-3 1 15,-5 9 0-15,18-7 0 16,-1 8 2-16,17-5-1 15,-3 4 1-15,17-11-1 16,-1 8 1-16,16-12 0 16,-1 1-1-16,12-8 0 0,4 1 0 15,5-10 0-15,4 0-1 16,5-4-1-16,1-5 0 16,1-5 0-16,4-2 0 15,-2-3 1-15,1 0 4 16,-1-2 2-16,2-5 2 15,1-6-1-15,0-10-2 16,-2-4-3-16,-4-12-1 16,-4 0-2-16,-8-8 3 15,-7 3 0-15,-13-8 1 16,0 7-1-16,-14-8-1 16,-1 6-2-16,-10-6-1 15,1 7 0-15,-10-4 0 16,3 6 0-16,-15-4 1 15,8 5-1-15,-21-5 0 16,4 4 0-16,-19-2-1 0,10 6 0 16,-19-4 0-1,11 9 0-15,-23-2 0 0,14 8 1 16,-23 0 0-16,12 7 0 16,-15 2-1-16,13 6 1 15,-20 1-2-15,17 2 1 16,-19 5-1-16,16 6 0 15,-15 6 0-15,18 3 2 0,-14 7-2 16,20 3-1-16,-21 6 0 16,19 3 0-16,-13 7 0 15,15 1 3-15,-17 6 0 16,23 1 0-16,-20 8 0 16,20-1 0-16,-5 6 0 15,15-4 1-15,-9 9-1 16,22-6 1-16,-8 3 0 15,10-5-1-15,1 3 0 16,17-12 1-16,-2 2 0 16,19-7 1-16,0 3-1 15,14-9 1-15,5 0-1 16,11-7 0-16,7-2-1 16,8-10 1-16,5-2-2 15,6-5 1-15,1-1-2 16,3-4 0-16,1-2 0 0,2-2 0 15,6-5 0-15,3-5 2 16,4-5 0-16,1-5 1 16,3-8-1-16,-6 4 0 15,1-8 0-15,-8 0 0 16,-4-7 0-16,-4 3 1 16,-7-12 0-16,-5 7-1 15,-6-7 1-15,-4 6 0 16,-10-4-1-16,-1 8 0 0,-11-6 1 15,-1 8-1-15,-14-4 1 16,3 3-1-16,-17-3 1 16,4 5 0-16,-14-1 0 15,6 6 0-15,-16-2 0 16,9 6-1-16,-18-3 1 16,9 6-1-16,-19 2-1 15,10 2 1-15,-14 0 0 16,11 5 0-16,-18 2 0 15,14 0 1-15,-16 4-2 16,11 6 1-16,-14 1 0 16,14 1 0-16,-14 1 0 15,16 2 1-15,-13 4-1 16,17-1 0-16,-12 8 0 16,17 3 0-16,-13 4-1 0,15 1 1 15,-11 10-1 1,19-2 0-16,-9 7 0 0,18-1 1 15,-10 7-1-15,15-5 1 16,-8 11 0-16,16-1 0 16,-7 8 0-16,17-1 0 15,-3 7 0-15,15-5 0 16,1 5 0-16,15-7 0 16,0 1-1-16,13-8 1 15,4 2 0-15,6-8-1 0,6-2 1 16,5-8-1-16,3-1 1 15,4-11-1-15,5-4-1 16,2-5 1-16,4-6 0 16,1-7 0-16,5-5 0 15,-2-6 2-15,-2-5-1 16,-1-1 0-16,-3-10 1 16,-4 3-1-16,-4-9 1 15,-6 4 0-15,-7-5-1 16,-3 2 1-16,-9 0 0 15,-4 5-1-15,-8-5 1 16,-5 8 0-16,-10-2-1 16,0 3 1-16,-15-1 0 15,2 5 0-15,-14-5 0 16,4 3-1-16,-17-3 1 0,7 2-1 16,-14-2 0-1,11 4 4-15,-23-1 1 0,7 6-1 16,-15 0 0-16,6 4 0 15,-20-1-2-15,17 3-3 16,-19-3 1-16,13 1 1 16,-14-3-1-16,15 8-1 15,-15-2 1-15,15 5 0 16,-12 3-1-16,16 4 1 0,-14 3 0 16,17 2 0-16,-10 9-1 15,16 0 0-15,-15 8 0 16,17 5 1-16,-14 10-1 15,18-2 1-15,-6 7 0 16,20-3 1 0,-8 3-1-16,16-7 1 0,-9 8 0 15,10-2 0-15,-1 3 0 16,11-4 0-16,0 3 0 16,20-13 0-16,3 1 0 15,9-7-1-15,4 2-1 16,10-5 1-16,2-4 0 15,4-2-2-15,7-2-4 16,4-7-2-16,4-3-5 16,3-3-2-16,5-3-7 0,2-1 0 15,8-7-13 1,2 0-8-16,4-8-128 0,-2-2 33 16,1-16-316-16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8:32.2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2CAE20-199C-4DE5-B2EB-A86207AA1FF8}" emma:medium="tactile" emma:mode="ink">
          <msink:context xmlns:msink="http://schemas.microsoft.com/ink/2010/main" type="inkDrawing" rotatedBoundingBox="20894,16099 22296,14728 23145,15597 21744,16967" semanticType="enclosure" shapeName="Other">
            <msink:destinationLink direction="to" ref="{DB143F20-7688-4F87-9D98-EF259F711018}"/>
          </msink:context>
        </emma:interpretation>
      </emma:emma>
    </inkml:annotationXML>
    <inkml:trace contextRef="#ctx0" brushRef="#br0">17954 9235 349 0,'-12'47'89'0,"1"6"37"16,-2-8-100-16,4 5-8 15,3-4-1-15,-1 9-3 16,0-5-7-16,4 9 2 16,3-5 1-16,0 5 0 0,3-7-2 15,4 3-1-15,1-11-3 16,2 8 1-16,2-14-2 16,-1 7 2-16,4-9-1 15,7 4 2 1,3-12-1-16,8 6 3 0,4-13-2 15,9-6 2-15,1-7-1 16,9-4 2-16,-1-13-1 16,15-7 1-16,-4-2-2 0,15-17 0 15,-6-5-4-15,11-13 0 16,-9-5-1-16,7-17 0 16,-12 5 2-16,9-8 5 15,-9 7 0-15,2-14 2 16,-12 10-2-16,4-14-2 15,-16 7-4-15,-4-14-1 16,-11 15-1-16,-8-9 0 16,-12 16 0-16,-14-10 0 15,-12 18 1-15,-16-12-1 16,-6 17 1-16,-15-7-2 16,1 11-2-16,-12 2-5 15,2 14-2-15,-13 3-2 16,4 14 1-16,-14 13 2 15,9 11 3-15,-12 13 1 16,8 10 1-16,-11 16-2 16,8 4 0-16,-15 18-3 0,8 4 2 15,-8 16 0-15,12-1 1 16,-4 14 2-16,19-10 3 16,3 7 2-16,15-20 1 15,6 6-1-15,11-16 1 0,6 9-2 16,8-14 0-1,2 12-1-15,5-13 0 0,7 5-3 16,8-10-4-16,11 1-39 16,9-13-39-16,10 4-71 15,-3-14-26-15,1 3-117 16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9:57.04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EE71042-A6CB-4821-BFBE-F7F3C26966A6}" emma:medium="tactile" emma:mode="ink">
          <msink:context xmlns:msink="http://schemas.microsoft.com/ink/2010/main" type="inkDrawing" rotatedBoundingBox="3133,1384 3609,18058 3464,18062 2988,1389" semanticType="callout" shapeName="Other">
            <msink:sourceLink direction="with" ref="{B7A51AC7-A1F1-4FD1-9E8E-0DB4C28C70BF}"/>
            <msink:sourceLink direction="with" ref="{29B68E79-BF47-4190-8324-A5E5DA2DAC9C}"/>
          </msink:context>
        </emma:interpretation>
      </emma:emma>
    </inkml:annotationXML>
    <inkml:trace contextRef="#ctx0" brushRef="#br0">0 0 284 0,'2'17'59'0,"0"-6"27"0,4 11-83 15,4 1 0-15,2 17 1 16,1 3 4-16,1 18 1 15,-1 4 0-15,-2 20 2 16,-1-4-1-16,-3 20 3 16,-4-4 2-16,-1 19 3 15,-4-6-1-15,-1 24 4 16,-2-9-4-16,-2 22-1 16,2-12-4-16,1 31-3 15,0-12-4-15,4 29-1 16,0-16-2-16,4 36-1 15,-3-24-1-15,2 27 1 16,1-18-2-16,-3 37 1 16,1-22 0-16,3 34 0 15,0-12 0-15,-2 27 0 0,2-30-1 16,-1 41 0-16,-3-33 0 16,1 34 0-16,0-23 0 15,3 35 1-15,1-42-1 16,6 38 1-16,5-35 1 15,4 32-1-15,1-36 0 0,6 32 1 16,-5-39-1-16,4 30 0 16,-4-29 1-1,-1 29-1-15,-8-34 0 0,0 36 1 16,-8-41-1-16,-4 32-1 16,-5-28 0-16,-7 31-1 15,0-34-1-15,-3 42 0 16,1-32 0-16,0 28 1 15,6-34 1-15,2 29 1 16,6-39 0-16,5 31-2 16,1-29 0-16,5 23-1 15,-3-29-1-15,3 34 1 16,1-31 0-16,-1 20 0 16,0-32 2-16,4 30-2 15,-7-38-2-15,3 20 0 16,-3-27 0-16,-2 30-1 15,-3-31 4-15,0 23 0 16,2-25 2-16,-4 26 1 0,-1-34 0 16,5 18 0-16,-2-27-1 15,-4 19 0-15,4-32-2 16,0 10-5-16,-3-27-3 16,1 9-7-16,-1-30-6 15,1 8-5-15,-3-18-1 16,4 3-21-16,-6-19-15 15,4-1-26-15,-4-21-15 0,5-2-37 16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19:59.5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7A51AC7-A1F1-4FD1-9E8E-0DB4C28C70BF}" emma:medium="tactile" emma:mode="ink">
          <msink:context xmlns:msink="http://schemas.microsoft.com/ink/2010/main" type="inkDrawing" rotatedBoundingBox="3315,13468 23589,14051 23583,14255 3310,13671" semanticType="strikethrough" shapeName="Other">
            <msink:sourceLink direction="with" ref="{2C28612F-0FB3-4EF0-8B2D-EED5F3AE87B0}"/>
            <msink:destinationLink direction="with" ref="{6EE71042-A6CB-4821-BFBE-F7F3C26966A6}"/>
          </msink:context>
        </emma:interpretation>
      </emma:emma>
    </inkml:annotationXML>
    <inkml:trace contextRef="#ctx0" brushRef="#br0">39 48 253 0,'-10'3'93'15,"2"-1"11"-15,0-4-65 16,3-3-18-16,0 0-4 16,1 2-6-16,1-2-1 15,1 3-1-15,2 1-2 0,0 1-3 16,0-2-5-16,2 0 1 16,0-1-1-16,-1 0 0 15,4-4 1-15,-3 4 1 16,5 1 0-16,3-1 1 15,1 1 1-15,6 0 0 16,6 1 2-16,2-3 0 0,6 3-1 16,1-3-1-1,8 4 0-15,-2 2-1 16,9 1 0-16,-6 2 0 0,11 4 2 16,-4-1-1-16,13 2 3 15,-3-2 0-15,15 2 1 16,4-5 1-16,12-1 2 15,-6-3-1-15,15 1 2 16,-10 0-1-16,15-1 1 16,-13 3-2-16,19 2-1 15,-4 1-1-15,19 1-2 16,-11 0-2-16,15 2 0 16,-12-1-1-16,20-3-1 15,-14 1 0-15,20-2 0 16,-10 2-1-16,19-1 2 15,-20 3-1-15,27-1 2 16,-16-3 2-16,21 1 0 0,-12-1 0 16,25 4 0-16,-20-4-1 15,22 1-1-15,-21-2-1 16,29 1-1-16,-18-7 0 16,23 2 0-16,-22-3-1 15,32 3 1-15,-22-2-1 16,26 7 0-16,-28 2 1 15,31 1-1-15,-22 0 1 0,23 1-1 16,-25-3 0-16,34-3 1 16,-24-3 0-16,23-1-1 15,-26-2 1-15,35-4-1 16,-28 4 0-16,22-1 0 16,-27 3 0-16,34-1 0 15,-34 2 0-15,26-2 0 16,-23 1 1-16,31 1-1 15,-32 0 0-15,29 3 1 16,-25 5 0-16,28 4 1 16,-32 4 0-16,27 3 2 15,-23 1-1-15,24 1 1 16,-31-3-2-16,36-1 1 16,-27-4-1-16,16-3 0 15,-23-1 1-15,29 1 2 16,-32 0 1-16,21 4 1 15,-19 1 0-15,24 2 0 16,-27 0-2-16,25-1-1 0,-22-3-1 16,29 1-1-16,-29-4 0 15,25 0-1-15,-24-7 0 16,27 2 0-16,-32-5-1 16,25 0 1-16,-23-3 0 15,25 3 0-15,-34-4 1 16,29 4 0-16,-23 0 1 0,23 2 1 15,-29 0-1-15,26 1 1 16,-26-1-1 0,26 3 0-16,-32-4 0 0,26 1 1 15,-27 0-1-15,21 1 3 16,-30 0-1-16,18 1 2 16,-26-1 0-16,19 0 0 15,-27 1-1-15,14 1 1 16,-23-2-2-16,12 0 0 15,-27 2-1-15,17-2-1 16,-24-1-2-16,9-2 1 16,-18-2-1-16,3 2 0 15,-22 0 0-15,7-1 0 16,-20 1-1-16,5 0 0 16,-18-2 0-16,-1 2 0 15,-17-2 0-15,-2 2 1 0,-14 0-1 16,-1 2 0-16,-12-2 0 15,-1 0-1-15,-7 0 0 16,-3 2-4-16,-6-2-1 16,1 1-4-16,-4-1 0 15,-1 0-10-15,-5 0-2 16,-7-3-9-16,-4-2-6 16,-9-5-42-16,0 0-85 0,-12-6-1 15,2-3-62-15,-14-7 48 16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20:09.9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28612F-0FB3-4EF0-8B2D-EED5F3AE87B0}" emma:medium="tactile" emma:mode="ink">
          <msink:context xmlns:msink="http://schemas.microsoft.com/ink/2010/main" type="writingRegion" rotatedBoundingBox="9966,12228 26252,13499 25996,16773 9710,15502">
            <msink:destinationLink direction="with" ref="{B7A51AC7-A1F1-4FD1-9E8E-0DB4C28C70BF}"/>
          </msink:context>
        </emma:interpretation>
      </emma:emma>
    </inkml:annotationXML>
    <inkml:traceGroup>
      <inkml:annotationXML>
        <emma:emma xmlns:emma="http://www.w3.org/2003/04/emma" version="1.0">
          <emma:interpretation id="{EC5D1B56-FE66-48F4-A0A9-C52A28052682}" emma:medium="tactile" emma:mode="ink">
            <msink:context xmlns:msink="http://schemas.microsoft.com/ink/2010/main" type="paragraph" rotatedBoundingBox="9966,12228 26252,13499 25996,16773 9710,155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D8A4E3-22A5-4A88-8063-06F22F11DE36}" emma:medium="tactile" emma:mode="ink">
              <msink:context xmlns:msink="http://schemas.microsoft.com/ink/2010/main" type="line" rotatedBoundingBox="9966,12228 26252,13499 25996,16773 9710,15502"/>
            </emma:interpretation>
          </emma:emma>
        </inkml:annotationXML>
        <inkml:traceGroup>
          <inkml:annotationXML>
            <emma:emma xmlns:emma="http://www.w3.org/2003/04/emma" version="1.0">
              <emma:interpretation id="{16C5DE30-2347-4C3F-AA83-0905319FE136}" emma:medium="tactile" emma:mode="ink">
                <msink:context xmlns:msink="http://schemas.microsoft.com/ink/2010/main" type="inkWord" rotatedBoundingBox="9529,14409 10303,12745 11249,13185 10474,14850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-12413-393 349 0,'-33'25'117'0,"-4"-6"23"0,-7 6-89 16,7-1-22-16,-4 4-5 15,4-2-14-15,-3 11-4 16,5-1-4-16,-1 9-1 16,3 5 0-16,-6 8 1 15,6 2-1-15,-8 10 0 16,7-2 0-16,-4 8 0 16,12-3 1-16,-2 17 1 15,9-6-1-15,3 19 0 16,6-6-1-16,5 11 0 15,6-15-1-15,11 8 0 0,6-22 0 16,10 3 0-16,4-19-1 16,13-5-1-16,-2-21 0 15,13-4 0-15,-4-18 0 16,13-15 0-16,-6-14 3 16,13-19 2-16,-9-12 2 15,8-21 2-15,-13-2 2 16,9-18 2-16,-12 6-1 15,4-15 0-15,-7 12-1 0,6-11 0 16,-7 14-2-16,7-10-2 16,-4 14-2-16,2-9 0 15,-13 12-1-15,-1-8-1 16,-14 9 1-16,-10-2 0 16,-14 14 1-16,-13-8-1 15,-11 11 1-15,-20-1-3 16,-6 15-5-16,-20 5-10 15,-4 18-8-15,-11 15-30 16,2 15-45-16,-10 8-66 16,14 11-12-16,-3 10-132 15</inkml:trace>
        </inkml:traceGroup>
        <inkml:traceGroup>
          <inkml:annotationXML>
            <emma:emma xmlns:emma="http://www.w3.org/2003/04/emma" version="1.0">
              <emma:interpretation id="{B5F42FAD-4214-4625-9728-F20956C4A40A}" emma:medium="tactile" emma:mode="ink">
                <msink:context xmlns:msink="http://schemas.microsoft.com/ink/2010/main" type="inkWord" rotatedBoundingBox="13956,12972 15476,13090 15328,14982 13808,14864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16.1351">-8595 141 427 0,'-23'-11'114'0,"7"2"32"16,2 3-121-16,6 1-15 0,-2 0-4 15,3 0-4-15,1 0 0 16,-3 1 0-16,-2 3 0 16,-4 2-1-16,-7 9 0 15,-4 9-1-15,-9 12-1 16,-2 11 2-16,-4 19 2 16,3 5 1-16,-1 19 3 15,10 3 0-15,4 12 0 16,10-6-3-16,10 11-1 15,11-12-1-15,11 10-2 16,8-10 0-16,18 11-1 16,4-12-1-16,17 6-3 15,4-22-1-15,12-5-1 0,-5-26 1 16,11-12 0-16,-8-19 3 16,10-13 1-1,-10-12 3-15,13-14 4 0,-8-10 1 16,9-13 3-16,-13-5 1 15,8-12 1-15,-17 4-2 16,-2-12-1-16,-14 3-1 16,1-20 1-16,-15 0-1 15,-8-26 1-15,-11 2-2 16,-9-22 0-16,-16 9-3 0,-11-10 0 16,-6 20-2-16,-12-2 1 15,-6 26-1-15,-9 2 0 16,2 23 0-16,-14 8-1 15,-1 22-2-15,-16 13-9 16,4 20-6-16,-11 23-19 16,11 15-31-16,-4 25-101 15,16 12 14-15,1 23-240 16</inkml:trace>
        </inkml:traceGroup>
        <inkml:traceGroup>
          <inkml:annotationXML>
            <emma:emma xmlns:emma="http://www.w3.org/2003/04/emma" version="1.0">
              <emma:interpretation id="{567B00F6-15AA-4BF1-9086-CB9EF16EFD5E}" emma:medium="tactile" emma:mode="ink">
                <msink:context xmlns:msink="http://schemas.microsoft.com/ink/2010/main" type="inkWord" rotatedBoundingBox="19992,13324 21229,13421 21093,15172 19855,15075"/>
              </emma:interpretation>
              <emma:one-of disjunction-type="recognition" id="oneOf2">
                <emma:interpretation id="interp2" emma:lang="" emma:confidence="0">
                  <emma:literal>0</emma:literal>
                </emma:interpretation>
                <emma:interpretation id="interp3" emma:lang="" emma:confidence="0">
                  <emma:literal>O</emma:literal>
                </emma:interpretation>
                <emma:interpretation id="interp4" emma:lang="" emma:confidence="0">
                  <emma:literal>o</emma:literal>
                </emma:interpretation>
                <emma:interpretation id="interp5" emma:lang="" emma:confidence="0">
                  <emma:literal>1</emma:literal>
                </emma:interpretation>
                <emma:interpretation id="interp6" emma:lang="" emma:confidence="0">
                  <emma:literal>°</emma:literal>
                </emma:interpretation>
              </emma:one-of>
            </emma:emma>
          </inkml:annotationXML>
          <inkml:trace contextRef="#ctx0" brushRef="#br0" timeOffset="2136.2437">-2261 120 199 0,'-10'-14'226'16,"-3"4"-81"-16,-4 2-18 0,-3 0-71 16,3 1-74-16,-2 5 47 15,2 2-11-15,-3 4-4 16,2 2-5-16,-5 4-2 15,3 5-4-15,-7 9-3 16,0 5 1-16,-9 13-1 16,-2 4 0-16,-10 18 1 15,1-3 1-15,-8 15 0 16,7-6 2-16,-2 10-1 16,9-11 1-16,3 11-1 15,11-10-2-15,4 16-1 16,8-6-1-16,3 14-1 15,4-6 0-15,6 17-2 16,4-12-1-16,11 7 0 0,4-19 0 16,8 2 1-16,3-25 2 15,10-5 0-15,2-20 0 16,15-9 1-16,5-19 0 16,11-15 0-16,-1-15 2 15,11-18 0-15,-10-12 1 16,9-23 3-16,-12-2 0 0,12-18 1 15,-7 4-1 1,2-9 0 0,-7 11-1-1,3-9 1-15,-14 15 0 0,-4-9 0 0,-13 9 4 16,-11-7 1-16,-7 11 0 0,-9-6-1 16,-8 15-2-16,-5-6-2 15,-6 19-3-15,-14-3-1 16,-9 16-1-16,-17 8-4 15,-7 19-5-15,-20 11-13 16,0 21-6-16,-20 19-37 16,6 11-111-16,-19 19 24 15,-5 4-292-15</inkml:trace>
        </inkml:traceGroup>
        <inkml:traceGroup>
          <inkml:annotationXML>
            <emma:emma xmlns:emma="http://www.w3.org/2003/04/emma" version="1.0">
              <emma:interpretation id="{C87212E6-7D99-4280-A32F-040B3DA4E014}" emma:medium="tactile" emma:mode="ink">
                <msink:context xmlns:msink="http://schemas.microsoft.com/ink/2010/main" type="inkWord" rotatedBoundingBox="23019,13247 26252,13499 25996,16773 22763,16521">
                  <msink:destinationLink direction="with" ref="{35FDE3A7-49D5-4231-854C-8F80A345CC39}"/>
                </msink:context>
              </emma:interpretation>
              <emma:one-of disjunction-type="recognition" id="oneOf3">
                <emma:interpretation id="interp7" emma:lang="" emma:confidence="1">
                  <emma:literal/>
                </emma:interpretation>
              </emma:one-of>
            </emma:emma>
          </inkml:annotationXML>
          <inkml:trace contextRef="#ctx0" brushRef="#br0" timeOffset="-8141.5424">2626 1594 313 0,'65'-62'118'16,"-7"18"11"-16,10 2-76 0,-5 12-30 15,7 7-5-15,-14 15-8 16,3 13 2-16,-16 10 0 15,0 13 3-15,-13 7-1 16,-2 8-1-16,-10 2-4 16,-8 11 0-16,-7-3-1 15,-11 12 3-15,-8-5 1 16,-14 8 3 0,-5-8-2-16,-8 6-1 15,1-11-3-15,-6 3-5 0,7-12-9 0,-6-4-16 16,6-14-14-16,-6-3-132 15,4-12 26-15,-14-4-321 16</inkml:trace>
          <inkml:trace contextRef="#ctx0" brushRef="#br0" timeOffset="-8439.707">2754 1619 412 0,'-8'36'125'0,"-6"9"29"0,1-5-116 16,5 11-14-16,10-1-10 15,-6 20-6-15,1 1-7 16,-5 19 0-16,-6-2 0 16,-6 20 0-16,1-14 0 15,-5 24-1 1,3-10-1-16,-8 22-1 0,5-16-1 15,-6 19 0-15,3-23 0 0,-1-1-1 16,5-27 2-16,-4-11-1 16,9-30-3-16,-2-11-10 15,7-23-7-15,1-20-32 16,5-16-29-16,-3-22-64 16,4-14-8-16,-1-28-114 15</inkml:trace>
          <inkml:trace contextRef="#ctx0" brushRef="#br0" timeOffset="-9723.8048">657-2 276 0,'-3'2'142'0,"0"0"-8"16,-1 1-56-16,6-3-54 15,6-3-14-15,7 3-3 16,5-4-7-16,8 3 1 16,1 1-1-16,9 1 3 15,0 3 1-15,10 4 4 16,-3 4 2-16,15 6 4 16,-5 5-1-16,14 7 0 15,-4 0-3-15,11 8 0 16,-8-1-2-16,12 11-1 15,-12 0-1-15,7 15-2 16,-12-3-1-16,3 13 0 16,-19-5-1-16,-4 10 3 0,-18-8 4 15,-15 9 1-15,-17-9 0 16,-16 11-1-16,-17-9-4 16,-23 9-2-16,-8-6-3 15,-24 5 1-15,-5-16-1 16,-22 1 0-16,5-19-1 15,-24-4-4-15,13-14-3 16,-14-8-7-16,16-8-3 16,-16-6-13-16,23-6-9 15,-11-8-121-15,22 0 31 16,-6-5-302-16</inkml:trace>
        </inkml:traceGroup>
      </inkml:traceGroup>
    </inkml:traceGroup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20:03.0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AD7717C-BB50-43F2-938E-ADDAB70AD6BA}" emma:medium="tactile" emma:mode="ink">
          <msink:context xmlns:msink="http://schemas.microsoft.com/ink/2010/main" type="writingRegion" rotatedBoundingBox="763,755 3883,755 3883,3935 763,3935"/>
        </emma:interpretation>
      </emma:emma>
    </inkml:annotationXML>
    <inkml:traceGroup>
      <inkml:annotationXML>
        <emma:emma xmlns:emma="http://www.w3.org/2003/04/emma" version="1.0">
          <emma:interpretation id="{D7425156-453F-4261-B1BE-3FED77B92EC3}" emma:medium="tactile" emma:mode="ink">
            <msink:context xmlns:msink="http://schemas.microsoft.com/ink/2010/main" type="paragraph" rotatedBoundingBox="763,755 3883,755 3883,3935 763,39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F8507A2-4C37-4230-AAAF-48335AA2AD67}" emma:medium="tactile" emma:mode="ink">
              <msink:context xmlns:msink="http://schemas.microsoft.com/ink/2010/main" type="line" rotatedBoundingBox="763,755 3883,755 3883,3935 763,3935"/>
            </emma:interpretation>
          </emma:emma>
        </inkml:annotationXML>
        <inkml:traceGroup>
          <inkml:annotationXML>
            <emma:emma xmlns:emma="http://www.w3.org/2003/04/emma" version="1.0">
              <emma:interpretation id="{29B68E79-BF47-4190-8324-A5E5DA2DAC9C}" emma:medium="tactile" emma:mode="ink">
                <msink:context xmlns:msink="http://schemas.microsoft.com/ink/2010/main" type="inkWord" rotatedBoundingBox="763,755 3883,755 3883,3935 763,3935">
                  <msink:destinationLink direction="with" ref="{6EE71042-A6CB-4821-BFBE-F7F3C26966A6}"/>
                  <msink:destinationLink direction="with" ref="{35FDE3A7-49D5-4231-854C-8F80A345CC39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1779 588 221 0,'16'20'0'0,"-2"2"174"15,15 8-175 1,16 11 132-16,2 14-134 16,-6 5 133-16,-11 3-132 15,-12-2 1-15,-16-1 5 16,-5-5 4-16,-14 8 5 15,-4-5 2-15,-14 18 1 16,0-1-4-16,-12 18-2 16,4-5-5-16,-3 16-3 15,9-12-4-15,1 4-7 16,9-18-6-16,-1-2-3 16,10-24-15-16,-1-12-15 15,8-17-8-15,1-10-77 0,5-14 9 16,2-26-171-16</inkml:trace>
          <inkml:trace contextRef="#ctx0" brushRef="#br0" timeOffset="293.7335">2287 276 184 0,'58'-71'121'0,"2"14"-5"0,-14 27-44 0,7 17-10 15,-5 16-29-15,4 16-12 16,-7 4-11-16,-4 23-3 16,-11 4-1-16,-7 17 3 15,-9-3 3-15,-6 19 4 16,-6-8-1-16,1 13 0 16,2-5-2-16,0 15-2 15,5-5-5-15,6 15-2 16,4-10-1-16,10 8-5 15,5-18-5-15,10 3-14 16,1-18-27-16,9 4-100 16,-12-17 13-16,-1 8-239 15</inkml:trace>
          <inkml:trace contextRef="#ctx0" brushRef="#br0" timeOffset="1182.4517">813 0 393 0,'5'2'89'0,"-4"-2"33"15,-1-2-115-15,3 4-11 16,1 1-2-16,-3 1 3 16,-1 4 2-16,-1 5 3 15,-7 2 7-15,-12 12 6 16,-4 3 2-16,-7 6 7 16,-4-1-1-16,-13 12-1 15,3-6-6-15,-15 16-2 16,-1 2-6-16,-16 19 0 15,9 0 0-15,-5 22-1 0,12-2-2 16,1 23-2-16,17-10-1 16,3 16-1-16,12-18-1 15,6 16 0-15,11-21 0 16,4 19 0-16,5-15 0 16,6 10 0-16,1-17 0 15,8 7 0-15,7-22-1 16,6 7-1-16,6-16-2 0,13 4-4 15,1-18-4 1,14-6-14-16,5-18-13 16,10-10-47-16,-4-19-38 15,9-15-20-15,-12-10-40 0,5-22 34 16</inkml:trace>
          <inkml:trace contextRef="#ctx0" brushRef="#br0" timeOffset="1722.4217">1364 2438 429 0,'-35'16'121'0,"-7"1"27"0,12-4-127 16,-1 9-6-16,4 6-16 16,-4 15-5-16,4-2-2 15,-3 16 0-15,7-6 1 16,-2 7 2-16,10-9 3 16,2 2 2-16,6-9 1 0,6-1 0 15,6-8 1-15,13 4-1 16,5-6 0-16,12 3-2 15,5-5 1 1,10-4-1-16,-5-10-1 0,6-6-1 16,-6-13 1-16,1-12-1 15,-6-9 1 1,2-22 0-16,-9-4 2 0,0-21-1 16,-11-1 1-16,-7-15 1 15,-10 12 0-15,-7-7 1 16,-11 15 1-16,-7 3 0 15,-2 22-1-15,-4 8-11 16,1 19-11-16,-5 21-120 16,7 21 24-16,-6 19-296 15</inkml:trace>
        </inkml:traceGroup>
      </inkml:traceGroup>
    </inkml:traceGroup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20:07.2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FDE3A7-49D5-4231-854C-8F80A345CC39}" emma:medium="tactile" emma:mode="ink">
          <msink:context xmlns:msink="http://schemas.microsoft.com/ink/2010/main" type="inkDrawing" rotatedBoundingBox="3443,4625 25365,15830 23075,20311 1153,9105" semanticType="callout" shapeName="Other">
            <msink:sourceLink direction="with" ref="{C87212E6-7D99-4280-A32F-040B3DA4E014}"/>
            <msink:sourceLink direction="with" ref="{29B68E79-BF47-4190-8324-A5E5DA2DAC9C}"/>
          </msink:context>
        </emma:interpretation>
      </emma:emma>
    </inkml:annotationXML>
    <inkml:trace contextRef="#ctx0" brushRef="#br0">39-3 97 0,'1'-5'40'0,"4"2"8"0,-1 1-18 16,-1 4-14-16,3-2-1 15,-4 0 12-15,1 2-1 16,-1 1 9-16,0-3 3 15,-6 2 4-15,1 3-8 16,-4 3-4-16,-1 0-12 16,-3 6 2-16,-1-1-3 0,-5 3 4 15,2-1 1-15,0 2 4 16,4-4-5-16,1 1-3 16,7-5-7-16,1 5-5 15,4-3-4-15,4 8-1 16,4 1 0-16,5 4 0 15,5 1 0-15,2 12-1 16,3-4 1-16,3 15 1 16,0 0 0-16,7 14 4 15,1-4 0-15,8 15 3 16,-3-7 1-16,9 17 0 16,-2-3-2-16,7 20-1 15,-2-6-1-15,13 24-1 16,-4-5-2-16,14 23 0 0,-5-10 0 15,19 32-1-15,-9-10 0 16,16 24 1-16,-11-14 0 16,15 28 2-16,-9-23-1 15,16 24 1-15,-7-24-1 16,22 21 0-16,-10-23-1 16,18 22 0-16,-15-25 0 15,23 23 1-15,-14-22 0 16,21 22 0-16,-13-22 0 0,23 24-1 15,-18-22-1 1,23 22-1-16,-15-24 0 0,20 22 0 16,-17-25-1-16,22 25 1 15,-20-22-1-15,19 27 1 16,-19-21-1-16,20 27 0 16,-20-21 1-16,21 25-1 15,-16-28 0-15,20 24 0 16,-20-27 0-16,29 19 0 15,-24-28 0-15,20 13 0 16,-19-26 0-16,29 13 0 16,-28-25 0-16,23 15-1 15,-23-21 1-15,19 13 0 16,-22-20 0-16,24 11 0 16,-25-19 0-16,24 11 0 0,-19-18 0 15,20 5 0-15,-24-17 0 16,22 4 0-16,-24-17 0 15,23 1 1-15,-23-16 0 16,21-1-1-16,-23-19 1 16,25-6-1-16,-25-9 1 15,20-10-1-15,-20-11 1 16,20-14-1-16,-21-11 0 16,17-25 0-16,-22-6 0 15,19-19 0-15,-21-8 0 16,18-19 1-16,-18 4-1 15,16-18 0-15,-18 9 1 0,22-11-1 16,-21 14 1-16,23-11-1 16,-18 14 1-16,28-14-1 15,-21 15 0-15,25-15 0 16,-23 13 0-16,24-9 0 16,-24 18 0-16,25-9 0 15,-29 19 0-15,24-6 0 16,-21 17 1-16,22 2-1 15,-27 15 1-15,17 3 0 16,-22 16 0-16,21-3 1 16,-22 7 0-16,21 5 1 15,-21 5-1-15,19 4 1 16,-24 9 0-16,15 10 1 16,-24 10 1-16,13 17 2 0,-24 12 2 15,14 14 1-15,-25 4-2 16,15 18-2-16,-17-5-2 15,15 22-2-15,-18-6 0 16,13 22-1-16,-21-9-1 16,9 17 1-16,-14-9-1 15,15 19 0-15,-16-8 0 16,12 22 1-16,-13-13-1 16,12 21 1-16,-17-19-1 0,15 28 1 15,-7-21-1 1,15 26 2-16,-13-23 0 0,17 21 3 15,-16-25 3 1,18 15 2-16,-13-27 1 0,22 8 1 16,-11-26-4-16,19 8 0 15,-14-25-5-15,14 11 0 16,-17-18-2-16,17 11 0 16,-11-19-1-16,16 7 0 15,-12-16 0-15,22 4 0 16,-16-15 0-16,23-1-2 15,-13-13-2-15,24-2-10 16,-17-16-5-16,29 0-11 16,-20-11-5-16,24-8-16 15,-17-8-21-15,23-9-104 16,-21-11 18-16,15-9-256 0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0.8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B6B0A24-5204-4864-8648-02241FE9D7EC}" emma:medium="tactile" emma:mode="ink">
          <msink:context xmlns:msink="http://schemas.microsoft.com/ink/2010/main" type="inkDrawing" rotatedBoundingBox="2762,16329 3020,1351 3152,1353 2894,16332" semanticType="callout" shapeName="Other">
            <msink:sourceLink direction="with" ref="{1E7511F7-7C06-4E92-B84C-36FB15FBD1CC}"/>
            <msink:sourceLink direction="with" ref="{A2B9D820-12FD-4244-A223-4CCCFEB4D7E7}"/>
            <msink:destinationLink direction="with" ref="{36E0084D-D027-4A8D-9FA8-4394C5F18847}"/>
            <msink:destinationLink direction="with" ref="{92E2FA0B-B058-4858-89EE-6FF524245B4C}"/>
            <msink:destinationLink direction="with" ref="{DA60EB97-35C1-4DE5-A3B1-F7389F7B5CAC}"/>
          </msink:context>
        </emma:interpretation>
      </emma:emma>
    </inkml:annotationXML>
    <inkml:trace contextRef="#ctx0" brushRef="#br0">295 30 139 0,'-2'-2'30'0,"2"2"12"16,0 2-40-16,0 0 0 0,0-1 3 15,0 1 4-15,-1-2 0 16,-1-2 3-16,2 2 1 16,-2-1 4-16,1 1-2 15,-3-4 1-15,3 3-2 16,-3-3-4-16,1-1-6 0,0 0 1 15,-1 0 2-15,1 0 3 16,1 4-1-16,2-1-3 16,0 2-2-16,0 3-3 15,0 1-4-15,0 1 0 16,2 1 3-16,-4 4 3 16,1-1 4-16,-3-1 7 15,-1 0 3-15,2 2 1 16,0 0-1-16,3 3-4 15,0-1-7-15,-2 6 1 16,1 1 0-16,-1 5 2 16,-3 1 3-16,0 12 0 15,0-2 0-15,0 11-1 16,2-1-3-16,-2 8 0 0,0-3-2 16,3 8 3-1,0-5-1-15,2 14 1 16,0-8 0-16,2 16 1 0,0-2-2 15,1 20 0-15,-1-3-1 16,-2 23 1-16,-2-9-3 16,2 22 3-16,-3-14-2 15,-1 25 2-15,1-10 0 16,-4 29 2-16,-1-14-2 0,-2 28 1 16,2-16-2-1,-4 27 0-15,4-22-3 0,-2 31-1 16,3-19-1-16,-3 25 0 15,5-24-1-15,-3 29 0 16,3-20 0-16,-2 27 0 16,6-29-1-16,-3 35 1 15,3-23 0-15,-3 26 0 16,3-22 0-16,1 32 0 16,-2-26-1-16,1 25 1 15,1-29-1-15,-2 34 1 16,-1-30-1-16,-1 28 0 15,3-26 0-15,-3 34 0 16,-1-33 0-16,4 27 1 16,1-27-1-16,-2 25 1 15,2-35-1-15,2 29 1 16,-2-27-1-16,1 21 0 0,3-29 0 16,-1 28 0-1,-1-30 0-15,-1 23 0 0,1-28 0 16,-2 25 0-16,-2-25 1 15,-1 21-1-15,0-24 1 16,-1 26-1-16,-2-23 0 16,-3 21 0-16,4-24 0 0,-3 23-1 15,1-20 0-15,-1 15 0 16,3-28 0-16,0 21-2 16,3-27 0-16,-3 19 0 15,5-25-2-15,-3 20 1 16,1-23 0-16,-1 21 1 15,3-27 1-15,0 15 1 16,-1-26 0-16,4 12 1 16,-3-27 0-16,3 10 0 15,-3-19 0-15,3 7 0 16,-1-21 0-16,0 3 0 16,-1-21 0-16,1 5 0 15,0-19 0-15,-2 2 0 16,3-11 0-16,-1-1-1 15,-1-11-1-15,1-4-4 16,1-9-4-16,-1-7-18 16,1-8-23-16,1-4-89 0,-1-7 8 15,2-7-205-15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32.9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E7511F7-7C06-4E92-B84C-36FB15FBD1CC}" emma:medium="tactile" emma:mode="ink">
          <msink:context xmlns:msink="http://schemas.microsoft.com/ink/2010/main" type="inkDrawing" rotatedBoundingBox="2897,15819 27143,15859 27142,16486 2896,16446" shapeName="Other">
            <msink:destinationLink direction="with" ref="{7805FAAA-ED4E-4B11-A45B-D11F4FC890D7}"/>
            <msink:destinationLink direction="with" ref="{3AC1B20E-8453-4C9C-B334-2181EC084032}"/>
            <msink:destinationLink direction="with" ref="{851A58A5-0655-4E37-A913-FC5E429EB8A9}"/>
            <msink:destinationLink direction="with" ref="{2F50821E-2016-4BC4-8970-E04C209E6D9E}"/>
            <msink:destinationLink direction="with" ref="{67B16405-1BD4-4880-AF9D-D8E89012EA5B}"/>
            <msink:destinationLink direction="with" ref="{3B6B0A24-5204-4864-8648-02241FE9D7EC}"/>
          </msink:context>
        </emma:interpretation>
      </emma:emma>
    </inkml:annotationXML>
    <inkml:trace contextRef="#ctx0" brushRef="#br0">31 174 312 0,'-17'8'108'0,"8"-5"13"15,-3 2-83-15,5-1-19 0,1 1-9 16,2-4-7-16,1 4-2 15,0 0-1-15,1 0 0 16,0 2 0-16,1 1-1 16,1-1 1-16,3 4 0 15,0 1 0-15,4 3 0 16,1 3 1-16,6 4 2 16,-1-1 1-16,10 9 1 15,4-3 0-15,7 4 0 16,3-2-2-1,14 4-1-15,1-7 0 16,18 3-1-16,1-6-1 0,19-5 1 16,-4-6 0-16,17-4-1 15,-7-5 2-15,19-1 1 0,-4 0 1 16,27 1 3-16,-9-1 1 16,26-4 1-16,-9-1-2 15,31-6 0-15,-14-1-2 16,26-6-1-16,-9 1-2 15,40-8 0-15,-25-2 0 16,34-5 1-16,-12 2 0 16,41-11-1-16,-33 3 2 15,46-6-1-15,-22 8 1 16,35-5 1-16,-24 6 2 0,41 0 0 16,-32 6-1-16,48-2 0 15,-35 4-2-15,47-2-2 16,-34 4 0-16,52 1-1 15,-41 6 0-15,56 2 0 16,-43 6-1-16,51 3 1 16,-47 3 0-16,51 2-1 15,-45 4 0-15,48 1 1 16,-39-2-1-16,46 7 0 16,-42 0 0-16,46 7 0 15,-41 1 0-15,42 10 0 16,-39-3 0-16,45 8 0 15,-40-6 1-15,47 3-1 16,-38-10 0-16,41-1 1 16,-38-4-1-16,38-1 1 15,-42-1-1-15,42 2 0 0,-41 0 1 16,38 1-1-16,-37-2 1 16,37-3-1-16,-46-6 1 15,43-3-1-15,-45-5 1 16,36-4-1-16,-45-5 0 15,35 1 0-15,-48-1 1 16,35-1-1-16,-53 5 1 0,34-1 5 16,-52 4 2-16,26 0 4 15,-51 7 2 1,24 1 3-16,-56 6-2 0,23-1-1 16,-46 4-3-16,10 4-1 15,-40-3-4-15,13 1-2 16,-41-1-2-16,1-1-1 15,-31-2 0-15,-2-1-1 16,-33-4 1-16,-1 4-1 16,-26-1 0-16,-3 0 1 15,-20-1-1-15,-5 1-1 16,-11-3-1-16,-10 2-4 16,-9-4 0-16,-10 4-8 15,-8 3-4-15,-8 3-8 16,-5 2-4-16,-12 7-20 15,-2-2-29-15,-7 3-82 16,-1-2 5-16,-8 8-196 16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41.0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A922C0-DB83-40CB-9D82-2C9C1109AAEB}" emma:medium="tactile" emma:mode="ink">
          <msink:context xmlns:msink="http://schemas.microsoft.com/ink/2010/main" type="inkDrawing" rotatedBoundingBox="3512,4129 20296,19276 19308,20370 2525,5223" semanticType="callout" shapeName="Other">
            <msink:sourceLink direction="with" ref="{6A92527F-1BF5-4A2C-B6B5-DD2DD7D8AF89}"/>
            <msink:sourceLink direction="with" ref="{4D8170F3-34AA-4467-A130-8F61DF81EC72}"/>
          </msink:context>
        </emma:interpretation>
      </emma:emma>
    </inkml:annotationXML>
    <inkml:trace contextRef="#ctx0" brushRef="#br0">107 22 230 0,'-20'-3'70'0,"0"-2"14"0,6 0-65 15,1 0-2-15,3 4-6 16,2-3 6-16,0 4 0 16,1 0 4-16,4 2-2 0,-1-2-4 15,3 2-8-15,1-1-5 16,1 1-5-16,1 3-1 16,0 0 2-16,8 6 5 15,1 3 2-15,7 9 4 16,6 2 3-16,9 11 2 15,2 1 0 1,11 13 1-16,4-2-4 0,13 12 1 16,-1-2-3-16,12 13-1 15,-2-4-1-15,9 17 0 16,-6-2 1-16,19 20 3 16,-4-5-1-16,23 24 3 15,-7-8-1-15,20 20-1 16,-11-11-2-16,24 28-1 15,-16-12-1-15,28 24 0 16,-11-16-1-16,22 32 0 0,-12-22-1 16,29 28 0-16,-20-14 0 15,27 32 0-15,-15-19 0 16,32 31 0-16,-25-23 0 16,26 38 1-16,-20-28-1 15,37 30 1-15,-27-20-1 16,27 34 0-16,-19-31-1 0,36 40-2 15,-34-26 0 1,38 31-1-16,-21-30 0 0,35 37 0 16,-32-37 0-16,48 36-1 15,-31-31 0-15,38 37 1 16,-24-34-1-16,38 42 0 16,-36-35 0-16,45 40 0 15,-38-28-1-15,45 29 1 16,-32-32 0-16,40 31-1 15,-35-42 1-15,42 30 0 16,-33-34 0-16,36 24 0 16,-35-28 0-16,42 27 0 15,-41-41 1-15,41 33-1 16,-40-34 1-16,43 22-1 16,-45-32 0-16,39 32 1 15,-46-37-1-15,35 23 0 16,-47-31 0-16,32 22 1 15,-46-37-1-15,30 16 0 0,-42-33 0 16,21 11-1-16,-46-32-1 16,27 4-1-16,-43-27-2 15,13 3-2-15,-33-27-1 16,15-3-2-16,-38-20-3 16,6-2-4-16,-28-18-3 0,9-3-15 15,-34-17-20-15,7-4-95 16,-25-8 13-16,-6-9-230 15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8T11:31:43.45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805FAAA-ED4E-4B11-A45B-D11F4FC890D7}" emma:medium="tactile" emma:mode="ink">
          <msink:context xmlns:msink="http://schemas.microsoft.com/ink/2010/main" type="inkDrawing" rotatedBoundingBox="2995,8825 24155,18028 23578,19355 2418,10152" semanticType="callout" shapeName="Other">
            <msink:sourceLink direction="with" ref="{1E7511F7-7C06-4E92-B84C-36FB15FBD1CC}"/>
            <msink:sourceLink direction="with" ref="{4D8170F3-34AA-4467-A130-8F61DF81EC72}"/>
          </msink:context>
        </emma:interpretation>
      </emma:emma>
    </inkml:annotationXML>
    <inkml:trace contextRef="#ctx0" brushRef="#br0">72 36 143 0,'-10'-11'117'0,"-3"-1"-17"0,1 4-25 16,0 3-26-16,6 3-25 16,-3 0-5-16,4 2-8 15,2 2-3-15,0 0-4 16,-1-1-1-16,1 1 0 0,0 1 0 15,1-1 1-15,-1 1 2 16,1-1 0-16,1 5 0 16,1 3-1-16,1 3 0 15,4 2-2-15,3 8 2 16,2 0 0-16,10 5 0 16,2 1-2-16,9 4 0 15,3-2-2-15,10 11 0 16,0-4 0-16,14 14 0 15,0-4 3-15,18 10 3 16,-1-5 0-16,18 7 3 16,-7-9 0-16,20 12-1 15,-9-5-1-15,24 15 2 16,-5-4 0-16,27 20 0 16,-9-7-1-16,27 17 0 0,-9-6-2 15,32 15-1-15,-17-13-2 16,34 16-1-1,-11-12-1-15,32 21 0 0,-28-10-1 16,42 21 1-16,-19-13 2 16,34 21 1-16,-23-13-1 15,49 19 1-15,-40-16-1 16,57 19-1-16,-27-19-1 16,44 26 1-16,-31-17 1 15,56 23 3-15,-44-17 0 0,47 27 2 16,-29-17-1-16,49 26-1 15,-36-21-2-15,58 27 0 16,-43-17-3-16,59 22 0 16,-47-23-1-16,59 24 1 15,-51-21 1-15,61 25 4 16,-58-20 1-16,59 20 3 16,-56-21 1-16,49 20 4 15,-46-27-1-15,55 15 2 16,-52-24-1-16,55 15-1 15,-41-26-6-15,39 13-2 16,-49-30-3-16,42 19-1 16,-54-24-1-16,38 8 2 15,-53-22-1-15,32 14 1 16,-42-30-2-16,36 0 0 16,-52-18 0-16,36 2-1 15,-45-17-1-15,21 7 1 0,-54-12-1 16,22 5 0-16,-54-11-1 15,25 2-1-15,-51-9 0 16,12 0-2-16,-42-12-1 16,9 4 0-16,-42-11 1 15,1-1-3-15,-32-8-1 16,-1-4-3-16,-33-10-2 16,1-3-3-16,-24-5-1 0,-3-1-4 15,-23-4 1 1,-2 3-6-16,-19-3-2 0,-3 0-19 15,-13-1-45-15,-9-4-72 16,-6 0-5-16,-22 0-170 16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62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38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836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8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91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93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04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88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244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82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51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0174A-AF0C-4680-B550-12173000AB0F}" type="datetimeFigureOut">
              <a:rPr lang="de-DE" smtClean="0"/>
              <a:t>18.06.2021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57933-D74B-4D51-B77E-4EB4F0BB1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82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emf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.emf"/><Relationship Id="rId21" Type="http://schemas.openxmlformats.org/officeDocument/2006/relationships/image" Target="../media/image10.emf"/><Relationship Id="rId7" Type="http://schemas.openxmlformats.org/officeDocument/2006/relationships/image" Target="../media/image3.emf"/><Relationship Id="rId12" Type="http://schemas.openxmlformats.org/officeDocument/2006/relationships/customXml" Target="../ink/ink6.xml"/><Relationship Id="rId17" Type="http://schemas.openxmlformats.org/officeDocument/2006/relationships/image" Target="../media/image8.emf"/><Relationship Id="rId25" Type="http://schemas.openxmlformats.org/officeDocument/2006/relationships/image" Target="../media/image12.emf"/><Relationship Id="rId33" Type="http://schemas.openxmlformats.org/officeDocument/2006/relationships/image" Target="../media/image16.emf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5" Type="http://schemas.openxmlformats.org/officeDocument/2006/relationships/image" Target="../media/image2.emf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9.emf"/><Relationship Id="rId31" Type="http://schemas.openxmlformats.org/officeDocument/2006/relationships/image" Target="../media/image15.emf"/><Relationship Id="rId4" Type="http://schemas.openxmlformats.org/officeDocument/2006/relationships/customXml" Target="../ink/ink2.xml"/><Relationship Id="rId9" Type="http://schemas.openxmlformats.org/officeDocument/2006/relationships/image" Target="../media/image4.emf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emf"/><Relationship Id="rId30" Type="http://schemas.openxmlformats.org/officeDocument/2006/relationships/customXml" Target="../ink/ink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6.xml"/><Relationship Id="rId13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5.emf"/><Relationship Id="rId12" Type="http://schemas.openxmlformats.org/officeDocument/2006/relationships/customXml" Target="../ink/ink88.xml"/><Relationship Id="rId17" Type="http://schemas.openxmlformats.org/officeDocument/2006/relationships/image" Target="../media/image90.emf"/><Relationship Id="rId2" Type="http://schemas.openxmlformats.org/officeDocument/2006/relationships/customXml" Target="../ink/ink83.xml"/><Relationship Id="rId16" Type="http://schemas.openxmlformats.org/officeDocument/2006/relationships/customXml" Target="../ink/ink9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5.xml"/><Relationship Id="rId11" Type="http://schemas.openxmlformats.org/officeDocument/2006/relationships/image" Target="../media/image87.emf"/><Relationship Id="rId5" Type="http://schemas.openxmlformats.org/officeDocument/2006/relationships/image" Target="../media/image84.emf"/><Relationship Id="rId15" Type="http://schemas.openxmlformats.org/officeDocument/2006/relationships/image" Target="../media/image89.emf"/><Relationship Id="rId10" Type="http://schemas.openxmlformats.org/officeDocument/2006/relationships/customXml" Target="../ink/ink87.xml"/><Relationship Id="rId4" Type="http://schemas.openxmlformats.org/officeDocument/2006/relationships/customXml" Target="../ink/ink84.xml"/><Relationship Id="rId9" Type="http://schemas.openxmlformats.org/officeDocument/2006/relationships/image" Target="../media/image86.emf"/><Relationship Id="rId14" Type="http://schemas.openxmlformats.org/officeDocument/2006/relationships/customXml" Target="../ink/ink8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4.xml"/><Relationship Id="rId3" Type="http://schemas.openxmlformats.org/officeDocument/2006/relationships/image" Target="../media/image91.emf"/><Relationship Id="rId7" Type="http://schemas.openxmlformats.org/officeDocument/2006/relationships/image" Target="../media/image93.emf"/><Relationship Id="rId2" Type="http://schemas.openxmlformats.org/officeDocument/2006/relationships/customXml" Target="../ink/ink9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3.xml"/><Relationship Id="rId11" Type="http://schemas.openxmlformats.org/officeDocument/2006/relationships/image" Target="../media/image95.emf"/><Relationship Id="rId5" Type="http://schemas.openxmlformats.org/officeDocument/2006/relationships/image" Target="../media/image92.emf"/><Relationship Id="rId10" Type="http://schemas.openxmlformats.org/officeDocument/2006/relationships/customXml" Target="../ink/ink95.xml"/><Relationship Id="rId4" Type="http://schemas.openxmlformats.org/officeDocument/2006/relationships/customXml" Target="../ink/ink92.xml"/><Relationship Id="rId9" Type="http://schemas.openxmlformats.org/officeDocument/2006/relationships/image" Target="../media/image94.emf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8.xml"/><Relationship Id="rId21" Type="http://schemas.openxmlformats.org/officeDocument/2006/relationships/image" Target="../media/image105.emf"/><Relationship Id="rId34" Type="http://schemas.openxmlformats.org/officeDocument/2006/relationships/customXml" Target="../ink/ink112.xml"/><Relationship Id="rId42" Type="http://schemas.openxmlformats.org/officeDocument/2006/relationships/customXml" Target="../ink/ink116.xml"/><Relationship Id="rId47" Type="http://schemas.openxmlformats.org/officeDocument/2006/relationships/image" Target="../media/image118.emf"/><Relationship Id="rId50" Type="http://schemas.openxmlformats.org/officeDocument/2006/relationships/customXml" Target="../ink/ink120.xml"/><Relationship Id="rId55" Type="http://schemas.openxmlformats.org/officeDocument/2006/relationships/image" Target="../media/image122.emf"/><Relationship Id="rId63" Type="http://schemas.openxmlformats.org/officeDocument/2006/relationships/image" Target="../media/image126.emf"/><Relationship Id="rId68" Type="http://schemas.openxmlformats.org/officeDocument/2006/relationships/customXml" Target="../ink/ink129.xml"/><Relationship Id="rId76" Type="http://schemas.openxmlformats.org/officeDocument/2006/relationships/customXml" Target="../ink/ink133.xml"/><Relationship Id="rId84" Type="http://schemas.openxmlformats.org/officeDocument/2006/relationships/customXml" Target="../ink/ink137.xml"/><Relationship Id="rId89" Type="http://schemas.openxmlformats.org/officeDocument/2006/relationships/image" Target="../media/image139.emf"/><Relationship Id="rId97" Type="http://schemas.openxmlformats.org/officeDocument/2006/relationships/image" Target="../media/image143.emf"/><Relationship Id="rId7" Type="http://schemas.openxmlformats.org/officeDocument/2006/relationships/image" Target="../media/image98.emf"/><Relationship Id="rId71" Type="http://schemas.openxmlformats.org/officeDocument/2006/relationships/image" Target="../media/image130.emf"/><Relationship Id="rId92" Type="http://schemas.openxmlformats.org/officeDocument/2006/relationships/customXml" Target="../ink/ink141.xml"/><Relationship Id="rId2" Type="http://schemas.openxmlformats.org/officeDocument/2006/relationships/customXml" Target="../ink/ink96.xml"/><Relationship Id="rId16" Type="http://schemas.openxmlformats.org/officeDocument/2006/relationships/customXml" Target="../ink/ink103.xml"/><Relationship Id="rId29" Type="http://schemas.openxmlformats.org/officeDocument/2006/relationships/image" Target="../media/image109.emf"/><Relationship Id="rId11" Type="http://schemas.openxmlformats.org/officeDocument/2006/relationships/image" Target="../media/image100.emf"/><Relationship Id="rId24" Type="http://schemas.openxmlformats.org/officeDocument/2006/relationships/customXml" Target="../ink/ink107.xml"/><Relationship Id="rId32" Type="http://schemas.openxmlformats.org/officeDocument/2006/relationships/customXml" Target="../ink/ink111.xml"/><Relationship Id="rId37" Type="http://schemas.openxmlformats.org/officeDocument/2006/relationships/image" Target="../media/image113.emf"/><Relationship Id="rId40" Type="http://schemas.openxmlformats.org/officeDocument/2006/relationships/customXml" Target="../ink/ink115.xml"/><Relationship Id="rId45" Type="http://schemas.openxmlformats.org/officeDocument/2006/relationships/image" Target="../media/image117.emf"/><Relationship Id="rId53" Type="http://schemas.openxmlformats.org/officeDocument/2006/relationships/image" Target="../media/image121.emf"/><Relationship Id="rId58" Type="http://schemas.openxmlformats.org/officeDocument/2006/relationships/customXml" Target="../ink/ink124.xml"/><Relationship Id="rId66" Type="http://schemas.openxmlformats.org/officeDocument/2006/relationships/customXml" Target="../ink/ink128.xml"/><Relationship Id="rId74" Type="http://schemas.openxmlformats.org/officeDocument/2006/relationships/customXml" Target="../ink/ink132.xml"/><Relationship Id="rId79" Type="http://schemas.openxmlformats.org/officeDocument/2006/relationships/image" Target="../media/image134.emf"/><Relationship Id="rId87" Type="http://schemas.openxmlformats.org/officeDocument/2006/relationships/image" Target="../media/image138.emf"/><Relationship Id="rId5" Type="http://schemas.openxmlformats.org/officeDocument/2006/relationships/image" Target="../media/image97.emf"/><Relationship Id="rId61" Type="http://schemas.openxmlformats.org/officeDocument/2006/relationships/image" Target="../media/image125.emf"/><Relationship Id="rId82" Type="http://schemas.openxmlformats.org/officeDocument/2006/relationships/customXml" Target="../ink/ink136.xml"/><Relationship Id="rId90" Type="http://schemas.openxmlformats.org/officeDocument/2006/relationships/customXml" Target="../ink/ink140.xml"/><Relationship Id="rId95" Type="http://schemas.openxmlformats.org/officeDocument/2006/relationships/image" Target="../media/image142.emf"/><Relationship Id="rId19" Type="http://schemas.openxmlformats.org/officeDocument/2006/relationships/image" Target="../media/image104.emf"/><Relationship Id="rId14" Type="http://schemas.openxmlformats.org/officeDocument/2006/relationships/customXml" Target="../ink/ink102.xml"/><Relationship Id="rId22" Type="http://schemas.openxmlformats.org/officeDocument/2006/relationships/customXml" Target="../ink/ink106.xml"/><Relationship Id="rId27" Type="http://schemas.openxmlformats.org/officeDocument/2006/relationships/image" Target="../media/image108.emf"/><Relationship Id="rId30" Type="http://schemas.openxmlformats.org/officeDocument/2006/relationships/customXml" Target="../ink/ink110.xml"/><Relationship Id="rId35" Type="http://schemas.openxmlformats.org/officeDocument/2006/relationships/image" Target="../media/image112.emf"/><Relationship Id="rId43" Type="http://schemas.openxmlformats.org/officeDocument/2006/relationships/image" Target="../media/image116.emf"/><Relationship Id="rId48" Type="http://schemas.openxmlformats.org/officeDocument/2006/relationships/customXml" Target="../ink/ink119.xml"/><Relationship Id="rId56" Type="http://schemas.openxmlformats.org/officeDocument/2006/relationships/customXml" Target="../ink/ink123.xml"/><Relationship Id="rId64" Type="http://schemas.openxmlformats.org/officeDocument/2006/relationships/customXml" Target="../ink/ink127.xml"/><Relationship Id="rId69" Type="http://schemas.openxmlformats.org/officeDocument/2006/relationships/image" Target="../media/image129.emf"/><Relationship Id="rId77" Type="http://schemas.openxmlformats.org/officeDocument/2006/relationships/image" Target="../media/image133.emf"/><Relationship Id="rId8" Type="http://schemas.openxmlformats.org/officeDocument/2006/relationships/customXml" Target="../ink/ink99.xml"/><Relationship Id="rId51" Type="http://schemas.openxmlformats.org/officeDocument/2006/relationships/image" Target="../media/image120.emf"/><Relationship Id="rId72" Type="http://schemas.openxmlformats.org/officeDocument/2006/relationships/customXml" Target="../ink/ink131.xml"/><Relationship Id="rId80" Type="http://schemas.openxmlformats.org/officeDocument/2006/relationships/customXml" Target="../ink/ink135.xml"/><Relationship Id="rId85" Type="http://schemas.openxmlformats.org/officeDocument/2006/relationships/image" Target="../media/image137.emf"/><Relationship Id="rId93" Type="http://schemas.openxmlformats.org/officeDocument/2006/relationships/image" Target="../media/image141.emf"/><Relationship Id="rId3" Type="http://schemas.openxmlformats.org/officeDocument/2006/relationships/image" Target="../media/image96.emf"/><Relationship Id="rId12" Type="http://schemas.openxmlformats.org/officeDocument/2006/relationships/customXml" Target="../ink/ink101.xml"/><Relationship Id="rId17" Type="http://schemas.openxmlformats.org/officeDocument/2006/relationships/image" Target="../media/image103.emf"/><Relationship Id="rId25" Type="http://schemas.openxmlformats.org/officeDocument/2006/relationships/image" Target="../media/image107.emf"/><Relationship Id="rId33" Type="http://schemas.openxmlformats.org/officeDocument/2006/relationships/image" Target="../media/image111.emf"/><Relationship Id="rId38" Type="http://schemas.openxmlformats.org/officeDocument/2006/relationships/customXml" Target="../ink/ink114.xml"/><Relationship Id="rId46" Type="http://schemas.openxmlformats.org/officeDocument/2006/relationships/customXml" Target="../ink/ink118.xml"/><Relationship Id="rId59" Type="http://schemas.openxmlformats.org/officeDocument/2006/relationships/image" Target="../media/image124.emf"/><Relationship Id="rId67" Type="http://schemas.openxmlformats.org/officeDocument/2006/relationships/image" Target="../media/image128.emf"/><Relationship Id="rId20" Type="http://schemas.openxmlformats.org/officeDocument/2006/relationships/customXml" Target="../ink/ink105.xml"/><Relationship Id="rId41" Type="http://schemas.openxmlformats.org/officeDocument/2006/relationships/image" Target="../media/image115.emf"/><Relationship Id="rId54" Type="http://schemas.openxmlformats.org/officeDocument/2006/relationships/customXml" Target="../ink/ink122.xml"/><Relationship Id="rId62" Type="http://schemas.openxmlformats.org/officeDocument/2006/relationships/customXml" Target="../ink/ink126.xml"/><Relationship Id="rId70" Type="http://schemas.openxmlformats.org/officeDocument/2006/relationships/customXml" Target="../ink/ink130.xml"/><Relationship Id="rId75" Type="http://schemas.openxmlformats.org/officeDocument/2006/relationships/image" Target="../media/image132.emf"/><Relationship Id="rId83" Type="http://schemas.openxmlformats.org/officeDocument/2006/relationships/image" Target="../media/image136.emf"/><Relationship Id="rId88" Type="http://schemas.openxmlformats.org/officeDocument/2006/relationships/customXml" Target="../ink/ink139.xml"/><Relationship Id="rId91" Type="http://schemas.openxmlformats.org/officeDocument/2006/relationships/image" Target="../media/image140.emf"/><Relationship Id="rId96" Type="http://schemas.openxmlformats.org/officeDocument/2006/relationships/customXml" Target="../ink/ink14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8.xml"/><Relationship Id="rId15" Type="http://schemas.openxmlformats.org/officeDocument/2006/relationships/image" Target="../media/image102.emf"/><Relationship Id="rId23" Type="http://schemas.openxmlformats.org/officeDocument/2006/relationships/image" Target="../media/image106.emf"/><Relationship Id="rId28" Type="http://schemas.openxmlformats.org/officeDocument/2006/relationships/customXml" Target="../ink/ink109.xml"/><Relationship Id="rId36" Type="http://schemas.openxmlformats.org/officeDocument/2006/relationships/customXml" Target="../ink/ink113.xml"/><Relationship Id="rId49" Type="http://schemas.openxmlformats.org/officeDocument/2006/relationships/image" Target="../media/image119.emf"/><Relationship Id="rId57" Type="http://schemas.openxmlformats.org/officeDocument/2006/relationships/image" Target="../media/image123.emf"/><Relationship Id="rId10" Type="http://schemas.openxmlformats.org/officeDocument/2006/relationships/customXml" Target="../ink/ink100.xml"/><Relationship Id="rId31" Type="http://schemas.openxmlformats.org/officeDocument/2006/relationships/image" Target="../media/image110.emf"/><Relationship Id="rId44" Type="http://schemas.openxmlformats.org/officeDocument/2006/relationships/customXml" Target="../ink/ink117.xml"/><Relationship Id="rId52" Type="http://schemas.openxmlformats.org/officeDocument/2006/relationships/customXml" Target="../ink/ink121.xml"/><Relationship Id="rId60" Type="http://schemas.openxmlformats.org/officeDocument/2006/relationships/customXml" Target="../ink/ink125.xml"/><Relationship Id="rId65" Type="http://schemas.openxmlformats.org/officeDocument/2006/relationships/image" Target="../media/image127.emf"/><Relationship Id="rId73" Type="http://schemas.openxmlformats.org/officeDocument/2006/relationships/image" Target="../media/image131.emf"/><Relationship Id="rId78" Type="http://schemas.openxmlformats.org/officeDocument/2006/relationships/customXml" Target="../ink/ink134.xml"/><Relationship Id="rId81" Type="http://schemas.openxmlformats.org/officeDocument/2006/relationships/image" Target="../media/image135.emf"/><Relationship Id="rId86" Type="http://schemas.openxmlformats.org/officeDocument/2006/relationships/customXml" Target="../ink/ink138.xml"/><Relationship Id="rId94" Type="http://schemas.openxmlformats.org/officeDocument/2006/relationships/customXml" Target="../ink/ink142.xml"/><Relationship Id="rId4" Type="http://schemas.openxmlformats.org/officeDocument/2006/relationships/customXml" Target="../ink/ink97.xml"/><Relationship Id="rId9" Type="http://schemas.openxmlformats.org/officeDocument/2006/relationships/image" Target="../media/image99.emf"/><Relationship Id="rId13" Type="http://schemas.openxmlformats.org/officeDocument/2006/relationships/image" Target="../media/image101.emf"/><Relationship Id="rId18" Type="http://schemas.openxmlformats.org/officeDocument/2006/relationships/customXml" Target="../ink/ink104.xml"/><Relationship Id="rId39" Type="http://schemas.openxmlformats.org/officeDocument/2006/relationships/image" Target="../media/image1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7.xml"/><Relationship Id="rId13" Type="http://schemas.openxmlformats.org/officeDocument/2006/relationships/image" Target="../media/image149.emf"/><Relationship Id="rId18" Type="http://schemas.openxmlformats.org/officeDocument/2006/relationships/customXml" Target="../ink/ink152.xml"/><Relationship Id="rId3" Type="http://schemas.openxmlformats.org/officeDocument/2006/relationships/image" Target="../media/image144.emf"/><Relationship Id="rId21" Type="http://schemas.openxmlformats.org/officeDocument/2006/relationships/image" Target="../media/image153.emf"/><Relationship Id="rId7" Type="http://schemas.openxmlformats.org/officeDocument/2006/relationships/image" Target="../media/image146.emf"/><Relationship Id="rId12" Type="http://schemas.openxmlformats.org/officeDocument/2006/relationships/customXml" Target="../ink/ink149.xml"/><Relationship Id="rId17" Type="http://schemas.openxmlformats.org/officeDocument/2006/relationships/image" Target="../media/image151.emf"/><Relationship Id="rId2" Type="http://schemas.openxmlformats.org/officeDocument/2006/relationships/customXml" Target="../ink/ink144.xml"/><Relationship Id="rId16" Type="http://schemas.openxmlformats.org/officeDocument/2006/relationships/customXml" Target="../ink/ink151.xml"/><Relationship Id="rId20" Type="http://schemas.openxmlformats.org/officeDocument/2006/relationships/customXml" Target="../ink/ink15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46.xml"/><Relationship Id="rId11" Type="http://schemas.openxmlformats.org/officeDocument/2006/relationships/image" Target="../media/image148.emf"/><Relationship Id="rId5" Type="http://schemas.openxmlformats.org/officeDocument/2006/relationships/image" Target="../media/image145.emf"/><Relationship Id="rId15" Type="http://schemas.openxmlformats.org/officeDocument/2006/relationships/image" Target="../media/image150.emf"/><Relationship Id="rId10" Type="http://schemas.openxmlformats.org/officeDocument/2006/relationships/customXml" Target="../ink/ink148.xml"/><Relationship Id="rId19" Type="http://schemas.openxmlformats.org/officeDocument/2006/relationships/image" Target="../media/image152.emf"/><Relationship Id="rId4" Type="http://schemas.openxmlformats.org/officeDocument/2006/relationships/customXml" Target="../ink/ink145.xml"/><Relationship Id="rId9" Type="http://schemas.openxmlformats.org/officeDocument/2006/relationships/image" Target="../media/image147.emf"/><Relationship Id="rId14" Type="http://schemas.openxmlformats.org/officeDocument/2006/relationships/customXml" Target="../ink/ink15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7.xml"/><Relationship Id="rId3" Type="http://schemas.openxmlformats.org/officeDocument/2006/relationships/image" Target="../media/image154.emf"/><Relationship Id="rId7" Type="http://schemas.openxmlformats.org/officeDocument/2006/relationships/image" Target="../media/image156.emf"/><Relationship Id="rId2" Type="http://schemas.openxmlformats.org/officeDocument/2006/relationships/customXml" Target="../ink/ink15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56.xml"/><Relationship Id="rId11" Type="http://schemas.openxmlformats.org/officeDocument/2006/relationships/image" Target="../media/image158.emf"/><Relationship Id="rId5" Type="http://schemas.openxmlformats.org/officeDocument/2006/relationships/image" Target="../media/image155.emf"/><Relationship Id="rId10" Type="http://schemas.openxmlformats.org/officeDocument/2006/relationships/customXml" Target="../ink/ink158.xml"/><Relationship Id="rId4" Type="http://schemas.openxmlformats.org/officeDocument/2006/relationships/customXml" Target="../ink/ink155.xml"/><Relationship Id="rId9" Type="http://schemas.openxmlformats.org/officeDocument/2006/relationships/image" Target="../media/image15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2.xml"/><Relationship Id="rId13" Type="http://schemas.openxmlformats.org/officeDocument/2006/relationships/image" Target="../media/image164.emf"/><Relationship Id="rId18" Type="http://schemas.openxmlformats.org/officeDocument/2006/relationships/customXml" Target="../ink/ink167.xml"/><Relationship Id="rId3" Type="http://schemas.openxmlformats.org/officeDocument/2006/relationships/image" Target="../media/image159.emf"/><Relationship Id="rId7" Type="http://schemas.openxmlformats.org/officeDocument/2006/relationships/image" Target="../media/image161.emf"/><Relationship Id="rId12" Type="http://schemas.openxmlformats.org/officeDocument/2006/relationships/customXml" Target="../ink/ink164.xml"/><Relationship Id="rId17" Type="http://schemas.openxmlformats.org/officeDocument/2006/relationships/image" Target="../media/image166.emf"/><Relationship Id="rId2" Type="http://schemas.openxmlformats.org/officeDocument/2006/relationships/customXml" Target="../ink/ink159.xml"/><Relationship Id="rId16" Type="http://schemas.openxmlformats.org/officeDocument/2006/relationships/customXml" Target="../ink/ink16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1.xml"/><Relationship Id="rId11" Type="http://schemas.openxmlformats.org/officeDocument/2006/relationships/image" Target="../media/image163.emf"/><Relationship Id="rId5" Type="http://schemas.openxmlformats.org/officeDocument/2006/relationships/image" Target="../media/image160.emf"/><Relationship Id="rId15" Type="http://schemas.openxmlformats.org/officeDocument/2006/relationships/image" Target="../media/image165.emf"/><Relationship Id="rId10" Type="http://schemas.openxmlformats.org/officeDocument/2006/relationships/customXml" Target="../ink/ink163.xml"/><Relationship Id="rId19" Type="http://schemas.openxmlformats.org/officeDocument/2006/relationships/image" Target="../media/image167.emf"/><Relationship Id="rId4" Type="http://schemas.openxmlformats.org/officeDocument/2006/relationships/customXml" Target="../ink/ink160.xml"/><Relationship Id="rId9" Type="http://schemas.openxmlformats.org/officeDocument/2006/relationships/image" Target="../media/image162.emf"/><Relationship Id="rId14" Type="http://schemas.openxmlformats.org/officeDocument/2006/relationships/customXml" Target="../ink/ink16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1.xml"/><Relationship Id="rId13" Type="http://schemas.openxmlformats.org/officeDocument/2006/relationships/image" Target="../media/image173.emf"/><Relationship Id="rId18" Type="http://schemas.openxmlformats.org/officeDocument/2006/relationships/customXml" Target="../ink/ink176.xml"/><Relationship Id="rId3" Type="http://schemas.openxmlformats.org/officeDocument/2006/relationships/image" Target="../media/image168.emf"/><Relationship Id="rId21" Type="http://schemas.openxmlformats.org/officeDocument/2006/relationships/image" Target="../media/image177.emf"/><Relationship Id="rId7" Type="http://schemas.openxmlformats.org/officeDocument/2006/relationships/image" Target="../media/image170.emf"/><Relationship Id="rId12" Type="http://schemas.openxmlformats.org/officeDocument/2006/relationships/customXml" Target="../ink/ink173.xml"/><Relationship Id="rId17" Type="http://schemas.openxmlformats.org/officeDocument/2006/relationships/image" Target="../media/image175.emf"/><Relationship Id="rId25" Type="http://schemas.openxmlformats.org/officeDocument/2006/relationships/image" Target="../media/image179.emf"/><Relationship Id="rId2" Type="http://schemas.openxmlformats.org/officeDocument/2006/relationships/customXml" Target="../ink/ink168.xml"/><Relationship Id="rId16" Type="http://schemas.openxmlformats.org/officeDocument/2006/relationships/customXml" Target="../ink/ink175.xml"/><Relationship Id="rId20" Type="http://schemas.openxmlformats.org/officeDocument/2006/relationships/customXml" Target="../ink/ink17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70.xml"/><Relationship Id="rId11" Type="http://schemas.openxmlformats.org/officeDocument/2006/relationships/image" Target="../media/image172.emf"/><Relationship Id="rId24" Type="http://schemas.openxmlformats.org/officeDocument/2006/relationships/customXml" Target="../ink/ink179.xml"/><Relationship Id="rId5" Type="http://schemas.openxmlformats.org/officeDocument/2006/relationships/image" Target="../media/image169.emf"/><Relationship Id="rId15" Type="http://schemas.openxmlformats.org/officeDocument/2006/relationships/image" Target="../media/image174.emf"/><Relationship Id="rId23" Type="http://schemas.openxmlformats.org/officeDocument/2006/relationships/image" Target="../media/image178.emf"/><Relationship Id="rId10" Type="http://schemas.openxmlformats.org/officeDocument/2006/relationships/customXml" Target="../ink/ink172.xml"/><Relationship Id="rId19" Type="http://schemas.openxmlformats.org/officeDocument/2006/relationships/image" Target="../media/image176.emf"/><Relationship Id="rId4" Type="http://schemas.openxmlformats.org/officeDocument/2006/relationships/customXml" Target="../ink/ink169.xml"/><Relationship Id="rId9" Type="http://schemas.openxmlformats.org/officeDocument/2006/relationships/image" Target="../media/image171.emf"/><Relationship Id="rId14" Type="http://schemas.openxmlformats.org/officeDocument/2006/relationships/customXml" Target="../ink/ink174.xml"/><Relationship Id="rId22" Type="http://schemas.openxmlformats.org/officeDocument/2006/relationships/customXml" Target="../ink/ink1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customXml" Target="../ink/ink1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1.emf"/><Relationship Id="rId4" Type="http://schemas.openxmlformats.org/officeDocument/2006/relationships/customXml" Target="../ink/ink18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5.xml"/><Relationship Id="rId13" Type="http://schemas.openxmlformats.org/officeDocument/2006/relationships/image" Target="../media/image187.emf"/><Relationship Id="rId3" Type="http://schemas.openxmlformats.org/officeDocument/2006/relationships/image" Target="../media/image182.emf"/><Relationship Id="rId7" Type="http://schemas.openxmlformats.org/officeDocument/2006/relationships/image" Target="../media/image184.emf"/><Relationship Id="rId12" Type="http://schemas.openxmlformats.org/officeDocument/2006/relationships/customXml" Target="../ink/ink187.xml"/><Relationship Id="rId2" Type="http://schemas.openxmlformats.org/officeDocument/2006/relationships/customXml" Target="../ink/ink18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4.xml"/><Relationship Id="rId11" Type="http://schemas.openxmlformats.org/officeDocument/2006/relationships/image" Target="../media/image186.emf"/><Relationship Id="rId5" Type="http://schemas.openxmlformats.org/officeDocument/2006/relationships/image" Target="../media/image183.emf"/><Relationship Id="rId10" Type="http://schemas.openxmlformats.org/officeDocument/2006/relationships/customXml" Target="../ink/ink186.xml"/><Relationship Id="rId4" Type="http://schemas.openxmlformats.org/officeDocument/2006/relationships/customXml" Target="../ink/ink183.xml"/><Relationship Id="rId9" Type="http://schemas.openxmlformats.org/officeDocument/2006/relationships/image" Target="../media/image18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1.xml"/><Relationship Id="rId13" Type="http://schemas.openxmlformats.org/officeDocument/2006/relationships/image" Target="../media/image193.emf"/><Relationship Id="rId3" Type="http://schemas.openxmlformats.org/officeDocument/2006/relationships/image" Target="../media/image188.emf"/><Relationship Id="rId7" Type="http://schemas.openxmlformats.org/officeDocument/2006/relationships/image" Target="../media/image190.emf"/><Relationship Id="rId12" Type="http://schemas.openxmlformats.org/officeDocument/2006/relationships/customXml" Target="../ink/ink193.xml"/><Relationship Id="rId2" Type="http://schemas.openxmlformats.org/officeDocument/2006/relationships/customXml" Target="../ink/ink18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0.xml"/><Relationship Id="rId11" Type="http://schemas.openxmlformats.org/officeDocument/2006/relationships/image" Target="../media/image192.emf"/><Relationship Id="rId5" Type="http://schemas.openxmlformats.org/officeDocument/2006/relationships/image" Target="../media/image189.emf"/><Relationship Id="rId10" Type="http://schemas.openxmlformats.org/officeDocument/2006/relationships/customXml" Target="../ink/ink192.xml"/><Relationship Id="rId4" Type="http://schemas.openxmlformats.org/officeDocument/2006/relationships/customXml" Target="../ink/ink189.xml"/><Relationship Id="rId9" Type="http://schemas.openxmlformats.org/officeDocument/2006/relationships/image" Target="../media/image19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.xml"/><Relationship Id="rId5" Type="http://schemas.openxmlformats.org/officeDocument/2006/relationships/image" Target="../media/image18.emf"/><Relationship Id="rId4" Type="http://schemas.openxmlformats.org/officeDocument/2006/relationships/customXml" Target="../ink/ink18.xml"/><Relationship Id="rId9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7.xml"/><Relationship Id="rId3" Type="http://schemas.openxmlformats.org/officeDocument/2006/relationships/image" Target="../media/image194.emf"/><Relationship Id="rId7" Type="http://schemas.openxmlformats.org/officeDocument/2006/relationships/image" Target="../media/image196.emf"/><Relationship Id="rId2" Type="http://schemas.openxmlformats.org/officeDocument/2006/relationships/customXml" Target="../ink/ink19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6.xml"/><Relationship Id="rId11" Type="http://schemas.openxmlformats.org/officeDocument/2006/relationships/image" Target="../media/image198.emf"/><Relationship Id="rId5" Type="http://schemas.openxmlformats.org/officeDocument/2006/relationships/image" Target="../media/image195.emf"/><Relationship Id="rId10" Type="http://schemas.openxmlformats.org/officeDocument/2006/relationships/customXml" Target="../ink/ink198.xml"/><Relationship Id="rId4" Type="http://schemas.openxmlformats.org/officeDocument/2006/relationships/customXml" Target="../ink/ink195.xml"/><Relationship Id="rId9" Type="http://schemas.openxmlformats.org/officeDocument/2006/relationships/image" Target="../media/image19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customXml" Target="../ink/ink19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3.xml"/><Relationship Id="rId13" Type="http://schemas.openxmlformats.org/officeDocument/2006/relationships/image" Target="../media/image205.emf"/><Relationship Id="rId3" Type="http://schemas.openxmlformats.org/officeDocument/2006/relationships/image" Target="../media/image200.emf"/><Relationship Id="rId7" Type="http://schemas.openxmlformats.org/officeDocument/2006/relationships/image" Target="../media/image202.emf"/><Relationship Id="rId12" Type="http://schemas.openxmlformats.org/officeDocument/2006/relationships/customXml" Target="../ink/ink205.xml"/><Relationship Id="rId2" Type="http://schemas.openxmlformats.org/officeDocument/2006/relationships/customXml" Target="../ink/ink20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2.xml"/><Relationship Id="rId11" Type="http://schemas.openxmlformats.org/officeDocument/2006/relationships/image" Target="../media/image204.emf"/><Relationship Id="rId5" Type="http://schemas.openxmlformats.org/officeDocument/2006/relationships/image" Target="../media/image201.emf"/><Relationship Id="rId10" Type="http://schemas.openxmlformats.org/officeDocument/2006/relationships/customXml" Target="../ink/ink204.xml"/><Relationship Id="rId4" Type="http://schemas.openxmlformats.org/officeDocument/2006/relationships/customXml" Target="../ink/ink201.xml"/><Relationship Id="rId9" Type="http://schemas.openxmlformats.org/officeDocument/2006/relationships/image" Target="../media/image20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9.xml"/><Relationship Id="rId3" Type="http://schemas.openxmlformats.org/officeDocument/2006/relationships/image" Target="../media/image206.emf"/><Relationship Id="rId7" Type="http://schemas.openxmlformats.org/officeDocument/2006/relationships/image" Target="../media/image208.emf"/><Relationship Id="rId2" Type="http://schemas.openxmlformats.org/officeDocument/2006/relationships/customXml" Target="../ink/ink20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8.xml"/><Relationship Id="rId5" Type="http://schemas.openxmlformats.org/officeDocument/2006/relationships/image" Target="../media/image207.emf"/><Relationship Id="rId4" Type="http://schemas.openxmlformats.org/officeDocument/2006/relationships/customXml" Target="../ink/ink207.xml"/><Relationship Id="rId9" Type="http://schemas.openxmlformats.org/officeDocument/2006/relationships/image" Target="../media/image20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3.xml"/><Relationship Id="rId13" Type="http://schemas.openxmlformats.org/officeDocument/2006/relationships/image" Target="../media/image215.emf"/><Relationship Id="rId3" Type="http://schemas.openxmlformats.org/officeDocument/2006/relationships/image" Target="../media/image210.emf"/><Relationship Id="rId7" Type="http://schemas.openxmlformats.org/officeDocument/2006/relationships/image" Target="../media/image212.emf"/><Relationship Id="rId12" Type="http://schemas.openxmlformats.org/officeDocument/2006/relationships/customXml" Target="../ink/ink215.xml"/><Relationship Id="rId2" Type="http://schemas.openxmlformats.org/officeDocument/2006/relationships/customXml" Target="../ink/ink2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2.xml"/><Relationship Id="rId11" Type="http://schemas.openxmlformats.org/officeDocument/2006/relationships/image" Target="../media/image214.emf"/><Relationship Id="rId5" Type="http://schemas.openxmlformats.org/officeDocument/2006/relationships/image" Target="../media/image211.emf"/><Relationship Id="rId10" Type="http://schemas.openxmlformats.org/officeDocument/2006/relationships/customXml" Target="../ink/ink214.xml"/><Relationship Id="rId4" Type="http://schemas.openxmlformats.org/officeDocument/2006/relationships/customXml" Target="../ink/ink211.xml"/><Relationship Id="rId9" Type="http://schemas.openxmlformats.org/officeDocument/2006/relationships/image" Target="../media/image2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customXml" Target="../ink/ink2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emf"/><Relationship Id="rId4" Type="http://schemas.openxmlformats.org/officeDocument/2006/relationships/customXml" Target="../ink/ink2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1.xml"/><Relationship Id="rId13" Type="http://schemas.openxmlformats.org/officeDocument/2006/relationships/image" Target="../media/image223.emf"/><Relationship Id="rId18" Type="http://schemas.openxmlformats.org/officeDocument/2006/relationships/customXml" Target="../ink/ink226.xml"/><Relationship Id="rId3" Type="http://schemas.openxmlformats.org/officeDocument/2006/relationships/image" Target="../media/image218.emf"/><Relationship Id="rId21" Type="http://schemas.openxmlformats.org/officeDocument/2006/relationships/image" Target="../media/image227.emf"/><Relationship Id="rId7" Type="http://schemas.openxmlformats.org/officeDocument/2006/relationships/image" Target="../media/image220.emf"/><Relationship Id="rId12" Type="http://schemas.openxmlformats.org/officeDocument/2006/relationships/customXml" Target="../ink/ink223.xml"/><Relationship Id="rId17" Type="http://schemas.openxmlformats.org/officeDocument/2006/relationships/image" Target="../media/image225.emf"/><Relationship Id="rId2" Type="http://schemas.openxmlformats.org/officeDocument/2006/relationships/customXml" Target="../ink/ink218.xml"/><Relationship Id="rId16" Type="http://schemas.openxmlformats.org/officeDocument/2006/relationships/customXml" Target="../ink/ink225.xml"/><Relationship Id="rId20" Type="http://schemas.openxmlformats.org/officeDocument/2006/relationships/customXml" Target="../ink/ink2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0.xml"/><Relationship Id="rId11" Type="http://schemas.openxmlformats.org/officeDocument/2006/relationships/image" Target="../media/image222.emf"/><Relationship Id="rId5" Type="http://schemas.openxmlformats.org/officeDocument/2006/relationships/image" Target="../media/image219.emf"/><Relationship Id="rId15" Type="http://schemas.openxmlformats.org/officeDocument/2006/relationships/image" Target="../media/image224.emf"/><Relationship Id="rId10" Type="http://schemas.openxmlformats.org/officeDocument/2006/relationships/customXml" Target="../ink/ink222.xml"/><Relationship Id="rId19" Type="http://schemas.openxmlformats.org/officeDocument/2006/relationships/image" Target="../media/image226.emf"/><Relationship Id="rId4" Type="http://schemas.openxmlformats.org/officeDocument/2006/relationships/customXml" Target="../ink/ink219.xml"/><Relationship Id="rId9" Type="http://schemas.openxmlformats.org/officeDocument/2006/relationships/image" Target="../media/image221.emf"/><Relationship Id="rId14" Type="http://schemas.openxmlformats.org/officeDocument/2006/relationships/customXml" Target="../ink/ink2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1.xml"/><Relationship Id="rId13" Type="http://schemas.openxmlformats.org/officeDocument/2006/relationships/image" Target="../media/image233.emf"/><Relationship Id="rId18" Type="http://schemas.openxmlformats.org/officeDocument/2006/relationships/customXml" Target="../ink/ink236.xml"/><Relationship Id="rId3" Type="http://schemas.openxmlformats.org/officeDocument/2006/relationships/image" Target="../media/image228.emf"/><Relationship Id="rId21" Type="http://schemas.openxmlformats.org/officeDocument/2006/relationships/image" Target="../media/image237.emf"/><Relationship Id="rId7" Type="http://schemas.openxmlformats.org/officeDocument/2006/relationships/image" Target="../media/image230.emf"/><Relationship Id="rId12" Type="http://schemas.openxmlformats.org/officeDocument/2006/relationships/customXml" Target="../ink/ink233.xml"/><Relationship Id="rId17" Type="http://schemas.openxmlformats.org/officeDocument/2006/relationships/image" Target="../media/image235.emf"/><Relationship Id="rId2" Type="http://schemas.openxmlformats.org/officeDocument/2006/relationships/customXml" Target="../ink/ink228.xml"/><Relationship Id="rId16" Type="http://schemas.openxmlformats.org/officeDocument/2006/relationships/customXml" Target="../ink/ink235.xml"/><Relationship Id="rId20" Type="http://schemas.openxmlformats.org/officeDocument/2006/relationships/customXml" Target="../ink/ink23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0.xml"/><Relationship Id="rId11" Type="http://schemas.openxmlformats.org/officeDocument/2006/relationships/image" Target="../media/image232.emf"/><Relationship Id="rId5" Type="http://schemas.openxmlformats.org/officeDocument/2006/relationships/image" Target="../media/image229.emf"/><Relationship Id="rId15" Type="http://schemas.openxmlformats.org/officeDocument/2006/relationships/image" Target="../media/image234.emf"/><Relationship Id="rId23" Type="http://schemas.openxmlformats.org/officeDocument/2006/relationships/image" Target="../media/image238.emf"/><Relationship Id="rId10" Type="http://schemas.openxmlformats.org/officeDocument/2006/relationships/customXml" Target="../ink/ink232.xml"/><Relationship Id="rId19" Type="http://schemas.openxmlformats.org/officeDocument/2006/relationships/image" Target="../media/image236.emf"/><Relationship Id="rId4" Type="http://schemas.openxmlformats.org/officeDocument/2006/relationships/customXml" Target="../ink/ink229.xml"/><Relationship Id="rId9" Type="http://schemas.openxmlformats.org/officeDocument/2006/relationships/image" Target="../media/image231.emf"/><Relationship Id="rId14" Type="http://schemas.openxmlformats.org/officeDocument/2006/relationships/customXml" Target="../ink/ink234.xml"/><Relationship Id="rId22" Type="http://schemas.openxmlformats.org/officeDocument/2006/relationships/customXml" Target="../ink/ink238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4.emf"/><Relationship Id="rId18" Type="http://schemas.openxmlformats.org/officeDocument/2006/relationships/customXml" Target="../ink/ink247.xml"/><Relationship Id="rId26" Type="http://schemas.openxmlformats.org/officeDocument/2006/relationships/customXml" Target="../ink/ink251.xml"/><Relationship Id="rId39" Type="http://schemas.openxmlformats.org/officeDocument/2006/relationships/image" Target="../media/image257.emf"/><Relationship Id="rId3" Type="http://schemas.openxmlformats.org/officeDocument/2006/relationships/image" Target="../media/image239.emf"/><Relationship Id="rId21" Type="http://schemas.openxmlformats.org/officeDocument/2006/relationships/image" Target="../media/image248.emf"/><Relationship Id="rId34" Type="http://schemas.openxmlformats.org/officeDocument/2006/relationships/customXml" Target="../ink/ink255.xml"/><Relationship Id="rId42" Type="http://schemas.openxmlformats.org/officeDocument/2006/relationships/customXml" Target="../ink/ink259.xml"/><Relationship Id="rId47" Type="http://schemas.openxmlformats.org/officeDocument/2006/relationships/image" Target="../media/image261.emf"/><Relationship Id="rId7" Type="http://schemas.openxmlformats.org/officeDocument/2006/relationships/image" Target="../media/image241.emf"/><Relationship Id="rId12" Type="http://schemas.openxmlformats.org/officeDocument/2006/relationships/customXml" Target="../ink/ink244.xml"/><Relationship Id="rId17" Type="http://schemas.openxmlformats.org/officeDocument/2006/relationships/image" Target="../media/image246.emf"/><Relationship Id="rId25" Type="http://schemas.openxmlformats.org/officeDocument/2006/relationships/image" Target="../media/image250.emf"/><Relationship Id="rId33" Type="http://schemas.openxmlformats.org/officeDocument/2006/relationships/image" Target="../media/image254.emf"/><Relationship Id="rId38" Type="http://schemas.openxmlformats.org/officeDocument/2006/relationships/customXml" Target="../ink/ink257.xml"/><Relationship Id="rId46" Type="http://schemas.openxmlformats.org/officeDocument/2006/relationships/customXml" Target="../ink/ink261.xml"/><Relationship Id="rId2" Type="http://schemas.openxmlformats.org/officeDocument/2006/relationships/customXml" Target="../ink/ink239.xml"/><Relationship Id="rId16" Type="http://schemas.openxmlformats.org/officeDocument/2006/relationships/customXml" Target="../ink/ink246.xml"/><Relationship Id="rId20" Type="http://schemas.openxmlformats.org/officeDocument/2006/relationships/customXml" Target="../ink/ink248.xml"/><Relationship Id="rId29" Type="http://schemas.openxmlformats.org/officeDocument/2006/relationships/image" Target="../media/image252.emf"/><Relationship Id="rId41" Type="http://schemas.openxmlformats.org/officeDocument/2006/relationships/image" Target="../media/image258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1.xml"/><Relationship Id="rId11" Type="http://schemas.openxmlformats.org/officeDocument/2006/relationships/image" Target="../media/image243.emf"/><Relationship Id="rId24" Type="http://schemas.openxmlformats.org/officeDocument/2006/relationships/customXml" Target="../ink/ink250.xml"/><Relationship Id="rId32" Type="http://schemas.openxmlformats.org/officeDocument/2006/relationships/customXml" Target="../ink/ink254.xml"/><Relationship Id="rId37" Type="http://schemas.openxmlformats.org/officeDocument/2006/relationships/image" Target="../media/image256.emf"/><Relationship Id="rId40" Type="http://schemas.openxmlformats.org/officeDocument/2006/relationships/customXml" Target="../ink/ink258.xml"/><Relationship Id="rId45" Type="http://schemas.openxmlformats.org/officeDocument/2006/relationships/image" Target="../media/image260.emf"/><Relationship Id="rId5" Type="http://schemas.openxmlformats.org/officeDocument/2006/relationships/image" Target="../media/image240.emf"/><Relationship Id="rId15" Type="http://schemas.openxmlformats.org/officeDocument/2006/relationships/image" Target="../media/image245.emf"/><Relationship Id="rId23" Type="http://schemas.openxmlformats.org/officeDocument/2006/relationships/image" Target="../media/image249.emf"/><Relationship Id="rId28" Type="http://schemas.openxmlformats.org/officeDocument/2006/relationships/customXml" Target="../ink/ink252.xml"/><Relationship Id="rId36" Type="http://schemas.openxmlformats.org/officeDocument/2006/relationships/customXml" Target="../ink/ink256.xml"/><Relationship Id="rId49" Type="http://schemas.openxmlformats.org/officeDocument/2006/relationships/image" Target="../media/image262.emf"/><Relationship Id="rId10" Type="http://schemas.openxmlformats.org/officeDocument/2006/relationships/customXml" Target="../ink/ink243.xml"/><Relationship Id="rId19" Type="http://schemas.openxmlformats.org/officeDocument/2006/relationships/image" Target="../media/image247.emf"/><Relationship Id="rId31" Type="http://schemas.openxmlformats.org/officeDocument/2006/relationships/image" Target="../media/image253.emf"/><Relationship Id="rId44" Type="http://schemas.openxmlformats.org/officeDocument/2006/relationships/customXml" Target="../ink/ink260.xml"/><Relationship Id="rId4" Type="http://schemas.openxmlformats.org/officeDocument/2006/relationships/customXml" Target="../ink/ink240.xml"/><Relationship Id="rId9" Type="http://schemas.openxmlformats.org/officeDocument/2006/relationships/image" Target="../media/image242.emf"/><Relationship Id="rId14" Type="http://schemas.openxmlformats.org/officeDocument/2006/relationships/customXml" Target="../ink/ink245.xml"/><Relationship Id="rId22" Type="http://schemas.openxmlformats.org/officeDocument/2006/relationships/customXml" Target="../ink/ink249.xml"/><Relationship Id="rId27" Type="http://schemas.openxmlformats.org/officeDocument/2006/relationships/image" Target="../media/image251.emf"/><Relationship Id="rId30" Type="http://schemas.openxmlformats.org/officeDocument/2006/relationships/customXml" Target="../ink/ink253.xml"/><Relationship Id="rId35" Type="http://schemas.openxmlformats.org/officeDocument/2006/relationships/image" Target="../media/image255.emf"/><Relationship Id="rId43" Type="http://schemas.openxmlformats.org/officeDocument/2006/relationships/image" Target="../media/image259.emf"/><Relationship Id="rId48" Type="http://schemas.openxmlformats.org/officeDocument/2006/relationships/customXml" Target="../ink/ink262.xml"/><Relationship Id="rId8" Type="http://schemas.openxmlformats.org/officeDocument/2006/relationships/customXml" Target="../ink/ink24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6.xml"/><Relationship Id="rId13" Type="http://schemas.openxmlformats.org/officeDocument/2006/relationships/image" Target="../media/image247.emf"/><Relationship Id="rId18" Type="http://schemas.openxmlformats.org/officeDocument/2006/relationships/customXml" Target="../ink/ink271.xml"/><Relationship Id="rId26" Type="http://schemas.openxmlformats.org/officeDocument/2006/relationships/customXml" Target="../ink/ink275.xml"/><Relationship Id="rId39" Type="http://schemas.openxmlformats.org/officeDocument/2006/relationships/image" Target="../media/image270.emf"/><Relationship Id="rId3" Type="http://schemas.openxmlformats.org/officeDocument/2006/relationships/image" Target="../media/image263.emf"/><Relationship Id="rId21" Type="http://schemas.openxmlformats.org/officeDocument/2006/relationships/image" Target="../media/image257.emf"/><Relationship Id="rId34" Type="http://schemas.openxmlformats.org/officeDocument/2006/relationships/customXml" Target="../ink/ink279.xml"/><Relationship Id="rId7" Type="http://schemas.openxmlformats.org/officeDocument/2006/relationships/image" Target="../media/image241.emf"/><Relationship Id="rId12" Type="http://schemas.openxmlformats.org/officeDocument/2006/relationships/customXml" Target="../ink/ink268.xml"/><Relationship Id="rId17" Type="http://schemas.openxmlformats.org/officeDocument/2006/relationships/image" Target="../media/image254.emf"/><Relationship Id="rId25" Type="http://schemas.openxmlformats.org/officeDocument/2006/relationships/image" Target="../media/image260.emf"/><Relationship Id="rId33" Type="http://schemas.openxmlformats.org/officeDocument/2006/relationships/image" Target="../media/image267.emf"/><Relationship Id="rId38" Type="http://schemas.openxmlformats.org/officeDocument/2006/relationships/customXml" Target="../ink/ink281.xml"/><Relationship Id="rId2" Type="http://schemas.openxmlformats.org/officeDocument/2006/relationships/customXml" Target="../ink/ink263.xml"/><Relationship Id="rId16" Type="http://schemas.openxmlformats.org/officeDocument/2006/relationships/customXml" Target="../ink/ink270.xml"/><Relationship Id="rId20" Type="http://schemas.openxmlformats.org/officeDocument/2006/relationships/customXml" Target="../ink/ink272.xml"/><Relationship Id="rId29" Type="http://schemas.openxmlformats.org/officeDocument/2006/relationships/image" Target="../media/image265.emf"/><Relationship Id="rId41" Type="http://schemas.openxmlformats.org/officeDocument/2006/relationships/image" Target="../media/image27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5.xml"/><Relationship Id="rId11" Type="http://schemas.openxmlformats.org/officeDocument/2006/relationships/image" Target="../media/image244.emf"/><Relationship Id="rId24" Type="http://schemas.openxmlformats.org/officeDocument/2006/relationships/customXml" Target="../ink/ink274.xml"/><Relationship Id="rId32" Type="http://schemas.openxmlformats.org/officeDocument/2006/relationships/customXml" Target="../ink/ink278.xml"/><Relationship Id="rId37" Type="http://schemas.openxmlformats.org/officeDocument/2006/relationships/image" Target="../media/image269.emf"/><Relationship Id="rId40" Type="http://schemas.openxmlformats.org/officeDocument/2006/relationships/customXml" Target="../ink/ink282.xml"/><Relationship Id="rId5" Type="http://schemas.openxmlformats.org/officeDocument/2006/relationships/image" Target="../media/image240.emf"/><Relationship Id="rId15" Type="http://schemas.openxmlformats.org/officeDocument/2006/relationships/image" Target="../media/image253.emf"/><Relationship Id="rId23" Type="http://schemas.openxmlformats.org/officeDocument/2006/relationships/image" Target="../media/image264.emf"/><Relationship Id="rId28" Type="http://schemas.openxmlformats.org/officeDocument/2006/relationships/customXml" Target="../ink/ink276.xml"/><Relationship Id="rId36" Type="http://schemas.openxmlformats.org/officeDocument/2006/relationships/customXml" Target="../ink/ink280.xml"/><Relationship Id="rId10" Type="http://schemas.openxmlformats.org/officeDocument/2006/relationships/customXml" Target="../ink/ink267.xml"/><Relationship Id="rId19" Type="http://schemas.openxmlformats.org/officeDocument/2006/relationships/image" Target="../media/image255.emf"/><Relationship Id="rId31" Type="http://schemas.openxmlformats.org/officeDocument/2006/relationships/image" Target="../media/image266.emf"/><Relationship Id="rId4" Type="http://schemas.openxmlformats.org/officeDocument/2006/relationships/customXml" Target="../ink/ink264.xml"/><Relationship Id="rId9" Type="http://schemas.openxmlformats.org/officeDocument/2006/relationships/image" Target="../media/image242.emf"/><Relationship Id="rId14" Type="http://schemas.openxmlformats.org/officeDocument/2006/relationships/customXml" Target="../ink/ink269.xml"/><Relationship Id="rId22" Type="http://schemas.openxmlformats.org/officeDocument/2006/relationships/customXml" Target="../ink/ink273.xml"/><Relationship Id="rId27" Type="http://schemas.openxmlformats.org/officeDocument/2006/relationships/image" Target="../media/image262.emf"/><Relationship Id="rId30" Type="http://schemas.openxmlformats.org/officeDocument/2006/relationships/customXml" Target="../ink/ink277.xml"/><Relationship Id="rId35" Type="http://schemas.openxmlformats.org/officeDocument/2006/relationships/image" Target="../media/image26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12" Type="http://schemas.openxmlformats.org/officeDocument/2006/relationships/customXml" Target="../ink/ink26.xml"/><Relationship Id="rId17" Type="http://schemas.openxmlformats.org/officeDocument/2006/relationships/image" Target="../media/image28.emf"/><Relationship Id="rId2" Type="http://schemas.openxmlformats.org/officeDocument/2006/relationships/customXml" Target="../ink/ink21.xml"/><Relationship Id="rId16" Type="http://schemas.openxmlformats.org/officeDocument/2006/relationships/customXml" Target="../ink/ink2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3.xml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10" Type="http://schemas.openxmlformats.org/officeDocument/2006/relationships/customXml" Target="../ink/ink25.xml"/><Relationship Id="rId4" Type="http://schemas.openxmlformats.org/officeDocument/2006/relationships/customXml" Target="../ink/ink22.xml"/><Relationship Id="rId9" Type="http://schemas.openxmlformats.org/officeDocument/2006/relationships/image" Target="../media/image24.emf"/><Relationship Id="rId14" Type="http://schemas.openxmlformats.org/officeDocument/2006/relationships/customXml" Target="../ink/ink2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6.xml"/><Relationship Id="rId3" Type="http://schemas.openxmlformats.org/officeDocument/2006/relationships/image" Target="../media/image272.emf"/><Relationship Id="rId7" Type="http://schemas.openxmlformats.org/officeDocument/2006/relationships/image" Target="../media/image274.emf"/><Relationship Id="rId2" Type="http://schemas.openxmlformats.org/officeDocument/2006/relationships/customXml" Target="../ink/ink28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5.xml"/><Relationship Id="rId5" Type="http://schemas.openxmlformats.org/officeDocument/2006/relationships/image" Target="../media/image273.emf"/><Relationship Id="rId4" Type="http://schemas.openxmlformats.org/officeDocument/2006/relationships/customXml" Target="../ink/ink284.xml"/><Relationship Id="rId9" Type="http://schemas.openxmlformats.org/officeDocument/2006/relationships/image" Target="../media/image27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0.xml"/><Relationship Id="rId13" Type="http://schemas.openxmlformats.org/officeDocument/2006/relationships/image" Target="../media/image281.emf"/><Relationship Id="rId3" Type="http://schemas.openxmlformats.org/officeDocument/2006/relationships/image" Target="../media/image276.emf"/><Relationship Id="rId7" Type="http://schemas.openxmlformats.org/officeDocument/2006/relationships/image" Target="../media/image278.emf"/><Relationship Id="rId12" Type="http://schemas.openxmlformats.org/officeDocument/2006/relationships/customXml" Target="../ink/ink292.xml"/><Relationship Id="rId2" Type="http://schemas.openxmlformats.org/officeDocument/2006/relationships/customXml" Target="../ink/ink28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9.xml"/><Relationship Id="rId11" Type="http://schemas.openxmlformats.org/officeDocument/2006/relationships/image" Target="../media/image280.emf"/><Relationship Id="rId5" Type="http://schemas.openxmlformats.org/officeDocument/2006/relationships/image" Target="../media/image277.emf"/><Relationship Id="rId10" Type="http://schemas.openxmlformats.org/officeDocument/2006/relationships/customXml" Target="../ink/ink291.xml"/><Relationship Id="rId4" Type="http://schemas.openxmlformats.org/officeDocument/2006/relationships/customXml" Target="../ink/ink288.xml"/><Relationship Id="rId9" Type="http://schemas.openxmlformats.org/officeDocument/2006/relationships/image" Target="../media/image27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6.xml"/><Relationship Id="rId13" Type="http://schemas.openxmlformats.org/officeDocument/2006/relationships/image" Target="../media/image287.emf"/><Relationship Id="rId18" Type="http://schemas.openxmlformats.org/officeDocument/2006/relationships/customXml" Target="../ink/ink301.xml"/><Relationship Id="rId26" Type="http://schemas.openxmlformats.org/officeDocument/2006/relationships/customXml" Target="../ink/ink305.xml"/><Relationship Id="rId39" Type="http://schemas.openxmlformats.org/officeDocument/2006/relationships/image" Target="../media/image300.emf"/><Relationship Id="rId3" Type="http://schemas.openxmlformats.org/officeDocument/2006/relationships/image" Target="../media/image282.emf"/><Relationship Id="rId21" Type="http://schemas.openxmlformats.org/officeDocument/2006/relationships/image" Target="../media/image291.emf"/><Relationship Id="rId34" Type="http://schemas.openxmlformats.org/officeDocument/2006/relationships/customXml" Target="../ink/ink309.xml"/><Relationship Id="rId42" Type="http://schemas.openxmlformats.org/officeDocument/2006/relationships/customXml" Target="../ink/ink313.xml"/><Relationship Id="rId47" Type="http://schemas.openxmlformats.org/officeDocument/2006/relationships/image" Target="../media/image304.emf"/><Relationship Id="rId7" Type="http://schemas.openxmlformats.org/officeDocument/2006/relationships/image" Target="../media/image284.emf"/><Relationship Id="rId12" Type="http://schemas.openxmlformats.org/officeDocument/2006/relationships/customXml" Target="../ink/ink298.xml"/><Relationship Id="rId17" Type="http://schemas.openxmlformats.org/officeDocument/2006/relationships/image" Target="../media/image289.emf"/><Relationship Id="rId25" Type="http://schemas.openxmlformats.org/officeDocument/2006/relationships/image" Target="../media/image293.emf"/><Relationship Id="rId33" Type="http://schemas.openxmlformats.org/officeDocument/2006/relationships/image" Target="../media/image297.emf"/><Relationship Id="rId38" Type="http://schemas.openxmlformats.org/officeDocument/2006/relationships/customXml" Target="../ink/ink311.xml"/><Relationship Id="rId46" Type="http://schemas.openxmlformats.org/officeDocument/2006/relationships/customXml" Target="../ink/ink315.xml"/><Relationship Id="rId2" Type="http://schemas.openxmlformats.org/officeDocument/2006/relationships/customXml" Target="../ink/ink293.xml"/><Relationship Id="rId16" Type="http://schemas.openxmlformats.org/officeDocument/2006/relationships/customXml" Target="../ink/ink300.xml"/><Relationship Id="rId20" Type="http://schemas.openxmlformats.org/officeDocument/2006/relationships/customXml" Target="../ink/ink302.xml"/><Relationship Id="rId29" Type="http://schemas.openxmlformats.org/officeDocument/2006/relationships/image" Target="../media/image295.emf"/><Relationship Id="rId41" Type="http://schemas.openxmlformats.org/officeDocument/2006/relationships/image" Target="../media/image30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5.xml"/><Relationship Id="rId11" Type="http://schemas.openxmlformats.org/officeDocument/2006/relationships/image" Target="../media/image286.emf"/><Relationship Id="rId24" Type="http://schemas.openxmlformats.org/officeDocument/2006/relationships/customXml" Target="../ink/ink304.xml"/><Relationship Id="rId32" Type="http://schemas.openxmlformats.org/officeDocument/2006/relationships/customXml" Target="../ink/ink308.xml"/><Relationship Id="rId37" Type="http://schemas.openxmlformats.org/officeDocument/2006/relationships/image" Target="../media/image299.emf"/><Relationship Id="rId40" Type="http://schemas.openxmlformats.org/officeDocument/2006/relationships/customXml" Target="../ink/ink312.xml"/><Relationship Id="rId45" Type="http://schemas.openxmlformats.org/officeDocument/2006/relationships/image" Target="../media/image303.emf"/><Relationship Id="rId5" Type="http://schemas.openxmlformats.org/officeDocument/2006/relationships/image" Target="../media/image283.emf"/><Relationship Id="rId15" Type="http://schemas.openxmlformats.org/officeDocument/2006/relationships/image" Target="../media/image288.emf"/><Relationship Id="rId23" Type="http://schemas.openxmlformats.org/officeDocument/2006/relationships/image" Target="../media/image292.emf"/><Relationship Id="rId28" Type="http://schemas.openxmlformats.org/officeDocument/2006/relationships/customXml" Target="../ink/ink306.xml"/><Relationship Id="rId36" Type="http://schemas.openxmlformats.org/officeDocument/2006/relationships/customXml" Target="../ink/ink310.xml"/><Relationship Id="rId10" Type="http://schemas.openxmlformats.org/officeDocument/2006/relationships/customXml" Target="../ink/ink297.xml"/><Relationship Id="rId19" Type="http://schemas.openxmlformats.org/officeDocument/2006/relationships/image" Target="../media/image290.emf"/><Relationship Id="rId31" Type="http://schemas.openxmlformats.org/officeDocument/2006/relationships/image" Target="../media/image296.emf"/><Relationship Id="rId44" Type="http://schemas.openxmlformats.org/officeDocument/2006/relationships/customXml" Target="../ink/ink314.xml"/><Relationship Id="rId4" Type="http://schemas.openxmlformats.org/officeDocument/2006/relationships/customXml" Target="../ink/ink294.xml"/><Relationship Id="rId9" Type="http://schemas.openxmlformats.org/officeDocument/2006/relationships/image" Target="../media/image285.emf"/><Relationship Id="rId14" Type="http://schemas.openxmlformats.org/officeDocument/2006/relationships/customXml" Target="../ink/ink299.xml"/><Relationship Id="rId22" Type="http://schemas.openxmlformats.org/officeDocument/2006/relationships/customXml" Target="../ink/ink303.xml"/><Relationship Id="rId27" Type="http://schemas.openxmlformats.org/officeDocument/2006/relationships/image" Target="../media/image294.emf"/><Relationship Id="rId30" Type="http://schemas.openxmlformats.org/officeDocument/2006/relationships/customXml" Target="../ink/ink307.xml"/><Relationship Id="rId35" Type="http://schemas.openxmlformats.org/officeDocument/2006/relationships/image" Target="../media/image298.emf"/><Relationship Id="rId43" Type="http://schemas.openxmlformats.org/officeDocument/2006/relationships/image" Target="../media/image30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9.xml"/><Relationship Id="rId3" Type="http://schemas.openxmlformats.org/officeDocument/2006/relationships/image" Target="../media/image305.emf"/><Relationship Id="rId7" Type="http://schemas.openxmlformats.org/officeDocument/2006/relationships/image" Target="../media/image307.emf"/><Relationship Id="rId2" Type="http://schemas.openxmlformats.org/officeDocument/2006/relationships/customXml" Target="../ink/ink3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8.xml"/><Relationship Id="rId5" Type="http://schemas.openxmlformats.org/officeDocument/2006/relationships/image" Target="../media/image306.emf"/><Relationship Id="rId4" Type="http://schemas.openxmlformats.org/officeDocument/2006/relationships/customXml" Target="../ink/ink317.xml"/><Relationship Id="rId9" Type="http://schemas.openxmlformats.org/officeDocument/2006/relationships/image" Target="../media/image308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3.xml"/><Relationship Id="rId13" Type="http://schemas.openxmlformats.org/officeDocument/2006/relationships/image" Target="../media/image314.emf"/><Relationship Id="rId3" Type="http://schemas.openxmlformats.org/officeDocument/2006/relationships/image" Target="../media/image309.emf"/><Relationship Id="rId7" Type="http://schemas.openxmlformats.org/officeDocument/2006/relationships/image" Target="../media/image311.emf"/><Relationship Id="rId12" Type="http://schemas.openxmlformats.org/officeDocument/2006/relationships/customXml" Target="../ink/ink325.xml"/><Relationship Id="rId17" Type="http://schemas.openxmlformats.org/officeDocument/2006/relationships/image" Target="../media/image316.emf"/><Relationship Id="rId2" Type="http://schemas.openxmlformats.org/officeDocument/2006/relationships/customXml" Target="../ink/ink320.xml"/><Relationship Id="rId16" Type="http://schemas.openxmlformats.org/officeDocument/2006/relationships/customXml" Target="../ink/ink3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2.xml"/><Relationship Id="rId11" Type="http://schemas.openxmlformats.org/officeDocument/2006/relationships/image" Target="../media/image313.emf"/><Relationship Id="rId5" Type="http://schemas.openxmlformats.org/officeDocument/2006/relationships/image" Target="../media/image310.emf"/><Relationship Id="rId15" Type="http://schemas.openxmlformats.org/officeDocument/2006/relationships/image" Target="../media/image315.emf"/><Relationship Id="rId10" Type="http://schemas.openxmlformats.org/officeDocument/2006/relationships/customXml" Target="../ink/ink324.xml"/><Relationship Id="rId4" Type="http://schemas.openxmlformats.org/officeDocument/2006/relationships/customXml" Target="../ink/ink321.xml"/><Relationship Id="rId9" Type="http://schemas.openxmlformats.org/officeDocument/2006/relationships/image" Target="../media/image312.emf"/><Relationship Id="rId14" Type="http://schemas.openxmlformats.org/officeDocument/2006/relationships/customXml" Target="../ink/ink32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1.xml"/><Relationship Id="rId13" Type="http://schemas.openxmlformats.org/officeDocument/2006/relationships/image" Target="../media/image322.emf"/><Relationship Id="rId3" Type="http://schemas.openxmlformats.org/officeDocument/2006/relationships/image" Target="../media/image317.emf"/><Relationship Id="rId7" Type="http://schemas.openxmlformats.org/officeDocument/2006/relationships/image" Target="../media/image319.emf"/><Relationship Id="rId12" Type="http://schemas.openxmlformats.org/officeDocument/2006/relationships/customXml" Target="../ink/ink333.xml"/><Relationship Id="rId2" Type="http://schemas.openxmlformats.org/officeDocument/2006/relationships/customXml" Target="../ink/ink3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0.xml"/><Relationship Id="rId11" Type="http://schemas.openxmlformats.org/officeDocument/2006/relationships/image" Target="../media/image321.emf"/><Relationship Id="rId5" Type="http://schemas.openxmlformats.org/officeDocument/2006/relationships/image" Target="../media/image318.emf"/><Relationship Id="rId15" Type="http://schemas.openxmlformats.org/officeDocument/2006/relationships/image" Target="../media/image323.emf"/><Relationship Id="rId10" Type="http://schemas.openxmlformats.org/officeDocument/2006/relationships/customXml" Target="../ink/ink332.xml"/><Relationship Id="rId4" Type="http://schemas.openxmlformats.org/officeDocument/2006/relationships/customXml" Target="../ink/ink329.xml"/><Relationship Id="rId9" Type="http://schemas.openxmlformats.org/officeDocument/2006/relationships/image" Target="../media/image320.emf"/><Relationship Id="rId14" Type="http://schemas.openxmlformats.org/officeDocument/2006/relationships/customXml" Target="../ink/ink3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8.xml"/><Relationship Id="rId13" Type="http://schemas.openxmlformats.org/officeDocument/2006/relationships/image" Target="../media/image329.emf"/><Relationship Id="rId3" Type="http://schemas.openxmlformats.org/officeDocument/2006/relationships/image" Target="../media/image324.emf"/><Relationship Id="rId7" Type="http://schemas.openxmlformats.org/officeDocument/2006/relationships/image" Target="../media/image326.emf"/><Relationship Id="rId12" Type="http://schemas.openxmlformats.org/officeDocument/2006/relationships/customXml" Target="../ink/ink340.xml"/><Relationship Id="rId2" Type="http://schemas.openxmlformats.org/officeDocument/2006/relationships/customXml" Target="../ink/ink3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7.xml"/><Relationship Id="rId11" Type="http://schemas.openxmlformats.org/officeDocument/2006/relationships/image" Target="../media/image328.emf"/><Relationship Id="rId5" Type="http://schemas.openxmlformats.org/officeDocument/2006/relationships/image" Target="../media/image325.emf"/><Relationship Id="rId15" Type="http://schemas.openxmlformats.org/officeDocument/2006/relationships/image" Target="../media/image330.emf"/><Relationship Id="rId10" Type="http://schemas.openxmlformats.org/officeDocument/2006/relationships/customXml" Target="../ink/ink339.xml"/><Relationship Id="rId4" Type="http://schemas.openxmlformats.org/officeDocument/2006/relationships/customXml" Target="../ink/ink336.xml"/><Relationship Id="rId9" Type="http://schemas.openxmlformats.org/officeDocument/2006/relationships/image" Target="../media/image327.emf"/><Relationship Id="rId14" Type="http://schemas.openxmlformats.org/officeDocument/2006/relationships/customXml" Target="../ink/ink34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5.xml"/><Relationship Id="rId13" Type="http://schemas.openxmlformats.org/officeDocument/2006/relationships/image" Target="../media/image336.emf"/><Relationship Id="rId3" Type="http://schemas.openxmlformats.org/officeDocument/2006/relationships/image" Target="../media/image331.emf"/><Relationship Id="rId7" Type="http://schemas.openxmlformats.org/officeDocument/2006/relationships/image" Target="../media/image333.emf"/><Relationship Id="rId12" Type="http://schemas.openxmlformats.org/officeDocument/2006/relationships/customXml" Target="../ink/ink347.xml"/><Relationship Id="rId17" Type="http://schemas.openxmlformats.org/officeDocument/2006/relationships/image" Target="../media/image338.emf"/><Relationship Id="rId2" Type="http://schemas.openxmlformats.org/officeDocument/2006/relationships/customXml" Target="../ink/ink342.xml"/><Relationship Id="rId16" Type="http://schemas.openxmlformats.org/officeDocument/2006/relationships/customXml" Target="../ink/ink34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4.xml"/><Relationship Id="rId11" Type="http://schemas.openxmlformats.org/officeDocument/2006/relationships/image" Target="../media/image335.emf"/><Relationship Id="rId5" Type="http://schemas.openxmlformats.org/officeDocument/2006/relationships/image" Target="../media/image332.emf"/><Relationship Id="rId15" Type="http://schemas.openxmlformats.org/officeDocument/2006/relationships/image" Target="../media/image337.emf"/><Relationship Id="rId10" Type="http://schemas.openxmlformats.org/officeDocument/2006/relationships/customXml" Target="../ink/ink346.xml"/><Relationship Id="rId4" Type="http://schemas.openxmlformats.org/officeDocument/2006/relationships/customXml" Target="../ink/ink343.xml"/><Relationship Id="rId9" Type="http://schemas.openxmlformats.org/officeDocument/2006/relationships/image" Target="../media/image334.emf"/><Relationship Id="rId14" Type="http://schemas.openxmlformats.org/officeDocument/2006/relationships/customXml" Target="../ink/ink34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3.xml"/><Relationship Id="rId13" Type="http://schemas.openxmlformats.org/officeDocument/2006/relationships/image" Target="../media/image344.emf"/><Relationship Id="rId18" Type="http://schemas.openxmlformats.org/officeDocument/2006/relationships/customXml" Target="../ink/ink358.xml"/><Relationship Id="rId26" Type="http://schemas.openxmlformats.org/officeDocument/2006/relationships/customXml" Target="../ink/ink362.xml"/><Relationship Id="rId39" Type="http://schemas.openxmlformats.org/officeDocument/2006/relationships/image" Target="../media/image357.emf"/><Relationship Id="rId3" Type="http://schemas.openxmlformats.org/officeDocument/2006/relationships/image" Target="../media/image339.emf"/><Relationship Id="rId21" Type="http://schemas.openxmlformats.org/officeDocument/2006/relationships/image" Target="../media/image348.emf"/><Relationship Id="rId34" Type="http://schemas.openxmlformats.org/officeDocument/2006/relationships/customXml" Target="../ink/ink366.xml"/><Relationship Id="rId42" Type="http://schemas.openxmlformats.org/officeDocument/2006/relationships/customXml" Target="../ink/ink370.xml"/><Relationship Id="rId7" Type="http://schemas.openxmlformats.org/officeDocument/2006/relationships/image" Target="../media/image341.emf"/><Relationship Id="rId12" Type="http://schemas.openxmlformats.org/officeDocument/2006/relationships/customXml" Target="../ink/ink355.xml"/><Relationship Id="rId17" Type="http://schemas.openxmlformats.org/officeDocument/2006/relationships/image" Target="../media/image346.emf"/><Relationship Id="rId25" Type="http://schemas.openxmlformats.org/officeDocument/2006/relationships/image" Target="../media/image350.emf"/><Relationship Id="rId33" Type="http://schemas.openxmlformats.org/officeDocument/2006/relationships/image" Target="../media/image354.emf"/><Relationship Id="rId38" Type="http://schemas.openxmlformats.org/officeDocument/2006/relationships/customXml" Target="../ink/ink368.xml"/><Relationship Id="rId2" Type="http://schemas.openxmlformats.org/officeDocument/2006/relationships/customXml" Target="../ink/ink350.xml"/><Relationship Id="rId16" Type="http://schemas.openxmlformats.org/officeDocument/2006/relationships/customXml" Target="../ink/ink357.xml"/><Relationship Id="rId20" Type="http://schemas.openxmlformats.org/officeDocument/2006/relationships/customXml" Target="../ink/ink359.xml"/><Relationship Id="rId29" Type="http://schemas.openxmlformats.org/officeDocument/2006/relationships/image" Target="../media/image352.emf"/><Relationship Id="rId41" Type="http://schemas.openxmlformats.org/officeDocument/2006/relationships/image" Target="../media/image358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2.xml"/><Relationship Id="rId11" Type="http://schemas.openxmlformats.org/officeDocument/2006/relationships/image" Target="../media/image343.emf"/><Relationship Id="rId24" Type="http://schemas.openxmlformats.org/officeDocument/2006/relationships/customXml" Target="../ink/ink361.xml"/><Relationship Id="rId32" Type="http://schemas.openxmlformats.org/officeDocument/2006/relationships/customXml" Target="../ink/ink365.xml"/><Relationship Id="rId37" Type="http://schemas.openxmlformats.org/officeDocument/2006/relationships/image" Target="../media/image356.emf"/><Relationship Id="rId40" Type="http://schemas.openxmlformats.org/officeDocument/2006/relationships/customXml" Target="../ink/ink369.xml"/><Relationship Id="rId5" Type="http://schemas.openxmlformats.org/officeDocument/2006/relationships/image" Target="../media/image340.emf"/><Relationship Id="rId15" Type="http://schemas.openxmlformats.org/officeDocument/2006/relationships/image" Target="../media/image345.emf"/><Relationship Id="rId23" Type="http://schemas.openxmlformats.org/officeDocument/2006/relationships/image" Target="../media/image349.emf"/><Relationship Id="rId28" Type="http://schemas.openxmlformats.org/officeDocument/2006/relationships/customXml" Target="../ink/ink363.xml"/><Relationship Id="rId36" Type="http://schemas.openxmlformats.org/officeDocument/2006/relationships/customXml" Target="../ink/ink367.xml"/><Relationship Id="rId10" Type="http://schemas.openxmlformats.org/officeDocument/2006/relationships/customXml" Target="../ink/ink354.xml"/><Relationship Id="rId19" Type="http://schemas.openxmlformats.org/officeDocument/2006/relationships/image" Target="../media/image347.emf"/><Relationship Id="rId31" Type="http://schemas.openxmlformats.org/officeDocument/2006/relationships/image" Target="../media/image353.emf"/><Relationship Id="rId4" Type="http://schemas.openxmlformats.org/officeDocument/2006/relationships/customXml" Target="../ink/ink351.xml"/><Relationship Id="rId9" Type="http://schemas.openxmlformats.org/officeDocument/2006/relationships/image" Target="../media/image342.emf"/><Relationship Id="rId14" Type="http://schemas.openxmlformats.org/officeDocument/2006/relationships/customXml" Target="../ink/ink356.xml"/><Relationship Id="rId22" Type="http://schemas.openxmlformats.org/officeDocument/2006/relationships/customXml" Target="../ink/ink360.xml"/><Relationship Id="rId27" Type="http://schemas.openxmlformats.org/officeDocument/2006/relationships/image" Target="../media/image351.emf"/><Relationship Id="rId30" Type="http://schemas.openxmlformats.org/officeDocument/2006/relationships/customXml" Target="../ink/ink364.xml"/><Relationship Id="rId35" Type="http://schemas.openxmlformats.org/officeDocument/2006/relationships/image" Target="../media/image355.emf"/><Relationship Id="rId43" Type="http://schemas.openxmlformats.org/officeDocument/2006/relationships/image" Target="../media/image35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13" Type="http://schemas.openxmlformats.org/officeDocument/2006/relationships/image" Target="../media/image34.emf"/><Relationship Id="rId18" Type="http://schemas.openxmlformats.org/officeDocument/2006/relationships/customXml" Target="../ink/ink37.xml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12" Type="http://schemas.openxmlformats.org/officeDocument/2006/relationships/customXml" Target="../ink/ink34.xml"/><Relationship Id="rId17" Type="http://schemas.openxmlformats.org/officeDocument/2006/relationships/image" Target="../media/image36.emf"/><Relationship Id="rId2" Type="http://schemas.openxmlformats.org/officeDocument/2006/relationships/customXml" Target="../ink/ink29.xml"/><Relationship Id="rId16" Type="http://schemas.openxmlformats.org/officeDocument/2006/relationships/customXml" Target="../ink/ink3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1.xml"/><Relationship Id="rId11" Type="http://schemas.openxmlformats.org/officeDocument/2006/relationships/image" Target="../media/image33.emf"/><Relationship Id="rId5" Type="http://schemas.openxmlformats.org/officeDocument/2006/relationships/image" Target="../media/image30.emf"/><Relationship Id="rId15" Type="http://schemas.openxmlformats.org/officeDocument/2006/relationships/image" Target="../media/image35.emf"/><Relationship Id="rId10" Type="http://schemas.openxmlformats.org/officeDocument/2006/relationships/customXml" Target="../ink/ink33.xml"/><Relationship Id="rId19" Type="http://schemas.openxmlformats.org/officeDocument/2006/relationships/image" Target="../media/image37.emf"/><Relationship Id="rId4" Type="http://schemas.openxmlformats.org/officeDocument/2006/relationships/customXml" Target="../ink/ink30.xml"/><Relationship Id="rId9" Type="http://schemas.openxmlformats.org/officeDocument/2006/relationships/image" Target="../media/image32.emf"/><Relationship Id="rId14" Type="http://schemas.openxmlformats.org/officeDocument/2006/relationships/customXml" Target="../ink/ink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1.xml"/><Relationship Id="rId13" Type="http://schemas.openxmlformats.org/officeDocument/2006/relationships/image" Target="../media/image43.emf"/><Relationship Id="rId18" Type="http://schemas.openxmlformats.org/officeDocument/2006/relationships/customXml" Target="../ink/ink46.xml"/><Relationship Id="rId3" Type="http://schemas.openxmlformats.org/officeDocument/2006/relationships/image" Target="../media/image38.emf"/><Relationship Id="rId21" Type="http://schemas.openxmlformats.org/officeDocument/2006/relationships/image" Target="../media/image47.emf"/><Relationship Id="rId7" Type="http://schemas.openxmlformats.org/officeDocument/2006/relationships/image" Target="../media/image40.emf"/><Relationship Id="rId12" Type="http://schemas.openxmlformats.org/officeDocument/2006/relationships/customXml" Target="../ink/ink43.xml"/><Relationship Id="rId17" Type="http://schemas.openxmlformats.org/officeDocument/2006/relationships/image" Target="../media/image45.emf"/><Relationship Id="rId25" Type="http://schemas.openxmlformats.org/officeDocument/2006/relationships/image" Target="../media/image49.emf"/><Relationship Id="rId2" Type="http://schemas.openxmlformats.org/officeDocument/2006/relationships/customXml" Target="../ink/ink38.xml"/><Relationship Id="rId16" Type="http://schemas.openxmlformats.org/officeDocument/2006/relationships/customXml" Target="../ink/ink45.xml"/><Relationship Id="rId20" Type="http://schemas.openxmlformats.org/officeDocument/2006/relationships/customXml" Target="../ink/ink4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0.xml"/><Relationship Id="rId11" Type="http://schemas.openxmlformats.org/officeDocument/2006/relationships/image" Target="../media/image42.emf"/><Relationship Id="rId24" Type="http://schemas.openxmlformats.org/officeDocument/2006/relationships/customXml" Target="../ink/ink49.xml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23" Type="http://schemas.openxmlformats.org/officeDocument/2006/relationships/image" Target="../media/image48.emf"/><Relationship Id="rId10" Type="http://schemas.openxmlformats.org/officeDocument/2006/relationships/customXml" Target="../ink/ink42.xml"/><Relationship Id="rId19" Type="http://schemas.openxmlformats.org/officeDocument/2006/relationships/image" Target="../media/image46.emf"/><Relationship Id="rId4" Type="http://schemas.openxmlformats.org/officeDocument/2006/relationships/customXml" Target="../ink/ink39.xml"/><Relationship Id="rId9" Type="http://schemas.openxmlformats.org/officeDocument/2006/relationships/image" Target="../media/image41.emf"/><Relationship Id="rId14" Type="http://schemas.openxmlformats.org/officeDocument/2006/relationships/customXml" Target="../ink/ink44.xml"/><Relationship Id="rId22" Type="http://schemas.openxmlformats.org/officeDocument/2006/relationships/customXml" Target="../ink/ink4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2.emf"/><Relationship Id="rId2" Type="http://schemas.openxmlformats.org/officeDocument/2006/relationships/customXml" Target="../ink/ink5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2.xml"/><Relationship Id="rId5" Type="http://schemas.openxmlformats.org/officeDocument/2006/relationships/image" Target="../media/image51.emf"/><Relationship Id="rId4" Type="http://schemas.openxmlformats.org/officeDocument/2006/relationships/customXml" Target="../ink/ink5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3" Type="http://schemas.openxmlformats.org/officeDocument/2006/relationships/image" Target="../media/image53.emf"/><Relationship Id="rId7" Type="http://schemas.openxmlformats.org/officeDocument/2006/relationships/image" Target="../media/image55.emf"/><Relationship Id="rId2" Type="http://schemas.openxmlformats.org/officeDocument/2006/relationships/customXml" Target="../ink/ink5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5.xml"/><Relationship Id="rId5" Type="http://schemas.openxmlformats.org/officeDocument/2006/relationships/image" Target="../media/image54.emf"/><Relationship Id="rId4" Type="http://schemas.openxmlformats.org/officeDocument/2006/relationships/customXml" Target="../ink/ink54.xml"/><Relationship Id="rId9" Type="http://schemas.openxmlformats.org/officeDocument/2006/relationships/image" Target="../media/image5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59.emf"/><Relationship Id="rId2" Type="http://schemas.openxmlformats.org/officeDocument/2006/relationships/customXml" Target="../ink/ink5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9.xml"/><Relationship Id="rId5" Type="http://schemas.openxmlformats.org/officeDocument/2006/relationships/image" Target="../media/image58.emf"/><Relationship Id="rId4" Type="http://schemas.openxmlformats.org/officeDocument/2006/relationships/customXml" Target="../ink/ink5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.xml"/><Relationship Id="rId13" Type="http://schemas.openxmlformats.org/officeDocument/2006/relationships/image" Target="../media/image65.emf"/><Relationship Id="rId18" Type="http://schemas.openxmlformats.org/officeDocument/2006/relationships/customXml" Target="../ink/ink68.xml"/><Relationship Id="rId26" Type="http://schemas.openxmlformats.org/officeDocument/2006/relationships/customXml" Target="../ink/ink72.xml"/><Relationship Id="rId39" Type="http://schemas.openxmlformats.org/officeDocument/2006/relationships/image" Target="../media/image78.emf"/><Relationship Id="rId3" Type="http://schemas.openxmlformats.org/officeDocument/2006/relationships/image" Target="../media/image60.emf"/><Relationship Id="rId21" Type="http://schemas.openxmlformats.org/officeDocument/2006/relationships/image" Target="../media/image69.emf"/><Relationship Id="rId34" Type="http://schemas.openxmlformats.org/officeDocument/2006/relationships/customXml" Target="../ink/ink76.xml"/><Relationship Id="rId42" Type="http://schemas.openxmlformats.org/officeDocument/2006/relationships/customXml" Target="../ink/ink80.xml"/><Relationship Id="rId47" Type="http://schemas.openxmlformats.org/officeDocument/2006/relationships/image" Target="../media/image82.emf"/><Relationship Id="rId7" Type="http://schemas.openxmlformats.org/officeDocument/2006/relationships/image" Target="../media/image62.emf"/><Relationship Id="rId12" Type="http://schemas.openxmlformats.org/officeDocument/2006/relationships/customXml" Target="../ink/ink65.xml"/><Relationship Id="rId17" Type="http://schemas.openxmlformats.org/officeDocument/2006/relationships/image" Target="../media/image67.emf"/><Relationship Id="rId25" Type="http://schemas.openxmlformats.org/officeDocument/2006/relationships/image" Target="../media/image71.emf"/><Relationship Id="rId33" Type="http://schemas.openxmlformats.org/officeDocument/2006/relationships/image" Target="../media/image75.emf"/><Relationship Id="rId38" Type="http://schemas.openxmlformats.org/officeDocument/2006/relationships/customXml" Target="../ink/ink78.xml"/><Relationship Id="rId46" Type="http://schemas.openxmlformats.org/officeDocument/2006/relationships/customXml" Target="../ink/ink82.xml"/><Relationship Id="rId2" Type="http://schemas.openxmlformats.org/officeDocument/2006/relationships/customXml" Target="../ink/ink60.xml"/><Relationship Id="rId16" Type="http://schemas.openxmlformats.org/officeDocument/2006/relationships/customXml" Target="../ink/ink67.xml"/><Relationship Id="rId20" Type="http://schemas.openxmlformats.org/officeDocument/2006/relationships/customXml" Target="../ink/ink69.xml"/><Relationship Id="rId29" Type="http://schemas.openxmlformats.org/officeDocument/2006/relationships/image" Target="../media/image73.emf"/><Relationship Id="rId41" Type="http://schemas.openxmlformats.org/officeDocument/2006/relationships/image" Target="../media/image79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2.xml"/><Relationship Id="rId11" Type="http://schemas.openxmlformats.org/officeDocument/2006/relationships/image" Target="../media/image64.emf"/><Relationship Id="rId24" Type="http://schemas.openxmlformats.org/officeDocument/2006/relationships/customXml" Target="../ink/ink71.xml"/><Relationship Id="rId32" Type="http://schemas.openxmlformats.org/officeDocument/2006/relationships/customXml" Target="../ink/ink75.xml"/><Relationship Id="rId37" Type="http://schemas.openxmlformats.org/officeDocument/2006/relationships/image" Target="../media/image77.emf"/><Relationship Id="rId40" Type="http://schemas.openxmlformats.org/officeDocument/2006/relationships/customXml" Target="../ink/ink79.xml"/><Relationship Id="rId45" Type="http://schemas.openxmlformats.org/officeDocument/2006/relationships/image" Target="../media/image81.emf"/><Relationship Id="rId5" Type="http://schemas.openxmlformats.org/officeDocument/2006/relationships/image" Target="../media/image61.emf"/><Relationship Id="rId15" Type="http://schemas.openxmlformats.org/officeDocument/2006/relationships/image" Target="../media/image66.emf"/><Relationship Id="rId23" Type="http://schemas.openxmlformats.org/officeDocument/2006/relationships/image" Target="../media/image70.emf"/><Relationship Id="rId28" Type="http://schemas.openxmlformats.org/officeDocument/2006/relationships/customXml" Target="../ink/ink73.xml"/><Relationship Id="rId36" Type="http://schemas.openxmlformats.org/officeDocument/2006/relationships/customXml" Target="../ink/ink77.xml"/><Relationship Id="rId10" Type="http://schemas.openxmlformats.org/officeDocument/2006/relationships/customXml" Target="../ink/ink64.xml"/><Relationship Id="rId19" Type="http://schemas.openxmlformats.org/officeDocument/2006/relationships/image" Target="../media/image68.emf"/><Relationship Id="rId31" Type="http://schemas.openxmlformats.org/officeDocument/2006/relationships/image" Target="../media/image74.emf"/><Relationship Id="rId44" Type="http://schemas.openxmlformats.org/officeDocument/2006/relationships/customXml" Target="../ink/ink81.xml"/><Relationship Id="rId4" Type="http://schemas.openxmlformats.org/officeDocument/2006/relationships/customXml" Target="../ink/ink61.xml"/><Relationship Id="rId9" Type="http://schemas.openxmlformats.org/officeDocument/2006/relationships/image" Target="../media/image63.emf"/><Relationship Id="rId14" Type="http://schemas.openxmlformats.org/officeDocument/2006/relationships/customXml" Target="../ink/ink66.xml"/><Relationship Id="rId22" Type="http://schemas.openxmlformats.org/officeDocument/2006/relationships/customXml" Target="../ink/ink70.xml"/><Relationship Id="rId27" Type="http://schemas.openxmlformats.org/officeDocument/2006/relationships/image" Target="../media/image72.emf"/><Relationship Id="rId30" Type="http://schemas.openxmlformats.org/officeDocument/2006/relationships/customXml" Target="../ink/ink74.xml"/><Relationship Id="rId35" Type="http://schemas.openxmlformats.org/officeDocument/2006/relationships/image" Target="../media/image76.emf"/><Relationship Id="rId43" Type="http://schemas.openxmlformats.org/officeDocument/2006/relationships/image" Target="../media/image8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5" name="Freihand 24"/>
              <p14:cNvContentPartPr/>
              <p14:nvPr/>
            </p14:nvContentPartPr>
            <p14:xfrm>
              <a:off x="341251" y="243223"/>
              <a:ext cx="8279640" cy="4259160"/>
            </p14:xfrm>
          </p:contentPart>
        </mc:Choice>
        <mc:Fallback>
          <p:pic>
            <p:nvPicPr>
              <p:cNvPr id="25" name="Freihand 2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931" y="240343"/>
                <a:ext cx="8290800" cy="42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0" name="Freihand 49"/>
              <p14:cNvContentPartPr/>
              <p14:nvPr/>
            </p14:nvContentPartPr>
            <p14:xfrm>
              <a:off x="205531" y="2276863"/>
              <a:ext cx="1684440" cy="451080"/>
            </p14:xfrm>
          </p:contentPart>
        </mc:Choice>
        <mc:Fallback>
          <p:pic>
            <p:nvPicPr>
              <p:cNvPr id="50" name="Freihand 4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091" y="2198743"/>
                <a:ext cx="1759680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1" name="Freihand 50"/>
              <p14:cNvContentPartPr/>
              <p14:nvPr/>
            </p14:nvContentPartPr>
            <p14:xfrm>
              <a:off x="2188771" y="2311063"/>
              <a:ext cx="848880" cy="392760"/>
            </p14:xfrm>
          </p:contentPart>
        </mc:Choice>
        <mc:Fallback>
          <p:pic>
            <p:nvPicPr>
              <p:cNvPr id="51" name="Freihand 5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53131" y="2249503"/>
                <a:ext cx="91692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2" name="Freihand 51"/>
              <p14:cNvContentPartPr/>
              <p14:nvPr/>
            </p14:nvContentPartPr>
            <p14:xfrm>
              <a:off x="3737851" y="2352823"/>
              <a:ext cx="779400" cy="462600"/>
            </p14:xfrm>
          </p:contentPart>
        </mc:Choice>
        <mc:Fallback>
          <p:pic>
            <p:nvPicPr>
              <p:cNvPr id="52" name="Freihand 5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06891" y="2294863"/>
                <a:ext cx="84312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3" name="Freihand 52"/>
              <p14:cNvContentPartPr/>
              <p14:nvPr/>
            </p14:nvContentPartPr>
            <p14:xfrm>
              <a:off x="5946451" y="2361103"/>
              <a:ext cx="860400" cy="549720"/>
            </p14:xfrm>
          </p:contentPart>
        </mc:Choice>
        <mc:Fallback>
          <p:pic>
            <p:nvPicPr>
              <p:cNvPr id="53" name="Freihand 5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09011" y="2298823"/>
                <a:ext cx="932040" cy="6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4" name="Freihand 53"/>
              <p14:cNvContentPartPr/>
              <p14:nvPr/>
            </p14:nvContentPartPr>
            <p14:xfrm>
              <a:off x="7253971" y="2574943"/>
              <a:ext cx="1342440" cy="505800"/>
            </p14:xfrm>
          </p:contentPart>
        </mc:Choice>
        <mc:Fallback>
          <p:pic>
            <p:nvPicPr>
              <p:cNvPr id="54" name="Freihand 5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16171" y="2506183"/>
                <a:ext cx="1419840" cy="62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0" name="Freihand 139"/>
              <p14:cNvContentPartPr/>
              <p14:nvPr/>
            </p14:nvContentPartPr>
            <p14:xfrm>
              <a:off x="1148731" y="1752343"/>
              <a:ext cx="2971440" cy="408240"/>
            </p14:xfrm>
          </p:contentPart>
        </mc:Choice>
        <mc:Fallback>
          <p:pic>
            <p:nvPicPr>
              <p:cNvPr id="140" name="Freihand 13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41531" y="1745143"/>
                <a:ext cx="298296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1" name="Freihand 140"/>
              <p14:cNvContentPartPr/>
              <p14:nvPr/>
            </p14:nvContentPartPr>
            <p14:xfrm>
              <a:off x="1384891" y="1846663"/>
              <a:ext cx="4773600" cy="376920"/>
            </p14:xfrm>
          </p:contentPart>
        </mc:Choice>
        <mc:Fallback>
          <p:pic>
            <p:nvPicPr>
              <p:cNvPr id="141" name="Freihand 1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76971" y="1839823"/>
                <a:ext cx="4788000" cy="39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2" name="Freihand 141"/>
              <p14:cNvContentPartPr/>
              <p14:nvPr/>
            </p14:nvContentPartPr>
            <p14:xfrm>
              <a:off x="1400011" y="1804903"/>
              <a:ext cx="6347880" cy="573840"/>
            </p14:xfrm>
          </p:contentPart>
        </mc:Choice>
        <mc:Fallback>
          <p:pic>
            <p:nvPicPr>
              <p:cNvPr id="142" name="Freihand 14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92091" y="1797343"/>
                <a:ext cx="6362640" cy="58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0" name="Freihand 169"/>
              <p14:cNvContentPartPr/>
              <p14:nvPr/>
            </p14:nvContentPartPr>
            <p14:xfrm>
              <a:off x="685051" y="5014663"/>
              <a:ext cx="775080" cy="558360"/>
            </p14:xfrm>
          </p:contentPart>
        </mc:Choice>
        <mc:Fallback>
          <p:pic>
            <p:nvPicPr>
              <p:cNvPr id="170" name="Freihand 16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7251" y="4941223"/>
                <a:ext cx="84924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1" name="Freihand 170"/>
              <p14:cNvContentPartPr/>
              <p14:nvPr/>
            </p14:nvContentPartPr>
            <p14:xfrm>
              <a:off x="1045411" y="5013943"/>
              <a:ext cx="474480" cy="430560"/>
            </p14:xfrm>
          </p:contentPart>
        </mc:Choice>
        <mc:Fallback>
          <p:pic>
            <p:nvPicPr>
              <p:cNvPr id="171" name="Freihand 17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28491" y="4942663"/>
                <a:ext cx="530640" cy="54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2" name="Freihand 171"/>
              <p14:cNvContentPartPr/>
              <p14:nvPr/>
            </p14:nvContentPartPr>
            <p14:xfrm>
              <a:off x="5127811" y="4732423"/>
              <a:ext cx="1248480" cy="855360"/>
            </p14:xfrm>
          </p:contentPart>
        </mc:Choice>
        <mc:Fallback>
          <p:pic>
            <p:nvPicPr>
              <p:cNvPr id="172" name="Freihand 17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90371" y="4658263"/>
                <a:ext cx="1320840" cy="10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6" name="Freihand 195"/>
              <p14:cNvContentPartPr/>
              <p14:nvPr/>
            </p14:nvContentPartPr>
            <p14:xfrm>
              <a:off x="715291" y="4358743"/>
              <a:ext cx="8676720" cy="2616120"/>
            </p14:xfrm>
          </p:contentPart>
        </mc:Choice>
        <mc:Fallback>
          <p:pic>
            <p:nvPicPr>
              <p:cNvPr id="196" name="Freihand 19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8811" y="4354063"/>
                <a:ext cx="8687880" cy="262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7" name="Freihand 196"/>
              <p14:cNvContentPartPr/>
              <p14:nvPr/>
            </p14:nvContentPartPr>
            <p14:xfrm>
              <a:off x="1136491" y="1561903"/>
              <a:ext cx="1459800" cy="546480"/>
            </p14:xfrm>
          </p:contentPart>
        </mc:Choice>
        <mc:Fallback>
          <p:pic>
            <p:nvPicPr>
              <p:cNvPr id="197" name="Freihand 19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30731" y="1555063"/>
                <a:ext cx="147060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98" name="Freihand 197"/>
              <p14:cNvContentPartPr/>
              <p14:nvPr/>
            </p14:nvContentPartPr>
            <p14:xfrm>
              <a:off x="3230611" y="4376743"/>
              <a:ext cx="7032960" cy="2441520"/>
            </p14:xfrm>
          </p:contentPart>
        </mc:Choice>
        <mc:Fallback>
          <p:pic>
            <p:nvPicPr>
              <p:cNvPr id="198" name="Freihand 19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26651" y="4371343"/>
                <a:ext cx="7039080" cy="24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99" name="Freihand 198"/>
              <p14:cNvContentPartPr/>
              <p14:nvPr/>
            </p14:nvContentPartPr>
            <p14:xfrm>
              <a:off x="6733051" y="4468903"/>
              <a:ext cx="2944080" cy="1752840"/>
            </p14:xfrm>
          </p:contentPart>
        </mc:Choice>
        <mc:Fallback>
          <p:pic>
            <p:nvPicPr>
              <p:cNvPr id="199" name="Freihand 19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29091" y="4463863"/>
                <a:ext cx="2950200" cy="176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8895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Freihand 2"/>
              <p14:cNvContentPartPr/>
              <p14:nvPr/>
            </p14:nvContentPartPr>
            <p14:xfrm>
              <a:off x="1089576" y="632664"/>
              <a:ext cx="102240" cy="516924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2736" y="628704"/>
                <a:ext cx="115200" cy="517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Freihand 9"/>
              <p14:cNvContentPartPr/>
              <p14:nvPr/>
            </p14:nvContentPartPr>
            <p14:xfrm>
              <a:off x="9278496" y="5686704"/>
              <a:ext cx="931320" cy="1062360"/>
            </p14:xfrm>
          </p:contentPart>
        </mc:Choice>
        <mc:Fallback>
          <p:pic>
            <p:nvPicPr>
              <p:cNvPr id="10" name="Freihand 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76336" y="5683464"/>
                <a:ext cx="940680" cy="10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Freihand 17"/>
              <p14:cNvContentPartPr/>
              <p14:nvPr/>
            </p14:nvContentPartPr>
            <p14:xfrm>
              <a:off x="153216" y="335304"/>
              <a:ext cx="1313280" cy="1073160"/>
            </p14:xfrm>
          </p:contentPart>
        </mc:Choice>
        <mc:Fallback>
          <p:pic>
            <p:nvPicPr>
              <p:cNvPr id="18" name="Freihand 1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096" y="330984"/>
                <a:ext cx="1321560" cy="10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0" name="Freihand 19"/>
              <p14:cNvContentPartPr/>
              <p14:nvPr/>
            </p14:nvContentPartPr>
            <p14:xfrm>
              <a:off x="1136016" y="2351304"/>
              <a:ext cx="8373960" cy="4132440"/>
            </p14:xfrm>
          </p:contentPart>
        </mc:Choice>
        <mc:Fallback>
          <p:pic>
            <p:nvPicPr>
              <p:cNvPr id="20" name="Freihand 1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9896" y="2346984"/>
                <a:ext cx="8387280" cy="41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2" name="Freihand 21"/>
              <p14:cNvContentPartPr/>
              <p14:nvPr/>
            </p14:nvContentPartPr>
            <p14:xfrm>
              <a:off x="3515616" y="148824"/>
              <a:ext cx="5683680" cy="1196280"/>
            </p14:xfrm>
          </p:contentPart>
        </mc:Choice>
        <mc:Fallback>
          <p:pic>
            <p:nvPicPr>
              <p:cNvPr id="22" name="Freihand 2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09136" y="142704"/>
                <a:ext cx="5698440" cy="12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4" name="Freihand 33"/>
              <p14:cNvContentPartPr/>
              <p14:nvPr/>
            </p14:nvContentPartPr>
            <p14:xfrm>
              <a:off x="7761096" y="3633264"/>
              <a:ext cx="1552680" cy="2109600"/>
            </p14:xfrm>
          </p:contentPart>
        </mc:Choice>
        <mc:Fallback>
          <p:pic>
            <p:nvPicPr>
              <p:cNvPr id="34" name="Freihand 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54256" y="3630024"/>
                <a:ext cx="1564920" cy="21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0" name="Freihand 39"/>
              <p14:cNvContentPartPr/>
              <p14:nvPr/>
            </p14:nvContentPartPr>
            <p14:xfrm>
              <a:off x="7904376" y="2130264"/>
              <a:ext cx="2091600" cy="1738080"/>
            </p14:xfrm>
          </p:contentPart>
        </mc:Choice>
        <mc:Fallback>
          <p:pic>
            <p:nvPicPr>
              <p:cNvPr id="40" name="Freihand 3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97896" y="2124144"/>
                <a:ext cx="2105640" cy="175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1" name="Freihand 40"/>
              <p14:cNvContentPartPr/>
              <p14:nvPr/>
            </p14:nvContentPartPr>
            <p14:xfrm>
              <a:off x="7642296" y="5392224"/>
              <a:ext cx="590760" cy="639720"/>
            </p14:xfrm>
          </p:contentPart>
        </mc:Choice>
        <mc:Fallback>
          <p:pic>
            <p:nvPicPr>
              <p:cNvPr id="41" name="Freihand 4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635456" y="5385024"/>
                <a:ext cx="605160" cy="65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2298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Freihand 2"/>
              <p14:cNvContentPartPr/>
              <p14:nvPr/>
            </p14:nvContentPartPr>
            <p14:xfrm>
              <a:off x="1088856" y="499824"/>
              <a:ext cx="179640" cy="600264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4896" y="495864"/>
                <a:ext cx="187920" cy="60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Freihand 5"/>
              <p14:cNvContentPartPr/>
              <p14:nvPr/>
            </p14:nvContentPartPr>
            <p14:xfrm>
              <a:off x="1195056" y="4875264"/>
              <a:ext cx="7296840" cy="213480"/>
            </p14:xfrm>
          </p:contentPart>
        </mc:Choice>
        <mc:Fallback>
          <p:pic>
            <p:nvPicPr>
              <p:cNvPr id="6" name="Freihand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9296" y="4869504"/>
                <a:ext cx="731052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Freihand 9"/>
              <p14:cNvContentPartPr/>
              <p14:nvPr/>
            </p14:nvContentPartPr>
            <p14:xfrm>
              <a:off x="3535776" y="4647024"/>
              <a:ext cx="5874120" cy="1371240"/>
            </p14:xfrm>
          </p:contentPart>
        </mc:Choice>
        <mc:Fallback>
          <p:pic>
            <p:nvPicPr>
              <p:cNvPr id="10" name="Freihand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8936" y="4642704"/>
                <a:ext cx="5887800" cy="13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Freihand 16"/>
              <p14:cNvContentPartPr/>
              <p14:nvPr/>
            </p14:nvContentPartPr>
            <p14:xfrm>
              <a:off x="274176" y="271944"/>
              <a:ext cx="1124280" cy="1145160"/>
            </p14:xfrm>
          </p:contentPart>
        </mc:Choice>
        <mc:Fallback>
          <p:pic>
            <p:nvPicPr>
              <p:cNvPr id="17" name="Freihand 1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336" y="266184"/>
                <a:ext cx="1133280" cy="11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Freihand 18"/>
              <p14:cNvContentPartPr/>
              <p14:nvPr/>
            </p14:nvContentPartPr>
            <p14:xfrm>
              <a:off x="1161216" y="1808424"/>
              <a:ext cx="7783200" cy="4267080"/>
            </p14:xfrm>
          </p:contentPart>
        </mc:Choice>
        <mc:Fallback>
          <p:pic>
            <p:nvPicPr>
              <p:cNvPr id="19" name="Freihand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5096" y="1804824"/>
                <a:ext cx="7791480" cy="427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468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Freihand 2"/>
              <p14:cNvContentPartPr/>
              <p14:nvPr/>
            </p14:nvContentPartPr>
            <p14:xfrm>
              <a:off x="1027656" y="487224"/>
              <a:ext cx="106920" cy="539244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1176" y="482904"/>
                <a:ext cx="116280" cy="540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Freihand 5"/>
              <p14:cNvContentPartPr/>
              <p14:nvPr/>
            </p14:nvContentPartPr>
            <p14:xfrm>
              <a:off x="1055736" y="5700744"/>
              <a:ext cx="8716320" cy="227880"/>
            </p14:xfrm>
          </p:contentPart>
        </mc:Choice>
        <mc:Fallback>
          <p:pic>
            <p:nvPicPr>
              <p:cNvPr id="6" name="Freihand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9616" y="5693904"/>
                <a:ext cx="873000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0" name="Freihand 19"/>
              <p14:cNvContentPartPr/>
              <p14:nvPr/>
            </p14:nvContentPartPr>
            <p14:xfrm>
              <a:off x="1103256" y="1665504"/>
              <a:ext cx="6203880" cy="5274360"/>
            </p14:xfrm>
          </p:contentPart>
        </mc:Choice>
        <mc:Fallback>
          <p:pic>
            <p:nvPicPr>
              <p:cNvPr id="20" name="Freihand 1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7856" y="1660464"/>
                <a:ext cx="6211440" cy="528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2" name="Freihand 21"/>
              <p14:cNvContentPartPr/>
              <p14:nvPr/>
            </p14:nvContentPartPr>
            <p14:xfrm>
              <a:off x="1032696" y="3293208"/>
              <a:ext cx="7654320" cy="3230640"/>
            </p14:xfrm>
          </p:contentPart>
        </mc:Choice>
        <mc:Fallback>
          <p:pic>
            <p:nvPicPr>
              <p:cNvPr id="22" name="Freihand 2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26936" y="3287808"/>
                <a:ext cx="7666200" cy="32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4" name="Freihand 43"/>
              <p14:cNvContentPartPr/>
              <p14:nvPr/>
            </p14:nvContentPartPr>
            <p14:xfrm>
              <a:off x="3485016" y="4258368"/>
              <a:ext cx="66600" cy="1464480"/>
            </p14:xfrm>
          </p:contentPart>
        </mc:Choice>
        <mc:Fallback>
          <p:pic>
            <p:nvPicPr>
              <p:cNvPr id="44" name="Freihand 4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79616" y="4256208"/>
                <a:ext cx="76320" cy="147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9" name="Freihand 58"/>
              <p14:cNvContentPartPr/>
              <p14:nvPr/>
            </p14:nvContentPartPr>
            <p14:xfrm>
              <a:off x="2479896" y="4043808"/>
              <a:ext cx="1076040" cy="672840"/>
            </p14:xfrm>
          </p:contentPart>
        </mc:Choice>
        <mc:Fallback>
          <p:pic>
            <p:nvPicPr>
              <p:cNvPr id="59" name="Freihand 5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77376" y="4041288"/>
                <a:ext cx="1080720" cy="68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4" name="Freihand 63"/>
              <p14:cNvContentPartPr/>
              <p14:nvPr/>
            </p14:nvContentPartPr>
            <p14:xfrm>
              <a:off x="219096" y="175464"/>
              <a:ext cx="251280" cy="743904"/>
            </p14:xfrm>
          </p:contentPart>
        </mc:Choice>
        <mc:Fallback>
          <p:pic>
            <p:nvPicPr>
              <p:cNvPr id="64" name="Freihand 6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3336" y="171143"/>
                <a:ext cx="261360" cy="7503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5" name="Freihand 64"/>
              <p14:cNvContentPartPr/>
              <p14:nvPr/>
            </p14:nvContentPartPr>
            <p14:xfrm>
              <a:off x="533736" y="943344"/>
              <a:ext cx="116640" cy="107784"/>
            </p14:xfrm>
          </p:contentPart>
        </mc:Choice>
        <mc:Fallback>
          <p:pic>
            <p:nvPicPr>
              <p:cNvPr id="65" name="Freihand 6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7976" y="937216"/>
                <a:ext cx="127800" cy="1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6" name="Freihand 65"/>
              <p14:cNvContentPartPr/>
              <p14:nvPr/>
            </p14:nvContentPartPr>
            <p14:xfrm>
              <a:off x="628056" y="333144"/>
              <a:ext cx="553320" cy="600264"/>
            </p14:xfrm>
          </p:contentPart>
        </mc:Choice>
        <mc:Fallback>
          <p:pic>
            <p:nvPicPr>
              <p:cNvPr id="66" name="Freihand 6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4096" y="328103"/>
                <a:ext cx="560520" cy="609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7" name="Freihand 66"/>
              <p14:cNvContentPartPr/>
              <p14:nvPr/>
            </p14:nvContentPartPr>
            <p14:xfrm>
              <a:off x="1405296" y="1930464"/>
              <a:ext cx="477720" cy="28584"/>
            </p14:xfrm>
          </p:contentPart>
        </mc:Choice>
        <mc:Fallback>
          <p:pic>
            <p:nvPicPr>
              <p:cNvPr id="67" name="Freihand 6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99536" y="1926484"/>
                <a:ext cx="485640" cy="38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8" name="Freihand 67"/>
              <p14:cNvContentPartPr/>
              <p14:nvPr/>
            </p14:nvContentPartPr>
            <p14:xfrm>
              <a:off x="1215216" y="269784"/>
              <a:ext cx="194400" cy="703224"/>
            </p14:xfrm>
          </p:contentPart>
        </mc:Choice>
        <mc:Fallback>
          <p:pic>
            <p:nvPicPr>
              <p:cNvPr id="68" name="Freihand 6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10536" y="265103"/>
                <a:ext cx="201240" cy="7100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9" name="Freihand 68"/>
              <p14:cNvContentPartPr/>
              <p14:nvPr/>
            </p14:nvContentPartPr>
            <p14:xfrm>
              <a:off x="1583856" y="1382544"/>
              <a:ext cx="123480" cy="572184"/>
            </p14:xfrm>
          </p:contentPart>
        </mc:Choice>
        <mc:Fallback>
          <p:pic>
            <p:nvPicPr>
              <p:cNvPr id="69" name="Freihand 6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77736" y="1378583"/>
                <a:ext cx="133920" cy="580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0" name="Freihand 69"/>
              <p14:cNvContentPartPr/>
              <p14:nvPr/>
            </p14:nvContentPartPr>
            <p14:xfrm>
              <a:off x="1577016" y="1238904"/>
              <a:ext cx="353160" cy="237744"/>
            </p14:xfrm>
          </p:contentPart>
        </mc:Choice>
        <mc:Fallback>
          <p:pic>
            <p:nvPicPr>
              <p:cNvPr id="70" name="Freihand 6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71976" y="1236743"/>
                <a:ext cx="360360" cy="2438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71" name="Freihand 70"/>
              <p14:cNvContentPartPr/>
              <p14:nvPr/>
            </p14:nvContentPartPr>
            <p14:xfrm>
              <a:off x="2083536" y="1682784"/>
              <a:ext cx="173160" cy="363384"/>
            </p14:xfrm>
          </p:contentPart>
        </mc:Choice>
        <mc:Fallback>
          <p:pic>
            <p:nvPicPr>
              <p:cNvPr id="71" name="Freihand 7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79936" y="1678462"/>
                <a:ext cx="181440" cy="369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2" name="Freihand 71"/>
              <p14:cNvContentPartPr/>
              <p14:nvPr/>
            </p14:nvContentPartPr>
            <p14:xfrm>
              <a:off x="8595576" y="5918184"/>
              <a:ext cx="373320" cy="105120"/>
            </p14:xfrm>
          </p:contentPart>
        </mc:Choice>
        <mc:Fallback>
          <p:pic>
            <p:nvPicPr>
              <p:cNvPr id="72" name="Freihand 7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89816" y="5913864"/>
                <a:ext cx="3812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3" name="Freihand 72"/>
              <p14:cNvContentPartPr/>
              <p14:nvPr/>
            </p14:nvContentPartPr>
            <p14:xfrm>
              <a:off x="8541576" y="6226344"/>
              <a:ext cx="537120" cy="213840"/>
            </p14:xfrm>
          </p:contentPart>
        </mc:Choice>
        <mc:Fallback>
          <p:pic>
            <p:nvPicPr>
              <p:cNvPr id="73" name="Freihand 7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535096" y="6224184"/>
                <a:ext cx="54576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74" name="Freihand 73"/>
              <p14:cNvContentPartPr/>
              <p14:nvPr/>
            </p14:nvContentPartPr>
            <p14:xfrm>
              <a:off x="8703216" y="6022584"/>
              <a:ext cx="54000" cy="379800"/>
            </p14:xfrm>
          </p:contentPart>
        </mc:Choice>
        <mc:Fallback>
          <p:pic>
            <p:nvPicPr>
              <p:cNvPr id="74" name="Freihand 7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698176" y="6018624"/>
                <a:ext cx="6300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75" name="Freihand 74"/>
              <p14:cNvContentPartPr/>
              <p14:nvPr/>
            </p14:nvContentPartPr>
            <p14:xfrm>
              <a:off x="8872056" y="6087384"/>
              <a:ext cx="10080" cy="334080"/>
            </p14:xfrm>
          </p:contentPart>
        </mc:Choice>
        <mc:Fallback>
          <p:pic>
            <p:nvPicPr>
              <p:cNvPr id="75" name="Freihand 7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869896" y="6082344"/>
                <a:ext cx="1764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76" name="Freihand 75"/>
              <p14:cNvContentPartPr/>
              <p14:nvPr/>
            </p14:nvContentPartPr>
            <p14:xfrm>
              <a:off x="9095616" y="6222384"/>
              <a:ext cx="247320" cy="383040"/>
            </p14:xfrm>
          </p:contentPart>
        </mc:Choice>
        <mc:Fallback>
          <p:pic>
            <p:nvPicPr>
              <p:cNvPr id="76" name="Freihand 7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089136" y="6216264"/>
                <a:ext cx="25596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77" name="Freihand 76"/>
              <p14:cNvContentPartPr/>
              <p14:nvPr/>
            </p14:nvContentPartPr>
            <p14:xfrm>
              <a:off x="9215856" y="5427504"/>
              <a:ext cx="797040" cy="766800"/>
            </p14:xfrm>
          </p:contentPart>
        </mc:Choice>
        <mc:Fallback>
          <p:pic>
            <p:nvPicPr>
              <p:cNvPr id="77" name="Freihand 7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213696" y="5421384"/>
                <a:ext cx="806400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78" name="Freihand 77"/>
              <p14:cNvContentPartPr/>
              <p14:nvPr/>
            </p14:nvContentPartPr>
            <p14:xfrm>
              <a:off x="10053936" y="6134904"/>
              <a:ext cx="93960" cy="495360"/>
            </p14:xfrm>
          </p:contentPart>
        </mc:Choice>
        <mc:Fallback>
          <p:pic>
            <p:nvPicPr>
              <p:cNvPr id="78" name="Freihand 7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051416" y="6131664"/>
                <a:ext cx="9972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9" name="Freihand 78"/>
              <p14:cNvContentPartPr/>
              <p14:nvPr/>
            </p14:nvContentPartPr>
            <p14:xfrm>
              <a:off x="10086696" y="5952744"/>
              <a:ext cx="387360" cy="391320"/>
            </p14:xfrm>
          </p:contentPart>
        </mc:Choice>
        <mc:Fallback>
          <p:pic>
            <p:nvPicPr>
              <p:cNvPr id="79" name="Freihand 7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083456" y="5945904"/>
                <a:ext cx="3978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85" name="Freihand 84"/>
              <p14:cNvContentPartPr/>
              <p14:nvPr/>
            </p14:nvContentPartPr>
            <p14:xfrm>
              <a:off x="333216" y="3585168"/>
              <a:ext cx="333000" cy="640440"/>
            </p14:xfrm>
          </p:contentPart>
        </mc:Choice>
        <mc:Fallback>
          <p:pic>
            <p:nvPicPr>
              <p:cNvPr id="85" name="Freihand 84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6736" y="3579408"/>
                <a:ext cx="34452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89" name="Freihand 88"/>
              <p14:cNvContentPartPr/>
              <p14:nvPr/>
            </p14:nvContentPartPr>
            <p14:xfrm>
              <a:off x="3355776" y="6047208"/>
              <a:ext cx="108000" cy="529920"/>
            </p14:xfrm>
          </p:contentPart>
        </mc:Choice>
        <mc:Fallback>
          <p:pic>
            <p:nvPicPr>
              <p:cNvPr id="89" name="Freihand 8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348576" y="6042528"/>
                <a:ext cx="119880" cy="54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90" name="Freihand 89"/>
              <p14:cNvContentPartPr/>
              <p14:nvPr/>
            </p14:nvContentPartPr>
            <p14:xfrm>
              <a:off x="3452616" y="5844168"/>
              <a:ext cx="185400" cy="248040"/>
            </p14:xfrm>
          </p:contentPart>
        </mc:Choice>
        <mc:Fallback>
          <p:pic>
            <p:nvPicPr>
              <p:cNvPr id="90" name="Freihand 8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48656" y="5840208"/>
                <a:ext cx="1940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92" name="Freihand 91"/>
              <p14:cNvContentPartPr/>
              <p14:nvPr/>
            </p14:nvContentPartPr>
            <p14:xfrm>
              <a:off x="3707856" y="5893488"/>
              <a:ext cx="164160" cy="261000"/>
            </p14:xfrm>
          </p:contentPart>
        </mc:Choice>
        <mc:Fallback>
          <p:pic>
            <p:nvPicPr>
              <p:cNvPr id="92" name="Freihand 9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03896" y="5887368"/>
                <a:ext cx="17424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08" name="Freihand 107"/>
              <p14:cNvContentPartPr/>
              <p14:nvPr/>
            </p14:nvContentPartPr>
            <p14:xfrm>
              <a:off x="265896" y="4325328"/>
              <a:ext cx="200880" cy="669600"/>
            </p14:xfrm>
          </p:contentPart>
        </mc:Choice>
        <mc:Fallback>
          <p:pic>
            <p:nvPicPr>
              <p:cNvPr id="108" name="Freihand 107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59776" y="4319568"/>
                <a:ext cx="211320" cy="67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2" name="Freihand 111"/>
              <p14:cNvContentPartPr/>
              <p14:nvPr/>
            </p14:nvContentPartPr>
            <p14:xfrm>
              <a:off x="527256" y="4603608"/>
              <a:ext cx="121680" cy="318600"/>
            </p14:xfrm>
          </p:contentPart>
        </mc:Choice>
        <mc:Fallback>
          <p:pic>
            <p:nvPicPr>
              <p:cNvPr id="112" name="Freihand 11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1136" y="4598568"/>
                <a:ext cx="13212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13" name="Freihand 112"/>
              <p14:cNvContentPartPr/>
              <p14:nvPr/>
            </p14:nvContentPartPr>
            <p14:xfrm>
              <a:off x="621576" y="4648968"/>
              <a:ext cx="218520" cy="436680"/>
            </p14:xfrm>
          </p:contentPart>
        </mc:Choice>
        <mc:Fallback>
          <p:pic>
            <p:nvPicPr>
              <p:cNvPr id="113" name="Freihand 11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16176" y="4642848"/>
                <a:ext cx="22608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18" name="Freihand 117"/>
              <p14:cNvContentPartPr/>
              <p14:nvPr/>
            </p14:nvContentPartPr>
            <p14:xfrm>
              <a:off x="665856" y="4019328"/>
              <a:ext cx="183960" cy="187200"/>
            </p14:xfrm>
          </p:contentPart>
        </mc:Choice>
        <mc:Fallback>
          <p:pic>
            <p:nvPicPr>
              <p:cNvPr id="118" name="Freihand 11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0456" y="4014288"/>
                <a:ext cx="1936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119" name="Freihand 118"/>
              <p14:cNvContentPartPr/>
              <p14:nvPr/>
            </p14:nvContentPartPr>
            <p14:xfrm>
              <a:off x="855216" y="4001328"/>
              <a:ext cx="164880" cy="281880"/>
            </p14:xfrm>
          </p:contentPart>
        </mc:Choice>
        <mc:Fallback>
          <p:pic>
            <p:nvPicPr>
              <p:cNvPr id="119" name="Freihand 118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49456" y="3995208"/>
                <a:ext cx="17676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29" name="Freihand 128"/>
              <p14:cNvContentPartPr/>
              <p14:nvPr/>
            </p14:nvContentPartPr>
            <p14:xfrm>
              <a:off x="2147976" y="5368248"/>
              <a:ext cx="230040" cy="62280"/>
            </p14:xfrm>
          </p:contentPart>
        </mc:Choice>
        <mc:Fallback>
          <p:pic>
            <p:nvPicPr>
              <p:cNvPr id="129" name="Freihand 128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144736" y="5365008"/>
                <a:ext cx="23544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30" name="Freihand 129"/>
              <p14:cNvContentPartPr/>
              <p14:nvPr/>
            </p14:nvContentPartPr>
            <p14:xfrm>
              <a:off x="2941776" y="5412888"/>
              <a:ext cx="302040" cy="51840"/>
            </p14:xfrm>
          </p:contentPart>
        </mc:Choice>
        <mc:Fallback>
          <p:pic>
            <p:nvPicPr>
              <p:cNvPr id="130" name="Freihand 12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938176" y="5409288"/>
                <a:ext cx="3078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31" name="Freihand 130"/>
              <p14:cNvContentPartPr/>
              <p14:nvPr/>
            </p14:nvContentPartPr>
            <p14:xfrm>
              <a:off x="4011696" y="5534208"/>
              <a:ext cx="224280" cy="26640"/>
            </p14:xfrm>
          </p:contentPart>
        </mc:Choice>
        <mc:Fallback>
          <p:pic>
            <p:nvPicPr>
              <p:cNvPr id="131" name="Freihand 130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008096" y="5530608"/>
                <a:ext cx="23004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45" name="Freihand 144"/>
              <p14:cNvContentPartPr/>
              <p14:nvPr/>
            </p14:nvContentPartPr>
            <p14:xfrm>
              <a:off x="4157856" y="5576688"/>
              <a:ext cx="322560" cy="61920"/>
            </p14:xfrm>
          </p:contentPart>
        </mc:Choice>
        <mc:Fallback>
          <p:pic>
            <p:nvPicPr>
              <p:cNvPr id="145" name="Freihand 144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154616" y="5573448"/>
                <a:ext cx="32796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46" name="Freihand 145"/>
              <p14:cNvContentPartPr/>
              <p14:nvPr/>
            </p14:nvContentPartPr>
            <p14:xfrm>
              <a:off x="4874616" y="5552208"/>
              <a:ext cx="540720" cy="203400"/>
            </p14:xfrm>
          </p:contentPart>
        </mc:Choice>
        <mc:Fallback>
          <p:pic>
            <p:nvPicPr>
              <p:cNvPr id="146" name="Freihand 145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871736" y="5547168"/>
                <a:ext cx="54576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47" name="Freihand 146"/>
              <p14:cNvContentPartPr/>
              <p14:nvPr/>
            </p14:nvContentPartPr>
            <p14:xfrm>
              <a:off x="3022416" y="4713048"/>
              <a:ext cx="171360" cy="33480"/>
            </p14:xfrm>
          </p:contentPart>
        </mc:Choice>
        <mc:Fallback>
          <p:pic>
            <p:nvPicPr>
              <p:cNvPr id="147" name="Freihand 146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020256" y="4709088"/>
                <a:ext cx="17748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50" name="Freihand 149"/>
              <p14:cNvContentPartPr/>
              <p14:nvPr/>
            </p14:nvContentPartPr>
            <p14:xfrm>
              <a:off x="5173416" y="5519808"/>
              <a:ext cx="6840" cy="17280"/>
            </p14:xfrm>
          </p:contentPart>
        </mc:Choice>
        <mc:Fallback>
          <p:pic>
            <p:nvPicPr>
              <p:cNvPr id="150" name="Freihand 14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167656" y="5515848"/>
                <a:ext cx="147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52" name="Freihand 151"/>
              <p14:cNvContentPartPr/>
              <p14:nvPr/>
            </p14:nvContentPartPr>
            <p14:xfrm>
              <a:off x="3883536" y="5644728"/>
              <a:ext cx="122400" cy="10440"/>
            </p14:xfrm>
          </p:contentPart>
        </mc:Choice>
        <mc:Fallback>
          <p:pic>
            <p:nvPicPr>
              <p:cNvPr id="152" name="Freihand 151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880296" y="5642568"/>
                <a:ext cx="12780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56" name="Freihand 155"/>
              <p14:cNvContentPartPr/>
              <p14:nvPr/>
            </p14:nvContentPartPr>
            <p14:xfrm>
              <a:off x="259416" y="5206608"/>
              <a:ext cx="633960" cy="708840"/>
            </p14:xfrm>
          </p:contentPart>
        </mc:Choice>
        <mc:Fallback>
          <p:pic>
            <p:nvPicPr>
              <p:cNvPr id="156" name="Freihand 155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52936" y="5200128"/>
                <a:ext cx="647280" cy="72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61" name="Freihand 160"/>
              <p14:cNvContentPartPr/>
              <p14:nvPr/>
            </p14:nvContentPartPr>
            <p14:xfrm>
              <a:off x="1141776" y="4075848"/>
              <a:ext cx="1103040" cy="111240"/>
            </p14:xfrm>
          </p:contentPart>
        </mc:Choice>
        <mc:Fallback>
          <p:pic>
            <p:nvPicPr>
              <p:cNvPr id="161" name="Freihand 160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38896" y="4073688"/>
                <a:ext cx="110808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62" name="Freihand 161"/>
              <p14:cNvContentPartPr/>
              <p14:nvPr/>
            </p14:nvContentPartPr>
            <p14:xfrm>
              <a:off x="1060416" y="4592808"/>
              <a:ext cx="1181880" cy="161640"/>
            </p14:xfrm>
          </p:contentPart>
        </mc:Choice>
        <mc:Fallback>
          <p:pic>
            <p:nvPicPr>
              <p:cNvPr id="162" name="Freihand 161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58256" y="4589568"/>
                <a:ext cx="118764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63" name="Freihand 162"/>
              <p14:cNvContentPartPr/>
              <p14:nvPr/>
            </p14:nvContentPartPr>
            <p14:xfrm>
              <a:off x="1191816" y="5307048"/>
              <a:ext cx="776880" cy="255600"/>
            </p14:xfrm>
          </p:contentPart>
        </mc:Choice>
        <mc:Fallback>
          <p:pic>
            <p:nvPicPr>
              <p:cNvPr id="163" name="Freihand 162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185336" y="5303808"/>
                <a:ext cx="78552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64" name="Freihand 163"/>
              <p14:cNvContentPartPr/>
              <p14:nvPr/>
            </p14:nvContentPartPr>
            <p14:xfrm>
              <a:off x="2683656" y="5474088"/>
              <a:ext cx="757440" cy="67680"/>
            </p14:xfrm>
          </p:contentPart>
        </mc:Choice>
        <mc:Fallback>
          <p:pic>
            <p:nvPicPr>
              <p:cNvPr id="164" name="Freihand 163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681136" y="5470488"/>
                <a:ext cx="76212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65" name="Freihand 164"/>
              <p14:cNvContentPartPr/>
              <p14:nvPr/>
            </p14:nvContentPartPr>
            <p14:xfrm>
              <a:off x="1052496" y="5351328"/>
              <a:ext cx="77040" cy="47880"/>
            </p14:xfrm>
          </p:contentPart>
        </mc:Choice>
        <mc:Fallback>
          <p:pic>
            <p:nvPicPr>
              <p:cNvPr id="165" name="Freihand 164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46016" y="5347368"/>
                <a:ext cx="856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70" name="Freihand 169"/>
              <p14:cNvContentPartPr/>
              <p14:nvPr/>
            </p14:nvContentPartPr>
            <p14:xfrm>
              <a:off x="5164056" y="6082488"/>
              <a:ext cx="354600" cy="383760"/>
            </p14:xfrm>
          </p:contentPart>
        </mc:Choice>
        <mc:Fallback>
          <p:pic>
            <p:nvPicPr>
              <p:cNvPr id="170" name="Freihand 169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157576" y="6074568"/>
                <a:ext cx="36936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71" name="Freihand 170"/>
              <p14:cNvContentPartPr/>
              <p14:nvPr/>
            </p14:nvContentPartPr>
            <p14:xfrm>
              <a:off x="5185296" y="6243048"/>
              <a:ext cx="67680" cy="588600"/>
            </p14:xfrm>
          </p:contentPart>
        </mc:Choice>
        <mc:Fallback>
          <p:pic>
            <p:nvPicPr>
              <p:cNvPr id="171" name="Freihand 170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178456" y="6235848"/>
                <a:ext cx="7884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72" name="Freihand 171"/>
              <p14:cNvContentPartPr/>
              <p14:nvPr/>
            </p14:nvContentPartPr>
            <p14:xfrm>
              <a:off x="5552136" y="6401808"/>
              <a:ext cx="261000" cy="202680"/>
            </p14:xfrm>
          </p:contentPart>
        </mc:Choice>
        <mc:Fallback>
          <p:pic>
            <p:nvPicPr>
              <p:cNvPr id="172" name="Freihand 171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544576" y="6394608"/>
                <a:ext cx="270720" cy="21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618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Freihand 6"/>
              <p14:cNvContentPartPr/>
              <p14:nvPr/>
            </p14:nvContentPartPr>
            <p14:xfrm>
              <a:off x="7177176" y="437184"/>
              <a:ext cx="2387880" cy="2377800"/>
            </p14:xfrm>
          </p:contentPart>
        </mc:Choice>
        <mc:Fallback>
          <p:pic>
            <p:nvPicPr>
              <p:cNvPr id="7" name="Freihand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2496" y="430704"/>
                <a:ext cx="2399040" cy="23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6" name="Freihand 35"/>
              <p14:cNvContentPartPr/>
              <p14:nvPr/>
            </p14:nvContentPartPr>
            <p14:xfrm>
              <a:off x="138456" y="626904"/>
              <a:ext cx="732960" cy="1240200"/>
            </p14:xfrm>
          </p:contentPart>
        </mc:Choice>
        <mc:Fallback>
          <p:pic>
            <p:nvPicPr>
              <p:cNvPr id="36" name="Freihand 3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256" y="620424"/>
                <a:ext cx="746280" cy="12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7" name="Freihand 36"/>
              <p14:cNvContentPartPr/>
              <p14:nvPr/>
            </p14:nvContentPartPr>
            <p14:xfrm>
              <a:off x="796536" y="1121544"/>
              <a:ext cx="5974560" cy="829080"/>
            </p14:xfrm>
          </p:contentPart>
        </mc:Choice>
        <mc:Fallback>
          <p:pic>
            <p:nvPicPr>
              <p:cNvPr id="37" name="Freihand 3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696" y="1115424"/>
                <a:ext cx="5983560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8" name="Freihand 37"/>
              <p14:cNvContentPartPr/>
              <p14:nvPr/>
            </p14:nvContentPartPr>
            <p14:xfrm>
              <a:off x="7156296" y="1609704"/>
              <a:ext cx="2631960" cy="246240"/>
            </p14:xfrm>
          </p:contentPart>
        </mc:Choice>
        <mc:Fallback>
          <p:pic>
            <p:nvPicPr>
              <p:cNvPr id="38" name="Freihand 3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51616" y="1602864"/>
                <a:ext cx="264348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0" name="Freihand 69"/>
              <p14:cNvContentPartPr/>
              <p14:nvPr/>
            </p14:nvContentPartPr>
            <p14:xfrm>
              <a:off x="3248856" y="4522464"/>
              <a:ext cx="7379640" cy="2343240"/>
            </p14:xfrm>
          </p:contentPart>
        </mc:Choice>
        <mc:Fallback>
          <p:pic>
            <p:nvPicPr>
              <p:cNvPr id="70" name="Freihand 6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44896" y="4515984"/>
                <a:ext cx="7391160" cy="23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2" name="Freihand 71"/>
              <p14:cNvContentPartPr/>
              <p14:nvPr/>
            </p14:nvContentPartPr>
            <p14:xfrm>
              <a:off x="4239936" y="4389264"/>
              <a:ext cx="2715480" cy="242640"/>
            </p14:xfrm>
          </p:contentPart>
        </mc:Choice>
        <mc:Fallback>
          <p:pic>
            <p:nvPicPr>
              <p:cNvPr id="72" name="Freihand 7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35256" y="4381704"/>
                <a:ext cx="272772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4" name="Freihand 73"/>
              <p14:cNvContentPartPr/>
              <p14:nvPr/>
            </p14:nvContentPartPr>
            <p14:xfrm>
              <a:off x="1277856" y="2659104"/>
              <a:ext cx="6726600" cy="3524760"/>
            </p14:xfrm>
          </p:contentPart>
        </mc:Choice>
        <mc:Fallback>
          <p:pic>
            <p:nvPicPr>
              <p:cNvPr id="74" name="Freihand 7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71376" y="2650824"/>
                <a:ext cx="6741000" cy="353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84" name="Freihand 83"/>
              <p14:cNvContentPartPr/>
              <p14:nvPr/>
            </p14:nvContentPartPr>
            <p14:xfrm>
              <a:off x="517536" y="4161024"/>
              <a:ext cx="3023280" cy="852120"/>
            </p14:xfrm>
          </p:contentPart>
        </mc:Choice>
        <mc:Fallback>
          <p:pic>
            <p:nvPicPr>
              <p:cNvPr id="84" name="Freihand 8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1056" y="4155984"/>
                <a:ext cx="3036600" cy="85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5" name="Freihand 84"/>
              <p14:cNvContentPartPr/>
              <p14:nvPr/>
            </p14:nvContentPartPr>
            <p14:xfrm>
              <a:off x="1376496" y="5473944"/>
              <a:ext cx="6162840" cy="234000"/>
            </p14:xfrm>
          </p:contentPart>
        </mc:Choice>
        <mc:Fallback>
          <p:pic>
            <p:nvPicPr>
              <p:cNvPr id="85" name="Freihand 8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70736" y="5464944"/>
                <a:ext cx="617760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7" name="Freihand 96"/>
              <p14:cNvContentPartPr/>
              <p14:nvPr/>
            </p14:nvContentPartPr>
            <p14:xfrm>
              <a:off x="4317336" y="2853864"/>
              <a:ext cx="2491920" cy="1590120"/>
            </p14:xfrm>
          </p:contentPart>
        </mc:Choice>
        <mc:Fallback>
          <p:pic>
            <p:nvPicPr>
              <p:cNvPr id="97" name="Freihand 9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10496" y="2846304"/>
                <a:ext cx="2505960" cy="160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0633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Freihand 9"/>
              <p14:cNvContentPartPr/>
              <p14:nvPr/>
            </p14:nvContentPartPr>
            <p14:xfrm>
              <a:off x="8900856" y="211824"/>
              <a:ext cx="1521360" cy="530280"/>
            </p14:xfrm>
          </p:contentPart>
        </mc:Choice>
        <mc:Fallback>
          <p:pic>
            <p:nvPicPr>
              <p:cNvPr id="10" name="Freihand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95816" y="205704"/>
                <a:ext cx="153252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7" name="Freihand 166"/>
              <p14:cNvContentPartPr/>
              <p14:nvPr/>
            </p14:nvContentPartPr>
            <p14:xfrm>
              <a:off x="9076896" y="1540224"/>
              <a:ext cx="1118160" cy="666000"/>
            </p14:xfrm>
          </p:contentPart>
        </mc:Choice>
        <mc:Fallback>
          <p:pic>
            <p:nvPicPr>
              <p:cNvPr id="167" name="Freihand 16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1136" y="1535184"/>
                <a:ext cx="1130040" cy="67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3" name="Freihand 172"/>
              <p14:cNvContentPartPr/>
              <p14:nvPr/>
            </p14:nvContentPartPr>
            <p14:xfrm>
              <a:off x="424296" y="486144"/>
              <a:ext cx="10620000" cy="6080760"/>
            </p14:xfrm>
          </p:contentPart>
        </mc:Choice>
        <mc:Fallback>
          <p:pic>
            <p:nvPicPr>
              <p:cNvPr id="173" name="Freihand 17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176" y="479664"/>
                <a:ext cx="10633320" cy="608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4" name="Freihand 173"/>
              <p14:cNvContentPartPr/>
              <p14:nvPr/>
            </p14:nvContentPartPr>
            <p14:xfrm>
              <a:off x="5884416" y="1911024"/>
              <a:ext cx="1167840" cy="1586880"/>
            </p14:xfrm>
          </p:contentPart>
        </mc:Choice>
        <mc:Fallback>
          <p:pic>
            <p:nvPicPr>
              <p:cNvPr id="174" name="Freihand 17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78296" y="1906704"/>
                <a:ext cx="1177560" cy="15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6" name="Freihand 175"/>
              <p14:cNvContentPartPr/>
              <p14:nvPr/>
            </p14:nvContentPartPr>
            <p14:xfrm>
              <a:off x="6061896" y="1884024"/>
              <a:ext cx="1119240" cy="687600"/>
            </p14:xfrm>
          </p:contentPart>
        </mc:Choice>
        <mc:Fallback>
          <p:pic>
            <p:nvPicPr>
              <p:cNvPr id="176" name="Freihand 1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22296" y="1832544"/>
                <a:ext cx="1173600" cy="81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6140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04" name="Freihand 203"/>
              <p14:cNvContentPartPr/>
              <p14:nvPr/>
            </p14:nvContentPartPr>
            <p14:xfrm>
              <a:off x="206856" y="215064"/>
              <a:ext cx="12076920" cy="4215600"/>
            </p14:xfrm>
          </p:contentPart>
        </mc:Choice>
        <mc:Fallback>
          <p:pic>
            <p:nvPicPr>
              <p:cNvPr id="204" name="Freihand 20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816" y="209304"/>
                <a:ext cx="12084120" cy="422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18" name="Freihand 217"/>
              <p14:cNvContentPartPr/>
              <p14:nvPr/>
            </p14:nvContentPartPr>
            <p14:xfrm>
              <a:off x="1412496" y="5221224"/>
              <a:ext cx="1441800" cy="238320"/>
            </p14:xfrm>
          </p:contentPart>
        </mc:Choice>
        <mc:Fallback>
          <p:pic>
            <p:nvPicPr>
              <p:cNvPr id="218" name="Freihand 2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8896" y="5214024"/>
                <a:ext cx="144756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19" name="Freihand 218"/>
              <p14:cNvContentPartPr/>
              <p14:nvPr/>
            </p14:nvContentPartPr>
            <p14:xfrm>
              <a:off x="3003336" y="5457744"/>
              <a:ext cx="1828800" cy="259920"/>
            </p14:xfrm>
          </p:contentPart>
        </mc:Choice>
        <mc:Fallback>
          <p:pic>
            <p:nvPicPr>
              <p:cNvPr id="219" name="Freihand 2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7216" y="5451624"/>
                <a:ext cx="1840680" cy="27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53" name="Freihand 252"/>
              <p14:cNvContentPartPr/>
              <p14:nvPr/>
            </p14:nvContentPartPr>
            <p14:xfrm>
              <a:off x="11330496" y="3940704"/>
              <a:ext cx="721080" cy="678960"/>
            </p14:xfrm>
          </p:contentPart>
        </mc:Choice>
        <mc:Fallback>
          <p:pic>
            <p:nvPicPr>
              <p:cNvPr id="253" name="Freihand 25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25816" y="3933504"/>
                <a:ext cx="729360" cy="68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4" name="Freihand 253"/>
              <p14:cNvContentPartPr/>
              <p14:nvPr/>
            </p14:nvContentPartPr>
            <p14:xfrm>
              <a:off x="1975176" y="3346344"/>
              <a:ext cx="10135080" cy="2562840"/>
            </p14:xfrm>
          </p:contentPart>
        </mc:Choice>
        <mc:Fallback>
          <p:pic>
            <p:nvPicPr>
              <p:cNvPr id="254" name="Freihand 25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9056" y="3339504"/>
                <a:ext cx="10146600" cy="257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5" name="Freihand 254"/>
              <p14:cNvContentPartPr/>
              <p14:nvPr/>
            </p14:nvContentPartPr>
            <p14:xfrm>
              <a:off x="1628496" y="5472864"/>
              <a:ext cx="2710440" cy="892440"/>
            </p14:xfrm>
          </p:contentPart>
        </mc:Choice>
        <mc:Fallback>
          <p:pic>
            <p:nvPicPr>
              <p:cNvPr id="255" name="Freihand 25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22736" y="5468184"/>
                <a:ext cx="2718360" cy="89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88" name="Freihand 287"/>
              <p14:cNvContentPartPr/>
              <p14:nvPr/>
            </p14:nvContentPartPr>
            <p14:xfrm>
              <a:off x="7698456" y="4613904"/>
              <a:ext cx="4334400" cy="2171160"/>
            </p14:xfrm>
          </p:contentPart>
        </mc:Choice>
        <mc:Fallback>
          <p:pic>
            <p:nvPicPr>
              <p:cNvPr id="288" name="Freihand 28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93056" y="4609944"/>
                <a:ext cx="4341960" cy="217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90" name="Freihand 289"/>
              <p14:cNvContentPartPr/>
              <p14:nvPr/>
            </p14:nvContentPartPr>
            <p14:xfrm>
              <a:off x="8728056" y="5299344"/>
              <a:ext cx="1736280" cy="82080"/>
            </p14:xfrm>
          </p:contentPart>
        </mc:Choice>
        <mc:Fallback>
          <p:pic>
            <p:nvPicPr>
              <p:cNvPr id="290" name="Freihand 28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21936" y="5292864"/>
                <a:ext cx="174672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96" name="Freihand 295"/>
              <p14:cNvContentPartPr/>
              <p14:nvPr/>
            </p14:nvContentPartPr>
            <p14:xfrm>
              <a:off x="6845616" y="5619384"/>
              <a:ext cx="4248360" cy="505800"/>
            </p14:xfrm>
          </p:contentPart>
        </mc:Choice>
        <mc:Fallback>
          <p:pic>
            <p:nvPicPr>
              <p:cNvPr id="296" name="Freihand 295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39136" y="5610744"/>
                <a:ext cx="4263480" cy="52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4379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2" name="Freihand 31"/>
              <p14:cNvContentPartPr/>
              <p14:nvPr/>
            </p14:nvContentPartPr>
            <p14:xfrm>
              <a:off x="439416" y="288864"/>
              <a:ext cx="7630560" cy="2903040"/>
            </p14:xfrm>
          </p:contentPart>
        </mc:Choice>
        <mc:Fallback>
          <p:pic>
            <p:nvPicPr>
              <p:cNvPr id="32" name="Freihand 3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3296" y="284184"/>
                <a:ext cx="7639920" cy="29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3" name="Freihand 92"/>
              <p14:cNvContentPartPr/>
              <p14:nvPr/>
            </p14:nvContentPartPr>
            <p14:xfrm>
              <a:off x="4414896" y="2035944"/>
              <a:ext cx="1705680" cy="1405080"/>
            </p14:xfrm>
          </p:contentPart>
        </mc:Choice>
        <mc:Fallback>
          <p:pic>
            <p:nvPicPr>
              <p:cNvPr id="93" name="Freihand 9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08416" y="2029104"/>
                <a:ext cx="1719000" cy="14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4" name="Freihand 93"/>
              <p14:cNvContentPartPr/>
              <p14:nvPr/>
            </p14:nvContentPartPr>
            <p14:xfrm>
              <a:off x="3850776" y="2691864"/>
              <a:ext cx="2287080" cy="219960"/>
            </p14:xfrm>
          </p:contentPart>
        </mc:Choice>
        <mc:Fallback>
          <p:pic>
            <p:nvPicPr>
              <p:cNvPr id="94" name="Freihand 9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44656" y="2688264"/>
                <a:ext cx="23007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Freihand 95"/>
              <p14:cNvContentPartPr/>
              <p14:nvPr/>
            </p14:nvContentPartPr>
            <p14:xfrm>
              <a:off x="1808856" y="3433824"/>
              <a:ext cx="4821840" cy="251640"/>
            </p14:xfrm>
          </p:contentPart>
        </mc:Choice>
        <mc:Fallback>
          <p:pic>
            <p:nvPicPr>
              <p:cNvPr id="96" name="Freihand 9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3816" y="3428064"/>
                <a:ext cx="48344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9" name="Freihand 98"/>
              <p14:cNvContentPartPr/>
              <p14:nvPr/>
            </p14:nvContentPartPr>
            <p14:xfrm>
              <a:off x="2851056" y="3671424"/>
              <a:ext cx="1358640" cy="786960"/>
            </p14:xfrm>
          </p:contentPart>
        </mc:Choice>
        <mc:Fallback>
          <p:pic>
            <p:nvPicPr>
              <p:cNvPr id="99" name="Freihand 9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4576" y="3665304"/>
                <a:ext cx="1367280" cy="7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5" name="Freihand 104"/>
              <p14:cNvContentPartPr/>
              <p14:nvPr/>
            </p14:nvContentPartPr>
            <p14:xfrm>
              <a:off x="6907176" y="2592864"/>
              <a:ext cx="2728440" cy="1984680"/>
            </p14:xfrm>
          </p:contentPart>
        </mc:Choice>
        <mc:Fallback>
          <p:pic>
            <p:nvPicPr>
              <p:cNvPr id="105" name="Freihand 10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02136" y="2586384"/>
                <a:ext cx="2735640" cy="19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3" name="Freihand 112"/>
              <p14:cNvContentPartPr/>
              <p14:nvPr/>
            </p14:nvContentPartPr>
            <p14:xfrm>
              <a:off x="7540056" y="3349584"/>
              <a:ext cx="2872080" cy="219960"/>
            </p14:xfrm>
          </p:contentPart>
        </mc:Choice>
        <mc:Fallback>
          <p:pic>
            <p:nvPicPr>
              <p:cNvPr id="113" name="Freihand 1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35736" y="3342024"/>
                <a:ext cx="28839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3" name="Freihand 122"/>
              <p14:cNvContentPartPr/>
              <p14:nvPr/>
            </p14:nvContentPartPr>
            <p14:xfrm>
              <a:off x="882216" y="5376384"/>
              <a:ext cx="407520" cy="111240"/>
            </p14:xfrm>
          </p:contentPart>
        </mc:Choice>
        <mc:Fallback>
          <p:pic>
            <p:nvPicPr>
              <p:cNvPr id="123" name="Freihand 12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5736" y="5369904"/>
                <a:ext cx="4161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4" name="Freihand 123"/>
              <p14:cNvContentPartPr/>
              <p14:nvPr/>
            </p14:nvContentPartPr>
            <p14:xfrm>
              <a:off x="805176" y="5507424"/>
              <a:ext cx="825840" cy="166680"/>
            </p14:xfrm>
          </p:contentPart>
        </mc:Choice>
        <mc:Fallback>
          <p:pic>
            <p:nvPicPr>
              <p:cNvPr id="124" name="Freihand 12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0496" y="5500584"/>
                <a:ext cx="83268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5" name="Freihand 124"/>
              <p14:cNvContentPartPr/>
              <p14:nvPr/>
            </p14:nvContentPartPr>
            <p14:xfrm>
              <a:off x="4372776" y="651384"/>
              <a:ext cx="1552680" cy="218520"/>
            </p14:xfrm>
          </p:contentPart>
        </mc:Choice>
        <mc:Fallback>
          <p:pic>
            <p:nvPicPr>
              <p:cNvPr id="125" name="Freihand 12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41096" y="571824"/>
                <a:ext cx="162432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6" name="Freihand 125"/>
              <p14:cNvContentPartPr/>
              <p14:nvPr/>
            </p14:nvContentPartPr>
            <p14:xfrm>
              <a:off x="1432296" y="2783304"/>
              <a:ext cx="2200320" cy="234720"/>
            </p14:xfrm>
          </p:contentPart>
        </mc:Choice>
        <mc:Fallback>
          <p:pic>
            <p:nvPicPr>
              <p:cNvPr id="126" name="Freihand 12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95936" y="2708424"/>
                <a:ext cx="2268360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7" name="Freihand 126"/>
              <p14:cNvContentPartPr/>
              <p14:nvPr/>
            </p14:nvContentPartPr>
            <p14:xfrm>
              <a:off x="7403256" y="3226104"/>
              <a:ext cx="2735280" cy="117720"/>
            </p14:xfrm>
          </p:contentPart>
        </mc:Choice>
        <mc:Fallback>
          <p:pic>
            <p:nvPicPr>
              <p:cNvPr id="127" name="Freihand 12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73736" y="3141864"/>
                <a:ext cx="2796120" cy="26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670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Freihand 14"/>
              <p14:cNvContentPartPr/>
              <p14:nvPr/>
            </p14:nvContentPartPr>
            <p14:xfrm>
              <a:off x="413496" y="643824"/>
              <a:ext cx="11384640" cy="4510440"/>
            </p14:xfrm>
          </p:contentPart>
        </mc:Choice>
        <mc:Fallback>
          <p:pic>
            <p:nvPicPr>
              <p:cNvPr id="15" name="Freihand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6296" y="638784"/>
                <a:ext cx="11399040" cy="45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33" name="Freihand 132"/>
              <p14:cNvContentPartPr/>
              <p14:nvPr/>
            </p14:nvContentPartPr>
            <p14:xfrm>
              <a:off x="8027136" y="4904424"/>
              <a:ext cx="833400" cy="493920"/>
            </p14:xfrm>
          </p:contentPart>
        </mc:Choice>
        <mc:Fallback>
          <p:pic>
            <p:nvPicPr>
              <p:cNvPr id="133" name="Freihand 13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88976" y="4849344"/>
                <a:ext cx="911160" cy="60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52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9" name="Freihand 68"/>
              <p14:cNvContentPartPr/>
              <p14:nvPr/>
            </p14:nvContentPartPr>
            <p14:xfrm>
              <a:off x="511416" y="2330784"/>
              <a:ext cx="2069640" cy="736200"/>
            </p14:xfrm>
          </p:contentPart>
        </mc:Choice>
        <mc:Fallback>
          <p:pic>
            <p:nvPicPr>
              <p:cNvPr id="69" name="Freihand 6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936" y="2325024"/>
                <a:ext cx="208116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7" name="Freihand 76"/>
              <p14:cNvContentPartPr/>
              <p14:nvPr/>
            </p14:nvContentPartPr>
            <p14:xfrm>
              <a:off x="275616" y="300024"/>
              <a:ext cx="7781760" cy="4311720"/>
            </p14:xfrm>
          </p:contentPart>
        </mc:Choice>
        <mc:Fallback>
          <p:pic>
            <p:nvPicPr>
              <p:cNvPr id="77" name="Freihand 7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9136" y="293544"/>
                <a:ext cx="7790400" cy="432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2" name="Freihand 91"/>
              <p14:cNvContentPartPr/>
              <p14:nvPr/>
            </p14:nvContentPartPr>
            <p14:xfrm>
              <a:off x="532296" y="3443184"/>
              <a:ext cx="4427280" cy="178560"/>
            </p14:xfrm>
          </p:contentPart>
        </mc:Choice>
        <mc:Fallback>
          <p:pic>
            <p:nvPicPr>
              <p:cNvPr id="92" name="Freihand 9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976" y="3435984"/>
                <a:ext cx="443952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7" name="Freihand 96"/>
              <p14:cNvContentPartPr/>
              <p14:nvPr/>
            </p14:nvContentPartPr>
            <p14:xfrm>
              <a:off x="5502816" y="2711664"/>
              <a:ext cx="3277800" cy="1793520"/>
            </p14:xfrm>
          </p:contentPart>
        </mc:Choice>
        <mc:Fallback>
          <p:pic>
            <p:nvPicPr>
              <p:cNvPr id="97" name="Freihand 9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5976" y="2706624"/>
                <a:ext cx="3286800" cy="180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2" name="Freihand 111"/>
              <p14:cNvContentPartPr/>
              <p14:nvPr/>
            </p14:nvContentPartPr>
            <p14:xfrm>
              <a:off x="6318936" y="3378024"/>
              <a:ext cx="1860840" cy="172440"/>
            </p14:xfrm>
          </p:contentPart>
        </mc:Choice>
        <mc:Fallback>
          <p:pic>
            <p:nvPicPr>
              <p:cNvPr id="112" name="Freihand 1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12456" y="3370104"/>
                <a:ext cx="18748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8" name="Freihand 127"/>
              <p14:cNvContentPartPr/>
              <p14:nvPr/>
            </p14:nvContentPartPr>
            <p14:xfrm>
              <a:off x="2598696" y="5231304"/>
              <a:ext cx="3245400" cy="1350000"/>
            </p14:xfrm>
          </p:contentPart>
        </mc:Choice>
        <mc:Fallback>
          <p:pic>
            <p:nvPicPr>
              <p:cNvPr id="128" name="Freihand 12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91136" y="5224824"/>
                <a:ext cx="3259440" cy="135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8065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Freihand 7"/>
              <p14:cNvContentPartPr/>
              <p14:nvPr/>
            </p14:nvContentPartPr>
            <p14:xfrm>
              <a:off x="539136" y="118944"/>
              <a:ext cx="8206200" cy="2188440"/>
            </p14:xfrm>
          </p:contentPart>
        </mc:Choice>
        <mc:Fallback>
          <p:pic>
            <p:nvPicPr>
              <p:cNvPr id="8" name="Freihand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376" y="113544"/>
                <a:ext cx="8214120" cy="22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5" name="Freihand 24"/>
              <p14:cNvContentPartPr/>
              <p14:nvPr/>
            </p14:nvContentPartPr>
            <p14:xfrm>
              <a:off x="1772856" y="643824"/>
              <a:ext cx="2394000" cy="119520"/>
            </p14:xfrm>
          </p:contentPart>
        </mc:Choice>
        <mc:Fallback>
          <p:pic>
            <p:nvPicPr>
              <p:cNvPr id="25" name="Freihand 2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8536" y="636624"/>
                <a:ext cx="24051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2" name="Freihand 101"/>
              <p14:cNvContentPartPr/>
              <p14:nvPr/>
            </p14:nvContentPartPr>
            <p14:xfrm>
              <a:off x="8886456" y="2345184"/>
              <a:ext cx="634680" cy="850680"/>
            </p14:xfrm>
          </p:contentPart>
        </mc:Choice>
        <mc:Fallback>
          <p:pic>
            <p:nvPicPr>
              <p:cNvPr id="102" name="Freihand 10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2136" y="2337984"/>
                <a:ext cx="646200" cy="86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4" name="Freihand 103"/>
              <p14:cNvContentPartPr/>
              <p14:nvPr/>
            </p14:nvContentPartPr>
            <p14:xfrm>
              <a:off x="7069536" y="2747664"/>
              <a:ext cx="2961360" cy="1208520"/>
            </p14:xfrm>
          </p:contentPart>
        </mc:Choice>
        <mc:Fallback>
          <p:pic>
            <p:nvPicPr>
              <p:cNvPr id="104" name="Freihand 10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64856" y="2741184"/>
                <a:ext cx="2972520" cy="12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6" name="Freihand 105"/>
              <p14:cNvContentPartPr/>
              <p14:nvPr/>
            </p14:nvContentPartPr>
            <p14:xfrm>
              <a:off x="6867216" y="3922704"/>
              <a:ext cx="3549240" cy="187920"/>
            </p14:xfrm>
          </p:contentPart>
        </mc:Choice>
        <mc:Fallback>
          <p:pic>
            <p:nvPicPr>
              <p:cNvPr id="106" name="Freihand 10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60376" y="3917304"/>
                <a:ext cx="356364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6" name="Freihand 135"/>
              <p14:cNvContentPartPr/>
              <p14:nvPr/>
            </p14:nvContentPartPr>
            <p14:xfrm>
              <a:off x="593136" y="3298104"/>
              <a:ext cx="8887680" cy="2504520"/>
            </p14:xfrm>
          </p:contentPart>
        </mc:Choice>
        <mc:Fallback>
          <p:pic>
            <p:nvPicPr>
              <p:cNvPr id="136" name="Freihand 13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5936" y="3293784"/>
                <a:ext cx="8897040" cy="251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89836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Freihand 6"/>
              <p14:cNvContentPartPr/>
              <p14:nvPr/>
            </p14:nvContentPartPr>
            <p14:xfrm>
              <a:off x="894571" y="2880583"/>
              <a:ext cx="7521480" cy="3058920"/>
            </p14:xfrm>
          </p:contentPart>
        </mc:Choice>
        <mc:Fallback>
          <p:pic>
            <p:nvPicPr>
              <p:cNvPr id="7" name="Freihand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411" y="2874103"/>
                <a:ext cx="7530480" cy="30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3" name="Freihand 82"/>
              <p14:cNvContentPartPr/>
              <p14:nvPr/>
            </p14:nvContentPartPr>
            <p14:xfrm>
              <a:off x="546091" y="651103"/>
              <a:ext cx="3764880" cy="1811160"/>
            </p14:xfrm>
          </p:contentPart>
        </mc:Choice>
        <mc:Fallback>
          <p:pic>
            <p:nvPicPr>
              <p:cNvPr id="83" name="Freihand 8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411" y="645703"/>
                <a:ext cx="3771720" cy="18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4" name="Freihand 93"/>
              <p14:cNvContentPartPr/>
              <p14:nvPr/>
            </p14:nvContentPartPr>
            <p14:xfrm>
              <a:off x="7570051" y="3309703"/>
              <a:ext cx="2339280" cy="1215360"/>
            </p14:xfrm>
          </p:contentPart>
        </mc:Choice>
        <mc:Fallback>
          <p:pic>
            <p:nvPicPr>
              <p:cNvPr id="94" name="Freihand 9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67891" y="3303583"/>
                <a:ext cx="2348640" cy="12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7" name="Freihand 96"/>
              <p14:cNvContentPartPr/>
              <p14:nvPr/>
            </p14:nvContentPartPr>
            <p14:xfrm>
              <a:off x="389491" y="2870863"/>
              <a:ext cx="638280" cy="3134880"/>
            </p14:xfrm>
          </p:contentPart>
        </mc:Choice>
        <mc:Fallback>
          <p:pic>
            <p:nvPicPr>
              <p:cNvPr id="97" name="Freihand 9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731" y="2865103"/>
                <a:ext cx="646200" cy="314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4219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Freihand 13"/>
              <p14:cNvContentPartPr/>
              <p14:nvPr/>
            </p14:nvContentPartPr>
            <p14:xfrm>
              <a:off x="948456" y="408024"/>
              <a:ext cx="9871560" cy="5982120"/>
            </p14:xfrm>
          </p:contentPart>
        </mc:Choice>
        <mc:Fallback>
          <p:pic>
            <p:nvPicPr>
              <p:cNvPr id="14" name="Freihand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2336" y="402984"/>
                <a:ext cx="9885240" cy="59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9" name="Freihand 38"/>
              <p14:cNvContentPartPr/>
              <p14:nvPr/>
            </p14:nvContentPartPr>
            <p14:xfrm>
              <a:off x="4267296" y="847584"/>
              <a:ext cx="2691720" cy="293400"/>
            </p14:xfrm>
          </p:contentPart>
        </mc:Choice>
        <mc:Fallback>
          <p:pic>
            <p:nvPicPr>
              <p:cNvPr id="39" name="Freihand 3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1896" y="845424"/>
                <a:ext cx="270576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0" name="Freihand 79"/>
              <p14:cNvContentPartPr/>
              <p14:nvPr/>
            </p14:nvContentPartPr>
            <p14:xfrm>
              <a:off x="5574816" y="2921544"/>
              <a:ext cx="839520" cy="744840"/>
            </p14:xfrm>
          </p:contentPart>
        </mc:Choice>
        <mc:Fallback>
          <p:pic>
            <p:nvPicPr>
              <p:cNvPr id="80" name="Freihand 7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35936" y="2846664"/>
                <a:ext cx="915840" cy="84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1" name="Freihand 80"/>
              <p14:cNvContentPartPr/>
              <p14:nvPr/>
            </p14:nvContentPartPr>
            <p14:xfrm>
              <a:off x="8116416" y="2860344"/>
              <a:ext cx="206280" cy="661680"/>
            </p14:xfrm>
          </p:contentPart>
        </mc:Choice>
        <mc:Fallback>
          <p:pic>
            <p:nvPicPr>
              <p:cNvPr id="81" name="Freihand 8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93736" y="2795184"/>
                <a:ext cx="261720" cy="76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2" name="Freihand 81"/>
              <p14:cNvContentPartPr/>
              <p14:nvPr/>
            </p14:nvContentPartPr>
            <p14:xfrm>
              <a:off x="9804456" y="2642184"/>
              <a:ext cx="469800" cy="1010160"/>
            </p14:xfrm>
          </p:contentPart>
        </mc:Choice>
        <mc:Fallback>
          <p:pic>
            <p:nvPicPr>
              <p:cNvPr id="82" name="Freihand 8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74936" y="2571624"/>
                <a:ext cx="515160" cy="114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474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8" name="Freihand 7"/>
              <p14:cNvContentPartPr/>
              <p14:nvPr/>
            </p14:nvContentPartPr>
            <p14:xfrm>
              <a:off x="457416" y="616824"/>
              <a:ext cx="7452360" cy="2313720"/>
            </p14:xfrm>
          </p:contentPart>
        </mc:Choice>
        <mc:Fallback>
          <p:pic>
            <p:nvPicPr>
              <p:cNvPr id="8" name="Freihand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3096" y="609984"/>
                <a:ext cx="7461360" cy="232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623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4" name="Freihand 143"/>
              <p14:cNvContentPartPr/>
              <p14:nvPr/>
            </p14:nvContentPartPr>
            <p14:xfrm>
              <a:off x="4766616" y="4430304"/>
              <a:ext cx="2306880" cy="271440"/>
            </p14:xfrm>
          </p:contentPart>
        </mc:Choice>
        <mc:Fallback>
          <p:pic>
            <p:nvPicPr>
              <p:cNvPr id="144" name="Freihand 14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1936" y="4426344"/>
                <a:ext cx="231840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5" name="Freihand 154"/>
              <p14:cNvContentPartPr/>
              <p14:nvPr/>
            </p14:nvContentPartPr>
            <p14:xfrm>
              <a:off x="260856" y="1533744"/>
              <a:ext cx="7827480" cy="653760"/>
            </p14:xfrm>
          </p:contentPart>
        </mc:Choice>
        <mc:Fallback>
          <p:pic>
            <p:nvPicPr>
              <p:cNvPr id="155" name="Freihand 1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6536" y="1528344"/>
                <a:ext cx="7838280" cy="6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6" name="Freihand 155"/>
              <p14:cNvContentPartPr/>
              <p14:nvPr/>
            </p14:nvContentPartPr>
            <p14:xfrm>
              <a:off x="302976" y="456264"/>
              <a:ext cx="11831040" cy="6067800"/>
            </p14:xfrm>
          </p:contentPart>
        </mc:Choice>
        <mc:Fallback>
          <p:pic>
            <p:nvPicPr>
              <p:cNvPr id="156" name="Freihand 15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936" y="451224"/>
                <a:ext cx="11842920" cy="607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6" name="Freihand 165"/>
              <p14:cNvContentPartPr/>
              <p14:nvPr/>
            </p14:nvContentPartPr>
            <p14:xfrm>
              <a:off x="269136" y="5426424"/>
              <a:ext cx="294840" cy="767160"/>
            </p14:xfrm>
          </p:contentPart>
        </mc:Choice>
        <mc:Fallback>
          <p:pic>
            <p:nvPicPr>
              <p:cNvPr id="166" name="Freihand 16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2296" y="5421384"/>
                <a:ext cx="306000" cy="77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7" name="Freihand 176"/>
              <p14:cNvContentPartPr/>
              <p14:nvPr/>
            </p14:nvContentPartPr>
            <p14:xfrm>
              <a:off x="9735696" y="690264"/>
              <a:ext cx="1998720" cy="1774440"/>
            </p14:xfrm>
          </p:contentPart>
        </mc:Choice>
        <mc:Fallback>
          <p:pic>
            <p:nvPicPr>
              <p:cNvPr id="177" name="Freihand 17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33536" y="683784"/>
                <a:ext cx="200772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8" name="Freihand 247"/>
              <p14:cNvContentPartPr/>
              <p14:nvPr/>
            </p14:nvContentPartPr>
            <p14:xfrm>
              <a:off x="4827816" y="5127264"/>
              <a:ext cx="7380360" cy="1504080"/>
            </p14:xfrm>
          </p:contentPart>
        </mc:Choice>
        <mc:Fallback>
          <p:pic>
            <p:nvPicPr>
              <p:cNvPr id="248" name="Freihand 24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20976" y="5120424"/>
                <a:ext cx="7389360" cy="151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7024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Freihand 9"/>
              <p14:cNvContentPartPr/>
              <p14:nvPr/>
            </p14:nvContentPartPr>
            <p14:xfrm>
              <a:off x="643896" y="496224"/>
              <a:ext cx="7665480" cy="2460960"/>
            </p14:xfrm>
          </p:contentPart>
        </mc:Choice>
        <mc:Fallback>
          <p:pic>
            <p:nvPicPr>
              <p:cNvPr id="10" name="Freihand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136" y="492264"/>
                <a:ext cx="7678440" cy="247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4" name="Freihand 93"/>
              <p14:cNvContentPartPr/>
              <p14:nvPr/>
            </p14:nvContentPartPr>
            <p14:xfrm>
              <a:off x="6081696" y="2848464"/>
              <a:ext cx="1186200" cy="894600"/>
            </p14:xfrm>
          </p:contentPart>
        </mc:Choice>
        <mc:Fallback>
          <p:pic>
            <p:nvPicPr>
              <p:cNvPr id="94" name="Freihand 9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74856" y="2843784"/>
                <a:ext cx="1199880" cy="90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Freihand 94"/>
              <p14:cNvContentPartPr/>
              <p14:nvPr/>
            </p14:nvContentPartPr>
            <p14:xfrm>
              <a:off x="1228536" y="2817504"/>
              <a:ext cx="1196280" cy="385200"/>
            </p14:xfrm>
          </p:contentPart>
        </mc:Choice>
        <mc:Fallback>
          <p:pic>
            <p:nvPicPr>
              <p:cNvPr id="95" name="Freihand 9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2416" y="2811384"/>
                <a:ext cx="1209240" cy="3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Freihand 95"/>
              <p14:cNvContentPartPr/>
              <p14:nvPr/>
            </p14:nvContentPartPr>
            <p14:xfrm>
              <a:off x="317016" y="3132504"/>
              <a:ext cx="7754760" cy="1681560"/>
            </p14:xfrm>
          </p:contentPart>
        </mc:Choice>
        <mc:Fallback>
          <p:pic>
            <p:nvPicPr>
              <p:cNvPr id="96" name="Freihand 9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3416" y="3127104"/>
                <a:ext cx="7765560" cy="169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040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7" name="Freihand 16"/>
              <p14:cNvContentPartPr/>
              <p14:nvPr/>
            </p14:nvContentPartPr>
            <p14:xfrm>
              <a:off x="175176" y="582264"/>
              <a:ext cx="10840680" cy="2781360"/>
            </p14:xfrm>
          </p:contentPart>
        </mc:Choice>
        <mc:Fallback>
          <p:pic>
            <p:nvPicPr>
              <p:cNvPr id="17" name="Freihand 1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136" y="578664"/>
                <a:ext cx="10851840" cy="27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9" name="Freihand 78"/>
              <p14:cNvContentPartPr/>
              <p14:nvPr/>
            </p14:nvContentPartPr>
            <p14:xfrm>
              <a:off x="299376" y="3544344"/>
              <a:ext cx="11444400" cy="234360"/>
            </p14:xfrm>
          </p:contentPart>
        </mc:Choice>
        <mc:Fallback>
          <p:pic>
            <p:nvPicPr>
              <p:cNvPr id="79" name="Freihand 7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3976" y="3537864"/>
                <a:ext cx="1145484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3" name="Freihand 82"/>
              <p14:cNvContentPartPr/>
              <p14:nvPr/>
            </p14:nvContentPartPr>
            <p14:xfrm>
              <a:off x="335376" y="3822624"/>
              <a:ext cx="10506960" cy="2622960"/>
            </p14:xfrm>
          </p:contentPart>
        </mc:Choice>
        <mc:Fallback>
          <p:pic>
            <p:nvPicPr>
              <p:cNvPr id="83" name="Freihand 8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336" y="3817584"/>
                <a:ext cx="10518840" cy="26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4" name="Freihand 133"/>
              <p14:cNvContentPartPr/>
              <p14:nvPr/>
            </p14:nvContentPartPr>
            <p14:xfrm>
              <a:off x="451656" y="5093784"/>
              <a:ext cx="364680" cy="842760"/>
            </p14:xfrm>
          </p:contentPart>
        </mc:Choice>
        <mc:Fallback>
          <p:pic>
            <p:nvPicPr>
              <p:cNvPr id="134" name="Freihand 1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4096" y="5086944"/>
                <a:ext cx="378360" cy="85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8" name="Freihand 157"/>
              <p14:cNvContentPartPr/>
              <p14:nvPr/>
            </p14:nvContentPartPr>
            <p14:xfrm>
              <a:off x="5175216" y="5856624"/>
              <a:ext cx="2014200" cy="75960"/>
            </p14:xfrm>
          </p:contentPart>
        </mc:Choice>
        <mc:Fallback>
          <p:pic>
            <p:nvPicPr>
              <p:cNvPr id="158" name="Freihand 15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70896" y="5852304"/>
                <a:ext cx="202500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0" name="Freihand 159"/>
              <p14:cNvContentPartPr/>
              <p14:nvPr/>
            </p14:nvContentPartPr>
            <p14:xfrm>
              <a:off x="7915896" y="5447304"/>
              <a:ext cx="3932280" cy="1187640"/>
            </p14:xfrm>
          </p:contentPart>
        </mc:Choice>
        <mc:Fallback>
          <p:pic>
            <p:nvPicPr>
              <p:cNvPr id="160" name="Freihand 15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08696" y="5439024"/>
                <a:ext cx="3941640" cy="119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0641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9" name="Freihand 28"/>
              <p14:cNvContentPartPr/>
              <p14:nvPr/>
            </p14:nvContentPartPr>
            <p14:xfrm>
              <a:off x="577296" y="698544"/>
              <a:ext cx="9117720" cy="3839040"/>
            </p14:xfrm>
          </p:contentPart>
        </mc:Choice>
        <mc:Fallback>
          <p:pic>
            <p:nvPicPr>
              <p:cNvPr id="29" name="Freihand 2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816" y="691344"/>
                <a:ext cx="9130680" cy="38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4" name="Freihand 53"/>
              <p14:cNvContentPartPr/>
              <p14:nvPr/>
            </p14:nvContentPartPr>
            <p14:xfrm>
              <a:off x="5285376" y="3511224"/>
              <a:ext cx="3157920" cy="81000"/>
            </p14:xfrm>
          </p:contentPart>
        </mc:Choice>
        <mc:Fallback>
          <p:pic>
            <p:nvPicPr>
              <p:cNvPr id="54" name="Freihand 5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9256" y="3504744"/>
                <a:ext cx="3166200" cy="9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5868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" name="Freihand 5"/>
              <p14:cNvContentPartPr/>
              <p14:nvPr/>
            </p14:nvContentPartPr>
            <p14:xfrm>
              <a:off x="224856" y="304344"/>
              <a:ext cx="10725480" cy="5866560"/>
            </p14:xfrm>
          </p:contentPart>
        </mc:Choice>
        <mc:Fallback>
          <p:pic>
            <p:nvPicPr>
              <p:cNvPr id="6" name="Freihand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8736" y="299304"/>
                <a:ext cx="10738800" cy="587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1" name="Freihand 110"/>
              <p14:cNvContentPartPr/>
              <p14:nvPr/>
            </p14:nvContentPartPr>
            <p14:xfrm>
              <a:off x="2118096" y="3646944"/>
              <a:ext cx="2385000" cy="140760"/>
            </p14:xfrm>
          </p:contentPart>
        </mc:Choice>
        <mc:Fallback>
          <p:pic>
            <p:nvPicPr>
              <p:cNvPr id="111" name="Freihand 1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13056" y="3641544"/>
                <a:ext cx="239508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9" name="Freihand 118"/>
              <p14:cNvContentPartPr/>
              <p14:nvPr/>
            </p14:nvContentPartPr>
            <p14:xfrm>
              <a:off x="4262976" y="3572064"/>
              <a:ext cx="1893960" cy="126000"/>
            </p14:xfrm>
          </p:contentPart>
        </mc:Choice>
        <mc:Fallback>
          <p:pic>
            <p:nvPicPr>
              <p:cNvPr id="119" name="Freihand 11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6496" y="3565224"/>
                <a:ext cx="190692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1" name="Freihand 140"/>
              <p14:cNvContentPartPr/>
              <p14:nvPr/>
            </p14:nvContentPartPr>
            <p14:xfrm>
              <a:off x="8238816" y="3706704"/>
              <a:ext cx="3366000" cy="96480"/>
            </p14:xfrm>
          </p:contentPart>
        </mc:Choice>
        <mc:Fallback>
          <p:pic>
            <p:nvPicPr>
              <p:cNvPr id="141" name="Freihand 14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32336" y="3699504"/>
                <a:ext cx="337464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5" name="Freihand 164"/>
              <p14:cNvContentPartPr/>
              <p14:nvPr/>
            </p14:nvContentPartPr>
            <p14:xfrm>
              <a:off x="2029896" y="5355864"/>
              <a:ext cx="1615320" cy="93600"/>
            </p14:xfrm>
          </p:contentPart>
        </mc:Choice>
        <mc:Fallback>
          <p:pic>
            <p:nvPicPr>
              <p:cNvPr id="165" name="Freihand 16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23056" y="5347224"/>
                <a:ext cx="16300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16" name="Freihand 215"/>
              <p14:cNvContentPartPr/>
              <p14:nvPr/>
            </p14:nvContentPartPr>
            <p14:xfrm>
              <a:off x="4417776" y="5412024"/>
              <a:ext cx="1614600" cy="105120"/>
            </p14:xfrm>
          </p:contentPart>
        </mc:Choice>
        <mc:Fallback>
          <p:pic>
            <p:nvPicPr>
              <p:cNvPr id="216" name="Freihand 2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13456" y="5404464"/>
                <a:ext cx="162684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5" name="Freihand 224"/>
              <p14:cNvContentPartPr/>
              <p14:nvPr/>
            </p14:nvContentPartPr>
            <p14:xfrm>
              <a:off x="2067336" y="4872744"/>
              <a:ext cx="9060840" cy="1574640"/>
            </p14:xfrm>
          </p:contentPart>
        </mc:Choice>
        <mc:Fallback>
          <p:pic>
            <p:nvPicPr>
              <p:cNvPr id="225" name="Freihand 2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60136" y="4866624"/>
                <a:ext cx="9075600" cy="15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6" name="Freihand 225"/>
              <p14:cNvContentPartPr/>
              <p14:nvPr/>
            </p14:nvContentPartPr>
            <p14:xfrm>
              <a:off x="6659496" y="5525424"/>
              <a:ext cx="1901160" cy="99000"/>
            </p14:xfrm>
          </p:contentPart>
        </mc:Choice>
        <mc:Fallback>
          <p:pic>
            <p:nvPicPr>
              <p:cNvPr id="226" name="Freihand 22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53376" y="5519304"/>
                <a:ext cx="19148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7" name="Freihand 226"/>
              <p14:cNvContentPartPr/>
              <p14:nvPr/>
            </p14:nvContentPartPr>
            <p14:xfrm>
              <a:off x="9176976" y="5576544"/>
              <a:ext cx="2190600" cy="67320"/>
            </p14:xfrm>
          </p:contentPart>
        </mc:Choice>
        <mc:Fallback>
          <p:pic>
            <p:nvPicPr>
              <p:cNvPr id="227" name="Freihand 22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70496" y="5568264"/>
                <a:ext cx="2205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8" name="Freihand 227"/>
              <p14:cNvContentPartPr/>
              <p14:nvPr/>
            </p14:nvContentPartPr>
            <p14:xfrm>
              <a:off x="760896" y="5943384"/>
              <a:ext cx="2856240" cy="806040"/>
            </p14:xfrm>
          </p:contentPart>
        </mc:Choice>
        <mc:Fallback>
          <p:pic>
            <p:nvPicPr>
              <p:cNvPr id="228" name="Freihand 22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4416" y="5936184"/>
                <a:ext cx="2869560" cy="8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7765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Freihand 3"/>
              <p14:cNvContentPartPr/>
              <p14:nvPr/>
            </p14:nvContentPartPr>
            <p14:xfrm>
              <a:off x="175896" y="409464"/>
              <a:ext cx="11828160" cy="6307920"/>
            </p14:xfrm>
          </p:contentPart>
        </mc:Choice>
        <mc:Fallback>
          <p:pic>
            <p:nvPicPr>
              <p:cNvPr id="4" name="Freihand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0496" y="404064"/>
                <a:ext cx="11835720" cy="63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2" name="Freihand 121"/>
              <p14:cNvContentPartPr/>
              <p14:nvPr/>
            </p14:nvContentPartPr>
            <p14:xfrm>
              <a:off x="9162576" y="5776704"/>
              <a:ext cx="1864080" cy="187920"/>
            </p14:xfrm>
          </p:contentPart>
        </mc:Choice>
        <mc:Fallback>
          <p:pic>
            <p:nvPicPr>
              <p:cNvPr id="122" name="Freihand 1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58256" y="5768424"/>
                <a:ext cx="187668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0" name="Freihand 179"/>
              <p14:cNvContentPartPr/>
              <p14:nvPr/>
            </p14:nvContentPartPr>
            <p14:xfrm>
              <a:off x="160776" y="4800384"/>
              <a:ext cx="2116800" cy="241920"/>
            </p14:xfrm>
          </p:contentPart>
        </mc:Choice>
        <mc:Fallback>
          <p:pic>
            <p:nvPicPr>
              <p:cNvPr id="180" name="Freihand 17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296" y="4793544"/>
                <a:ext cx="212832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3" name="Freihand 182"/>
              <p14:cNvContentPartPr/>
              <p14:nvPr/>
            </p14:nvContentPartPr>
            <p14:xfrm>
              <a:off x="2265696" y="4847904"/>
              <a:ext cx="2270880" cy="240480"/>
            </p14:xfrm>
          </p:contentPart>
        </mc:Choice>
        <mc:Fallback>
          <p:pic>
            <p:nvPicPr>
              <p:cNvPr id="183" name="Freihand 18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59216" y="4841064"/>
                <a:ext cx="227952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4" name="Freihand 183"/>
              <p14:cNvContentPartPr/>
              <p14:nvPr/>
            </p14:nvContentPartPr>
            <p14:xfrm>
              <a:off x="4352256" y="4929264"/>
              <a:ext cx="2250360" cy="197280"/>
            </p14:xfrm>
          </p:contentPart>
        </mc:Choice>
        <mc:Fallback>
          <p:pic>
            <p:nvPicPr>
              <p:cNvPr id="184" name="Freihand 18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45056" y="4922064"/>
                <a:ext cx="22633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6" name="Freihand 185"/>
              <p14:cNvContentPartPr/>
              <p14:nvPr/>
            </p14:nvContentPartPr>
            <p14:xfrm>
              <a:off x="9347976" y="4551984"/>
              <a:ext cx="1510560" cy="1062720"/>
            </p14:xfrm>
          </p:contentPart>
        </mc:Choice>
        <mc:Fallback>
          <p:pic>
            <p:nvPicPr>
              <p:cNvPr id="186" name="Freihand 18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45816" y="4547304"/>
                <a:ext cx="1519200" cy="10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00" name="Freihand 199"/>
              <p14:cNvContentPartPr/>
              <p14:nvPr/>
            </p14:nvContentPartPr>
            <p14:xfrm>
              <a:off x="6791256" y="4764024"/>
              <a:ext cx="1732320" cy="149040"/>
            </p14:xfrm>
          </p:contentPart>
        </mc:Choice>
        <mc:Fallback>
          <p:pic>
            <p:nvPicPr>
              <p:cNvPr id="200" name="Freihand 19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84776" y="4756464"/>
                <a:ext cx="17409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2" name="Freihand 261"/>
              <p14:cNvContentPartPr/>
              <p14:nvPr/>
            </p14:nvContentPartPr>
            <p14:xfrm>
              <a:off x="9157896" y="3581424"/>
              <a:ext cx="1944000" cy="137520"/>
            </p14:xfrm>
          </p:contentPart>
        </mc:Choice>
        <mc:Fallback>
          <p:pic>
            <p:nvPicPr>
              <p:cNvPr id="262" name="Freihand 26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51776" y="3573864"/>
                <a:ext cx="19522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3" name="Freihand 262"/>
              <p14:cNvContentPartPr/>
              <p14:nvPr/>
            </p14:nvContentPartPr>
            <p14:xfrm>
              <a:off x="9165816" y="3699504"/>
              <a:ext cx="1796760" cy="551880"/>
            </p14:xfrm>
          </p:contentPart>
        </mc:Choice>
        <mc:Fallback>
          <p:pic>
            <p:nvPicPr>
              <p:cNvPr id="263" name="Freihand 26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61856" y="3692304"/>
                <a:ext cx="180828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86" name="Freihand 285"/>
              <p14:cNvContentPartPr/>
              <p14:nvPr/>
            </p14:nvContentPartPr>
            <p14:xfrm>
              <a:off x="1733976" y="6163344"/>
              <a:ext cx="2159280" cy="108720"/>
            </p14:xfrm>
          </p:contentPart>
        </mc:Choice>
        <mc:Fallback>
          <p:pic>
            <p:nvPicPr>
              <p:cNvPr id="286" name="Freihand 28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29296" y="6155424"/>
                <a:ext cx="217188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4" name="Freihand 293"/>
              <p14:cNvContentPartPr/>
              <p14:nvPr/>
            </p14:nvContentPartPr>
            <p14:xfrm>
              <a:off x="406656" y="5946984"/>
              <a:ext cx="10442880" cy="721440"/>
            </p14:xfrm>
          </p:contentPart>
        </mc:Choice>
        <mc:Fallback>
          <p:pic>
            <p:nvPicPr>
              <p:cNvPr id="294" name="Freihand 29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9096" y="5940504"/>
                <a:ext cx="10458720" cy="73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880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1" name="Freihand 20"/>
              <p14:cNvContentPartPr/>
              <p14:nvPr/>
            </p14:nvContentPartPr>
            <p14:xfrm>
              <a:off x="7200216" y="633024"/>
              <a:ext cx="654120" cy="702000"/>
            </p14:xfrm>
          </p:contentPart>
        </mc:Choice>
        <mc:Fallback>
          <p:pic>
            <p:nvPicPr>
              <p:cNvPr id="21" name="Freihand 2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5176" y="627624"/>
                <a:ext cx="66420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2" name="Freihand 21"/>
              <p14:cNvContentPartPr/>
              <p14:nvPr/>
            </p14:nvContentPartPr>
            <p14:xfrm>
              <a:off x="9970056" y="560664"/>
              <a:ext cx="691200" cy="993600"/>
            </p14:xfrm>
          </p:contentPart>
        </mc:Choice>
        <mc:Fallback>
          <p:pic>
            <p:nvPicPr>
              <p:cNvPr id="22" name="Freihand 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66456" y="558504"/>
                <a:ext cx="696960" cy="9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3" name="Freihand 32"/>
              <p14:cNvContentPartPr/>
              <p14:nvPr/>
            </p14:nvContentPartPr>
            <p14:xfrm>
              <a:off x="2518776" y="597384"/>
              <a:ext cx="531000" cy="763560"/>
            </p14:xfrm>
          </p:contentPart>
        </mc:Choice>
        <mc:Fallback>
          <p:pic>
            <p:nvPicPr>
              <p:cNvPr id="33" name="Freihand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14456" y="591984"/>
                <a:ext cx="541080" cy="77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8" name="Freihand 107"/>
              <p14:cNvContentPartPr/>
              <p14:nvPr/>
            </p14:nvContentPartPr>
            <p14:xfrm>
              <a:off x="435816" y="4806504"/>
              <a:ext cx="1811520" cy="275760"/>
            </p14:xfrm>
          </p:contentPart>
        </mc:Choice>
        <mc:Fallback>
          <p:pic>
            <p:nvPicPr>
              <p:cNvPr id="108" name="Freihand 10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336" y="4802184"/>
                <a:ext cx="18230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0" name="Freihand 119"/>
              <p14:cNvContentPartPr/>
              <p14:nvPr/>
            </p14:nvContentPartPr>
            <p14:xfrm>
              <a:off x="2277936" y="3802104"/>
              <a:ext cx="2422080" cy="397440"/>
            </p14:xfrm>
          </p:contentPart>
        </mc:Choice>
        <mc:Fallback>
          <p:pic>
            <p:nvPicPr>
              <p:cNvPr id="120" name="Freihand 11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30056" y="3705984"/>
                <a:ext cx="251820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3" name="Freihand 132"/>
              <p14:cNvContentPartPr/>
              <p14:nvPr/>
            </p14:nvContentPartPr>
            <p14:xfrm>
              <a:off x="4268736" y="4979664"/>
              <a:ext cx="2692440" cy="193680"/>
            </p14:xfrm>
          </p:contentPart>
        </mc:Choice>
        <mc:Fallback>
          <p:pic>
            <p:nvPicPr>
              <p:cNvPr id="133" name="Freihand 132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62256" y="4973184"/>
                <a:ext cx="27010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9" name="Freihand 168"/>
              <p14:cNvContentPartPr/>
              <p14:nvPr/>
            </p14:nvContentPartPr>
            <p14:xfrm>
              <a:off x="6890256" y="5066064"/>
              <a:ext cx="1782360" cy="187920"/>
            </p14:xfrm>
          </p:contentPart>
        </mc:Choice>
        <mc:Fallback>
          <p:pic>
            <p:nvPicPr>
              <p:cNvPr id="169" name="Freihand 16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83776" y="5058864"/>
                <a:ext cx="179424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5" name="Freihand 184"/>
              <p14:cNvContentPartPr/>
              <p14:nvPr/>
            </p14:nvContentPartPr>
            <p14:xfrm>
              <a:off x="4549896" y="3775104"/>
              <a:ext cx="2116080" cy="651960"/>
            </p14:xfrm>
          </p:contentPart>
        </mc:Choice>
        <mc:Fallback>
          <p:pic>
            <p:nvPicPr>
              <p:cNvPr id="185" name="Freihand 18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43056" y="3768624"/>
                <a:ext cx="2125080" cy="66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7" name="Freihand 186"/>
              <p14:cNvContentPartPr/>
              <p14:nvPr/>
            </p14:nvContentPartPr>
            <p14:xfrm>
              <a:off x="9323856" y="4923144"/>
              <a:ext cx="2539800" cy="147600"/>
            </p14:xfrm>
          </p:contentPart>
        </mc:Choice>
        <mc:Fallback>
          <p:pic>
            <p:nvPicPr>
              <p:cNvPr id="187" name="Freihand 18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17016" y="4915584"/>
                <a:ext cx="25534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18" name="Freihand 217"/>
              <p14:cNvContentPartPr/>
              <p14:nvPr/>
            </p14:nvContentPartPr>
            <p14:xfrm>
              <a:off x="2174616" y="6132024"/>
              <a:ext cx="1326960" cy="108000"/>
            </p14:xfrm>
          </p:contentPart>
        </mc:Choice>
        <mc:Fallback>
          <p:pic>
            <p:nvPicPr>
              <p:cNvPr id="218" name="Freihand 21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68496" y="6123744"/>
                <a:ext cx="134100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52" name="Freihand 251"/>
              <p14:cNvContentPartPr/>
              <p14:nvPr/>
            </p14:nvContentPartPr>
            <p14:xfrm>
              <a:off x="557856" y="5325264"/>
              <a:ext cx="2798280" cy="1368360"/>
            </p14:xfrm>
          </p:contentPart>
        </mc:Choice>
        <mc:Fallback>
          <p:pic>
            <p:nvPicPr>
              <p:cNvPr id="252" name="Freihand 25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0656" y="5318064"/>
                <a:ext cx="2812680" cy="13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53" name="Freihand 252"/>
              <p14:cNvContentPartPr/>
              <p14:nvPr/>
            </p14:nvContentPartPr>
            <p14:xfrm>
              <a:off x="4131216" y="6121224"/>
              <a:ext cx="1710720" cy="219600"/>
            </p14:xfrm>
          </p:contentPart>
        </mc:Choice>
        <mc:Fallback>
          <p:pic>
            <p:nvPicPr>
              <p:cNvPr id="253" name="Freihand 25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26176" y="6112944"/>
                <a:ext cx="17240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54" name="Freihand 253"/>
              <p14:cNvContentPartPr/>
              <p14:nvPr/>
            </p14:nvContentPartPr>
            <p14:xfrm>
              <a:off x="6582456" y="6392304"/>
              <a:ext cx="2222640" cy="237960"/>
            </p14:xfrm>
          </p:contentPart>
        </mc:Choice>
        <mc:Fallback>
          <p:pic>
            <p:nvPicPr>
              <p:cNvPr id="254" name="Freihand 25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578856" y="6384024"/>
                <a:ext cx="223524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64" name="Freihand 263"/>
              <p14:cNvContentPartPr/>
              <p14:nvPr/>
            </p14:nvContentPartPr>
            <p14:xfrm>
              <a:off x="2247696" y="5750064"/>
              <a:ext cx="7147800" cy="1044000"/>
            </p14:xfrm>
          </p:contentPart>
        </mc:Choice>
        <mc:Fallback>
          <p:pic>
            <p:nvPicPr>
              <p:cNvPr id="264" name="Freihand 263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0496" y="5743224"/>
                <a:ext cx="7157160" cy="10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65" name="Freihand 264"/>
              <p14:cNvContentPartPr/>
              <p14:nvPr/>
            </p14:nvContentPartPr>
            <p14:xfrm>
              <a:off x="512496" y="3099384"/>
              <a:ext cx="2760840" cy="522000"/>
            </p14:xfrm>
          </p:contentPart>
        </mc:Choice>
        <mc:Fallback>
          <p:pic>
            <p:nvPicPr>
              <p:cNvPr id="265" name="Freihand 26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4256" y="3003624"/>
                <a:ext cx="2856960" cy="71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6" name="Freihand 265"/>
              <p14:cNvContentPartPr/>
              <p14:nvPr/>
            </p14:nvContentPartPr>
            <p14:xfrm>
              <a:off x="731736" y="3410784"/>
              <a:ext cx="612360" cy="110520"/>
            </p14:xfrm>
          </p:contentPart>
        </mc:Choice>
        <mc:Fallback>
          <p:pic>
            <p:nvPicPr>
              <p:cNvPr id="266" name="Freihand 26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3496" y="3314664"/>
                <a:ext cx="70884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8" name="Freihand 267"/>
              <p14:cNvContentPartPr/>
              <p14:nvPr/>
            </p14:nvContentPartPr>
            <p14:xfrm>
              <a:off x="592416" y="458784"/>
              <a:ext cx="632520" cy="967320"/>
            </p14:xfrm>
          </p:contentPart>
        </mc:Choice>
        <mc:Fallback>
          <p:pic>
            <p:nvPicPr>
              <p:cNvPr id="268" name="Freihand 26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87736" y="453384"/>
                <a:ext cx="643680" cy="9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79" name="Freihand 278"/>
              <p14:cNvContentPartPr/>
              <p14:nvPr/>
            </p14:nvContentPartPr>
            <p14:xfrm>
              <a:off x="6751296" y="3005064"/>
              <a:ext cx="5290560" cy="1137960"/>
            </p14:xfrm>
          </p:contentPart>
        </mc:Choice>
        <mc:Fallback>
          <p:pic>
            <p:nvPicPr>
              <p:cNvPr id="279" name="Freihand 27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46976" y="2998584"/>
                <a:ext cx="5297040" cy="11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91" name="Freihand 290"/>
              <p14:cNvContentPartPr/>
              <p14:nvPr/>
            </p14:nvContentPartPr>
            <p14:xfrm>
              <a:off x="4475736" y="544464"/>
              <a:ext cx="721440" cy="884520"/>
            </p14:xfrm>
          </p:contentPart>
        </mc:Choice>
        <mc:Fallback>
          <p:pic>
            <p:nvPicPr>
              <p:cNvPr id="291" name="Freihand 29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71416" y="538704"/>
                <a:ext cx="727920" cy="89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92" name="Freihand 291"/>
              <p14:cNvContentPartPr/>
              <p14:nvPr/>
            </p14:nvContentPartPr>
            <p14:xfrm>
              <a:off x="2494296" y="4960944"/>
              <a:ext cx="9130320" cy="894240"/>
            </p14:xfrm>
          </p:contentPart>
        </mc:Choice>
        <mc:Fallback>
          <p:pic>
            <p:nvPicPr>
              <p:cNvPr id="292" name="Freihand 29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487456" y="4954104"/>
                <a:ext cx="9144720" cy="90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94" name="Freihand 293"/>
              <p14:cNvContentPartPr/>
              <p14:nvPr/>
            </p14:nvContentPartPr>
            <p14:xfrm>
              <a:off x="412056" y="1685664"/>
              <a:ext cx="11086920" cy="1987920"/>
            </p14:xfrm>
          </p:contentPart>
        </mc:Choice>
        <mc:Fallback>
          <p:pic>
            <p:nvPicPr>
              <p:cNvPr id="294" name="Freihand 29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7376" y="1680624"/>
                <a:ext cx="11098080" cy="19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95" name="Freihand 294"/>
              <p14:cNvContentPartPr/>
              <p14:nvPr/>
            </p14:nvContentPartPr>
            <p14:xfrm>
              <a:off x="233856" y="2606184"/>
              <a:ext cx="2309760" cy="1465920"/>
            </p14:xfrm>
          </p:contentPart>
        </mc:Choice>
        <mc:Fallback>
          <p:pic>
            <p:nvPicPr>
              <p:cNvPr id="295" name="Freihand 29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27376" y="2599344"/>
                <a:ext cx="2323800" cy="14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96" name="Freihand 295"/>
              <p14:cNvContentPartPr/>
              <p14:nvPr/>
            </p14:nvContentPartPr>
            <p14:xfrm>
              <a:off x="2469456" y="3166344"/>
              <a:ext cx="3935880" cy="1055880"/>
            </p14:xfrm>
          </p:contentPart>
        </mc:Choice>
        <mc:Fallback>
          <p:pic>
            <p:nvPicPr>
              <p:cNvPr id="296" name="Freihand 29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63696" y="3160944"/>
                <a:ext cx="3947760" cy="10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98" name="Freihand 297"/>
              <p14:cNvContentPartPr/>
              <p14:nvPr/>
            </p14:nvContentPartPr>
            <p14:xfrm>
              <a:off x="2218896" y="3565584"/>
              <a:ext cx="1977120" cy="961560"/>
            </p14:xfrm>
          </p:contentPart>
        </mc:Choice>
        <mc:Fallback>
          <p:pic>
            <p:nvPicPr>
              <p:cNvPr id="298" name="Freihand 29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212416" y="3558384"/>
                <a:ext cx="1991160" cy="97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8965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1" name="Freihand 20"/>
              <p14:cNvContentPartPr/>
              <p14:nvPr/>
            </p14:nvContentPartPr>
            <p14:xfrm>
              <a:off x="7200216" y="633024"/>
              <a:ext cx="398880" cy="523080"/>
            </p14:xfrm>
          </p:contentPart>
        </mc:Choice>
        <mc:Fallback>
          <p:pic>
            <p:nvPicPr>
              <p:cNvPr id="21" name="Freihand 2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95176" y="627624"/>
                <a:ext cx="408240" cy="53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2" name="Freihand 21"/>
              <p14:cNvContentPartPr/>
              <p14:nvPr/>
            </p14:nvContentPartPr>
            <p14:xfrm>
              <a:off x="9970056" y="560664"/>
              <a:ext cx="691200" cy="993600"/>
            </p14:xfrm>
          </p:contentPart>
        </mc:Choice>
        <mc:Fallback>
          <p:pic>
            <p:nvPicPr>
              <p:cNvPr id="22" name="Freihand 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66456" y="558504"/>
                <a:ext cx="696960" cy="9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3" name="Freihand 32"/>
              <p14:cNvContentPartPr/>
              <p14:nvPr/>
            </p14:nvContentPartPr>
            <p14:xfrm>
              <a:off x="2518776" y="597384"/>
              <a:ext cx="531000" cy="763560"/>
            </p14:xfrm>
          </p:contentPart>
        </mc:Choice>
        <mc:Fallback>
          <p:pic>
            <p:nvPicPr>
              <p:cNvPr id="33" name="Freihand 3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14456" y="591984"/>
                <a:ext cx="541080" cy="77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8" name="Freihand 107"/>
              <p14:cNvContentPartPr/>
              <p14:nvPr/>
            </p14:nvContentPartPr>
            <p14:xfrm>
              <a:off x="435816" y="4806504"/>
              <a:ext cx="1811520" cy="275760"/>
            </p14:xfrm>
          </p:contentPart>
        </mc:Choice>
        <mc:Fallback>
          <p:pic>
            <p:nvPicPr>
              <p:cNvPr id="108" name="Freihand 10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336" y="4802184"/>
                <a:ext cx="182304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3" name="Freihand 132"/>
              <p14:cNvContentPartPr/>
              <p14:nvPr/>
            </p14:nvContentPartPr>
            <p14:xfrm>
              <a:off x="4268736" y="4979664"/>
              <a:ext cx="2692440" cy="193680"/>
            </p14:xfrm>
          </p:contentPart>
        </mc:Choice>
        <mc:Fallback>
          <p:pic>
            <p:nvPicPr>
              <p:cNvPr id="133" name="Freihand 1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62256" y="4973184"/>
                <a:ext cx="27010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7" name="Freihand 186"/>
              <p14:cNvContentPartPr/>
              <p14:nvPr/>
            </p14:nvContentPartPr>
            <p14:xfrm>
              <a:off x="9323856" y="4923144"/>
              <a:ext cx="2539800" cy="147600"/>
            </p14:xfrm>
          </p:contentPart>
        </mc:Choice>
        <mc:Fallback>
          <p:pic>
            <p:nvPicPr>
              <p:cNvPr id="187" name="Freihand 18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17016" y="4915584"/>
                <a:ext cx="25534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5" name="Freihand 264"/>
              <p14:cNvContentPartPr/>
              <p14:nvPr/>
            </p14:nvContentPartPr>
            <p14:xfrm>
              <a:off x="512496" y="3099384"/>
              <a:ext cx="2760840" cy="522000"/>
            </p14:xfrm>
          </p:contentPart>
        </mc:Choice>
        <mc:Fallback>
          <p:pic>
            <p:nvPicPr>
              <p:cNvPr id="265" name="Freihand 26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4256" y="3003624"/>
                <a:ext cx="2856960" cy="71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66" name="Freihand 265"/>
              <p14:cNvContentPartPr/>
              <p14:nvPr/>
            </p14:nvContentPartPr>
            <p14:xfrm>
              <a:off x="731736" y="3410784"/>
              <a:ext cx="612360" cy="110520"/>
            </p14:xfrm>
          </p:contentPart>
        </mc:Choice>
        <mc:Fallback>
          <p:pic>
            <p:nvPicPr>
              <p:cNvPr id="266" name="Freihand 26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3496" y="3314664"/>
                <a:ext cx="708840" cy="30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68" name="Freihand 267"/>
              <p14:cNvContentPartPr/>
              <p14:nvPr/>
            </p14:nvContentPartPr>
            <p14:xfrm>
              <a:off x="592416" y="458784"/>
              <a:ext cx="632520" cy="967320"/>
            </p14:xfrm>
          </p:contentPart>
        </mc:Choice>
        <mc:Fallback>
          <p:pic>
            <p:nvPicPr>
              <p:cNvPr id="268" name="Freihand 26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7736" y="453384"/>
                <a:ext cx="643680" cy="9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91" name="Freihand 290"/>
              <p14:cNvContentPartPr/>
              <p14:nvPr/>
            </p14:nvContentPartPr>
            <p14:xfrm>
              <a:off x="4475736" y="544464"/>
              <a:ext cx="721440" cy="884520"/>
            </p14:xfrm>
          </p:contentPart>
        </mc:Choice>
        <mc:Fallback>
          <p:pic>
            <p:nvPicPr>
              <p:cNvPr id="291" name="Freihand 29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71416" y="538704"/>
                <a:ext cx="727920" cy="89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4" name="Freihand 293"/>
              <p14:cNvContentPartPr/>
              <p14:nvPr/>
            </p14:nvContentPartPr>
            <p14:xfrm>
              <a:off x="412056" y="1715904"/>
              <a:ext cx="4039200" cy="1918800"/>
            </p14:xfrm>
          </p:contentPart>
        </mc:Choice>
        <mc:Fallback>
          <p:pic>
            <p:nvPicPr>
              <p:cNvPr id="294" name="Freihand 29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7376" y="1709784"/>
                <a:ext cx="4046040" cy="19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95" name="Freihand 294"/>
              <p14:cNvContentPartPr/>
              <p14:nvPr/>
            </p14:nvContentPartPr>
            <p14:xfrm>
              <a:off x="233856" y="2606184"/>
              <a:ext cx="2309760" cy="1465920"/>
            </p14:xfrm>
          </p:contentPart>
        </mc:Choice>
        <mc:Fallback>
          <p:pic>
            <p:nvPicPr>
              <p:cNvPr id="295" name="Freihand 29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7376" y="2599344"/>
                <a:ext cx="2323800" cy="147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98" name="Freihand 297"/>
              <p14:cNvContentPartPr/>
              <p14:nvPr/>
            </p14:nvContentPartPr>
            <p14:xfrm>
              <a:off x="2218896" y="3565584"/>
              <a:ext cx="1977120" cy="961560"/>
            </p14:xfrm>
          </p:contentPart>
        </mc:Choice>
        <mc:Fallback>
          <p:pic>
            <p:nvPicPr>
              <p:cNvPr id="298" name="Freihand 29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12416" y="3558384"/>
                <a:ext cx="1991160" cy="9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" name="Freihand 1"/>
              <p14:cNvContentPartPr/>
              <p14:nvPr/>
            </p14:nvContentPartPr>
            <p14:xfrm>
              <a:off x="557856" y="1685664"/>
              <a:ext cx="11317320" cy="5061600"/>
            </p14:xfrm>
          </p:contentPart>
        </mc:Choice>
        <mc:Fallback>
          <p:pic>
            <p:nvPicPr>
              <p:cNvPr id="2" name="Freihand 1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0656" y="1680624"/>
                <a:ext cx="11326680" cy="50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" name="Freihand 2"/>
              <p14:cNvContentPartPr/>
              <p14:nvPr/>
            </p14:nvContentPartPr>
            <p14:xfrm>
              <a:off x="1173816" y="1757664"/>
              <a:ext cx="167040" cy="36072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69136" y="1751904"/>
                <a:ext cx="17748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8" name="Freihand 7"/>
              <p14:cNvContentPartPr/>
              <p14:nvPr/>
            </p14:nvContentPartPr>
            <p14:xfrm>
              <a:off x="1304856" y="3259224"/>
              <a:ext cx="158760" cy="378000"/>
            </p14:xfrm>
          </p:contentPart>
        </mc:Choice>
        <mc:Fallback>
          <p:pic>
            <p:nvPicPr>
              <p:cNvPr id="8" name="Freihand 7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98376" y="3255264"/>
                <a:ext cx="17172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" name="Freihand 14"/>
              <p14:cNvContentPartPr/>
              <p14:nvPr/>
            </p14:nvContentPartPr>
            <p14:xfrm>
              <a:off x="7097256" y="4953744"/>
              <a:ext cx="2873160" cy="85680"/>
            </p14:xfrm>
          </p:contentPart>
        </mc:Choice>
        <mc:Fallback>
          <p:pic>
            <p:nvPicPr>
              <p:cNvPr id="15" name="Freihand 1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094376" y="4946544"/>
                <a:ext cx="28782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46" name="Freihand 245"/>
              <p14:cNvContentPartPr/>
              <p14:nvPr/>
            </p14:nvContentPartPr>
            <p14:xfrm>
              <a:off x="7577136" y="1093824"/>
              <a:ext cx="277200" cy="241200"/>
            </p14:xfrm>
          </p:contentPart>
        </mc:Choice>
        <mc:Fallback>
          <p:pic>
            <p:nvPicPr>
              <p:cNvPr id="246" name="Freihand 24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574976" y="1088064"/>
                <a:ext cx="2844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6" name="Freihand 45"/>
              <p14:cNvContentPartPr/>
              <p14:nvPr/>
            </p14:nvContentPartPr>
            <p14:xfrm>
              <a:off x="2469456" y="3784104"/>
              <a:ext cx="1506600" cy="438120"/>
            </p14:xfrm>
          </p:contentPart>
        </mc:Choice>
        <mc:Fallback>
          <p:pic>
            <p:nvPicPr>
              <p:cNvPr id="46" name="Freihand 4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63696" y="3779784"/>
                <a:ext cx="151884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7" name="Freihand 276"/>
              <p14:cNvContentPartPr/>
              <p14:nvPr/>
            </p14:nvContentPartPr>
            <p14:xfrm>
              <a:off x="2074176" y="6152544"/>
              <a:ext cx="2077200" cy="183240"/>
            </p14:xfrm>
          </p:contentPart>
        </mc:Choice>
        <mc:Fallback>
          <p:pic>
            <p:nvPicPr>
              <p:cNvPr id="277" name="Freihand 27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067696" y="6144264"/>
                <a:ext cx="2090520" cy="19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6186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2" name="Freihand 31"/>
              <p14:cNvContentPartPr/>
              <p14:nvPr/>
            </p14:nvContentPartPr>
            <p14:xfrm>
              <a:off x="348091" y="877903"/>
              <a:ext cx="7637760" cy="3692520"/>
            </p14:xfrm>
          </p:contentPart>
        </mc:Choice>
        <mc:Fallback>
          <p:pic>
            <p:nvPicPr>
              <p:cNvPr id="32" name="Freihand 3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931" y="874303"/>
                <a:ext cx="7646760" cy="36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8" name="Freihand 107"/>
              <p14:cNvContentPartPr/>
              <p14:nvPr/>
            </p14:nvContentPartPr>
            <p14:xfrm>
              <a:off x="5820091" y="4583743"/>
              <a:ext cx="2441160" cy="83520"/>
            </p14:xfrm>
          </p:contentPart>
        </mc:Choice>
        <mc:Fallback>
          <p:pic>
            <p:nvPicPr>
              <p:cNvPr id="108" name="Freihand 10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14691" y="4578343"/>
                <a:ext cx="245448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6" name="Freihand 135"/>
              <p14:cNvContentPartPr/>
              <p14:nvPr/>
            </p14:nvContentPartPr>
            <p14:xfrm>
              <a:off x="2334211" y="6167023"/>
              <a:ext cx="1858320" cy="84960"/>
            </p14:xfrm>
          </p:contentPart>
        </mc:Choice>
        <mc:Fallback>
          <p:pic>
            <p:nvPicPr>
              <p:cNvPr id="136" name="Freihand 13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9891" y="6160183"/>
                <a:ext cx="18702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4" name="Freihand 153"/>
              <p14:cNvContentPartPr/>
              <p14:nvPr/>
            </p14:nvContentPartPr>
            <p14:xfrm>
              <a:off x="4534171" y="3681223"/>
              <a:ext cx="1272600" cy="1070640"/>
            </p14:xfrm>
          </p:contentPart>
        </mc:Choice>
        <mc:Fallback>
          <p:pic>
            <p:nvPicPr>
              <p:cNvPr id="154" name="Freihand 15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28051" y="3676183"/>
                <a:ext cx="1282680" cy="10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6" name="Freihand 155"/>
              <p14:cNvContentPartPr/>
              <p14:nvPr/>
            </p14:nvContentPartPr>
            <p14:xfrm>
              <a:off x="354211" y="5147503"/>
              <a:ext cx="8349120" cy="1709640"/>
            </p14:xfrm>
          </p:contentPart>
        </mc:Choice>
        <mc:Fallback>
          <p:pic>
            <p:nvPicPr>
              <p:cNvPr id="156" name="Freihand 15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8811" y="5140663"/>
                <a:ext cx="8359560" cy="17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7" name="Freihand 166"/>
              <p14:cNvContentPartPr/>
              <p14:nvPr/>
            </p14:nvContentPartPr>
            <p14:xfrm>
              <a:off x="6641251" y="4718023"/>
              <a:ext cx="851400" cy="938880"/>
            </p14:xfrm>
          </p:contentPart>
        </mc:Choice>
        <mc:Fallback>
          <p:pic>
            <p:nvPicPr>
              <p:cNvPr id="167" name="Freihand 16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35131" y="4713343"/>
                <a:ext cx="864360" cy="9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9" name="Freihand 168"/>
              <p14:cNvContentPartPr/>
              <p14:nvPr/>
            </p14:nvContentPartPr>
            <p14:xfrm>
              <a:off x="6987931" y="6089983"/>
              <a:ext cx="2050920" cy="79200"/>
            </p14:xfrm>
          </p:contentPart>
        </mc:Choice>
        <mc:Fallback>
          <p:pic>
            <p:nvPicPr>
              <p:cNvPr id="169" name="Freihand 16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84331" y="6082063"/>
                <a:ext cx="206244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5" name="Freihand 174"/>
              <p14:cNvContentPartPr/>
              <p14:nvPr/>
            </p14:nvContentPartPr>
            <p14:xfrm>
              <a:off x="7547371" y="5051383"/>
              <a:ext cx="2594880" cy="1705320"/>
            </p14:xfrm>
          </p:contentPart>
        </mc:Choice>
        <mc:Fallback>
          <p:pic>
            <p:nvPicPr>
              <p:cNvPr id="175" name="Freihand 17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41251" y="5047063"/>
                <a:ext cx="2607480" cy="171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6546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Freihand 3"/>
              <p14:cNvContentPartPr/>
              <p14:nvPr/>
            </p14:nvContentPartPr>
            <p14:xfrm>
              <a:off x="310896" y="376704"/>
              <a:ext cx="2536200" cy="1895400"/>
            </p14:xfrm>
          </p:contentPart>
        </mc:Choice>
        <mc:Fallback>
          <p:pic>
            <p:nvPicPr>
              <p:cNvPr id="4" name="Freihand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136" y="371664"/>
                <a:ext cx="2549160" cy="19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Freihand 26"/>
              <p14:cNvContentPartPr/>
              <p14:nvPr/>
            </p14:nvContentPartPr>
            <p14:xfrm>
              <a:off x="348696" y="2332944"/>
              <a:ext cx="3475440" cy="202320"/>
            </p14:xfrm>
          </p:contentPart>
        </mc:Choice>
        <mc:Fallback>
          <p:pic>
            <p:nvPicPr>
              <p:cNvPr id="27" name="Freihand 2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216" y="2325744"/>
                <a:ext cx="34840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Freihand 28"/>
              <p14:cNvContentPartPr/>
              <p14:nvPr/>
            </p14:nvContentPartPr>
            <p14:xfrm>
              <a:off x="785376" y="2448864"/>
              <a:ext cx="2634480" cy="2373480"/>
            </p14:xfrm>
          </p:contentPart>
        </mc:Choice>
        <mc:Fallback>
          <p:pic>
            <p:nvPicPr>
              <p:cNvPr id="29" name="Freihand 2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614" y="2442026"/>
                <a:ext cx="2646003" cy="2386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8" name="Freihand 47"/>
              <p14:cNvContentPartPr/>
              <p14:nvPr/>
            </p14:nvContentPartPr>
            <p14:xfrm>
              <a:off x="278496" y="4026384"/>
              <a:ext cx="3846960" cy="293400"/>
            </p14:xfrm>
          </p:contentPart>
        </mc:Choice>
        <mc:Fallback>
          <p:pic>
            <p:nvPicPr>
              <p:cNvPr id="48" name="Freihand 4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3816" y="4021704"/>
                <a:ext cx="3853800" cy="3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0896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5" name="Freihand 24"/>
              <p14:cNvContentPartPr/>
              <p14:nvPr/>
            </p14:nvContentPartPr>
            <p14:xfrm>
              <a:off x="2446776" y="485784"/>
              <a:ext cx="2903760" cy="1970280"/>
            </p14:xfrm>
          </p:contentPart>
        </mc:Choice>
        <mc:Fallback>
          <p:pic>
            <p:nvPicPr>
              <p:cNvPr id="25" name="Freihand 2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44616" y="480024"/>
                <a:ext cx="2912040" cy="19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6" name="Freihand 25"/>
              <p14:cNvContentPartPr/>
              <p14:nvPr/>
            </p14:nvContentPartPr>
            <p14:xfrm>
              <a:off x="864576" y="393984"/>
              <a:ext cx="743040" cy="1069920"/>
            </p14:xfrm>
          </p:contentPart>
        </mc:Choice>
        <mc:Fallback>
          <p:pic>
            <p:nvPicPr>
              <p:cNvPr id="26" name="Freihand 2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9176" y="390024"/>
                <a:ext cx="755280" cy="10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7" name="Freihand 26"/>
              <p14:cNvContentPartPr/>
              <p14:nvPr/>
            </p14:nvContentPartPr>
            <p14:xfrm>
              <a:off x="290016" y="1867824"/>
              <a:ext cx="1284120" cy="423360"/>
            </p14:xfrm>
          </p:contentPart>
        </mc:Choice>
        <mc:Fallback>
          <p:pic>
            <p:nvPicPr>
              <p:cNvPr id="27" name="Freihand 2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4976" y="1861704"/>
                <a:ext cx="129600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5" name="Freihand 34"/>
              <p14:cNvContentPartPr/>
              <p14:nvPr/>
            </p14:nvContentPartPr>
            <p14:xfrm>
              <a:off x="6659856" y="500904"/>
              <a:ext cx="781560" cy="933480"/>
            </p14:xfrm>
          </p:contentPart>
        </mc:Choice>
        <mc:Fallback>
          <p:pic>
            <p:nvPicPr>
              <p:cNvPr id="35" name="Freihand 3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55896" y="494784"/>
                <a:ext cx="792000" cy="9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6" name="Freihand 35"/>
              <p14:cNvContentPartPr/>
              <p14:nvPr/>
            </p14:nvContentPartPr>
            <p14:xfrm>
              <a:off x="6331536" y="1878624"/>
              <a:ext cx="1247040" cy="620640"/>
            </p14:xfrm>
          </p:contentPart>
        </mc:Choice>
        <mc:Fallback>
          <p:pic>
            <p:nvPicPr>
              <p:cNvPr id="36" name="Freihand 3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25416" y="1873584"/>
                <a:ext cx="126036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1" name="Freihand 70"/>
              <p14:cNvContentPartPr/>
              <p14:nvPr/>
            </p14:nvContentPartPr>
            <p14:xfrm>
              <a:off x="786456" y="2919744"/>
              <a:ext cx="8724600" cy="1980360"/>
            </p14:xfrm>
          </p:contentPart>
        </mc:Choice>
        <mc:Fallback>
          <p:pic>
            <p:nvPicPr>
              <p:cNvPr id="71" name="Freihand 7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0336" y="2913264"/>
                <a:ext cx="8737200" cy="198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9013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Freihand 2"/>
              <p14:cNvContentPartPr/>
              <p14:nvPr/>
            </p14:nvContentPartPr>
            <p14:xfrm>
              <a:off x="918216" y="644544"/>
              <a:ext cx="300600" cy="552564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056" y="639144"/>
                <a:ext cx="309240" cy="55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Freihand 4"/>
              <p14:cNvContentPartPr/>
              <p14:nvPr/>
            </p14:nvContentPartPr>
            <p14:xfrm>
              <a:off x="923976" y="6038064"/>
              <a:ext cx="7906320" cy="169200"/>
            </p14:xfrm>
          </p:contentPart>
        </mc:Choice>
        <mc:Fallback>
          <p:pic>
            <p:nvPicPr>
              <p:cNvPr id="5" name="Freihand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7856" y="6030864"/>
                <a:ext cx="791748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Freihand 6"/>
              <p14:cNvContentPartPr/>
              <p14:nvPr/>
            </p14:nvContentPartPr>
            <p14:xfrm>
              <a:off x="8335656" y="5905584"/>
              <a:ext cx="681480" cy="470880"/>
            </p14:xfrm>
          </p:contentPart>
        </mc:Choice>
        <mc:Fallback>
          <p:pic>
            <p:nvPicPr>
              <p:cNvPr id="7" name="Freihand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33496" y="5900184"/>
                <a:ext cx="690840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Freihand 8"/>
              <p14:cNvContentPartPr/>
              <p14:nvPr/>
            </p14:nvContentPartPr>
            <p14:xfrm>
              <a:off x="9173376" y="6260904"/>
              <a:ext cx="318960" cy="578160"/>
            </p14:xfrm>
          </p:contentPart>
        </mc:Choice>
        <mc:Fallback>
          <p:pic>
            <p:nvPicPr>
              <p:cNvPr id="9" name="Freihand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67256" y="6253344"/>
                <a:ext cx="332640" cy="59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Freihand 18"/>
              <p14:cNvContentPartPr/>
              <p14:nvPr/>
            </p14:nvContentPartPr>
            <p14:xfrm>
              <a:off x="1191456" y="2070504"/>
              <a:ext cx="4659480" cy="4924440"/>
            </p14:xfrm>
          </p:contentPart>
        </mc:Choice>
        <mc:Fallback>
          <p:pic>
            <p:nvPicPr>
              <p:cNvPr id="19" name="Freihand 1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86416" y="2065104"/>
                <a:ext cx="4666680" cy="49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0" name="Freihand 39"/>
              <p14:cNvContentPartPr/>
              <p14:nvPr/>
            </p14:nvContentPartPr>
            <p14:xfrm>
              <a:off x="1054656" y="5309568"/>
              <a:ext cx="52200" cy="26640"/>
            </p14:xfrm>
          </p:contentPart>
        </mc:Choice>
        <mc:Fallback>
          <p:pic>
            <p:nvPicPr>
              <p:cNvPr id="40" name="Freihand 3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48536" y="5304888"/>
                <a:ext cx="604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5" name="Freihand 44"/>
              <p14:cNvContentPartPr/>
              <p14:nvPr/>
            </p14:nvContentPartPr>
            <p14:xfrm>
              <a:off x="176976" y="284544"/>
              <a:ext cx="364680" cy="1016280"/>
            </p14:xfrm>
          </p:contentPart>
        </mc:Choice>
        <mc:Fallback>
          <p:pic>
            <p:nvPicPr>
              <p:cNvPr id="45" name="Freihand 4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0496" y="278784"/>
                <a:ext cx="376560" cy="10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6" name="Freihand 45"/>
              <p14:cNvContentPartPr/>
              <p14:nvPr/>
            </p14:nvContentPartPr>
            <p14:xfrm>
              <a:off x="795456" y="479304"/>
              <a:ext cx="279000" cy="590400"/>
            </p14:xfrm>
          </p:contentPart>
        </mc:Choice>
        <mc:Fallback>
          <p:pic>
            <p:nvPicPr>
              <p:cNvPr id="46" name="Freihand 4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0776" y="474624"/>
                <a:ext cx="28656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7" name="Freihand 46"/>
              <p14:cNvContentPartPr/>
              <p14:nvPr/>
            </p14:nvContentPartPr>
            <p14:xfrm>
              <a:off x="512496" y="1175184"/>
              <a:ext cx="148680" cy="237600"/>
            </p14:xfrm>
          </p:contentPart>
        </mc:Choice>
        <mc:Fallback>
          <p:pic>
            <p:nvPicPr>
              <p:cNvPr id="47" name="Freihand 4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6736" y="1170504"/>
                <a:ext cx="16056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8" name="Freihand 47"/>
              <p14:cNvContentPartPr/>
              <p14:nvPr/>
            </p14:nvContentPartPr>
            <p14:xfrm>
              <a:off x="1027296" y="482184"/>
              <a:ext cx="323640" cy="391680"/>
            </p14:xfrm>
          </p:contentPart>
        </mc:Choice>
        <mc:Fallback>
          <p:pic>
            <p:nvPicPr>
              <p:cNvPr id="48" name="Freihand 4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22976" y="477504"/>
                <a:ext cx="333000" cy="39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9" name="Freihand 48"/>
              <p14:cNvContentPartPr/>
              <p14:nvPr/>
            </p14:nvContentPartPr>
            <p14:xfrm>
              <a:off x="255456" y="4729248"/>
              <a:ext cx="305640" cy="806400"/>
            </p14:xfrm>
          </p:contentPart>
        </mc:Choice>
        <mc:Fallback>
          <p:pic>
            <p:nvPicPr>
              <p:cNvPr id="49" name="Freihand 48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8616" y="4722408"/>
                <a:ext cx="319320" cy="81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6" name="Freihand 55"/>
              <p14:cNvContentPartPr/>
              <p14:nvPr/>
            </p14:nvContentPartPr>
            <p14:xfrm>
              <a:off x="4322016" y="6089328"/>
              <a:ext cx="392760" cy="736200"/>
            </p14:xfrm>
          </p:contentPart>
        </mc:Choice>
        <mc:Fallback>
          <p:pic>
            <p:nvPicPr>
              <p:cNvPr id="56" name="Freihand 5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15536" y="6084648"/>
                <a:ext cx="403920" cy="74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7" name="Freihand 56"/>
              <p14:cNvContentPartPr/>
              <p14:nvPr/>
            </p14:nvContentPartPr>
            <p14:xfrm>
              <a:off x="3239496" y="6114168"/>
              <a:ext cx="514800" cy="520560"/>
            </p14:xfrm>
          </p:contentPart>
        </mc:Choice>
        <mc:Fallback>
          <p:pic>
            <p:nvPicPr>
              <p:cNvPr id="57" name="Freihand 5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34816" y="6112008"/>
                <a:ext cx="52416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86" name="Freihand 85"/>
              <p14:cNvContentPartPr/>
              <p14:nvPr/>
            </p14:nvContentPartPr>
            <p14:xfrm>
              <a:off x="3188736" y="5396688"/>
              <a:ext cx="42120" cy="576720"/>
            </p14:xfrm>
          </p:contentPart>
        </mc:Choice>
        <mc:Fallback>
          <p:pic>
            <p:nvPicPr>
              <p:cNvPr id="86" name="Freihand 8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184416" y="5394528"/>
                <a:ext cx="5112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89" name="Freihand 88"/>
              <p14:cNvContentPartPr/>
              <p14:nvPr/>
            </p14:nvContentPartPr>
            <p14:xfrm>
              <a:off x="907416" y="6347808"/>
              <a:ext cx="3563640" cy="171720"/>
            </p14:xfrm>
          </p:contentPart>
        </mc:Choice>
        <mc:Fallback>
          <p:pic>
            <p:nvPicPr>
              <p:cNvPr id="89" name="Freihand 8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01656" y="6341688"/>
                <a:ext cx="357156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92" name="Freihand 91"/>
              <p14:cNvContentPartPr/>
              <p14:nvPr/>
            </p14:nvContentPartPr>
            <p14:xfrm>
              <a:off x="1201536" y="4385808"/>
              <a:ext cx="3309840" cy="1653840"/>
            </p14:xfrm>
          </p:contentPart>
        </mc:Choice>
        <mc:Fallback>
          <p:pic>
            <p:nvPicPr>
              <p:cNvPr id="92" name="Freihand 9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96856" y="4381128"/>
                <a:ext cx="3318840" cy="166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04" name="Freihand 103"/>
              <p14:cNvContentPartPr/>
              <p14:nvPr/>
            </p14:nvContentPartPr>
            <p14:xfrm>
              <a:off x="497016" y="5318568"/>
              <a:ext cx="122760" cy="247320"/>
            </p14:xfrm>
          </p:contentPart>
        </mc:Choice>
        <mc:Fallback>
          <p:pic>
            <p:nvPicPr>
              <p:cNvPr id="104" name="Freihand 103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0896" y="5315688"/>
                <a:ext cx="13536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05" name="Freihand 104"/>
              <p14:cNvContentPartPr/>
              <p14:nvPr/>
            </p14:nvContentPartPr>
            <p14:xfrm>
              <a:off x="977256" y="5906088"/>
              <a:ext cx="38160" cy="25560"/>
            </p14:xfrm>
          </p:contentPart>
        </mc:Choice>
        <mc:Fallback>
          <p:pic>
            <p:nvPicPr>
              <p:cNvPr id="105" name="Freihand 10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71496" y="5903208"/>
                <a:ext cx="460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8" name="Freihand 127"/>
              <p14:cNvContentPartPr/>
              <p14:nvPr/>
            </p14:nvContentPartPr>
            <p14:xfrm>
              <a:off x="3019176" y="6255648"/>
              <a:ext cx="295920" cy="402840"/>
            </p14:xfrm>
          </p:contentPart>
        </mc:Choice>
        <mc:Fallback>
          <p:pic>
            <p:nvPicPr>
              <p:cNvPr id="128" name="Freihand 12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015936" y="6250968"/>
                <a:ext cx="30564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9" name="Freihand 128"/>
              <p14:cNvContentPartPr/>
              <p14:nvPr/>
            </p14:nvContentPartPr>
            <p14:xfrm>
              <a:off x="4535136" y="6628608"/>
              <a:ext cx="180000" cy="185040"/>
            </p14:xfrm>
          </p:contentPart>
        </mc:Choice>
        <mc:Fallback>
          <p:pic>
            <p:nvPicPr>
              <p:cNvPr id="129" name="Freihand 128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532256" y="6625008"/>
                <a:ext cx="18936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5" name="Freihand 134"/>
              <p14:cNvContentPartPr/>
              <p14:nvPr/>
            </p14:nvContentPartPr>
            <p14:xfrm>
              <a:off x="5539896" y="311328"/>
              <a:ext cx="2395080" cy="2262960"/>
            </p14:xfrm>
          </p:contentPart>
        </mc:Choice>
        <mc:Fallback>
          <p:pic>
            <p:nvPicPr>
              <p:cNvPr id="135" name="Freihand 13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33776" y="305208"/>
                <a:ext cx="2403360" cy="227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51" name="Freihand 150"/>
              <p14:cNvContentPartPr/>
              <p14:nvPr/>
            </p14:nvContentPartPr>
            <p14:xfrm>
              <a:off x="8253576" y="490968"/>
              <a:ext cx="820440" cy="1932480"/>
            </p14:xfrm>
          </p:contentPart>
        </mc:Choice>
        <mc:Fallback>
          <p:pic>
            <p:nvPicPr>
              <p:cNvPr id="151" name="Freihand 15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251416" y="484848"/>
                <a:ext cx="829440" cy="19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2" name="Freihand 151"/>
              <p14:cNvContentPartPr/>
              <p14:nvPr/>
            </p14:nvContentPartPr>
            <p14:xfrm>
              <a:off x="9614736" y="1389168"/>
              <a:ext cx="1150920" cy="754920"/>
            </p14:xfrm>
          </p:contentPart>
        </mc:Choice>
        <mc:Fallback>
          <p:pic>
            <p:nvPicPr>
              <p:cNvPr id="152" name="Freihand 15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609336" y="1384128"/>
                <a:ext cx="1163160" cy="76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233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1" name="Freihand 10"/>
              <p14:cNvContentPartPr/>
              <p14:nvPr/>
            </p14:nvContentPartPr>
            <p14:xfrm>
              <a:off x="1151136" y="625824"/>
              <a:ext cx="601200" cy="1101960"/>
            </p14:xfrm>
          </p:contentPart>
        </mc:Choice>
        <mc:Fallback>
          <p:pic>
            <p:nvPicPr>
              <p:cNvPr id="11" name="Freihand 10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6456" y="619344"/>
                <a:ext cx="613080" cy="11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8" name="Freihand 77"/>
              <p14:cNvContentPartPr/>
              <p14:nvPr/>
            </p14:nvContentPartPr>
            <p14:xfrm>
              <a:off x="482256" y="2020104"/>
              <a:ext cx="1449720" cy="481680"/>
            </p14:xfrm>
          </p:contentPart>
        </mc:Choice>
        <mc:Fallback>
          <p:pic>
            <p:nvPicPr>
              <p:cNvPr id="78" name="Freihand 7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6136" y="2013984"/>
                <a:ext cx="14634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5" name="Freihand 94"/>
              <p14:cNvContentPartPr/>
              <p14:nvPr/>
            </p14:nvContentPartPr>
            <p14:xfrm>
              <a:off x="5861736" y="3115584"/>
              <a:ext cx="1670760" cy="633960"/>
            </p14:xfrm>
          </p:contentPart>
        </mc:Choice>
        <mc:Fallback>
          <p:pic>
            <p:nvPicPr>
              <p:cNvPr id="95" name="Freihand 9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55256" y="3108384"/>
                <a:ext cx="1684800" cy="64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6" name="Freihand 95"/>
              <p14:cNvContentPartPr/>
              <p14:nvPr/>
            </p14:nvContentPartPr>
            <p14:xfrm>
              <a:off x="770616" y="582984"/>
              <a:ext cx="10861920" cy="6255360"/>
            </p14:xfrm>
          </p:contentPart>
        </mc:Choice>
        <mc:Fallback>
          <p:pic>
            <p:nvPicPr>
              <p:cNvPr id="96" name="Freihand 9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3776" y="577224"/>
                <a:ext cx="10876680" cy="626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2065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Freihand 4"/>
              <p14:cNvContentPartPr/>
              <p14:nvPr/>
            </p14:nvContentPartPr>
            <p14:xfrm>
              <a:off x="287496" y="443304"/>
              <a:ext cx="10356480" cy="4178520"/>
            </p14:xfrm>
          </p:contentPart>
        </mc:Choice>
        <mc:Fallback>
          <p:pic>
            <p:nvPicPr>
              <p:cNvPr id="5" name="Freihand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736" y="438264"/>
                <a:ext cx="10369080" cy="419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2" name="Freihand 61"/>
              <p14:cNvContentPartPr/>
              <p14:nvPr/>
            </p14:nvContentPartPr>
            <p14:xfrm>
              <a:off x="4770216" y="4154904"/>
              <a:ext cx="3213000" cy="160200"/>
            </p14:xfrm>
          </p:contentPart>
        </mc:Choice>
        <mc:Fallback>
          <p:pic>
            <p:nvPicPr>
              <p:cNvPr id="62" name="Freihand 6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63376" y="4148064"/>
                <a:ext cx="32220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2" name="Freihand 71"/>
              <p14:cNvContentPartPr/>
              <p14:nvPr/>
            </p14:nvContentPartPr>
            <p14:xfrm>
              <a:off x="5073696" y="2823624"/>
              <a:ext cx="2181600" cy="823320"/>
            </p14:xfrm>
          </p:contentPart>
        </mc:Choice>
        <mc:Fallback>
          <p:pic>
            <p:nvPicPr>
              <p:cNvPr id="72" name="Freihand 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66856" y="2816424"/>
                <a:ext cx="2195640" cy="83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3" name="Freihand 72"/>
              <p14:cNvContentPartPr/>
              <p14:nvPr/>
            </p14:nvContentPartPr>
            <p14:xfrm>
              <a:off x="5281776" y="3625344"/>
              <a:ext cx="2038320" cy="1747080"/>
            </p14:xfrm>
          </p:contentPart>
        </mc:Choice>
        <mc:Fallback>
          <p:pic>
            <p:nvPicPr>
              <p:cNvPr id="73" name="Freihand 7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75656" y="3618864"/>
                <a:ext cx="2051640" cy="175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4" name="Freihand 73"/>
              <p14:cNvContentPartPr/>
              <p14:nvPr/>
            </p14:nvContentPartPr>
            <p14:xfrm>
              <a:off x="8092656" y="3338784"/>
              <a:ext cx="2999520" cy="1055520"/>
            </p14:xfrm>
          </p:contentPart>
        </mc:Choice>
        <mc:Fallback>
          <p:pic>
            <p:nvPicPr>
              <p:cNvPr id="74" name="Freihand 7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85816" y="3336624"/>
                <a:ext cx="3008520" cy="10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7" name="Freihand 106"/>
              <p14:cNvContentPartPr/>
              <p14:nvPr/>
            </p14:nvContentPartPr>
            <p14:xfrm>
              <a:off x="6361776" y="3373344"/>
              <a:ext cx="1301760" cy="173160"/>
            </p14:xfrm>
          </p:contentPart>
        </mc:Choice>
        <mc:Fallback>
          <p:pic>
            <p:nvPicPr>
              <p:cNvPr id="107" name="Freihand 10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55296" y="3367944"/>
                <a:ext cx="131364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2" name="Freihand 121"/>
              <p14:cNvContentPartPr/>
              <p14:nvPr/>
            </p14:nvContentPartPr>
            <p14:xfrm>
              <a:off x="9395136" y="4025304"/>
              <a:ext cx="2426040" cy="1496160"/>
            </p14:xfrm>
          </p:contentPart>
        </mc:Choice>
        <mc:Fallback>
          <p:pic>
            <p:nvPicPr>
              <p:cNvPr id="122" name="Freihand 12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87216" y="4018104"/>
                <a:ext cx="2436120" cy="150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6" name="Freihand 135"/>
              <p14:cNvContentPartPr/>
              <p14:nvPr/>
            </p14:nvContentPartPr>
            <p14:xfrm>
              <a:off x="531936" y="5039424"/>
              <a:ext cx="11012760" cy="1600200"/>
            </p14:xfrm>
          </p:contentPart>
        </mc:Choice>
        <mc:Fallback>
          <p:pic>
            <p:nvPicPr>
              <p:cNvPr id="136" name="Freihand 13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5096" y="5031864"/>
                <a:ext cx="11025000" cy="161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9119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2" name="Freihand 11"/>
              <p14:cNvContentPartPr/>
              <p14:nvPr/>
            </p14:nvContentPartPr>
            <p14:xfrm>
              <a:off x="192096" y="615384"/>
              <a:ext cx="11912760" cy="5932080"/>
            </p14:xfrm>
          </p:contentPart>
        </mc:Choice>
        <mc:Fallback>
          <p:pic>
            <p:nvPicPr>
              <p:cNvPr id="12" name="Freihand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776" y="609264"/>
                <a:ext cx="11924280" cy="59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8" name="Freihand 77"/>
              <p14:cNvContentPartPr/>
              <p14:nvPr/>
            </p14:nvContentPartPr>
            <p14:xfrm>
              <a:off x="1850256" y="4973184"/>
              <a:ext cx="1845000" cy="83880"/>
            </p14:xfrm>
          </p:contentPart>
        </mc:Choice>
        <mc:Fallback>
          <p:pic>
            <p:nvPicPr>
              <p:cNvPr id="78" name="Freihand 7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6296" y="4965984"/>
                <a:ext cx="185112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3" name="Freihand 82"/>
              <p14:cNvContentPartPr/>
              <p14:nvPr/>
            </p14:nvContentPartPr>
            <p14:xfrm>
              <a:off x="3023136" y="5396544"/>
              <a:ext cx="281880" cy="851040"/>
            </p14:xfrm>
          </p:contentPart>
        </mc:Choice>
        <mc:Fallback>
          <p:pic>
            <p:nvPicPr>
              <p:cNvPr id="83" name="Freihand 8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6656" y="5389704"/>
                <a:ext cx="293040" cy="86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4" name="Freihand 83"/>
              <p14:cNvContentPartPr/>
              <p14:nvPr/>
            </p14:nvContentPartPr>
            <p14:xfrm>
              <a:off x="3702096" y="4952304"/>
              <a:ext cx="1905480" cy="114840"/>
            </p14:xfrm>
          </p:contentPart>
        </mc:Choice>
        <mc:Fallback>
          <p:pic>
            <p:nvPicPr>
              <p:cNvPr id="84" name="Freihand 8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96336" y="4946184"/>
                <a:ext cx="19162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5" name="Freihand 84"/>
              <p14:cNvContentPartPr/>
              <p14:nvPr/>
            </p14:nvContentPartPr>
            <p14:xfrm>
              <a:off x="5753736" y="4923504"/>
              <a:ext cx="3822480" cy="176760"/>
            </p14:xfrm>
          </p:contentPart>
        </mc:Choice>
        <mc:Fallback>
          <p:pic>
            <p:nvPicPr>
              <p:cNvPr id="85" name="Freihand 8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6536" y="4918104"/>
                <a:ext cx="38347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6" name="Freihand 95"/>
              <p14:cNvContentPartPr/>
              <p14:nvPr/>
            </p14:nvContentPartPr>
            <p14:xfrm>
              <a:off x="5538816" y="5114664"/>
              <a:ext cx="3183120" cy="1335960"/>
            </p14:xfrm>
          </p:contentPart>
        </mc:Choice>
        <mc:Fallback>
          <p:pic>
            <p:nvPicPr>
              <p:cNvPr id="96" name="Freihand 9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98856" y="5035464"/>
                <a:ext cx="3270600" cy="15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5" name="Freihand 124"/>
              <p14:cNvContentPartPr/>
              <p14:nvPr/>
            </p14:nvContentPartPr>
            <p14:xfrm>
              <a:off x="9709416" y="4406544"/>
              <a:ext cx="1116720" cy="538920"/>
            </p14:xfrm>
          </p:contentPart>
        </mc:Choice>
        <mc:Fallback>
          <p:pic>
            <p:nvPicPr>
              <p:cNvPr id="125" name="Freihand 1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01856" y="4399344"/>
                <a:ext cx="1126440" cy="55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445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0" name="Freihand 159"/>
              <p14:cNvContentPartPr/>
              <p14:nvPr/>
            </p14:nvContentPartPr>
            <p14:xfrm>
              <a:off x="530136" y="418104"/>
              <a:ext cx="9624240" cy="4752360"/>
            </p14:xfrm>
          </p:contentPart>
        </mc:Choice>
        <mc:Fallback>
          <p:pic>
            <p:nvPicPr>
              <p:cNvPr id="160" name="Freihand 15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3656" y="413424"/>
                <a:ext cx="9632880" cy="47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4" name="Freihand 163"/>
              <p14:cNvContentPartPr/>
              <p14:nvPr/>
            </p14:nvContentPartPr>
            <p14:xfrm>
              <a:off x="648576" y="344304"/>
              <a:ext cx="837000" cy="3325680"/>
            </p14:xfrm>
          </p:contentPart>
        </mc:Choice>
        <mc:Fallback>
          <p:pic>
            <p:nvPicPr>
              <p:cNvPr id="164" name="Freihand 16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416" y="340704"/>
                <a:ext cx="845280" cy="333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6" name="Freihand 185"/>
              <p14:cNvContentPartPr/>
              <p14:nvPr/>
            </p14:nvContentPartPr>
            <p14:xfrm>
              <a:off x="2459376" y="4073184"/>
              <a:ext cx="5662080" cy="2371680"/>
            </p14:xfrm>
          </p:contentPart>
        </mc:Choice>
        <mc:Fallback>
          <p:pic>
            <p:nvPicPr>
              <p:cNvPr id="186" name="Freihand 18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2896" y="4066704"/>
                <a:ext cx="5675400" cy="238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6" name="Freihand 215"/>
              <p14:cNvContentPartPr/>
              <p14:nvPr/>
            </p14:nvContentPartPr>
            <p14:xfrm>
              <a:off x="1983096" y="5598144"/>
              <a:ext cx="744480" cy="599400"/>
            </p14:xfrm>
          </p:contentPart>
        </mc:Choice>
        <mc:Fallback>
          <p:pic>
            <p:nvPicPr>
              <p:cNvPr id="216" name="Freihand 21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75896" y="5590584"/>
                <a:ext cx="75384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39" name="Freihand 238"/>
              <p14:cNvContentPartPr/>
              <p14:nvPr/>
            </p14:nvContentPartPr>
            <p14:xfrm>
              <a:off x="7139376" y="4726584"/>
              <a:ext cx="1423080" cy="1482840"/>
            </p14:xfrm>
          </p:contentPart>
        </mc:Choice>
        <mc:Fallback>
          <p:pic>
            <p:nvPicPr>
              <p:cNvPr id="239" name="Freihand 23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33616" y="4720824"/>
                <a:ext cx="1434600" cy="14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40" name="Freihand 239"/>
              <p14:cNvContentPartPr/>
              <p14:nvPr/>
            </p14:nvContentPartPr>
            <p14:xfrm>
              <a:off x="3638376" y="3966264"/>
              <a:ext cx="1054800" cy="622800"/>
            </p14:xfrm>
          </p:contentPart>
        </mc:Choice>
        <mc:Fallback>
          <p:pic>
            <p:nvPicPr>
              <p:cNvPr id="240" name="Freihand 23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31536" y="3960144"/>
                <a:ext cx="1068480" cy="63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41" name="Freihand 240"/>
              <p14:cNvContentPartPr/>
              <p14:nvPr/>
            </p14:nvContentPartPr>
            <p14:xfrm>
              <a:off x="3553056" y="5771304"/>
              <a:ext cx="5285520" cy="977400"/>
            </p14:xfrm>
          </p:contentPart>
        </mc:Choice>
        <mc:Fallback>
          <p:pic>
            <p:nvPicPr>
              <p:cNvPr id="241" name="Freihand 24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46576" y="5765544"/>
                <a:ext cx="5297400" cy="98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2332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2" name="Freihand 41"/>
              <p14:cNvContentPartPr/>
              <p14:nvPr/>
            </p14:nvContentPartPr>
            <p14:xfrm>
              <a:off x="562536" y="555264"/>
              <a:ext cx="6541560" cy="1446840"/>
            </p14:xfrm>
          </p:contentPart>
        </mc:Choice>
        <mc:Fallback>
          <p:pic>
            <p:nvPicPr>
              <p:cNvPr id="42" name="Freihand 4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416" y="549864"/>
                <a:ext cx="6549840" cy="14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4" name="Freihand 73"/>
              <p14:cNvContentPartPr/>
              <p14:nvPr/>
            </p14:nvContentPartPr>
            <p14:xfrm>
              <a:off x="1733976" y="2959704"/>
              <a:ext cx="1786320" cy="587160"/>
            </p14:xfrm>
          </p:contentPart>
        </mc:Choice>
        <mc:Fallback>
          <p:pic>
            <p:nvPicPr>
              <p:cNvPr id="74" name="Freihand 7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9656" y="2956104"/>
                <a:ext cx="1795680" cy="59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3" name="Freihand 92"/>
              <p14:cNvContentPartPr/>
              <p14:nvPr/>
            </p14:nvContentPartPr>
            <p14:xfrm>
              <a:off x="3696696" y="2494224"/>
              <a:ext cx="2837520" cy="1382040"/>
            </p14:xfrm>
          </p:contentPart>
        </mc:Choice>
        <mc:Fallback>
          <p:pic>
            <p:nvPicPr>
              <p:cNvPr id="93" name="Freihand 9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9136" y="2488824"/>
                <a:ext cx="2850120" cy="139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4" name="Freihand 93"/>
              <p14:cNvContentPartPr/>
              <p14:nvPr/>
            </p14:nvContentPartPr>
            <p14:xfrm>
              <a:off x="6682896" y="2607264"/>
              <a:ext cx="365760" cy="1542960"/>
            </p14:xfrm>
          </p:contentPart>
        </mc:Choice>
        <mc:Fallback>
          <p:pic>
            <p:nvPicPr>
              <p:cNvPr id="94" name="Freihand 9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8576" y="2600784"/>
                <a:ext cx="377640" cy="155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7" name="Freihand 106"/>
              <p14:cNvContentPartPr/>
              <p14:nvPr/>
            </p14:nvContentPartPr>
            <p14:xfrm>
              <a:off x="6694416" y="647424"/>
              <a:ext cx="2725560" cy="3497040"/>
            </p14:xfrm>
          </p:contentPart>
        </mc:Choice>
        <mc:Fallback>
          <p:pic>
            <p:nvPicPr>
              <p:cNvPr id="107" name="Freihand 10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7216" y="643824"/>
                <a:ext cx="2740320" cy="35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8" name="Freihand 107"/>
              <p14:cNvContentPartPr/>
              <p14:nvPr/>
            </p14:nvContentPartPr>
            <p14:xfrm>
              <a:off x="7748136" y="3116304"/>
              <a:ext cx="1407960" cy="232920"/>
            </p14:xfrm>
          </p:contentPart>
        </mc:Choice>
        <mc:Fallback>
          <p:pic>
            <p:nvPicPr>
              <p:cNvPr id="108" name="Freihand 10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42736" y="3109824"/>
                <a:ext cx="14194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9" name="Freihand 108"/>
              <p14:cNvContentPartPr/>
              <p14:nvPr/>
            </p14:nvContentPartPr>
            <p14:xfrm>
              <a:off x="7430976" y="2451024"/>
              <a:ext cx="2270160" cy="2358360"/>
            </p14:xfrm>
          </p:contentPart>
        </mc:Choice>
        <mc:Fallback>
          <p:pic>
            <p:nvPicPr>
              <p:cNvPr id="109" name="Freihand 10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392096" y="2376144"/>
                <a:ext cx="2355120" cy="251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0" name="Freihand 109"/>
              <p14:cNvContentPartPr/>
              <p14:nvPr/>
            </p14:nvContentPartPr>
            <p14:xfrm>
              <a:off x="3233736" y="2113344"/>
              <a:ext cx="4080960" cy="2711520"/>
            </p14:xfrm>
          </p:contentPart>
        </mc:Choice>
        <mc:Fallback>
          <p:pic>
            <p:nvPicPr>
              <p:cNvPr id="110" name="Freihand 109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97376" y="2041344"/>
                <a:ext cx="4156920" cy="285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30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3" name="Freihand 42"/>
              <p14:cNvContentPartPr/>
              <p14:nvPr/>
            </p14:nvContentPartPr>
            <p14:xfrm>
              <a:off x="112896" y="2357424"/>
              <a:ext cx="1512720" cy="1544184"/>
            </p14:xfrm>
          </p:contentPart>
        </mc:Choice>
        <mc:Fallback>
          <p:pic>
            <p:nvPicPr>
              <p:cNvPr id="43" name="Freihand 4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496" y="2352384"/>
                <a:ext cx="1520280" cy="1555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4" name="Freihand 63"/>
              <p14:cNvContentPartPr/>
              <p14:nvPr/>
            </p14:nvContentPartPr>
            <p14:xfrm>
              <a:off x="171216" y="5032224"/>
              <a:ext cx="380880" cy="141120"/>
            </p14:xfrm>
          </p:contentPart>
        </mc:Choice>
        <mc:Fallback>
          <p:pic>
            <p:nvPicPr>
              <p:cNvPr id="64" name="Freihand 6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976" y="5027184"/>
                <a:ext cx="3862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6" name="Freihand 75"/>
              <p14:cNvContentPartPr/>
              <p14:nvPr/>
            </p14:nvContentPartPr>
            <p14:xfrm>
              <a:off x="839736" y="4935024"/>
              <a:ext cx="713880" cy="285840"/>
            </p14:xfrm>
          </p:contentPart>
        </mc:Choice>
        <mc:Fallback>
          <p:pic>
            <p:nvPicPr>
              <p:cNvPr id="76" name="Freihand 7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416" y="4929984"/>
                <a:ext cx="72036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7" name="Freihand 76"/>
              <p14:cNvContentPartPr/>
              <p14:nvPr/>
            </p14:nvContentPartPr>
            <p14:xfrm>
              <a:off x="60336" y="5675544"/>
              <a:ext cx="329760" cy="809640"/>
            </p14:xfrm>
          </p:contentPart>
        </mc:Choice>
        <mc:Fallback>
          <p:pic>
            <p:nvPicPr>
              <p:cNvPr id="77" name="Freihand 7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216" y="5668704"/>
                <a:ext cx="338040" cy="82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8" name="Freihand 77"/>
              <p14:cNvContentPartPr/>
              <p14:nvPr/>
            </p14:nvContentPartPr>
            <p14:xfrm>
              <a:off x="558576" y="4659984"/>
              <a:ext cx="255960" cy="1100160"/>
            </p14:xfrm>
          </p:contentPart>
        </mc:Choice>
        <mc:Fallback>
          <p:pic>
            <p:nvPicPr>
              <p:cNvPr id="78" name="Freihand 7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1736" y="4653144"/>
                <a:ext cx="269640" cy="11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9" name="Freihand 78"/>
              <p14:cNvContentPartPr/>
              <p14:nvPr/>
            </p14:nvContentPartPr>
            <p14:xfrm>
              <a:off x="367056" y="5848704"/>
              <a:ext cx="1033560" cy="420480"/>
            </p14:xfrm>
          </p:contentPart>
        </mc:Choice>
        <mc:Fallback>
          <p:pic>
            <p:nvPicPr>
              <p:cNvPr id="79" name="Freihand 7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9496" y="5841144"/>
                <a:ext cx="104328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7" name="Freihand 86"/>
              <p14:cNvContentPartPr/>
              <p14:nvPr/>
            </p14:nvContentPartPr>
            <p14:xfrm>
              <a:off x="1257696" y="6078384"/>
              <a:ext cx="454320" cy="662040"/>
            </p14:xfrm>
          </p:contentPart>
        </mc:Choice>
        <mc:Fallback>
          <p:pic>
            <p:nvPicPr>
              <p:cNvPr id="87" name="Freihand 8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50856" y="6073704"/>
                <a:ext cx="46764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1" name="Freihand 90"/>
              <p14:cNvContentPartPr/>
              <p14:nvPr/>
            </p14:nvContentPartPr>
            <p14:xfrm>
              <a:off x="282096" y="1636704"/>
              <a:ext cx="10960200" cy="234720"/>
            </p14:xfrm>
          </p:contentPart>
        </mc:Choice>
        <mc:Fallback>
          <p:pic>
            <p:nvPicPr>
              <p:cNvPr id="91" name="Freihand 9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8496" y="1631304"/>
                <a:ext cx="1096596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4" name="Freihand 93"/>
              <p14:cNvContentPartPr/>
              <p14:nvPr/>
            </p14:nvContentPartPr>
            <p14:xfrm>
              <a:off x="107856" y="1913904"/>
              <a:ext cx="358920" cy="640080"/>
            </p14:xfrm>
          </p:contentPart>
        </mc:Choice>
        <mc:Fallback>
          <p:pic>
            <p:nvPicPr>
              <p:cNvPr id="94" name="Freihand 9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016" y="1908144"/>
                <a:ext cx="371520" cy="6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8" name="Freihand 97"/>
              <p14:cNvContentPartPr/>
              <p14:nvPr/>
            </p14:nvContentPartPr>
            <p14:xfrm>
              <a:off x="221256" y="4019904"/>
              <a:ext cx="11086200" cy="348840"/>
            </p14:xfrm>
          </p:contentPart>
        </mc:Choice>
        <mc:Fallback>
          <p:pic>
            <p:nvPicPr>
              <p:cNvPr id="98" name="Freihand 97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656" y="4011624"/>
                <a:ext cx="1109628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1" name="Freihand 100"/>
              <p14:cNvContentPartPr/>
              <p14:nvPr/>
            </p14:nvContentPartPr>
            <p14:xfrm>
              <a:off x="5968656" y="278784"/>
              <a:ext cx="132120" cy="6699960"/>
            </p14:xfrm>
          </p:contentPart>
        </mc:Choice>
        <mc:Fallback>
          <p:pic>
            <p:nvPicPr>
              <p:cNvPr id="101" name="Freihand 10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61456" y="273384"/>
                <a:ext cx="144720" cy="670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3" name="Freihand 102"/>
              <p14:cNvContentPartPr/>
              <p14:nvPr/>
            </p14:nvContentPartPr>
            <p14:xfrm>
              <a:off x="1849896" y="1732608"/>
              <a:ext cx="201240" cy="4983120"/>
            </p14:xfrm>
          </p:contentPart>
        </mc:Choice>
        <mc:Fallback>
          <p:pic>
            <p:nvPicPr>
              <p:cNvPr id="103" name="Freihand 10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44136" y="1728648"/>
                <a:ext cx="209160" cy="49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7" name="Freihand 106"/>
              <p14:cNvContentPartPr/>
              <p14:nvPr/>
            </p14:nvContentPartPr>
            <p14:xfrm>
              <a:off x="6325056" y="4362408"/>
              <a:ext cx="466560" cy="1655640"/>
            </p14:xfrm>
          </p:contentPart>
        </mc:Choice>
        <mc:Fallback>
          <p:pic>
            <p:nvPicPr>
              <p:cNvPr id="107" name="Freihand 10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18216" y="4358808"/>
                <a:ext cx="479880" cy="166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17" name="Freihand 116"/>
              <p14:cNvContentPartPr/>
              <p14:nvPr/>
            </p14:nvContentPartPr>
            <p14:xfrm>
              <a:off x="109656" y="4612824"/>
              <a:ext cx="248760" cy="562320"/>
            </p14:xfrm>
          </p:contentPart>
        </mc:Choice>
        <mc:Fallback>
          <p:pic>
            <p:nvPicPr>
              <p:cNvPr id="117" name="Freihand 1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3536" y="4607064"/>
                <a:ext cx="25848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18" name="Freihand 117"/>
              <p14:cNvContentPartPr/>
              <p14:nvPr/>
            </p14:nvContentPartPr>
            <p14:xfrm>
              <a:off x="208656" y="4667904"/>
              <a:ext cx="115560" cy="550800"/>
            </p14:xfrm>
          </p:contentPart>
        </mc:Choice>
        <mc:Fallback>
          <p:pic>
            <p:nvPicPr>
              <p:cNvPr id="118" name="Freihand 1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6496" y="4662864"/>
                <a:ext cx="123480" cy="5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26" name="Freihand 125"/>
              <p14:cNvContentPartPr/>
              <p14:nvPr/>
            </p14:nvContentPartPr>
            <p14:xfrm>
              <a:off x="2153016" y="4395888"/>
              <a:ext cx="3029760" cy="1988640"/>
            </p14:xfrm>
          </p:contentPart>
        </mc:Choice>
        <mc:Fallback>
          <p:pic>
            <p:nvPicPr>
              <p:cNvPr id="126" name="Freihand 12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146536" y="4388688"/>
                <a:ext cx="3038400" cy="200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2" name="Freihand 151"/>
              <p14:cNvContentPartPr/>
              <p14:nvPr/>
            </p14:nvContentPartPr>
            <p14:xfrm>
              <a:off x="2009376" y="1648368"/>
              <a:ext cx="2517840" cy="1540080"/>
            </p14:xfrm>
          </p:contentPart>
        </mc:Choice>
        <mc:Fallback>
          <p:pic>
            <p:nvPicPr>
              <p:cNvPr id="152" name="Freihand 15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02896" y="1642248"/>
                <a:ext cx="2526480" cy="155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84" name="Freihand 183"/>
              <p14:cNvContentPartPr/>
              <p14:nvPr/>
            </p14:nvContentPartPr>
            <p14:xfrm>
              <a:off x="6533496" y="163224"/>
              <a:ext cx="5083920" cy="1556064"/>
            </p14:xfrm>
          </p:contentPart>
        </mc:Choice>
        <mc:Fallback>
          <p:pic>
            <p:nvPicPr>
              <p:cNvPr id="184" name="Freihand 18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31336" y="156383"/>
                <a:ext cx="5088240" cy="1570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0" name="Freihand 209"/>
              <p14:cNvContentPartPr/>
              <p14:nvPr/>
            </p14:nvContentPartPr>
            <p14:xfrm>
              <a:off x="1335816" y="557784"/>
              <a:ext cx="4613040" cy="1183464"/>
            </p14:xfrm>
          </p:contentPart>
        </mc:Choice>
        <mc:Fallback>
          <p:pic>
            <p:nvPicPr>
              <p:cNvPr id="210" name="Freihand 20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31856" y="553103"/>
                <a:ext cx="4619160" cy="1194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11" name="Freihand 210"/>
              <p14:cNvContentPartPr/>
              <p14:nvPr/>
            </p14:nvContentPartPr>
            <p14:xfrm>
              <a:off x="6535296" y="4244688"/>
              <a:ext cx="2545920" cy="1828080"/>
            </p14:xfrm>
          </p:contentPart>
        </mc:Choice>
        <mc:Fallback>
          <p:pic>
            <p:nvPicPr>
              <p:cNvPr id="211" name="Freihand 21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528456" y="4238568"/>
                <a:ext cx="2554920" cy="18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19" name="Freihand 218"/>
              <p14:cNvContentPartPr/>
              <p14:nvPr/>
            </p14:nvContentPartPr>
            <p14:xfrm>
              <a:off x="6246216" y="1970064"/>
              <a:ext cx="5693760" cy="1832544"/>
            </p14:xfrm>
          </p:contentPart>
        </mc:Choice>
        <mc:Fallback>
          <p:pic>
            <p:nvPicPr>
              <p:cNvPr id="219" name="Freihand 218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242976" y="1963944"/>
                <a:ext cx="5705640" cy="18458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811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5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Freihand 4"/>
              <p14:cNvContentPartPr/>
              <p14:nvPr/>
            </p14:nvContentPartPr>
            <p14:xfrm>
              <a:off x="305856" y="143784"/>
              <a:ext cx="10272960" cy="4722840"/>
            </p14:xfrm>
          </p:contentPart>
        </mc:Choice>
        <mc:Fallback>
          <p:pic>
            <p:nvPicPr>
              <p:cNvPr id="5" name="Freihand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616" y="138384"/>
                <a:ext cx="10283040" cy="47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1" name="Freihand 70"/>
              <p14:cNvContentPartPr/>
              <p14:nvPr/>
            </p14:nvContentPartPr>
            <p14:xfrm>
              <a:off x="3872016" y="3846024"/>
              <a:ext cx="1927440" cy="218880"/>
            </p14:xfrm>
          </p:contentPart>
        </mc:Choice>
        <mc:Fallback>
          <p:pic>
            <p:nvPicPr>
              <p:cNvPr id="71" name="Freihand 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6976" y="3841344"/>
                <a:ext cx="19378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8" name="Freihand 87"/>
              <p14:cNvContentPartPr/>
              <p14:nvPr/>
            </p14:nvContentPartPr>
            <p14:xfrm>
              <a:off x="5550696" y="3240144"/>
              <a:ext cx="346680" cy="327600"/>
            </p14:xfrm>
          </p:contentPart>
        </mc:Choice>
        <mc:Fallback>
          <p:pic>
            <p:nvPicPr>
              <p:cNvPr id="88" name="Freihand 8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16856" y="3169224"/>
                <a:ext cx="416880" cy="45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5" name="Freihand 94"/>
              <p14:cNvContentPartPr/>
              <p14:nvPr/>
            </p14:nvContentPartPr>
            <p14:xfrm>
              <a:off x="2944296" y="854784"/>
              <a:ext cx="2450520" cy="826200"/>
            </p14:xfrm>
          </p:contentPart>
        </mc:Choice>
        <mc:Fallback>
          <p:pic>
            <p:nvPicPr>
              <p:cNvPr id="95" name="Freihand 9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38176" y="848304"/>
                <a:ext cx="2462040" cy="83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8" name="Freihand 97"/>
              <p14:cNvContentPartPr/>
              <p14:nvPr/>
            </p14:nvContentPartPr>
            <p14:xfrm>
              <a:off x="2776536" y="708264"/>
              <a:ext cx="5515560" cy="1050480"/>
            </p14:xfrm>
          </p:contentPart>
        </mc:Choice>
        <mc:Fallback>
          <p:pic>
            <p:nvPicPr>
              <p:cNvPr id="98" name="Freihand 9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9336" y="701424"/>
                <a:ext cx="5528880" cy="10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9" name="Freihand 98"/>
              <p14:cNvContentPartPr/>
              <p14:nvPr/>
            </p14:nvContentPartPr>
            <p14:xfrm>
              <a:off x="3006576" y="732744"/>
              <a:ext cx="3850560" cy="1039680"/>
            </p14:xfrm>
          </p:contentPart>
        </mc:Choice>
        <mc:Fallback>
          <p:pic>
            <p:nvPicPr>
              <p:cNvPr id="99" name="Freihand 9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00096" y="726264"/>
                <a:ext cx="3863880" cy="10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4" name="Freihand 103"/>
              <p14:cNvContentPartPr/>
              <p14:nvPr/>
            </p14:nvContentPartPr>
            <p14:xfrm>
              <a:off x="1818936" y="2642544"/>
              <a:ext cx="4662360" cy="2530080"/>
            </p14:xfrm>
          </p:contentPart>
        </mc:Choice>
        <mc:Fallback>
          <p:pic>
            <p:nvPicPr>
              <p:cNvPr id="104" name="Freihand 10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13176" y="2635704"/>
                <a:ext cx="4674960" cy="254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6" name="Freihand 105"/>
              <p14:cNvContentPartPr/>
              <p14:nvPr/>
            </p14:nvContentPartPr>
            <p14:xfrm>
              <a:off x="1641816" y="4794264"/>
              <a:ext cx="5190120" cy="402120"/>
            </p14:xfrm>
          </p:contentPart>
        </mc:Choice>
        <mc:Fallback>
          <p:pic>
            <p:nvPicPr>
              <p:cNvPr id="106" name="Freihand 10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34976" y="4787424"/>
                <a:ext cx="5204520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1" name="Freihand 110"/>
              <p14:cNvContentPartPr/>
              <p14:nvPr/>
            </p14:nvContentPartPr>
            <p14:xfrm>
              <a:off x="3623616" y="5122224"/>
              <a:ext cx="1362600" cy="987840"/>
            </p14:xfrm>
          </p:contentPart>
        </mc:Choice>
        <mc:Fallback>
          <p:pic>
            <p:nvPicPr>
              <p:cNvPr id="111" name="Freihand 11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17136" y="5115384"/>
                <a:ext cx="1371240" cy="99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7126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54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446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66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843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8485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639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317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38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183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67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" name="Freihand 6"/>
              <p14:cNvContentPartPr/>
              <p14:nvPr/>
            </p14:nvContentPartPr>
            <p14:xfrm>
              <a:off x="477216" y="469584"/>
              <a:ext cx="569160" cy="902520"/>
            </p14:xfrm>
          </p:contentPart>
        </mc:Choice>
        <mc:Fallback>
          <p:pic>
            <p:nvPicPr>
              <p:cNvPr id="7" name="Freihand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0376" y="464184"/>
                <a:ext cx="582840" cy="9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Freihand 8"/>
              <p14:cNvContentPartPr/>
              <p14:nvPr/>
            </p14:nvContentPartPr>
            <p14:xfrm>
              <a:off x="337176" y="1428264"/>
              <a:ext cx="1209600" cy="84240"/>
            </p14:xfrm>
          </p:contentPart>
        </mc:Choice>
        <mc:Fallback>
          <p:pic>
            <p:nvPicPr>
              <p:cNvPr id="9" name="Freihand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056" y="1421424"/>
                <a:ext cx="12229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4" name="Freihand 23"/>
              <p14:cNvContentPartPr/>
              <p14:nvPr/>
            </p14:nvContentPartPr>
            <p14:xfrm>
              <a:off x="4767696" y="742104"/>
              <a:ext cx="357480" cy="2737800"/>
            </p14:xfrm>
          </p:contentPart>
        </mc:Choice>
        <mc:Fallback>
          <p:pic>
            <p:nvPicPr>
              <p:cNvPr id="24" name="Freihand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65536" y="737784"/>
                <a:ext cx="363600" cy="27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2" name="Freihand 31"/>
              <p14:cNvContentPartPr/>
              <p14:nvPr/>
            </p14:nvContentPartPr>
            <p14:xfrm>
              <a:off x="4867776" y="3255624"/>
              <a:ext cx="4415400" cy="264600"/>
            </p14:xfrm>
          </p:contentPart>
        </mc:Choice>
        <mc:Fallback>
          <p:pic>
            <p:nvPicPr>
              <p:cNvPr id="32" name="Freihand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63456" y="3251304"/>
                <a:ext cx="442692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Freihand 34"/>
              <p14:cNvContentPartPr/>
              <p14:nvPr/>
            </p14:nvContentPartPr>
            <p14:xfrm>
              <a:off x="5094216" y="1013184"/>
              <a:ext cx="657000" cy="2376720"/>
            </p14:xfrm>
          </p:contentPart>
        </mc:Choice>
        <mc:Fallback>
          <p:pic>
            <p:nvPicPr>
              <p:cNvPr id="35" name="Freihand 3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89896" y="1009944"/>
                <a:ext cx="667080" cy="23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1" name="Freihand 60"/>
              <p14:cNvContentPartPr/>
              <p14:nvPr/>
            </p14:nvContentPartPr>
            <p14:xfrm>
              <a:off x="1425816" y="1390824"/>
              <a:ext cx="1099440" cy="73800"/>
            </p14:xfrm>
          </p:contentPart>
        </mc:Choice>
        <mc:Fallback>
          <p:pic>
            <p:nvPicPr>
              <p:cNvPr id="61" name="Freihand 6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20416" y="1384344"/>
                <a:ext cx="111276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4" name="Freihand 63"/>
              <p14:cNvContentPartPr/>
              <p14:nvPr/>
            </p14:nvContentPartPr>
            <p14:xfrm>
              <a:off x="5671656" y="1990224"/>
              <a:ext cx="540000" cy="1512000"/>
            </p14:xfrm>
          </p:contentPart>
        </mc:Choice>
        <mc:Fallback>
          <p:pic>
            <p:nvPicPr>
              <p:cNvPr id="64" name="Freihand 6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69136" y="1986264"/>
                <a:ext cx="548280" cy="15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6" name="Freihand 65"/>
              <p14:cNvContentPartPr/>
              <p14:nvPr/>
            </p14:nvContentPartPr>
            <p14:xfrm>
              <a:off x="6622056" y="2427264"/>
              <a:ext cx="350640" cy="1028880"/>
            </p14:xfrm>
          </p:contentPart>
        </mc:Choice>
        <mc:Fallback>
          <p:pic>
            <p:nvPicPr>
              <p:cNvPr id="66" name="Freihand 6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19536" y="2422584"/>
                <a:ext cx="357840" cy="10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0" name="Freihand 79"/>
              <p14:cNvContentPartPr/>
              <p14:nvPr/>
            </p14:nvContentPartPr>
            <p14:xfrm>
              <a:off x="866736" y="1913904"/>
              <a:ext cx="222480" cy="308160"/>
            </p14:xfrm>
          </p:contentPart>
        </mc:Choice>
        <mc:Fallback>
          <p:pic>
            <p:nvPicPr>
              <p:cNvPr id="80" name="Freihand 7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9896" y="1907784"/>
                <a:ext cx="23616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6" name="Freihand 85"/>
              <p14:cNvContentPartPr/>
              <p14:nvPr/>
            </p14:nvContentPartPr>
            <p14:xfrm>
              <a:off x="405216" y="272304"/>
              <a:ext cx="9209880" cy="6593400"/>
            </p14:xfrm>
          </p:contentPart>
        </mc:Choice>
        <mc:Fallback>
          <p:pic>
            <p:nvPicPr>
              <p:cNvPr id="86" name="Freihand 8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8736" y="267264"/>
                <a:ext cx="9223200" cy="66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8" name="Freihand 87"/>
              <p14:cNvContentPartPr/>
              <p14:nvPr/>
            </p14:nvContentPartPr>
            <p14:xfrm>
              <a:off x="1679976" y="5103144"/>
              <a:ext cx="2885760" cy="352440"/>
            </p14:xfrm>
          </p:contentPart>
        </mc:Choice>
        <mc:Fallback>
          <p:pic>
            <p:nvPicPr>
              <p:cNvPr id="88" name="Freihand 8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73496" y="5097744"/>
                <a:ext cx="290052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92" name="Freihand 91"/>
              <p14:cNvContentPartPr/>
              <p14:nvPr/>
            </p14:nvContentPartPr>
            <p14:xfrm>
              <a:off x="2696256" y="5318064"/>
              <a:ext cx="680400" cy="766440"/>
            </p14:xfrm>
          </p:contentPart>
        </mc:Choice>
        <mc:Fallback>
          <p:pic>
            <p:nvPicPr>
              <p:cNvPr id="92" name="Freihand 9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89416" y="5310864"/>
                <a:ext cx="689400" cy="7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115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267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432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8" name="Freihand 27"/>
              <p14:cNvContentPartPr/>
              <p14:nvPr/>
            </p14:nvContentPartPr>
            <p14:xfrm>
              <a:off x="556416" y="432144"/>
              <a:ext cx="7707240" cy="4836600"/>
            </p14:xfrm>
          </p:contentPart>
        </mc:Choice>
        <mc:Fallback>
          <p:pic>
            <p:nvPicPr>
              <p:cNvPr id="28" name="Freihand 2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936" y="425304"/>
                <a:ext cx="7720560" cy="48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1" name="Freihand 60"/>
              <p14:cNvContentPartPr/>
              <p14:nvPr/>
            </p14:nvContentPartPr>
            <p14:xfrm>
              <a:off x="626976" y="484704"/>
              <a:ext cx="551160" cy="3383640"/>
            </p14:xfrm>
          </p:contentPart>
        </mc:Choice>
        <mc:Fallback>
          <p:pic>
            <p:nvPicPr>
              <p:cNvPr id="61" name="Freihand 6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456" y="479664"/>
                <a:ext cx="558360" cy="33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2" name="Freihand 61"/>
              <p14:cNvContentPartPr/>
              <p14:nvPr/>
            </p14:nvContentPartPr>
            <p14:xfrm>
              <a:off x="4134096" y="1732104"/>
              <a:ext cx="771120" cy="1530360"/>
            </p14:xfrm>
          </p:contentPart>
        </mc:Choice>
        <mc:Fallback>
          <p:pic>
            <p:nvPicPr>
              <p:cNvPr id="62" name="Freihand 6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9776" y="1725984"/>
                <a:ext cx="777600" cy="154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425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Freihand 9"/>
              <p14:cNvContentPartPr/>
              <p14:nvPr/>
            </p14:nvContentPartPr>
            <p14:xfrm>
              <a:off x="1421496" y="564624"/>
              <a:ext cx="3611520" cy="2070360"/>
            </p14:xfrm>
          </p:contentPart>
        </mc:Choice>
        <mc:Fallback>
          <p:pic>
            <p:nvPicPr>
              <p:cNvPr id="10" name="Freihand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6456" y="559944"/>
                <a:ext cx="3620520" cy="20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8" name="Freihand 17"/>
              <p14:cNvContentPartPr/>
              <p14:nvPr/>
            </p14:nvContentPartPr>
            <p14:xfrm>
              <a:off x="6224616" y="521424"/>
              <a:ext cx="2396160" cy="2431800"/>
            </p14:xfrm>
          </p:contentPart>
        </mc:Choice>
        <mc:Fallback>
          <p:pic>
            <p:nvPicPr>
              <p:cNvPr id="18" name="Freihand 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0656" y="515664"/>
                <a:ext cx="2402280" cy="24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6" name="Freihand 25"/>
              <p14:cNvContentPartPr/>
              <p14:nvPr/>
            </p14:nvContentPartPr>
            <p14:xfrm>
              <a:off x="4570056" y="1497024"/>
              <a:ext cx="1201320" cy="502560"/>
            </p14:xfrm>
          </p:contentPart>
        </mc:Choice>
        <mc:Fallback>
          <p:pic>
            <p:nvPicPr>
              <p:cNvPr id="26" name="Freihand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3576" y="1490904"/>
                <a:ext cx="120996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0" name="Freihand 29"/>
              <p14:cNvContentPartPr/>
              <p14:nvPr/>
            </p14:nvContentPartPr>
            <p14:xfrm>
              <a:off x="6383016" y="1641744"/>
              <a:ext cx="2422080" cy="194760"/>
            </p14:xfrm>
          </p:contentPart>
        </mc:Choice>
        <mc:Fallback>
          <p:pic>
            <p:nvPicPr>
              <p:cNvPr id="30" name="Freihand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9056" y="1635264"/>
                <a:ext cx="2434320" cy="20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063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Freihand 9"/>
              <p14:cNvContentPartPr/>
              <p14:nvPr/>
            </p14:nvContentPartPr>
            <p14:xfrm>
              <a:off x="160776" y="642024"/>
              <a:ext cx="8790480" cy="4296960"/>
            </p14:xfrm>
          </p:contentPart>
        </mc:Choice>
        <mc:Fallback>
          <p:pic>
            <p:nvPicPr>
              <p:cNvPr id="10" name="Freihand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4656" y="637704"/>
                <a:ext cx="8803440" cy="430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8" name="Freihand 97"/>
              <p14:cNvContentPartPr/>
              <p14:nvPr/>
            </p14:nvContentPartPr>
            <p14:xfrm>
              <a:off x="6642216" y="3330144"/>
              <a:ext cx="3333600" cy="1829520"/>
            </p14:xfrm>
          </p:contentPart>
        </mc:Choice>
        <mc:Fallback>
          <p:pic>
            <p:nvPicPr>
              <p:cNvPr id="98" name="Freihand 9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36096" y="3324744"/>
                <a:ext cx="3341880" cy="18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9" name="Freihand 98"/>
              <p14:cNvContentPartPr/>
              <p14:nvPr/>
            </p14:nvContentPartPr>
            <p14:xfrm>
              <a:off x="5933736" y="3615624"/>
              <a:ext cx="434520" cy="769680"/>
            </p14:xfrm>
          </p:contentPart>
        </mc:Choice>
        <mc:Fallback>
          <p:pic>
            <p:nvPicPr>
              <p:cNvPr id="99" name="Freihand 9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4216" y="3575304"/>
                <a:ext cx="488520" cy="86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0928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Freihand 2"/>
              <p14:cNvContentPartPr/>
              <p14:nvPr/>
            </p14:nvContentPartPr>
            <p14:xfrm>
              <a:off x="953496" y="579024"/>
              <a:ext cx="175320" cy="5133240"/>
            </p14:xfrm>
          </p:contentPart>
        </mc:Choice>
        <mc:Fallback>
          <p:pic>
            <p:nvPicPr>
              <p:cNvPr id="3" name="Freihand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6656" y="574344"/>
                <a:ext cx="185400" cy="514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Freihand 7"/>
              <p14:cNvContentPartPr/>
              <p14:nvPr/>
            </p14:nvContentPartPr>
            <p14:xfrm>
              <a:off x="946656" y="5612184"/>
              <a:ext cx="7256520" cy="293400"/>
            </p14:xfrm>
          </p:contentPart>
        </mc:Choice>
        <mc:Fallback>
          <p:pic>
            <p:nvPicPr>
              <p:cNvPr id="8" name="Freihand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896" y="5608584"/>
                <a:ext cx="726984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Freihand 8"/>
              <p14:cNvContentPartPr/>
              <p14:nvPr/>
            </p14:nvContentPartPr>
            <p14:xfrm>
              <a:off x="7578936" y="5327784"/>
              <a:ext cx="1250640" cy="865440"/>
            </p14:xfrm>
          </p:contentPart>
        </mc:Choice>
        <mc:Fallback>
          <p:pic>
            <p:nvPicPr>
              <p:cNvPr id="9" name="Freihand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76776" y="5321304"/>
                <a:ext cx="1260000" cy="8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Freihand 11"/>
              <p14:cNvContentPartPr/>
              <p14:nvPr/>
            </p14:nvContentPartPr>
            <p14:xfrm>
              <a:off x="558576" y="373824"/>
              <a:ext cx="437040" cy="985320"/>
            </p14:xfrm>
          </p:contentPart>
        </mc:Choice>
        <mc:Fallback>
          <p:pic>
            <p:nvPicPr>
              <p:cNvPr id="12" name="Freihand 1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3896" y="369864"/>
                <a:ext cx="445680" cy="9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Freihand 12"/>
              <p14:cNvContentPartPr/>
              <p14:nvPr/>
            </p14:nvContentPartPr>
            <p14:xfrm>
              <a:off x="1084176" y="431064"/>
              <a:ext cx="297720" cy="772560"/>
            </p14:xfrm>
          </p:contentPart>
        </mc:Choice>
        <mc:Fallback>
          <p:pic>
            <p:nvPicPr>
              <p:cNvPr id="13" name="Freihand 1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0576" y="424944"/>
                <a:ext cx="30564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Freihand 15"/>
              <p14:cNvContentPartPr/>
              <p14:nvPr/>
            </p14:nvContentPartPr>
            <p14:xfrm>
              <a:off x="101736" y="238464"/>
              <a:ext cx="402120" cy="760320"/>
            </p14:xfrm>
          </p:contentPart>
        </mc:Choice>
        <mc:Fallback>
          <p:pic>
            <p:nvPicPr>
              <p:cNvPr id="16" name="Freihand 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896" y="234504"/>
                <a:ext cx="41292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1" name="Freihand 20"/>
              <p14:cNvContentPartPr/>
              <p14:nvPr/>
            </p14:nvContentPartPr>
            <p14:xfrm>
              <a:off x="8806896" y="5964984"/>
              <a:ext cx="308160" cy="739800"/>
            </p14:xfrm>
          </p:contentPart>
        </mc:Choice>
        <mc:Fallback>
          <p:pic>
            <p:nvPicPr>
              <p:cNvPr id="21" name="Freihand 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04736" y="5959584"/>
                <a:ext cx="316080" cy="7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Freihand 22"/>
              <p14:cNvContentPartPr/>
              <p14:nvPr/>
            </p14:nvContentPartPr>
            <p14:xfrm>
              <a:off x="943056" y="1843704"/>
              <a:ext cx="5880240" cy="4842360"/>
            </p14:xfrm>
          </p:contentPart>
        </mc:Choice>
        <mc:Fallback>
          <p:pic>
            <p:nvPicPr>
              <p:cNvPr id="23" name="Freihand 2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8736" y="1838664"/>
                <a:ext cx="5889240" cy="48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9" name="Freihand 48"/>
              <p14:cNvContentPartPr/>
              <p14:nvPr/>
            </p14:nvContentPartPr>
            <p14:xfrm>
              <a:off x="4307976" y="5576904"/>
              <a:ext cx="13320" cy="46440"/>
            </p14:xfrm>
          </p:contentPart>
        </mc:Choice>
        <mc:Fallback>
          <p:pic>
            <p:nvPicPr>
              <p:cNvPr id="49" name="Freihand 4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02216" y="5574744"/>
                <a:ext cx="212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0" name="Freihand 49"/>
              <p14:cNvContentPartPr/>
              <p14:nvPr/>
            </p14:nvContentPartPr>
            <p14:xfrm>
              <a:off x="4286376" y="5744664"/>
              <a:ext cx="15840" cy="24120"/>
            </p14:xfrm>
          </p:contentPart>
        </mc:Choice>
        <mc:Fallback>
          <p:pic>
            <p:nvPicPr>
              <p:cNvPr id="50" name="Freihand 4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280256" y="5742504"/>
                <a:ext cx="241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1" name="Freihand 50"/>
              <p14:cNvContentPartPr/>
              <p14:nvPr/>
            </p14:nvContentPartPr>
            <p14:xfrm>
              <a:off x="4260096" y="5906664"/>
              <a:ext cx="16200" cy="30240"/>
            </p14:xfrm>
          </p:contentPart>
        </mc:Choice>
        <mc:Fallback>
          <p:pic>
            <p:nvPicPr>
              <p:cNvPr id="51" name="Freihand 5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257216" y="5904504"/>
                <a:ext cx="226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5" name="Freihand 54"/>
              <p14:cNvContentPartPr/>
              <p14:nvPr/>
            </p14:nvContentPartPr>
            <p14:xfrm>
              <a:off x="4124376" y="6184584"/>
              <a:ext cx="332640" cy="344160"/>
            </p14:xfrm>
          </p:contentPart>
        </mc:Choice>
        <mc:Fallback>
          <p:pic>
            <p:nvPicPr>
              <p:cNvPr id="55" name="Freihand 5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19696" y="6178824"/>
                <a:ext cx="3438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6" name="Freihand 55"/>
              <p14:cNvContentPartPr/>
              <p14:nvPr/>
            </p14:nvContentPartPr>
            <p14:xfrm>
              <a:off x="4073616" y="6135264"/>
              <a:ext cx="128160" cy="487080"/>
            </p14:xfrm>
          </p:contentPart>
        </mc:Choice>
        <mc:Fallback>
          <p:pic>
            <p:nvPicPr>
              <p:cNvPr id="56" name="Freihand 5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66776" y="6128784"/>
                <a:ext cx="137880" cy="5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7" name="Freihand 56"/>
              <p14:cNvContentPartPr/>
              <p14:nvPr/>
            </p14:nvContentPartPr>
            <p14:xfrm>
              <a:off x="5098536" y="5512824"/>
              <a:ext cx="605880" cy="649440"/>
            </p14:xfrm>
          </p:contentPart>
        </mc:Choice>
        <mc:Fallback>
          <p:pic>
            <p:nvPicPr>
              <p:cNvPr id="57" name="Freihand 5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91696" y="5505984"/>
                <a:ext cx="619200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8" name="Freihand 57"/>
              <p14:cNvContentPartPr/>
              <p14:nvPr/>
            </p14:nvContentPartPr>
            <p14:xfrm>
              <a:off x="313056" y="4629384"/>
              <a:ext cx="267840" cy="640440"/>
            </p14:xfrm>
          </p:contentPart>
        </mc:Choice>
        <mc:Fallback>
          <p:pic>
            <p:nvPicPr>
              <p:cNvPr id="58" name="Freihand 5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6216" y="4622904"/>
                <a:ext cx="276840" cy="65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9" name="Freihand 58"/>
              <p14:cNvContentPartPr/>
              <p14:nvPr/>
            </p14:nvContentPartPr>
            <p14:xfrm>
              <a:off x="625176" y="5083704"/>
              <a:ext cx="158760" cy="181440"/>
            </p14:xfrm>
          </p:contentPart>
        </mc:Choice>
        <mc:Fallback>
          <p:pic>
            <p:nvPicPr>
              <p:cNvPr id="59" name="Freihand 5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20496" y="5077584"/>
                <a:ext cx="16560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0" name="Freihand 59"/>
              <p14:cNvContentPartPr/>
              <p14:nvPr/>
            </p14:nvContentPartPr>
            <p14:xfrm>
              <a:off x="1006056" y="5061024"/>
              <a:ext cx="3356640" cy="312480"/>
            </p14:xfrm>
          </p:contentPart>
        </mc:Choice>
        <mc:Fallback>
          <p:pic>
            <p:nvPicPr>
              <p:cNvPr id="60" name="Freihand 5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01016" y="5056344"/>
                <a:ext cx="336456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1" name="Freihand 60"/>
              <p14:cNvContentPartPr/>
              <p14:nvPr/>
            </p14:nvContentPartPr>
            <p14:xfrm>
              <a:off x="441936" y="847584"/>
              <a:ext cx="108360" cy="187560"/>
            </p14:xfrm>
          </p:contentPart>
        </mc:Choice>
        <mc:Fallback>
          <p:pic>
            <p:nvPicPr>
              <p:cNvPr id="61" name="Freihand 6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35456" y="841104"/>
                <a:ext cx="12132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5" name="Freihand 64"/>
              <p14:cNvContentPartPr/>
              <p14:nvPr/>
            </p14:nvContentPartPr>
            <p14:xfrm>
              <a:off x="6341256" y="5783184"/>
              <a:ext cx="369720" cy="594360"/>
            </p14:xfrm>
          </p:contentPart>
        </mc:Choice>
        <mc:Fallback>
          <p:pic>
            <p:nvPicPr>
              <p:cNvPr id="65" name="Freihand 6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35136" y="5777424"/>
                <a:ext cx="38160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84" name="Freihand 83"/>
              <p14:cNvContentPartPr/>
              <p14:nvPr/>
            </p14:nvContentPartPr>
            <p14:xfrm>
              <a:off x="4144896" y="6521184"/>
              <a:ext cx="2188080" cy="109440"/>
            </p14:xfrm>
          </p:contentPart>
        </mc:Choice>
        <mc:Fallback>
          <p:pic>
            <p:nvPicPr>
              <p:cNvPr id="84" name="Freihand 8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142736" y="6516144"/>
                <a:ext cx="21934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85" name="Freihand 84"/>
              <p14:cNvContentPartPr/>
              <p14:nvPr/>
            </p14:nvContentPartPr>
            <p14:xfrm>
              <a:off x="1053216" y="6433344"/>
              <a:ext cx="2826720" cy="191880"/>
            </p14:xfrm>
          </p:contentPart>
        </mc:Choice>
        <mc:Fallback>
          <p:pic>
            <p:nvPicPr>
              <p:cNvPr id="85" name="Freihand 8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1056" y="6429384"/>
                <a:ext cx="283248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86" name="Freihand 85"/>
              <p14:cNvContentPartPr/>
              <p14:nvPr/>
            </p14:nvContentPartPr>
            <p14:xfrm>
              <a:off x="521856" y="6374664"/>
              <a:ext cx="293040" cy="312480"/>
            </p14:xfrm>
          </p:contentPart>
        </mc:Choice>
        <mc:Fallback>
          <p:pic>
            <p:nvPicPr>
              <p:cNvPr id="86" name="Freihand 8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15016" y="6367824"/>
                <a:ext cx="30204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87" name="Freihand 86"/>
              <p14:cNvContentPartPr/>
              <p14:nvPr/>
            </p14:nvContentPartPr>
            <p14:xfrm>
              <a:off x="182736" y="5859144"/>
              <a:ext cx="381240" cy="709200"/>
            </p14:xfrm>
          </p:contentPart>
        </mc:Choice>
        <mc:Fallback>
          <p:pic>
            <p:nvPicPr>
              <p:cNvPr id="87" name="Freihand 8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76256" y="5853744"/>
                <a:ext cx="392040" cy="72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9650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51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Paschedag, Holger</dc:creator>
  <cp:lastModifiedBy>Paschedag, Holger</cp:lastModifiedBy>
  <cp:revision>39</cp:revision>
  <dcterms:created xsi:type="dcterms:W3CDTF">2021-06-18T05:41:15Z</dcterms:created>
  <dcterms:modified xsi:type="dcterms:W3CDTF">2021-06-23T07:23:29Z</dcterms:modified>
</cp:coreProperties>
</file>