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5:33:51.2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281955-2350-4755-9477-570FF9769305}" emma:medium="tactile" emma:mode="ink">
          <msink:context xmlns:msink="http://schemas.microsoft.com/ink/2010/main" type="writingRegion" rotatedBoundingBox="1120,440 24095,1032 23791,12852 816,12261"/>
        </emma:interpretation>
      </emma:emma>
    </inkml:annotationXML>
    <inkml:traceGroup>
      <inkml:annotationXML>
        <emma:emma xmlns:emma="http://www.w3.org/2003/04/emma" version="1.0">
          <emma:interpretation id="{A0A7773B-E046-48FA-A1B4-705646BF4E7C}" emma:medium="tactile" emma:mode="ink">
            <msink:context xmlns:msink="http://schemas.microsoft.com/ink/2010/main" type="paragraph" rotatedBoundingBox="6429,511 14844,873 14784,2262 6370,19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AC8289-5CBB-4F1B-9AC3-06A717320544}" emma:medium="tactile" emma:mode="ink">
              <msink:context xmlns:msink="http://schemas.microsoft.com/ink/2010/main" type="line" rotatedBoundingBox="6429,511 14844,873 14784,2262 6370,1900"/>
            </emma:interpretation>
          </emma:emma>
        </inkml:annotationXML>
        <inkml:traceGroup>
          <inkml:annotationXML>
            <emma:emma xmlns:emma="http://www.w3.org/2003/04/emma" version="1.0">
              <emma:interpretation id="{4A2F1983-13B6-40C5-9575-4AD27A4BC80D}" emma:medium="tactile" emma:mode="ink">
                <msink:context xmlns:msink="http://schemas.microsoft.com/ink/2010/main" type="inkWord" rotatedBoundingBox="6420,738 9267,860 9219,1987 6371,1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 0 142 0,'4'-1'102'0,"-1"1"-41"0,3-2-23 16,4 7-38-16,2-2-37 16,-3 1 39-16,-2 0 1 15,-3 1 0-15,-2 1 2 16,-4 3 2-16,-2 2 2 15,1 4 1-15,-1 7 0 16,-1 3-1-16,-2 13 0 16,3 6-2-16,-1 19 0 15,-1 5-2-15,3 26 0 0,5 2-2 16,-4 14-1-16,1-13 0 16,1 1-1-16,-2-27 1 15,2-5-1-15,2-25 0 16,4-7-1-1,3-17 0-15,2-2 0 16,-2-12-1-16,4-6 2 16,-1-9 1-16,4-7 0 15,0-7 0-15,4-13 0 16,-1 1-1-16,1-6 0 0,-2 6 0 16,-2 1 2-16,-1 15 1 15,-4 6 4-15,1 12 4 0,-2 12 4 16,-1 10 4-16,3 16-4 15,-2 4-4-15,4 12-3 16,-1-4-5-16,0 5-6 16,0-10 3-16,5-1-1 15,-2-12 1-15,5-9 18 16,4-12 19 0,8-13-10-16,4-10 0 15,12-16-1-15,-1-6-18 16,8-23-17-16,-8 0 9 15,4-16 1-15,-10 2 0 16,2-13-1-16,-10 7 1 0,-3-11 0 16,-9 10-1-16,-4-11 1 15,-9 18-1-15,-4 2-1 16,-2 24 0-16,0 9-3 16,-3 23-5-16,-1 8-2 15,1 13-23-15,0 11-35 16,1 4-53-16,1 12-8 0,2 3-47 15,-2 0 46-15</inkml:trace>
          <inkml:trace contextRef="#ctx0" brushRef="#br0" timeOffset="451.7094">1264 823 141 0,'-9'7'130'0,"-1"4"-36"16,4-1-86-16,1 5 84 15,10-1-92-15,-2 2-1 16,0 2 0-16,-3 4 1 16,0-6 0-16,-8 3-2 15,1-5-3-15,-2 0-36 0,2-2-52 16,-7 0 1-16,4-2-137 0</inkml:trace>
          <inkml:trace contextRef="#ctx0" brushRef="#br0" timeOffset="636.7909">1336 328 335 0,'-2'1'76'0,"1"5"27"16,8 4-104-16,3 1-26 15,8 5-42-15,1 0-35 0,-3-1-13 16,-3-2-78-16</inkml:trace>
          <inkml:trace contextRef="#ctx0" brushRef="#br0" timeOffset="1208.8384">2167 172 169 0,'-6'12'50'0,"-5"10"15"15,-1 4-42-15,-4 15 0 16,-3 4 5-16,-6 15 3 16,-2 1 0-16,-5 16 3 15,1-7-7-15,-1 16-7 16,7-10-5-1,1 8-6-15,9-14-8 16,5 4-2-16,9-18-2 16,1-12-6-16,9-18-4 15,1-8-15-15,6-15-11 0,5-12-28 16,2-7-29-16,6-17-6 31,-1-6-65-31</inkml:trace>
          <inkml:trace contextRef="#ctx0" brushRef="#br0" timeOffset="1836.3533">2792 229 59 0,'-12'18'86'0,"-1"6"-17"16,-2 2-35-16,-1 11 38 15,3-1-49-15,-7 16-5 16,1 2-6-16,-6 12 3 16,2-4-1-16,-4 14 3 15,5-9-3-15,0 13-3 0,9-11-5 16,4 8-2-16,6-20-5 15,5-3-4-15,5-18-4 16,5-11-13-16,1-15-9 0,6-6-10 16,5-10-8-16,8-8-7 15,2-7 2-15,7-8-6 32,0-1 3-32,5-6-11 15</inkml:trace>
        </inkml:traceGroup>
        <inkml:traceGroup>
          <inkml:annotationXML>
            <emma:emma xmlns:emma="http://www.w3.org/2003/04/emma" version="1.0">
              <emma:interpretation id="{9CA96819-B2CB-4107-8183-E4438EFA3514}" emma:medium="tactile" emma:mode="ink">
                <msink:context xmlns:msink="http://schemas.microsoft.com/ink/2010/main" type="inkWord" rotatedBoundingBox="9912,661 14844,873 14784,2262 9853,20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72.9547">3804-67 114 0,'-12'50'92'0,"-7"0"-23"0,0 20-70 15,6 2 68-15,-5 25-70 16,-3 1-1-16,-2 24 1 15,-2-7 1-15,-4 19-3 16,2-18-3-16,-1 9-8 16,6-26-4-16,-3-6 1 15,5-30 9-15,-1-17 17 0,5-29 9 16,1-8-4-16,6-15-4 16,5-10-17-16,3-9-14 15,3-16-1-15,4-7 6 16,5-20 4-16,0 2 12 0,8-9 11 15,1 13 7-15,6-4 9 32,0 15 6-32,8-2 9 15,0 13-6-15,9 0-5 16,-1 13-10-16,10 3-4 16,-8 12-10-16,6 3-1 15,-8 8-1-15,-2 1 0 16,-12 4 1-16,-3 1 4 15,-13-2 7-15,-9 4 5 0,-9 2-1 16,-12 6 0-16,-8 2-4 0,-13 5-8 16,-2 3-5-16,-9 3 1 15,5-7 0 1,-1-1-1-16,11-5-1 16,4-3-1-16,15-5-3 0,1-2 0 15,9-1-2-15,2 3 0 16,3 2 0-16,1 7 1 0,2 5 1 15,6 8 0-15,5-1 1 16,9 6-4-16,3-3-3 0,9-2-4 31,-2-8 1-31,3-4-1 16,-5-5 6-16,-1-5 3 16,-2-2 4-16,2 2-2 15,-3-1-15-15,4 0-74 0,-4-2 16 16,4-7-197-16</inkml:trace>
          <inkml:trace contextRef="#ctx0" brushRef="#br0" timeOffset="4323.2892">4522 732 210 0,'-13'3'62'0,"-6"3"19"16,0 2-62-16,1 1-2 15,3 2-5-15,2 3-8 0,3 1-4 16,1 3-1-16,2 2 0 16,-1 5 0-16,4 2 2 15,0 6 0 1,4 0-1-16,4 2 1 15,6-7-2-15,8-3-1 16,3-9 1-16,8-10 5 16,0-11 2-16,7-11 1 15,-3-9 4-15,6-8 4 16,-7-3-1-16,-1-8 4 0,-8 2 1 16,-4-10 0-16,-8 7-5 0,-4-7-2 15,-9 10-5-15,-3 0 0 16,-7 12-2-16,-9 5-2 15,-4 11 0-15,-4 10-1 16,1 11 0-16,2 11-2 16,8 4 0-16,3 7-4 15,9 2-4-15,2 3-1 16,3-5 0-16,3 4-4 16,3-11 2-16,1 0 2 0,0-6 0 15,4-3-1-15,0-7 3 16,6 0-6-16,2-5-6 0,7-6-20 15,1-1-21-15,4-6-14 32,-2-3 9-32,5-4 8 15,-2 1 27-15,6 1 31 16,-3-1 17-16,6-1 10 16,-5 7 4-16,6-1 7 15,-7 3 3-15,2-2 13 0,-6 6-4 16,-1 0-1-16,-7 5-11 15,-3 1-9-15,-5 3-15 16,-6 6-2-16,-5 2-5 0,-7 10-1 16,-6 7-4-16,-9 14-2 15,-5 3-1-15,-5 9-1 16,2-4 2-16,1 1 0 16,5-13 1-16,4 1-1 15,8-13-2 1,0-2-4-16,4-8-3 0,3-6-12 0,0-6-2 15,4-5 1-15,2-9 4 32,2-11 3-32,1-2 12 15,6-14 3-15,-1 2-1 16,7-6 0-16,0 5 0 0,6 1 0 16,-1 9 0-16,4 1 0 15,-2 7 0-15,7 2 0 16,-4 4 1-16,6 0 1 15,-1 5 0-15,3-2 2 16,-8 2 1-16,2 1 1 0,-8 3 0 16,-2 2-1-16,-9 2-1 15,-2 3-2-15,-6 2 0 16,-4 6 0-16,-3 3 1 0,-1 8 0 16,-3 1 0-16,1 4-4 15,4-5-4-15,-1-4-7 16,6-7-5-16,-1-5-2 15,1-5 1-15,1-5 3 16,4-4 7 0,2-8-3-16,2-6-1 15,1-7-5-15,0 0-2 16,2-2 0-16,-2 3 5 16,0 4 7-16,-1 6 6 0,0 3 8 15,-1 5 5-15,6-1 6 16,-1 4 2-16,4-2 4 15,-1 4 0-15,3-2 2 16,0 3-3-16,2 2 5 16,-3 1-3-16,-2 4 0 15,-5 4-4-15,-2 5-1 0,-5 1-5 16,-2 8-3 0,-2 3-4-16,-9 11-5 15,-1-3-2-15,-7 10-2 16,-2-3 0-16,2-4-2 0,5-9 1 0,0-4-9 15,9-9-5-15,4-4-14 16,2-3-7-16,3-1-18 31,3 0-2-31,4-2-50 16,-3-1 9-16,5-4-100 16</inkml:trace>
          <inkml:trace contextRef="#ctx0" brushRef="#br0" timeOffset="6394.0237">6162 901 183 0,'14'-15'57'0,"1"-1"15"0,6 1-51 0,-2 3-2 16,3 5 0-16,-3 6-9 16,0 2 0-16,-3 5-1 15,0 3 0-15,-4 4-2 16,0 5-2 0,-3 4-1-16,-3 6 0 15,-3 0 0-15,-3 4 1 16,-3-3 1-16,1-2 1 15,-1-5 0-15,2 0-1 16,1-9-4-16,0 0-3 0,-2-5-4 16,1-3-7-16,1-8 1 15,0-10 2 1,3-4 2-16,1-13 3 16,3-5 7-16,5-5 1 0,3 8-3 0,4 0 1 15,2 8-2-15,4-1 1 16,-2 6 0-16,4-1 0 31,-1 3 0-31,0 4-1 16,-2 6 1-16,-1 5-2 0,-5 5 0 15,-2 5 1-15,-7 0 0 16,0 3 0-16,-5 2 1 16,-2 0-3-16,-5 0-2 15,-2 6-5-15,-2 1 0 16,-3 3-1-16,-1-1 3 0,1 3 2 15,1-6 3-15,1 0 3 16,0-4 0-16,2 1 2 16,2-6 0-16,1-4-3 15,1-3-1-15,4-4 0 16,1-8 0-16,4-6 0 0,2-2 3 16,7-10 2-16,-1 1-1 15,7-5-2 1,0 3 0-16,6-3-1 15,-3 6 1-15,4-1 1 16,-1 7 0-16,3 0 1 16,-3 2 0-16,3 3 0 15,-3 3-1-15,1 3-1 16,-5 2 0-16,-2 4 0 16,-8 5 3-16,0 6 6 15,-9 7 1-15,-5 5 2 0,-1 2-2 16,-3 8-1-16,-1 0-7 15,-1 4-2-15,5 2 0 16,-2 6 0-16,-2-7 0 0,3 5 0 16,-1-7 0-16,-2-2 0 15,4-5-1 1,-1-2-1-16,1-6-3 0,1-4-6 16,0-5-6-16,1-4-5 15,4-8 2-15,3-6 2 16,4-7 7-16,3-9 5 15,1-1 4-15,3-4 2 16,-3 4-2 0,5-1 1-16,-5 5 0 0,6-5 1 15,-1 6 1-15,4-3 2 16,-5 4 2-16,5-3 2 16,-1 4 1-16,2-2 0 15,-4 3-1-15,5-3 3 16,-7 2 2-16,2-2 4 15,-6-1 0-15,-2-1 1 16,-9 4-6-16,-2-1-2 16,-3 5-1-16,-4 2 6 0,-3 0 3 0,-5 2 4 15,-6 4-1-15,-5 3-1 32,-1 2-8-32,-5 4-3 15,4 1-5-15,-2 6-3 0,8 1-1 16,-1 5 0-16,4 1-1 0,-2 8 1 31,5 3 0-31,-5 9 1 16,3-2 0-16,2 9 0 0,3-3 0 15,3 5 0-15,4-8-1 16,6 2 1-16,2-8-1 16,6-1 0-16,2-13 1 0,10-2 1 15,1-12 2-15,13-7 1 16,1-10 0-16,12-13 0 15,-2-5-3-15,7-15 1 16,-8 2-2-16,1-4 0 16,-11 8 0-16,0-1 0 15,-9 11 0-15,-1 5-1 16,-3 8 1-16,1 5-1 0,-6 8 0 16,0 4-1-16,-6 1 1 0,-1 6 0 31,-3-1 0-31,-3 8 2 15,-3 0-1-15,-2 4 1 16,-1 0 0-16,-3 4-1 16,0-3-1-16,-1 3 0 15,1-5 0-15,-3 1 0 16,5-3-1-16,-2-4 0 16,3-3-1-16,1-5-1 0,2-3-2 15,4-5 1-15,2-1 0 16,3-10 1-16,4-3 3 15,6-13-1 1,2-5 1-16,10-10 0 0,-2 2 0 0,10-5 0 16,-3 7 1-16,9-4 3 15,-7 10 0 1,6 3 2-16,-10 9 1 16,3 9-1-16,-14 9-1 0,4 8-1 0,-8 10-2 15,-3 8 0 1,-5 6-1-1,-2 9 1-15,-6-1-1 16,-2 14 1-16,-2-3 0 0,-5 9-1 16,-1-1 0-16,-4 12 0 15,1-9 0-15,-1 8 0 16,4-9-1-16,-2 1-2 16,3-19-2-16,-1 0-4 15,2-14-3-15,4-5-11 0,4-8-6 16,13-3-50-16,6-5-60 15,9-8-3-15,5-3-159 16</inkml:trace>
        </inkml:traceGroup>
      </inkml:traceGroup>
    </inkml:traceGroup>
    <inkml:traceGroup>
      <inkml:annotationXML>
        <emma:emma xmlns:emma="http://www.w3.org/2003/04/emma" version="1.0">
          <emma:interpretation id="{586F778A-02E6-4A54-9D15-67B2F19415C8}" emma:medium="tactile" emma:mode="ink">
            <msink:context xmlns:msink="http://schemas.microsoft.com/ink/2010/main" type="paragraph" rotatedBoundingBox="1675,3305 23611,3592 23569,6812 1633,6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736E17-5F12-4F10-9E17-9E1A8649C305}" emma:medium="tactile" emma:mode="ink">
              <msink:context xmlns:msink="http://schemas.microsoft.com/ink/2010/main" type="line" rotatedBoundingBox="1675,3305 23611,3592 23569,6812 1633,6525"/>
            </emma:interpretation>
          </emma:emma>
        </inkml:annotationXML>
        <inkml:traceGroup>
          <inkml:annotationXML>
            <emma:emma xmlns:emma="http://www.w3.org/2003/04/emma" version="1.0">
              <emma:interpretation id="{818662B7-C462-4391-8673-0C6F90DAC42D}" emma:medium="tactile" emma:mode="ink">
                <msink:context xmlns:msink="http://schemas.microsoft.com/ink/2010/main" type="inkWord" rotatedBoundingBox="1675,3305 5257,3352 5215,6572 1633,6525">
                  <msink:destinationLink direction="with" ref="{35BC28C0-A392-4CAB-83E7-C971E824082E}"/>
                  <msink:destinationLink direction="with" ref="{B7FA6367-22CA-4FD6-8C6C-2F7600D11E21}"/>
                  <msink:destinationLink direction="with" ref="{34BDCC0A-F1B0-48AF-A0DC-94D966C168B5}"/>
                  <msink:destinationLink direction="with" ref="{9EB7917D-AC32-4C49-8D2F-195D2BFAAF5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.06883E6">-3072 4062 157 0,'3'-1'0'0,"-6"2"204"16,0 8-169-16,0 4 92 15,-3 11-140-15,1 4 132 16,-10 11-139-16,-3-2 4 16,-5 7 6-16,-2-6 9 15,-10 8 12-15,2-5 8 0,-9 12 7 16,-1-2 3-16,-10 14-4 16,3 0-9-1,-12 16-1-15,10-5-5 0,-4 12-7 16,12-12 1-16,3 4-3 15,14-20-2-15,5-4-2 16,10-15 0-16,3 0 1 16,7-10 0-16,3 0 0 15,3-8 1-15,11 4 0 16,6-8 0-16,15 0 1 16,6-6 0-16,18-2 0 15,0-4 0-15,15-3 1 16,-3-1-1-16,18-1 1 15,-8-2-1-15,21-3 1 16,-6-6-1-16,14-4 1 16,-14-5-1-16,6-1 2 15,-22-2-1-15,3 1 1 0,-20 4-1 16,5 0 1-16,-11 2-1 16,-1 1 0-16,-17 4 0 15,-7 2-1-15,-16 0 1 16,-7 1 0-16,-10 1 0 15,-6-2-1-15,0 3-4 16,-4-4-7-16,-1 2-4 0,-3-3-5 16,-2 2 0-16,-6-6 0 15,-3 0 7-15,-8-2 2 16,1 2 1-16,-8-3-29 16,4 1-38-16,-10-6-47 15,3-1-29-15,-8-13-72 16</inkml:trace>
          <inkml:trace contextRef="#ctx0" brushRef="#br0" timeOffset="8.06514E6">-3001 3675 348 0,'-11'8'112'0,"-3"-2"11"0,-1-3-97 16,8 4-18-16,4 4-18 0,3 9 6 15,0 5-4-15,-2 6 1 16,-2 1 2-16,-5 5 4 15,-1-4 5-15,-8 3 8 16,1-3 3-16,-8 8 6 16,0-3-1-16,-8 7 1 15,5-3-7-15,-4 8-2 16,4-6-5-16,-3 6-2 16,5-6-4-16,-5 6 0 15,3-2-1-15,-7 3 1 16,2-5-1-16,0 1 0 15,5-10 1-15,1-9-1 16,11-9 0-16,6-7 0 0,5-7-1 16,7-3 0-16,5-1 1 15,11-2 1-15,5-2 1 16,14-3 0-16,3-1 0 16,14-5 0-16,-2 0-2 15,8-4 0-15,-7 3 1 16,14-6 0-16,-5 1-1 15,10 0 0-15,-9-4 0 16,12-1 0-16,-13 2 0 16,2-1 0-16,-12 5 0 15,1 2 1-15,-16 6-1 0,-4 2 1 16,-8 5-1-16,-1 4-1 16,-10 2 0-16,0 2-1 15,-7 0 0-15,-1-5-2 16,-3 1-1-16,-2-2-4 15,1 0-6-15,-2 0-31 16,0-3-18-16,0-4-77 16,-3-9-6-16,-3-9-143 15</inkml:trace>
          <inkml:trace contextRef="#ctx0" brushRef="#br0" timeOffset="8.06913E6">-3038 4510 135 0,'-50'-66'144'16,"12"12"-31"-16,3 3-1 16,16 15-76-16,8 5-13 15,10 15-16-15,4 5-7 16,3 5-2-16,5 6 12 15,-2 4 4-15,3 9 5 16,4 5 3-16,6 10 3 0,2 4-10 16,9 6 3-16,7-1-2 15,9 3 1 1,2-5-2-16,18 6 0 0,-4-3-8 16,13 6-2-16,-9-5-2 15,7 5-1-15,-16-5-1 16,3 5-2-16,-16-7-2 15,-1 7-8-15,-14-4-8 16,-5 5-52-16,-11-5-82 0,-12 3 4 16,-15-11-215-16</inkml:trace>
          <inkml:trace contextRef="#ctx0" brushRef="#br0" timeOffset="8.06547E6">-2781 3685 342 0,'-10'-3'94'0,"2"1"24"16,7 4-95-16,1 2-12 15,1 7-2-15,-2 0-3 16,4 11 3-16,0 0-2 15,1 6 1-15,1-3-1 16,1 11 3-16,-1-6 3 0,4 10-1 16,0 0-1-16,7 10 0 15,5-3-6 1,8 8-4-16,-2-6-5 0,4 1-4 16,-4-9-7-16,0 2-35 15,-7-11-51-15,-2 5-35 16,-9-8-34-16,-9-8-42 15</inkml:trace>
          <inkml:trace contextRef="#ctx0" brushRef="#br0" timeOffset="8.07655E6">-1866 3860 532 0,'-36'8'128'0,"-7"6"44"16,3 2-158-16,5 18-22 16,6 8-9-16,-12 21-10 15,-3-1-2-15,-15 14 4 16,0-8 10-16,-10 6 9 15,7-11 11-15,-5 4 7 16,9-12 6-16,-6 5 5 0,8-10-1 16,-4 1 2-16,8-5-7 15,2 5-5-15,12-5-6 16,7 8-3-16,14-4-6 16,6 10-4-16,10-5 1 15,8 5-3-15,6-9 0 16,11 1 2-16,2-13 3 15,16 0 1-15,2-16 3 16,14-1 1-16,1-7 2 16,18-3 1-16,-4-7 0 0,20 0-1 15,-8-4-1-15,18 2 0 16,-12-4-1 0,10-2 0-16,-13-2-1 0,8-3 0 15,-17-1 0-15,9 3 0 16,-13 0 0-16,3 3-3 15,-16 2-2-15,4-2-5 16,-18-3-4-16,-2-2-10 16,-15-5-3-16,-8-6-25 15,-11-4-19-15,-6-8-82 16,-12-6 3-16,-7-14-174 16</inkml:trace>
          <inkml:trace contextRef="#ctx0" brushRef="#br0" timeOffset="8.07284E6">-1954 4562 114 0,'0'-24'139'0,"-4"-8"-35"0,1 4-62 16,-3-3 84-16,0 9-85 16,-6-1 7-16,-1 8-8 15,-6 2-3-15,1 7-15 16,-7 3-4-16,2 6-9 15,-8 6 1-15,2 3-3 16,-12 5 1-16,2 2 0 16,-11 11 0-16,6 0-1 15,-11 12 0 1,3 0-1-16,-7 10 0 0,9-4 1 0,-4 8 1 16,9-6-3-16,-4 7 0 15,12-5-1-15,1 2-3 16,6-7-1-16,7 4 0 15,11-7 0-15,6 5-1 16,8-6 2-16,6 5-1 16,6-8 0-16,8 5 0 15,3-5 0-15,10 4 0 16,0-6 0-16,12 3 1 16,-1-4 0-16,12-2 0 15,-3-8-1-15,14 1 0 16,-6-6 1-16,13 0-1 15,-10-5 1-15,8 2-1 0,-12-1 1 16,4 1-1 0,-13-3 1-16,2 1-1 15,-10-1 0-15,2-5 0 0,-8-2 0 16,1-4-1-16,-5-4 1 16,3-5 0-16,-7-2 1 15,2-4-1-15,-8 1 1 16,-1-4-1-16,-7-2 1 15,-3-6 0-15,-5-2 1 16,-6-11 0-16,-4-1 0 16,-7-14 0-16,-2 4 2 15,-8-10 4-15,-1 4 1 0,-10-11 2 16,1 6 0-16,-10-16 0 16,4 6-5-16,-7-13-2 15,7 11-2-15,-6-11-1 16,8 14 1-16,-5-7 0 15,5 14 1-15,-6-10 0 16,4 14 0-16,-7-5-1 16,4 9 0-16,-5 0-2 15,5 12-3-15,-4-3-7 16,8 8-5-16,-3 5-10 16,6 8-4-16,1 2-15 15,5 9-5-15,-2 9-124 16,4 8 32-16,-6 9-308 15</inkml:trace>
          <inkml:trace contextRef="#ctx0" brushRef="#br0" timeOffset="8.07685E6">-1584 3548 484 0,'-10'-4'118'0,"-5"11"38"0,5 14-141 16,4 23-9-16,2 16-6 0,0 33 0 15,-1 5 0 1,-1 28 0-16,3-7 1 16,0 22 0-16,2-11 0 15,4 19 4-15,1-13-1 0,5 18 1 16,3-19-1-16,7 19-1 16,4-19-12-16,10 21-34 15,2-19-118-15,6 17 18 16,-3-20-303-16</inkml:trace>
          <inkml:trace contextRef="#ctx0" brushRef="#br0" timeOffset="7.87275E6">-4736 3448 273 0,'-9'-4'83'0,"3"1"20"16,3-1-85-16,5 2-7 16,5 5-9-16,3 1-5 15,0 2-6-15,4 3 7 16,-3 0 1-16,9-3 1 16,0 1 0-16,14 0 0 15,3-2 0-15,17-2-1 16,0-2 0-16,14-4-7 15,-5-3-13-15,11-2-68 16,-14-3-5-16,1 0-34 16,-14 0-4-16</inkml:trace>
          <inkml:trace contextRef="#ctx0" brushRef="#br0" timeOffset="7.87232E6">-4341 2570 95 0,'-9'0'56'0,"3"1"-7"16,-1-2-14-16,4 1-29 15,0 0-2-15,0-2-3 0,-1 4 0 16,-4-4 1-16,-1 4 4 15,1-1 4-15,-1 1 6 16,3-1 3-16,0 1 2 16,3-2-4-16,0 0-3 15,0-2-7-15,2 2-3 16,-2 0-1-16,0 2 0 16,0-2 0-16,-1 3-1 15,-1 2 0-15,1 7 2 16,-4 1 3-16,-2 9 3 15,0 0 6-15,-3 5 3 16,1 1-1-16,0 4 0 16,2-2-1-16,0 8-1 15,1-3 0-15,0 11-3 16,3-4-5-16,-3 12-2 16,2-1-4-16,-2 11-2 15,0-9 2-15,-4 11 0 16,3-7 0-16,-2 4-1 0,2-13 0 15,1 8 1-15,3-11 0 16,3 4 1-16,2-5 1 16,2 9-2-16,5-6 1 15,3 7-2-15,1-6 0 16,8 1 0-16,1-8 0 16,6-7-1-16,1-9 0 0,11-5 1 15,0-9 0-15,14 0 1 16,-1-5-1-16,18-4 0 15,-7-4 0-15,11-3 0 16,-13-10 0-16,4-2-1 16,-16 1-1-16,2-4-1 15,-14-3-2-15,3 1-8 16,-7-4-12-16,1-4-71 16,-8 3-20-16,-2-4-27 15,-7 0-45-15</inkml:trace>
          <inkml:trace contextRef="#ctx0" brushRef="#br0" timeOffset="7.87384E6">-3543 3968 224 0,'-18'-3'55'15,"3"0"19"-15,8 2-68 16,4 2-2-16,2 2-2 15,-2 0-3-15,0 6 0 0,0-2 1 16,-3 5 0-16,0 1 0 16,0 4 0-16,-1-3 1 15,-4 7 0-15,4-3 0 16,-2 5 2-16,1 2 1 16,-3 3 10-16,4-3 11 0,1 1-1 15,2-4 0 1,4 0-2-16,3-1-10 0,2 0-11 15,4-4-1-15,2 4 0 16,-3-7-1-16,4 1 0 16,-2-5-2-16,5 1 0 15,-2-7-1-15,9-1 1 16,-1-6 2-16,7-7 0 16,-5-8 2-16,4-5 0 15,-5-4-1-15,0-4 3 16,-6 2 0-16,3 0 0 15,-6 1 1-15,-2-5 1 16,-6 5-2-16,-6-5 1 16,-6 0 0-16,-4-6-2 15,-5 3-3-15,-3-5-5 16,-1 8-1-16,-5 0-2 16,1 13-1-16,1 5 1 0,2 11-2 15,3 14-6 1,4 7-77-16,-5 13 20 0,2 5-198 15</inkml:trace>
        </inkml:traceGroup>
        <inkml:traceGroup>
          <inkml:annotationXML>
            <emma:emma xmlns:emma="http://www.w3.org/2003/04/emma" version="1.0">
              <emma:interpretation id="{DB5BC726-6FA3-4E66-98A1-052719CA51E1}" emma:medium="tactile" emma:mode="ink">
                <msink:context xmlns:msink="http://schemas.microsoft.com/ink/2010/main" type="inkWord" rotatedBoundingBox="6269,3463 7890,3484 7868,5199 6246,5178">
                  <msink:destinationLink direction="with" ref="{35BC28C0-A392-4CAB-83E7-C971E824082E}"/>
                  <msink:destinationLink direction="with" ref="{34BDCC0A-F1B0-48AF-A0DC-94D966C168B5}"/>
                  <msink:destinationLink direction="with" ref="{B7FA6367-22CA-4FD6-8C6C-2F7600D11E21}"/>
                  <msink:destinationLink direction="with" ref="{9EB7917D-AC32-4C49-8D2F-195D2BFAAF5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.87578E6">-109 3576 262 0,'-19'3'68'0,"3"-3"22"15,6-3-74-15,4 3-15 16,6-1 0-16,3 1-1 16,4-2-3-16,10 1 2 0,3-2 1 15,8 0 0-15,6 0-2 16,11-2-1-16,-2 0-2 15,8-6 1-15,-2 0 1 16,11-4 1-16,-3-1-1 16,12-3-59-16,-4 5-21 15,10 0-15-15,-9 3-70 16</inkml:trace>
          <inkml:trace contextRef="#ctx0" brushRef="#br0" timeOffset="7.87541E6">391 2740 217 0,'-9'-6'55'0,"3"2"17"16,3 2-65-16,2 4 0 0,1-2-5 16,0 1-2-16,1 2-1 15,2-1 1-15,-1-1 0 16,2 2 0-16,-1 2 0 16,-3-1 2-16,0 3 3 15,-6 1 9-15,-4 2 2 16,-5 5 3-16,-2 1-3 15,-7 6-2-15,4 4-8 0,-7 8-3 16,2 0-3 0,-3 10 0-16,2-3 0 0,-7 10 0 15,3-4-1-15,-4 11 1 16,3-8 1-16,-6 7-1 16,8-11 0-16,-1 5 0 15,7-4-1-15,-1 4 0 16,7-4 0-16,2 11 1 15,6-10 0-15,1 2 5 16,6-9 2-16,6 3 1 16,5-8 0-16,7 2 0 15,2-9-5-15,7 5-3 16,3-6 0-16,6 0-1 16,-2-8 1-16,9-1-1 15,-4-8 2-15,8-10 3 0,-2-8 0 16,10-11 0-16,-5-1 1 15,10-7-2-15,-11 1-3 16,3-6-7-16,-11 3-10 16,0-4-59-16,-13 1-26 15,-2-2-19-15,-10 4-64 16</inkml:trace>
          <inkml:trace contextRef="#ctx0" brushRef="#br0" timeOffset="7.87643E6">804 4234 315 0,'12'-7'91'0,"1"-6"19"0,4-3-81 16,5 2-26-16,6 1-2 15,-6 6-6-15,6-1-9 16,-3 3-5-16,6-7-5 15,-1-1 0-15,8-8 4 16,-6-3 9-16,8-9 11 16,-1-1 12-16,3-7 9 15,-9 3 2-15,7-1 0 16,-8 10-6-16,-1 3-7 16,-7 8-8-16,1 6-8 15,-8 9-11-15,-1 8-19 16,-5 9-7-16,-5 10 0 15,-8 7 8-15,-4 11 14 16,-1 1 22-16,-5 8 7 16,-3-1 0-16,-5 9 4 0,-1-5-4 15,-5 7-1-15,1-9-6 16,-2 9-75-16,4-10 20 16,-5-2-201-16</inkml:trace>
        </inkml:traceGroup>
        <inkml:traceGroup>
          <inkml:annotationXML>
            <emma:emma xmlns:emma="http://www.w3.org/2003/04/emma" version="1.0">
              <emma:interpretation id="{63BF180D-2391-4802-B3E0-E31B2B577A2B}" emma:medium="tactile" emma:mode="ink">
                <msink:context xmlns:msink="http://schemas.microsoft.com/ink/2010/main" type="inkWord" rotatedBoundingBox="11017,3548 12843,3572 12815,5697 10990,5673">
                  <msink:destinationLink direction="with" ref="{35BC28C0-A392-4CAB-83E7-C971E824082E}"/>
                  <msink:destinationLink direction="with" ref="{34BDCC0A-F1B0-48AF-A0DC-94D966C168B5}"/>
                  <msink:destinationLink direction="with" ref="{9EB7917D-AC32-4C49-8D2F-195D2BFAAF5C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.87902E6">6021 4240 323 0,'-9'-1'83'0,"-1"-2"22"0,7 0-94 0,-2-3-11 16,4 1-4-16,-1-3 0 15,5-3 3-15,0 0 3 16,6-3 3-16,3 0 2 16,0 2 0-16,5 0-1 15,-1 2 1-15,1 3 4 16,0 2-2-16,4 4 1 15,-7 2-2-15,6 5-1 16,-1 1-5-16,-2 5 0 16,-1 3-2-16,1 4-1 15,-7-1-1-15,-3 7-1 16,-5-2 2-16,-10 5 0 16,-5-3 3-16,-7 9 1 15,-7-2 0-15,-7 6-4 16,-1-1 0-16,-9 4 0 15,1-4 1-15,-2 1 1 0,7-6 4 16,-2-1 2-16,13-6 0 16,-2-3 4-16,10-3-2 15,3 0-1-15,6-4-2 16,5 4-2-16,7-1-4 16,6 2-1-16,7 1 0 15,12 1 0-15,5-1 0 16,15-1-1-16,0-4-3 0,12 0-6 15,-6-1-5 1,8 3 2-16,-9-5 4 0,8-1-46 16,-10-5-63-16,6-7 15 15,-14-7-205-15</inkml:trace>
          <inkml:trace contextRef="#ctx0" brushRef="#br0" timeOffset="7.87797E6">4641 3801 429 0,'-28'4'83'16,"9"-5"32"-16,12-4-139 15,8-2-26-15,10 1-14 16,8-4-19-16,4 0 13 16,12-2 21-16,4 0 22 15,9 2 16-15,-1 2 21 0,12 7-2 16,-5 2-18-16,18 10-44 16,0 0 12-16,22 1-118 31</inkml:trace>
          <inkml:trace contextRef="#ctx0" brushRef="#br0" timeOffset="7.8776E6">5556 2819 305 0,'-5'3'76'16,"0"-3"23"-16,4 0-93 0,-2 5-10 16,0 1-5-16,-3 4-2 15,-3 2 4-15,-4 1 8 16,-2-3 9-16,-5 3 5 16,1 1 1-16,-6 5 3 15,0 1-2-15,-8 8 2 16,1 2-2-16,-8 9 1 15,1 1-6-15,-7 13-3 16,5 0-3-16,-9 8-1 16,6-2-3-16,-7 12-1 15,6-8 1-15,-4 9 1 16,9-6 2-16,-3 12 2 16,7-8 0-16,-3 11 1 0,6-9-2 15,0 6-2-15,5-16-1 16,8 4 0-16,8-16-1 15,9 1-1-15,10-8 0 16,12 1 1-16,8-12 0 16,16 1 0-16,4-13-1 15,11-4 0-15,3-8-2 16,11-10-7-16,-9-7-8 16,7-10-3-16,-7-6-8 15,9-11-22-15,-8-1-4 0,6-9-16 16,-13 2-25-16,4-7-16 15,-20 2-1-15,-3-5-13 16</inkml:trace>
        </inkml:traceGroup>
        <inkml:traceGroup>
          <inkml:annotationXML>
            <emma:emma xmlns:emma="http://www.w3.org/2003/04/emma" version="1.0">
              <emma:interpretation id="{55D7D9BC-F3C9-47A3-B2C9-D6B267450999}" emma:medium="tactile" emma:mode="ink">
                <msink:context xmlns:msink="http://schemas.microsoft.com/ink/2010/main" type="inkWord" rotatedBoundingBox="16644,3652 18383,3675 18351,6115 16612,6092">
                  <msink:destinationLink direction="with" ref="{35BC28C0-A392-4CAB-83E7-C971E824082E}"/>
                  <msink:destinationLink direction="with" ref="{9EB7917D-AC32-4C49-8D2F-195D2BFAAF5C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.88122E6">10215 3811 299 0,'7'7'72'0,"2"-7"27"15,5 3-77-15,0-1-23 16,4 4 7-16,-2-3-1 16,6 1-1-16,2-4-2 15,9-6 0-15,4-6-1 16,14-4-2-16,4-4-1 16,17-5-5-16,-2 1-4 15,20-5-25-15,-8 4-39 0,11-3-25 16,-15 4-25-16,2 5-28 15</inkml:trace>
          <inkml:trace contextRef="#ctx0" brushRef="#br0" timeOffset="7.8808E6">10963 2943 324 0,'-10'0'104'15,"4"-3"14"-15,-2-1-78 0,5 1-40 16,-1 3-1-16,1-2 1 16,-6-1 0-16,1 0 0 15,-4 0 2-15,3 2 1 16,-4-1-1-16,1 4-1 16,-4 2 0-16,0 2-1 15,-6 4 1-15,-2 2 1 16,-8 4 1-16,2 2-1 0,-5 5 0 15,3 4-2 1,-8 7-2-16,9-1-2 0,-5 10 0 16,3-3 1-16,2 5-1 15,5-4 2-15,0 9-2 16,6-8-2-16,0 10-4 16,5-3-2-16,0 10-7 15,4-2-1-15,-3 21 0 16,6-3 6-16,-3 19 2 15,3-6 8-15,3 9 5 16,2-22 3-16,5-6 0 16,5-21-1-16,6-2 0 15,0-14-2-15,7 1-2 16,-1-4 0-16,1 2 0 16,1-3 1-16,7 4 4 15,0-6 1-15,10 4 0 16,4-7 1-16,13 7-3 15,-4-10-7-15,11 7-2 0,-6-5-1 16,10-5-1-16,-10-8 4 16,8-6 0-16,-11-9 0 15,5-8-25-15,-13-3-28 16,-4-5-36-16,-13 2-23 16,-7-5-51-16</inkml:trace>
          <inkml:trace contextRef="#ctx0" brushRef="#br0" timeOffset="7.88198E6">11427 4505 241 0,'19'-5'106'0,"-7"-2"2"0,7-2-51 16,2 2-44-16,4 2-4 16,-3 4-10-16,1 5-7 15,-5 1-1-15,-2 2-2 16,-4-3 0-16,-2 4 2 16,-4-7 3-16,-2 7 3 15,-2 0 3-15,-2 4 14 16,-5 0 6-16,0 3 6 15,-4-4 0-15,-2 0-1 16,4-4-14-16,1 5-8 16,2-4-8-16,2 4-5 15,2-1-2-15,0 3-1 16,2-1 3-16,2 2 2 0,2 0 6 16,7 8 1-16,5-1 1 15,11 9 1-15,2 2 0 16,13 6 0-16,-3 1 0 15,6 2 0-15,-10-8-1 16,-2 3 1-16,-11-11 2 16,-8 1 3-16,-12-5 0 15,-12 4 0-15,-13-2 0 16,-19 1-1-16,-10-2-2 0,-20-1 3 16,-2-5-2-16,-21 2-1 15,8-5-5-15,-6 4-17 16,16-2-19-16,2 5-31 15,26 2-49-15,0 5-7 16,16-1-97-16</inkml:trace>
        </inkml:traceGroup>
        <inkml:traceGroup>
          <inkml:annotationXML>
            <emma:emma xmlns:emma="http://www.w3.org/2003/04/emma" version="1.0">
              <emma:interpretation id="{E8005784-2654-4839-95AD-763583CFC5FF}" emma:medium="tactile" emma:mode="ink">
                <msink:context xmlns:msink="http://schemas.microsoft.com/ink/2010/main" type="inkWord" rotatedBoundingBox="21137,3641 22088,3654 22060,5756 21109,5744">
                  <msink:destinationLink direction="with" ref="{9EB7917D-AC32-4C49-8D2F-195D2BFAAF5C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.88366E6">14706 3911 340 0,'21'-1'123'0,"14"-5"7"0,5-3-75 15,24 0-53-15,10 8-8 16,14 6-35-16,-4 9-35 15,11 6-55-15,-9 5-28 16,15 8-77-16</inkml:trace>
          <inkml:trace contextRef="#ctx0" brushRef="#br0" timeOffset="7.88325E6">15670 2912 265 0,'-9'21'62'16,"-1"9"23"-16,-2 4-77 0,-4 12-5 15,-2 1 4-15,-2 10 14 16,-2-4 6-16,-6 4 10 16,1-7 4-16,-3 6-2 15,-1-9-14-15,-7 9-5 16,4-5-10-16,-7 14-1 16,1-3-2-16,-1 17-1 15,3-7-1-15,-5 13-1 16,6-7-3-16,-4 12-1 15,3-17-1-15,1 17 1 16,6-12-1-16,1 11-1 16,8-12 0-16,-3 11-3 15,4-12-3-15,3 2-3 16,8-12 0-16,6 0-3 16,8-17 2-16,15-5-4 15,6-10 0-15,15-6-1 0,1-14 4 16,15-5-2-16,-3-10-13 15,11-8-35-15,-2-6-12 16,11-4-32-16,-11-2-28 16,7-7 6-16</inkml:trace>
        </inkml:traceGroup>
        <inkml:traceGroup>
          <inkml:annotationXML>
            <emma:emma xmlns:emma="http://www.w3.org/2003/04/emma" version="1.0">
              <emma:interpretation id="{338A0309-793E-429D-B733-556466B4C549}" emma:medium="tactile" emma:mode="ink">
                <msink:context xmlns:msink="http://schemas.microsoft.com/ink/2010/main" type="inkWord" rotatedBoundingBox="22024,5224 23590,5245 23575,6375 22009,6355"/>
              </emma:interpretation>
              <emma:one-of disjunction-type="recognition" id="oneOf7">
                <emma:interpretation id="interp7" emma:lang="" emma:confidence="0">
                  <emma:literal>5</emma:literal>
                </emma:interpretation>
                <emma:interpretation id="interp8" emma:lang="" emma:confidence="0">
                  <emma:literal>4</emma:literal>
                </emma:interpretation>
                <emma:interpretation id="interp9" emma:lang="" emma:confidence="0">
                  <emma:literal>3-</emma:literal>
                </emma:interpretation>
                <emma:interpretation id="interp10" emma:lang="" emma:confidence="0">
                  <emma:literal>s-</emma:literal>
                </emma:interpretation>
                <emma:interpretation id="interp11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9.33603E6">16412 4653 105 0,'-4'4'14'0,"-4"5"14"0,1-3-31 15,0 0-2-15,-1-2 4 16,2-1 4-16,2-3-1 16,1 0 2-16,0-3 6 15,0-1 17-15,0-2 19 16,-1-3 11-16,2-1 2 0,-1-3 0 15,3 1-17-15,2 0-17 16,1 5-10-16,1-2 1 16,1 6-2-16,0 0 1 15,1 2 0-15,2 1-2 16,-1 2-5-16,-3 1-2 16,1-1 0-16,-5 5 5 15,-6 2 0-15,-6 9 3 16,-2 4 0-16,-9 6 0 15,3 0-4-15,-7 5-1 16,5-3-4-16,-3 2-1 16,6-4-2-16,2 4-2 15,2-5 1-15,3 2 0 16,3-7-1-16,5 3-1 16,3-9 1-16,6 0 0 15,4-5-1-15,7 0 1 16,1-3 0-16,5 4 1 0,-2-2 0 15,4 3 0-15,-5 0-1 16,6 5 1-16,-5 0 0 16,4 2 1-16,-5-1 0 15,2 5 1-15,-7-5 0 16,1 1 0-16,-3-3 0 16,-2-1 1-16,-4-5 0 15,1 3 2-15,-2-8-1 0,-4 4 3 16,-4 0-1-16,-6 3 0 15,-4 1-2-15,-10 9 0 16,-8-1-4-16,-16 6 1 16,-6 0 1-16,-19 0 4 15,0-5 0-15,-15 2 0 16,11-7 0-16,-2 3-2 16,16-5-3-16,5-2-3 15,14 0-2-15,4-3-5 16,9-3-1-16,1-4-4 15,7-2-3-15,3-4-12 16,5-5-17-16,7-4-104 16,4-2 19-16,8 0-254 15</inkml:trace>
          <inkml:trace contextRef="#ctx0" brushRef="#br0" timeOffset="9.33647E6">16500 4535 135 0,'10'-3'118'15,"5"3"-18"-15,6-1-6 16,4-1-48-16,10-1-13 16,6 2-15-16,15-6-5 15,0 1-6-15,17 1-7 0,-2 1 3 16,11 2-35-16,-9 8-82 16,-5 5 15-16,-22-1-222 15</inkml:trace>
        </inkml:traceGroup>
      </inkml:traceGroup>
    </inkml:traceGroup>
    <inkml:traceGroup>
      <inkml:annotationXML>
        <emma:emma xmlns:emma="http://www.w3.org/2003/04/emma" version="1.0">
          <emma:interpretation id="{759D0258-A9FD-4DED-B9CA-1CC9A88F4E36}" emma:medium="tactile" emma:mode="ink">
            <msink:context xmlns:msink="http://schemas.microsoft.com/ink/2010/main" type="paragraph" rotatedBoundingBox="974,6233 23945,6888 23898,8542 927,7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25065-9908-4401-BB89-CFEB90E02827}" emma:medium="tactile" emma:mode="ink">
              <msink:context xmlns:msink="http://schemas.microsoft.com/ink/2010/main" type="inkBullet" rotatedBoundingBox="950,7080 1775,7103 1770,7287 945,7263"/>
            </emma:interpretation>
            <emma:one-of disjunction-type="recognition" id="oneOf8">
              <emma:interpretation id="interp12" emma:lang="" emma:confidence="0">
                <emma:literal>-</emma:literal>
              </emma:interpretation>
            </emma:one-of>
          </emma:emma>
        </inkml:annotationXML>
        <inkml:trace contextRef="#ctx0" brushRef="#br0" timeOffset="7.90367E6">-5461 6451 212 0,'-4'0'63'0,"3"2"12"0,-1-2-59 16,1 0-8-16,-1 0-7 0,4 3 0 16,-2-3-3-16,1 1-1 15,1 1 1 1,-1-1 0-16,6 2 0 0,4-2 4 15,2 1 2-15,9-2 1 16,3-5 1-16,9-5-1 16,-2-3-2-16,14-3 0 15,-4-3 1-15,11 3 9 16,-5 1 1-16,10 5 2 16,-7 2 0-16,7 7 0 15,-9 2-8-15,6 7-3 16,-13 2 0-16,2 3-1 15,-11 2 0-15,-1 8-2 16,-10-2 1-16,-1 4-8 16,-8-2-6-16,-6-1-6 15,-8-8-17-15,-5-3-67 16,-1-5 17-16,-7-7-166 0</inkml:trace>
      </inkml:traceGroup>
      <inkml:traceGroup>
        <inkml:annotationXML>
          <emma:emma xmlns:emma="http://www.w3.org/2003/04/emma" version="1.0">
            <emma:interpretation id="{28E83752-202F-4D46-9376-67E4C8B0BF61}" emma:medium="tactile" emma:mode="ink">
              <msink:context xmlns:msink="http://schemas.microsoft.com/ink/2010/main" type="line" rotatedBoundingBox="2088,6264 23945,6888 23898,8542 2041,7919"/>
            </emma:interpretation>
          </emma:emma>
        </inkml:annotationXML>
        <inkml:traceGroup>
          <inkml:annotationXML>
            <emma:emma xmlns:emma="http://www.w3.org/2003/04/emma" version="1.0">
              <emma:interpretation id="{216AF57B-4A2E-47EC-946C-7FA160534805}" emma:medium="tactile" emma:mode="ink">
                <msink:context xmlns:msink="http://schemas.microsoft.com/ink/2010/main" type="inkWord" rotatedBoundingBox="2084,6396 4181,6456 4139,7926 2042,786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.90523E6">-3414 5928 333 0,'-6'-1'83'0,"-4"1"25"0,4 3-99 15,-3 4-10-15,0 5-11 16,-1 5-8-16,-2 4-2 15,-5 5-3-15,-1-2 6 0,-6 8 5 16,-1-2 7-16,-7 8 3 16,4-1 5-16,-7 8 2 15,4-2 2-15,-6 10 6 16,4-3 1 0,-1 13 0-16,4-2-2 0,1 13-2 15,6-7-6-15,2 8-2 16,6-13-1-16,1-3 0 15,6-15-1-15,4-6-2 16,5-14-1-16,5-7-3 16,6-12 1-16,7-11 5 15,3-7 4-15,12-12 6 16,-2-5 5-16,9-8 0 16,0 0-2-16,8-8-3 15,-5-1-4-15,13-13-2 16,-8-2-2-16,4-14-1 0,-6 4-3 15,0-12 1-15,-14 9 0 16,3-7 1-16,-11 14 5 16,-3-2 6-16,-9 13 2 15,-3 1 5-15,-5 13-1 16,-7 3 1-16,-4 14-7 16,-5 11-2-16,-6 12-7 0,-8 21-13 15,-1 11-15-15,-9 20-31 16,-2 4-33-16,-6 13-22 15,5-10-23-15,-7 7 4 16</inkml:trace>
          <inkml:trace contextRef="#ctx0" brushRef="#br0" timeOffset="7.9045E6">-4250 6146 48 0,'19'-11'81'16,"2"-8"-19"-16,4-4-25 0,4-4 37 16,0 2-43-16,4-7-3 15,-2 3-9-15,5-5-4 16,-5-1-8-16,3-5-3 15,-5 5-3-15,1-2-1 16,-10 10 1-16,2 4-3 16,-6 11-2-16,-2 3-10 15,-7 9 0-15,-3 6-1 16,-4 7 1-16,-3 10 5 16,-2 4 10-16,-7 13 3 15,-3 3 3-15,-7 10 4 16,-3-1 1-16,-7 15 2 15,0-7 1-15,-8 13 0 16,3-2-5-16,-5 8 1 16,5-10-3-16,-1 8-2 15,7-14-2-15,-2 4 1 0,6-14-3 16,-1 2 0-16,7-13 0 16,0 1-1-16,4-12 0 15,4-2-1-15,4-11-4 16,3-4-14-16,3-8-15 15,3-4-23-15,3-5-29 0,3-5-5 16,1-3-16-16,6-6 32 16</inkml:trace>
          <inkml:trace contextRef="#ctx0" brushRef="#br0" timeOffset="7.90594E6">-2674 5821 384 0,'0'3'74'0,"5"3"19"16,1 7-136-16,-2 2-9 0,-2 5 2 16,-2 1 3-16,-5-2 36 15,-1-3 35-15,-6 3 16 16,1-3 5-16,-10 8 3 15,1 1-14-15,-5 10-15 16,1 2-6-16,-8 13-6 16,7 1-11-16,-9 17-10 15,8 1-1-15,-7 13-1 16,10-6 1-16,-1 13 5 16,8-13 9-16,3 5 2 15,6-11 0-15,2 7 0 16,5-14 1-16,3 3 2 15,1-13 1-15,7-6 3 16,0-18 1-16,9-8 1 16,3-14-1-16,9-17 5 15,7-11-1-15,9-18 1 0,2-8-1 16,7-19-2-16,-5-2-5 16,5-16-3-16,-8 6-1 15,3-19 3-15,-6 6-1 16,2-14 1-16,-11 12 0 15,3-13 1-15,-12 21-3 16,-2-6-1-16,-7 17 0 16,-4-6-3-16,-6 15 0 0,-5 3-2 15,-4 20-2-15,-7 8-14 16,-5 21-30-16,-13 19-82 16,-6 20 5-16,-20 33-199 15</inkml:trace>
        </inkml:traceGroup>
        <inkml:traceGroup>
          <inkml:annotationXML>
            <emma:emma xmlns:emma="http://www.w3.org/2003/04/emma" version="1.0">
              <emma:interpretation id="{F29C22F8-B18B-455E-B997-E1E13A19BCA5}" emma:medium="tactile" emma:mode="ink">
                <msink:context xmlns:msink="http://schemas.microsoft.com/ink/2010/main" type="inkWord" rotatedBoundingBox="6623,6394 7944,6431 7909,7655 6588,761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.9102E6">1315 5975 247 0,'6'-1'79'0,"-6"1"11"0,0 0-63 16,1 4-21-16,-2 5-3 15,-2 6-2-15,-1 8-9 16,-5 5-4-16,-9 9-6 16,-2-2-1-16,-11 11 1 15,-2-5 9-15,-8 10 7 16,8-4 9-16,-3 12 12 16,10-8 1-16,5 10 1 15,15-10-3-15,6 5-6 16,9-14-12-16,3 2-5 0,6-14-3 15,4-5-13 1,3-12-18-16,7-9-45 0,2-8-3 16,4-14-30-16,-3-7 15 15</inkml:trace>
          <inkml:trace contextRef="#ctx0" brushRef="#br0" timeOffset="7.91034E6">1433 6426 163 0,'23'-63'94'0,"-2"-10"3"0,-8 14-35 16,-1-3-18-16,-4 15-18 15,-3 3-6-15,-7 16-17 16,-5 5-33-16,-3 14-35 0,-11 10-38 16,-1 11-27-16,-7 12-50 15</inkml:trace>
          <inkml:trace contextRef="#ctx0" brushRef="#br0" timeOffset="7.90965E6">210 6287 162 0,'-6'-6'76'0,"1"1"5"0,-1 1-39 16,3 2-10-16,1 1-7 15,2 0-14-15,2 1-5 16,1 1-2-16,3-2-1 16,1-1 2-16,6-1 2 15,6-6 0-15,8-5 0 16,5-7-1-16,9-8-1 16,5-4-2-16,9-8-1 15,-2 0 0-15,9-3-1 16,-9 4 0-16,4-7-1 15,-8 6 1-15,1-3-1 16,-11 3 0-16,1-2 0 16,-9 11 0-16,-5 3-1 15,-8 8 0-15,-5 8 0 16,-8 6 1-16,-7 8-2 0,-4 8 2 16,-6 7-1-16,-4 6 1 15,-3 10 6-15,-1 5 3 16,-2 9 5-16,0 1 4 15,-5 8 0-15,1 0-4 16,-7 11 0-16,1-4-5 16,-12 10-3-16,3-6-1 15,-8 7 0-15,7-8-2 16,-8 2 0-16,10-8-1 0,-2 1-1 16,8-16 0-16,-2-1-1 15,10-12 0-15,1 0 1 16,4-11-1-16,5 5-1 15,3-9 0-15,1 4-6 16,6-6-8-16,2 2-34 16,6-4-43-16,0-2-30 15,4-2-31-15,6-4-18 16</inkml:trace>
        </inkml:traceGroup>
        <inkml:traceGroup>
          <inkml:annotationXML>
            <emma:emma xmlns:emma="http://www.w3.org/2003/04/emma" version="1.0">
              <emma:interpretation id="{75F9C2C6-1FD2-41DF-92B9-F73C5E350AF5}" emma:medium="tactile" emma:mode="ink">
                <msink:context xmlns:msink="http://schemas.microsoft.com/ink/2010/main" type="inkWord" rotatedBoundingBox="10642,6745 12529,6799 12502,7752 10614,769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.91222E6">5648 6260 84 0,'3'3'22'0,"-1"2"9"16,-3-4-21-16,0 6-10 15,-1 1-1-15,-4-1-3 16,0 0 6-16,-3 2 14 15,1 1 14-15,-7 4 11 0,2-1 6 16,-6 9-3-16,0 0-11 16,-5 7-5-16,5 2-10 15,-5 10 2-15,4-5-2 16,1 9 0 0,6-5-4-16,-1 5 0 0,6-5-6 15,2 7-3-15,3-7-5 16,3 4-1-16,1-9 0 15,7 2-4-15,-1-11-3 16,6-1-12-16,2-7-5 16,7-6-5-16,1-7-1 0,7-7-2 15,-1-9 5-15,8-11-11 16,-5-10 4-16,11-14 2 16,-5-2 0-16,9-17-4 15,-4-1 21-15,7-13 31 16,-6 7 10-16,4-10 22 15,-8 11 14-15,2-2-2 16,-9 17-31-16,-1 0-12 16,-14 15-21-16,-7 3-10 15,-11 10-4-15,-6 6-32 16,-4 8-17-16,-12 10 1 16,0 11-32-16,-13 11 50 15</inkml:trace>
          <inkml:trace contextRef="#ctx0" brushRef="#br0" timeOffset="7.9114E6">4203 6742 315 0,'2'6'164'0,"5"-6"-43"15,2-4-69-15,12-4-51 16,1-4-51-16,9-4 47 16,2 0-3-16,8-7-2 15,-4-4 0-15,10-5 0 16,-4-5 4-16,5-10 2 15,-4-1 2-15,8-7 1 16,-8 4 1-16,3-2 4 16,-6 12 0-16,2-3 0 15,-10 11-1-15,4-2-1 0,-8 9-4 16,5-1-9-16,-7 10-7 16,-1 0-15-16,-5 7-2 15,1 1-2-15,-6 4 3 16,2 0-6-16,-7 2 14 15,0 5 4-15,-4 1 13 16,-7 7 23-16,-6 5 17 16,-7 15 8-16,-8 4 1 15,-11 18-8-15,-5 2-16 0,-10 16-6 16,3-2-7-16,-4 8-1 16,5-9-4-16,-1 2 0 15,6-15 0-15,-3-3 1 16,7-12-1-16,-3 2 1 15,8-9 0-15,-2 0-1 16,7-4-2-16,2 0-27 16,6-7-37-16,3-2-46 15,3-7-23-15,-1-2-77 16</inkml:trace>
        </inkml:traceGroup>
        <inkml:traceGroup>
          <inkml:annotationXML>
            <emma:emma xmlns:emma="http://www.w3.org/2003/04/emma" version="1.0">
              <emma:interpretation id="{CD08764E-F1FF-4F07-BBDD-17BCBBC8A617}" emma:medium="tactile" emma:mode="ink">
                <msink:context xmlns:msink="http://schemas.microsoft.com/ink/2010/main" type="inkWord" rotatedBoundingBox="16618,6712 18360,6762 18324,8050 16581,800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.9824E6">10221 6563 284 0,'22'-21'75'0,"5"-7"26"15,-1 6-83-15,9-3-5 16,0 5-3-16,10-8-8 15,-1 0-2-15,10-6 0 16,-3 0 0-16,11-5-1 16,-6 5 1-16,4-6 0 15,-8 4 2-15,2-3 4 16,-13 7 1-16,-1-3 2 16,-8 10 0-16,-5 3-1 15,-10 7-5-15,-4 5-2 16,-8 8 0-16,-7 7 1 15,-5 5 0-15,-9 12 0 0,-2 4 2 16,-10 14-1 0,-1 1-2-16,-8 15 0 0,0 1 0 15,-11 18 2-15,1-3 0 16,-7 18 2-16,4-9 4 16,-11 10 6-16,10-16 5 15,-3 8-3-15,5-15-3 16,-2 3-3-16,11-10-6 15,-1 1-8-15,7-16 0 16,2-1-8-16,10-13-5 0,0-8-15 16,8-9-18-16,6-4-80 15,5-6 13-15,3-4-191 16</inkml:trace>
          <inkml:trace contextRef="#ctx0" brushRef="#br0" timeOffset="7.98304E6">11561 6304 437 0,'0'-6'83'16,"3"-2"46"-16,4 2-134 16,3 3-13-16,-1 1-9 15,-4 5 5-15,-7 5-1 16,-5 6 2-16,-6 4 12 0,-6 8 12 15,-3 4-3-15,-11 8 9 16,-2 0 5-16,-11 12 9 16,4-1 2-16,-5 9 3 15,7-5-7-15,8 10-4 16,10-5-9-16,7 5-3 16,8-10-4-16,7 1-3 15,3-14 0-15,4-2-2 16,3-13 0-16,5-6 1 15,1-9 2-15,9-7 2 16,2-10 2-16,9-11 1 16,4-4 1-16,13-17-1 15,-2-5-2-15,11-18 1 16,-6 2-1-16,4-24 1 0,-9 6 0 16,4-19-2-1,-13 9 0-15,1-15 0 16,-9 19-1-16,-8 2 1 0,-14 25-1 15,-9 13-2-15,-13 25-2 16,-15 17-7-16,-8 17-10 16,-9 17-30-16,2 6-23 15,-4 9-61-15,10-3-11 16,3 3-105-16</inkml:trace>
        </inkml:traceGroup>
        <inkml:traceGroup>
          <inkml:annotationXML>
            <emma:emma xmlns:emma="http://www.w3.org/2003/04/emma" version="1.0">
              <emma:interpretation id="{C1EA7449-D8C9-44F4-B0D1-C5B75400C61E}" emma:medium="tactile" emma:mode="ink">
                <msink:context xmlns:msink="http://schemas.microsoft.com/ink/2010/main" type="inkWord" rotatedBoundingBox="20446,6938 23941,7038 23898,8542 20404,844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.98449E6">14008 6930 343 0,'6'6'144'0,"8"-9"-2"0,-6-6-73 16,13 2-61-16,4 1-8 15,7-3 1-15,-4 5-1 16,7-2-1-16,-2-3-2 0,9-4-2 16,-1-5 0-16,9-8 1 15,-4-2 0-15,7-9 3 16,-5 2 2-16,5-9 0 16,-4 4 0-16,8-7 1 15,-7 5-2-15,7-5-2 16,-7 8-2-16,3-5-12 15,-12 12-6-15,0 1-12 16,-11 11-3-16,-7 5-7 16,-10 7 6-16,-4 6 1 15,-7 9 11-15,-7 5 14 16,-5 5 15-16,-9 16 16 16,-5 3 14-16,-11 13 12 15,0 5-3-15,-11 14-1 16,1-4-11-16,-8 13-7 0,6-5-11 15,-10 9-3-15,8-8-4 16,-8 12 2-16,5-10 1 16,-3 10 2-16,8-13-2 15,-5 5 0-15,8-17-4 16,0 0-2-16,6-11-3 16,0-5-3-16,10-13-2 15,1-3-8-15,11-14-8 16,6-6-34-16,10-10-37 15,9-7-46-15,5-7-25 0,17-12-62 16</inkml:trace>
          <inkml:trace contextRef="#ctx0" brushRef="#br0" timeOffset="7.98525E6">15400 6951 354 0,'-18'17'81'16,"2"1"31"-16,6-8-103 16,2-1-13-16,7-5-1 15,1-1 2-15,0-3 3 0,6-3 5 16,3-4 4-16,7-8 3 15,7-2-4-15,11-10 2 16,3-2-3-16,10-8 3 16,-3 1 0-16,10-9 0 15,-2 4-3-15,6-6-1 16,-6 6-3-16,9-6-1 16,-8 6-1-16,6-5 0 15,-7 7-2-15,5-4-3 16,-9 11-1-16,-4-2 0 15,-11 12 1-15,-8 4 2 16,-12 11 4-16,-12 6 3 16,-4 9 1-16,-11 13 1 15,-7 7-2-15,-10 13-1 16,-1 2-3-16,-12 11-1 0,1-4 0 16,-10 13 0-16,5-7 0 15,-12 12 1-15,5-8 0 16,-9 9 1-16,6-7-1 15,-11 11 0-15,9-7 0 16,-6 10 2-16,7-9 1 16,-4 6 3-16,10-13 4 15,2 5-3-15,8-14-2 16,2 4-1-16,10-11-4 16,0-2-2-16,9-9 0 15,2-4-1-15,8-10-1 0,5-6-8 16,7-8-4-16,7-4-14 15,5-8-19-15,8-8-90 16,4-5 17-16,8-16-215 16</inkml:trace>
          <inkml:trace contextRef="#ctx0" brushRef="#br0" timeOffset="7.98598E6">16781 6551 469 0,'-3'7'97'0,"-7"2"42"0,-2 0-144 16,-3 4-13-16,2 3-4 15,-9 6-4-15,1 2 1 0,-4 7 2 16,0-3 9-16,-7 7 10 16,3-1 14-16,-11 5 8 15,5 0 7-15,-8 11 6 16,6-3-9-16,-4 11-8 15,6 4-7 1,1 14-8-16,6-5-7 0,2 16-1 16,8-9-2-16,6 10-1 15,5-16 2-15,9 1 3 16,6-18 2-16,10-10 4 16,0-21 5-16,15-14 6 15,4-19 1-15,15-20-1 16,-3-14 0-16,21-20-4 15,-3-3-3-15,17-17 1 16,-2 4 0-16,14-16 1 16,-10 7-1-16,11-14 1 0,-14 13 0 15,5-10 5-15,-18 18 0 16,2-8 4-16,-14 17-2 16,-4-12-1-16,-14 15-7 15,-13-3-6-15,-15 18-4 16,-19 4-4-1,-18 23 0-15,-21 11-3 0,-7 19-1 0,-20 16-20 16,1 13-31-16,-19 21-80 16,3 7-2-16,-28 26-179 15</inkml:trace>
        </inkml:traceGroup>
      </inkml:traceGroup>
    </inkml:traceGroup>
    <inkml:traceGroup>
      <inkml:annotationXML>
        <emma:emma xmlns:emma="http://www.w3.org/2003/04/emma" version="1.0">
          <emma:interpretation id="{6398D0BE-7909-4C1B-8201-8A3B6188A6BA}" emma:medium="tactile" emma:mode="ink">
            <msink:context xmlns:msink="http://schemas.microsoft.com/ink/2010/main" type="paragraph" rotatedBoundingBox="2113,9787 21100,10275 21036,12781 2048,12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6A8CB1-CB90-4480-94F1-66A7F152BBB2}" emma:medium="tactile" emma:mode="ink">
              <msink:context xmlns:msink="http://schemas.microsoft.com/ink/2010/main" type="line" rotatedBoundingBox="2113,9787 21100,10275 21036,12781 2048,12293"/>
            </emma:interpretation>
          </emma:emma>
        </inkml:annotationXML>
        <inkml:traceGroup>
          <inkml:annotationXML>
            <emma:emma xmlns:emma="http://www.w3.org/2003/04/emma" version="1.0">
              <emma:interpretation id="{9E625B98-6446-4FCF-9308-FF58F8DE2752}" emma:medium="tactile" emma:mode="ink">
                <msink:context xmlns:msink="http://schemas.microsoft.com/ink/2010/main" type="inkWord" rotatedBoundingBox="2105,10093 5556,10182 5512,11897 2061,1180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.1306E6">-2202 9685 266 0,'4'1'153'0,"-12"-5"-12"0,-6 1-38 16,6 1-77-16,-4 1-5 16,1 4-13-16,-5 4-5 15,0 6-3-15,-6 8-1 16,2 5-2-16,-10 10-1 16,-2 2-2-16,-11 15 1 15,-2 0 0-15,-13 11 2 16,1 0 1-16,-12 10 3 15,3-6 0-15,-6 11 2 16,13-8-1-16,-4 14 0 16,17-9 0-16,2 13-1 15,11-12-1-15,-1 9 1 16,12-17-1-16,9-2-1 16,10-17 0-16,4-1-1 15,9-17-2-15,7-5 0 0,-1-10 0 16,7-7 0-16,4-12 2 15,8-12 2-15,3-6 1 16,11-18 2-16,1-8 1 16,10-16 1-16,-1 1 0 15,5-22-2-15,-7 5 1 16,8-16-3-16,-9 11 0 0,9-17-1 16,-10 13 0-16,9-10 1 15,-13 12-1-15,3-12 0 16,-14 15 0-16,-2-9-1 15,-16 16-1-15,-4-2 1 16,-12 19-2-16,-8-1 1 16,-8 18 0-16,-9 8 1 15,-8 14-1-15,-9 13-1 16,-1 15 1-16,-7 16-1 16,4 12-7-16,-1 19-18 15,7 4-18-15,-2 16-75 16,8-5-16-16,0 10-31 15,6-12-10-15</inkml:trace>
          <inkml:trace contextRef="#ctx0" brushRef="#br0" timeOffset="8.13124E6">-1296 9783 390 0,'-4'0'108'0,"-3"-6"29"16,-1-1-112-16,2-5-7 16,-2 2-8-16,-4 0-6 15,-3 1-2-15,-7 3-3 16,0 7 0-16,-10 8-1 16,-1 7 0-16,-9 15 0 15,1 6 1-15,-9 17 0 16,4 2 2-16,-7 18 0 15,6-5 1-15,-4 22-1 16,8-7 0-16,2 20-1 16,7-9 1-16,5 14-1 0,10-15 0 15,4 7 0-15,6-24 0 16,12-8-1-16,6-22 0 16,13-13-2-16,6-24 1 15,16-14-1-15,3-14 1 16,12-19-2-16,1-7 3 15,14-13-1-15,-4 1 2 16,11-16-1-16,-11 7 3 16,8-17 0-16,-14 6 2 0,3-20 1 15,-11 11 1-15,6-15 0 16,-11 9-1-16,3-10-1 16,-11 15-1-16,-6-3-1 15,-14 15 0-15,-8 5-6 16,-14 19-8-16,-15 8-130 15,-16 20 35-15,-30 19-339 16</inkml:trace>
          <inkml:trace contextRef="#ctx0" brushRef="#br0" timeOffset="8.12982E6">-4288 10553 318 0,'-11'-4'118'0,"-5"-2"12"0,5 1-89 15,0 1-11-15,8 1-19 16,0 0-7-16,3 2-5 0,2-2 0 16,1 3 0-16,1-3 0 15,5-2 1-15,6-5-1 16,4-5 0-16,13-7 1 16,5-6-1-16,14-11 1 15,4-1-1 1,12-11 1-16,-1 1 0 0,15-14 0 15,-6 9 0-15,16-16-1 16,-6 11-3-16,14-12-16 16,-13 9-12-16,13-8-32 15,-18 11-22-15,7-8-26 16,-12 13 14-16,7-6 13 16,-16 16 33-16,4 1 39 15,-20 13 50-15,-5 6 28 16,-20 12 9-16,-7 4 28 15,-12 7-9-15,-11 7-15 16,-8 10-26-16,-11 14-8 0,-11 8-26 16,-14 18-5-16,-5 9-1 15,-13 16 2-15,1 3-2 16,-13 20-1-16,10-8-3 16,-11 12-3-16,10-10-2 15,-12 6 0-15,14-18-2 16,-8 11 0-16,12-15 1 15,-5 2-1-15,14-12-1 0,-2 2 1 16,12-15-1-16,0-1-3 16,11-13-3-16,4-1-10 15,8-11-9-15,4-3-10 16,7-8-101-16,1-2-4 16,7-7-31-16,5-6-23 15</inkml:trace>
        </inkml:traceGroup>
        <inkml:traceGroup>
          <inkml:annotationXML>
            <emma:emma xmlns:emma="http://www.w3.org/2003/04/emma" version="1.0">
              <emma:interpretation id="{B9637859-0698-4072-8E50-85ED3D5567FD}" emma:medium="tactile" emma:mode="ink">
                <msink:context xmlns:msink="http://schemas.microsoft.com/ink/2010/main" type="inkWord" rotatedBoundingBox="6531,9900 14953,10117 14889,12623 6466,12406"/>
              </emma:interpretation>
            </emma:emma>
          </inkml:annotationXML>
          <inkml:trace contextRef="#ctx0" brushRef="#br0" timeOffset="8.14389E6">3720 11057 208 0,'15'-13'85'0,"5"-5"11"0,1-2-55 16,11-3-11-16,2-3-13 15,12-6-6-15,1 1-8 16,16-6-2-16,-3 0-1 16,16-7-1-16,-2 5 1 0,20-13 0 15,-3 5-1-15,31-4 0 16,-8 8 0 0,25-4 0-16,-15 10-1 0,15-5 5 15,-23 2 4-15,4-7 3 16,-24 6 1-16,1-2 1 15,-27 11-4-15,-1 3-5 16,-19 11-8-16,-4 3-58 16,-16 10-45-16,-9 3-10 15,-18 6-126-15</inkml:trace>
          <inkml:trace contextRef="#ctx0" brushRef="#br0" timeOffset="8.14453E6">3971 11280 407 0,'5'-7'85'0,"-1"-2"44"15,6 0-115-15,7 5-8 16,0-5 0-16,5 8-1 15,-1 1-8-15,2 0-11 16,-2-3-1-16,5-5-17 16,1-6-8-16,7-11-3 15,-2-8 7-15,0-11 5 16,-1 2 23-16,1-7 18 16,-7 7 11-16,-1-4 8 15,-4 12 1-15,-6 3-2 16,-4 11-11-16,-4 5-4 15,-3 11-6-15,-5 7-2 16,-2 7-2-16,-3 12 1 0,-4 7 2 16,-5 14 0-16,0 2 2 15,-5 14 0-15,2-1-2 16,-6 6 0-16,2-2-2 16,-7 8 0-16,4-8-1 15,-6 3-1-15,2-9 0 16,-4-2-2-16,2-10-2 15,-3 0-2-15,5-9-4 16,-2-1-13-16,6-9-5 0,-1-3-17 16,8-9-14-16,3-2-65 15,6-8 11-15,4-11-146 16</inkml:trace>
          <inkml:trace contextRef="#ctx0" brushRef="#br0" timeOffset="8.14321E6">4353 10143 326 0,'-1'2'88'0,"-1"-2"24"15,4-2-88-15,5-2-8 16,3-1-6-16,7-2 1 16,0-5-3-16,8-4-5 15,0-3-3-15,9-7-5 16,-2-7-5-16,14-8-4 0,-1-3 0 15,10-12-2-15,-5 2 2 16,10-14-1-16,-9 5 5 16,5-9 1-16,-9 7 3 15,3-4 1-15,-10 15 6 16,-3 1 0-16,-10 15 1 16,-3 7 0-16,-9 15-2 15,-4 7-3-15,-5 12 0 16,-3 10 0-16,-6 9 1 15,-4 14 1-15,-3 2 4 0,-8 15 6 16,-6-3 4-16,-2 8 4 16,-2-3 4-16,-6 6 3 15,1-8-4-15,-6 13-6 16,7-10-5-16,-8 6-7 16,7-9-14-16,-3 1-60 15,7-14-50-15,-11-2-12 16,6-9-131-16</inkml:trace>
          <inkml:trace contextRef="#ctx0" brushRef="#br0" timeOffset="8.14511E6">4656 11083 349 0,'4'-17'95'0,"-1"1"23"16,-1 1-102-16,-2 2-9 0,0 7-11 15,0 0-9-15,-3 3-9 16,-3 2-26-16,0 3-8 16,-1 3-2-16,-2 2 8 15,-4 11 12-15,-1 4 30 16,-5 12 19-16,-1 4 7 0,-2 15 0 15,3-2-2 1,-2 15-4-16,6-4-10 0,4 6-1 16,3-14-3-16,4 2-2 15,4-21-1-15,6-9-9 16,4-15-1-16,6-11 0 16,3-12 2-16,8-14 2 15,1-7 11-15,4-14 0 16,2-3 1-16,4-11 2 15,-6 2 1-15,1-6 9 16,-5 9 6-16,-4-4 10 16,-4 9 3-16,-6-2 5 15,-2 12-5-15,-3 1 1 16,-6 11-6-16,-9 4 3 16,-1 8-7-16,-8 6-4 0,-3 3-8 15,1 5-15 1,2 6-27-16,0 3-91 0,3 3 14 15,1 7-226-15</inkml:trace>
          <inkml:trace contextRef="#ctx0" brushRef="#br0" timeOffset="8.14564E6">5241 10891 145 0,'1'4'205'16,"-11"4"-74"-16,0 2-90 15,4 2 84-15,-3 11-139 16,1 7-7-16,-3 8-19 16,2 4-4-16,-3 11-3 15,3-3 7-15,-2 12 5 16,0-6 21-16,1 8 13 0,3-8 14 16,1-1 17-16,4-13 5 15,8-5 1 1,2-15-6-16,5-6-6 0,1-6-16 15,7-8-5-15,-2-8 1 16,3-12 0-16,0-10 0 16,3-17 1-16,-4-5 0 15,2-19 1-15,-4 0 1 16,-1-12 2-16,-5 9 3 0,-8-3 7 16,-7 19 1-16,-13 3 2 15,-5 20-2-15,-11 8-3 16,0 13-8-16,-6 15-17 15,4 14-21-15,-6 20-95 16,4 9-24-16,-2 13-40 16,7-2-47-16</inkml:trace>
          <inkml:trace contextRef="#ctx0" brushRef="#br0" timeOffset="8.14658E6">6231 10468 489 0,'-12'13'105'0,"5"-4"38"0,8-5-149 15,8 2-27-15,1 1-34 16,1 7-80-16,-4-1 2 16,-4 5-193-16</inkml:trace>
          <inkml:trace contextRef="#ctx0" brushRef="#br0" timeOffset="8.14738E6">6945 10458 388 0,'3'8'93'0,"6"-9"33"16,2-6-110-16,8-8-13 16,8-3-2-16,5-5-4 15,-1-2-6-15,4-6-16 16,-2 0-9-16,2-9-9 16,-3 2 3-16,3-9 6 15,-4 0 15-15,6-6 12 16,-8 6 13-16,-1-6 6 15,-6 9 2-15,-3 6 4 16,-8 9-2-16,-2 7 4 16,-6 11 1-16,-3 5-4 15,-8 11-10-15,-5 14-4 16,-9 9-19-16,-10 20-8 16,-5 11 2-16,-12 19 5 0,2 0 10 15,-7 19 19-15,6-5 3 16,-5 23-1-16,7-5-1 15,-5 24-11-15,10-12-13 16,-8 17-14-16,9-20 1 16,-2 2 2-16,8-30 4 15,0-12-40-15,9-30-22 0,3-17-5 16,6-20-108 0</inkml:trace>
          <inkml:trace contextRef="#ctx0" brushRef="#br0" timeOffset="8.1481E6">7659 10178 415 0,'-8'3'101'0,"-5"3"35"0,0 3-121 16,1 6-8-16,-1 2-4 15,-3 11-6-15,1 2-3 16,-4 8-1-16,0 0 0 15,-3 9 0-15,-2-4 1 0,-3 10 2 16,-3-4 1-16,-5 13 1 16,3-5 1-16,-5 17-2 15,6-9-1 1,3 12-4-16,8-5-3 0,3 8-4 16,12-13-4-16,6 5-12 15,6-17 4-15,8-7-9 16,3-17-1-16,8-13 5 15,-1-20 14-15,9-21 11 16,-2-17 18-16,9-25 10 16,-2-8 2-16,6-18-1 15,-2 3-10-15,4-14 7 16,-11 8 7-16,3-14 1 16,-11 14 0-16,-4-8 4 15,-10 18-11-15,-4 8-10 16,-6 22 2-16,-8 7 2 15,-6 19-2-15,-8 10 0 16,-1 11-4-16,-6 7-2 16,1 9-6-16,1 16-9 0,2 8-10 15,-2 19-20-15,2 5-19 16,-2 17-80-16,1-5 8 16,3 10-172-16</inkml:trace>
          <inkml:trace contextRef="#ctx0" brushRef="#br0" timeOffset="8.14848E6">8327 10134 423 0,'3'8'97'0,"-4"5"36"15,-4 5-122-15,-1 12-14 16,-2 6-1-16,-8 14-2 16,-1 2-6-16,-3 15-31 15,1-1-18-15,-3 16-29 16,1-4-1-16,1 16-6 0,2-12 42 15,2 12 39 1,4-13 35-16,9 0 3 0,4-18 10 16,10-6-10-16,5-23-16 15,6-12-2-15,3-16 0 16,6-13 13-16,-5-13 13 16,8-15 16-16,-2-7 2 15,2-19 8-15,-4-5-6 0,3-19-4 16,-5 1-16-16,-1-16 0 15,-10 9-9 1,-5 0-4-16,-10 21-8 0,-10-1-2 16,-6 21-2-16,-11 0-2 15,0 9-1-15,-5 2-1 16,4 11 0-16,-5 11-1 16,4 14-2-16,-5 15-4 15,1 10-8-15,-4 21-77 16,-2 4-52-16,-8 19-15 15,-4 9-141-15</inkml:trace>
          <inkml:trace contextRef="#ctx0" brushRef="#br0" timeOffset="8.1359E6">163 10343 236 0,'-6'-10'94'0,"2"-2"11"16,0 2-65-16,-4-1-6 0,2 4-16 15,-1 0-5-15,1 2-7 16,-1 2-2-16,2 2 0 16,0-1 1-16,2 1 0 15,-2-1 7-15,2 1 2 16,0-1 3-16,0 1 1 16,0 0-3-16,3-1-6 15,2 2-3-15,-1 0-5 0,7 0-1 16,1 3-1-16,7 1 1 15,3 1 1-15,12 2-1 16,-3-1 1-16,11-3 0 16,2 0 0-16,9-5 1 15,-1-3 0-15,11-1 2 16,-3 0-1-16,8-3 2 16,-11 3-2-16,4 0-1 15,-13-1 0-15,-4 1-1 16,-14 2-1-16,-2 1 0 15,-12 1 0-15,-1 4-5 16,-5-1-6-16,-4 1-15 16,-2-1-15-16,-2 2-67 15,-3 0-24-15,-7-2-21 16,0 1-53-16</inkml:trace>
          <inkml:trace contextRef="#ctx0" brushRef="#br0" timeOffset="8.13629E6">439 9993 356 0,'-4'12'104'0,"-3"1"28"15,2 5-103-15,1 11-6 16,0 7-9-16,-1 11-7 16,2-2-4-16,-3 14 1 15,2-8-1-15,-2 8 1 16,2-10-2-16,1 9 0 15,1-8-1-15,-4 12 0 16,0-8-1-16,-5 12-1 16,-3-7-3-16,-2 4-18 15,5-14-29-15,-6-2-86 16,7-18 3-16,-3-11-201 0</inkml:trace>
          <inkml:trace contextRef="#ctx0" brushRef="#br0" timeOffset="8.13854E6">1538 10358 70 0,'2'1'75'0,"2"-2"-16"16,1-4-1-16,2 1-40 15,2-4-4-15,3-2-10 0,1 0-2 16,0-2-1-16,3-1 0 16,3 0 0-16,2-5-2 15,-1 0 1-15,10-5-1 16,-2-2 1-16,8-9 0 15,3 2 1-15,8-5 0 16,-5 2-1-16,5-3 1 16,-9 5-1-16,2 0 0 15,-9-1 0-15,0 3 1 16,-8 3-1-16,1 3 1 16,-9 7 0-16,-5 8 8 15,-4 4 9-15,-5 5 11 16,-5 7-1-16,-5 10 0 15,-4 6-6-15,-9 13-1 16,-5 6 0-16,-9 12 6 16,-7 0 2-16,-8 12 6 15,2-4-8-15,-10 16-6 0,8-7-5 16,-6 23-1-16,4-5-3 16,-9 16-2-16,6-8-1 15,-7 10-2-15,9-18-2 16,-2 4-2-16,9-17-3 15,0 2-3-15,11-20-3 16,6-3-9-16,8-17-5 16,4-8-33-16,9-12-54 0,5-9-26 15,7-9-36-15,10-12-23 16</inkml:trace>
          <inkml:trace contextRef="#ctx0" brushRef="#br0" timeOffset="8.13922E6">2803 9695 435 0,'0'0'102'0,"-6"-1"42"0,-1 2-128 15,-2 6-7-15,0 10-3 16,-7 10-6-16,-4 7-4 16,-8 19-4-16,-3 0 0 15,-9 15-3-15,2-8 1 16,-9 13 3-16,4-10 2 15,-9 14 4-15,6-7 2 16,-4 23 2-16,6-2 0 16,-3 25 1-16,10-1-2 0,1 24 0 15,6-11-3-15,5 12-1 16,9-26-2-16,3-7 0 16,8-35 0-16,4-14-1 15,7-33 0-15,6-13 1 16,4-18 1-16,9-18-1 15,6-14 2-15,13-22 1 16,1-9-2-16,14-22-1 16,-2-2 1-16,12-16 0 15,-3 6 2-15,8-17 5 16,-12 11 2-16,5-17 4 16,-14 13 0-16,1-17 2 15,-11 22-2-15,0-16-2 16,-13 24-1-16,-2 2-2 15,-14 25-1-15,-11 9 0 0,-8 28-1 16,-14 12-2-16,-7 18-3 16,-13 20-16-16,0 12-18 15,-17 22-31-15,2 11-15 16,-10 16-35-16,7-3-5 16,-3 6-5-16,11-10-5 15</inkml:trace>
          <inkml:trace contextRef="#ctx0" brushRef="#br0" timeOffset="8.13961E6">3147 10725 377 0,'-7'10'84'0,"1"-2"34"0,3-6-108 16,7 3-9-16,4-2-2 0,3 4-29 15,1 2-60-15,-2 0-29 16,-1 1-39-16,-10 0-33 15</inkml:trace>
        </inkml:traceGroup>
        <inkml:traceGroup>
          <inkml:annotationXML>
            <emma:emma xmlns:emma="http://www.w3.org/2003/04/emma" version="1.0">
              <emma:interpretation id="{92F27339-D482-4295-8F94-9D57BF139B00}" emma:medium="tactile" emma:mode="ink">
                <msink:context xmlns:msink="http://schemas.microsoft.com/ink/2010/main" type="inkWord" rotatedBoundingBox="16052,10749 21085,10879 21049,12269 16016,1213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.14982E6">9623 10441 349 0,'6'11'84'15,"1"-5"30"-15,4 1-98 16,5-1-11-16,6 1 4 15,-2-2-1-15,5-4 1 16,0-2 1-16,2-4-1 16,-4 1-3-16,4 1 0 15,-5 0-4-15,6 1-1 16,-3 4-3-16,8 2-3 16,-2-1-5-16,5 0-29 15,-7 0-24-15,-1 1-61 16,-9-2-13-16,-7-1-110 15</inkml:trace>
          <inkml:trace contextRef="#ctx0" brushRef="#br0" timeOffset="8.15001E6">9613 11011 369 0,'26'-4'104'0,"18"-11"28"15,5-5-106-15,21-7-11 16,-2-1-17-16,16-1-46 15,-6 4-60-15,10 4-24 16,-12 14-50-16,2 7 9 16</inkml:trace>
          <inkml:trace contextRef="#ctx0" brushRef="#br0" timeOffset="8.15629E6">11136 10768 398 0,'-1'0'99'16,"1"-3"30"-16,3 0-109 15,3-3-19-15,4-2-1 16,3-5 2-16,3 0 1 0,-1 0-1 15,4 1 0-15,-1 0-1 16,5-2 0-16,4-1-1 16,11-10 0-16,2-3 0 15,14-13-1-15,-1 1 1 16,10-10 0-16,-4 6 0 16,8-6 0-16,-8 8 0 15,6-7 0-15,-11 9 0 16,3-1 1-16,-11 8-1 0,-1 0 0 15,-9 13 0-15,-7 2-1 16,-11 8-2-16,-5 5-4 16,-10 7 3-16,-8 7 1 15,-5 8 2-15,-9 18 6 16,-7 7 4-16,-10 21 4 16,-2 3 0-16,-9 22 3 15,5-1-2-15,-13 21 0 16,5-5-5-16,-7 13-1 15,6-19-3-15,-4 11-1 16,8-23-2-16,0-1-4 16,12-17-5-16,1-4-14 15,9-20-16-15,8-6-114 16,5-15 23-16,3-8-276 16</inkml:trace>
          <inkml:trace contextRef="#ctx0" brushRef="#br0" timeOffset="8.15695E6">12341 10828 458 0,'-6'10'117'15,"2"-6"32"-15,7 1-126 16,10-5-29-16,12-3-7 15,3-3-1-15,10-6-7 16,-3-2-6-16,12-10-8 16,-4-4 5-16,11-13 2 0,-1-3 9 15,12-18 7 1,-9-1 14-16,7-12 6 16,-9 6 3-16,2-4 6 0,-12 14 0 15,3 0 1-15,-12 15-6 16,-1 6-3-16,-10 16-5 15,-5 10-2-15,-8 12-2 16,-6 16-3-16,-7 12-3 16,-5 16-2-16,-8 6 1 15,-7 16 2-15,0 0 5 0,-7 17 7 16,1-7 3-16,-6 15 5 16,2-9-1-16,-8 9 0 15,3-16-3-15,-7 8-2 16,3-19-5-16,-3 5-11 15,4-16-13-15,2-1-87 16,7-14-33-16,-1-4-28 16,7-14-86-16</inkml:trace>
          <inkml:trace contextRef="#ctx0" brushRef="#br0" timeOffset="8.15743E6">14039 10366 402 0,'21'-4'136'0,"-17"4"13"0,-2 2-96 15,-1-1-49-15,-2 5-7 16,-2 6-5-16,-3 11-11 16,-1 8-5-16,-5 13-17 15,-1 5 0-15,-5 5 7 16,-3-4 13-16,-4 7 15 15,0-5 22-15,-4 6 6 16,7-5 0-16,0 3-5 16,10-7-8-16,15 3-9 15,13-8-9-15,17-1-19 16,6-11-6-16,19-7-9 16,-3-19 1-16,16-19 7 15,-6-16 18-15,10-27 15 16,-14-9 15-16,10-23 9 15,-17-2 3-15,5-20 1 16,-14 10-7-16,1-8-3 0,-17 18-7 16,-5 5 2-16,-15 26-4 15,-12 16-6-15,-18 24-24 16,-20 24-90-16,-16 26 14 16,-33 23-237-16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1:49.8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588 116 211 0,'-24'16'108'0,"4"-4"1"0,-2 0-46 0,5-6-24 15,1-3-9-15,3-2-17 16,1 4-5-16,3-5-5 15,2 3-2-15,1 2-2 16,8 3-3-16,5-2-2 0,12 2 2 16,6-3 0-1,15-4 1-15,5-4 2 0,20-7 2 32,1 0 0-32,22-5 3 15,3 2 1-15,21-3 3 16,-6 5-1-16,20-2-1 15,-11 3-2-15,15-2-3 0,-13 0-2 16,3-7 0-16,-22 5 0 16,-2 0-1-16,-28 4 2 0,-10 3 0 15,-20 8 0 1,-10 1 3-16,-13-1 3 0,-13 2 12 16,-16 2 0-16,-11-2 0 15,-11-1-2-15,-20-2-3 16,-9-1-11-16,-26-5 0 0,-4-1 1 15,-30-2 0-15,3 2 0 16,-28 2 1-16,13 5-2 16,-20 6-1-1,19 4 0-15,-15 8 0 0,22-2-1 16,-7 8 2-16,28-2 0 16,1 3 2-16,27-2 0 15,9 7 0-15,26-7-1 16,9 5-1-16,17-2-2 15,14 5-1-15,15-3-1 16,22 3 0-16,14-5 1 0,25 1-1 16,9-9 1-16,26-1 0 15,-3 1 1-15,18 5 0 16,-10-1 0-16,22 5 1 16,-15-5-1-16,18 1 1 15,-17-4 0-15,12 3 0 16,-26-2 1-16,0 5-1 15,-26-2-1-15,-7 6 3 16,-27-2 2-16,-14 8 4 16,-22 0 3-16,-18 12 3 15,-17-2-2-15,-25 4-1 16,-9-7-4-16,-26 3-2 16,0-10-2-16,-27 5-2 15,5-9-2-15,-21 3-5 0,14-9-1 16,-11-2-5-1,24-11-3-15,1 1-1 0,26-3 0 16,7 1-2-16,26-1 2 16,17 3 0-16,24 0-6 15,27 1-4-15,22 0 4 16,21 0 1-16,12-4 0 16,24-1 11-16,2-3 5 15,30 2 1-15,-7 3 1 0,20 2 1 16,-11 0 1-1,15-1 0-15,-27-5 2 0,7-2 4 16,-27-2 1-16,-2 1 4 16,-34 0 1-16,-8 7 4 15,-22-3 1-15,-14 1 6 16,-17 0-1-16,-16 3 1 16,-16-2-7-16,-23 2-2 15,-12 0-10-15,-32 1-1 16,-6-6-3-16,-25-4 0 15,5-6 0-15,-18-11-2 16,17-7-1-16,-16-11-5 16,21-4-2-16,-4-5-7 15,24 7-4-15,-1-1-10 16,27 9-9-16,9-1-40 16,19 5-14-16,8 2-34 0,20 5-26 15,13 0-9-15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01.0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7438B8-2F2B-427D-AD47-3599AF73C41E}" emma:medium="tactile" emma:mode="ink">
          <msink:context xmlns:msink="http://schemas.microsoft.com/ink/2010/main" type="writingRegion" rotatedBoundingBox="9728,15896 9666,11830 9828,11828 9890,15893"/>
        </emma:interpretation>
      </emma:emma>
    </inkml:annotationXML>
    <inkml:traceGroup>
      <inkml:annotationXML>
        <emma:emma xmlns:emma="http://www.w3.org/2003/04/emma" version="1.0">
          <emma:interpretation id="{32508F36-D66F-4292-9987-508A5E001BDD}" emma:medium="tactile" emma:mode="ink">
            <msink:context xmlns:msink="http://schemas.microsoft.com/ink/2010/main" type="paragraph" rotatedBoundingBox="9728,15896 9666,11830 9828,11828 9890,15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2C634-6CFF-4AC3-9416-175E3EA36353}" emma:medium="tactile" emma:mode="ink">
              <msink:context xmlns:msink="http://schemas.microsoft.com/ink/2010/main" type="line" rotatedBoundingBox="9728,15896 9666,11830 9828,11827 9890,15893"/>
            </emma:interpretation>
          </emma:emma>
        </inkml:annotationXML>
        <inkml:traceGroup>
          <inkml:annotationXML>
            <emma:emma xmlns:emma="http://www.w3.org/2003/04/emma" version="1.0">
              <emma:interpretation id="{6104E8EB-2A31-499B-BE17-DB03B72320D0}" emma:medium="tactile" emma:mode="ink">
                <msink:context xmlns:msink="http://schemas.microsoft.com/ink/2010/main" type="inkWord" rotatedBoundingBox="9777,15895 9776,15829 9814,15828 9816,15895">
                  <msink:destinationLink direction="with" ref="{A6E618A6-5195-418C-AC6D-90078AF5B39F}"/>
                </msink:context>
              </emma:interpretation>
            </emma:emma>
          </inkml:annotationXML>
          <inkml:trace contextRef="#ctx0" brushRef="#br0">39 66 230 0,'-3'-2'122'0,"1"1"-3"16,-1-1-54-16,-1-1-25 16,1 1-21-16,1-3-5 15,1 0-9-15,-2 0-2 16,3 0-1-16,-2 0-1 16,-1 0 0-16,-1 2-1 15,3 0-1-15,-3-1-14 16,1 1-14-16,3 1-96 0,0-1 15 15,-2-5-230-15</inkml:trace>
        </inkml:traceGroup>
        <inkml:traceGroup>
          <inkml:annotationXML>
            <emma:emma xmlns:emma="http://www.w3.org/2003/04/emma" version="1.0">
              <emma:interpretation id="{19E20C63-DBDC-45D2-B36D-4A8E05BFD1EA}" emma:medium="tactile" emma:mode="ink">
                <msink:context xmlns:msink="http://schemas.microsoft.com/ink/2010/main" type="inkWord" rotatedBoundingBox="9803,15435 9803,15392 9863,15391 9864,15434"/>
              </emma:interpretation>
            </emma:emma>
          </inkml:annotationXML>
          <inkml:trace contextRef="#ctx0" brushRef="#br0" timeOffset="315.1642">87-422 332 0,'-8'10'115'0,"-4"-5"20"15,1 0-88-15,2-2-20 16,6-1-11-16,0 1-7 16,1-3-10-16,0-1-9 15,1-1-8-15,1 0-32 16,-2-3-23-16,2-3-61 15,-3-2-11-15,-2-5-104 16</inkml:trace>
        </inkml:traceGroup>
        <inkml:traceGroup>
          <inkml:annotationXML>
            <emma:emma xmlns:emma="http://www.w3.org/2003/04/emma" version="1.0">
              <emma:interpretation id="{1314FD4F-4811-4B06-89CC-8A92329ABD68}" emma:medium="tactile" emma:mode="ink">
                <msink:context xmlns:msink="http://schemas.microsoft.com/ink/2010/main" type="inkWord" rotatedBoundingBox="9773,14884 9772,14848 9805,14847 9806,14883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;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531.6003">29-947 341 0,'-7'0'110'16,"-2"2"19"-16,2-2-97 0,0 0-13 15,6 0-16-15,-1-3-22 16,2 3-22-16,2-5-88 15,-1-5 7-15,1-8-200 16</inkml:trace>
        </inkml:traceGroup>
        <inkml:traceGroup>
          <inkml:annotationXML>
            <emma:emma xmlns:emma="http://www.w3.org/2003/04/emma" version="1.0">
              <emma:interpretation id="{4D9C70BF-48B8-407C-88BB-D144FC63A033}" emma:medium="tactile" emma:mode="ink">
                <msink:context xmlns:msink="http://schemas.microsoft.com/ink/2010/main" type="inkWord" rotatedBoundingBox="9757,14504 9754,14303 9789,14302 9792,14504"/>
              </emma:interpretation>
            </emma:emma>
          </inkml:annotationXML>
          <inkml:trace contextRef="#ctx0" brushRef="#br0" timeOffset="751.0171">16-1325 217 0,'-7'0'116'0,"2"0"-6"0,-1-2-51 0,1-1-27 15,1 1-20-15,3-3-5 0,1 0-7 16,0-3 0-16,0-2-1 16,-2 0 0-16,0-2 0 15,1-1-5-15,-1 2-3 16,0-6-16-16,2-1-14 15,0-7-70-15,2-2 8 16,-2-6-159-16</inkml:trace>
        </inkml:traceGroup>
        <inkml:traceGroup>
          <inkml:annotationXML>
            <emma:emma xmlns:emma="http://www.w3.org/2003/04/emma" version="1.0">
              <emma:interpretation id="{76DED45A-782C-4873-8F0A-78AB6635D0FC}" emma:medium="tactile" emma:mode="ink">
                <msink:context xmlns:msink="http://schemas.microsoft.com/ink/2010/main" type="inkWord" rotatedBoundingBox="9740,13941 9733,13446 9800,13444 9808,13940"/>
              </emma:interpretation>
            </emma:emma>
          </inkml:annotationXML>
          <inkml:trace contextRef="#ctx0" brushRef="#br0" timeOffset="1003.9176">27-1888 169 0,'4'-15'114'16,"-4"7"-7"-16,-4 1-11 15,3 2-51-15,-3 4-1 16,1 1-12-16,0-4-10 16,0 3-12-16,-1 1-4 15,3-4-5-15,1-1-9 16,-2 2-8-16,2-5-20 16,-3-1-9-16,-1-4-18 15,-2 0-1-15,1-5-11 16,-2-1-14-16,0-2 5 15,-1-1-10-15,3-3 23 16</inkml:trace>
          <inkml:trace contextRef="#ctx0" brushRef="#br0" timeOffset="1257.7779">-36-2263 213 0,'2'-2'72'0,"0"1"13"0,-4-1-58 16,0-1-7-16,2-1-9 15,0 1 1-15,0 0-8 16,0-2-3-16,2 1-7 0,-2-2-21 16,2-4-22-16,-4-3-3 15,2 1-1-15,-2-5-30 16,-1 2 27-16,-2-5-62 16</inkml:trace>
        </inkml:traceGroup>
        <inkml:traceGroup>
          <inkml:annotationXML>
            <emma:emma xmlns:emma="http://www.w3.org/2003/04/emma" version="1.0">
              <emma:interpretation id="{9D33E269-EB2F-41E7-A326-3AD59F87BCF0}" emma:medium="tactile" emma:mode="ink">
                <msink:context xmlns:msink="http://schemas.microsoft.com/ink/2010/main" type="inkWord" rotatedBoundingBox="9730,13104 9729,13071 9758,13071 9758,13103"/>
              </emma:interpretation>
            </emma:emma>
          </inkml:annotationXML>
          <inkml:trace contextRef="#ctx0" brushRef="#br0" timeOffset="1436.3022">-22-2741 346 0,'-5'0'118'0,"-5"0"15"15,5 1-98-15,0-1-12 16,6 5-18-16,1-1-13 15,1-3-13-15,2 3-33 0,2-3-25 16,-4-7-52-16,1-4-15 16,-1-7-74-16</inkml:trace>
        </inkml:traceGroup>
        <inkml:traceGroup>
          <inkml:annotationXML>
            <emma:emma xmlns:emma="http://www.w3.org/2003/04/emma" version="1.0">
              <emma:interpretation id="{A8E1DCAA-5DE5-481A-954E-C5175BC86E33}" emma:medium="tactile" emma:mode="ink">
                <msink:context xmlns:msink="http://schemas.microsoft.com/ink/2010/main" type="inkWord" rotatedBoundingBox="9680,12752 9666,11830 9828,11827 9842,12750"/>
              </emma:interpretation>
            </emma:emma>
          </inkml:annotationXML>
          <inkml:trace contextRef="#ctx0" brushRef="#br0" timeOffset="1719.2877">-56-3077 227 0,'-8'-3'99'0,"-5"2"11"0,5 1-61 0,1-2-10 15,2 0-17-15,5 2-9 16,3 0-12-16,1-3-5 16,-1 0-1-16,0-2-6 15,-1-4-5-15,0-2-14 16,-2 1-5-16,0-5-6 15,1 1-31-15,-1-2-24 16,0-1 3-16,0-3-63 16</inkml:trace>
          <inkml:trace contextRef="#ctx0" brushRef="#br0" timeOffset="1792.4908">-31-3387 150 0,'5'0'49'0,"-3"-2"15"0,0-1-40 16,1 0-13-16,0-6-18 16,1-4-49-16,-3 0 0 15,6-9-122-15</inkml:trace>
          <inkml:trace contextRef="#ctx0" brushRef="#br0" timeOffset="1965.0328">13-3726 250 0,'-7'7'98'15,"2"0"12"-15,0-1-69 0,2 1-13 16,3 0-16-16,1-1-19 16,3 1-23-16,2-2-62 15,-1-3-18-15,-1-7-29 16,-1-2-21-16</inkml:trace>
          <inkml:trace contextRef="#ctx0" brushRef="#br0" timeOffset="2252.3506">6-3961 219 0,'-5'18'59'0,"3"-13"13"15,6-2-68-15,4-8-25 16,3-10-53-16,1-1 5 16,5-14-120-16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06.28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534F65-B544-4709-A8AA-893CEB33F7EE}" emma:medium="tactile" emma:mode="ink">
          <msink:context xmlns:msink="http://schemas.microsoft.com/ink/2010/main" type="writingRegion" rotatedBoundingBox="6888,11232 9880,11697 9615,13401 6622,12935"/>
        </emma:interpretation>
      </emma:emma>
    </inkml:annotationXML>
    <inkml:traceGroup>
      <inkml:annotationXML>
        <emma:emma xmlns:emma="http://www.w3.org/2003/04/emma" version="1.0">
          <emma:interpretation id="{7385B2EE-5382-46F2-81B2-D2FB429A6BFD}" emma:medium="tactile" emma:mode="ink">
            <msink:context xmlns:msink="http://schemas.microsoft.com/ink/2010/main" type="paragraph" rotatedBoundingBox="6888,11232 9880,11697 9848,11901 6856,11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718A88-EBB6-4C90-9328-1D4FC749F0BD}" emma:medium="tactile" emma:mode="ink">
              <msink:context xmlns:msink="http://schemas.microsoft.com/ink/2010/main" type="line" rotatedBoundingBox="6888,11232 9880,11697 9848,11901 6856,11435"/>
            </emma:interpretation>
          </emma:emma>
        </inkml:annotationXML>
        <inkml:traceGroup>
          <inkml:annotationXML>
            <emma:emma xmlns:emma="http://www.w3.org/2003/04/emma" version="1.0">
              <emma:interpretation id="{4D8170F3-34AA-4467-A130-8F61DF81EC72}" emma:medium="tactile" emma:mode="ink">
                <msink:context xmlns:msink="http://schemas.microsoft.com/ink/2010/main" type="inkWord" rotatedBoundingBox="6888,11232 7000,11249 6986,11343 6873,11325">
                  <msink:destinationLink direction="with" ref="{7805FAAA-ED4E-4B11-A45B-D11F4FC890D7}"/>
                  <msink:destinationLink direction="with" ref="{3CA922C0-DB83-40CB-9D82-2C9C1109AAE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3341-89 67 0,'23'18'18'16,"-5"0"-1"-16,4 9-37 15,-6-4 3-15,3 2-47 16</inkml:trace>
        </inkml:traceGroup>
        <inkml:traceGroup>
          <inkml:annotationXML>
            <emma:emma xmlns:emma="http://www.w3.org/2003/04/emma" version="1.0">
              <emma:interpretation id="{2EB1304F-E490-45F0-A7A7-0384AFBD63C6}" emma:medium="tactile" emma:mode="ink">
                <msink:context xmlns:msink="http://schemas.microsoft.com/ink/2010/main" type="inkWord" rotatedBoundingBox="7512,11428 7619,11444 7603,11552 7495,11535"/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267.1073">3965 107 161 0,'0'15'126'16,"-2"0"-22"-16,4-5-16 16,4 3-63-16,4 0-15 0,2 2-17 15,3 0-29-15,0 0-68 16,-2-7 1-16,7-3-160 15</inkml:trace>
        </inkml:traceGroup>
        <inkml:traceGroup>
          <inkml:annotationXML>
            <emma:emma xmlns:emma="http://www.w3.org/2003/04/emma" version="1.0">
              <emma:interpretation id="{F3DF002C-40D7-4209-BBB8-E9F4C00BF4D8}" emma:medium="tactile" emma:mode="ink">
                <msink:context xmlns:msink="http://schemas.microsoft.com/ink/2010/main" type="inkWord" rotatedBoundingBox="8310,11478 8473,11504 8466,11543 8304,11517"/>
              </emma:interpretation>
              <emma:one-of disjunction-type="recognition" id="oneOf2"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: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"</emma:literal>
                </emma:interpretation>
                <emma:interpretation id="interp10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703.8221">4758 196 225 0,'20'4'76'0,"5"-6"10"0,-2 0-67 16,6-1-52-16,-4 0-49 15,1-1-7-15,-6 1-112 16</inkml:trace>
        </inkml:traceGroup>
        <inkml:traceGroup>
          <inkml:annotationXML>
            <emma:emma xmlns:emma="http://www.w3.org/2003/04/emma" version="1.0">
              <emma:interpretation id="{7E4D725F-35D0-4ECB-BE9C-9F0BEE56CD03}" emma:medium="tactile" emma:mode="ink">
                <msink:context xmlns:msink="http://schemas.microsoft.com/ink/2010/main" type="inkWord" rotatedBoundingBox="8938,11727 9179,11765 9175,11789 8934,11752"/>
              </emma:interpretation>
            </emma:emma>
          </inkml:annotationXML>
          <inkml:trace contextRef="#ctx0" brushRef="#br0" timeOffset="784.6033">5389 420 220 0,'13'10'92'0,"9"-3"3"16,3-7-57-16,10 2-33 15,-2-2-51-15,7 3-46 16,-4-3-16-16,3 2-95 0</inkml:trace>
        </inkml:traceGroup>
        <inkml:traceGroup>
          <inkml:annotationXML>
            <emma:emma xmlns:emma="http://www.w3.org/2003/04/emma" version="1.0">
              <emma:interpretation id="{55348411-BB9B-4A85-901C-161C28387ED9}" emma:medium="tactile" emma:mode="ink">
                <msink:context xmlns:msink="http://schemas.microsoft.com/ink/2010/main" type="inkWord" rotatedBoundingBox="9678,11696 9876,11727 9872,11748 9675,11718"/>
              </emma:interpretation>
            </emma:emma>
          </inkml:annotationXML>
          <inkml:trace contextRef="#ctx0" brushRef="#br0" timeOffset="1039.3315">6128 397 180 0,'36'0'37'0,"-1"-3"-2"0,10 5-86 15,-7 1-5-15,9 4-88 16</inkml:trace>
        </inkml:traceGroup>
      </inkml:traceGroup>
    </inkml:traceGroup>
    <inkml:traceGroup>
      <inkml:annotationXML>
        <emma:emma xmlns:emma="http://www.w3.org/2003/04/emma" version="1.0">
          <emma:interpretation id="{CA3D2888-4746-453C-8CF3-D3AEEFDD6BD0}" emma:medium="tactile" emma:mode="ink">
            <msink:context xmlns:msink="http://schemas.microsoft.com/ink/2010/main" type="paragraph" rotatedBoundingBox="9456,13123 6890,13090 6894,12829 9460,128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B27BCD-7FEA-4D5C-857D-159D5BCE4C54}" emma:medium="tactile" emma:mode="ink">
              <msink:context xmlns:msink="http://schemas.microsoft.com/ink/2010/main" type="inkBullet" rotatedBoundingBox="7109,12899 6893,12896 6894,12828 7110,12831"/>
            </emma:interpretation>
            <emma:one-of disjunction-type="recognition" id="oneOf3">
              <emma:interpretation id="interp11" emma:lang="" emma:confidence="0">
                <emma:literal>-</emma:literal>
              </emma:interpretation>
            </emma:one-of>
          </emma:emma>
        </inkml:annotationXML>
        <inkml:trace contextRef="#ctx0" brushRef="#br0" timeOffset="10958.448">3563 1571 229 0,'-26'5'158'0,"-6"-3"-24"0,2-4-30 15,4-5-80-15,7 1-19 16,1-4-29-16,5 1-41 16,-6-2-69-16,3-1-10 15,-1-1-142-15</inkml:trace>
      </inkml:traceGroup>
      <inkml:traceGroup>
        <inkml:annotationXML>
          <emma:emma xmlns:emma="http://www.w3.org/2003/04/emma" version="1.0">
            <emma:interpretation id="{7499BCC5-DED4-4E8A-A61F-15AA8F1B93D5}" emma:medium="tactile" emma:mode="ink">
              <msink:context xmlns:msink="http://schemas.microsoft.com/ink/2010/main" type="line" rotatedBoundingBox="9456,13123 7650,13100 7653,12926 9459,12950"/>
            </emma:interpretation>
          </emma:emma>
        </inkml:annotationXML>
        <inkml:traceGroup>
          <inkml:annotationXML>
            <emma:emma xmlns:emma="http://www.w3.org/2003/04/emma" version="1.0">
              <emma:interpretation id="{F157C0F2-FB2F-4849-8F27-788F2A47BE02}" emma:medium="tactile" emma:mode="ink">
                <msink:context xmlns:msink="http://schemas.microsoft.com/ink/2010/main" type="inkWord" rotatedBoundingBox="7828,13102 7650,13100 7651,13047 7829,13050"/>
              </emma:interpretation>
            </emma:emma>
          </inkml:annotationXML>
          <inkml:trace contextRef="#ctx0" brushRef="#br0" timeOffset="10687.428">4282 1729 223 0,'-25'15'123'0,"-3"-2"-10"15,5-5-54 1,-1 0-44-16,6-3-40 0,-4-3-83 16,4-4-3-16,-2-8-177 15</inkml:trace>
        </inkml:traceGroup>
        <inkml:traceGroup>
          <inkml:annotationXML>
            <emma:emma xmlns:emma="http://www.w3.org/2003/04/emma" version="1.0">
              <emma:interpretation id="{983C671E-1BF4-412E-9C47-63682C411BC2}" emma:medium="tactile" emma:mode="ink">
                <msink:context xmlns:msink="http://schemas.microsoft.com/ink/2010/main" type="inkWord" rotatedBoundingBox="9459,12963 9392,12962 9393,12949 9459,12950"/>
              </emma:interpretation>
            </emma:emma>
          </inkml:annotationXML>
          <inkml:trace contextRef="#ctx0" brushRef="#br0" timeOffset="10236.0757">5912 1642 365 0,'-3'-1'116'15,"0"-1"24"-15,-2-1-98 0,5 1-22 16,0 0-8-16,-2 2-11 16,2 0-5-16,2 0-3 15,-2-1-5-15,-2 1-1 16,-1 0-2-16,-2-2-59 16,-7 4-59-16,-1 3 0 15,-7-2-171-15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8.9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459A606-50B6-4AC9-9A4F-8082778D3F50}" emma:medium="tactile" emma:mode="ink">
          <msink:context xmlns:msink="http://schemas.microsoft.com/ink/2010/main" type="inkDrawing" rotatedBoundingBox="362,2400 887,378 1502,538 976,2559" semanticType="callout" shapeName="Other">
            <msink:sourceLink direction="with" ref="{7E9713EB-4BC4-473F-B922-87C52AC1F2B1}"/>
          </msink:context>
        </emma:interpretation>
      </emma:emma>
    </inkml:annotationXML>
    <inkml:trace contextRef="#ctx0" brushRef="#br0">-177-2133 349 0,'-5'8'74'0,"0"2"32"16,0 3-103-16,1 10-3 0,1 4-1 15,-5 9 2 1,-6 4 0-16,-7 0 0 0,-2-2 0 16,-14 4 2-16,-3-6 1 15,-13 4 7-15,0-5 0 16,-15 6 4-16,10-4-1 16,-9 13 2-16,13 0-9 15,1 13 0-15,16-4-6 16,0 21-5-16,18-3-5 0,2 15-3 15,7 0-3-15,5 24-3 16,8-13 2-16,7 16-4 16,2-12-3-16,8 7-7 15,1-19 2-15,6 1-2 16,-2-23 5-16,8 0-2 16,0-23 1-16,9-10-31 15,-1-14-16-15,11-7-13 16,-1-14-38-16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9.4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E9713EB-4BC4-473F-B922-87C52AC1F2B1}" emma:medium="tactile" emma:mode="ink">
          <msink:context xmlns:msink="http://schemas.microsoft.com/ink/2010/main" type="inkDrawing" rotatedBoundingBox="1599,2578 1825,2762 1637,2993 1411,2810" shapeName="Other">
            <msink:destinationLink direction="with" ref="{7DE6627A-48E3-47F3-817A-8177C71DD9E0}"/>
            <msink:destinationLink direction="with" ref="{D459A606-50B6-4AC9-9A4F-8082778D3F50}"/>
          </msink:context>
        </emma:interpretation>
      </emma:emma>
    </inkml:annotationXML>
    <inkml:trace contextRef="#ctx0" brushRef="#br0">126 33 341 0,'-8'-10'115'0,"-5"0"17"0,5 3-92 16,3 2-18-16,3 4-9 16,-1 1-16-16,1 1-11 15,-3 3-11-15,0 6 2 16,-2 3 2-16,-6 9 3 15,1-1 12-15,-4 9 13 16,4-3-2-16,-1 6 1 16,11 0-2-16,2 2-1 15,15-10-3-15,7-2 0 16,1-8-1-16,10-10-5 16,2-7-3-16,-2-3-5 0,-1-8-7 15,4-7-1-15,-4-1 5 16,-4-6 9-16,-8 0 8 15,-7 2 18-15,-9 7 2 16,-9 3-7-16,-9 9-32 16,-9 11-84-16,-5 11 2 15,-10 14-206-15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7.8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DE6627A-48E3-47F3-817A-8177C71DD9E0}" emma:medium="tactile" emma:mode="ink">
          <msink:context xmlns:msink="http://schemas.microsoft.com/ink/2010/main" type="inkDrawing" rotatedBoundingBox="1587,2452 3073,799 3296,1000 1811,2653" semanticType="callout" shapeName="Other">
            <msink:sourceLink direction="with" ref="{7E9713EB-4BC4-473F-B922-87C52AC1F2B1}"/>
          </msink:context>
        </emma:interpretation>
      </emma:emma>
    </inkml:annotationXML>
    <inkml:trace contextRef="#ctx0" brushRef="#br0">1798-1601 177 0,'-11'-26'94'0,"-6"1"-2"16,0 7-33-16,4 1-34 15,5 10-11-15,-6 6-9 16,1 4-8-16,-5 5-3 0,-4 7 1 16,-8 2 9-16,1 1 8 15,-13 7 9-15,1 0 3 16,-9 10 6-16,-3 0-6 15,-12 11 1-15,3 1-5 16,-19 17 1-16,3 0-4 16,-12 22 0-16,11-3-4 15,-9 26-3-15,16-7-4 16,-6 14-2-16,17-10-3 0,-5 10-1 16,11-21-3-16,-3 10-3 15,10-21-2-15,-4 1-6 16,11-20-2-16,2-11-21 15,18-22-15-15,3-10-81 16,11-17 6-16,9-22-177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47.1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2C1DFB-6614-40C6-9DD0-C5F585CBECE7}" emma:medium="tactile" emma:mode="ink">
          <msink:context xmlns:msink="http://schemas.microsoft.com/ink/2010/main" type="inkDrawing" rotatedBoundingBox="3901,5363 5227,5333 5229,5411 3903,5441" shapeName="Other">
            <msink:destinationLink direction="with" ref="{00FD32E3-1205-45A1-8387-7B1CD1A9478A}"/>
          </msink:context>
        </emma:interpretation>
      </emma:emma>
    </inkml:annotationXML>
    <inkml:trace contextRef="#ctx0" brushRef="#br0">2494 2742 275 0,'-28'28'109'15,"6"-13"12"-15,5-2-72 16,11-6-24-16,9-1-7 0,5-2-11 16,11-3-3-16,7 3 2 15,17-6 0-15,9-1-1 16,22-7-1-16,0-2-2 15,17-3-1-15,-10 3-1 16,19 1-1 0,-16 6 0-16,21 8-5 0,-7 4-12 0,15 3-36 15,-14 1-38 1,4-2-34-16,-25-9-33 0,-3-10-15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8.1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6E0084D-D027-4A8D-9FA8-4394C5F18847}" emma:medium="tactile" emma:mode="ink">
          <msink:context xmlns:msink="http://schemas.microsoft.com/ink/2010/main" type="inkDrawing" rotatedBoundingBox="3397,743 3916,2700 3850,2717 3330,760" semanticType="callout" shapeName="Other">
            <msink:sourceLink direction="with" ref="{3B6B0A24-5204-4864-8648-02241FE9D7EC}"/>
          </msink:context>
        </emma:interpretation>
      </emma:emma>
    </inkml:annotationXML>
    <inkml:trace contextRef="#ctx0" brushRef="#br0">1893-1871 431 0,'15'23'98'0,"-7"10"37"0,-8-1-124 16,12 24-10-16,4 14-1 15,9 28 0-15,-3 5 0 16,8 33 0-16,-2-5 0 16,5 30-1-1,-1-13 0-15,7 15 0 16,-4-27-1-16,5-2 1 0,-8-33 0 16,1-6 0-16,-7-30 0 0,1-4-3 15,-4-14-4-15,0-1-47 16,-4-8-79-16,-4 4 7 15,-9-9-211-15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46.7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0FD32E3-1205-45A1-8387-7B1CD1A9478A}" emma:medium="tactile" emma:mode="ink">
          <msink:context xmlns:msink="http://schemas.microsoft.com/ink/2010/main" type="inkDrawing" rotatedBoundingBox="4281,5409 4594,3811 4762,3844 4449,5442" semanticType="callout" shapeName="Other">
            <msink:sourceLink direction="with" ref="{212C1DFB-6614-40C6-9DD0-C5F585CBECE7}"/>
          </msink:context>
        </emma:interpretation>
      </emma:emma>
    </inkml:annotationXML>
    <inkml:trace contextRef="#ctx0" brushRef="#br0">3261 1221 218 0,'1'5'154'0,"-7"-3"-40"16,-8-4-36-16,8 4-53 15,3-1-52-15,1-1 32 16,2 0-8-16,0 2-6 16,0-2 8-16,-5 10 7 0,-3 6-5 15,-7 14 4-15,-7 10 3 16,-8 23 3-16,-1 4 0 15,-8 21 3 1,5 3-2-16,-3 27-3 0,7-4-3 16,5 39-2-16,7-10-3 15,6 21-2-15,6-19-3 16,6-6-6-16,5-48-6 16,3-19-26-16,2-37-29 0,3-25-54 15,-4-19-12-15,1-14-98 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47.5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F0CBDF5-6896-4108-9ED3-66A82899E81A}" emma:medium="tactile" emma:mode="ink">
          <msink:context xmlns:msink="http://schemas.microsoft.com/ink/2010/main" type="inkDrawing" rotatedBoundingBox="4336,4036 5333,3399 5373,3462 4377,4100" semanticType="callout" shapeName="Other"/>
        </emma:interpretation>
      </emma:emma>
    </inkml:annotationXML>
    <inkml:trace contextRef="#ctx0" brushRef="#br0">2895 1480 317 0,'-1'-5'91'0,"2"-12"18"15,14-14-83-15,17-7-26 16,19-9-2-16,1 4 2 15,9 0 0-15,-6 10-3 16,5-2-3-16,-9 8-3 16,7-4-1-16,-6 6 1 0,6-5 1 15,-3 2 5-15,8-9-4 16,-5 2-9 0,13-11-58-16,-8 6-24 0,7-2-23 15,-12 16-55-15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48.0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F12127D-D067-490D-98F8-FAE548D14885}" emma:medium="tactile" emma:mode="ink">
          <msink:context xmlns:msink="http://schemas.microsoft.com/ink/2010/main" type="inkDrawing" rotatedBoundingBox="5697,5576 5939,4593 6369,4698 6127,5682" semanticType="callout" shapeName="Other"/>
        </emma:interpretation>
      </emma:emma>
    </inkml:annotationXML>
    <inkml:trace contextRef="#ctx0" brushRef="#br0">4305 2592 232 0,'22'-18'48'0,"14"-15"22"16,6-10-75-16,12-11-14 15,-4 1-7-15,7-11-3 16,-11 5 1-16,2 1 6 16,-11 10 18-16,-2 3 8 15,-14 17 11-15,-3 7 12 16,-8 11 8-16,-5 6 14 16,-5 11 0-16,-6 19 1 15,-3 13-6-15,-2 27-5 0,-4 10-16 16,-3 29-1-1,4 0-10-15,1 16-6 0,3-17-13 16,0 11-54-16,2-25-58 16,-5-2-6-16,-1-22-154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1:50.11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1202 139 0,'120'-10'119'0,"17"-15"-11"15,-18-9-30-15,7-8-2 0,-19-2-27 16,5-8-1 0,-24 7-11-16,0-7-1 15,-20 5-10-15,-4-4-5 16,-12 7-10-16,1-13-1 0,-14-1-5 15,3-14-1-15,-10-3-1 16,-3-19-1-16,-8 5-1 0,-8-7 0 16,-12 17-5-16,-9 11-3 15,-8 27-4-15,-15 15-46 16,0 21-98 0,-10 17 17-16,-9 13-263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51.0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1908939-0EBA-4D1F-8F69-5F1EF8119BD1}" emma:medium="tactile" emma:mode="ink">
          <msink:context xmlns:msink="http://schemas.microsoft.com/ink/2010/main" type="inkDrawing" rotatedBoundingBox="23842,16600 24873,16310 24912,16446 23880,16736" shapeName="Other">
            <msink:destinationLink direction="with" ref="{F0A23753-F396-4D6C-A1D7-FB601E0CE5E4}"/>
          </msink:context>
        </emma:interpretation>
      </emma:emma>
    </inkml:annotationXML>
    <inkml:trace contextRef="#ctx0" brushRef="#br0">-1720 1654 346 0,'0'-6'111'0,"-3"-4"18"0,1-2-93 16,7-5-12-16,7-1-12 15,9-5 1-15,7 1-4 0,16-9-3 16,5 4-3-16,20-3-1 16,-3 5-3-1,15 4-2-15,-4 8-3 0,11-1-10 16,-9 8-10-16,14-3-26 31,-10 3-30-31,9 2-50 0,-18 6-11 16,3 6-86-16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50.5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4CBEA4-DA02-45D1-87D4-09C7EDFF7D80}" emma:medium="tactile" emma:mode="ink">
          <msink:context xmlns:msink="http://schemas.microsoft.com/ink/2010/main" type="inkDrawing" rotatedBoundingBox="23689,17844 25216,17294 25251,17392 23724,17941" shapeName="Other">
            <msink:destinationLink direction="with" ref="{3A3BB49D-42D0-4A9A-BDAD-B2084A30DD90}"/>
            <msink:destinationLink direction="with" ref="{F0A23753-F396-4D6C-A1D7-FB601E0CE5E4}"/>
          </msink:context>
        </emma:interpretation>
      </emma:emma>
    </inkml:annotationXML>
    <inkml:trace contextRef="#ctx0" brushRef="#br0">-1864 2808 434 0,'-12'7'108'0,"0"-2"33"15,9-5-126-15,15-5-8 0,6-4-7 16,18-2 0-16,9-6 1 15,27-3-2-15,4-5 0 16,25-10-2-16,1 4-1 16,20-6-7-16,-10 2-4 15,12 1-7-15,-19 5 0 16,8-5-3 0,-24-1 7-16,1-4 4 0,-22 5 7 15,-3-8-2-15,-17 7-9 0,0 0-94 16,-13 4 24-16,-7 3-247 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49.8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A23753-F396-4D6C-A1D7-FB601E0CE5E4}" emma:medium="tactile" emma:mode="ink">
          <msink:context xmlns:msink="http://schemas.microsoft.com/ink/2010/main" type="inkDrawing" rotatedBoundingBox="24144,17778 24282,16723 24324,16728 24185,17784" semanticType="callout" shapeName="Other">
            <msink:sourceLink direction="with" ref="{7C4CBEA4-DA02-45D1-87D4-09C7EDFF7D80}"/>
            <msink:sourceLink direction="with" ref="{71908939-0EBA-4D1F-8F69-5F1EF8119BD1}"/>
          </msink:context>
        </emma:interpretation>
      </emma:emma>
    </inkml:annotationXML>
    <inkml:trace contextRef="#ctx0" brushRef="#br0">-1275 1653 283 0,'-13'19'106'0,"-1"1"13"16,1 5-71-16,5 2-20 15,1 4-5-15,2 3-11 16,-1 10-2-16,1 1-3 0,-2 17-1 15,-1-1-4-15,-4 15 0 16,2-6-1-16,-2 16 0 16,2-16-3-16,1 10-8 15,4-15-13 1,1 8-46-16,3-15-60 0,1 3-7 16,1-14-142-16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50.1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A3BB49D-42D0-4A9A-BDAD-B2084A30DD90}" emma:medium="tactile" emma:mode="ink">
          <msink:context xmlns:msink="http://schemas.microsoft.com/ink/2010/main" type="inkDrawing" rotatedBoundingBox="24644,17835 24651,16907 24674,16908 24667,17836" semanticType="callout" shapeName="Other">
            <msink:sourceLink direction="with" ref="{7C4CBEA4-DA02-45D1-87D4-09C7EDFF7D80}"/>
          </msink:context>
        </emma:interpretation>
      </emma:emma>
    </inkml:annotationXML>
    <inkml:trace contextRef="#ctx0" brushRef="#br0">-940 1832 407 0,'14'1'117'0,"-18"1"28"15,1 6-108-15,5 12-25 16,-4 17-2-16,2 9-6 16,0 26-2-16,-2 2-2 15,2 13-5-15,0-11-4 16,2 15-14-16,0-11-17 16,-1 8-39-16,-1-13-15 15,-3 0-44 1,-5-24-17-16,-6-6-35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51.5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86A0CC6-B72A-4DA3-9BC1-7D352217230F}" emma:medium="tactile" emma:mode="ink">
          <msink:context xmlns:msink="http://schemas.microsoft.com/ink/2010/main" type="inkDrawing" rotatedBoundingBox="25260,18343 25265,17281 25956,17285 25951,18346" semanticType="callout" shapeName="Other">
            <msink:sourceLink direction="with" ref="{5A6D2627-0036-463F-89C8-10B20991B2E6}"/>
          </msink:context>
        </emma:interpretation>
      </emma:emma>
    </inkml:annotationXML>
    <inkml:trace contextRef="#ctx0" brushRef="#br0">-110 2219 330 0,'15'-9'137'0,"-13"6"1"0,-2 3-71 16,5 2-58-16,3-2-5 15,4 1-3-15,4 9-1 16,3 0 1-16,-6 8-1 16,-1 4-2-16,-7 8-3 15,-9 3-5-15,-9 14-8 16,-7-3 1-16,-13 13 0 16,-4-1 5-16,-7 9 11 15,2-5 13-15,-1 3 6 16,10-10 2-16,3-1 1 15,12-16-5-15,6 1-5 16,7-14-5-16,10 3-2 0,3-6-2 16,12 5-1-16,7-5-2 15,19 8 2-15,7-4-1 16,29 10-7-16,2-4-10 16,24 10-89-16,-10-5-37 15,-5 2-27-15,-28-11-102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3.6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A6D2627-0036-463F-89C8-10B20991B2E6}" emma:medium="tactile" emma:mode="ink">
          <msink:context xmlns:msink="http://schemas.microsoft.com/ink/2010/main" type="inkDrawing" rotatedBoundingBox="27714,14926 27900,17061 25607,17261 25421,15126" shapeName="Other">
            <msink:destinationLink direction="with" ref="{086A0CC6-B72A-4DA3-9BC1-7D352217230F}"/>
          </msink:context>
        </emma:interpretation>
      </emma:emma>
    </inkml:annotationXML>
    <inkml:trace contextRef="#ctx0" brushRef="#br0">400 5 370 0,'22'-7'143'0,"-11"7"13"0,8 2-74 0,7-2-67 15,14 5 0 1,3 3-1-16,17 7-9 0,3 3-4 16,17 9-1-16,-4-1-1 15,17 9-2-15,-8-5 1 16,13 5 0-16,-9-2 0 16,17 9 1-16,-11-6 1 15,15 11 1-15,-16-4 0 16,8 5 0-16,-19-2 1 15,10 8 1-15,-20-5-2 0,1 8 1 16,-16-4-1-16,-3 10 0 16,-20-2 1-1,-10 16 1-15,-20 1-1 0,-17 16 3 16,-16-4 2-16,-22 16 5 16,-8-11 0-16,-22 11 2 15,-3-13-2-15,-29 10-3 16,0-17-4-16,-29 9-2 15,8-20-3-15,-24-4-2 16,17-19-3-16,-24-9-9 16,19-22-3-16,-11-7-13 15,20-14-7-15,-8-5-59 16,24-5-68-16,-11-5-2 16,20 0-191-16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6.0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68046A-7E4E-4CAA-B7CA-1ABB7777AB7B}" emma:medium="tactile" emma:mode="ink">
          <msink:context xmlns:msink="http://schemas.microsoft.com/ink/2010/main" type="inkDrawing" rotatedBoundingBox="27916,18410 28152,17035 28257,17053 28020,18428" semanticType="callout" shapeName="Other">
            <msink:sourceLink direction="with" ref="{0C56CD05-AAFD-4FCA-9628-7F18EDD35352}"/>
          </msink:context>
        </emma:interpretation>
      </emma:emma>
    </inkml:annotationXML>
    <inkml:trace contextRef="#ctx0" brushRef="#br0">2588 1965 203 0,'-7'45'196'16,"-3"5"-48"-16,6-4-121 0,0 16 122 15,1-2-136-15,0 16-5 16,-1 0-6 0,-2 21-1-16,-3-8-1 0,-1 13-4 15,0-11-1 1,-3 7-3-16,1-17-1 0,-6 4-2 16,2-15 3-16,-8-1 0 15,4-14 2-15,-3-3-6 16,5-18-3-16,1-7-30 15,7-17-27-15,0-15-63 16,4-13-13-16,2-20-112 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6.4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C56CD05-AAFD-4FCA-9628-7F18EDD35352}" emma:medium="tactile" emma:mode="ink">
          <msink:context xmlns:msink="http://schemas.microsoft.com/ink/2010/main" type="inkDrawing" rotatedBoundingBox="27729,17271 28795,16346 29175,16784 28109,17709" semanticType="enclosure" shapeName="Other">
            <msink:destinationLink direction="with" ref="{C868046A-7E4E-4CAA-B7CA-1ABB7777AB7B}"/>
          </msink:context>
        </emma:interpretation>
      </emma:emma>
    </inkml:annotationXML>
    <inkml:trace contextRef="#ctx0" brushRef="#br0">2419 2302 207 0,'26'-103'223'0,"-1"15"-88"15,13-13-16-15,7 13-74 16,13-8-70-16,2 16 50 16,13-3-2-16,0 22-7 15,14 1-3-15,-4 19-6 16,13 11-1 0,-10 18-4-16,9 17-1 0,-21 17-1 15,-5 14 0-15,-26 4 1 0,-8 6 6 16,-25-4 4-16,-14 4 4 15,-14-2 1-15,-15 9 0 16,-9 1-6-16,-21 15-3 16,-7-6 0-16,-24 8 1 15,4-8-1-15,-16 3-1 16,15-12-1-16,-6 0-13 16,23-9-8-16,-3 5-16 15,19-10-9-15,3 3-142 16,11-3 39-16,-1 0-344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08.3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E2FA0B-B058-4858-89EE-6FF524245B4C}" emma:medium="tactile" emma:mode="ink">
          <msink:context xmlns:msink="http://schemas.microsoft.com/ink/2010/main" type="inkDrawing" rotatedBoundingBox="694,11517 1495,9823 2058,10089 1257,11783" semanticType="callout" shapeName="Other">
            <msink:sourceLink direction="with" ref="{80A6ACF3-278E-4201-BD5A-7EDB37242EC3}"/>
            <msink:sourceLink direction="with" ref="{C41DA80B-77E5-4C41-807F-FFE84938792A}"/>
            <msink:sourceLink direction="with" ref="{3B6B0A24-5204-4864-8648-02241FE9D7EC}"/>
          </msink:context>
        </emma:interpretation>
      </emma:emma>
    </inkml:annotationXML>
    <inkml:trace contextRef="#ctx0" brushRef="#br0">844 301 175 0,'19'-43'97'0,"-3"1"-14"0,1-3-40 16,-4 9-20-16,-5 3-16 16,-4 8 7-16,-4 3 10 15,-5 7 0-15,-7 2 4 16,-1 3-6-16,-5 3-4 16,-2 2-8-16,-5 2 2 15,-2 1 0-15,-6 7 1 16,2 2 2-16,-9 6 2 15,1 4-5-15,-5 13-1 16,5 3-2-16,-9 17-2 16,0 5-2-16,-7 18 0 15,2 5-1-15,-8 18 2 16,6-6-2-16,-3 18 1 16,10-4-1-16,1 17 0 15,12-11-2-15,6 14 0 0,12-17-1 16,5 7-1-16,9-24 0 15,6-2-1-15,9-23-2 16,10-4-7-16,6-19-7 16,15-4-18-16,3-13-19 15,18-4-87-15,-6-14 11 16,16-2-196-16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2.1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E618A6-5195-418C-AC6D-90078AF5B39F}" emma:medium="tactile" emma:mode="ink">
          <msink:context xmlns:msink="http://schemas.microsoft.com/ink/2010/main" type="inkDrawing" rotatedBoundingBox="9250,18246 9526,16779 9657,16804 9382,18271" semanticType="callout" shapeName="Other">
            <msink:sourceLink direction="with" ref="{2CA588DD-2F80-4CB6-A3A0-8D0B10A84517}"/>
            <msink:sourceLink direction="with" ref="{6104E8EB-2A31-499B-BE17-DB03B72320D0}"/>
          </msink:context>
        </emma:interpretation>
      </emma:emma>
    </inkml:annotationXML>
    <inkml:trace contextRef="#ctx0" brushRef="#br0">299 0 423 0,'-10'26'121'0,"2"-6"25"0,0 0-109 16,8-5-29-16,-5 6-3 16,1-1-1-16,-6 10 0 15,0 0-3-15,-5 13-1 16,1-1 0-16,-8 9 1 16,2 2-1-16,-5 16 0 15,4-5 1-15,-4 16 3 16,5-2 1-16,-2 15 1 15,9-12 1-15,-4 16 0 16,7-13-4-16,0 4 0 16,5-13-3-16,2 0-1 15,0-19-1-15,4-4-4 16,3-14-3-16,2-5-7 16,3-11-8-16,4-9-71 0,-1-12-56 15,2-11-11-15,-4-11-157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1:59.21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379 468 397 0,'-25'-8'98'0,"-2"-3"41"16,5 4-117-16,3-2-2 15,11 6-6-15,2 2-13 0,7-1-9 16,8 4-1-1,6 1 1-15,11-3 0 0,3 0 8 16,11-3 1-16,1-2 1 16,14-8 4-16,-4-2-1 15,18-7 4-15,2-1 0 16,30-12-1-16,2-4-1 16,28-9-1-1,1 2-3 1,26-7-2-16,-18 8 0 0,13 5 1 15,-27 15-2-15,11 8 0 16,-27 15-2-16,12 12-4 0,-16 12-1 16,10 18-5-16,-21 6 1 0,7 14-1 15,-27-4 5-15,-2 4 1 16,-23-14 4-16,-10-7 7 16,-20-17 7-16,-14-4 8 15,-19-11 5-15,-19-1 3 16,-13-7-3-16,-21-2-5 15,-4-2-7-15,-33 1-5 16,-1 4 0-16,-36 4 1 16,-1 8-1-16,-38 1-1 15,10 2-1-15,-25 8-6 16,25 1-6-16,-18 7-9 16,35 0-1-16,-6 8-1 0,31-5 4 15,-9 3 3 1,32-8 8-16,1 8 2 0,25-6 2 15,9 0 0 1,30-5 0-16,18 2-3 0,27-9-2 16,29 2 0-16,18-5-2 15,28 0-4-15,12-1-1 16,34-2 0-16,6-6 0 16,31 1-45-16,-2-3 28 0,33 1 8 15,-16 2 2-15,17 2 10 16,-26 2 51-16,18 1-20 15,-36-3-2-15,3 1 2 16,-30-3-8-16,-3-3-1 16,-34-1-4-1,-8-5 0-15,-28-2-1 0,-9-3 0 16,-22-3 0-16,-20-9 1 16,-16-2-2-16,-26-14-3 15,-13-1-2-15,-36-9-2 16,-11 4-3-16,-39 3 0 15,8 12 2-15,-40 12-2 16,18 15-1-16,-22 21-1 16,33 15-1-16,-17 25-1 15,43 9 2-15,-4 12 1 0,31-4 0 16,4 8-3-16,26-12 1 16,5 8-3-16,26-12-2 15,18 6-3-15,20-15 2 16,21 0 0-16,9-14 3 15,20-1 1-15,3-13 2 16,20-4-2-16,0-6-1 16,27 0-7-16,-3-4-4 15,16 2-8-15,-12-2 0 0,6-4 2 16,-23-6 9-16,-7-11 13 16,-20-9 14-16,-10-9 11 15,-21-1 7-15,-14-7 11 16,-15 4-3-16,-24-6-1 15,-11 0-9-15,-28-7-5 16,-11 5-13 0,-38-1-4-16,-10 11-4 15,-44 9-3-15,1 14-2 16,-33 11-6-16,17 12-7 16,-11 20 4-16,36 4 0 0,-5 14-4 15,36 1 5-15,2 5 4 16,29-14-3-16,3 1 2 15,24-14 4-15,10 3 2 16,20-11 2-16,16 0-1 16,21-8-1-16,25-4 1 15,20-10-1-15,39-10 0 16,13-10 0-16,41-15-2 0,7-10-1 16,40-14-3-16,-10 2-1 15,35-6-6-15,-24 12-7 16,18 0-1-16,-33 8 5 15,17-4 8-15,-36 6 9 16,11 2 14-16,-28 1 6 0,8 3-2 16,-30 7-6-16,3 4-2 15,-28 5-4-15,-5 7-3 16,-24 7-1 0,-15-3 0-16,-27 1 1 15,-5 0 11-15,-17-4 2 0,-9 1 0 16,-7 5 0-16,-17 3-2 15,-14-1-9-15,-24 6 2 16,-10-4 3-16,-28 1 5 16,-1-1 3-16,-34 1 1 15,4-4-4-15,-35 3-4 16,7-4-6-16,-34 6-6 16,18-3-5-16,-15 4-2 15,31-2 1-15,-5-1-1 16,41-3 4-16,13-3 2 15,39-5 1-15,17-4-2 0,33-3-1 16,13-2-3 0,13-1 0-16,13-4 0 0,12 2 1 15,27 1 2 1,14 1 4-16,29 0-4 0,7-1-3 16,27-13-11-16,-2-10-8 15,28-9-14-15,-3-5-1 16,23 0-7-16,-11 13 10 15,23 10 7-15,-28 17 15 0,10 11 5 16,-25 13 12-16,4 3 3 16,-30-4 1-16,-11-5 11 15,-28-10 3-15,-11-5 4 16,-31-4 3 0,-14 1 19-16,-14 1-6 0,-20-4-3 15,-19-5-4 1,-28-7-2-16,-19 0-19 0,-37-4-4 15,-10 2-1-15,-37 1 0 16,5-1-2-16,-23-1-1 16,23 0 0-16,-10 0-1 15,36 5-2-15,-2 5-3 16,33 8-2-16,2 9-1 16,27 9-1-16,10 11 1 15,24 3 3-15,15 3-5 16,22-2-3-16,21 2-8 0,18-9-2 15,25-1 1 1,14-11 5-16,34-16 5 0,3-11 6 16,33-18-8-16,-8-10-3 15,28-6-1-15,-19 9 2 16,16 1 3-16,-25 13 14 16,16 4 6-16,-26 7 1 15,6-2 1-15,-26 4-2 16,6-3-5-16,-29 1-2 15,-9-4-1-15,-24 5 3 16,-17-4 22-16,-25 4 7 16,-26-5 9-16,-24 8 4 0,-32-3 2 15,-11 3-18-15,-39 4-5 16,-3 6-9-16,-28 6-3 16,12 6-8-16,-18 3-7 15,27-2-6-15,-3 0-9 16,31-5-2-16,5-5-2 15,30-4 5-15,12-2 4 16,23 0 7-16,15-3-2 16,16 2 0-16,19-5-3 15,16 1-2-15,33-4-1 16,13 0 4-16,34-1-4 16,-1-3-2-16,21-9-10 0,-15-4 1 15,13-18 1-15,-22-1 5 16,13-14 9-16,-18 5 13 15,7-6 3-15,-20 13 2 16,1 2 2-16,-22 14-1 16,-4 6 3-16,-24 15-1 15,-9 10 9-15,-18 9 5 16,-19 12 3-16,-14 7-3 16,-18 9 2-16,-11 5-10 15,-21 5 0-15,-5-7-2 16,-23 4 2-16,2-9-2 15,-18 1-4 1,14-7-8-16,-1-2-14 16,25-9-10-16,12-3-37 15,25-6-110-15,6-3 21 16,7-3-281-16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2.6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A588DD-2F80-4CB6-A3A0-8D0B10A84517}" emma:medium="tactile" emma:mode="ink">
          <msink:context xmlns:msink="http://schemas.microsoft.com/ink/2010/main" type="inkDrawing" rotatedBoundingBox="10059,16141 10196,16837 9726,16929 9589,16234" shapeName="Other">
            <msink:destinationLink direction="with" ref="{A6E618A6-5195-418C-AC6D-90078AF5B39F}"/>
            <msink:destinationLink direction="with" ref="{3AC1B20E-8453-4C9C-B334-2181EC084032}"/>
          </msink:context>
        </emma:interpretation>
      </emma:emma>
    </inkml:annotationXML>
    <inkml:trace contextRef="#ctx0" brushRef="#br0">0 1 288 0,'10'6'161'0,"0"3"-16"15,5-3-51-15,7 1-72 16,6-2-14-16,7-2-2 15,-4-1-6-15,8-2-2 16,-8-3-4-16,6-2-13 16,-4-2-13-16,3-1-32 15,-4 1-7-15,-1 2-7 0,-4 5 13 16,-4 7 23-16,-4 4 40 16,-3 4 16-16,-4 2 11 15,-1 8-4-15,-1 0-15 16,-5 10-9-16,-5-1-8 15,-5 11 3-15,-6 0 8 16,-9 8 24-16,-5-5 11 16,-3 7 7-16,-4-8-3 15,-4 1-5-15,1-8-39 16,-3 1-57-16,1-9-55 0,2 3-19 16,5-9-104-16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3.6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C1B20E-8453-4C9C-B334-2181EC084032}" emma:medium="tactile" emma:mode="ink">
          <msink:context xmlns:msink="http://schemas.microsoft.com/ink/2010/main" type="inkDrawing" rotatedBoundingBox="10299,17094 10724,16353 10838,16418 10412,17159" semanticType="callout" shapeName="Other">
            <msink:sourceLink direction="with" ref="{1E7511F7-7C06-4E92-B84C-36FB15FBD1CC}"/>
            <msink:sourceLink direction="with" ref="{2CA588DD-2F80-4CB6-A3A0-8D0B10A84517}"/>
          </msink:context>
        </emma:interpretation>
      </emma:emma>
    </inkml:annotationXML>
    <inkml:trace contextRef="#ctx0" brushRef="#br0">0 724 304 0,'18'-17'114'0,"9"-11"7"15,-5-4-83-15,6-7-16 16,-2 0-16-16,4-5-1 16,-5 2 0-16,7-9 1 15,-4 4-1-15,7-11 0 16,-7 5-3-16,5-7 2 16,-5 7-2-16,1 3 1 15,-11 10 1-15,3 4 0 0,-9 16-2 16,-2 10 2-16,-5 5 1 15,-7 20 0-15,-4 5-1 16,-8 21-13-16,0 7-6 16,-11 20-6-16,0-1-3 15,-5 14-18-15,0-9-14 16,-8 11-63-16,3-10 2 16,-8 10-149-16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9.3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43CB84-3417-49BE-B748-9E7F5EFE229F}" emma:medium="tactile" emma:mode="ink">
          <msink:context xmlns:msink="http://schemas.microsoft.com/ink/2010/main" type="inkDrawing" rotatedBoundingBox="624,13796 1059,11960 1383,12037 948,13873" semanticType="callout" shapeName="Other">
            <msink:sourceLink direction="with" ref="{80A6ACF3-278E-4201-BD5A-7EDB37242EC3}"/>
            <msink:sourceLink direction="with" ref="{6C5150E0-F316-4BE4-BF3E-B14B92013D59}"/>
            <msink:sourceLink direction="with" ref="{C41DA80B-77E5-4C41-807F-FFE84938792A}"/>
          </msink:context>
        </emma:interpretation>
      </emma:emma>
    </inkml:annotationXML>
    <inkml:trace contextRef="#ctx0" brushRef="#br0">557 5 349 0,'-19'-7'103'0,"-4"7"26"16,3 2-100-16,-1 13-10 15,1 6-9-15,-7 17-4 16,1 7-6-16,-8 18 0 16,1 2 0-16,-7 20-1 15,5-1 1-15,-6 24 0 16,4-3 0-16,-4 23 1 16,6-7 2-16,-3 23 2 15,8-16 2-15,5 15-1 0,13-23 0 16,12-4-2-16,14-28-5 15,11-5-17-15,5-25-14 16,11-10-104-16,1-17 15 16,16-9-246-16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9.9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888EC1-39D8-45EB-9330-F6D6A2A197A0}" emma:medium="tactile" emma:mode="ink">
          <msink:context xmlns:msink="http://schemas.microsoft.com/ink/2010/main" type="inkDrawing" rotatedBoundingBox="1385,13628 1533,12753 1832,12804 1684,13678" semanticType="callout" shapeName="Other">
            <msink:sourceLink direction="with" ref="{DC1AA66B-4EF2-487A-BBB3-E39907841D05}"/>
          </msink:context>
        </emma:interpretation>
      </emma:emma>
    </inkml:annotationXML>
    <inkml:trace contextRef="#ctx0" brushRef="#br0">33 366 421 0,'-16'16'101'0,"-1"-6"35"0,14-7-126 16,6-3-2-16,4-3-5 16,1-2-6-16,0-3-2 15,7-10-9-15,-2-4-6 16,4-6-16-16,-2 0-3 0,3-7 0 16,-4 5 10-16,0-7 6 15,1 6 17-15,4-6 7 16,1 6 2-16,3-1 1 15,-2 11-2-15,3 2 0 16,-4 11-4-16,1 10-10 16,-6 8-9-16,0 16-7 15,-5 7-6-15,-5 21-1 16,-8 4 13-16,-4 21 17 16,-8-1 12-16,-5 15 11 15,0-6 2-15,-3 7-8 16,6-16-24-16,-4-1-63 15,3-19 5-15,-1-3-147 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20.4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1AA66B-4EF2-487A-BBB3-E39907841D05}" emma:medium="tactile" emma:mode="ink">
          <msink:context xmlns:msink="http://schemas.microsoft.com/ink/2010/main" type="inkDrawing" rotatedBoundingBox="1686,14126 1832,12897 2444,12970 2297,14198" semanticType="verticalRange" shapeName="Other">
            <msink:sourceLink direction="with" ref="{48036FC1-8183-4A62-B0CA-93D1EF46F210}"/>
            <msink:destinationLink direction="with" ref="{78888EC1-39D8-45EB-9330-F6D6A2A197A0}"/>
          </msink:context>
        </emma:interpretation>
      </emma:emma>
    </inkml:annotationXML>
    <inkml:trace contextRef="#ctx0" brushRef="#br0">97 64 368 0,'11'-14'103'0,"6"-2"27"16,4 1-108-16,8 3-3 15,-3 7-10-15,9 4-6 16,-5 4-2-16,0 7-2 16,-5 1-1-16,-2 11-6 15,-6 5-1-15,-3 12-2 16,-9 6 1-16,-6 22 1 15,-9-3 7-15,-8 19 3 16,-6-5 3-16,-11 14 2 16,-1-14 0-16,-7 11-1 0,1-14-2 15,-1 8-1-15,8-13-2 16,0 5-6-16,10-16-3 16,6-4-13-16,7-15-10 15,5-9-5-15,11-16 3 16,7-8 4-16,7-12 11 15,14-13 13-15,8-4 5 16,13-6 2-16,3 0 0 0,16-2 0 16,-4 5-12-16,15 0-76 15,-5 5 20-15,18 2-204 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08.9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DC3D7E-C790-41AF-9A97-B6E6E877C8CB}" emma:medium="tactile" emma:mode="ink">
          <msink:context xmlns:msink="http://schemas.microsoft.com/ink/2010/main" type="inkDrawing" rotatedBoundingBox="1830,11501 2327,11140 2535,11427 2039,11788" semanticType="callout" shapeName="Other">
            <msink:sourceLink direction="from" ref="{C41DA80B-77E5-4C41-807F-FFE84938792A}"/>
            <msink:sourceLink direction="to" ref="{C41DA80B-77E5-4C41-807F-FFE84938792A}"/>
          </msink:context>
        </emma:interpretation>
      </emma:emma>
    </inkml:annotationXML>
    <inkml:trace contextRef="#ctx0" brushRef="#br0">47 358 244 0,'-15'2'98'16,"-2"-2"13"-16,9 0-68 0,-1 0-11 16,11 0-17-16,0 2-7 15,6-1-11-15,0 1-3 16,4-2-1-16,8-5 0 15,2-3-1-15,4-9 0 16,1-3 4-16,3-8 1 16,-4 0 3-16,6-10-1 15,-1 4 1-15,4-6 1 16,-2 7-1-16,2-2-1 16,-8 11 1-16,4-1-1 15,-6 10-3-15,0 3-4 16,-5 9-16-16,0 4-11 15,-10 11 0-15,-5 10 5 16,-7 3 9-16,-8 14 30 16,-3 3 15-16,-10 13 8 15,-1-4-1-15,-2 11-8 16,3-8-21-16,1 6-92 0,5-15 18 16,2 6-232-16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4.9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60EB97-35C1-4DE5-A3B1-F7389F7B5CAC}" emma:medium="tactile" emma:mode="ink">
          <msink:context xmlns:msink="http://schemas.microsoft.com/ink/2010/main" type="inkDrawing" rotatedBoundingBox="2276,11595 2702,11020 3108,11320 2683,11896" semanticType="callout" shapeName="Other">
            <msink:sourceLink direction="with" ref="{3B6B0A24-5204-4864-8648-02241FE9D7EC}"/>
          </msink:context>
        </emma:interpretation>
      </emma:emma>
    </inkml:annotationXML>
    <inkml:trace contextRef="#ctx0" brushRef="#br0">565 393 258 0,'-12'0'108'16,"2"-1"9"-16,3-1-68 16,2 0-14-16,2 1-17 0,3 1-7 15,-2 0-8-15,2 0-2 16,0 0 1-16,0-2 0 16,2 0 0-16,0-4 2 15,-2-4 1-15,1-5-1 16,-1-2 2-16,4-3 2 15,-3 4 1-15,6-4-1 16,3 3-1-16,8-3-1 16,2 0-5-16,10-6 0 15,3-1-1-15,9-6 1 16,-2 3-1-16,4-3 0 16,-4 5 0-16,2-1 1 15,-11 9-1-15,-3 1 0 16,-4 7 1-16,-4 0 0 15,-10 9-1-15,-2 5 2 16,-6 3-1-16,-6 11 1 0,-4 7-1 16,-4 12 1-16,-4 3 0 15,-1 11-1-15,-1-1 0 16,0 10-2-16,3-7-1 16,-2 9-7-16,5-3-6 15,2 6-20-15,6-5-18 16,-3 8-57-16,9-13-17 15,-2 4-23-15,5-14-28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3.34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50821E-2016-4BC4-8970-E04C209E6D9E}" emma:medium="tactile" emma:mode="ink">
          <msink:context xmlns:msink="http://schemas.microsoft.com/ink/2010/main" type="inkDrawing" rotatedBoundingBox="5972,14890 6605,15078 6599,15099 5966,14911" semanticType="callout" shapeName="Other">
            <msink:sourceLink direction="with" ref="{466875E2-3B07-422B-9A7E-84E6EEF6C54D}"/>
            <msink:sourceLink direction="with" ref="{1E7511F7-7C06-4E92-B84C-36FB15FBD1CC}"/>
            <msink:sourceLink direction="with" ref="{EE04B250-0FEA-4148-8ADB-7D9B5837F6E7}"/>
          </msink:context>
        </emma:interpretation>
      </emma:emma>
    </inkml:annotationXML>
    <inkml:trace contextRef="#ctx0" brushRef="#br0">0 0 197 0,'47'5'101'15,"6"3"0"-15,-8 0-50 0,4 7-14 16,-2 2-20-1,6 3-5-15,-8-2-9 0,10 0-15 16,-6-3-13-16,6 2-43 16,-5-6-37-16,0 1-13 15,-10-4-72-15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3.6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571E38-45FA-4265-AFBF-5EF0285DA48D}" emma:medium="tactile" emma:mode="ink">
          <msink:context xmlns:msink="http://schemas.microsoft.com/ink/2010/main" type="inkDrawing" rotatedBoundingBox="8171,15031 9009,15174 9008,15178 8170,15035" semanticType="callout" shapeName="Other">
            <msink:sourceLink direction="with" ref="{FFE2FA92-F8F8-4707-B244-7CFC6CB3DE6A}"/>
          </msink:context>
        </emma:interpretation>
      </emma:emma>
    </inkml:annotationXML>
    <inkml:trace contextRef="#ctx0" brushRef="#br0">0 0 258 0,'40'7'83'16,"6"1"13"-16,4-1-74 15,8 3-13-15,-5-2-12 16,12 2-6-16,-7 2-4 0,10 1-6 16,-5-2-3-16,9 1-23 15,-8-2-13-15,9 2-25 16,-11-2-13-16,4 3-23 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4.0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FFFABF-EEB5-40F5-8B84-9275243465A8}" emma:medium="tactile" emma:mode="ink">
          <msink:context xmlns:msink="http://schemas.microsoft.com/ink/2010/main" type="inkDrawing" rotatedBoundingBox="11143,15371 11765,15439 11764,15448 11142,15381" semanticType="strikethrough" shapeName="Other">
            <msink:destinationLink direction="with" ref="{851A58A5-0655-4E37-A913-FC5E429EB8A9}"/>
          </msink:context>
        </emma:interpretation>
      </emma:emma>
    </inkml:annotationXML>
    <inkml:trace contextRef="#ctx0" brushRef="#br0">0 0 230 0,'53'12'103'0,"-2"-4"9"0,-9-3-54 16,7-2-15-16,-2 1-30 15,6-3 1-15,-3 6-14 16,8-2-32-16,-8 3-12 16,10 1-63-16,-9-3-12 0,7-1-151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0:07.3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DEB2DDE-9668-4874-AAF1-A8CEED5DFB98}" emma:medium="tactile" emma:mode="ink">
          <msink:context xmlns:msink="http://schemas.microsoft.com/ink/2010/main" type="writingRegion" rotatedBoundingBox="1902,13424 17549,12667 17856,19016 2209,19773"/>
        </emma:interpretation>
      </emma:emma>
    </inkml:annotationXML>
    <inkml:traceGroup>
      <inkml:annotationXML>
        <emma:emma xmlns:emma="http://www.w3.org/2003/04/emma" version="1.0">
          <emma:interpretation id="{A7AEE16D-2B35-4845-814A-ED66B5FAD717}" emma:medium="tactile" emma:mode="ink">
            <msink:context xmlns:msink="http://schemas.microsoft.com/ink/2010/main" type="paragraph" rotatedBoundingBox="1902,13424 11367,12967 11487,15453 2022,15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33DB45-B075-4A74-8C65-87EBCEDFE9FB}" emma:medium="tactile" emma:mode="ink">
              <msink:context xmlns:msink="http://schemas.microsoft.com/ink/2010/main" type="line" rotatedBoundingBox="1902,13424 11367,12967 11487,15453 2022,15911"/>
            </emma:interpretation>
          </emma:emma>
        </inkml:annotationXML>
        <inkml:traceGroup>
          <inkml:annotationXML>
            <emma:emma xmlns:emma="http://www.w3.org/2003/04/emma" version="1.0">
              <emma:interpretation id="{811DB624-E830-4D98-8AF2-AFF3E00AED9C}" emma:medium="tactile" emma:mode="ink">
                <msink:context xmlns:msink="http://schemas.microsoft.com/ink/2010/main" type="inkWord" rotatedBoundingBox="1902,13424 8284,13116 8404,15602 2022,15911"/>
              </emma:interpretation>
            </emma:emma>
          </inkml:annotationXML>
          <inkml:trace contextRef="#ctx0" brushRef="#br0">6089-2278 323 0,'-10'0'102'0,"1"0"20"16,4-3-91-16,4 1-3 15,1 2-11-15,1 0-4 16,-1 0-4-16,0 2-2 16,2-1-5-16,5-1-2 15,4-1-1-15,6-4 1 16,7 0 3-16,7-10 1 16,1-3 0-16,9-7 1 15,-4 0-1-15,7-8 0 16,-4 0-2-16,8-4 1 15,-2 2-2-15,5-9-3 0,-4 6-4 16,4-6-4-16,-9 6-2 16,3-5-1-16,-11 6 2 15,1-4 3-15,-7 9 5 16,0-3 2-16,-7 10 1 16,-4 3 2-16,-7 10-1 15,-2 3 1-15,-5 5-3 16,-3 4-3-16,-2 1 2 15,-1 6 8-15,-1 5 5 0,-8 9 9 16,-1 4 7-16,-8 10 0 16,-4 0-6-16,-4 11-3 15,0 2-7-15,-8 15-2 16,3-2-3-16,-7 8-3 16,6-9-3-16,-6 8-1 15,8-16-3-15,-2 0-2 16,7-14-2-16,2-1-2 15,7-17 0-15,4-5-4 16,6-8 1-16,3-2-12 16,5-7-16-16,4-4-102 15,1-2 20-15,5-11-252 16</inkml:trace>
          <inkml:trace contextRef="#ctx0" brushRef="#br0" timeOffset="1150.1802">5977-1917 410 0,'-6'6'106'0,"4"-1"32"15,3-3-116-15,5 1-14 16,3 0-3-16,7 3-2 16,4 0-2-16,11-4 1 15,5-1 0-15,18-4-1 16,6-3 1-16,25 0 2 16,9 0 3-16,30-1 1 15,-1 4 2-15,30-4 3 16,-8-3 1-16,29-10 2 15,-17-2-1-15,21-6-1 16,-24 6-5-16,12 5-2 16,-35 11-6-16,0 9-5 15,-33 7-5-15,-8 2-15 0,-30 0-29 16,-13-4-111-16,-24-5 18 16,-15-6-271-16</inkml:trace>
          <inkml:trace contextRef="#ctx0" brushRef="#br0" timeOffset="863.8695">7473-2911 204 0,'-2'8'114'0,"-2"7"-2"15,-5 0-46-15,-3 4-18 16,-2 3-22-16,-5 7-4 15,-2-2-12-15,-7 5-6 16,-3 2-6-16,-1 6-11 16,3-4-4-16,-2 7-1 15,6-5 2-15,1 3 5 16,4-7 14-16,1-2 14 16,7-7 2-16,2 3 0 15,2-7-3-15,10 2-5 0,1-2-9 16,7 1-3-16,6-4-2 15,8-4-7-15,2-5 0 16,14-7-1-16,-4-11 2 16,11-13 2-16,-2-9 6 15,5-19 4-15,-11-3 2 16,8-20 2-16,-9 1 1 0,1-11 2 16,-7 8 1-1,0-5 1-15,-7 13 1 16,-1-2-3-16,-10 16-6 0,-2-1 1 15,-12 16-3-15,-9 7-3 16,-7 12 2-16,-16 10-2 16,-9 16-5-16,-15 14-29 15,-1 6-51-15,-18 17-46 16,6 6-27-16,-12 10-75 16</inkml:trace>
          <inkml:trace contextRef="#ctx0" brushRef="#br0" timeOffset="-4964.0101">-964-2018 232 0,'-14'-2'99'0,"0"-2"-1"16,1 1-62-16,1-3-15 0,4 0-13 15,0-1-7-15,2 1 7 16,0 0 10-16,1 2 5 16,0-1 9-16,3 4-3 15,-1-1-3-15,2 1-14 16,4-1-6-16,4 0-9 16,6-7-1-16,5 0 1 0,11-10 3 15,6-2 2 1,15-10 0-16,-1-1-1 0,13-12 1 15,-10 0-1-15,10-15 0 16,-10 3 1-16,9-10 1 16,-8 6 0-16,7-5 0 15,-7 12 0-15,6 2-1 16,-12 10 0-16,3 4 0 16,-12 12 0-16,-4 3 2 15,-13 7 0-15,-5 8 6 16,-13 7 2-16,-12 13 1 15,-9 9 0-15,-14 18 0 16,-8 11-3-16,-10 20 1 16,2 0-1-16,-11 15 3 15,9-8-3-15,-6 10-1 16,8-8-4-16,-8 14-1 16,6-8-3-16,-9 17 0 0,5-10 0 15,-11 7-1-15,9-18-1 16,-1 0 0-16,9-20-1 15,4-5-3-15,13-16-1 16,4-7-4-16,14-15-1 16,4-7-9-16,8-11-1 15,7-9-5-15,2-9-4 16,13-8-41-16,4-4-37 16,9-12-29-16,3 0-42 0,10-12-6 15</inkml:trace>
          <inkml:trace contextRef="#ctx0" brushRef="#br0" timeOffset="-4247.0588">41-2494 444 0,'-17'26'112'0,"0"-4"39"0,6-6-134 16,1 11-5-16,0 1-9 16,-8 12-6-16,-2-1-5 15,-11 10-1 1,1-5-2-16,-8 13-3 0,3-8 2 15,-8 14 1-15,7 0 4 16,-5 10 7-16,7-8 5 16,0 11 4-1,12-12 1-15,4-1 0 0,9-12-3 16,8 1-3-16,8-14-4 0,7-6-3 16,5-8-4-16,9-11-4 15,1-16-2-15,12-13 0 16,3-11 2-16,12-20 2 15,-5-12 5-15,11-24 3 16,-8-2 1-16,5-21 2 16,-12 7 1-16,6-11 6 15,-15 18 2-15,-2-10 5 16,-8 17 1-16,-6 0 0 16,-14 19-5-16,-5 10-2 15,-11 24-6-15,-15 17-1 16,-7 16-2-16,-7 20-3 15,0 10-1-15,-4 16-5 16,10 1-4-16,-1 14-12 0,8-5-8 16,1 6-27-16,7-10-21 15,1 0-57-15,8-10-3 16,4-5-104-16</inkml:trace>
          <inkml:trace contextRef="#ctx0" brushRef="#br0" timeOffset="-3862.9483">1031-2634 428 0,'12'-1'144'0,"-8"-2"22"15,-7 0-118-15,2 9-21 16,-7 4-17-16,-5 15-15 16,-5 6-8-16,-11 16-3 15,-2 1-1-15,-6 16 3 16,2-7 7-16,-3 10 3 16,3-2 4-16,-4 16 3 15,9-6 3-15,-1 23 1 16,6-5-1-16,10 11 1 15,12-17-2-15,13 4-2 0,11-24-2 16,13-6-2-16,2-22 0 16,12-9 0-16,-6-23 0 15,10-22 0-15,-5-17 0 16,10-30 1-16,-9-15 0 16,10-31 0-16,-10 3 0 15,1-17 0-15,-13 11 0 16,1-8 3-16,-15 21-1 15,-6-9 2-15,-11 20-1 0,-14 2 0 16,-12 23-2-16,-11 14-11 16,-8 23-7-16,-13 20-45 15,0 26-98-15,-13 33 12 16,5 17-249-16</inkml:trace>
          <inkml:trace contextRef="#ctx0" brushRef="#br0" timeOffset="-3120.8399">2625-3295 450 0,'-16'3'165'0,"1"-1"13"15,3-4-124-15,6 2-21 16,3 3-23-16,-10 7-9 16,-7 5-4-16,-14 16-2 0,-4 6-3 15,-15 14-6-15,0 3-2 16,-13 23-1-16,7-7 3 15,-12 23 10-15,13-1 13 16,-6 30 14 0,13-6 6-16,-3 33 5 0,15-7-3 15,1 39-12-15,16-12-14 16,6 18-2-16,12-27-6 0,8 10-17 16,6-41-6-16,9 2-3 15,4-34-10-15,7-4-20 16,0-33-19-16,8-15-89 15,-6-23 8-15,9-11-223 16</inkml:trace>
        </inkml:traceGroup>
        <inkml:traceGroup>
          <inkml:annotationXML>
            <emma:emma xmlns:emma="http://www.w3.org/2003/04/emma" version="1.0">
              <emma:interpretation id="{49FBA51B-6230-417B-BF10-CC37648380A3}" emma:medium="tactile" emma:mode="ink">
                <msink:context xmlns:msink="http://schemas.microsoft.com/ink/2010/main" type="inkWord" rotatedBoundingBox="9012,13468 11385,13354 11443,14542 9070,14657"/>
              </emma:interpretation>
            </emma:emma>
          </inkml:annotationXML>
          <inkml:trace contextRef="#ctx0" brushRef="#br0" timeOffset="-1910.3508">3102-2095 184 0,'-17'17'286'0,"-7"-3"-134"15,1-3 1-15,-1-1-108 16,8-4-111-16,-2 0 82 15,5 0-13-15,0-1-2 16,1 0-1-16,6-2 0 0,2-2-2 16,4-1-1-16,1-1 0 15,7-7 1-15,2 0 3 16,12-9 5-16,3-5 3 16,15-10 1-16,7-2 0 15,16-8-1-15,1 1-5 16,16-8-1-16,-8 3-4 0,9-8-1 15,-14 6-1 1,8-8-1-16,-13 7-1 0,2-2 0 16,-12 11 2-16,1-2 1 15,-12 11 1-15,-1 7 1 16,-14 10 0-16,-5 3-2 16,-11 10-1-16,-12 13 1 15,-8 2 0-15,-9 17 2 16,-6 9 5-16,-7 20 4 15,-1 3 0-15,-8 25 3 16,2 1-2-16,-13 22-2 16,2-2-3-16,-12 25-2 15,4-12-1-15,-7 14-2 16,6-21-2-16,-2 4-1 16,9-28-3-16,-2-2-4 15,8-19-2-15,1-1-3 16,8-21-3-16,3-7-3 0,11-20 0 15,5-10-55-15,11-18-76 16,7-16 6-16,10-11-215 16</inkml:trace>
          <inkml:trace contextRef="#ctx0" brushRef="#br0" timeOffset="-1495.8255">4417-1976 345 0,'-9'25'108'0,"3"-3"19"16,8-5-97-16,8-3-12 15,6-2-8-15,3 3 2 16,-1-3 1-16,6 5 2 16,1 1 1-16,10 4-5 0,3-3-8 15,15 0-4-15,0-4-3 16,14-4-2-16,-5-5 2 15,12-3 3-15,-7-3 1 16,10-1 1-16,-13-1-3 16,1 1-22-16,-17-2-45 15,-12-4-70-15,-26-4-12 16,-19-20-156-16</inkml:trace>
          <inkml:trace contextRef="#ctx0" brushRef="#br0" timeOffset="-1236.9797">4834-2162 301 0,'-19'19'183'15,"-1"6"-13"-15,-4 15-53 16,9 4-96-16,1 22-12 15,-2 3-17-15,-2 19-20 16,2-7 3-16,-2 17-29 16,2-8-17-16,4 19-29 15,3-8-19-15,-1 15-15 16,0-19-7-16,3-6 21 16</inkml:trace>
        </inkml:traceGroup>
      </inkml:traceGroup>
    </inkml:traceGroup>
    <inkml:traceGroup>
      <inkml:annotationXML>
        <emma:emma xmlns:emma="http://www.w3.org/2003/04/emma" version="1.0">
          <emma:interpretation id="{C29F5207-E45A-4F2B-BED6-88FB32AED12D}" emma:medium="tactile" emma:mode="ink">
            <msink:context xmlns:msink="http://schemas.microsoft.com/ink/2010/main" type="paragraph" rotatedBoundingBox="8632,13658 17304,12139 17851,15263 9180,167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1E4887-8853-442C-BE95-0B1B595F24D6}" emma:medium="tactile" emma:mode="ink">
              <msink:context xmlns:msink="http://schemas.microsoft.com/ink/2010/main" type="line" rotatedBoundingBox="8632,13658 17304,12139 17851,15263 9180,16782"/>
            </emma:interpretation>
          </emma:emma>
        </inkml:annotationXML>
        <inkml:traceGroup>
          <inkml:annotationXML>
            <emma:emma xmlns:emma="http://www.w3.org/2003/04/emma" version="1.0">
              <emma:interpretation id="{325E99DE-3240-421E-B52F-FCC47D6C27F1}" emma:medium="tactile" emma:mode="ink">
                <msink:context xmlns:msink="http://schemas.microsoft.com/ink/2010/main" type="inkWord" rotatedBoundingBox="8632,13658 13361,12829 13909,15954 9180,16782"/>
              </emma:interpretation>
            </emma:emma>
          </inkml:annotationXML>
          <inkml:trace contextRef="#ctx0" brushRef="#br0" timeOffset="15601.9284">19701-4115 293 0,'-2'12'86'0,"2"-2"22"15,2 2-81-15,9 1-10 16,7 4-9-16,8 3 2 15,1 1-8-15,10 2-2 16,-4-1-2-16,10 6-3 16,-2 0-6-16,11 9-12 15,-8 1-12-15,1 5 13 16,-10-8 10-16,-10-1 22 16,-16-8 20-16,-15 1 24 15,-11 0-8-15,-17 12-4 16,-9 2-17-16,-10 13-8 15,1 1-15-15,-10 8-17 0,7-7-30 16,-2 1-90-16,9-13 8 16,-2-6-217-16</inkml:trace>
          <inkml:trace contextRef="#ctx0" brushRef="#br0" timeOffset="16990.5288">20513-4187 312 0,'-4'2'99'0,"4"-4"19"0,3-3-84 16,7-3-11-16,3-2-11 15,3-2 0-15,0 2-5 16,6-2-2-16,0 2-4 16,6 2-1-16,0 3-4 15,2 5-2-15,-4 5-3 16,1 10 1-16,-8 4 0 0,-2 15-2 16,-5 6 1-16,-10 13 1 15,-7-2 1 1,-13 6 5-16,-5-2 5 0,-14 5 9 15,2-9 4-15,-9 13 2 16,4-9-4-16,-5 10-2 16,8-8-8-16,-3 8-2 15,12-11-3-15,2 5 0 16,10-12 0-16,8 2-1 16,11-13 0-16,8 0-5 15,5-10 0-15,10-7-2 16,5-15 1-16,19-15 1 15,3-14 3-15,16-19-3 16,0-5-4-16,5-8-28 16,-14 1-26-16,-1-1-52 15,-17 10-13-15,-7-5-84 16</inkml:trace>
          <inkml:trace contextRef="#ctx0" brushRef="#br0" timeOffset="17251.7396">20587-3903 429 0,'4'4'92'0,"3"-2"41"15,11 1-127-15,11 4-7 16,1 6-4-16,5 3-26 15,-3 5-26-15,3 1-76 16,-5-3-5-16,2-3-156 16</inkml:trace>
          <inkml:trace contextRef="#ctx0" brushRef="#br0" timeOffset="17573.7777">21073-3759 281 0,'-2'15'118'0,"-2"10"7"16,1 0-79-16,-1 10-8 0,-2 3-21 15,-2 6-12-15,0-4-8 16,-4 5-12-16,0-11-9 15,-1 3-11-15,0-12-29 16,-2-5-58-16,2-9 12 16,-2-11-146-16</inkml:trace>
          <inkml:trace contextRef="#ctx0" brushRef="#br0" timeOffset="18436.3153">21259-3743 378 0,'-3'13'104'0,"-1"8"28"16,0 4-110 0,-4 12-5-16,-1-1-10 0,-2 4-4 15,-1-3-4-15,-1 1 1 16,2-12 0-16,1-4-1 16,4-7-1-16,2-6-6 15,5-8-2-15,2-2-2 16,5-5 1-16,-1-10 3 15,3-3 7-15,5-14 3 16,3-2 2-16,5-4 1 16,1 6 0-16,4-1-1 15,-4 12-3-15,3 2 0 16,-5 8-1-16,1 5-2 16,-5 4-2-16,-2 6 1 15,-3 3 0-15,-1 4 5 16,-1-1 3-16,0 4 3 15,1-1-1-15,3 5 1 0,-2 1-4 16,0 7-2-16,-1 1-1 16,1 4 0-16,-4-2 0 15,4-2 0-15,2-2 0 16,4-2 0-16,0-5-1 16,5-4-1-16,-4-5-1 15,4-8 0-15,-5-10-1 0,3-13 1 16,-5-6 1-16,4-9 2 15,-5-2 2 1,-1-4 4-16,-5 4 0 0,-1 1 0 16,-6 9-1-16,0 7 0 15,-5 11-4-15,-2 12-3 16,-3 12 0-16,-2 13 0 16,-2 3 0-16,3 7 1 15,0 2 1-15,4 1 1 16,1-3 0-16,4 5 2 15,4-5-1-15,-1 5 1 16,-1-8 0-16,-1 1 1 16,-2-7-2-16,-5-1 0 15,-2-7 0-15,-3 2-4 16,-2-7-1-16,-10-5-3 16,-3-5-3-16,-5-6-13 15,0-6-15-15,-4-1-50 0,9-1-53 16,0 1-12-16,7 4-118 15</inkml:trace>
          <inkml:trace contextRef="#ctx0" brushRef="#br0" timeOffset="17656.5563">21071-4160 291 0,'6'12'66'15,"-1"1"16"-15,5 3-164 16,5-1 13-16,-1 4-218 16</inkml:trace>
        </inkml:traceGroup>
        <inkml:traceGroup>
          <inkml:annotationXML>
            <emma:emma xmlns:emma="http://www.w3.org/2003/04/emma" version="1.0">
              <emma:interpretation id="{1907A861-C3D5-4AA9-BC96-17C20E184560}" emma:medium="tactile" emma:mode="ink">
                <msink:context xmlns:msink="http://schemas.microsoft.com/ink/2010/main" type="inkWord" rotatedBoundingBox="14403,14025 17538,13476 17797,14951 14661,15501"/>
              </emma:interpretation>
            </emma:emma>
          </inkml:annotationXML>
          <inkml:trace contextRef="#ctx0" brushRef="#br0" timeOffset="19001.2957">22364-3596 354 0,'-19'-10'120'0,"-7"-2"16"16,2 2-103-16,-2-1-8 15,2 6-19-15,1 0-8 16,4 7-4-16,-1 5-2 16,6 3-1-16,-1 3 0 0,3 1 3 15,-1 5 3-15,1-3 3 16,4 6 3-16,2-1 2 15,4 5 1-15,10-1-1 16,3 7-1-16,4 1-2 16,3 2 0-16,-5-7-2 15,-4 0 1-15,-5-8 0 0,-2-1 0 16,-4-4-1-16,-4 1 0 16,-3-4 1-16,-10-2 1 15,-4-4 1-15,-13-3 3 16,0-3 0-16,-5-1 0 15,7-2-3-15,6 0-4 16,13-2-8-16,3 2-34 16,11 0-26-16,2-4-69 15,5 0-15-15,5-7-121 16</inkml:trace>
          <inkml:trace contextRef="#ctx0" brushRef="#br0" timeOffset="19704.4989">22565-3498 157 0,'-10'-7'200'16,"-7"0"-62"-16,-1 5-89 15,-1-1 91-15,1 3-129 16,2 5-11-16,4 1-11 0,0 4-24 16,5 3-7-16,1 9-9 15,3 2 6-15,0 7 6 16,3-5 20-16,3 0 14 16,-1-8 11-16,2-5 8 15,-1-7 3-15,4-7 6 16,1-7-1-16,5-3-3 15,2-7-8-15,4-4-10 16,-2-2-12-16,3 4-5 16,-6 5 1-16,-1 6 2 15,-4 9 11-15,2 8 7 16,-3 3 5-16,4 6 0 16,0-1-2-16,3 6-4 15,-2-3-2-15,3 4 0 16,-1-2 0-16,4 1-1 15,-2-7-4-15,11-7-21 16,-3-9-51-16,3-12-35 0,-4-12-25 16,-1-18-65-16</inkml:trace>
          <inkml:trace contextRef="#ctx0" brushRef="#br0" timeOffset="19763.8684">22987-4428 428 0,'-12'23'94'0,"-1"19"40"15,4 8-125-15,2 26-8 16,-2 10-3-16,-6 27-7 16,-2-2-2-16,-2 22-15 15,3-14-13-15,4 6-31 16,7-31 4-16,-2-20 23 15,1-34 20-15,-3-22 23 16,-2-27 35-16,-4-17-1 16,3-8-20-16,2-12-8 15,1 1-14-15,5-7-76 16,-1 8-10-16,5 2-29 16,2 12-33-16</inkml:trace>
        </inkml:traceGroup>
      </inkml:traceGroup>
    </inkml:traceGroup>
    <inkml:traceGroup>
      <inkml:annotationXML>
        <emma:emma xmlns:emma="http://www.w3.org/2003/04/emma" version="1.0">
          <emma:interpretation id="{15AA69BF-F185-4AFD-940E-2ECAE69CF288}" emma:medium="tactile" emma:mode="ink">
            <msink:context xmlns:msink="http://schemas.microsoft.com/ink/2010/main" type="paragraph" rotatedBoundingBox="3093,16541 8828,16488 8843,18120 3108,18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DF8D0F-EB09-4E7C-A5EA-734F6206563E}" emma:medium="tactile" emma:mode="ink">
              <msink:context xmlns:msink="http://schemas.microsoft.com/ink/2010/main" type="line" rotatedBoundingBox="3093,16541 8828,16488 8843,18120 3108,18173"/>
            </emma:interpretation>
          </emma:emma>
        </inkml:annotationXML>
        <inkml:traceGroup>
          <inkml:annotationXML>
            <emma:emma xmlns:emma="http://www.w3.org/2003/04/emma" version="1.0">
              <emma:interpretation id="{04489969-D929-4218-847F-5218FF31847F}" emma:medium="tactile" emma:mode="ink">
                <msink:context xmlns:msink="http://schemas.microsoft.com/ink/2010/main" type="inkWord" rotatedBoundingBox="3093,16541 5525,16519 5534,17479 3102,17501"/>
              </emma:interpretation>
              <emma:one-of disjunction-type="recognition" id="oneOf0">
                <emma:interpretation id="interp0" emma:lang="" emma:confidence="0">
                  <emma:literal>100-9=110</emma:literal>
                </emma:interpretation>
                <emma:interpretation id="interp1" emma:lang="" emma:confidence="0">
                  <emma:literal>100. q = f 10</emma:literal>
                </emma:interpretation>
                <emma:interpretation id="interp2" emma:lang="" emma:confidence="0">
                  <emma:literal>100. 9 = f 10</emma:literal>
                </emma:interpretation>
                <emma:interpretation id="interp3" emma:lang="" emma:confidence="0">
                  <emma:literal>100. q = 1 10</emma:literal>
                </emma:interpretation>
                <emma:interpretation id="interp4" emma:lang="" emma:confidence="0">
                  <emma:literal>1009=110</emma:literal>
                </emma:interpretation>
              </emma:one-of>
            </emma:emma>
          </inkml:annotationXML>
          <inkml:trace contextRef="#ctx0" brushRef="#br0" timeOffset="137221.4252">110 739 188 0,'-11'-3'91'0,"1"-1"15"0,0-4-55 16,-1 4-13-16,0-3-7 15,0 1-13-15,1 0-9 16,1 0 10-16,1-4 3 0,-1 1-1 15,4-6 1-15,1 0-6 16,2-5-5-16,8 1-6 16,8-8-2-16,2 2-3 15,10-6-1-15,2 1 2 16,6-6 0 0,-2 6 2-16,8-9 5 0,-2 6 0 15,10-9 2-15,-2 9 0 16,11-7-2-16,-2 5-5 15,8-4 0-15,-7 7-2 16,4-5 0-16,-12 11 0 0,-1 0-1 16,-13 6 1-16,-3 6-1 15,-13 6 0-15,-5 3 3 16,-7 5 2 0,-9 5 4-16,-6 10 0 0,-7 13 2 15,-9 9-3-15,-10 16-2 16,-2 5-3-16,-13 13 1 15,0-8 2-15,-10 13 3 16,2-6 1 0,-8 12 1-16,11-9-1 15,-1 10-1-15,13-16-5 0,5-1-1 16,16-22-2-16,6-6-1 16,7-18-1-16,7-9-2 15,5-11-2-15,9-11 0 0,1-11-3 16,9-9-11-16,3-6-8 15,8-4-135 1,-5 3 32-16,4-2-339 16</inkml:trace>
          <inkml:trace contextRef="#ctx0" brushRef="#br0" timeOffset="137804.4054">1122 225 265 0,'-6'12'147'0,"-10"-2"-11"0,-8 7-43 15,4 5-70-15,-7 6-5 16,4 3-14-16,-5 10-2 16,3-2-1-16,-4 8 0 15,4-2-1-15,-2 9 0 16,5-2 0-16,1 8-1 16,8-7 0-16,2 4 0 15,6-10 0-15,2-3 0 16,6-13 1-16,4-6 1 0,4-10-1 15,6-11 1-15,2-5 1 16,5-12 1-16,2-5-1 16,7-16 1-16,-5-1-2 15,5-14 0-15,-3 2 0 16,-1-13 0-16,-2 7 0 16,-1-10 0-16,-4 7-1 15,-7-7 1-15,-8 15 0 0,-11-1 1 16,-11 17 3-16,-13 7 0 15,-1 13-1-15,-6 12 1 16,2 8-3-16,4 8-1 16,7 6-1-16,3 9-2 15,8-4-2-15,6 7-13 16,7-4-10-16,4-1-50 16,5-11-67-16,5-7-1 15,4-9-167-15</inkml:trace>
          <inkml:trace contextRef="#ctx0" brushRef="#br0" timeOffset="138351.6273">1626 269 431 0,'-6'15'140'0,"-7"-14"35"0,-2 2-127 0,9 0-28 16,-3 4-10-16,3 6-15 16,-2 14-16-16,-1 4 11 0,-7 16-2 15,-1 3 3-15,-2 13 1 16,2-3 3-16,-1 11 2 15,5-10 1-15,3 1 2 32,7-16 0-32,7-5 0 0,3-19 1 15,10-8 0-15,3-9 0 16,7-10 1 0,-1-9-1-16,8-16 1 0,1-3-1 15,5-17 0-15,-4-3-1 16,9-9 1-16,-6 3-1 0,1-11 0 15,-8 8 1-15,-2-8 0 16,-16 8 0-16,-5-1 2 16,-12 16 3-16,-12 4 2 15,-8 20 0-15,-11 12-1 16,-6 17-2-16,-9 16-5 0,4 9-6 16,-2 17-3-16,8 1-2 15,2 7-7-15,12-9-2 16,6-3-14-16,12-16-13 15,5-6-61-15,10-12-34 16,2-10-20-16,6-9-80 0</inkml:trace>
          <inkml:trace contextRef="#ctx0" brushRef="#br0" timeOffset="139024.6059">2431 544 517 0,'-12'10'136'0,"-4"-3"39"0,7-5-152 0,8-2-9 15,2 0-17-15,4 1-16 16,-4-1-7-16,3-4-16 15,1-4-14-15,-1-2-109 16,-4 0 28-16,0 2-279 16</inkml:trace>
        </inkml:traceGroup>
        <inkml:traceGroup>
          <inkml:annotationXML>
            <emma:emma xmlns:emma="http://www.w3.org/2003/04/emma" version="1.0">
              <emma:interpretation id="{DDFE94C3-B5E1-47FA-9895-320E437FD502}" emma:medium="tactile" emma:mode="ink">
                <msink:context xmlns:msink="http://schemas.microsoft.com/ink/2010/main" type="inkWord" rotatedBoundingBox="6010,16553 8828,16527 8843,18120 6024,18146"/>
              </emma:interpretation>
            </emma:emma>
          </inkml:annotationXML>
          <inkml:trace contextRef="#ctx0" brushRef="#br0" timeOffset="139837.9799">3240 463 428 0,'-29'1'123'0,"-8"-1"30"0,6-3-124 15,-2 3-8-15,6 0-13 16,-2 5-5-16,7 2-4 16,-2 8-2-16,8-2-1 0,-3 6-1 15,4 2 0-15,-1 2 1 16,6-1 2-1,0 3 2-15,5-1 0 0,4 2 2 16,4 1-1-16,5 0 2 16,3-3 0-1,3-3-1-15,5-7 1 16,5-3-1 0,-3-9-1-16,5-4 0 0,-4-7 0 15,2-7 1-15,-5-7 0 0,1-6-1 16,-4-2 0-16,1-5-1 15,-4 2-2-15,-4-3 0 16,-4 9-1-16,-3 5 1 16,-5 8 1-16,-3 6 3 15,0 8 0-15,-1 4 1 16,0 1 0-16,-1 8 1 16,1 4 2-16,2 16 6 0,1 11 2 15,1 29 1 1,3 6 0-16,2 30-5 15,-2-2-5-15,-2 19-2 0,-1-13-1 16,-3 1-1-16,-1-28 1 16,1-7 2-16,-1-28 0 15,-2-10 1-15,3-20 1 16,-1-5-2-16,-1-11-4 16,-2-8-6-16,3-8-8 15,-2-7-10-15,2-5-11 0,1-1-24 16,3 5-52-16,1 2-52 15,2 5-15-15,8 3-109 16</inkml:trace>
          <inkml:trace contextRef="#ctx0" brushRef="#br0" timeOffset="140313.4685">3666 392 337 0,'-8'-6'130'0,"2"2"12"0,3 1-84 15,4 2-30-15,1 3-8 16,1 1-12-16,5 5-1 15,1 2-3-15,7 6-1 16,2 0-1-16,7 3-1 16,-1-1-1-16,3-2 0 15,0-4 0-15,5-2 0 16,-5-4 0-16,-1-3-5 16,-1 0-5-1,-4-3-35-15,-5 0-59 16,-6 0-44-16,-3 2-36 0,-9 0-59 15</inkml:trace>
          <inkml:trace contextRef="#ctx0" brushRef="#br0" timeOffset="140570.642">3741 648 143 0,'-10'9'180'0,"1"-6"-51"0,5-2-84 16,4 2 86-16,4-1-115 15,4 0-7-15,0 1-6 16,7 2 0-16,3-2-1 0,4-2-1 16,0-2-2-16,12-4-1 15,-1 1-1-15,7-2-7 16,0 2-6-16,7 2-116 16,-9 5 32-16,3 2-297 31</inkml:trace>
          <inkml:trace contextRef="#ctx0" brushRef="#br0" timeOffset="141211.8422">4469 557 454 0,'-12'4'140'0,"-1"-2"27"0,4-4-124 0,10 2-26 0,7-6-7 15,3 3-10-15,7-8-1 16,3-3 0-16,8-5-1 16,-3-1 1-16,7-10 0 15,-2 4 0-15,5-9 1 16,-3-1 0-16,2-9 0 15,-4 1 1-15,0-5 1 16,-9 7 0 0,1-2 1-16,-5 7-1 0,-2 5-1 15,-4 7-1-15,-2 4-1 16,-3 11-1-16,-2 1 1 16,-2 6-1-16,-8 7 2 15,-2 10 1-15,-8 14 2 16,-1 10 4-16,-9 18 3 0,3 7-1 15,-9 16 1-15,3-5-3 16,-9 17-3-16,5-9-3 16,-6 7-2-16,6-12 1 15,-1-1-3-15,10-21-3 16,-1-13-3-16,10-18-1 16,3-10-8-16,8-16-1 15,5-16-9-15,5-9-8 0,9-18-122 16,3-5 0-16,8-9-45 15,4 5-28-15</inkml:trace>
          <inkml:trace contextRef="#ctx0" brushRef="#br0" timeOffset="141766.6846">5052 457 344 0,'12'-17'145'0,"-5"1"4"0,6-5-78 0,5 2-50 15,7-5-8-15,-2 4-12 16,11-5-4-16,-2 3-4 16,1-2-1-16,-5 5 0 15,-2 3-1-15,-8 4 3 16,-7 3 2-16,-3 7 1 0,-5 0 2 16,-6 1 2-1,-5 5 1-15,0 0 2 0,-7 8 4 16,-3 0 0-16,1 10 1 15,-2 1 0-15,-4 13-1 16,1-1-3 0,-4 16-1-16,-2 1 0 15,-3 14-1-15,2-1-2 16,-1 10-1-16,6-9-3 0,0 10-4 16,9-17 0-16,2 0-1 15,6-17 0-15,1-5 0 16,4-19 1-16,4-11-4 15,4-14-1-15,7-18-18 16,5-11-32-16,5-11-76 16,-1-4 1-16,10-12-185 15</inkml:trace>
          <inkml:trace contextRef="#ctx0" brushRef="#br0" timeOffset="142227.819">5509 416 337 0,'1'5'142'0,"1"-2"6"0,-4-2-75 0,2 2-48 16,-1 0-11-16,-1 1-18 16,-2 1-16-16,-2 2-8 0,-1 6-4 15,-2 3 4-15,-2 6 10 16,3 8 17-16,0 10 13 15,5 1 6-15,8 13 1 16,4-3-6-16,5 4-1 16,1-14-5-16,4-3 2 15,-1-16 0-15,1-9-1 16,1-8-1-16,1-10-3 16,-3-6-3-16,4-11 1 15,-5-3-1-15,1-14 0 16,-3 0 2-16,1-13 4 15,-5 4 2-15,0-11 7 16,-2 6 4-16,-4-8 6 16,-6 6-2-16,-9-9 0 15,-9 8-8-15,-12-2-5 0,-3 16-11 16,-9 4-3-16,4 18-11 16,-1 18-5-16,6 12-2 15,0 15-6-15,11 9-5 16,-1 11-30-16,5-2-97 15,2 4 16-15,3-12-263 16</inkml:trace>
        </inkml:traceGroup>
      </inkml:traceGroup>
    </inkml:traceGroup>
    <inkml:traceGroup>
      <inkml:annotationXML>
        <emma:emma xmlns:emma="http://www.w3.org/2003/04/emma" version="1.0">
          <emma:interpretation id="{B69DA30A-4411-4BA1-A1E6-B50C42508D24}" emma:medium="tactile" emma:mode="ink">
            <msink:context xmlns:msink="http://schemas.microsoft.com/ink/2010/main" type="paragraph" rotatedBoundingBox="2125,17443 11895,17097 11974,19319 2204,19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468F27-DA76-4F12-BB7A-646FE6307F2D}" emma:medium="tactile" emma:mode="ink">
              <msink:context xmlns:msink="http://schemas.microsoft.com/ink/2010/main" type="line" rotatedBoundingBox="2125,17443 11895,17097 11974,19319 2204,19666"/>
            </emma:interpretation>
          </emma:emma>
        </inkml:annotationXML>
        <inkml:traceGroup>
          <inkml:annotationXML>
            <emma:emma xmlns:emma="http://www.w3.org/2003/04/emma" version="1.0">
              <emma:interpretation id="{A5FDBAAC-9111-4E3A-B52B-442D2CEBFA34}" emma:medium="tactile" emma:mode="ink">
                <msink:context xmlns:msink="http://schemas.microsoft.com/ink/2010/main" type="inkWord" rotatedBoundingBox="2142,17931 3047,17899 3074,18667 2169,18699"/>
              </emma:interpretation>
            </emma:emma>
          </inkml:annotationXML>
          <inkml:trace contextRef="#ctx0" brushRef="#br0" timeOffset="144713.1649">-751 1747 267 0,'-11'8'90'0,"0"0"12"16,-3 3-72-16,1 3-16 16,0 0-8-16,-5 2-2 15,1-2 0-15,-2 3 4 16,1-4 1-16,0 4 1 15,7-5-2-15,-1 0-2 0,6-3-6 16,2-5 10 0,2-2 2-16,1-1 5 15,2-1 3-15,5 2 5 0,1-4-6 16,9-1 1-16,4-1-4 16,7-2-2-16,1-3-6 15,11 0-2-15,-6 2-4 16,9 1 0-16,-6 5-2 0,5-1 1 15,-5 5 0-15,2 3-1 16,-4 0 1-16,2 3 0 16,-8 1-1-16,3 5 0 15,-6-4-2-15,-1 4-3 16,-5-5-2-16,3-1-5 16,-5-6-4-16,5-4-13 15,-2-8-23 1,2-7-88-16,-5-5 13 0,4-11-215 15</inkml:trace>
          <inkml:trace contextRef="#ctx0" brushRef="#br0" timeOffset="144270.4648">-748 1602 282 0,'-30'6'112'0,"2"-3"10"16,8-5-75-16,1 1-14 15,5-4-17-15,4 7-7 16,3-1-7-16,-3 4-1 16,4 3-1-16,0 4 1 15,0 0-2-15,6 3 1 16,3-4-1-16,7 1 2 0,8-3 5 16,11-2 8-16,5-2 1 15,17-5 2 1,2-5-3-16,12-6-4 15,-5-4-8-15,9-9-8 0,-12-1-5 16,1-3-20-16,-16 5-32 16,-2-1-77-16,-15 5 2 15,-7 3-174-15</inkml:trace>
          <inkml:trace contextRef="#ctx0" brushRef="#br0" timeOffset="145200.4795">-556 1383 432 0,'13'0'105'0,"8"-2"38"0,7 2-131 15,10 0 2-15,-1 3-9 0,10 2-2 16,-5-2-2-16,4 1-1 15,-5 2 1-15,2 3-2 16,-11 1 1-16,0 6 0 16,-8 3 0-16,-7 11 0 15,-3 2 4-15,-4 12 4 16,-4 0 2-16,0 8 2 16,-3-11 1-16,2 3-1 15,1-10-1-15,0-1 3 16,-3-9 0-16,-3 1 5 15,-3-7-1-15,-7 1-2 16,-3-3-6-16,-12 0-1 16,-6-3-6-16,-15 2-2 15,-1-2-2-15,-13 2-11 16,4-2-7-16,2 3-10 0,7-1-5 16,6 5-11-16,14 1-5 15,10 5-110-15,5 1 33 16,8 1-284-16</inkml:trace>
        </inkml:traceGroup>
        <inkml:traceGroup>
          <inkml:annotationXML>
            <emma:emma xmlns:emma="http://www.w3.org/2003/04/emma" version="1.0">
              <emma:interpretation id="{A237352A-D13A-4F34-AA25-8745CA90EBDC}" emma:medium="tactile" emma:mode="ink">
                <msink:context xmlns:msink="http://schemas.microsoft.com/ink/2010/main" type="inkWord" rotatedBoundingBox="4072,17853 6025,17559 6174,18548 4221,18843"/>
              </emma:interpretation>
              <emma:one-of disjunction-type="recognition" id="oneOf1">
                <emma:interpretation id="interp5" emma:lang="" emma:confidence="0">
                  <emma:literal>100=190.</emma:literal>
                </emma:interpretation>
                <emma:interpretation id="interp6" emma:lang="" emma:confidence="0">
                  <emma:literal>100 =11_09</emma:literal>
                </emma:interpretation>
                <emma:interpretation id="interp7" emma:lang="" emma:confidence="0">
                  <emma:literal>100 = säen-</emma:literal>
                </emma:interpretation>
                <emma:interpretation id="interp8" emma:lang="" emma:confidence="0">
                  <emma:literal>100 .=11,09</emma:literal>
                </emma:interpretation>
                <emma:interpretation id="interp9" emma:lang="" emma:confidence="0">
                  <emma:literal>100 = sä.</emma:literal>
                </emma:interpretation>
              </emma:one-of>
            </emma:emma>
          </inkml:annotationXML>
          <inkml:trace contextRef="#ctx0" brushRef="#br0" timeOffset="146986.5546">1091 1794 200 0,'-6'-1'153'16,"0"1"-25"-16,-1 0-14 0,0 3-84 15,1 0-5 1,1 0-11-16,2 1-4 0,0-1-3 15,2 0 0-15,4 1-4 16,1 1 1-16,7-1-2 16,8-2 1-16,6-5 0 15,14-6-1-15,2-9 1 16,11-10-1 0,-2-8 0-16,11-14 1 15,-9-3-1-15,10-13 2 0,-7 5 0 16,7-5 0-16,-9 12 0 0,4 0 0 15,-10 11 0-15,2 3-2 16,-14 12 0 0,-7 5-1-16,-10 11 0 0,-8 11 5 15,-13 9 0-15,-10 19 0 16,-6 5 0-16,-15 18 0 16,-3 6-4-16,-10 13 1 15,6-6 0-15,-5 9 2 16,10-10-2-16,2 1 1 15,9-11-2-15,0-1-1 16,7-10-1-16,2-6 1 16,7-4-1-16,-1-6 0 15,6-9 0-15,2-4-1 16,4-2-1-16,1-8-2 16,0-1 0-16,2-1-4 15,3-3-3-15,-2 0-8 0,1-2-9 16,2-6-94-16,-2 0-29 15,5-6-27-15,-2-3-94 16</inkml:trace>
          <inkml:trace contextRef="#ctx0" brushRef="#br0" timeOffset="147583.8748">2105 1386 274 0,'6'9'161'0,"-3"-9"-20"0,1 0-33 0,3-5-96 0,4 2-1 15,0 0-7-15,4 0-3 16,-5 2-4-16,-2 4-2 15,-7 3-1-15,-1 8-1 16,-9 7 2-16,-4 10 0 16,-3 4 5-16,-3 12 2 15,-3-1 4-15,1 11 1 32,5-6 0-32,4 7-1 0,5-11-2 15,4 0-2-15,4-9-2 16,5-3 1-16,2-11-2 0,3-7 1 15,3-5 1 1,5-12 0-16,0-6 0 0,6-11 1 16,-3-5 0-16,6-11 0 15,-3-2-1-15,3-12-1 0,-5 1 1 16,7-11 0-16,-10 4 0 0,2-11 0 16,-6 3-1-16,0-5 1 15,-8 10-1-15,-5-2 2 16,-8 17 0-16,-8 5 3 15,-6 14 2-15,-7 10-1 16,-2 15 1-16,-5 15-2 16,4 10-4-16,0 15-2 15,8-1-2-15,3 10-5 16,10-8 0-16,0-3-2 16,7-13-2-16,4-5-7 15,4-14-4-15,9-13-46 16,2-10-73-16,8-8 4 15,2-6-193-15</inkml:trace>
          <inkml:trace contextRef="#ctx0" brushRef="#br0" timeOffset="148123.6124">2776 1433 435 0,'-9'13'112'0,"-2"-4"35"0,-1-3-130 0,1 0-4 15,1 1-9 1,-4 2-4-16,-1 1-2 0,-1 6 0 16,1 0 1-16,-1 5 1 15,1 3 0-15,2 5 0 16,1 2 0-16,2 8 0 15,4 1 0-15,2 9 0 16,2-4 1 0,7 8 0-16,2-7 0 15,6 3-1-15,0-12 0 0,3-2 1 16,1-12-1-16,2-6 1 16,-2-10-1-16,7-9 1 15,-2-10 2-15,4-15-1 16,-2-6 0-16,7-16 0 15,-6-2-1-15,1-15 0 0,-1 2 0 16,-1-13 1 0,-5 3 1-16,-5-13 1 0,-2 12 0 15,-6-4 0-15,-7 16-1 16,-10 6 1-16,-2 20-2 16,-9 12 1-16,-3 19 0 15,-9 24 0-15,2 14-1 16,-11 21-2-16,10 7-2 0,-4 18-3 15,10-12-12-15,7 3-42 16,7-17-96 0,8-7 8-16,8-20-245 0</inkml:trace>
        </inkml:traceGroup>
        <inkml:traceGroup>
          <inkml:annotationXML>
            <emma:emma xmlns:emma="http://www.w3.org/2003/04/emma" version="1.0">
              <emma:interpretation id="{BB5FCB0D-A2C6-41F9-A232-0AAA31F18DF7}" emma:medium="tactile" emma:mode="ink">
                <msink:context xmlns:msink="http://schemas.microsoft.com/ink/2010/main" type="inkWord" rotatedBoundingBox="7050,17949 7643,17928 7655,18260 7062,18281"/>
              </emma:interpretation>
            </emma:emma>
          </inkml:annotationXML>
          <inkml:trace contextRef="#ctx0" brushRef="#br0" timeOffset="148727.9392">3962 1414 402 0,'-6'9'92'0,"1"-2"36"15,7-4-118-15,4 3-6 16,0-2-1-16,5 4-4 16,3-4 0-16,5 3-1 15,-5-2 0-15,10 1 0 16,-4-1 0-16,7-2-3 16,-1-3-2-16,8-1-1 0,-3-2 0 15,4-1-1-15,-2-1-1 16,3 1-96-1,-5 1-12-15,1 1-33 0,-4 2-55 16</inkml:trace>
          <inkml:trace contextRef="#ctx0" brushRef="#br0" timeOffset="148996.9891">4088 1733 358 0,'12'3'126'0,"4"-2"16"16,10-1-95-16,4 0-21 0,9-1-11 16,1-1-13-16,9-1-5 15,-4 0-9-15,14 0-66 16,-9 0-66-16,6 3-8 15,-11 3-174-15</inkml:trace>
        </inkml:traceGroup>
        <inkml:traceGroup>
          <inkml:annotationXML>
            <emma:emma xmlns:emma="http://www.w3.org/2003/04/emma" version="1.0">
              <emma:interpretation id="{08085ED3-9C93-4263-A80F-971ECDF67F65}" emma:medium="tactile" emma:mode="ink">
                <msink:context xmlns:msink="http://schemas.microsoft.com/ink/2010/main" type="inkWord" rotatedBoundingBox="9082,17196 11895,17097 11974,19319 9161,19419"/>
              </emma:interpretation>
            </emma:emma>
          </inkml:annotationXML>
          <inkml:trace contextRef="#ctx0" brushRef="#br0" timeOffset="152156.7488">6042 1840 374 0,'-10'-3'134'0,"4"-2"12"16,4-6-96-16,10-7-28 16,6 0-14-16,4-2-3 15,-2 1-2-15,5 3 0 16,-4 5 0-16,5 3 0 15,0 5-1-15,12 3-1 16,3 0 0-16,17 3 0 0,7 1 0 16,24-1 6-1,3-3 2-15,25 0 3 16,-4-3 1 0,24-3 7-16,-8-3 3 15,28-4 11-15,-15 1-1 0,22-2 2 0,-19-1-5 16,15 2-5-16,-27 4-11 0,11-3-4 15,-25 2-3-15,7-2-3 16,-26-1-3-16,7-3 0 16,-22 0 0-16,-2 1 0 15,-20 5 0-15,-4 2 2 16,-22 5 0-16,0 8 1 16,-16 1 0-16,-2 2-2 15,-11 3-2-15,-8 8-9 16,-11-3-9-16,-10 4-7 15,-6 3-1-15,-7-1-2 16,2-8 8-16,0-1 0 16,8-2 1-16,5-4-15 15,7-5-8-15,1-2-139 16,6-5 33-16,-4-4-335 16</inkml:trace>
          <inkml:trace contextRef="#ctx0" brushRef="#br0" timeOffset="150096.6351">6365 1321 410 0,'0'2'118'0,"0"-5"28"15,3-2-112-15,6-2-17 16,4-3-6-16,5-4-1 0,2 1-4 16,8-7-2-16,-1-2-3 15,9-6-1-15,0 1-2 16,6-6 0-16,-2 0 0 0,7-6-1 15,-6 2 2 1,3-6 1-16,-7 4 0 0,3 0 0 31,-11 8 1-31,3 4-1 16,-4 7 0-16,-3 4 1 16,-9 7-1-16,-2 5-1 15,-9 1-1-15,-3 6 1 0,-4 1-1 16,1 5 2-16,-5 2 0 0,2 5 3 15,-4 3 3-15,-2 10 5 16,0 2 1-16,-6 12 3 16,-2-1-2-16,-8 13-1 15,-2-4-5-15,-5 11-2 16,2-9-2-16,1 1-2 16,5-11-2-16,3-4-2 15,7-14-1-15,3-1-5 16,5-10-5-1,4-6-10-15,6-11-7 0,9-12-75 16,5-10-52-16,11-13-10 0,3-5-144 16</inkml:trace>
          <inkml:trace contextRef="#ctx0" brushRef="#br0" timeOffset="153093.854">7565 2013 57 0,'-1'2'219'0,"0"-2"-90"0,-2-2-32 16,0 1 35-16,0-2-115 0,-3-2-8 16,-1 1 3-16,-4-2 3 15,-3 3 2-15,-4 0 0 16,-4 3 0-16,-2 2-7 15,-2-1-4-15,2 4-3 16,-5-1-2-16,6 0-1 16,-2 4-1-16,1 3 1 15,-1 9-1 1,5 2-1-16,-4 13-1 16,6 2 0-1,4 5 1-15,5-7 1 0,6 2 0 16,6-12 4-16,10-1 2 0,3-8 2 15,9-3 2-15,2-9-1 16,8-2 0-16,-3-5-3 16,5-6-2-16,-5-1-1 0,4-3-2 15,-9-1 0-15,0-8 0 16,-7 0 0-16,-2-8 0 16,-5 0 1-16,-1-5 0 15,-6 1 2-15,0-1 1 16,-2 5 0-16,-2 4 3 15,-1 10 0-15,-2 3 3 16,1 8-1-16,-3 8 0 16,-2 4-3-16,-1 11 0 0,1 9-4 15,-4 11 2-15,0 4 0 16,0 7 5-16,2-8 4 16,1 3 7-16,2-6 0 15,1 0 1-15,-2-7-5 16,4 5-4-16,-2-7-7 15,1 3-2-15,-1-7-3 16,2 8 0-16,-2-7 0 16,2 11 0-16,-1-3 0 0,1 7-6 15,-1-2-5-15,1 0-15 16,-1-9-8 0,1 0-17-16,-1-11-3 0,1-4-7 15,-1-10 3-15,1-6-27 16,1-8-14-16,-2-7-39 15,2-2-17-15,6-7-56 16</inkml:trace>
          <inkml:trace contextRef="#ctx0" brushRef="#br0" timeOffset="150719.6924">7263 1073 441 0,'4'1'109'0,"2"-1"36"15,-1 0-125-15,3-1-11 16,3-2-4-16,5-4-1 16,3-1-1-16,4-5-2 0,-1 0 0 15,6-6 0 1,-3 0 0-16,5-11-1 0,-2 4 0 15,4-11 0-15,-3 2 1 16,8-8-1-16,-5 7 0 16,2-6 2-1,-6 10 1 1,-1 1 2-16,-10 12 0 0,-4 3 0 16,-5 9-1-16,-4 5-2 0,-7 5-1 15,-4 12-1-15,-5 5 1 0,-8 17 1 16,-4 6 3-16,-4 20 2 15,0 0 0-15,-6 13 1 16,4-4-3-16,-1 6 0 16,0-12-4-16,0 2 0 15,6-15-1-15,2-5-1 16,3-11 1-16,4-8 0 16,6-12-1-16,3-7-3 15,4-10-1-15,7-10-3 16,6-8-3-16,5-7-12 15,4-3-7-15,3-3-127 16,-6 3 31-16,8-3-317 16</inkml:trace>
          <inkml:trace contextRef="#ctx0" brushRef="#br0" timeOffset="151364.5987">8309 659 240 0,'3'-5'232'0,"-2"2"-69"0,1 0-147 0,-5 2 135 15,-3-1-167-15,-6 7-2 16,-3 1 0-16,-5 7 5 16,-1 6 11-16,-1 9 7 15,3 3 2-15,-4 11 1 16,2 7-1-16,-1 16-2 15,3-2-3-15,3 17-1 16,6-6-1-16,2 1 1 16,5-19 0-16,6-6 1 0,3-21 1 15,9-8 2-15,2-14 2 16,11-10 5-16,2-6 2 16,9-17 8-16,3-10-2 15,10-18 0-15,-2-6-7 16,9-15-1-16,-6 3-9 15,0-6-1-15,-13 11-2 16,-7-4-3-16,-15 14-2 16,-11 1-2-16,-13 13-1 0,-11 5 1 15,-8 15 2 1,-15 8 4-16,-2 13 3 16,-16 14 6-16,2 9 3 0,-10 10 1 15,8 2-1-15,-9 7-6 16,15-6-9-16,-7 6-20 15,10-5-15-15,-2 7-147 16,13-2 29-16,-5 3-352 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7.3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1A58A5-0655-4E37-A913-FC5E429EB8A9}" emma:medium="tactile" emma:mode="ink">
          <msink:context xmlns:msink="http://schemas.microsoft.com/ink/2010/main" type="inkDrawing" rotatedBoundingBox="11553,15465 12447,15641 12443,15665 11549,15490" semanticType="callout" shapeName="Other">
            <msink:sourceLink direction="with" ref="{1E7511F7-7C06-4E92-B84C-36FB15FBD1CC}"/>
            <msink:sourceLink direction="with" ref="{CDFFFABF-EEB5-40F5-8B84-9275243465A8}"/>
          </msink:context>
        </emma:interpretation>
      </emma:emma>
    </inkml:annotationXML>
    <inkml:trace contextRef="#ctx0" brushRef="#br0">0 0 169 0,'38'2'81'0,"7"6"2"15,-8-1-46-15,16 1-7 16,-5 0-17-16,10 1-7 16,-6-6-5-16,4 4-1 15,-11 1 0-15,6 2-1 16,-9 3 1-16,6 4-4 15,-2-6-6-15,8 3-18 16,-6-1-24-16,10-2-32 16,-5-2-11-16,10 4-50 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39.72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20A390-95D4-4002-8FA9-718DC24CBE4C}" emma:medium="tactile" emma:mode="ink">
          <msink:context xmlns:msink="http://schemas.microsoft.com/ink/2010/main" type="writingRegion" rotatedBoundingBox="13672,15253 15070,15796 14908,16213 13510,15670"/>
        </emma:interpretation>
      </emma:emma>
    </inkml:annotationXML>
    <inkml:traceGroup>
      <inkml:annotationXML>
        <emma:emma xmlns:emma="http://www.w3.org/2003/04/emma" version="1.0">
          <emma:interpretation id="{9AAC11FC-8AAB-49A5-A6AE-D4C7AA914139}" emma:medium="tactile" emma:mode="ink">
            <msink:context xmlns:msink="http://schemas.microsoft.com/ink/2010/main" type="paragraph" rotatedBoundingBox="13672,15253 15070,15796 14908,16213 13510,15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F317A-2550-4989-81AB-64F5D0F7BA9F}" emma:medium="tactile" emma:mode="ink">
              <msink:context xmlns:msink="http://schemas.microsoft.com/ink/2010/main" type="line" rotatedBoundingBox="13672,15253 15070,15796 14908,16213 13510,15670"/>
            </emma:interpretation>
          </emma:emma>
        </inkml:annotationXML>
        <inkml:traceGroup>
          <inkml:annotationXML>
            <emma:emma xmlns:emma="http://www.w3.org/2003/04/emma" version="1.0">
              <emma:interpretation id="{7CAE9240-566C-4D24-B380-CF6C01703FF5}" emma:medium="tactile" emma:mode="ink">
                <msink:context xmlns:msink="http://schemas.microsoft.com/ink/2010/main" type="inkWord" rotatedBoundingBox="13672,15253 14489,15570 14327,15987 13510,15670"/>
              </emma:interpretation>
            </emma:emma>
          </inkml:annotationXML>
          <inkml:trace contextRef="#ctx0" brushRef="#br0">10785 4654 62 0,'-2'6'35'16,"0"-4"16"-16,1 0-8 0,1-1 13 16,-4-1-5-1,4-3-2-15,-1 3-15 0,-1-2-1 16,0 2-14-16,4 0 1 15,-2 0-7-15,0 0-19 16,0 0-25-16,0-3-60 16,2-2-6-16,-2-1-35 15,0-6 24-15</inkml:trace>
          <inkml:trace contextRef="#ctx0" brushRef="#br0" timeOffset="7738.8996">10404 4254 142 0,'40'-5'43'15,"0"1"5"-15,8-2-55 16,-1-3-32-16,4 6-10 16,-8 3-22-16,4 2 5 15</inkml:trace>
          <inkml:trace contextRef="#ctx0" brushRef="#br0" timeOffset="4684.3047">9993 4274 112 0,'40'-5'46'0,"6"1"1"0,-4-1-31 15,6-1-6-15,-2 2-14 16,11 4-43-16,-8-1 11 0,10 1-107 16</inkml:trace>
          <inkml:trace contextRef="#ctx0" brushRef="#br0" timeOffset="8926.8279">10144 4289 172 0,'16'-14'89'0,"1"-1"5"16,-4 0-41-16,2 0-3 15,0 2-18-15,3-3-4 16,1 1-10-16,6 0-6 16,0-2-7-16,4 2-2 15,0 2-3-15,2 1-5 16,-4 6-5-16,4 1-12 16,-3 3-7-16,7 4-31 15,-3 1-21-15,4 4-20 0,-4 3-20 16,8 6-5-16</inkml:trace>
          <inkml:trace contextRef="#ctx0" brushRef="#br0" timeOffset="232.2154">10790 4476 284 0,'-4'0'91'0,"1"0"28"0,3 0-91 16,-2 0-6-16,2 0-9 15,4 0-21-15,-1-3-22 16,-1-2-56-16,3-3-25 16,-2-6-23-16,-1 1-53 15</inkml:trace>
        </inkml:traceGroup>
        <inkml:traceGroup>
          <inkml:annotationXML>
            <emma:emma xmlns:emma="http://www.w3.org/2003/04/emma" version="1.0">
              <emma:interpretation id="{77721643-47E3-44CA-8940-4F2BEB4CFBAE}" emma:medium="tactile" emma:mode="ink">
                <msink:context xmlns:msink="http://schemas.microsoft.com/ink/2010/main" type="inkWord" rotatedBoundingBox="14805,15780 15041,15872 15022,15918 14786,15826">
                  <msink:destinationLink direction="with" ref="{6F668B78-464D-49DE-AEBC-099E74E4296F}"/>
                </msink:context>
              </emma:interpretation>
            </emma:emma>
          </inkml:annotationXML>
          <inkml:trace contextRef="#ctx0" brushRef="#br0" timeOffset="9244.5694">11243 4498 235 0,'11'8'63'0,"6"4"17"15,3-6-67-15,8 1-15 16,0-4-12-16,6 2-27 16,-6-3-16-16,3 3-23 15,-7-3-16-15,6 1-4 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6.7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9FCCE2-75C4-4CCC-AD8E-B5873F30DC94}" emma:medium="tactile" emma:mode="ink">
          <msink:context xmlns:msink="http://schemas.microsoft.com/ink/2010/main" type="inkDrawing" rotatedBoundingBox="8395,13136 8868,13077 8876,13142 8403,13201" semanticType="underline" shapeName="Other"/>
        </emma:interpretation>
      </emma:emma>
    </inkml:annotationXML>
    <inkml:trace contextRef="#ctx0" brushRef="#br0">5323 1770 325 0,'-43'22'123'0,"-4"-4"12"15,4-1-87-15,-3-6-20 16,9-4-15-16,-1 1-6 16,3-3-6-16,0-2-9 15,5-1-10-15,-5-7-71 16,9-1-47-16,-6-11-17 16,4-3-122-16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0.41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0A4EE7-E088-4ADD-B3A9-A57344C6D651}" emma:medium="tactile" emma:mode="ink">
          <msink:context xmlns:msink="http://schemas.microsoft.com/ink/2010/main" type="inkDrawing" rotatedBoundingBox="14369,15378 14370,15331 14388,15332 14387,15379" shapeName="Other"/>
        </emma:interpretation>
      </emma:emma>
    </inkml:annotationXML>
    <inkml:trace contextRef="#ctx0" brushRef="#br0">10834 4011 330 0,'0'5'92'0,"-3"0"24"0,-2 0-92 16,2 5-17-16,3-3-8 15,1 0-47-15,3-3-58 16,1 0-10-16,-2-8-55 16,2-5 45-16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6.9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DE1254-85BA-4047-8A1C-9F9761CFEDDC}" emma:medium="tactile" emma:mode="ink">
          <msink:context xmlns:msink="http://schemas.microsoft.com/ink/2010/main" type="inkDrawing" rotatedBoundingBox="10787,15701 11125,15677 11126,15693 10788,15717" shapeName="Other"/>
        </emma:interpretation>
      </emma:emma>
    </inkml:annotationXML>
    <inkml:trace contextRef="#ctx0" brushRef="#br0">7240 4380 198 0,'33'5'84'0,"4"-3"-5"0,-4-2-55 16,10-2-15-16,-4 0-19 16,4-4-64-16,-3 1-6 15,-1-2-18-15,-7 0-33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53.33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93416D-1EB2-4EB8-ACFB-8288EC11D3E1}" emma:medium="tactile" emma:mode="ink">
          <msink:context xmlns:msink="http://schemas.microsoft.com/ink/2010/main" type="writingRegion" rotatedBoundingBox="815,14444 2565,14549 2447,16498 697,16393"/>
        </emma:interpretation>
      </emma:emma>
    </inkml:annotationXML>
    <inkml:traceGroup>
      <inkml:annotationXML>
        <emma:emma xmlns:emma="http://www.w3.org/2003/04/emma" version="1.0">
          <emma:interpretation id="{91F73C3E-6EAF-49BC-910F-5329C040BBEB}" emma:medium="tactile" emma:mode="ink">
            <msink:context xmlns:msink="http://schemas.microsoft.com/ink/2010/main" type="paragraph" rotatedBoundingBox="837,14440 2431,14563 2369,15375 774,15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872F5-D217-4257-8906-00809990E085}" emma:medium="tactile" emma:mode="ink">
              <msink:context xmlns:msink="http://schemas.microsoft.com/ink/2010/main" type="line" rotatedBoundingBox="837,14440 2431,14563 2369,15375 774,15252"/>
            </emma:interpretation>
          </emma:emma>
        </inkml:annotationXML>
        <inkml:traceGroup>
          <inkml:annotationXML>
            <emma:emma xmlns:emma="http://www.w3.org/2003/04/emma" version="1.0">
              <emma:interpretation id="{6C5150E0-F316-4BE4-BF3E-B14B92013D59}" emma:medium="tactile" emma:mode="ink">
                <msink:context xmlns:msink="http://schemas.microsoft.com/ink/2010/main" type="inkWord" rotatedBoundingBox="837,14440 1786,14513 1723,15325 774,15252">
                  <msink:destinationLink direction="with" ref="{2943CB84-3417-49BE-B748-9E7F5EFE229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521 107 252 0,'0'-10'77'0,"0"1"13"0,0 1-67 16,-2 0-18-16,1 4-5 16,-1 3-1-16,-1-1 0 15,-6 1-1-15,-1 1 10 16,0-2 6-16,-1 2 2 15,1 2 7-15,2-1 2 16,-2-2-2-16,-2-1-3 16,0-3 5-16,1-5-3 15,-4 0 1-15,3 0-4 0,-3-2 2 16,2 4-2-16,-4 3-7 16,4 3-2-16,-9 4 2 15,3 3-1-15,-8 7-1 16,0 1 5-16,1 10-2 15,3 4-5-15,-2 8-2 16,6 3-4-16,0 12-1 16,0-2 0-16,-1 15-1 15,4-5 0-15,-3 7 1 16,5-14-1-16,0 2 0 16,6-15 0-16,1 2 0 15,6-10-2-15,1-2-5 16,3-4-3-16,4-6-9 15,3-8-3-15,6-3-15 16,4-7-17-16,10-9-96 0,0-1 17 16,11-5-235-16</inkml:trace>
          <inkml:trace contextRef="#ctx0" brushRef="#br0" timeOffset="835.3723">715 505 338 0,'-10'2'109'0,"5"-4"17"15,0 2-92-15,4 0-29 0,1-2-3 16,3-1-6-16,2 3 0 16,6-7 4-16,3-4 0 15,1-1 1-15,3-1-1 16,-1 1-2-16,-1 2-2 15,-1 4-2-15,2 2-3 16,-2 3 0-16,-2 2-1 16,-5 6 3-16,-1 5-1 15,-7 1 4-15,-5 4 7 16,-3 2 8-16,-4 5 5 16,-1-1 5-16,-6 7 5 15,4-4-4-15,-1 8-4 0,1-1-4 16,-2 2-3-16,4-4-6 15,1 2-1-15,2-9-4 16,2-4 0-16,7-4-1 16,1-4-1-16,3-7 0 15,2 1-1-15,3-4 1 16,4-4 0-16,3-1 0 16,6-2 1-16,1 0-3 15,3 0-12-15,0 0-12 16,3 4-67-16,-3 1-41 15,0 3-19-15,-4 5-94 16</inkml:trace>
        </inkml:traceGroup>
        <inkml:traceGroup>
          <inkml:annotationXML>
            <emma:emma xmlns:emma="http://www.w3.org/2003/04/emma" version="1.0">
              <emma:interpretation id="{881B3F99-AA58-40EC-9D73-3D6744B6957D}" emma:medium="tactile" emma:mode="ink">
                <msink:context xmlns:msink="http://schemas.microsoft.com/ink/2010/main" type="inkWord" rotatedBoundingBox="2118,14667 2422,14690 2384,15173 2081,15149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524.2162">1323 425 117 0,'-2'4'96'0,"-1"-4"-6"16,1 1-26-16,0-2-20 0,4-1-20 15,-2-3-11-15,2-2-11 16,1-1-1-16,0 0 2 16,-1-4-1-16,1 4 2 15,2 0 2-15,0-1 4 16,2-2 9-16,1 4 2 15,4-5 4-15,0 1-2 16,1-6-1-16,2 2-8 0,3-3-3 16,-1 5-3-16,3-2-2 15,-4 7-3 1,2-1 0-16,-4 4-2 0,-1 4 0 16,-6 2 0-16,-1 3 2 15,-2 2 1-15,-3 1 2 16,-4 3 1-16,0 6 1 15,-2 3-2-15,-7 7 1 16,-3 6-4-16,-3 1 0 16,0 2 0-16,-7 0 2 15,3-4 0-15,-3 1-1 16,7-6 1-16,0 1-1 16,4-7-3-16,4 0 0 15,7-7-1-15,1-1-1 16,6-6-1-16,1 1 1 15,3-2-1-15,5 0 0 0,4-2 0 16,8-1 1-16,5 1-2 16,6-1-8-16,-1 6-11 15,3 5-118-15,-8 2 28 16,-2 2-297-16</inkml:trace>
        </inkml:traceGroup>
      </inkml:traceGroup>
    </inkml:traceGroup>
    <inkml:traceGroup>
      <inkml:annotationXML>
        <emma:emma xmlns:emma="http://www.w3.org/2003/04/emma" version="1.0">
          <emma:interpretation id="{D9D185D6-B4B9-4175-BD23-983FF4ADCEE2}" emma:medium="tactile" emma:mode="ink">
            <msink:context xmlns:msink="http://schemas.microsoft.com/ink/2010/main" type="paragraph" rotatedBoundingBox="742,15646 2492,15752 2447,16498 697,16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EC3E04-AC6D-4F27-878C-481D8B2658E9}" emma:medium="tactile" emma:mode="ink">
              <msink:context xmlns:msink="http://schemas.microsoft.com/ink/2010/main" type="line" rotatedBoundingBox="742,15646 2492,15752 2447,16498 697,16393"/>
            </emma:interpretation>
          </emma:emma>
        </inkml:annotationXML>
        <inkml:traceGroup>
          <inkml:annotationXML>
            <emma:emma xmlns:emma="http://www.w3.org/2003/04/emma" version="1.0">
              <emma:interpretation id="{C9BC4D99-DCBD-46FB-8544-328CCBC90D4F}" emma:medium="tactile" emma:mode="ink">
                <msink:context xmlns:msink="http://schemas.microsoft.com/ink/2010/main" type="inkWord" rotatedBoundingBox="1573,15735 2490,15790 2448,16489 1531,16434"/>
              </emma:interpretation>
              <emma:one-of disjunction-type="recognition" id="oneOf2">
                <emma:interpretation id="interp6" emma:lang="" emma:confidence="0">
                  <emma:literal>(21</emma:literal>
                </emma:interpretation>
                <emma:interpretation id="interp7" emma:lang="" emma:confidence="0">
                  <emma:literal>421</emma:literal>
                </emma:interpretation>
                <emma:interpretation id="interp8" emma:lang="" emma:confidence="0">
                  <emma:literal>L21</emma:literal>
                </emma:interpretation>
                <emma:interpretation id="interp9" emma:lang="" emma:confidence="0">
                  <emma:literal>[21</emma:literal>
                </emma:interpretation>
                <emma:interpretation id="interp10" emma:lang="" emma:confidence="0">
                  <emma:literal>4221</emma:literal>
                </emma:interpretation>
              </emma:one-of>
            </emma:emma>
          </inkml:annotationXML>
          <inkml:trace contextRef="#ctx0" brushRef="#br0" timeOffset="4364.0216">800 1519 389 0,'-7'0'127'0,"-1"-1"25"0,3-1-107 16,2 0-19-16,1 2-12 16,4-1-12-16,1-1-11 0,4-3 1 15,2 0 1-15,5 0-4 16,2-1 5-16,3 1 4 16,-4 3-2-16,0 2-2 15,-4 3 4-15,-3 2 0 16,-3 4 1-16,-3 4 0 15,-4 3 0-15,-4 8 3 16,-1 1 1-16,-4 6 1 16,-3-1-1-1,-1 6 1-15,2-1-2 0,-5 7-2 16,3-7 1-16,0 5-1 16,3-11 1-16,1 5-1 15,4-11-1-15,0 0 0 16,7-10 1-16,-3-1 0 15,5-5-1-15,4-2 1 16,3-9 0-16,7 3 0 16,7-3 0-16,4-1-4 15,1 0-3-15,2 7-18 0,-2 0-15 16,1-1-64-16,-8 3-34 16,2-1-22-16,-1-1-73 15</inkml:trace>
          <inkml:trace contextRef="#ctx0" brushRef="#br0" timeOffset="4456.2039">1319 1661 476 0,'-3'14'128'0,"0"-7"33"0,6 3-133 16,5-2-21-16,7 2-7 16,4-5-8-16,6-3-5 15,-2-12-5-15,2-7-4 16,0-6 3-16,-2-8 2 15,-2 2 9-15,-1-5 6 0,-3 0 9 16,-2-4 4-16,0 3 0 16,1-5 1-16,-2 11-3 15,-1 0-1-15,-1 13-4 16,3 1-1-16,-6 8-1 16,5 4-1-16,-3 3-1 15,-2 8 0-15,-3 9 0 16,-1 14-2-16,-3 9-3 15,-2 15-9-15,-2 3-11 0,-4 10-16 16,1-5-20-16,-7 9-86 16,2-11 16-16,0 9-203 15</inkml:trace>
          <inkml:trace contextRef="#ctx0" brushRef="#br0" timeOffset="3347.0965">61 1310 290 0,'8'-16'108'0,"1"2"13"0,2-4-66 15,-1 2-33-15,4-1-5 16,-3 7-7-16,-1 0-4 16,-3 5-5-16,-2 2 3 15,-4-1 1-15,-4 3 0 16,0 1 0-16,-6 0-2 15,-2 3 0-15,-2 2 1 16,-1-2 4-16,-2 6 0 16,1 1 0-16,-2 6 0 15,4 4-3-15,-2 10-3 16,0 0-2-16,-3 11 0 16,3 1-1-16,0 9 1 0,3-2 0 15,2 12 0-15,10-5 0 16,2 14-1-16,1-13-1 15,7-1 0-15,0-16 1 16,5-5-1-16,3-14 1 16,4-1-2-16,-1-8-2 15,13-4-10-15,2-8-13 0,14-13-70 16,1-4-37-16,13-9-20 16,-8-3-93-1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05.1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9501EF-9B60-48DC-B7C0-45D7D45D8FDD}" emma:medium="tactile" emma:mode="ink">
          <msink:context xmlns:msink="http://schemas.microsoft.com/ink/2010/main" type="writingRegion" rotatedBoundingBox="3173,11316 6235,11342 6232,11655 3170,11629"/>
        </emma:interpretation>
      </emma:emma>
    </inkml:annotationXML>
    <inkml:traceGroup>
      <inkml:annotationXML>
        <emma:emma xmlns:emma="http://www.w3.org/2003/04/emma" version="1.0">
          <emma:interpretation id="{3E8E9319-00A7-40F3-A897-9A79E17E0EE8}" emma:medium="tactile" emma:mode="ink">
            <msink:context xmlns:msink="http://schemas.microsoft.com/ink/2010/main" type="paragraph" rotatedBoundingBox="3173,11316 6235,11342 6232,11655 3170,11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EB471C-6DA3-4FA9-846E-F59B74599189}" emma:medium="tactile" emma:mode="ink">
              <msink:context xmlns:msink="http://schemas.microsoft.com/ink/2010/main" type="line" rotatedBoundingBox="3173,11316 6235,11342 6232,11655 3170,11629"/>
            </emma:interpretation>
          </emma:emma>
        </inkml:annotationXML>
        <inkml:traceGroup>
          <inkml:annotationXML>
            <emma:emma xmlns:emma="http://www.w3.org/2003/04/emma" version="1.0">
              <emma:interpretation id="{C41DA80B-77E5-4C41-807F-FFE84938792A}" emma:medium="tactile" emma:mode="ink">
                <msink:context xmlns:msink="http://schemas.microsoft.com/ink/2010/main" type="inkWord" rotatedBoundingBox="3173,11316 4138,11324 4136,11638 3170,11629">
                  <msink:destinationLink direction="with" ref="{2943CB84-3417-49BE-B748-9E7F5EFE229F}"/>
                  <msink:destinationLink direction="with" ref="{92E2FA0B-B058-4858-89EE-6FF524245B4C}"/>
                  <msink:destinationLink direction="from" ref="{6DDC3D7E-C790-41AF-9A97-B6E6E877C8CB}"/>
                  <msink:destinationLink direction="to" ref="{6DDC3D7E-C790-41AF-9A97-B6E6E877C8C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10 328 0,'9'4'80'0,"-6"-3"30"15,5 1-90-15,6 0-15 16,1-1 2-16,1 1-8 16,4-2-41-16,-2 0-65 15,2-3-4-15,0-4-59 0,3-5 52 16</inkml:trace>
          <inkml:trace contextRef="#ctx0" brushRef="#br0" timeOffset="-272.1827">-342 215 218 0,'-1'1'72'16,"-3"3"8"-16,1 2-61 0,0 4-9 15,0 2-7-15,-1 3-6 16,-1 0 3-16,2-4-8 15,0-1-8-15,1-3-37 16,2-4-26-16,0-3-1 16,-2-1-37-16,1-4 72 15</inkml:trace>
          <inkml:trace contextRef="#ctx0" brushRef="#br0" timeOffset="266.0822">493 216 134 0,'12'4'32'0,"6"-3"-22"15,-1-2-49-15,10-8-9 16,-4 1-40-16</inkml:trace>
        </inkml:traceGroup>
        <inkml:traceGroup>
          <inkml:annotationXML>
            <emma:emma xmlns:emma="http://www.w3.org/2003/04/emma" version="1.0">
              <emma:interpretation id="{2ACA243C-F7E9-4A5D-B02D-04D5C90A4500}" emma:medium="tactile" emma:mode="ink">
                <msink:context xmlns:msink="http://schemas.microsoft.com/ink/2010/main" type="inkWord" rotatedBoundingBox="4623,11403 4758,11404 4757,11423 4622,114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2.7073">1076 82 268 0,'5'8'92'16,"-2"-5"14"-16,1-1-69 15,2-2-20-15,6 3-6 16,0-1-11-16,3 0-6 16,3-2-47-16,0-2-54 15,-1-3 1-15,8-5-152 16</inkml:trace>
        </inkml:traceGroup>
        <inkml:traceGroup>
          <inkml:annotationXML>
            <emma:emma xmlns:emma="http://www.w3.org/2003/04/emma" version="1.0">
              <emma:interpretation id="{269074B0-E2CD-4A63-BDF3-2159850C37D9}" emma:medium="tactile" emma:mode="ink">
                <msink:context xmlns:msink="http://schemas.microsoft.com/ink/2010/main" type="inkWord" rotatedBoundingBox="5555,11429 6234,11434 6233,11590 5553,115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91.058">2452 266 277 0,'7'2'87'0,"3"-6"16"16,8 1-81-16,4-2-4 0,4-3-22 16,11-2-74-16,-2 0-26 15,6-8-24-15,-2-2-64 16</inkml:trace>
          <inkml:trace contextRef="#ctx0" brushRef="#br0" timeOffset="742.7924">2008 108 123 0,'13'17'28'16,"2"1"3"-16,0-4-47 0,3-1-23 16,-3-3-5-16,6-2-38 15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17.69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036FC1-8183-4A62-B0CA-93D1EF46F210}" emma:medium="tactile" emma:mode="ink">
          <msink:context xmlns:msink="http://schemas.microsoft.com/ink/2010/main" type="writingRegion" rotatedBoundingBox="2945,12757 6227,12757 6227,13206 2945,13206">
            <msink:destinationLink direction="with" ref="{DC1AA66B-4EF2-487A-BBB3-E39907841D05}"/>
          </msink:context>
        </emma:interpretation>
      </emma:emma>
    </inkml:annotationXML>
    <inkml:traceGroup>
      <inkml:annotationXML>
        <emma:emma xmlns:emma="http://www.w3.org/2003/04/emma" version="1.0">
          <emma:interpretation id="{669353F4-60C1-4EC7-B946-BA253576262B}" emma:medium="tactile" emma:mode="ink">
            <msink:context xmlns:msink="http://schemas.microsoft.com/ink/2010/main" type="paragraph" rotatedBoundingBox="2945,12757 6227,12757 6227,13206 2945,13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CD10DF-4E5B-4B2F-A630-3D6C2E09C330}" emma:medium="tactile" emma:mode="ink">
              <msink:context xmlns:msink="http://schemas.microsoft.com/ink/2010/main" type="line" rotatedBoundingBox="2945,12757 6227,12757 6227,13206 2945,13206"/>
            </emma:interpretation>
          </emma:emma>
        </inkml:annotationXML>
        <inkml:traceGroup>
          <inkml:annotationXML>
            <emma:emma xmlns:emma="http://www.w3.org/2003/04/emma" version="1.0">
              <emma:interpretation id="{AEAEB9D3-B3DB-4DFF-A835-EF4DA905E26F}" emma:medium="tactile" emma:mode="ink">
                <msink:context xmlns:msink="http://schemas.microsoft.com/ink/2010/main" type="inkWord" rotatedBoundingBox="5443,12902 6227,12902 6227,13206 5443,13206"/>
              </emma:interpretation>
            </emma:emma>
          </inkml:annotationXML>
          <inkml:trace contextRef="#ctx0" brushRef="#br0">2115 1611 407 0,'-34'6'112'16,"-3"-1"28"-16,10-5-118 16,4-1-14-16,3-1-18 0,2-3-103 15,1-2-27-15,-6-7-34 16,3 2-77-16</inkml:trace>
          <inkml:trace contextRef="#ctx0" brushRef="#br0" timeOffset="-218.779">2680 1832 219 0,'-35'24'83'16,"7"-12"8"-16,-2-2-65 15,10-7-45-15,-3 1-62 16,6-8-8-16,-1-9-140 16</inkml:trace>
        </inkml:traceGroup>
        <inkml:traceGroup>
          <inkml:annotationXML>
            <emma:emma xmlns:emma="http://www.w3.org/2003/04/emma" version="1.0">
              <emma:interpretation id="{4416BC4B-2B3D-402F-95F6-DDAA3A38B325}" emma:medium="tactile" emma:mode="ink">
                <msink:context xmlns:msink="http://schemas.microsoft.com/ink/2010/main" type="inkWord" rotatedBoundingBox="2945,12757 5038,12757 5038,13181 2945,13181"/>
              </emma:interpretation>
            </emma:emma>
          </inkml:annotationXML>
          <inkml:trace contextRef="#ctx0" brushRef="#br0" timeOffset="643.2304">309 1436 204 0,'-16'4'106'0,"-4"1"6"0,0 3-52 15,-2 4-10-15,2-2-18 16,-3 3-9-16,3 0-13 16,-3-1-3-16,3-2-4 15,-3 0-5-15,1-4-3 16,-1-2-13-16,1-3-15 15,-1-1-88-15,-2-3 13 0,2-4-211 16</inkml:trace>
          <inkml:trace contextRef="#ctx0" brushRef="#br0" timeOffset="451.1643">897 1729 254 0,'-20'13'128'0,"-3"4"-2"15,-1-6-66-15,1 1-18 16,3-4-26-16,0-6-8 15,0-4-9-15,-1-1-7 16,1-2-8-16,-3-7-45 16,0 1-43-16,-2-6-21 15,0-1-45-15,-5-9 22 16</inkml:trace>
          <inkml:trace contextRef="#ctx0" brushRef="#br0" timeOffset="223.4347">1491 1514 232 0,'-28'22'126'16,"1"-7"-4"-16,-1 5-48 16,5-3-37-16,0 1-12 15,-1-2-16-15,5 3-10 16,-1-4-7-16,-2 0-28 0,4-5-19 16,-5-1-71-16,1-2-5 15,-3-2-136-15</inkml:trace>
          <inkml:trace contextRef="#ctx0" brushRef="#br0" timeOffset="845.2253">-416 1652 369 0,'-22'37'143'16,"-3"-11"-17"-16,2 1-83 15,8-5-27-15,2-1-29 16,1-4 8-16,-1 1-5 16,5-3-40-16,-9 0-90 15,-1-9 5-15,-2-2-208 16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3.0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4D2FF8-AD2B-499C-BBEA-481E30A9EE1B}" emma:medium="tactile" emma:mode="ink">
          <msink:context xmlns:msink="http://schemas.microsoft.com/ink/2010/main" type="writingRegion" rotatedBoundingBox="3291,14775 5444,14708 5466,15419 3313,15485"/>
        </emma:interpretation>
      </emma:emma>
    </inkml:annotationXML>
    <inkml:traceGroup>
      <inkml:annotationXML>
        <emma:emma xmlns:emma="http://www.w3.org/2003/04/emma" version="1.0">
          <emma:interpretation id="{02710435-6783-484F-8AB6-D53E269C8105}" emma:medium="tactile" emma:mode="ink">
            <msink:context xmlns:msink="http://schemas.microsoft.com/ink/2010/main" type="paragraph" rotatedBoundingBox="4397,14738 5121,14971 5119,14975 4396,147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C36EF1-382A-481E-9009-1AF9F8882B15}" emma:medium="tactile" emma:mode="ink">
              <msink:context xmlns:msink="http://schemas.microsoft.com/ink/2010/main" type="line" rotatedBoundingBox="4397,14738 5121,14971 5119,14975 4396,14742"/>
            </emma:interpretation>
          </emma:emma>
        </inkml:annotationXML>
        <inkml:traceGroup>
          <inkml:annotationXML>
            <emma:emma xmlns:emma="http://www.w3.org/2003/04/emma" version="1.0">
              <emma:interpretation id="{42DC6F4F-CF2A-40CD-BFA3-047FE11C4E0E}" emma:medium="tactile" emma:mode="ink">
                <msink:context xmlns:msink="http://schemas.microsoft.com/ink/2010/main" type="inkWord" rotatedBoundingBox="4397,14738 5121,14971 5119,14975 4396,14742"/>
              </emma:interpretation>
            </emma:emma>
          </inkml:annotationXML>
          <inkml:trace contextRef="#ctx0" brushRef="#br0">850 3420 194 0,'39'10'127'0,"5"4"-7"16,-10-3-50-16,7 4-12 16,2-3-30-16,5 6-12 15,-3-3-12-15,12 5-7 16,-3-4-11-16,11 6-46 16,-2-5-44-16,4 4-21 15,-8-1-47-15,6 0 34 0</inkml:trace>
        </inkml:traceGroup>
      </inkml:traceGroup>
    </inkml:traceGroup>
    <inkml:traceGroup>
      <inkml:annotationXML>
        <emma:emma xmlns:emma="http://www.w3.org/2003/04/emma" version="1.0">
          <emma:interpretation id="{2C032873-CFD0-4481-9E99-F99D89B69275}" emma:medium="tactile" emma:mode="ink">
            <msink:context xmlns:msink="http://schemas.microsoft.com/ink/2010/main" type="paragraph" rotatedBoundingBox="3308,15334 5462,15268 5466,15419 3313,15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A55CA9-F0F2-4D5E-8DDE-812BC5E80FBF}" emma:medium="tactile" emma:mode="ink">
              <msink:context xmlns:msink="http://schemas.microsoft.com/ink/2010/main" type="line" rotatedBoundingBox="3308,15334 5462,15268 5467,15418 3313,15485"/>
            </emma:interpretation>
          </emma:emma>
        </inkml:annotationXML>
        <inkml:traceGroup>
          <inkml:annotationXML>
            <emma:emma xmlns:emma="http://www.w3.org/2003/04/emma" version="1.0">
              <emma:interpretation id="{A2B9D820-12FD-4244-A223-4CCCFEB4D7E7}" emma:medium="tactile" emma:mode="ink">
                <msink:context xmlns:msink="http://schemas.microsoft.com/ink/2010/main" type="inkWord" rotatedBoundingBox="3309,15353 3666,15342 3670,15447 3312,15458">
                  <msink:destinationLink direction="with" ref="{3B6B0A24-5204-4864-8648-02241FE9D7EC}"/>
                </msink:context>
              </emma:interpretation>
            </emma:emma>
          </inkml:annotationXML>
          <inkml:trace contextRef="#ctx0" brushRef="#br0" timeOffset="2515.9157">-202 4031 335 0,'-7'5'135'0,"-4"0"15"16,2-1-92-16,3 1-17 15,4-2-22-15,7 2-8 0,8 6-11 16,9 1-6-16,6 3-4 16,12-2-17-16,-2-3-20 15,7-3-45-15,-2-4-40 16,4-3-8-16,-9-1-39 15,3-1 64-15</inkml:trace>
        </inkml:traceGroup>
        <inkml:traceGroup>
          <inkml:annotationXML>
            <emma:emma xmlns:emma="http://www.w3.org/2003/04/emma" version="1.0">
              <emma:interpretation id="{EE04B250-0FEA-4148-8ADB-7D9B5837F6E7}" emma:medium="tactile" emma:mode="ink">
                <msink:context xmlns:msink="http://schemas.microsoft.com/ink/2010/main" type="inkWord" rotatedBoundingBox="5045,15281 5462,15268 5467,15419 5049,15431">
                  <msink:destinationLink direction="with" ref="{2F50821E-2016-4BC4-8970-E04C209E6D9E}"/>
                </msink:context>
              </emma:interpretation>
            </emma:emma>
          </inkml:annotationXML>
          <inkml:trace contextRef="#ctx0" brushRef="#br0" timeOffset="3017.112">1498 3960 262 0,'26'7'136'0,"1"1"-2"16,-7-3-68-16,10 3-15 15,-4 0-30-15,11 4-9 16,-4 0-14-16,12 1-37 15,-4-1-52-15,8 6-46 16,-6-2-37-16,2 3-64 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6.4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72008D-A3A3-4DD4-BE28-55B27B4BC3AF}" emma:medium="tactile" emma:mode="ink">
          <msink:context xmlns:msink="http://schemas.microsoft.com/ink/2010/main" type="writingRegion" rotatedBoundingBox="7463,15149 9562,15285 9552,15440 7453,15304"/>
        </emma:interpretation>
      </emma:emma>
    </inkml:annotationXML>
    <inkml:traceGroup>
      <inkml:annotationXML>
        <emma:emma xmlns:emma="http://www.w3.org/2003/04/emma" version="1.0">
          <emma:interpretation id="{B6D40030-E44B-4822-A682-D7AE6C2DE47F}" emma:medium="tactile" emma:mode="ink">
            <msink:context xmlns:msink="http://schemas.microsoft.com/ink/2010/main" type="paragraph" rotatedBoundingBox="7463,15149 9562,15285 9552,15440 7453,15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987B0A-9E23-4785-B21F-1B3F6EF9A8B8}" emma:medium="tactile" emma:mode="ink">
              <msink:context xmlns:msink="http://schemas.microsoft.com/ink/2010/main" type="line" rotatedBoundingBox="7463,15149 9562,15285 9552,15440 7453,15304"/>
            </emma:interpretation>
          </emma:emma>
        </inkml:annotationXML>
        <inkml:traceGroup>
          <inkml:annotationXML>
            <emma:emma xmlns:emma="http://www.w3.org/2003/04/emma" version="1.0">
              <emma:interpretation id="{9C33A07E-F5C9-469B-A778-FEE7E6B9B9DD}" emma:medium="tactile" emma:mode="ink">
                <msink:context xmlns:msink="http://schemas.microsoft.com/ink/2010/main" type="inkWord" rotatedBoundingBox="7458,15230 7656,15243 7651,15311 7454,15299"/>
              </emma:interpretation>
              <emma:one-of disjunction-type="recognition" id="oneOf0">
                <emma:interpretation id="interp0" emma:lang="" emma:confidence="0">
                  <emma:literal>-1.-</emma:literal>
                </emma:interpretation>
                <emma:interpretation id="interp1" emma:lang="" emma:confidence="0">
                  <emma:literal>-1..</emma:literal>
                </emma:interpretation>
                <emma:interpretation id="interp2" emma:lang="" emma:confidence="0">
                  <emma:literal>----</emma:literal>
                </emma:interpretation>
                <emma:interpretation id="interp3" emma:lang="" emma:confidence="0">
                  <emma:literal>-2.-</emma:literal>
                </emma:interpretation>
                <emma:interpretation id="interp4" emma:lang="" emma:confidence="0">
                  <emma:literal>-2..</emma:literal>
                </emma:interpretation>
              </emma:one-of>
            </emma:emma>
          </inkml:annotationXML>
          <inkml:trace contextRef="#ctx0" brushRef="#br0">3907 3978 50 0,'33'-8'49'0,"3"-4"-15"16,-4 2-2-16,5 0-62 0,-6 2 5 15,2 0-84-15</inkml:trace>
        </inkml:traceGroup>
        <inkml:traceGroup>
          <inkml:annotationXML>
            <emma:emma xmlns:emma="http://www.w3.org/2003/04/emma" version="1.0">
              <emma:interpretation id="{FFE2FA92-F8F8-4707-B244-7CFC6CB3DE6A}" emma:medium="tactile" emma:mode="ink">
                <msink:context xmlns:msink="http://schemas.microsoft.com/ink/2010/main" type="inkWord" rotatedBoundingBox="8320,15205 8626,15224 8616,15380 8309,15360">
                  <msink:destinationLink direction="with" ref="{10571E38-45FA-4265-AFBF-5EF0285DA48D}"/>
                </msink:context>
              </emma:interpretation>
            </emma:emma>
          </inkml:annotationXML>
          <inkml:trace contextRef="#ctx0" brushRef="#br0" timeOffset="20.9433">4773 3884 229 0,'14'19'95'0,"4"3"11"16,-3-4-61-16,8 4-14 15,2-4-16-15,6 0-13 16,1-1-20-16,5-2-80 16,-6-5-9-16,7 0-34 15,-6-4-17-15</inkml:trace>
        </inkml:traceGroup>
        <inkml:traceGroup>
          <inkml:annotationXML>
            <emma:emma xmlns:emma="http://www.w3.org/2003/04/emma" version="1.0">
              <emma:interpretation id="{0C24E638-E408-4F08-B34C-C350AF267FB0}" emma:medium="tactile" emma:mode="ink">
                <msink:context xmlns:msink="http://schemas.microsoft.com/ink/2010/main" type="inkWord" rotatedBoundingBox="9305,15355 9557,15372 9554,15408 9303,15392"/>
              </emma:interpretation>
            </emma:emma>
          </inkml:annotationXML>
          <inkml:trace contextRef="#ctx0" brushRef="#br0" timeOffset="510.51">5756 4071 133 0,'25'-5'76'0,"-3"3"-6"16,2 1-27-16,1-1-27 0,5 2-27 15,-2 0-53-15,6-2-6 16,-3-1-33 0,4-2 14-16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8:15.6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FA6367-22CA-4FD6-8C6C-2F7600D11E21}" emma:medium="tactile" emma:mode="ink">
          <msink:context xmlns:msink="http://schemas.microsoft.com/ink/2010/main" type="inkDrawing" rotatedBoundingBox="3345,4050 7397,4698 7197,5943 3145,5295" semanticType="strikethrough" shapeName="Other">
            <msink:sourceLink direction="with" ref="{818662B7-C462-4391-8673-0C6F90DAC42D}"/>
            <msink:sourceLink direction="with" ref="{DB5BC726-6FA3-4E66-98A1-052719CA51E1}"/>
          </msink:context>
        </emma:interpretation>
      </emma:emma>
    </inkml:annotationXML>
    <inkml:trace contextRef="#ctx0" brushRef="#br0">794 5113 317 0,'0'-3'76'0,"-2"0"25"15,2 0-90-15,0 2-13 16,2-1-1-16,-2 2 1 0,0 0 2 15,-2-1 2 1,-1-4 3-16,0-4 6 0,-3-1 6 16,-1 1 7-16,-2-4 0 15,0 3-1-15,-1-2-4 16,1 2-6-16,-1-4-8 16,1 3-1-16,0-2-2 15,-1-2-1-15,-3-1 0 16,1 1 0-16,-7-3 2 15,1 2 1-15,-4-4-1 16,0 2 0-16,-3-4 1 16,2-2-1-16,-5-3-1 15,4 0 1-15,-5-7 1 16,4 5 1-16,-4-5 0 16,2 3 1-16,-7-4-1 15,8 0-2-15,-8-6-1 16,0-1-1-16,-4-3 1 15,3 4 0-15,-11-2 2 0,7 5 2 16,-10-5 1-16,4 4-1 16,-8-5 0-16,6 1-2 15,-12-4-1-15,6 4-2 16,-10-2 0-16,6 5 0 16,-11-4 2-16,8 6 0 15,-12-5 1-15,12 2-1 0,-15-1-1 16,7 6-1-16,-14 0 0 15,7 9 0-15,-16 5 1 16,10 7-1-16,-13 2 1 16,10 7-1-16,-17 0-1 15,14 4 1-15,-14-3-1 16,13 5-1-16,-11 2 0 16,17 1 0-16,-14 4 0 15,13 2 0-15,-14 4 1 16,15 2-1-16,-8 5 1 15,13-1-1-15,-2 9 1 16,15-3 0-16,-3 6 0 16,12-3 0-16,-6 4-1 15,13-2 1-15,-7 2 0 16,10-4 0-16,-4 7 1 16,11-3-1-16,-4 7 1 15,11-3-1-15,-3 8 1 16,8-7 0-16,-1 7 0 0,8-9 0 15,0 4 0-15,3-6-1 16,-3 3 1-16,4-5-1 16,0 1 1-16,1-6 0 15,2-1-1-15,2-6 1 16,-1-1 0-16,1-3-1 16,0-1 0-16,1-5 0 15,0 3-1-15,2-3-1 0,2-2-4 16,-1-4-1-16,2 2-3 15,-2-5-3-15,3 0-9 16,-1-2-7-16,2-2-32 16,1-2-21-16,2-3-60 15,1-3-9-15,4-8-100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2:42.7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9A9D30-1C0D-47AA-8B4A-FA9C064A254E}" emma:medium="tactile" emma:mode="ink">
          <msink:context xmlns:msink="http://schemas.microsoft.com/ink/2010/main" type="writingRegion" rotatedBoundingBox="2923,14864 3136,14864 3136,14997 2923,14997"/>
        </emma:interpretation>
      </emma:emma>
    </inkml:annotationXML>
    <inkml:traceGroup>
      <inkml:annotationXML>
        <emma:emma xmlns:emma="http://www.w3.org/2003/04/emma" version="1.0">
          <emma:interpretation id="{BCE7BD46-3D21-4555-BD16-F7F2982EE716}" emma:medium="tactile" emma:mode="ink">
            <msink:context xmlns:msink="http://schemas.microsoft.com/ink/2010/main" type="paragraph" rotatedBoundingBox="2923,14864 3136,14864 3136,14997 2923,14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C245C1-F7AA-4DCC-851F-C1A8CABB05DF}" emma:medium="tactile" emma:mode="ink">
              <msink:context xmlns:msink="http://schemas.microsoft.com/ink/2010/main" type="line" rotatedBoundingBox="2923,14864 3136,14864 3136,14997 2923,14997"/>
            </emma:interpretation>
          </emma:emma>
        </inkml:annotationXML>
        <inkml:traceGroup>
          <inkml:annotationXML>
            <emma:emma xmlns:emma="http://www.w3.org/2003/04/emma" version="1.0">
              <emma:interpretation id="{DAFFA88F-A7B2-4541-8BEF-CD23228FA51E}" emma:medium="tactile" emma:mode="ink">
                <msink:context xmlns:msink="http://schemas.microsoft.com/ink/2010/main" type="inkWord" rotatedBoundingBox="2923,14864 3136,14864 3136,14997 2923,14997"/>
              </emma:interpretation>
            </emma:emma>
          </inkml:annotationXML>
          <inkml:trace contextRef="#ctx0" brushRef="#br0">-576 3543 314 0,'-13'25'134'16,"-2"-8"9"-16,2-4-78 15,8-6-26-15,3 1-13 0,4-1-19 16,5 1-4-16,4 2-4 16,6 1-5-16,4-1-10 15,9-3-43-15,-2-2-51 16,6-2-35-16,-4-1-44 16,3-7-15-16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3:03.92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B16405-1BD4-4880-AF9D-D8E89012EA5B}" emma:medium="tactile" emma:mode="ink">
          <msink:context xmlns:msink="http://schemas.microsoft.com/ink/2010/main" type="inkDrawing" rotatedBoundingBox="14265,17663 15026,16714 15473,17073 14711,18021" semanticType="callout" shapeName="Other">
            <msink:sourceLink direction="with" ref="{6A92527F-1BF5-4A2C-B6B5-DD2DD7D8AF89}"/>
            <msink:sourceLink direction="with" ref="{1E7511F7-7C06-4E92-B84C-36FB15FBD1CC}"/>
          </msink:context>
        </emma:interpretation>
      </emma:emma>
    </inkml:annotationXML>
    <inkml:trace contextRef="#ctx0" brushRef="#br0">11 715 219 0,'-8'-3'202'16,"1"-4"-51"-16,5 0 0 0,6-11-124 16,9-3-15-16,13-14-1 15,9-3-5-15,12-19 2 0,4 4 0 16,14-15 4-16,-7 6 0 16,12-7 3-16,-5 12-1 15,4-1 0-15,-7 13-2 16,7 4 0-16,-10 13-3 15,0 1 0-15,-7 14-3 16,1 5-1 0,-17 11-1-16,1 8 1 15,-9 11 1-15,-6 11 2 0,-12 7 1 16,-9 26 1-16,-14 4-2 16,-18 15-1-16,-9-2-2 0,-17 8 1 15,-6-18-2-15,-13 5-1 16,3-15-1-16,-14 4-3 15,14-14-3-15,0-2-11 16,19-11-5-16,5-2-9 16,20-16-3-16,9-4-9 15,11-9 6-15,11-1 3 16,6-3 8-16,9 1 1 16,1 1 7-1,10 5-33-15,1-6-97 0,7 1 16 16,2-5-264-16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3:03.4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668B78-464D-49DE-AEBC-099E74E4296F}" emma:medium="tactile" emma:mode="ink">
          <msink:context xmlns:msink="http://schemas.microsoft.com/ink/2010/main" type="inkDrawing" rotatedBoundingBox="14388,18973 14528,17340 14597,17346 14457,18979" semanticType="callout" shapeName="Other">
            <msink:sourceLink direction="with" ref="{6A92527F-1BF5-4A2C-B6B5-DD2DD7D8AF89}"/>
            <msink:sourceLink direction="with" ref="{77721643-47E3-44CA-8940-4F2BEB4CFBAE}"/>
          </msink:context>
        </emma:interpretation>
      </emma:emma>
    </inkml:annotationXML>
    <inkml:trace contextRef="#ctx0" brushRef="#br0">188 45 159 0,'3'-3'225'0,"-6"-1"-77"0,1 3-93 16,0-1 96-16,-1-1-143 15,-2 1-2-15,-3-3-2 16,-1 0-2-16,1-2 2 15,0 2 1-15,1 0 2 16,4 4 0-16,-2-1 2 16,3 2 1-16,2 0-4 0,-1 0-1 15,1 0-2-15,1 2-3 16,-2 4-2-16,1 9 6 16,0 14-1-16,-2 7 1 15,0 27 1 1,1 10-3-16,-1 42-4 0,-1 11-2 15,-2 42-4-15,-5-9-1 0,-5 20 1 16,0-29 2 0,-4-1 3-16,3-38 4 0,3-9 0 15,3-34-1 1,1-19-2-16,6-25-3 16,3-14-9-16,3-15-6 0,4-19-19 15,1-5-25 1,4-21-51-16,-2-5-29 0,-2-21-26 15,-3 3-48-15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3:05.2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A109DB-43C2-444C-9BF7-F250BCC944BE}" emma:medium="tactile" emma:mode="ink">
          <msink:context xmlns:msink="http://schemas.microsoft.com/ink/2010/main" type="writingRegion" rotatedBoundingBox="15422,17783 16146,17783 16146,18344 15422,18344"/>
        </emma:interpretation>
      </emma:emma>
    </inkml:annotationXML>
    <inkml:traceGroup>
      <inkml:annotationXML>
        <emma:emma xmlns:emma="http://www.w3.org/2003/04/emma" version="1.0">
          <emma:interpretation id="{5923DFB2-0414-4A42-9526-A3C5C54541FD}" emma:medium="tactile" emma:mode="ink">
            <msink:context xmlns:msink="http://schemas.microsoft.com/ink/2010/main" type="paragraph" rotatedBoundingBox="15422,17783 16146,17783 16146,18344 15422,18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568D6-647E-4331-9B46-8F2B73B652DE}" emma:medium="tactile" emma:mode="ink">
              <msink:context xmlns:msink="http://schemas.microsoft.com/ink/2010/main" type="line" rotatedBoundingBox="15422,17783 16146,17783 16146,18344 15422,18344"/>
            </emma:interpretation>
          </emma:emma>
        </inkml:annotationXML>
        <inkml:traceGroup>
          <inkml:annotationXML>
            <emma:emma xmlns:emma="http://www.w3.org/2003/04/emma" version="1.0">
              <emma:interpretation id="{6A92527F-1BF5-4A2C-B6B5-DD2DD7D8AF89}" emma:medium="tactile" emma:mode="ink">
                <msink:context xmlns:msink="http://schemas.microsoft.com/ink/2010/main" type="inkWord" rotatedBoundingBox="15422,17783 16146,17783 16146,18344 15422,18344">
                  <msink:destinationLink direction="with" ref="{6F668B78-464D-49DE-AEBC-099E74E4296F}"/>
                  <msink:destinationLink direction="with" ref="{67B16405-1BD4-4880-AF9D-D8E89012EA5B}"/>
                  <msink:destinationLink direction="with" ref="{3CA922C0-DB83-40CB-9D82-2C9C1109AAEB}"/>
                </msink:context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58 104 157 0,'9'-7'211'0,"-3"-5"-59"0,8-3-95 16,1-1 97-16,0-1-128 15,-1 2-10-15,0 7-7 16,-4 0 5-16,3 4-5 15,2 3-1-15,5 2-1 16,1-1-1-16,8 4-2 16,1-3 2-16,-1 4 1 15,-2 0-1-15,-2 4 0 16,-5-4 0-16,-7 0 2 0,-5 1 0 31,-6 4 2-31,-7 2-1 0,-7 13-1 16,-4 3-4-16,-11 10-2 0,-1 0-1 15,-12 5-3-15,0-4 2 16,-11 4-3-16,8-10-1 16,-5 5 0-16,13-10 0 15,5-4-1-15,13-11 2 0,6-5-1 16,7-4 0-16,4-6 1 16,2-1 1-16,8-1 2 15,0-2 1-15,7-1 2 16,-1 2-1-16,4 0 1 15,-2 0-1-15,2 2-1 16,-3-1 0-16,-2-1-1 16,-2 5 0-16,-3-1 0 15,-2 1 0-15,1 3 0 16,-3 2 0-16,4 7 1 16,5 1-1-16,7 2 0 15,6 5 1-15,10 3 0 16,0-5-1-16,10-3 0 15,-6-1 0-15,6-8-2 16,-6-4-4-16,1-4-12 16,-3-3-9-16,1-1-81 0,-8-3-68 15,-4 1-9-15,-13 3-181 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48:57.4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443D800-67EE-4911-B3A0-83D7CF67B585}" emma:medium="tactile" emma:mode="ink">
          <msink:context xmlns:msink="http://schemas.microsoft.com/ink/2010/main" type="writingRegion" rotatedBoundingBox="19735,1793 26059,550 27291,6821 20968,8064"/>
        </emma:interpretation>
      </emma:emma>
    </inkml:annotationXML>
    <inkml:traceGroup>
      <inkml:annotationXML>
        <emma:emma xmlns:emma="http://www.w3.org/2003/04/emma" version="1.0">
          <emma:interpretation id="{D4BB95C6-32D1-4921-B267-F57F06E6BCC3}" emma:medium="tactile" emma:mode="ink">
            <msink:context xmlns:msink="http://schemas.microsoft.com/ink/2010/main" type="paragraph" rotatedBoundingBox="19719,1831 24707,730 25102,2524 20115,3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0BC14-A80E-4AD4-95DD-E4EFC8ACC91B}" emma:medium="tactile" emma:mode="ink">
              <msink:context xmlns:msink="http://schemas.microsoft.com/ink/2010/main" type="line" rotatedBoundingBox="19719,1831 24707,730 25102,2524 20115,3624"/>
            </emma:interpretation>
          </emma:emma>
        </inkml:annotationXML>
        <inkml:traceGroup>
          <inkml:annotationXML>
            <emma:emma xmlns:emma="http://www.w3.org/2003/04/emma" version="1.0">
              <emma:interpretation id="{779D45A4-B7BF-4EDE-B108-43DF7D11C02B}" emma:medium="tactile" emma:mode="ink">
                <msink:context xmlns:msink="http://schemas.microsoft.com/ink/2010/main" type="inkWord" rotatedBoundingBox="19719,1831 24707,730 25102,2524 20115,36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21199 934 445 0,'-3'6'94'0,"6"4"42"16,9-2-130-16,16 6-7 15,5-3 0-15,19 1-1 16,-1-5-3-16,17 1-13 15,-5-6-17-15,10-1-35 16,-8 1-13-16,6 1 4 16,-9-3 16-16,6 0 19 15,-3-6 37-15,9-4 5 16,-7-5-50-16,4-7 10 16,-11-4-134-16</inkml:trace>
          <inkml:trace contextRef="#ctx0" brushRef="#br0" timeOffset="-580.8268">19551 1055 333 0,'-2'1'80'0,"4"1"26"15,3 0-95-15,5-2-11 16,3 0-1-16,8-5 10 15,1-4 4-15,6-4 5 16,2-2-1-16,13-10 0 16,0-1-7-16,17-14 1 15,-2 0-1-15,12-15 3 16,-10 2 5-16,11-18 4 16,-13 4-2-16,14-17-2 15,-9 6-3-15,20-15-7 16,-7 8-4-16,10-11-2 0,-9 11-2 15,-3-5 0-15,-22 17-1 16,-9 5 2-16,-18 20-1 16,-12 10 1-16,-8 16-1 15,-10 11 0-15,-5 9-1 16,-11 12-1-16,-4 8 1 16,-15 21 0-16,-1 9 0 15,-13 25 1-15,5 8 1 0,-10 34-1 16,10 1 0-16,-8 40 0 15,7-3 0-15,-6 29-1 16,9-17 1-16,-2 17 0 16,7-32 0-16,-3 1 0 15,7-37 0-15,0-7-1 16,6-39-3-16,-1-10-11 16,7-22-12-16,1-6-123 15,3-12 27-15,-1-4-305 16</inkml:trace>
          <inkml:trace contextRef="#ctx0" brushRef="#br0" timeOffset="496.672">22919 500 407 0,'43'2'102'15,"-5"-9"35"-15,17-1-117 16,5 0-15-16,10-6-3 16,-7 1-9-16,10-13 2 15,-7-4 1-15,15-18 2 16,-6-6 3-16,15-19 4 0,-9 0 1 16,10-21 0-1,-12 7 0-15,4-7 0 0,-14 12-1 16,6-1-1-16,-12 20-2 15,2 4 0-15,-12 17-1 0,-2 7-1 16,-16 15-1-16,-7 7-3 16,-11 10-2-16,-9 9 0 15,-11 9 1-15,-9 22 2 16,-9 9 4-16,-12 29 3 16,-4 5 0-16,-11 29-1 15,1-4-1-15,-6 18 0 16,4-10-1-16,-8 14-2 15,6-19-2-15,-7 8-4 16,6-21-3-16,-6 1-12 16,5-19-11-16,-7-6-96 15,7-18-2-15,-8-3-40 16,7-17-12-16</inkml:trace>
        </inkml:traceGroup>
      </inkml:traceGroup>
    </inkml:traceGroup>
    <inkml:traceGroup>
      <inkml:annotationXML>
        <emma:emma xmlns:emma="http://www.w3.org/2003/04/emma" version="1.0">
          <emma:interpretation id="{1532577E-F324-4049-A8C7-049C07D4DEFC}" emma:medium="tactile" emma:mode="ink">
            <msink:context xmlns:msink="http://schemas.microsoft.com/ink/2010/main" type="paragraph" rotatedBoundingBox="22398,3501 26481,2698 26716,3893 22633,46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CA34F4-4D38-4FAC-8599-6C50A2F791A5}" emma:medium="tactile" emma:mode="ink">
              <msink:context xmlns:msink="http://schemas.microsoft.com/ink/2010/main" type="line" rotatedBoundingBox="22398,3501 26481,2698 26716,3893 22633,4696"/>
            </emma:interpretation>
          </emma:emma>
        </inkml:annotationXML>
        <inkml:traceGroup>
          <inkml:annotationXML>
            <emma:emma xmlns:emma="http://www.w3.org/2003/04/emma" version="1.0">
              <emma:interpretation id="{DC2E0415-B605-43C3-A7F2-ABC99392040A}" emma:medium="tactile" emma:mode="ink">
                <msink:context xmlns:msink="http://schemas.microsoft.com/ink/2010/main" type="inkWord" rotatedBoundingBox="22398,3501 26481,2698 26716,3893 22633,4696"/>
              </emma:interpretation>
              <emma:one-of disjunction-type="recognition" id="oneOf1">
                <emma:interpretation id="interp1" emma:lang="" emma:confidence="0">
                  <emma:literal>10</emma:literal>
                </emma:interpretation>
                <emma:interpretation id="interp2" emma:lang="" emma:confidence="0">
                  <emma:literal>00</emma:literal>
                </emma:interpretation>
                <emma:interpretation id="interp3" emma:lang="" emma:confidence="0">
                  <emma:literal>so</emma:literal>
                </emma:interpretation>
                <emma:interpretation id="interp4" emma:lang="" emma:confidence="0">
                  <emma:literal>Wo</emma:literal>
                </emma:interpretation>
                <emma:interpretation id="interp5" emma:lang="" emma:confidence="0">
                  <emma:literal>Do</emma:literal>
                </emma:interpretation>
              </emma:one-of>
            </emma:emma>
          </inkml:annotationXML>
          <inkml:trace contextRef="#ctx0" brushRef="#br0" timeOffset="6137.602">24851 1867 385 0,'2'3'82'0,"0"-5"33"0,-1 1-135 16,4 1-15-16,-1 1-7 15,1 1-8-15,0 3 12 16,0-2 32-16,0-1 25 15,1-4 14-15,4-1 17 16,2-5-7-16,4-4-6 16,6-3-17-16,6-10-7 15,0 0-9-15,7-3-9 16,-3 0-6-16,-2-2-7 16,-5 7 0-16,-4-1 3 15,-4 8 7-15,-1-1 8 16,-6 6 7-16,2 1 0 15,-5 5-1-15,-2-2-3 16,-5 7-4-16,1 5-2 0,-4 2-2 16,-7 9 0-16,-2 7 4 15,-4 9 2-15,-6 0 3 16,-3 11 0-16,4-2-1 16,-6 6 0-16,6-6-3 15,-6 6 1-15,5-11 0 16,-1 1-1-16,5-9 1 0,1 0-3 15,2-6-3 1,5-1-9-16,0-6-8 16,5-3-38-16,4-5-35 15,2-6-12-15,4-7-37 0,5-9 33 16</inkml:trace>
          <inkml:trace contextRef="#ctx0" brushRef="#br0" timeOffset="6704.3818">25585 1744 328 0,'8'3'132'0,"-4"4"0"0,-1-1-73 15,-1 4-57 1,-2 0-10-16,0 5-6 0,-5-3-1 16,0 3 1-1,-4-4 8-15,-2 4 9 0,-2 0 9 16,-7 5 7-16,-2-2 1 16,-1 7 1-16,3-1-6 15,-3 0-4-15,6-2-7 0,0 3-6 16,4-3-4-16,0 1-1 15,3-5 0 1,2-1 0-16,4-4 4 16,3-3 1-16,4-5 3 15,4-2 1-15,4-1 1 0,6-9 2 16,4 1 0-16,8-13 1 16,1-2 1-16,11-14 1 15,-1-3-2-15,5-9 0 16,-4 7-3-16,1-1-2 15,-14 9-1-15,-1 4-1 16,-14 8-1-16,-8 0 1 16,-7 5 2-16,-8-3 2 15,-3 6 1-15,-5-3-3 16,-1 6-2-16,-4-1-10 16,3 6-9-16,-8-1-42 15,0 2-57-15,-4 1-23 0,2 1-45 16,-8 1 5-16</inkml:trace>
          <inkml:trace contextRef="#ctx0" brushRef="#br0" timeOffset="1237.2347">22014 1760 232 0,'33'4'179'0,"19"-6"-36"15,3-8-13-15,29-5-109 16,6-2-15-16,21 3-8 16,-6 2-4-16,24-1-5 15,-11 3 6-15,35-5 10 16,-7-4 6 0,37-5 3-16,-7 2-1 15,31-5 3-15,-21 6-6 0,33-1 2 16,-25 2-3-16,22-3 1 15,-25 5-4-15,25-4-2 0,-33 1-4 16,12 1-5-16,-34 1-3 16,2 5-1-16,-37 4 0 15,1 5 1-15,-36 3 5 16,-3 4 2-16,-27 1 0 16,-9 4-2-16,-22 3 0 15,-9 1-8-15,-13 7-4 0,-13 2-13 16,-11-1-21-16,-11 5-98 15,-4 1 18-15,-17 0-238 16</inkml:trace>
          <inkml:trace contextRef="#ctx0" brushRef="#br0" timeOffset="3624.6458">22265 2514 315 0,'-13'8'87'15,"-2"-3"24"-15,6-3-88 16,3-2-11-16,-1-3-5 0,2-1 6 16,0-2 0-16,3-4 4 15,1 1-1-15,6-4 0 16,5-2-9-16,8-3-2 15,4-2-4-15,9-5 1 16,4-1 1-16,8-9 1 16,0 0 1-16,9-5 1 15,-7 3-1 1,6-2-1-16,-4 7-2 16,2 1 0-16,-7 6-1 0,4 0-3 15,-11 3 1-15,7-3 0 16,-12 5 0-16,1-3-1 15,-6 6 0-15,-2 1-2 16,-9 4 1-16,-3 2-1 16,-4 4 1-16,-9 4 0 0,-1 2 1 15,-9 7-1-15,-3 1 1 16,-6 14 1-16,-1-3 1 16,-6 15 2-16,6 0 0 15,-1 15-1-15,1-5-5 16,-6 11-12-16,3-3-4 15,-6 4-2-15,1-6 0 16,-2 3 3-16,4-11-22 16,0-1-25-16,6-13-23 15,-3-3-18-15,6-8-29 0,-3-1 31 16</inkml:trace>
          <inkml:trace contextRef="#ctx0" brushRef="#br0" timeOffset="4282.3868">22980 2431 446 0,'-3'17'91'0,"3"4"43"0,5-1-135 15,2 3-1-15,-1-1-1 0,1 3-1 16,-5-5 0 0,-6 3-3-16,-4-5 1 0,-7 9-2 15,-5-4 1-15,-10 7 3 16,-1 0 4-16,-6 1 2 16,6-6 1-16,-1 2-8 15,11-9-48-15,-1-1-74 16,9-6-1-16,-2-9-188 15</inkml:trace>
          <inkml:trace contextRef="#ctx0" brushRef="#br0" timeOffset="4740.7048">23817 1971 363 0,'-5'-5'86'0,"2"2"29"15,-1 0-109-15,1 1-12 16,2 2-4-16,-3 3-2 16,-2-1 0-16,-8 6 2 15,-2 2 9-15,-9 7 4 16,-5 1 0-16,-8 7 1 15,-2 0 0-15,-3 8-4 16,1-5-2-16,-1 10 2 16,8-3 2-16,-3 3-2 15,8-4-1 1,4 4-5-16,4-5-3 0,5-3-8 16,7-5-2-16,2 0-4 15,5-9 1-15,4-1-1 16,6-5 11-16,6 0 6 15,7-3 8-15,5-4 3 0,2-1 2 16,6-2-5-16,-5-5-2 16,4-8 5-16,-2-6 4 15,4-16 5-15,0-4 4 16,9-23 4-16,-2-1-4 16,6-12-1-16,-7 11-4 15,-4-8-3-15,-13 19-6 0,-6 3-3 16,-12 17-3-16,-3 2-5 15,-6 14-10-15,-2 2-45 16,-4 5-19-16,-4 7-25 16,-5 6 3-16,-6 5-17 15,-2 6 77-15</inkml:trace>
          <inkml:trace contextRef="#ctx0" brushRef="#br0" timeOffset="5372.8358">24430 1770 336 0,'13'9'130'16,"-5"-1"3"-16,-4 0-77 0,-1 7-73 15,-5 0-37-15,-6 7-22 16,-9-2 1-16,-6 1 33 15,-7-1 50-15,-1 5 37 16,1-3 28-16,-5 1 2 16,5-3-30-16,-8 8-32 15,6-3-7-15,-7 8-15 16,5 2-6-16,-6 5-5 16,9-5-1-1,-1 4-2-15,7-7 5 0,2 1 3 16,8-3 3-16,4 0-3 15,4-5 2-15,4 1 2 16,3-7-3-16,6-1 2 16,4-8 6-16,7 2 1 15,1-7 3-15,9-5 1 16,-2-5 0-16,5-7 1 0,-1-5 0 16,5-8 0-16,-5 2 1 15,8-7 0-15,-7 4 0 16,0-6 1-16,-7 9 0 15,-1-4 2-15,-12 9 2 16,-5 2 5-16,-12 6-2 16,-5 0-17-16,-6 3-30 15,-9 5-58-15,-1 4-13 16,-7 5-119-16</inkml:trace>
        </inkml:traceGroup>
      </inkml:traceGroup>
    </inkml:traceGroup>
    <inkml:traceGroup>
      <inkml:annotationXML>
        <emma:emma xmlns:emma="http://www.w3.org/2003/04/emma" version="1.0">
          <emma:interpretation id="{8AB7A779-B0A3-4C00-A287-BAB8BA744571}" emma:medium="tactile" emma:mode="ink">
            <msink:context xmlns:msink="http://schemas.microsoft.com/ink/2010/main" type="paragraph" rotatedBoundingBox="21153,6159 24706,5815 24875,7560 21322,7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E550D-AE27-48C6-BC50-72FF4A0379DD}" emma:medium="tactile" emma:mode="ink">
              <msink:context xmlns:msink="http://schemas.microsoft.com/ink/2010/main" type="line" rotatedBoundingBox="21153,6159 24706,5815 24875,7560 21322,7905"/>
            </emma:interpretation>
          </emma:emma>
        </inkml:annotationXML>
        <inkml:traceGroup>
          <inkml:annotationXML>
            <emma:emma xmlns:emma="http://www.w3.org/2003/04/emma" version="1.0">
              <emma:interpretation id="{148036CC-9203-47A7-9F32-A4564EE72AF5}" emma:medium="tactile" emma:mode="ink">
                <msink:context xmlns:msink="http://schemas.microsoft.com/ink/2010/main" type="inkWord" rotatedBoundingBox="21153,6159 24706,5815 24875,7560 21322,7905"/>
              </emma:interpretation>
              <emma:one-of disjunction-type="recognition" id="oneOf2">
                <emma:interpretation id="interp6" emma:lang="" emma:confidence="0">
                  <emma:literal>1-1</emma:literal>
                </emma:interpretation>
                <emma:interpretation id="interp7" emma:lang="" emma:confidence="0">
                  <emma:literal>1 -1</emma:literal>
                </emma:interpretation>
                <emma:interpretation id="interp8" emma:lang="" emma:confidence="0">
                  <emma:literal>&gt; -1</emma:literal>
                </emma:interpretation>
                <emma:interpretation id="interp9" emma:lang="" emma:confidence="0">
                  <emma:literal>„ 1</emma:literal>
                </emma:interpretation>
                <emma:interpretation id="interp10" emma:lang="" emma:confidence="0">
                  <emma:literal>11</emma:literal>
                </emma:interpretation>
              </emma:one-of>
            </emma:emma>
          </inkml:annotationXML>
          <inkml:trace contextRef="#ctx0" brushRef="#br0" timeOffset="14517.5676">21772 4468 380 0,'-7'-12'104'0,"-3"-4"28"0,2 1-104 16,6 3-20-16,1 2 0 15,-1 4-5-15,-1-1-1 16,-2 2-1-16,-5 0 2 16,-4 2-1-16,-4-1 2 15,-3 4 2-15,-9 2 2 16,-4-2 1-16,-9 3-1 16,0 2-1-16,-13 7-2 15,3 1-3-15,-10 10 0 0,4 6-2 16,-7 16 0-16,6 3 0 15,-5 16-1-15,7 3 1 16,2 9-1-16,9-6 0 16,9 11 1-16,15-9 0 15,6 17 0-15,9-4 0 0,8 16-1 16,7-13 1 0,11 4 0-16,7-21-1 0,16-13 0 15,6-28 1-15,21-19 2 16,5-19 0-16,20-27 1 15,0-13 0-15,10-25 0 16,-12-5-2-16,5-18 0 16,-19 5 0-16,3-16-1 15,-16 14 1-15,3-8 0 16,-16 13 0-16,-8-8-1 16,-14 19 1-16,-15-2 1 15,-15 17-1-15,-17 9 0 16,-11 20 0-16,-15 13 0 15,-3 20 0-15,-13 15-1 16,4 10-1-16,-6 15-6 16,11 3-4-16,-2 7-16 15,13-4-16-15,3 6-94 0,11-9-5 16,-1 2-41-16,9-9-8 16</inkml:trace>
          <inkml:trace contextRef="#ctx0" brushRef="#br0" timeOffset="15059.2899">22308 5147 405 0,'-23'15'89'0,"0"0"36"0,1 6-118 16,12 4-10-16,-2 9 0 15,1 0-2-15,-6 10 0 16,-3 0 1-16,-8 15 0 16,-2 0 3-16,-10 18-2 0,2-4-1 15,-3 13-20-15,2-5-9 16,0 6-27 0,9-16-28-16,3-10-28 0,12-26-6 15,12-26-28-15</inkml:trace>
          <inkml:trace contextRef="#ctx0" brushRef="#br0" timeOffset="15540.9628">23322 4594 411 0,'14'-28'98'0,"-6"-9"38"16,-1 8-114-16,1 0-16 16,0 11-2-16,-4 0-4 15,-4 8-6-15,-9 2-17 16,-1 1-4-16,-8 5-13 15,-2 6 3-15,-8 7 4 0,-4 9 13 16,-11 15 20 0,-2 8 20-16,-9 19 10 0,2 6 8 15,-3 20-8-15,10 1-13 16,4 24-10-16,13-3-15 16,0 16-14-16,11-17 2 15,5 1-8-15,9-30-3 16,3-14 8-16,7-28 4 15,3-13 7-15,1-17 11 0,6-11 18 16,-1-10 2-16,9-15 5 16,4-16 3-16,12-19 1 15,2-11-9-15,12-23-3 16,-5 3-4-16,5-22 2 16,-12 8-2-16,-2-14 4 15,-13 16-1-15,-3-5 1 16,-13 25-4-16,-5 6-2 15,-7 29-3-15,-9 12-2 16,-7 24-3-16,-12 20-7 16,-4 15-3-16,-11 14-4 15,1 7-3-15,-3 5-2 16,14-6-3-16,4 2-45 16,12-11-50-16,7-2-19 15,8-4-54-15,3 1 28 0</inkml:trace>
          <inkml:trace contextRef="#ctx0" brushRef="#br0" timeOffset="16041.936">24317 4088 468 0,'6'-5'111'0,"-6"0"42"0,-6 2-137 0,-2 9-15 16,-1 7-6-16,-12 17-8 16,-9 14-25-16,-17 17-19 15,-1 7 4-15,-12 20 6 16,6-3 10-16,-11 14 34 15,10-4 25-15,-8 14 11 16,11-16 2-16,3 9-4 16,14-21-11-16,8 4-6 15,21-21-13-15,11 8-15 16,6-14-10-16,11-2-12 0,-2-16-1 16,6-10 3-1,1-22 11-15,6-14 16 0,-1-12 16 16,7-19 10-16,-4-6 5 15,2-15 8-15,-11 0-5 16,-1-7-2-16,-10 10-7 16,-6-3-4-16,-11 13-6 15,-6 2-5-15,-6 13-3 16,-11 4-15-16,0 14-33 0,-11 10-85 16,-1 11 5-16,-12 10-203 15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47:34.8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0BB7057-D3D0-46B1-95B6-F3F129D2491F}" emma:medium="tactile" emma:mode="ink">
          <msink:context xmlns:msink="http://schemas.microsoft.com/ink/2010/main" type="inkDrawing" rotatedBoundingBox="93,4871 1771,1424 2971,2008 1293,5455" semanticType="callout" shapeName="Other">
            <msink:sourceLink direction="with" ref="{539B25FD-64F8-4378-819C-F9061DA4A8FB}"/>
            <msink:sourceLink direction="with" ref="{C8D06366-55AD-453E-8F74-069BA9DE455E}"/>
          </msink:context>
        </emma:interpretation>
      </emma:emma>
    </inkml:annotationXML>
    <inkml:trace contextRef="#ctx0" brushRef="#br0">2025 69 387 0,'5'-17'108'0,"-2"0"25"16,-5 1-106-16,4 4-19 0,1 7-6 15,-4 2 1-15,-6 0-1 16,-6 4-1-16,-4 1 1 16,-8 5 3-16,-6-1 2 15,-11 12 2-15,-3 4 2 0,-15 11 5 16,-3 5-1-16,-18 17 1 16,-2 5 0-1,-22 26 0-15,4 7-6 0,-22 37-1 16,10 4-4-16,-21 31-2 15,11-4-1-15,-21 39-1 16,16-14 1-16,-12 35 0 16,28-10 0-16,0 33 1 15,28-35-1-15,9 24-1 16,30-36 1-16,19 1-1 16,29-49 0-16,28-11 3 15,18-53 1-15,24-16 0 16,5-29-3-16,16-8-10 15,-4-16-7-15,26-9-3 0,-10-12-5 16,19-15-49 0,-11-11-87-16,14-14 15 0,-26 2-262 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47:35.5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28D8A80-4FB2-4E5B-9C5E-D9DF79CF4C82}" emma:medium="tactile" emma:mode="ink">
          <msink:context xmlns:msink="http://schemas.microsoft.com/ink/2010/main" type="writingRegion" rotatedBoundingBox="2239,3073 18820,3272 18792,5617 2211,5417"/>
        </emma:interpretation>
      </emma:emma>
    </inkml:annotationXML>
    <inkml:traceGroup>
      <inkml:annotationXML>
        <emma:emma xmlns:emma="http://www.w3.org/2003/04/emma" version="1.0">
          <emma:interpretation id="{6425DC8C-0CF3-4976-A23A-972AB19528F4}" emma:medium="tactile" emma:mode="ink">
            <msink:context xmlns:msink="http://schemas.microsoft.com/ink/2010/main" type="paragraph" rotatedBoundingBox="2239,3073 18820,3272 18792,5617 2211,5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8385C2-2EFB-47E7-BD24-2A600336DB97}" emma:medium="tactile" emma:mode="ink">
              <msink:context xmlns:msink="http://schemas.microsoft.com/ink/2010/main" type="line" rotatedBoundingBox="2239,3073 18820,3272 18792,5617 2211,5417"/>
            </emma:interpretation>
          </emma:emma>
        </inkml:annotationXML>
        <inkml:traceGroup>
          <inkml:annotationXML>
            <emma:emma xmlns:emma="http://www.w3.org/2003/04/emma" version="1.0">
              <emma:interpretation id="{C8D06366-55AD-453E-8F74-069BA9DE455E}" emma:medium="tactile" emma:mode="ink">
                <msink:context xmlns:msink="http://schemas.microsoft.com/ink/2010/main" type="inkWord" rotatedBoundingBox="2235,3405 4261,3429 4237,5441 2211,5417">
                  <msink:destinationLink direction="with" ref="{D0BB7057-D3D0-46B1-95B6-F3F129D2491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2220 3118 480 0,'-18'-5'115'0,"-2"2"42"0,7 1-141 16,-4 1-13-16,2 4-7 16,1 5-6-16,-5-1-3 15,-6 8 0-15,-1 3 6 0,-6 10 3 16,1 2 3-16,-7 17 0 15,4-4 2 1,1 13 0-16,5-4 2 16,6 4 1-16,16-9 0 15,7 3 0-15,11-14-2 16,8-1 0-16,6-13-2 0,9-8 1 16,-1-10 0-16,12-16 1 15,-3-13 0-15,10-16 0 16,-3-7 0-16,2-15 0 15,-13 8-2-15,-5-8 1 16,-21 10 0-16,-15-4 1 16,-14 12-1-16,-18-3 0 15,-2 12-1-15,-6-1-6 16,9 12-7-16,3 5-29 16,10 7-110-16,4 6 20 0,4 6-279 15</inkml:trace>
          <inkml:trace contextRef="#ctx0" brushRef="#br0" timeOffset="501.4673">3250 1681 466 0,'-5'1'97'0,"8"1"45"0,5 6-139 0,4 2-6 15,6 2-1-15,4-2 0 16,9 1 0-16,1-6 1 15,11 2 2-15,-1-4 3 16,9 2-1-16,-6-1 1 16,8 1-1-16,-10-2-1 15,5-3-5-15,-9-2-4 16,-5 1-51 0,-10-4-19-16,-6 1-60 0,-13 1-31 0,-12 1-62 15</inkml:trace>
          <inkml:trace contextRef="#ctx0" brushRef="#br0" timeOffset="756.7763">3324 2131 452 0,'24'9'112'0,"7"-7"38"0,21 3-131 15,7 2-17-15,16 3-18 0,-2 3-26 16,9 2-108-16,-9-2 15 16,5-3-256-16</inkml:trace>
        </inkml:traceGroup>
        <inkml:traceGroup>
          <inkml:annotationXML>
            <emma:emma xmlns:emma="http://www.w3.org/2003/04/emma" version="1.0">
              <emma:interpretation id="{FF3B6A80-E846-450A-BE9E-9F11F742A21A}" emma:medium="tactile" emma:mode="ink">
                <msink:context xmlns:msink="http://schemas.microsoft.com/ink/2010/main" type="inkWord" rotatedBoundingBox="5149,3108 11211,3181 11189,5018 5127,4945"/>
              </emma:interpretation>
            </emma:emma>
          </inkml:annotationXML>
          <inkml:trace contextRef="#ctx0" brushRef="#br0" timeOffset="55899.7184">4760 1805 366 0,'5'0'65'0,"2"2"44"15,1-2-110-15,7 0 0 16,-1 3 3-16,-1 0 2 16,0 1-4-16,-1 2 1 15,-4 1 0-15,2-2 3 0,0 0 1 16,-2 0 2-16,4 0 7 15,1-2 3-15,2 4 0 16,7-2-2-16,3 5 0 16,8-2-8-16,-2 2-4 15,14-2-1-15,-7-1-2 16,7 1 0-16,-8-1-4 0,4 1-12 16,-11-1-7-16,0-2-22 15,-7-3-20-15,-6-4-62 16,-9-5 5-16,-5-8-127 15</inkml:trace>
          <inkml:trace contextRef="#ctx0" brushRef="#br0" timeOffset="56655.9602">5697 1405 205 0,'-7'12'177'0,"1"-6"-48"15,2-6-5-15,6 5-115 16,6-1-10-16,4-3-1 16,6 6 1-16,9-4 1 15,-1-3 0-15,11-5 0 16,-1-1 2-16,7-6 0 16,-1 0 0-16,3 1 1 15,-5 1 0-15,-1 8 1 16,-9 0-1-16,-5 6 3 15,-8 4 1-15,-11 14 2 16,-7 3 1-16,-19 21-1 16,-8 10-3-16,-26 26-1 0,-4 4-4 15,-21 27-3-15,-1 0-1 16,-20 25-1-16,12-14 0 16,-8 12 0-16,13-26 4 15,2 0 2-15,21-32 2 16,7 0 2-16,20-25 1 15,4 1 0-15,15-14 0 16,7 5-2-16,9-5-2 0,11 6 0 16,7-7-1-16,15-1-1 15,4-10 1-15,13-1-3 16,-1-7-2-16,11-6-10 16,-11-5-10-16,6-9-24 15,-11-10-7-15,-3-8-16 16,-8-7-8-16,0-12-48 15,-10 1 19-15,3-13-114 16</inkml:trace>
          <inkml:trace contextRef="#ctx0" brushRef="#br0" timeOffset="57280.5527">6719 1827 439 0,'-3'-19'122'0,"-7"5"35"0,-8 2-122 16,1 12-23-16,1 7-9 15,-13 12-9-15,-5 8-9 16,-15 13-5-16,3 1 1 0,-5 9 3 15,6-8 3-15,-2 11 5 16,6-2 6-16,-11 17 3 16,4 2 3-16,-3 23 2 15,6-5-1 1,7 22-3-16,14-9-4 16,16 12-12-16,13-24-3 0,10-4-2 15,8-35 0-15,12-15 3 16,-3-32 11-16,11-21 4 15,-2-17 4-15,9-25 3 16,-2-16 5-16,15-25 1 16,-3 1-2-16,11-25-1 15,-2 9-4-15,4-23-1 16,-14 14-2-16,1-14 4 16,-15 24 3-16,-9 2 6 15,-11 30 3-15,-8 15 3 16,-12 27-2-16,-12 13-3 0,-9 19-10 15,-22 21-12-15,-7 11-13 16,-18 20-2-16,0 10-1 16,-4 9-16-1,16-7-6-15,8 4-82 0,18-12-8 16,5-1-43 0,15-7-1-16</inkml:trace>
          <inkml:trace contextRef="#ctx0" brushRef="#br0" timeOffset="57738.7165">7388 1701 474 0,'-1'-4'106'0,"-9"6"42"16,-3 6-141-16,-2 17-10 16,-4 8-5-16,-12 19-7 15,-4 8-3-15,-10 23-7 0,2-2-3 16,-10 22 7 0,6-7 7-16,-6 15 6 15,8-18 10-15,-1 14 14 16,14-16 0-16,6 3 0 0,16-19-3 15,17 3-1-15,9-26-5 16,17-8-5-16,5-17-1 16,12-14-1-16,-3-21 1 0,13-27 3 15,-6-20 3-15,16-28 5 16,-5-16 2-16,13-29 1 16,-8 3-3-16,3-22-2 15,-19 9-5 1,-7-8-1-16,-24 23-2 0,-15-3 1 15,-18 29 1-15,-13 8 0 16,-5 31 0-16,-12 13-2 16,2 27-2-16,-7 13-4 15,5 20-6-15,-5 16-16 16,6 14-18-16,-5 18-111 16,6 0 18-16,2 20-269 15</inkml:trace>
          <inkml:trace contextRef="#ctx0" brushRef="#br0" timeOffset="58174.5768">7724 3014 515 0,'-10'38'105'16,"8"2"34"-16,10-2-182 0,4 5-114 15,0-8 12-15,1-2-268 16</inkml:trace>
          <inkml:trace contextRef="#ctx0" brushRef="#br0" timeOffset="58718.7897">8650 1684 493 0,'-16'2'114'0,"-3"-1"41"0,4 1-146 16,12 0-18-16,-4 6-21 16,-3 2-16-16,-8 8-28 15,0 7-1-15,-10 10 6 16,-1 0 26-16,-5 13 28 15,2 3 35-15,-6 19 16 16,5 5 3-16,4 31-3 16,8 4-13-1,6 16-6-15,10-15-11 0,7-1-4 16,4-32-1-16,9-12-2 16,5-26 0-16,8-9-2 15,2-17-1-15,8-11 0 16,-3-11 1-16,10-19 2 15,-2-6 0-15,10-20 2 16,-4-7 1-16,10-16-1 0,-9 1 6 16,7-21 17-16,-16 6 7 15,-1-20 8-15,-15 9 1 16,-5-15-3-16,-14 20-17 16,-6-4-6-16,-6 27-9 15,-9 12-2-15,-5 22-4 16,-8 15 0-16,-6 15 0 0,-4 14-1 15,0 8 2 1,2 12-3-16,6 2-3 0,3 9-10 16,9-1-7-16,3 8-46 15,7-4-86-15,6 4 10 16,7-5-228-16</inkml:trace>
          <inkml:trace contextRef="#ctx0" brushRef="#br0" timeOffset="59252.7868">9562 1757 482 0,'-30'43'111'0,"-5"4"40"16,-5 22-139-16,8 9-34 15,-9 27-24 1,1 0-15-16,-10 21-6 0,7-15 2 16,-2 7 36-1,10-20 28-15,9-4 31 0,11-26 15 16,7-6 6-16,11-26-11 0,9-12 0 15,3-18-14-15,16-19-3 16,2-14-6-16,15-24-5 16,2-9-6-16,8-21-8 15,-6 3-3-15,3-13 0 16,-14 9 2-16,1-9 7 16,-14 13 4-16,-3-8 5 15,-10 13-1-15,-7-6 0 16,-10 16-3-16,-9-1-2 15,-11 12-3-15,-9-3-2 16,-6 11-2-16,-9-8 0 16,1 11-2-16,2 2-3 15,9 16-1-15,4 10-7 16,9 20-5-16,4 19-18 16,4 16-31-16,3 22-89 0,7 8 7 15,13 11-209 1</inkml:trace>
          <inkml:trace contextRef="#ctx0" brushRef="#br0" timeOffset="59841.6482">10496 1563 458 0,'9'13'137'0,"-8"5"22"16,-9 4-125-16,-5 14-43 16,1 6-16-16,-13 8-13 15,-3 0-4-15,-9 11-6 16,1-5 9-16,-6 9 12 15,6-2 20-15,-7 10 9 16,6-6 13-16,-1 11 3 16,5-4-2-16,1 8-4 15,7-13-7-15,7 8-1 16,6-19-2-16,11 2-1 16,6-17-1-16,10-7 0 0,5-12-1 15,14-14 4-15,5-17 2 16,15-20 6-16,5-17 5 15,15-23 4-15,-2-8 0 16,16-21 3-16,-14 8-4 16,3-16 4-1,-19 9 1-15,-5-13-2 0,-18 13-4 16,-10-4-4-16,-14 21-9 0,-14 6-13 16,-14 24-6-16,-27 15-13 15,-11 18-9-15,-28 18-133 16,-5 17 37-16,-30 27-331 15</inkml:trace>
        </inkml:traceGroup>
        <inkml:traceGroup>
          <inkml:annotationXML>
            <emma:emma xmlns:emma="http://www.w3.org/2003/04/emma" version="1.0">
              <emma:interpretation id="{FC4F5584-048E-40E4-981E-7EF606C8D187}" emma:medium="tactile" emma:mode="ink">
                <msink:context xmlns:msink="http://schemas.microsoft.com/ink/2010/main" type="inkWord" rotatedBoundingBox="11915,3231 18820,3314 18797,5217 11892,51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069.4647">11625 2292 313 0,'-25'6'105'0,"2"2"13"16,11-4-87-16,2-3-12 0,7 1-13 15,1 0-2-15,1-2 0 16,-3 1 3-16,-1 3 4 16,0-3 5-16,-1-1 0 15,1 2 1-15,2 1-4 16,3 4-2-16,1 1-6 0,6 9-1 15,3 6-2-15,10 9 1 16,5 1 0-16,11 3 0 16,6-6-1-1,9-5 1-15,-1-11-2 0,6-8 0 16,-3-6 0-16,2-1-3 16,-10-6 0-16,5 2-2 15,-14 0 0-15,1 2-1 16,-6 1 1-16,1 4-7 15,-9 3-6-15,2 1-24 16,-7-2-13-16,-3 1-24 16,-8-4-23-16,-5-1-22 15,-6 0-2-15,-4-1-22 16</inkml:trace>
          <inkml:trace contextRef="#ctx0" brushRef="#br0" timeOffset="66494.4161">12014 1885 473 0,'1'-2'111'0,"-6"4"38"16,7 11-135-16,5 9-16 0,-1 11-4 16,-1 7 1-16,-1 11 1 15,-3-3-1-15,-4 10 4 16,3-3 3-16,-3 17 4 16,-1-1 2-16,-4 17 2 15,-2 0-1-15,-8 25-3 16,-4-5-6-1,-8 20-9-15,-1-12-5 0,-4 8-24 16,5-27-54-16,-2-8-59 16,11-32-14-16,-4-17-130 15</inkml:trace>
          <inkml:trace contextRef="#ctx0" brushRef="#br0" timeOffset="76299.6265">13003 1717 264 0,'17'-20'75'0,"1"-1"24"0,-5 4-78 16,4 4-4-16,-4 4-5 15,4 3-8-15,-7 3-4 16,5 3 0-16,-4-2 1 16,7-1 0-16,1 1 0 15,9-3 3-15,-2-3 3 16,16-4 9-16,1-1 4 0,15-7 2 16,0 1-1-1,15 3-4-15,-5 8-9 16,7 4-3-16,-13 11-4 0,-4 10-1 15,-18 6-1-15,-11 10 1 16,-20 2 0-16,-18 15 0 16,-15 3 3-16,-23 18 0 15,-11-1 2-15,-18 24-2 16,-2-2 0-16,-17 24 0 16,10-10 0-16,-18 15 0 15,12-13 0-15,-12 14 5 16,12-23 0-16,-2 11 4 15,18-22-2-15,4-5 0 16,24-20-4-16,9-8-2 16,18-24-3-16,5-4-1 0,15-12-1 15,8-2-1-15,9-6 2 16,11 1-1-16,11-3 2 16,17 0-1-16,7-2-1 15,18 4-2-15,-3-2-12 16,10 3-10-16,-11-5-4 15,2-1-25-15,-19-4-25 16,0 1-46-16,-17-3-6 16,0 4-106-16</inkml:trace>
          <inkml:trace contextRef="#ctx0" brushRef="#br0" timeOffset="77026.1007">14442 1900 409 0,'-36'16'113'0,"-4"-7"19"15,3-3-115-15,18 1-16 16,5 1-16-16,8-3 12 16,-4 5-1-16,0 0-1 15,-5 10 0-15,-7 2 3 0,-4 16 1 16,-1 5 0-16,-9 22 2 16,-3 3-1-16,-4 30 1 15,2 0 0 1,-6 35 0-16,11-2 0 0,1 21 2 15,12-19 0-15,8 0 1 16,15-37-1-16,8-13-1 16,9-33-2-16,7-13-2 15,5-22-1-15,4-22 1 16,3-15 1-16,11-24 1 16,1-14 2-16,15-26 2 15,-1-6 0-15,11-24 2 16,0 7 0-16,8-24-1 0,-10 13 0 15,2-21-1-15,-13 13 0 16,-7-13 0-16,-15 23 0 16,-13 2-1-16,-15 35 1 15,-16 16-3-15,-18 30 0 16,-22 19-1-16,-9 21-1 16,-20 20-11-16,-1 13-11 15,-9 23-47-15,14 6-42 16,-4 14-28-16,22-8-42 0,8 2 18 15</inkml:trace>
          <inkml:trace contextRef="#ctx0" brushRef="#br0" timeOffset="77624.7434">14698 3322 333 0,'5'7'34'0,"3"-4"50"16,9-1-113-16,4 0-72 15,4-6 37-15,5-4-192 16</inkml:trace>
          <inkml:trace contextRef="#ctx0" brushRef="#br0" timeOffset="78221.8407">15624 2134 409 0,'-11'0'91'0,"-1"-5"37"0,-1 2-118 16,6 3-15-16,-4 3-4 15,-3-1-1-15,-6 3-2 16,0 1 0-16,-9 4 7 15,0 5 4-15,-6 7 1 16,4 6 2-16,-12 17 0 16,1 6-1-16,-6 19-1 15,3 5 0-15,0 26 0 16,12-2 0-16,7 28-2 0,14-13 0 16,12 4-10-16,8-27-12 15,16-8-14-15,1-31 0 16,9-17-1-16,3-20 9 15,6-14 13-15,-3-16 31 16,11-23 9-16,-4-10 5 0,9-28 2 16,1-7 2-16,6-22-13 15,-8 4-5 1,3-19 3-16,-15 17-1 0,-5-11 2 16,-15 19-3-16,-8-11-2 15,-13 21-4-15,-9 1 0 16,-4 19-2-1,-9 10-1-15,-2 23-4 0,-8 23-7 16,0 20-10-16,-9 22-19 16,2 12-4-16,1 12-10 15,7 1-10-15,6 3-59 16,15-9 25-16,11 7-159 16</inkml:trace>
          <inkml:trace contextRef="#ctx0" brushRef="#br0" timeOffset="78723.5196">16378 2152 451 0,'-28'13'92'0,"5"7"43"16,-6 25-140-16,0 12-3 0,-10 21-4 16,-1 3 0-16,-8 20-2 15,7-8 5-15,-2 18 2 16,13-8 2-16,5 9 1 31,13-21 2-31,4-3 1 0,10-30 3 16,3-15 3-16,5-25 2 0,9-14 4 15,6-18-2-15,15-22 0 16,3-11-3-16,11-22-3 16,-6-6-4-16,8-18 0 15,-11 7-1-15,-2-22 2 16,-10 12 2-16,-1-12 4 16,-17 13 2-16,-5-3 5 15,-9 23 1-15,-7 7 3 16,-8 20-4-16,-7 10-1 15,-2 15-6-15,-7 9-5 16,-3 13-3-16,-2 19-4 16,3 15-2-16,-1 19-6 0,6 6-5 15,4 21-70-15,10-5-53 16,8 9-10-16,10-10-154 16</inkml:trace>
          <inkml:trace contextRef="#ctx0" brushRef="#br0" timeOffset="79244.3869">17381 2067 349 0,'6'9'162'0,"-14"-6"-12"0,-8 9-62 16,4 9-93-16,-6 26-6 15,-6 14-2-15,-14 21-10 16,-3-1-5-16,-12 17-1 16,1-9 4-16,-4 14 3 15,8-6 10-15,-4 19 7 16,9-12 6-16,0 13 2 15,10-21 2-15,9-1 3 0,14-31-1 16,20-11 0-16,10-24-3 16,18-23-3-16,7-19-2 15,12-25 1-15,-4-19 0 16,13-29 0-16,-1-12 2 16,11-30-2-16,-3 7 0 15,15-20-1-15,-8 18 1 0,0-10 3 16,-17 22 5-16,-10-2 9 15,-25 24 10-15,-16 6-5 16,-19 26-8 0,-16 14-3-16,-10 25-16 0,-15 14-23 15,-1 18-3-15,-5 12-33 16,12 9-26-16,2 8-45 16,14-1-16-16,4 8-58 15</inkml:trace>
          <inkml:trace contextRef="#ctx0" brushRef="#br0" timeOffset="80513.5531">18188 2753 289 0,'11'-5'170'0,"4"-8"-31"16,-3-5-43-16,14-2-90 15,4 3-12-15,8 2-19 16,-6 7-6-16,-4 4-90 16,-8 3-16-16,-5 6-33 15,-7 1-39-15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49:05.0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A16CAC-0219-4BE3-B38A-5DB96C776818}" emma:medium="tactile" emma:mode="ink">
          <msink:context xmlns:msink="http://schemas.microsoft.com/ink/2010/main" type="inkDrawing" rotatedBoundingBox="19874,4741 27187,4468 27208,5007 19894,5280" semanticType="underline" shapeName="Other"/>
        </emma:interpretation>
      </emma:emma>
    </inkml:annotationXML>
    <inkml:trace contextRef="#ctx0" brushRef="#br0">0 368 415 0,'2'-13'102'0,"3"-2"35"0,0 2-119 0,10 3-12 15,1 3-4-15,6 7-2 16,-4 5-1-16,4 5 0 15,-4 2 2-15,4-1 4 16,2-1 4-16,15 2 8 16,4 1 4-16,28 2 3 15,12-1 1-15,45 10-6 16,15 1-8-16,59 12-5 16,4 1-5-16,50 7-6 15,-14-10 2-15,47 0-1 16,-25-14 3-16,58-6 8 15,-26-10 5-15,56-10 1 16,-39-2-1-16,36-6-1 16,-57 2-7-16,20-3 2 0,-53 9 1 15,22-6 1-15,-49-1-2 16,29-13-1-16,-44-3-6 16,14-12-6-16,-42-1 0 15,19-14-1-15,-42 7 2 16,7-10 2-16,-34 6 3 15,2-3 4-15,-38 14 0 16,-5-4-1-16,-27 13-2 16,-8-2-2-16,-19 12-5 0,-11 2-11 15,-13 10-3 1,-10 2-8-16,-15 6-3 0,-12 5 2 16,-9 1 9-16,-21 6-6 15,-4 5-17-15,-19 6-95 16,-2 4 16-16,-14 7-252 15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50:12.6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E2CD4A-997C-4C73-B87D-7BD0F609943E}" emma:medium="tactile" emma:mode="ink">
          <msink:context xmlns:msink="http://schemas.microsoft.com/ink/2010/main" type="writingRegion" rotatedBoundingBox="9047,12479 29522,12577 29491,19159 9015,19061"/>
        </emma:interpretation>
      </emma:emma>
    </inkml:annotationXML>
    <inkml:traceGroup>
      <inkml:annotationXML>
        <emma:emma xmlns:emma="http://www.w3.org/2003/04/emma" version="1.0">
          <emma:interpretation id="{971D4D5F-551E-4516-A6C5-982A82E04F3D}" emma:medium="tactile" emma:mode="ink">
            <msink:context xmlns:msink="http://schemas.microsoft.com/ink/2010/main" type="paragraph" rotatedBoundingBox="13590,12501 29522,12577 29510,15132 13578,150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D60AB6-3E6B-48F0-B924-1B9F8E1FBE5E}" emma:medium="tactile" emma:mode="ink">
              <msink:context xmlns:msink="http://schemas.microsoft.com/ink/2010/main" type="line" rotatedBoundingBox="13590,12501 29522,12577 29510,15132 13578,15055"/>
            </emma:interpretation>
          </emma:emma>
        </inkml:annotationXML>
        <inkml:traceGroup>
          <inkml:annotationXML>
            <emma:emma xmlns:emma="http://www.w3.org/2003/04/emma" version="1.0">
              <emma:interpretation id="{5EE7FF6E-CB9A-4D1C-997C-7B85E26F9C45}" emma:medium="tactile" emma:mode="ink">
                <msink:context xmlns:msink="http://schemas.microsoft.com/ink/2010/main" type="inkWord" rotatedBoundingBox="13588,12892 16784,12908 16776,14574 13580,14559">
                  <msink:destinationLink direction="with" ref="{9504C746-6514-49A6-86B2-E51B7742759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14075 11412 479 0,'-34'5'131'0,"-5"-1"36"15,-7 2-126-15,8 8-33 0,-10 4-4 16,1 5-6-16,-13 14-5 15,2-1-5-15,-11 12 3 16,5 2 1-16,-5 15 2 16,7-2 1-16,-4 18 1 15,11-3 4-15,4 17 1 16,12-9 3-16,15 10-2 16,17-16 1-16,17-3-3 15,13-24-2-15,20-17-4 16,10-26 2-16,19-25 0 15,3-20 1-15,21-31 2 16,-5-15 1-16,17-29 0 16,-13-1 0-16,9-24 0 15,-17 14 2-15,4-13 3 0,-21 24 2 16,-7-4 5-16,-20 27 2 16,-17 11 2-16,-19 26-4 15,-19 17-6-15,-14 25-9 16,-22 24-9-16,-10 22-6 15,-19 29-3-15,4 11 4 16,-11 20-3-16,9-7 2 16,-5 14-33-16,15-16-68 15,-1 8-30-15,18-18-45 0,1-1-24 16</inkml:trace>
          <inkml:trace contextRef="#ctx0" brushRef="#br0" timeOffset="273.9033">14628 12390 484 0,'-6'30'138'0,"1"2"28"0,1-3-136 16,4 10-41 0,2 2-22-16,-4 16-99 0,-4-1-34 15,-14 19-32-15,-3 1-79 16</inkml:trace>
          <inkml:trace contextRef="#ctx0" brushRef="#br0" timeOffset="1133.0416">15282 11567 213 0,'10'-4'269'15,"-16"8"-92"-15,-4-1-133 16,6 9 123-16,-6 6-181 15,-4 7-3-15,-11 10-3 16,-4 6 4-16,-12 16 5 0,-2 2 6 16,-10 21 1-16,1 1 3 15,-6 27-1-15,5-10-1 16,1 15 0 0,14-13 1-16,8 1 0 0,15-26 1 15,17-9-2-15,13-26-4 16,22-18-3-16,11-27-3 15,20-29-2-15,3-19 4 0,20-30 3 16,-4-13 7-16,9-32 10 16,-11 4 6-16,6-21 7 15,-20 16 0-15,-2-11 0 16,-20 26-7-16,-9 1 0 16,-23 28-3-16,-16 17 3 15,-14 25-1-15,-20 16-1 16,-9 26-3-16,-11 17-8 15,0 14-9-15,-8 25-11 16,6 6-7-16,-6 16-18 16,7-6-30-16,-2 4-98 15,14-15 14-15,4-7-235 16</inkml:trace>
          <inkml:trace contextRef="#ctx0" brushRef="#br0" timeOffset="1321.0846">16386 11167 534 0,'10'18'139'0,"-6"-2"42"0,-6-1-155 16,-5 7-18-16,-8 0-14 0,-13 6-14 15,-7 2-3-15,-18 11-1 16,0 2 5-16,-15 12 8 16,7 3 8-16,-7 15 4 15,9-6 2-15,1 14 0 16,17-6-1-16,3 9 0 16,16-7-2-16,9 4-1 15,11-11-2-15,9 0-1 16,9-16-1-16,13-5 0 15,0-16 1-15,15-7 4 16,-1-11 3-16,8-15 8 16,-3-6 4-16,6-14 3 15,-10-9-2-15,1-14-1 16,-8-3-7-16,-4-12-2 16,-10 5-5-16,-10-6 1 0,-9 15-1 15,-13 2-1-15,-9 17-2 16,-17 12-4-16,-3 15-4 15,-22 18-12-15,1 11-7 16,-13 17-31-16,7 4-75 16,-6 14-29-16,13-5-35 15,-2 4-40-15</inkml:trace>
        </inkml:traceGroup>
        <inkml:traceGroup>
          <inkml:annotationXML>
            <emma:emma xmlns:emma="http://www.w3.org/2003/04/emma" version="1.0">
              <emma:interpretation id="{8A744DCB-1D59-4178-89F4-65F4BE9E64FC}" emma:medium="tactile" emma:mode="ink">
                <msink:context xmlns:msink="http://schemas.microsoft.com/ink/2010/main" type="inkWord" rotatedBoundingBox="21855,12541 26055,12561 26045,14626 21845,146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043.3424">22932 11042 327 0,'-25'7'115'0,"0"-6"19"16,4 3-83-16,11-4-19 15,3 1-8-15,2-1-15 16,4-1-6-16,4 1-7 15,2 1 1-15,5 1-1 16,11-5 0-16,8-1 3 0,17-12 3 16,4-6 0-1,20-8 1-15,-4-1 1 16,19-4 0-16,-12 5-2 16,13 5 0-16,-14 9-1 0,9 9-2 15,-18 7-2-15,-3 12-1 16,-17 4 0-16,-10 11-1 15,-20 1 1-15,-11 12 1 16,-15 0 2-16,-12 8 1 16,-8-2 0-16,-12 9 1 15,0-2-1-15,-8 9 1 16,5-8 0-16,-7 8-3 16,17-11 0-16,-2 1-1 15,15-12-1-15,3-1 0 16,16-2 2-16,4 4 2 15,10-2 0-15,14 14 1 16,6 3 0-16,14 19-1 16,-2 3-1-16,9 26-5 15,-7-1-2-15,-2 9-2 16,-15-18-1-16,-5-2 2 0,-14-28 4 16,-11-2 10-16,-8-14 5 15,-17-2 7-15,-6-7 2 16,-21 0 4-16,-6-5-1 15,-20-1 3-15,-2-10-5 16,-19-1-1-16,6-11-5 16,-10-7-8-16,15-8-9 0,-2-4-7 15,26-7-6-15,4 0-13 16,22 3-18-16,8 2-108 16,13 10 23-16,2 2-267 15</inkml:trace>
          <inkml:trace contextRef="#ctx0" brushRef="#br0" timeOffset="34761.8432">23797 11967 431 0,'-6'1'87'0,"9"-2"42"0,8-9-125 16,8-3-5-16,16-12 3 16,4-10 1-16,20-18 0 15,-1-5-2-15,11-19-2 16,-9 1 0-16,7-17 0 16,-14 8 1-16,3-14 0 15,-9 11 3-15,4-10 0 16,-9 16 0-16,-1 1 2 15,-9 20-1-15,-7 7 0 16,-9 23-1-16,-4 8 1 16,-7 14-3-16,-5 8 1 15,-9 12-1-15,-7 27-1 16,-7 16-1-16,-17 30 1 16,-3 19 0-16,-11 35 2 15,3-5 2-15,-7 25-1 0,8-16 0 16,-3 16-1-16,8-25-1 15,-3 5-2-15,13-31-3 16,4-4-9-16,7-33-10 16,9-15-49-16,9-22-67 15,2-10-2-15,6-9-168 16</inkml:trace>
          <inkml:trace contextRef="#ctx0" brushRef="#br0" timeOffset="34804.7331">24438 12737 221 0,'3'35'203'0,"-8"-23"-62"16,7-6-147-16,21-4 117 15,10-2-261-15,2 2 26 16,3-12-271-16</inkml:trace>
          <inkml:trace contextRef="#ctx0" brushRef="#br0" timeOffset="35432.9081">24996 11543 298 0,'-22'-28'90'0,"-1"-8"22"0,8 6-86 15,2-5-3 1,4 3-11-16,4-7-5 16,5 4-4-16,9-10 0 0,6 5 0 15,11-6 2-15,4 4 1 16,13-4 3-16,4 7 1 15,16-2 3-15,-5 11-1 16,17-2-1 0,-9 13-2-16,9 5-2 15,-15 13-5-15,3 16 0 0,-17 13-1 16,-3 28-4-16,-14 14-2 0,-16 36-8 16,-18 7-2-16,-17 27-6 15,-14-11 2-15,-16 22 3 16,-4-23 6-16,-16 21 4 15,4-19 7-15,-13 9 2 16,6-23 1-16,-3 1 1 16,14-34 1-16,0-7-2 15,20-23-2-15,4-8-3 16,13-20-1-16,9-5-5 16,8-12-3-16,7-3-4 15,8-10 2-15,8-5 5 16,4-5 5-16,12-6 8 0,8-1 5 15,13-3 1-15,0 4-4 16,16-1 0-16,-3 5 0 16,12 1-3-16,-9 8 0 15,4 3 0-15,-14 10-3 16,-1 6-7-16,-13 6-12 16,-3 9-103-16,-15 3 26 15,-9 4-265-15</inkml:trace>
          <inkml:trace contextRef="#ctx0" brushRef="#br0" timeOffset="31665.6372">21493 12159 349 0,'-12'12'118'0,"2"-7"7"16,4-3-95-16,14-1-21 0,10 4-12 16,15-3-2-16,11 0 5 15,17-9 2-15,2-8 1 16,18-5-1-16,-6-1 0 15,17-8 0-15,-6 8-1 16,15-1 0-16,-11 2 1 16,11 4-4-1,-16 6-11-15,11 8-94 0,-20 12-21 16,-4 15-35-16,-26 10-61 0</inkml:trace>
          <inkml:trace contextRef="#ctx0" brushRef="#br0" timeOffset="31629.7307">21832 11568 83 0,'-30'0'157'0,"-3"0"-44"15,1 2-45-15,-3 0 60 16,7 3-86-16,-5 3 1 16,6 0-12-16,1 6-5 15,7-3-8-15,3 6-6 16,11-1-10-16,5 6-3 16,6 1-2-16,11 0-1 15,8-3 0-15,10 2 2 0,3-9 0 16,18-3 1-1,-1-3 2-15,17-4 0 16,-3-5 0-16,18-1 1 0,-9-3-1 16,11-1-1-16,-11 4-1 15,5 1-3-15,-18 5-3 0,3 7-11 16,-18 2-10-16,1 4-29 16,-16 3-15-1,-5-4-64-15,-13-4-2 0,-9-2-112 16</inkml:trace>
        </inkml:traceGroup>
        <inkml:traceGroup>
          <inkml:annotationXML>
            <emma:emma xmlns:emma="http://www.w3.org/2003/04/emma" version="1.0">
              <emma:interpretation id="{3FF4DCB0-BB4F-429E-96B0-7BD16BD951B9}" emma:medium="tactile" emma:mode="ink">
                <msink:context xmlns:msink="http://schemas.microsoft.com/ink/2010/main" type="inkWord" rotatedBoundingBox="26577,12628 29522,12642 29510,15132 26566,15117"/>
              </emma:interpretation>
              <emma:one-of disjunction-type="recognition" id="oneOf2">
                <emma:interpretation id="interp2" emma:lang="" emma:confidence="0">
                  <emma:literal>19,48</emma:literal>
                </emma:interpretation>
                <emma:interpretation id="interp3" emma:lang="" emma:confidence="0">
                  <emma:literal>(9,48</emma:literal>
                </emma:interpretation>
                <emma:interpretation id="interp4" emma:lang="" emma:confidence="0">
                  <emma:literal>„9,48</emma:literal>
                </emma:interpretation>
                <emma:interpretation id="interp5" emma:lang="" emma:confidence="0">
                  <emma:literal>49,48</emma:literal>
                </emma:interpretation>
                <emma:interpretation id="interp6" emma:lang="" emma:confidence="0">
                  <emma:literal>I9,48</emma:literal>
                </emma:interpretation>
              </emma:one-of>
            </emma:emma>
          </inkml:annotationXML>
          <inkml:trace contextRef="#ctx0" brushRef="#br0" timeOffset="37288.8534">26219 11804 145 0,'-5'0'150'0,"2"-2"-31"15,0 4-5-15,1-5-66 16,2 1-20-16,2-3-3 16,1-1-10-16,4-6-2 15,-1 0-4-15,8-3-2 16,-1 0-4-16,10-6 0 16,0-2-2-16,12-9 1 15,-3-1 3-15,9-7 3 16,-4 0 1-16,3-5 0 15,-6 4 0-15,8-9-3 16,-4 4-4-16,5-3-1 0,-3 6-1 16,3 0 0-16,-9 11 0 15,-6 4 0-15,-8 8-1 16,-5 5 0-16,-9 7-1 16,1 1 1-16,-4 4-1 15,-1 3-1-15,-2 2 0 16,-12 8-1-16,-1 6 1 15,-14 18 0-15,-6 7 2 16,-12 22 1-16,2 5 2 16,-8 20 0-16,3-3-1 15,-5 14 1-15,6-7-1 0,-1 16 0 16,8-10-2-16,0 10-2 16,12-12-3-16,-2 5-7 15,7-23-5-15,1-1-9 16,6-23-4-16,1-6-12 15,5-16-7-15,5-7-76 16,3-10 18-16,2 0-181 16</inkml:trace>
          <inkml:trace contextRef="#ctx0" brushRef="#br0" timeOffset="38212.4316">27285 11394 375 0,'5'-10'105'0,"-5"-8"32"15,-3-2-105-15,3-3-14 16,0 1-6-16,1-3-4 15,-2 4-8-15,-1-1-4 16,-3 2-4-16,2 0-2 16,-4 5 1-16,-3 2 2 15,0 3 4-15,-5 3 5 16,2 4 4-16,-5 3 4 16,1 5 1-16,-1 3 0 0,3 2-3 15,-5 15-2-15,3 3-3 16,-2 19-3-16,0 6-3 15,-1 20-3-15,4-3-1 16,-3 8-1-16,5-15 2 16,4 2 1-16,5-19 3 15,6-4-1-15,4-11 1 0,7 1-1 16,-1-12 1-16,4-5-1 16,2-12 2-16,8-11 1 15,0-11-1-15,5-21 2 16,0-8-1-16,3-20 1 15,-5-5 0-15,2-20 0 16,-9 5 1-16,-2-13 3 16,-8 11 0-16,-4-1 3 15,-4 23 0-15,-6 5 1 16,-2 21-2-16,-2 13 1 16,-3 15-2-1,-3 13-2-15,-3 14-1 0,-4 23-1 16,-2 14-2-16,-1 35 0 15,1 13 1-15,2 41 1 16,7 2 0-16,0 35 0 16,4-16 0-16,3 21-1 15,1-32-1-15,-5 4 2 16,0-35-1-16,-5-2 2 16,-3-38 2-16,-7-12 2 15,0-23 1-15,-8-14 4 0,-5-21-1 16,-14-11-2-16,-4-11-2 15,-14-12-3-15,3-4-9 16,-1-2-15-16,15 4-10 16,7 5-41-16,13 8-73 15,1 10-11-15,10 7-48 16,3 8 31-16</inkml:trace>
          <inkml:trace contextRef="#ctx0" brushRef="#br0" timeOffset="38652.0012">27416 12475 332 0,'-13'76'138'0,"-14"-4"10"0,-1 12-78 15,7-2-36-15,-1 11-12 16,5-14-21 0,1 6-23-16,3-15-62 0,-6-2-69 15,1-20-14-15,-7-3-151 31</inkml:trace>
          <inkml:trace contextRef="#ctx0" brushRef="#br0" timeOffset="40182.9091">28359 10926 297 0,'-6'-13'158'0,"-6"4"-7"16,-6 4-58-16,-2 4-58 15,5 4-16-15,-5 10-7 16,0 6-9-16,-8 15-2 16,-2 6-3-16,-7 18 1 0,-1 5-1 15,-8 22 1-15,1 0 1 16,-5 21 0-16,4-3 1 15,-6 20-1 1,9-15 1-16,3 13 0 16,7-13 0-16,5 1 0 0,9-21-1 15,9-1 0-15,10-28-1 16,14-9-5-16,7-20-4 0,14-10-2 16,7-13-17-16,11-12-46 15,2-9-46-15,9-9-23 16,-6-3-51-16,11-8 21 15</inkml:trace>
          <inkml:trace contextRef="#ctx0" brushRef="#br0" timeOffset="40288.1622">28049 12193 453 0,'-27'53'118'0,"-4"-10"36"16,6 12-125-16,13 1-19 16,4 14-2-16,5 3-5 15,-2 17-8-15,-2-6-7 16,5 12-24-16,1-8-48 15,-6 2-71-15,4-19-10 16,-4 1-152 0</inkml:trace>
          <inkml:trace contextRef="#ctx0" brushRef="#br0" timeOffset="41455.7744">28914 11150 442 0,'-14'-12'120'0,"-5"7"33"16,2 7-131-16,-1 5-5 16,-1 1-12-16,-4 5-7 15,2 1-4-15,-4 4-2 16,5-2-1-16,0 4 1 0,2 0 3 16,-2 4 3-16,1-1 4 15,-6 5 6-15,2 2 2 16,-7 8 3-16,2 2-2 15,-2 16-1 1,5 2-6-16,-1 17-1 0,6 0-4 16,5 16-2-16,7-6-2 0,4 14-1 15,4-11-1-15,7 12 1 16,3-19 1-16,3 2 0 16,4-20 2-16,1 2-1 15,-3-17 1-15,3 5 0 16,-3-13 2-16,2 0-1 15,-2-12 1-15,1-8-3 16,-2-13 0-16,4-12 1 16,0-8-1-16,4-12 2 15,-4-3 2-15,7-7 1 16,-2-2 0-16,2-1-1 16,-3 6 0-16,4 3 0 15,-8 9 0-15,2 5 1 16,-5 6 0-16,2 9 0 15,-7 5 0-15,3 10 1 16,-8 5-1-16,-2 10 1 0,-3 7-1 16,-3 9 0-16,-4 6 0 15,1 12 0-15,-2-2 0 16,-2 11 0-16,0-7 0 16,-4 7 2-16,-1-13 0 15,-3 5 0-15,-2-14 1 16,-5 4 0-16,2-13 0 15,-7 1 0-15,2-10-1 0,-7-2 0 16,4-7 0-16,-11-4 1 16,6-9-1-16,-11-4 2 15,1-9 3-15,-8-8 1 16,6-5 0-16,-5-11 1 16,10-7-2-16,2-12-3 15,9-2-3-15,2-19 0 16,8 1-2-16,3-11 1 15,5 6-1-15,3-5 1 16,6 19-1-16,8-2 1 16,7 11 0-16,12-9-1 15,2 4 1-15,16-9-1 16,0 4 1-16,10-9-1 16,-2 8 0-16,10-7 0 15,-8 7 0-15,5-8 1 16,-9 9 0-16,4-7 1 15,-8 5 0-15,11-7 1 0,-3 10-1 16,8-8 1-16,-9 6-1 16,5-8 0-16,-15 8 1 15,1-10 3-15,-10 5 0 16,2-10 2-16,-2 8-1 16,1-8-1-16,-9 8-3 0,-1-1 1 15,-7 16-1-15,-11 5 0 16,-10 15 0-1,-13 7-4-15,-13 15-2 16,-20 9-5-16,-7 13-4 16,-26 16-7-16,3 8-3 0,-13 16-11 15,11 1-5-15,-8 15-131 16,17-2 36-16,-21 12-329 16</inkml:trace>
        </inkml:traceGroup>
      </inkml:traceGroup>
    </inkml:traceGroup>
    <inkml:traceGroup>
      <inkml:annotationXML>
        <emma:emma xmlns:emma="http://www.w3.org/2003/04/emma" version="1.0">
          <emma:interpretation id="{471CFA62-EE0F-4F64-ADEE-2E144A485D17}" emma:medium="tactile" emma:mode="ink">
            <msink:context xmlns:msink="http://schemas.microsoft.com/ink/2010/main" type="paragraph" rotatedBoundingBox="8871,16856 15790,15253 16374,17774 9456,19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BE032-81D8-486D-B46A-6C13D826A956}" emma:medium="tactile" emma:mode="ink">
              <msink:context xmlns:msink="http://schemas.microsoft.com/ink/2010/main" type="inkBullet" rotatedBoundingBox="8871,16856 11021,16358 11605,18880 9456,19378"/>
            </emma:interpretation>
            <emma:one-of disjunction-type="recognition" id="oneOf3">
              <emma:interpretation id="interp7" emma:lang="" emma:confidence="0">
                <emma:literal>1,</emma:literal>
              </emma:interpretation>
              <emma:interpretation id="interp8" emma:lang="" emma:confidence="0">
                <emma:literal>1</emma:literal>
              </emma:interpretation>
              <emma:interpretation id="interp9" emma:lang="" emma:confidence="0">
                <emma:literal>3M</emma:literal>
              </emma:interpretation>
              <emma:interpretation id="interp10" emma:lang="" emma:confidence="0">
                <emma:literal>sb</emma:literal>
              </emma:interpretation>
              <emma:interpretation id="interp11" emma:lang="" emma:confidence="0">
                <emma:literal>sm</emma:literal>
              </emma:interpretation>
            </emma:one-of>
          </emma:emma>
        </inkml:annotationXML>
        <inkml:trace contextRef="#ctx0" brushRef="#br0" timeOffset="26408.5532">8639 15768 236 0,'3'4'125'15,"-3"-4"-15"-15,2-4-51 0,4-2-33 16,6-2-17-16,6-7 2 16,4-2 2-16,8-8 0 15,3 2-4-15,8-10-2 16,4-1-3-16,11-7 0 15,3 1-2-15,14-15-1 0,-5 6 0 16,11-16 0 0,-7 2 0-16,9-7 0 15,-14 7 1-15,11-8 0 0,-9 11-1 16,13-2 2-16,-9 13-1 16,15-3 0-16,-12 12-1 15,5 5 0-15,-13 10 0 16,-1 4 0-16,-19 9-1 15,0 7 1-15,-15 7 0 0,-1 8 1 16,-11 6 1-16,-2 13 2 16,-11-1 0-1,-3 17 0-15,-8-2 0 0,-7 13-1 16,-5-3-1-16,-7 16 0 16,-1-5-2-16,-12 16 1 15,4-7 0-15,-11 17 0 16,-1-9-1-16,-10 12 0 15,0-10-1-15,-9 15 1 16,4-8-1-16,-8 14 1 16,9-11 0-16,-1 10 1 15,5-17-1-15,-3 1 1 16,9-19-1-16,4 5 0 16,6-17-1-16,8 1-4 15,9-14-2-15,1-3-14 16,11-15-24-16,6-5-77 15,6-12-16-15,7-8-41 0,6-10-16 16</inkml:trace>
        <inkml:trace contextRef="#ctx0" brushRef="#br0" timeOffset="27272.7342">10964 16029 377 0,'-6'20'127'0,"-6"-7"23"16,2-4-101-16,2-1-19 15,1-3-13-15,1 3-7 16,-1 6-7-16,-3 4-5 16,-2 8-2-16,-4 14-2 15,1 5-1-15,-10 13-2 0,0-1-1 16,-8 16 0-16,-2-5 3 15,-12 23-1 1,6-6 3-16,-7 21 0 16,5-10 1-16,-4 7-5 0,12-18-1 15,2 1-22-15,13-23-26 16,7-5-77-16,6-20 0 0,6-11-171 16</inkml:trace>
      </inkml:traceGroup>
      <inkml:traceGroup>
        <inkml:annotationXML>
          <emma:emma xmlns:emma="http://www.w3.org/2003/04/emma" version="1.0">
            <emma:interpretation id="{3C2EEFFA-7DB0-4BA0-B4B9-85B782613B8B}" emma:medium="tactile" emma:mode="ink">
              <msink:context xmlns:msink="http://schemas.microsoft.com/ink/2010/main" type="line" rotatedBoundingBox="11741,16654 15892,15692 16313,17508 12162,18470"/>
            </emma:interpretation>
          </emma:emma>
        </inkml:annotationXML>
        <inkml:traceGroup>
          <inkml:annotationXML>
            <emma:emma xmlns:emma="http://www.w3.org/2003/04/emma" version="1.0">
              <emma:interpretation id="{7ABF7343-8C25-4335-9EFE-20DA5C2E5B6A}" emma:medium="tactile" emma:mode="ink">
                <msink:context xmlns:msink="http://schemas.microsoft.com/ink/2010/main" type="inkWord" rotatedBoundingBox="11741,16654 15892,15692 16313,17508 12162,18470">
                  <msink:destinationLink direction="with" ref="{9504C746-6514-49A6-86B2-E51B7742759B}"/>
                </msink:context>
              </emma:interpretation>
              <emma:one-of disjunction-type="recognition" id="oneOf4">
                <emma:interpretation id="interp12" emma:lang="" emma:confidence="0">
                  <emma:literal>0610</emma:literal>
                </emma:interpretation>
                <emma:interpretation id="interp13" emma:lang="" emma:confidence="0">
                  <emma:literal>060</emma:literal>
                </emma:interpretation>
                <emma:interpretation id="interp14" emma:lang="" emma:confidence="0">
                  <emma:literal>0600</emma:literal>
                </emma:interpretation>
                <emma:interpretation id="interp15" emma:lang="" emma:confidence="0">
                  <emma:literal>06100</emma:literal>
                </emma:interpretation>
                <emma:interpretation id="interp16" emma:lang="" emma:confidence="0">
                  <emma:literal>00610</emma:literal>
                </emma:interpretation>
              </emma:one-of>
            </emma:emma>
          </inkml:annotationXML>
          <inkml:trace contextRef="#ctx0" brushRef="#br0" timeOffset="27765.1801">12324 15066 153 0,'12'-5'90'0,"1"0"-4"0,-3-3-37 15,0 1-8-15,-2 2-17 0,-3 0 1 16,-3 2-1-16,-1 1 11 16,-1 2 0-16,-1 2 7 15,-1-2-6-15,-5 2-7 16,-2 1-13-16,-6 0-4 15,-4 2-9-15,-9 5-1 16,-2 2-1-16,-5 8 1 16,-1 0-1-16,-6 6 1 31,4 6 1-31,-5 9 2 0,3-1 0 0,-3 13 1 16,5 0-1-16,-5 9 0 15,4-6-1-15,0 16-1 16,5-8-1-16,1 13-1 15,8-6 0-15,2 19-2 16,5-9 0-16,3 12 1 16,7-11-2-16,3 7 1 15,6-19 0-15,6-4 0 16,3-16 0-16,6-2 0 0,4-15 0 16,7 1 0-16,-1-9 0 15,11-4-1-15,-2-9 2 16,10-11-1-16,-2-9 2 15,17-12 0-15,-1-8 1 16,13-20-1-16,-4-4 1 16,10-17-2-16,-10-3 1 15,3-11 0-15,-13 9 0 0,2-14-1 16,-8 10 1-16,1-15-1 16,-8 10 1-16,-2-14 0 15,-10 14 0-15,-1-11 0 16,-14 9 0-16,-7-8 0 15,-6 13-1-15,-10-11 1 16,-6 13-1-16,-9-7 0 16,-2 14-1-16,-9-5 0 15,3 16 0-15,-6 5-1 16,1 20 1-16,-8 10-1 16,4 19-2-16,-6 14-4 15,0 14-8-15,-2 21-33 16,8 8-23-16,-4 24-73 15,3-4-13-15,-4 16-132 16</inkml:trace>
          <inkml:trace contextRef="#ctx0" brushRef="#br0" timeOffset="28762.9862">14183 15129 231 0,'24'-1'120'0,"-11"-4"3"0,-3 0-53 16,-3 3-20-16,-3 4-5 15,-2-4-19-15,-4 4-1 16,-2 1-5-16,-5 2-5 15,-4 5-9-15,-9 7-4 0,-1 3-4 16,-8-1 0 0,-3 0 1-16,-9 1 0 0,2-4 2 15,-12 4 0 1,-1 2-1-16,-9 4 1 16,4 3 0-16,-11 5-1 0,7 3 1 15,-9 4-1-15,9 1 0 16,-6 9 0-16,9-6 0 15,-7 8 0-15,14-5 1 0,-1 6 0 16,10-10 0-16,0 6-1 16,9-8 1-16,1 4-1 15,6-9 0-15,0 6 1 16,8-8 1-16,5 3-1 16,9-3 1-16,6 1-1 15,9-4-1-15,13 4-1 16,0-7 1-16,11-3 0 15,-2-6-1-15,9 2 1 16,-3-7 1-16,8 0-1 16,-4-7 1-16,9-3-1 15,-5-5 1-15,6-8-1 16,-6-2 1-16,5-7-1 16,-7 0 1-16,2-4-1 15,-9 1 1-15,2-3-1 0,-8-1 1 16,0-2-1-1,-7 1 1-15,-4-2 0 0,-6 6-1 16,-6-2 1-16,-11 3 1 16,-9-4-1-16,-4 4 0 15,-17-9 1-15,-5 0-2 16,-9 1 0-16,0 8-1 16,-13 7-4-16,3 8-2 15,-9 12-5-15,6 8 0 0,-4 4-4 16,12 5-3-16,5 2-46 15,11-6-43-15,1-3-31 16,9-4-49-16,-1-5 4 16</inkml:trace>
          <inkml:trace contextRef="#ctx0" brushRef="#br0" timeOffset="29579.3108">14527 14724 220 0,'-17'2'100'0,"-1"0"6"15,5-2-56-15,5 0-17 16,8-5-15-16,1-2-3 16,6-5-6-16,6-4 6 15,4-4 3-15,6-2 2 16,4-3-4-16,7-3-2 16,1 0-8-16,8-9-1 0,-6 1-3 15,8-6-1-15,-9 3 0 16,6-5 0-1,-9 9-1-15,4-3 1 0,-8 8 0 16,1 1-1-16,-10 7 1 16,0 4 0-16,-10 9 0 15,-2 3 7-15,-6 4 4 0,-4 7 1 16,-4 3 1-16,-7 12-2 16,-6 10-6-16,-7 13-3 15,-3 4-2-15,-4 9 0 16,2-3 0-16,-4 5 0 15,5-8-1-15,-3 5 1 16,5-8-1-16,-2 1 0 16,6-5 0-16,0-2-3 15,7-6-3-15,0 2-4 16,4-6-4-16,0 1-12 16,6-6-11-16,-1 1-31 15,6-5-20-15,4-6-43 16,3-4-15-16,5-6-52 15</inkml:trace>
          <inkml:trace contextRef="#ctx0" brushRef="#br0" timeOffset="30362.1981">15553 14465 371 0,'0'-6'106'0,"-2"1"27"15,-1 0-105-15,0-2-8 16,-1-1-8-16,-1 4-4 15,0-1-5-15,-1 0-5 16,-1 4-6-16,-4 9-6 16,-1 2 0-16,-5 12-3 15,-1 6 3-15,-9 13 2 16,3 3 6-16,-6 9 1 16,3-5 2-16,-1 5 2 15,8-8 1-15,2 1 0 16,4-9-1-16,4-4 0 15,7-8-2-15,1-5-7 16,6-9-2-16,7-2 0 16,6-9 3-16,6-5 4 0,2-9 8 15,8-7 6-15,1-6-1 16,2-13 1-16,-8 4-1 16,9-12 2-16,-11 5 1 15,1-10 4-15,-7 6 0 16,-2-9 1-16,-6 7 0 15,-6-5 2-15,-7 7-2 0,-8-1 2 16,-2 13 0-16,-12-1-5 16,-1 7-5-16,-9 5-6 15,-2 9-7-15,-8 6-24 16,3 11-31-16,-15 15-90 16,1 14 2-16,-16 12-204 15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50:12.1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5817F6C-3DF5-4CEF-8B7F-32189CDDD48E}" emma:medium="tactile" emma:mode="ink">
          <msink:context xmlns:msink="http://schemas.microsoft.com/ink/2010/main" type="inkDrawing" rotatedBoundingBox="11806,11934 19344,12486 19315,12889 11776,12337" semanticType="underline" shapeName="Other"/>
        </emma:interpretation>
      </emma:emma>
    </inkml:annotationXML>
    <inkml:trace contextRef="#ctx0" brushRef="#br0">0 143 410 0,'56'-7'115'0,"12"-3"32"16,-6-1-113-16,19-4-17 0,0 3-8 16,19 0-2-1,-5 3-7-15,24-1-1 0,-6 5-1 16,25-4 2 0,-15-1 1-16,28 2 4 0,-14 0 6 15,31-2 7-15,-10 0 2 16,38 3 1-16,-12-1-5 15,32 5-4-15,-19 4-8 16,41 6-1-16,-26 1-3 16,32 4 1-16,-25-2-1 15,42 1-1-15,-42-2 1 0,40 2-2 16,-30 3 1-16,19 0 0 16,-34 1 0-16,37 7 1 15,-46 1 1-15,24 5 4 16,-26-1 1-16,13 6 3 15,-37-5 0-15,14 1 0 16,-32-4-3 0,13-1-2-16,-30-5-2 0,9 4-1 15,-30 0 0-15,5 4 1 16,-33-1 0-16,-6 8 0 16,-24-3 1-16,-7 1-1 15,-21-4-1-15,-8-2-3 0,-12-7-2 16,-10-4-6-1,-7 0-3-15,-14-4-11 0,-7-1-7 16,-17-3-51-16,-7-2-89 16,-13-4 8-16,1-2-243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0:28.4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BEB48B3-446A-42BF-9D1A-AD1722364471}" emma:medium="tactile" emma:mode="ink">
          <msink:context xmlns:msink="http://schemas.microsoft.com/ink/2010/main" type="writingRegion" rotatedBoundingBox="21123,11831 28740,12195 28403,19234 20786,18870"/>
        </emma:interpretation>
      </emma:emma>
    </inkml:annotationXML>
    <inkml:traceGroup>
      <inkml:annotationXML>
        <emma:emma xmlns:emma="http://www.w3.org/2003/04/emma" version="1.0">
          <emma:interpretation id="{282F0ABF-AF92-4018-8DF8-C3286B6E6199}" emma:medium="tactile" emma:mode="ink">
            <msink:context xmlns:msink="http://schemas.microsoft.com/ink/2010/main" type="paragraph" rotatedBoundingBox="20890,12403 28363,11977 28475,13936 21002,14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17A0A-D8B9-4DEC-8AB2-5304A80979B9}" emma:medium="tactile" emma:mode="ink">
              <msink:context xmlns:msink="http://schemas.microsoft.com/ink/2010/main" type="line" rotatedBoundingBox="20890,12403 28363,11977 28475,13936 21002,14363"/>
            </emma:interpretation>
          </emma:emma>
        </inkml:annotationXML>
        <inkml:traceGroup>
          <inkml:annotationXML>
            <emma:emma xmlns:emma="http://www.w3.org/2003/04/emma" version="1.0">
              <emma:interpretation id="{C498960B-9CEF-4740-9C65-4C201F4DF01E}" emma:medium="tactile" emma:mode="ink">
                <msink:context xmlns:msink="http://schemas.microsoft.com/ink/2010/main" type="inkWord" rotatedBoundingBox="20890,12403 26288,12095 26400,14054 21002,143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20484 12342 331 0,'0'-2'77'15,"2"-4"29"-15,7-3-96 16,1 0-7-16,5 5-2 15,-1-1-2-15,4 1-1 16,-2 1-2-16,6 1 0 16,-1-5 1-16,-1 1-1 15,-3 3 2-15,-3 5 2 0,-3 4 2 16,-6 10 4-16,0 7 3 16,-4 7 8-16,-4-2 3 15,-1 1 2 1,0-6-4-16,-1-3-7 0,2-9-13 15,5-8-7-15,4-6-2 16,4-7-1-16,2-8 4 16,4-8 6-16,1-3 2 15,5-5 1-15,0 1 0 0,5-2 1 16,-4 10 0 0,1 5 2-16,-5 5 1 0,-1 5 0 15,-5 5-1-15,2 1 0 16,-2 2-3-16,-2 5-1 15,-2 6-2-15,2 13-11 16,-6 5-13-16,1 12-58 16,-3 2-35-16,0 8-19 15,-4-11-77-15</inkml:trace>
          <inkml:trace contextRef="#ctx0" brushRef="#br0" timeOffset="1342.3302">21879 11490 427 0,'-12'30'93'0,"-9"11"35"15,1 4-132-15,-10 16-5 16,0-3-5-16,-9 16-6 16,4-5-1-16,-10 10-5 15,3-7-1-15,-6 13-17 16,4-13 4-16,-9 12 7 15,9-13 11-15,-5 2 7 16,10-14 18-16,5 6-2 16,10-18-11-16,5-3-65 15,9-12 12-15,1-3-165 16</inkml:trace>
          <inkml:trace contextRef="#ctx0" brushRef="#br0" timeOffset="781.2918">21451 11467 351 0,'-3'0'122'15,"-6"3"15"-15,-1 7-86 16,0 3-37-16,-2 9-4 15,-1 2-8-15,-5 7-2 16,5-3-2-16,1 4-5 16,3-7-4-16,2 1-2 0,3-1 1 15,-2 2 1-15,1-4 5 16,1-1 7-16,0-7 3 16,2-3 2-16,4-12 0 15,2-9 1-15,0-9-2 16,7-5-2-16,0-7-2 0,4-3-5 15,0 2-5-15,2-7-5 16,1 5-2 0,0-2-12-16,-5 3-3 0,0 1-4 15,-3 7 4-15,-1 2 6 16,-6 6 21-16,-7 4 26 16,-7 6 13-16,-8 8 3 15,-6 5-1-15,-10 8-9 16,1 6-20-16,-4 6-7 15,6 0-10-15,2 2-100 16,13-5-18-16,1 2-34 16,8-2-62-16</inkml:trace>
          <inkml:trace contextRef="#ctx0" brushRef="#br0" timeOffset="1701.3614">21767 12489 396 0,'-6'40'94'16,"0"-6"34"-16,3 5-119 15,3-2-15-15,0 4-12 16,2-5-11-16,-1-3-22 16,4-11-7-16,3-2-3 15,1-12 11-15,5 0 14 16,-1-8 35-16,1-9 33 15,3-6 17-15,2-16 13 16,-2-7-3-16,7-18-9 16,-2 0-21-16,3-13-10 15,-3 11-13-15,0-4-2 0,-9 16-3 16,-4 5 0 0,-12 16-5-16,-9 6-27 0,-7 12-17 15,-15 11-78-15,-4 9-6 16,-6 15-155-1</inkml:trace>
          <inkml:trace contextRef="#ctx0" brushRef="#br0" timeOffset="19370.8811">12435 14260 190 0,'-10'3'151'0,"-1"-2"-28"0,1 2-9 0,4 0-93 16,0 0-5-16,3 0-11 0,1 0-3 16,2-2-2-16,-2 1 0 15,5-2 1-15,1 0 1 16,1 1 1-16,4 1 2 15,2-1 3-15,8-2 4 16,4 1-2-16,12-5 0 16,9-1-3-1,19-4-2-15,6-3-4 16,21-11-1 0,-4-4 0-16,16-7-1 0,-11-3-1 15,15 0 1-15,-12 5 0 0,11 7 0 16,-13 8 1-16,2 4 1 15,-18 5 1-15,-4 2 0 0,-19 1 1 16,-2 3 0-16,-16 10-1 16,-1 2-1-16,-13 4-2 15,-2 8-5-15,-12-1-4 16,-7 4-3-16,-7 1 0 16,-5 1 1-16,-7-5 5 15,-1-1 2-15,0-6 2 16,0-4-21-16,2-4-26 15,-1 0-75 1,0-5-6-16,-3 2-162 0</inkml:trace>
          <inkml:trace contextRef="#ctx0" brushRef="#br0" timeOffset="17981.9178">13061 13352 296 0,'0'-9'89'0,"0"0"22"16,0 2-80-16,-2 1-8 15,4 3-1-15,-2 1 1 16,0 2-6-16,0-1 0 15,0 2-6-15,1-1-7 16,-2 2-8-16,-2 8-5 16,0 2-1-16,-4 4 0 15,-2 5 4-15,-1 5 3 16,-1-2 5-16,-2 8 1 16,1 2 0-16,-1 8 2 15,1 1-1-15,4 10 1 16,2-2 0-16,1 10 2 0,4-4 0 15,-2 10 0-15,1-6 0 16,1 5-1-16,-4-12-1 16,3 0-2-16,-3-12-1 15,1-4-2-15,2-13 1 16,-2-3-1-16,-1-9 1 16,0-6-3-16,2-4-1 0,-5-4-21 15,4-4-19 1,4-11-49-16,1-4-41 15,-1-14-18-15,8-1-75 0</inkml:trace>
          <inkml:trace contextRef="#ctx0" brushRef="#br0" timeOffset="18572.2472">13117 13383 247 0,'11'-37'107'0,"0"2"5"0,0-7-54 15,1 6-36-15,0-1-3 16,-2 14-8-16,-4 5-3 16,-1 9-1-16,-4 5 0 15,-1 4-2-15,2 4-2 0,-1 0-1 16,3 4 0-16,4-2 0 15,8-3 7-15,6-8 0 16,13-1 1-16,3-2-1 16,9-3-1-16,-4 5-6 15,1 5-1-15,-9 2 0 16,-4 7 0-16,-10 5 0 16,-4 5 2-16,-8 4 0 0,-9 6 1 15,-7 2 1-15,-9 10-1 16,-3-3 0-16,-11 4-2 15,5-6 0-15,-4 0-2 16,2-11 1-16,-2-1 0 16,7-3 0-1,-4-1 1-15,4-5 1 0,-3 4 0 16,2-2 1-16,-4 0 1 16,-1 0-2-16,-5 1 0 15,2-1-2-15,-1 3-1 16,3 0-2-16,1 4-1 15,7 2-1-15,-4 5 0 16,8 1-3-16,-4 4-3 16,6-4 0-16,-1-2 0 15,7-7-2-15,5-7-16 16,6-11-3-16,5-10-21 16,8-4-39-16,5-9-36 0,4 0-3 15,4-10-65-15</inkml:trace>
          <inkml:trace contextRef="#ctx0" brushRef="#br0" timeOffset="-19151.5854">2554 14833 33 0,'-3'1'156'0,"3"1"-61"16,1-2-13-16,5 0 21 16,0-2-78-16,3-1-8 15,5-4-5-15,3-5-6 16,7-10-1-16,4-1-4 0,11-13 0 15,0 0 0-15,14-11-1 16,-1 1 0-16,9-4 0 16,-6 6 0-1,5-5 1-15,-12 8 2 0,1-1 11 16,-8 5 2-16,6-3 1 16,-9 9-1-16,0 2-2 15,-8 11-11-15,-10 10-3 16,-15 12-2-16,-17 20-1 15,-14 9-1-15,-17 23 1 16,-4 6 0-16,-13 20 3 16,5 0 3-16,-6 15 1 15,9-14-1-15,-4 11-1 16,12-18-2-16,0 0-2 16,9-15-20-16,3 0-36 15,10-16-44-15,1-4-20 16,9-15-43-16,6-10 19 15</inkml:trace>
          <inkml:trace contextRef="#ctx0" brushRef="#br0" timeOffset="-18747.6519">3670 14426 251 0,'6'4'194'0,"-10"2"-39"0,-8 7-14 15,-1 5-120-15,-6 13-10 16,-4 5-15-16,-4 14-8 15,-1 5-6-15,-2 3-7 16,7-2 1-16,-7 6 3 16,7-6 7-16,-5 7 9 15,3-6 10-15,1 5 6 16,7-11 1-16,4-2 1 16,7-14-4-16,12-5-2 15,5-14-3-15,11-12-3 0,3-10-4 16,11-16 1-16,-3-13-1 15,7-21 0-15,-2-6 0 16,5-15 3-16,-6-3-1 16,4-18 0-16,-6 8 1 15,-1-14 0-15,-9 14 0 16,-3 2 0-16,-10 23 2 0,-9 10 0 16,-11 21 1-16,-7 13 0 15,-8 18-1 1,-5 11 0-16,2 9-2 0,-1 13-4 15,4 2-4-15,4 8-23 16,4-2-26-16,0 4-85 16,1-6 0-16,0 2-183 15</inkml:trace>
          <inkml:trace contextRef="#ctx0" brushRef="#br0" timeOffset="-18188.6348">4330 14351 417 0,'7'3'124'0,"-10"0"23"16,0 3-108-16,3 1-34 16,0 6-6-16,2 6-7 15,-5 9-3-15,0 1-2 0,-5 16-2 16,3 0 0-16,-7 14 5 16,2 0 5-16,-2 7 3 15,2-10 4-15,-1 4 7 16,8-13-1-1,2-2 2-15,5-12 0 0,4-2-2 16,3-15-2-16,3-6 0 16,2-9-1-16,6-9-1 15,3-9-1-15,7-15 1 16,0-6-3-16,7-16-1 16,-7-2 1-16,5-16 2 15,-8 7 2-15,5-7 4 16,-12 8 3-16,0 0 3 15,-10 19 0-15,-8 4-2 16,-11 13-5-16,-12 9-3 16,-11 13-5-16,-15 10-5 0,-7 9-5 15,-9 11-7-15,3 2-4 16,1 2-36-16,14-3-60 16,7 3-37-16,11-3-39 15,6 3-46-15</inkml:trace>
          <inkml:trace contextRef="#ctx0" brushRef="#br0" timeOffset="-17626.1353">5665 12312 484 0,'15'11'127'15,"-8"1"34"-15,1 13-130 16,6 7-31-16,2 18 1 0,-5 9 0 16,0 13 0-16,0 0-1 15,2 19 1-15,3-4 0 16,8 25 0-16,1-1-1 16,7 40 1-16,-4-2-1 15,1 43 0-15,-10-11 0 16,-1 17 4-16,-12-32 2 15,-9 5 6-15,-7-45 3 16,-12 8 1-16,-9-27-6 0,-12 8-1 16,-2-15-6-16,-16 10-6 15,7-18-4-15,-9 10-10 16,8-16-6-16,-5 5-13 16,9-19-8-16,-8-1-43 15,9-23-15-15,0-5-52 16,12-12-21-16,3-6-61 15</inkml:trace>
          <inkml:trace contextRef="#ctx0" brushRef="#br0" timeOffset="-17189.7581">6485 13850 473 0,'-7'20'105'0,"5"4"44"15,10-4-139-15,8 7-7 16,0-8-1-16,7 2-2 15,4-7-1-15,11 2-2 16,2-2-4-16,13-3-3 16,-3-2 1-16,5-4-1 15,-6-4 4-15,1-7 2 16,-9 0 3-16,0-7-8 0,-10 3-31 16,-8-5-98-1,-12 3 14-15,-17-4-255 0</inkml:trace>
          <inkml:trace contextRef="#ctx0" brushRef="#br0" timeOffset="-16943.4064">6544 14169 398 0,'-8'26'152'16,"1"-1"15"-16,0-4-101 0,7 2-34 15,9 1-18-15,14 4-4 16,6-5-9-16,18-1-1 16,6-4-3-16,18-5 0 15,-4-10-2-15,13-2-5 16,-7-4-6-16,12-8-19 16,-11-4-51-16,5-6-78 15,-14-1-6-15,-12-10-177 16</inkml:trace>
        </inkml:traceGroup>
        <inkml:traceGroup>
          <inkml:annotationXML>
            <emma:emma xmlns:emma="http://www.w3.org/2003/04/emma" version="1.0">
              <emma:interpretation id="{B792C45C-BC28-4516-BE6E-6E7DE01AC8BE}" emma:medium="tactile" emma:mode="ink">
                <msink:context xmlns:msink="http://schemas.microsoft.com/ink/2010/main" type="inkWord" rotatedBoundingBox="26760,12217 28372,12125 28452,13535 26840,13627"/>
              </emma:interpretation>
            </emma:emma>
          </inkml:annotationXML>
          <inkml:trace contextRef="#ctx0" brushRef="#br0" timeOffset="-15662.6964">8100 13939 460 0,'11'3'104'0,"11"-3"45"0,6-3-135 15,18-5-5-15,1-9-3 16,16-10-4-16,-3-7-5 16,15-15-4-16,-4 2-2 15,12-13-1-15,-5 3 3 16,8-11 0-16,-16 11 0 15,8-15 6-15,-16 10 2 0,2-5 2 16,-12 8 0-16,1-4 4 16,-15 19-5-16,-6 2-6 15,-13 19-3-15,-6 5-8 16,-10 14-2-16,-9 11-3 16,-5 11 5-16,-11 14 3 15,-6 9 11-15,-10 24 5 16,-2 3 5-16,-9 20 0 15,1-3 0-15,-11 22 5 16,3-8 1-16,-10 20 6 16,7-12 2-16,-8 9-1 15,11-16-6-15,-4 1-6 16,13-22-8-16,0 1-10 16,12-18-6-16,-2 1-5 15,7-12-10-15,2 2-23 0,8-9-19 16,-2-1-70-16,7-11-4 15,3-3-147-15</inkml:trace>
          <inkml:trace contextRef="#ctx0" brushRef="#br0" timeOffset="-15053.5515">9484 13644 409 0,'10'5'127'16,"-1"-5"20"-16,4 0-102 15,4-2-41-15,11-1 0 16,2-1-2-16,8-5-6 16,-1-1-4-16,10-10-12 0,-3-3-7 15,12-12-1-15,-5-5 5 16,14-16 5-16,-10 2 14 15,12-14 8-15,-9 5 2 16,4-7 2-16,-12 12 0 16,4-2-2-16,-12 13-3 15,-3 0-8-15,-9 12-6 16,-7 4-12-16,-10 12-7 16,-7 11-1-16,-10 14 5 0,-12 16 9 15,-9 11 16-15,-15 21 24 16,-3 6 8-16,-14 21 13 15,1 3 1-15,-10 17-3 16,6-7-16-16,-9 12-8 16,7-12-13-16,-5 10-5 15,5-11-3-15,-4 8-1 16,10-14 0-16,-3 0-5 16,12-21-3-16,0-3-21 15,12-19-22-15,3-4-88 16,10-14 8-16,-2-7-197 15</inkml:trace>
          <inkml:trace contextRef="#ctx0" brushRef="#br0" timeOffset="-14380.8288">10951 13014 433 0,'13'-10'133'0,"-4"1"23"16,-6 4-118-16,-1 2-27 15,-2 5-11-15,-6 15-1 16,-6 7-5-16,-7 14-6 16,-6 9-2-16,-9 19-6 15,-1-1 0-15,-11 19 2 16,-1-6 8-16,-4 19 12 16,2-6 7-16,-2 14 4 15,10-12 1-15,6 8 3 16,10-15-7-16,6 3-2 15,11-17-2-15,8-1-1 16,8-18-5-16,11-6 0 16,4-22-1-16,12-14 0 0,5-18 0 15,13-22 1-15,-2-18 0 16,14-33 1-16,-5-8 1 16,9-28 3-16,-8 7 4 15,-1-17 8-15,-12 20 4 16,-2-8 6-16,-14 18-3 15,-7-8-2-15,-12 20-10 16,-5 3-11-16,-14 21-13 16,-15 14-26-16,-11 26-90 0,-28 20-52 15,-14 16-29-15,-43 21-115 16</inkml:trace>
          <inkml:trace contextRef="#ctx0" brushRef="#br0" timeOffset="-6956.2413">14952 12193 71 0,'-5'3'0'0,"1"-1"140"16,-3 4-140-1,-1-1 71-15,4 2-24 0,-2 0 77 16,3 4-92-16,1-2 96 16,1 4-111-16,0-1-7 15,1 5 1-15,-2 4-1 16,1 8 4-16,-1 2 0 15,-2 14 1-15,-1 5 1 16,-2 21-3-16,-3 1-6 16,-4 22-1-16,0-1-3 0,-4 14-3 15,-2-12 1-15,-4 11 0 16,-2-18-1-16,-4 8 1 16,2-21 0-16,-4 1-1 15,4-17 1-15,3-6-2 16,9-22 0-16,3-4-6 15,7-15-10-15,4-7-19 16,5-7-3-16,3-8-10 16,3-5-2-16,3-10-7 15,1-4 16-15,2-15-18 16,2 0-18-16,2-18-14 16,-2 2-9-16,8-18-20 15</inkml:trace>
          <inkml:trace contextRef="#ctx0" brushRef="#br0" timeOffset="-6483.5133">15135 12143 149 0,'12'-21'63'0,"0"5"2"16,0 0-30-16,-1 0-16 15,4 1 2-15,-2 2-3 16,2 1 2-16,0 2-2 0,2 4-2 16,1 1-4-16,5 5 0 15,1 2-3-15,7 4-1 16,-2 3-2-16,5 7-1 16,-5 1-2-16,2 5 4 15,-7 2 1-15,-4 1 9 16,-7-6 2-16,-5 1 6 15,-5 0 0-15,-11 5 1 16,-3 0-7-16,-11 11-4 16,-3 2-5-16,-9 8-4 15,-1-2-4-15,-8 8 0 16,5-7-2-16,-12 9 1 16,3-5-1-16,-8 5 0 15,5-8 0-15,-8 4 1 16,8-11-2-16,-3 0-4 0,10-14-4 15,1 2-14 1,9-7-10-16,3-3-28 16,10-4-31-16,6-4-31 0,5-3-16 15,6-10-36-15</inkml:trace>
          <inkml:trace contextRef="#ctx0" brushRef="#br0" timeOffset="-5787.1304">15899 12221 210 0,'11'-20'77'15,"8"-5"9"-15,3 0-56 0,9-5-11 16,-2 3-8-16,5 2-1 15,-6 8-3-15,2 3 0 16,-5 11 0-16,3 6-2 16,-3 6-2-16,3 6-3 15,-4 1-1-15,2 0-2 16,-2-4 1-16,7-5-4 16,-2-4-2-16,8-7-17 15,-2-5-14-15,5-9-50 16,-8-2 0-16,0-8-26 15,-8 1 21-15</inkml:trace>
        </inkml:traceGroup>
      </inkml:traceGroup>
    </inkml:traceGroup>
    <inkml:traceGroup>
      <inkml:annotationXML>
        <emma:emma xmlns:emma="http://www.w3.org/2003/04/emma" version="1.0">
          <emma:interpretation id="{209A4B94-EBF5-49F2-826F-23EE250500E4}" emma:medium="tactile" emma:mode="ink">
            <msink:context xmlns:msink="http://schemas.microsoft.com/ink/2010/main" type="paragraph" rotatedBoundingBox="21317,14039 27227,14322 27151,15908 21241,15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5186DF-7520-44AD-83B6-C3834B714A62}" emma:medium="tactile" emma:mode="ink">
              <msink:context xmlns:msink="http://schemas.microsoft.com/ink/2010/main" type="line" rotatedBoundingBox="21317,14039 27227,14322 27151,15908 21241,15625"/>
            </emma:interpretation>
          </emma:emma>
        </inkml:annotationXML>
        <inkml:traceGroup>
          <inkml:annotationXML>
            <emma:emma xmlns:emma="http://www.w3.org/2003/04/emma" version="1.0">
              <emma:interpretation id="{FFBB81F3-8AE3-484E-BE29-9131916ED4E4}" emma:medium="tactile" emma:mode="ink">
                <msink:context xmlns:msink="http://schemas.microsoft.com/ink/2010/main" type="inkWord" rotatedBoundingBox="21317,14039 27227,14322 27151,15908 21241,156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85.1721">16725 14266 422 0,'12'-3'93'0,"4"-5"41"0,7 1-124 15,14 1-3-15,1 0-2 16,9 3-7-16,-3 2-9 16,6 2-31-16,-10 1-39 0,-3 2-54 15,-9 3-21-15,-6 7-87 16</inkml:trace>
          <inkml:trace contextRef="#ctx0" brushRef="#br0" timeOffset="10335.622">17348 14210 228 0,'-3'-55'149'0,"1"8"-13"0,-1 21-55 0,6 7-29 16,6 10-41-16,7 8-42 16,1 3-41-16,6 6-64 15,-2 2-20-15,-5 6-105 16</inkml:trace>
          <inkml:trace contextRef="#ctx0" brushRef="#br0" timeOffset="10232.882">17429 14476 446 0,'0'7'124'0,"-11"-4"30"16,-2 9-123-16,4 7-29 15,1 22-11-15,-4 9-14 16,-4 16-36-16,2-4-40 0,-2-1-49 15,3-17-24 1,3-11-74-16</inkml:trace>
          <inkml:trace contextRef="#ctx0" brushRef="#br0" timeOffset="11291.3004">17407 14578 308 0,'7'37'128'0,"-6"-16"8"0,4 1-62 0,1-2-49 0,1 5-1 15,3 2-13-15,-1 2-5 16,0-4-5-16,1 0-3 16,2-7-1-16,-5-6-4 15,2-10-1-15,-1-4 2 16,-4-10 1-16,2-10 1 16,3-8 4-16,1-9 1 15,0-1-1 1,6-7 0-16,0 1 0 0,7-1 0 15,-1 8 0-15,3-1 0 16,-3 8 0-16,1-1-3 16,-5 10-3-16,-1 4-5 15,-3 9-4-15,-4 4-6 16,-4 9 4-16,-3 8 3 16,-5 6 8-16,-1 9 8 15,-4 3 9-15,-2 4 5 0,2 0 1 16,1 3-1-16,-1-7-5 15,2-1-3-15,2-3-6 16,2-7-1-16,-1-8-2 16,5-7 1-16,3-8 0 15,6-5-1-15,0-3 1 16,5-3-1-16,-2-5-2 16,1 4 0-16,-4 3-1 15,1 0 0-15,-3 5 2 16,1 3 2-16,-4 2 0 15,0 1 3-15,-1 3 1 0,0 8 3 16,-2 6 0-16,4 11 1 16,-1 3-2-16,2 8-1 15,3-3-3-15,2-3-2 16,4-6 1-16,4-1-1 16,0-8-1-16,3-3 1 15,0-3-1-15,1-8 0 16,-6-7 0-16,3-8 1 15,-4-4 0-15,-1-14 1 16,-2-5 0-16,2-9 1 16,-4 2-1-16,2-1 0 15,-4 8 0-15,-1 3 0 16,-4 12-1-16,0 5 0 16,-4 5 1-16,2 3-1 0,-3 5-1 15,4 5 3-15,0 4 1 16,3 14 3-16,0 6 2 15,3 19 2-15,-1 6-1 16,7 16 2-16,-2-6-2 16,2 6 1-16,-4-14 0 15,-3-7 5-15,-7-16 1 0,-5-5 3 16,-11-11 2-16,-16-7 0 16,-7-7-6-16,-21-10-10 15,-4-2-12 1,-11-6-25-16,11 3-14 0,1 3-10 15,17 4 4 1,6 6-13-16,16 6 8 0,8 4-39 16,9 3-28-16,7 2-16 15,10 0-72-15</inkml:trace>
          <inkml:trace contextRef="#ctx0" brushRef="#br0" timeOffset="11834.4266">18892 14324 458 0,'6'5'125'16,"-9"-7"32"-16,-2 7-129 0,-3 1-21 15,-9 5-9-15,0 3-7 16,-13 5-7-16,1 1-5 0,-3 5-11 16,2-1 0-16,-2 5-1 15,10-3 8-15,1 7 17 16,11-1 19-16,7 11 11 15,9-4 6-15,10 4 4 16,5-9-9 15,10 3-4-31,2-14-7 0,7-2-4 0,-3-8-6 16,3 2-3-16,-11-5-2 0,-4-3-2 16,-9-2 0-16,-4-1-2 15,-6-3 3-15,-11-1 3 16,-6 5 2-16,-20 4 3 15,-9-1 4-15,-16 4 5 16,-1 0-2-16,-9-3 0 16,17-3-4-16,-2 0-6 0,16-1-10 15,2 6-9-15,13 2-6 16,-4 6-19 0,11 0-20-16,3-1-86 0,5-6 12 15,10-8-203-15</inkml:trace>
          <inkml:trace contextRef="#ctx0" brushRef="#br0" timeOffset="12313.6727">19309 14467 344 0,'5'4'169'0,"-11"-2"-5"16,-10-2-71-16,-7 3-62 16,-4 1-17-16,-7 8-8 15,1 1-9-15,-3 8-6 16,5 7-3-16,1 13-4 16,11 0 3-16,-1 10 2 15,8-5 4-15,3 2 4 0,6-11 4 16,6 1 1-16,6-13 1 15,7-4 5-15,5-12 1 16,7-12 1 0,3-14-2-16,5-13 0 0,-2-6-5 15,3-12-1-15,-5-1-1 16,-1-4-2-16,-8 9-1 16,0 2-2-16,-10 15-2 15,-2 11-3-15,-3 12 1 16,-1 18 3-16,-2 13 3 15,2 21 4-15,-1 2 3 16,6 11-2-16,1-11-2 0,3-5-3 16,2-16-4-16,1-7-6 15,-3-14-5-15,1-14-47 16,1-15-83-16,0-18-3 16,-1-14-69-16,4-22 61 15</inkml:trace>
          <inkml:trace contextRef="#ctx0" brushRef="#br0" timeOffset="13160.6544">19934 13600 539 0,'-3'-23'132'0,"-2"3"43"15,4 7-161-15,-2 7-11 0,0 18-10 16,-5 26-1-16,1 20-1 15,-3 39 2-15,0 17 5 16,2 30 3 0,4-4 0-16,5 21-2 15,4-21 0-15,-1-11 0 0,1-30-1 16,-4-22 3 0,-2-38 5-16,-4-20 0 0,-1-16-4 15,-3-27-4-15,1-11-7 16,-7-24-16-16,0-7-4 0,-2-12 0 15,0 12 4-15,1 3 5 16,3 16 12 0,6 3 6-16,8 11 1 0,7 7 0 15,5 7 0-15,1 6 5 16,1 5 3-16,3 0 5 16,1 2 1-16,3-3 3 15,4 0-3-15,8-3 1 16,-2 1-4-16,8-4-1 15,-2 2-2-15,6-2-2 16,-5 2-4-16,8-1 0 16,-11 4 0-16,10 3 0 15,-6 2-1-15,2 10 0 16,-7 2-2-16,-2 12 0 16,-11 0 0-16,-9 9 1 0,-9-3 2 15,-7 6 3-15,-4-7 1 16,-11 2 0-16,-2-4-1 15,-12 5-2 1,-5-5 1-16,-10 6-1 0,1-4 0 16,-8 4-1-16,7-4 0 15,-4 2-3-15,9-5 0 16,3-1 0-16,11-2 0 16,7-3 0-16,11-3 2 0,4 1 1 15,8 0 0-15,8 8 4 16,7 1 0-1,11 4 2-15,6 1-2 0,15 3 0 16,1-5-2-16,13 2-2 16,-3-5 1-16,12-2 1 15,-9-6-1-15,6-1 1 16,-14-3 0-16,3-3-1 16,-12-1 0-16,-4 3-1 15,-14-4 0-15,0 0-2 16,-12 1-2-16,-2 0-5 15,-7-3-5-15,-3-1-18 16,-4-1-26-16,-7 3-114 16,-6 5 17-16,-15 3-276 0</inkml:trace>
          <inkml:trace contextRef="#ctx0" brushRef="#br0" timeOffset="20709.8195">13294 14293 455 0,'-4'3'114'0,"-5"2"42"16,-1-5-131-16,4 3-14 0,5 0-4 15,-4 13-8-15,1 7-7 16,-6 17-1-16,-2 9 2 16,-6 15 0-16,2-2 2 15,-3 13 1-15,1-8 3 16,1 7-1-16,0-12 3 16,3-2 1-16,5-15 1 15,0-8-1-15,6-12 0 16,5-7-1-16,5-7-2 15,2-2-1-15,4-3-1 16,5-4 0-16,1-5 1 0,7-14 0 16,4-5 2-16,5-13 0 15,-3-3-1-15,3-9 1 16,-5 4-1-16,-2-11 3 16,-6 4 2-16,0-4 3 15,-9 4 2-15,-1-5 5 16,-6 17-2-16,-5 1 1 15,-8 7-3-15,-5 2-1 16,-4 4-4-16,-6-2-3 0,0 5-3 16,3 4-4-16,3 2-1 15,4 5-5-15,6 4-1 16,2 3-4-16,1 6-2 16,-2 13-9-16,1 4-4 15,-1 16-25-15,1 5-19 16,0 7-64-16,1-5-1 15,1-1-129-15</inkml:trace>
          <inkml:trace contextRef="#ctx0" brushRef="#br0" timeOffset="21149.0837">13823 14385 236 0,'15'-24'137'0,"-2"3"-12"0,-1 1-35 0,0 2-73 0,0 5-9 16,-7 9-11-16,-3 11-3 15,-4 9 0-15,-5 15 0 16,-6 6 6-16,-3 16 0 15,-2-3 0-15,0 14 1 16,5-5 3-16,6 4 5 16,5-14 3-16,7-2 2 15,5-18 1-15,9-3-2 16,5-8-4-16,7-2-1 16,-2-7-2-16,6-5-1 15,-5-6 0-15,3-16 1 16,-3-6-1-16,-1-18 0 15,-4-5-2-15,-3-10-3 0,-6 5-1 16,-7-2-1-16,-9 17 0 0,-12 5-7 16,-8 16-4-16,-14 10-91 15,-4 12-37 1,-18 13-23-16,2 7-111 0</inkml:trace>
          <inkml:trace contextRef="#ctx0" brushRef="#br0" timeOffset="6550.8735">15125 14219 167 0,'-7'0'126'0,"-2"0"-13"0,3 0-20 16,0-2-45-16,3 1-27 15,2-1-8-15,-2-2-13 0,1 1-12 16,-1-2 11-16,3 1 2 16,-1 0 4-16,1 2 2 15,0 1 3-15,-3-1-4 16,-1 2-3 0,-5 3-1-16,-3-1-4 0,-6 2-2 15,4 0 3-15,-7 8 3 16,2 0 1-16,-2 4 3 15,2 3 0-15,-4 5 2 32,4 1-2-32,1 5 0 0,3 0-3 15,5 5-1-15,3-1-1 0,1 4 0 16,1-3 0-16,5 9 0 16,0-4 1-16,3 4 0 15,5-7 1 1,2-3-1-16,2-8 1 0,2-2 0 15,4-13 0-15,4 1 0 16,-1-4 0-16,7-6-1 16,-2-2 0-16,6-2-1 0,-1-7-3 15,7-2-8-15,-4 1-12 16,6-5-75-16,-8 1-36 16,-1-4-23-16,-10-1-93 15</inkml:trace>
          <inkml:trace contextRef="#ctx0" brushRef="#br0" timeOffset="6910.3805">14990 13995 331 0,'1'-1'85'0,"2"-7"19"16,5 4-98-16,5 0-67 16,3-2-51-16,0 1-2 0,-4-2-124 15</inkml:trace>
          <inkml:trace contextRef="#ctx0" brushRef="#br0" timeOffset="7709.2121">15724 14258 362 0,'-4'-7'139'16,"0"2"-3"-16,-2 1-94 0,4 3-28 0,2 1-25 0,2 0 13 16,-2 1-4-16,0-1-1 15,-2 0-6-15,4 0-1 16,1 0-4-16,3 3 5 15,4 1 2-15,5 4 4 16,4-1 4-16,4 0 3 16,8 1-2-16,1-8 1 15,9 1-1 1,-1-2-2-16,7-7 0 0,-6 1-12 16,3 0-32-16,-7-2-35 15,-3 0-48-15,-11 3-26 0,-5 2-70 16</inkml:trace>
        </inkml:traceGroup>
      </inkml:traceGroup>
    </inkml:traceGroup>
    <inkml:traceGroup>
      <inkml:annotationXML>
        <emma:emma xmlns:emma="http://www.w3.org/2003/04/emma" version="1.0">
          <emma:interpretation id="{8F30A783-62D1-4C0B-A9E6-8BD181E735B4}" emma:medium="tactile" emma:mode="ink">
            <msink:context xmlns:msink="http://schemas.microsoft.com/ink/2010/main" type="paragraph" rotatedBoundingBox="21806,15772 28556,16703 28135,19755 21385,18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0FBACA-7C2B-4599-AD08-0F26F1661B4E}" emma:medium="tactile" emma:mode="ink">
              <msink:context xmlns:msink="http://schemas.microsoft.com/ink/2010/main" type="line" rotatedBoundingBox="21806,15772 28556,16703 28323,18393 21573,17462"/>
            </emma:interpretation>
          </emma:emma>
        </inkml:annotationXML>
        <inkml:traceGroup>
          <inkml:annotationXML>
            <emma:emma xmlns:emma="http://www.w3.org/2003/04/emma" version="1.0">
              <emma:interpretation id="{26314BA9-F140-4E56-8D8A-B236766AAFD2}" emma:medium="tactile" emma:mode="ink">
                <msink:context xmlns:msink="http://schemas.microsoft.com/ink/2010/main" type="inkWord" rotatedBoundingBox="21806,15772 28556,16703 28323,18393 21573,174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430.3806">14772 16105 358 0,'-1'-15'103'0,"-2"1"27"0,2-7-93 16,2-3-22-16,0-2 0 16,-1 7-5-16,2-3-3 15,-2 9-3-15,1-2-1 16,-2 3-2-16,-3-1 3 0,-2 3 0 16,-3-4 5-16,-3 3 2 15,-6-1 2 1,1 3-1-16,-10 2 1 0,2 5-4 15,-7 4-2-15,1 2-3 16,-4 8-1-16,3 1-2 16,-8 2-1-16,8 0 0 15,-7 7 1-15,7-5-1 16,-3 5 0-16,6-1 0 0,-1 2 0 16,7-1 0-16,1 3 0 15,7-1-1 1,3 5 1-16,3-4-1 0,6 5 1 15,5-5-1-15,7 1 1 16,1-4-1-16,11 2 1 16,-1-5 0-16,5 0 0 15,-1-3 0-15,5 0 0 16,-4-7 0-16,3-2 0 16,-5-4-1-16,5-3 1 15,-4-3 0-15,2 0 0 16,-2-3 0-16,1-4 1 15,-6-5 0-15,6-8 1 16,-6-2-1-16,6-10 1 16,-2-2-1-16,4-4-1 15,-2 1 1-15,1-5 0 0,-5 8-1 16,1-3 1-16,-6 5 0 16,2 0-1-16,-2 5 1 15,3-3-1-15,-6 9 1 16,5 2-1-16,-5 7 0 15,-3 4-1-15,-4 6 1 16,-1 7 6-16,-7 5 2 16,-5 12 2-16,-2 9 3 0,-7 18 1 15,-2 3-5 1,-8 23-1-16,1-1-3 16,-3 14 1-16,1-3 0 0,-4 13 2 15,8-16 3-15,-3 9 3 16,2-12 0-16,-1 11 1 15,4-12-3-15,-5 10-2 16,4-11-5-16,-3 6-2 16,4-12-2-16,-4 4 0 15,5-16-2-15,-2 6 1 16,1-15-1-16,-1 4 0 16,3-10-1-16,0-1 1 15,1-9 1-15,2-5-1 16,3-11 1-16,3-3 0 0,2-5-2 15,3-3-3 1,2-4-2-16,1 2-7 0,-1-4-3 16,5 1-7-16,-1-1-1 15,4 1-6-15,2-1 1 16,6-1-15-16,2-2-11 16,5-3-106-16,-2 1 20 15,6-6-251-15</inkml:trace>
          <inkml:trace contextRef="#ctx0" brushRef="#br0" timeOffset="32197.5139">15704 15460 436 0,'-3'0'91'0,"1"0"43"15,2 1-131-15,3 8 0 16,2 0-1-16,-1 7 0 15,2 0 0-15,3 6 0 16,4-1-1-16,3 0 0 16,2-5-1-16,4 0 1 15,-3-7 0-15,5 1 2 0,-5-6 1 16,4 2 2-16,-4-1 2 16,6 6-2-16,-4 0-2 15,1 5-1-15,-6 1-1 16,2 6-2-16,-4-4 1 15,-5-2 0-15,-3-4 0 16,-5 1 2-16,-2-4 1 16,-5 3 2-16,-4 2 1 0,-6 4 0 15,-5 0-1 1,-8 8-1-16,-4-1-3 16,-12 9-1-16,1-1 0 0,-11 7-1 15,4-1-3-15,-6 0-9 16,13-7-11-16,1-3-130 15,15-10 32-15,2-2-326 16</inkml:trace>
          <inkml:trace contextRef="#ctx0" brushRef="#br0" timeOffset="32153.63">15315 15840 266 0,'-8'-4'125'0,"-4"0"-3"15,5 2-54-15,1-2-47 16,3 4-12-16,2 3 1 16,2 1-7-16,4 3 0 15,-1 2 3-15,6 3 6 16,2-2 6-16,7-1-4 15,0-2-2-15,9 1-3 16,-1-5-6-16,6-2-6 16,-3-4 2-16,5 2 0 31,-5-4 0-31,3 0-2 0,-6-1 0 0,5 0-5 16,-5-3-5-16,-1-1-12 15,-5 2-23-15,-1 1-78 0,-7 3-5 16,-5-1-41-16,-8 5 7 15</inkml:trace>
          <inkml:trace contextRef="#ctx0" brushRef="#br0" timeOffset="39534.754">16928 15243 229 0,'0'1'108'0,"-5"0"-4"15,-5 7-49-15,0 1-36 0,-5 2-11 16,0 4-5-16,-2 6-2 16,1-5-4-16,-1 0-1 15,3-1 0-15,-4 4-1 16,2-5 3-16,-5 8 4 15,-1-1 4-15,-3 7 7 16,0-5 1-16,-3 8 3 16,2-1-4-1,-5 8-2-15,3-1-6 0,-6 8-3 16,4-2 0-16,-9 10 3 16,6-6 2-16,-9 11 5 15,4-6 3-15,-4 8 2 16,3-6 0-16,-5 8-2 15,9-9-5-15,0 3-3 16,7-11-2-16,0 1-4 16,7-14-1-16,-1 4 0 0,6-11 1 15,0 2 2 1,1-6 2-16,1 5 0 0,3-5 0 16,3 0 0-16,3-5-4 15,2-3-2-15,2-7-3 16,1 0-3-16,0-5-4 15,3-1-3-15,0-4 0 0,8-5-13 16,3-7-7 0,6-12-29-16,4-3-24 0,8-10-43 15,-4 1-14-15,4-5-49 16</inkml:trace>
          <inkml:trace contextRef="#ctx0" brushRef="#br0" timeOffset="40166.395">16378 15979 271 0,'0'11'131'0,"-1"7"-1"0,-2 3-64 0,1 3-28 16,2-3-22-16,5 3-4 16,2-5-8-16,2-2-1 15,3-6-1-15,2 0 0 16,0-5 0-16,5-1-1 0,0-4-1 15,4-2-11 1,2-2-19-16,6-2-106 0,-6 1 19 16,3-2-266-16</inkml:trace>
          <inkml:trace contextRef="#ctx0" brushRef="#br0" timeOffset="39918.321">16640 15563 252 0,'26'-46'94'0,"-5"10"16"0,4-7-62 16,0 6-31-16,0-1 5 16,-2 10-4-16,-4 5-2 15,-8 9 6-15,-4 7 6 16,-6 10-3-16,-2 13-4 0,-5 8-5 15,-4 14-4 1,-5 7-6-16,-8 13-4 0,0-4-1 31,-1 5 0-31,3-8 0 16,-1 9-1-16,9-10 0 16,-5 8 1-16,5-8-1 0,-2 7 1 15,5-10-1-15,-5 1-2 0,3-12-1 16,5 0-7-16,-2-12-4 15,-1-2-13-15,4-6-9 0,0-3-20 16,-1-4-7-16,-2-4-45 16,3-7-8-16,-4-5-12 15,0-4-22-15</inkml:trace>
          <inkml:trace contextRef="#ctx0" brushRef="#br0" timeOffset="40875.3539">17050 15482 328 0,'1'10'136'0,"-2"2"-3"16,-4-3-71-16,7 3-55 0,2-4-9 15,2 4 0 1,-2-2 0-16,2 7-1 0,-1-3 2 15,1 8 0-15,-2 0 1 16,0 6 0-16,-1 0 0 16,-3 6 1-16,-3 0-1 15,-4 4 0-15,-2-3 0 16,-6 8-2 0,1-8-2-16,-2 3-3 0,1-5 0 15,-3-3 1-15,9-7 3 0,2-3 1 16,4-11 2-16,2 0-1 15,4-6 0-15,1 0 4 16,0-5 2-16,7-1 3 16,2-3 1-16,8-3-1 15,1-2-3-15,6 0-2 16,-4 3-2-16,3 2 0 16,-5 4-1-16,1 4-1 15,-3 4 0-15,0 8 1 16,-5 2-1-16,-2 9 1 15,-4 3 1-15,-8 6 3 16,-5-3 2-16,-6 6 4 16,-4-6 2-16,-5 5 2 15,-1-8 2-15,-5 3 3 16,0-6-4-16,-9-3 2 0,5-6-5 16,-7-1-3-16,7-6-6 15,-3-3-8-15,7-5-6 16,3-1-10-16,8-1-9 15,1 1-89-15,9 1-35 16,1 4-20-16,4-4-112 16</inkml:trace>
          <inkml:trace contextRef="#ctx0" brushRef="#br0" timeOffset="41747.2661">17455 16012 324 0,'-6'3'107'0,"0"-3"16"0,3-1-89 16,8-1-19-16,1-2-8 15,2 1-9-15,4 0-1 16,1-1 1-16,1 1 1 15,5 0 1-15,0 0 1 16,4 0 0-16,-2 0 0 16,2-1 2-16,0-1 1 0,0 1 3 15,-4-1 2 1,0 7 3-16,-7 1 2 0,-5 9 2 16,-5 4-1-16,-11 12-3 15,-6 4-3-15,-10 15-4 16,-6 1-4-16,-14 13-1 15,1-10-1 1,-5 2 2-16,8-12 1 16,2-1 0-16,14-15 1 15,4-2-1-15,9-4-1 0,5-3 1 16,5-2 1-16,7 0 0 16,1-2 0-16,10 0-1 15,3-5-1-15,6-1-2 16,3-4-2-16,7-7-3 0,-1-1-3 15,7-5-5-15,-4-3-2 16,4-2-1-16,-6 1-1 16,2-5 3-16,-8-1 4 15,2-5 3-15,-6-2 7 16,2-12 5-16,-5 4 4 16,0-8 4-16,-5 5 2 15,-1 3 1-15,-5 9-1 16,-2 2-1-16,-4 12-4 15,0 3-3-15,-4 7-4 16,1 1-4-16,-2 8-1 0,-3 10 0 16,-2 5 1-16,1 13 1 15,1 2 2-15,0 8 0 16,5-7 1-16,2 3-1 16,3-11 0-16,1-1-2 15,0-12-2-15,4-4-8 16,0-13-5-16,0-13-40 15,0-8-66-15,-2-10-17 16,-4-8-48-16,-5-5 14 16</inkml:trace>
          <inkml:trace contextRef="#ctx0" brushRef="#br0" timeOffset="41946.8691">17875 15533 224 0,'-6'14'231'0,"1"3"-71"16,-1 7-140-16,10 4 118 0,11 0-178 15,2 5-120-15,-2-2 17 16,1 5-286-16</inkml:trace>
          <inkml:trace contextRef="#ctx0" brushRef="#br0" timeOffset="43612.6856">19142 16208 175 0,'7'1'153'16,"-3"5"-24"-16,-5 1-9 0,-1 5-76 16,-2 4-15-16,-2 9-4 15,-4-1-14-15,-2 10-4 16,2-2-3-16,1 9-2 15,2-3-2-15,4 6 1 16,1-5-2-16,4 0 1 16,1-8 1-16,1-4-1 15,1-8 0-15,3-9 1 16,3-10-1-16,3-13 2 16,2-6-1-16,8-12 1 15,-3-2 1-15,5-3 0 16,-3 6 1-16,5 1 1 15,-4 8 0-15,2 2 0 16,-7 9-2-16,2 6 1 0,-5 8 0 16,-1 9 2-16,-5 3 1 15,2 8 1-15,-5-1-1 16,1-1-2-16,-3-4-1 16,3 0-1-16,1-7 0 0,1 0 1 15,5-4 0-15,8 2 1 16,2-5-1-1,10-4-1-15,2-3-2 0,6-3 0 16,-8-2-2 0,5-4 1-16,-11 2 0 0,8-2 0 15,-3 2 1-15,4-1 0 16,-3 2 0-16,5-2-1 16,-7 0 2-16,1-3-1 15,-6 2 0-15,-1-1-1 16,-7 2 0-16,1 3-1 15,-10 2-1-15,0 0 0 16,-4 4 1-16,-2 2-1 16,-4 6 0-16,2 8 1 15,-3 6-3-15,1 14 3 16,-1 7-1-16,2 10 1 16,-1 1-2-16,2 1-1 15,0-11-3-15,0-8-7 16,0-15-5-16,0-7-14 15,-2-12-6-15,1-12-54 16,-1-10-51-16,2-13-5 0,0-5-139 16</inkml:trace>
          <inkml:trace contextRef="#ctx0" brushRef="#br0" timeOffset="44426.0992">20755 16330 473 0,'13'-3'130'0,"-10"-2"43"0,0-1-142 16,0 1-22-16,-6-1-10 15,-6 3-15-15,-7 4-19 0,-6 8 9 16,-5 10 4 0,0 8 9-16,2 9 8 0,8 4 10 15,7 1 2-15,6-7 0 16,5-5 1-16,5-8 0 15,3-6 2-15,0-11 0 16,5-4-1-16,3-4-5 16,7-10-3-16,3 0-5 15,5-13-4 1,-1 1-2-16,4-12 0 16,-2-1 1-16,0-9 3 15,-3 2 3-15,2-5 2 0,-4 7 1 16,-3 3 3-16,-4 11 2 15,-5 10 1-15,-4 14 0 16,-2 19 1-16,2 15-4 16,-1 29-10-1,3 17-5-15,-3 34-12 16,-3 9-19-16,-5 22-26 16,-5-11 9-16,-7 13 25 0,-2-25 20 15,-6 3 42-15,-3-28 38 0,-7-3 13 16,1-26-18-16,-12-12 4 15,-3-25-16-15,-15-9-5 16,-2-17-12-16,-14-11-4 16,5-12-11-16,-2-12-11 15,16-6-11-15,0-15-12 16,21 3-7-16,7-2-2 0,12 9 3 16,5 4 5-16,10 14 11 15,11 1 3-15,7 9 3 16,19 1-3-16,6 7-3 15,18-3-4-15,-1 6 0 16,12-7 3-16,-11 0 3 16,4-4 3-16,-11 3 4 0,1-3-7 15,-12 6-15-15,2-1-131 16,-12 7 32-16,-3 4-337 16</inkml:trace>
          <inkml:trace contextRef="#ctx0" brushRef="#br0" timeOffset="46470.0025">21530 16106 378 0,'-7'6'123'0,"-3"0"20"0,-2-3-99 16,-4 4-24-16,0-1-11 16,-8 2 0-16,1 2-3 0,-4 2-5 15,5-2 4-15,-4 0-7 16,5 1-7-16,-1 0 1 16,6 0 0-16,1 2 1 15,8-1 6-15,3 5 7 16,11 1-2-16,11 5 3 15,5-1-1-15,11 6 1 16,4-3-2-16,3 2 0 16,-6-10-2-16,5 5-1 15,-9-4-1-15,-5 1 1 16,-6-1-1-16,-6-1 7 16,-9-3 0-16,-1 2 2 15,-4-6-1-15,-10 3 0 0,-5-2-5 16,-10 0 3-16,-6 0 1 15,-13-3 4-15,3-5-2 16,-4-4-3-16,3-2-7 16,0-4-16-16,9 2-11 15,0 1-57-15,9 5-84 16,2-1 4-16,6 0-220 16</inkml:trace>
          <inkml:trace contextRef="#ctx0" brushRef="#br0" timeOffset="46523.8604">21744 16249 355 0,'0'4'136'0,"1"2"9"0,2-3-92 16,6-1-25-16,0-4-16 16,5-1-4-16,5-1-4 15,5-4-2-15,-4 4-4 16,10 3-6-16,-4 1-9 16,9 4-8-16,1 6-5 0,6 6-117 15,-3 1 36 1,0 5-291-16</inkml:trace>
        </inkml:traceGroup>
      </inkml:traceGroup>
      <inkml:traceGroup>
        <inkml:annotationXML>
          <emma:emma xmlns:emma="http://www.w3.org/2003/04/emma" version="1.0">
            <emma:interpretation id="{CF9D03ED-FE7E-4E37-BECF-6D00EE50F8C0}" emma:medium="tactile" emma:mode="ink">
              <msink:context xmlns:msink="http://schemas.microsoft.com/ink/2010/main" type="line" rotatedBoundingBox="22110,17294 25566,17238 25593,18883 22137,18939"/>
            </emma:interpretation>
          </emma:emma>
        </inkml:annotationXML>
        <inkml:traceGroup>
          <inkml:annotationXML>
            <emma:emma xmlns:emma="http://www.w3.org/2003/04/emma" version="1.0">
              <emma:interpretation id="{129A4C84-C34E-4A5F-AF5B-B9726FC7AA5D}" emma:medium="tactile" emma:mode="ink">
                <msink:context xmlns:msink="http://schemas.microsoft.com/ink/2010/main" type="inkWord" rotatedBoundingBox="22110,17294 25566,17238 25593,18883 22137,18939"/>
              </emma:interpretation>
              <emma:one-of disjunction-type="recognition" id="oneOf3">
                <emma:interpretation id="interp3" emma:lang="" emma:confidence="0">
                  <emma:literal>faktor</emma:literal>
                </emma:interpretation>
                <emma:interpretation id="interp4" emma:lang="" emma:confidence="0">
                  <emma:literal>Faktor</emma:literal>
                </emma:interpretation>
                <emma:interpretation id="interp5" emma:lang="" emma:confidence="0">
                  <emma:literal>fakton</emma:literal>
                </emma:interpretation>
                <emma:interpretation id="interp6" emma:lang="" emma:confidence="0">
                  <emma:literal>taktor</emma:literal>
                </emma:interpretation>
                <emma:interpretation id="interp7" emma:lang="" emma:confidence="0">
                  <emma:literal>faktom</emma:literal>
                </emma:interpretation>
              </emma:one-of>
            </emma:emma>
          </inkml:annotationXML>
          <inkml:trace contextRef="#ctx0" brushRef="#br0" timeOffset="47089.159">16225 16797 355 0,'-10'6'102'0,"1"0"25"16,-1 4-98-16,0 0-18 16,2 2-4-16,1 6 4 15,-3-1 1-15,1-1 7 16,2-1 2-16,-5 6 3 15,5-2-6-15,-5 7-2 16,0 7-5-16,-4 14-3 16,0 4-3-16,-8 25-2 15,2 5-3 1,-7 22-2-16,2 1 1 16,-4 20 0-16,5-16 0 15,3 11 3 1,3-20 1-16,6-7 0 0,0-27-1 15,4-9-1-15,-2-24-2 16,4-10-4-16,-1-11-3 16,-3-11-6-16,3-11-3 0,-4-17-20 15,3-8-14-15,-5-20-36 0,5-3-15 0,-1-14 10 16,6 9 30-16,2-8 34 16,6 12 55-16,5-5 34 15,6 14 10-15,3-2-6 16,-1 15-10-1,5 0-9-15,-5 8-11 0,2-2-8 16,-4 10-3-16,0 3-3 16,-3 4-6-16,0 5-2 15,-1 10-3-15,0 6-2 16,4 4-4-16,3 12-7 16,5 5-10-16,11 6-27 15,0 0-26-15,11 2-87 16,-2-7-1-16,9-2-179 15</inkml:trace>
          <inkml:trace contextRef="#ctx0" brushRef="#br0" timeOffset="47675.807">16631 17267 297 0,'4'-10'184'15,"-7"1"-19"-15,-7 0-50 0,-3 0-74 16,-3 0-21-16,-6 2-7 16,-5 4-11-16,-7 3-10 15,2 5-3-15,-2 6-2 16,6 4 1-16,2 7-2 15,8 0 4-15,1 6 1 16,5-2 2-16,0 11 1 16,5-2 6-16,4 5 5 47,4-5 1-47,8-2 2 15,3-13-2-15,4-5-1 0,2-6-3 0,2-8-3 0,-1-5 0 0,5-11-3 16,-2-7 0-16,3-18-2 15,-6-1 0-15,3-16 0 0,-4 3 1 16,-1-7 2-16,-1 16 2 16,-2 2 4-16,-5 20 4 15,-2 10 2-15,-1 11 4 16,-2 14-1-16,2 8-3 0,3 16-2 16,4 5-2-1,6 10-7-15,2-4-3 0,5-1-9 16,4-11-6-16,2-9-38 15,-1-11-42-15,4-13-57 16,-7-13-23-16,1-18-90 16</inkml:trace>
          <inkml:trace contextRef="#ctx0" brushRef="#br0" timeOffset="48333.8809">17205 16528 542 0,'-7'9'116'0,"-3"7"49"16,4 3-163-16,3 21-3 0,-2 8-2 15,0 26-5-15,2 4 2 16,0 19-1-16,1-9 1 15,-1 6 1-15,0-18 3 16,-4 1 1 0,-3-23 2-16,-3-4 0 15,1-16 0-15,-3-6 1 16,3-18 0-16,-1-3-1 16,1-8 0-16,-1-13 0 0,3-2-1 15,7-10 0-15,4-8 0 16,10-7 2-16,9 6 0 15,10-4 1-15,2 10 1 16,12 6 0-16,-1 6 0 16,7 4-1-16,-8 6-2 0,2 1 0 15,-11 5-1-15,-7-1-1 16,-11 2 1-16,-8 2 3 16,-11 3 0-16,-11 4 1 15,-9 3 1-15,-12 4 0 16,-7-1-2-16,-5-1 3 15,4 0 0-15,-2-1-1 16,11-3-2-16,2 2-2 16,10-2-5-16,2 5 0 15,10 3-1-15,0 2 0 16,7-2 0-16,5 4 0 0,4-5-1 16,4 3 1-16,2-6 2 15,7 4 3-15,0-5 3 16,4 2 2-16,0-6 1 15,7 2-1-15,0-3-1 16,7 5-2-16,-1-1-2 0,6 2-3 16,0 0-1-1,6 0-6-15,-3-1-3 16,6-2-5-16,-7-4-14 16,-1 2-35-16,-8-2-21 15,3 4-46-15,-11-1-18 16,-2 0-18-16,-5-3 16 15</inkml:trace>
          <inkml:trace contextRef="#ctx0" brushRef="#br0" timeOffset="48903.7923">17805 16606 303 0,'-2'9'202'16,"-2"5"-36"-16,-3 19-26 0,4 6-128 15,0 23-8-15,-2 6-8 0,2 24-8 16,2 1-1-16,-1 24 1 16,-1-6 3-1,3 9 3-15,0-20 7 16,-4-3 3-16,0-33 2 16,-1-11 3-16,1-22 1 0,-1-10 0 15,2-15-4-15,-2-14-4 16,-1-12-3-1,0-16-4-15,0-9-3 0,0-15-3 16,2 2-1-16,2-6-1 16,1 11 0-16,5-1-1 15,3 9 3-15,7 1-2 16,0 14 1-16,7-4 3 16,-3 6 6-16,1 3 9 0,0 7 8 15,4 1 4 1,1 5 0-16,4 7-2 15,3 5-8-15,4 5-10 16,0 5-5-16,5 6-9 16,-6 2-10-16,2 2-71 0,-6-2-53 15,-4-2-10 1,-10-5-155-16</inkml:trace>
          <inkml:trace contextRef="#ctx0" brushRef="#br0" timeOffset="49619.073">18162 17260 416 0,'-13'0'110'16,"-1"0"33"-16,3 0-121 0,-3 10-15 16,6 6-7-16,-3 18-12 15,1 9-8-15,3 15 1 16,2 1 5-16,2 12 3 15,5-11 9-15,4-1 12 16,1-15 3-16,2-6 1 16,4-13-2-16,5-5 0 15,-1-8-5-15,8-7 1 16,-1-8 0-16,4-8 2 0,-5-6 0 31,2-11-1-31,-4-2-2 0,-4-11-2 16,-6-1-2-16,-6-8 2 0,-7 4 1 15,-7-2 2-15,-5 5 2 16,-9 0 4-16,-3 11 0 16,-8 3 1-16,1 8-2 15,0 6-2-15,9 7-6 16,4 3-5-16,8 5-5 16,3 2-4-16,3-1 1 15,5 5 0-15,2 1 2 0,6 4 3 16,4-1 4-16,14 2 1 15,3-5 1-15,10-2 0 16,3-3-1-16,13-3-1 16,-4-2 0-16,11-1-1 15,-3-2 0-15,7 4 0 16,-9 2 0-16,1 5 0 16,-10 4 1-16,-1 10-1 15,-13 3 3-15,-9 7 1 16,-11 3 1-16,-10 7 2 15,-9-7 1-15,-6 0 0 16,-1-7-1-16,1-6 5 16,5-11-1-16,3-3-2 15,1-3-1-15,4-4-1 0,2-3-5 16,6-3-1-16,4-3 0 16,11-7 0-16,5 0-1 15,14-2-11-15,1-1-7 16,10 1-20-16,0 3-22 15,7 0-122-15,-10 4 23 16,-5 5-290-16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50:25.6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504C746-6514-49A6-86B2-E51B7742759B}" emma:medium="tactile" emma:mode="ink">
          <msink:context xmlns:msink="http://schemas.microsoft.com/ink/2010/main" type="inkDrawing" rotatedBoundingBox="3725,7091 22381,7621 22103,17433 3446,16903" hotPoints="22538,12874 12826,17731 3098,12903 12811,8046" semanticType="enclosure" shapeName="Ellipse">
            <msink:sourceLink direction="with" ref="{7394A2E1-FC7E-49EC-A699-38E508D516F9}"/>
            <msink:sourceLink direction="with" ref="{7ABF7343-8C25-4335-9EFE-20DA5C2E5B6A}"/>
            <msink:sourceLink direction="with" ref="{5EE7FF6E-CB9A-4D1C-997C-7B85E26F9C45}"/>
            <msink:sourceLink direction="with" ref="{0363FAAA-85FE-4DB3-A252-06723D2217F7}"/>
          </msink:context>
        </emma:interpretation>
      </emma:emma>
    </inkml:annotationXML>
    <inkml:trace contextRef="#ctx0" brushRef="#br0">1735 1888 489 0,'-140'26'107'0,"14"19"43"15,17 6-143-15,-1 18-7 0,12 4-2 16,-10 21-1 0,15-1 1-16,-16 28 0 15,14-3 1-15,-11 30 0 16,13-10 0-16,-8 39 1 16,19-7 0-1,-4 37 1-15,20-11-2 0,-1 55 1 16,19-19 0-16,12 47-1 0,14-18-1 15,10 33-6-15,19-39-2 16,16 34-3-16,7-55-2 16,25 27 1-16,8-34 6 15,27 22 1-15,9-41 2 0,36 36 4 16,-3-40-1-16,36 19 1 16,-3-38 1-16,42 21 1 15,-21-36 2-15,55 9 2 16,-12-31 1-16,46 11 1 15,-21-33 0-15,50 17-1 16,-23-18-1-16,51 12-1 16,-30-20-1-16,53 5 0 15,-31-29-2-15,49-3 1 0,-52-24 0 16,64 4 0 0,-53-15-1-16,71 3 1 15,-62-8-1-15,84-4 0 0,-62-13 0 16,69-4 0-16,-65-13 0 15,69-4 0-15,-69-4 0 16,57-3 1-16,-62 0 1 16,54-3 1-16,-59 0 1 15,55-7 1-15,-57-4 0 16,57-7 4-16,-59-3-2 16,58-12 1-16,-61-2-2 0,55-11 0 15,-61-2-2 1,47-17-2-16,-62 3 0 0,41-18 0 15,-63-2 1-15,29-21 5 16,-52-2 2-16,21-28 5 16,-39 2 1-16,31-27 0 15,-41 9-4-15,16-29-1 16,-33 14-5-16,10-31 0 16,-50 16-1-16,14-33 1 15,-37 18-3-15,8-39 0 16,-41 20-2-16,-2-41-1 15,-40 24-1-15,-11-44 1 16,-36 28 0-16,-15-43 0 16,-26 28 0-16,-21-42 0 0,-22 39 0 15,-32-37 0-15,-16 40 1 16,-38-26 1 0,-10 41 2-16,-42-32 1 15,4 39 1-15,-49-37 0 0,19 33-2 16,-53-33-1-16,4 34-3 15,-49-31-1-15,18 40 0 16,-69-18-1-16,29 43 1 16,-63-8 0-16,27 45 1 15,-69-4 0-15,38 39 2 16,-76-2-2-16,42 24 1 0,-71 9-1 16,47 24 0-16,-60 6-2 15,45 26-1-15,-67 14-3 16,55 18-3-16,-76 20 0 15,51 20 0-15,-65 21 0 16,64 9 1-16,-70 31-2 16,67 7-3-16,-73 35-12 15,70 2-3-15,-65 42-11 16,72-2-5-16,-57 37-82 16,78-11-42-16,-54 48-15 15,84-25-138-15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49:33.8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8A2BB1-40E1-4A5A-AF5B-1C47A5BF0C3E}" emma:medium="tactile" emma:mode="ink">
          <msink:context xmlns:msink="http://schemas.microsoft.com/ink/2010/main" type="writingRegion" rotatedBoundingBox="1445,11550 9842,11608 9826,13977 1429,13920"/>
        </emma:interpretation>
      </emma:emma>
    </inkml:annotationXML>
    <inkml:traceGroup>
      <inkml:annotationXML>
        <emma:emma xmlns:emma="http://www.w3.org/2003/04/emma" version="1.0">
          <emma:interpretation id="{F5A3BE60-491A-47D4-BC89-65373FA071EE}" emma:medium="tactile" emma:mode="ink">
            <msink:context xmlns:msink="http://schemas.microsoft.com/ink/2010/main" type="paragraph" rotatedBoundingBox="1445,11550 9842,11608 9826,13977 1429,13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9909E-AA23-4A08-9C8A-D00D9F685323}" emma:medium="tactile" emma:mode="ink">
              <msink:context xmlns:msink="http://schemas.microsoft.com/ink/2010/main" type="line" rotatedBoundingBox="1445,11550 9842,11608 9826,13977 1429,13920"/>
            </emma:interpretation>
          </emma:emma>
        </inkml:annotationXML>
        <inkml:traceGroup>
          <inkml:annotationXML>
            <emma:emma xmlns:emma="http://www.w3.org/2003/04/emma" version="1.0">
              <emma:interpretation id="{18959E29-68C7-4EC5-A193-D2F25107B1B1}" emma:medium="tactile" emma:mode="ink">
                <msink:context xmlns:msink="http://schemas.microsoft.com/ink/2010/main" type="inkWord" rotatedBoundingBox="1445,11550 3131,11562 3115,13931 1429,139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2118 9817 463 0,'-20'18'126'0,"-9"-1"37"0,3-7-138 16,3 10-2-16,11 5-12 15,-3 28-8-15,2 13-5 16,-7 32-2-16,3 5-1 15,-11 31-4-15,0-4 0 16,-9 28-5-16,2-11 1 16,-6 38-3-16,4-14-1 0,-4 33-5 15,9-15-5-15,7 32-119 16,6-22 34-16,14 19-305 16</inkml:trace>
          <inkml:trace contextRef="#ctx0" brushRef="#br0" timeOffset="-399.8532">1102 10987 371 0,'-14'15'108'0,"-6"-5"30"16,14-3-107-16,-1 0-8 16,7-7-10-16,-2 1-7 15,4 2-6-15,-2 1 0 16,2 1-1-16,3 6 0 16,1-1 0-16,3 4 0 15,1-4 0-15,8 3-1 16,0-6 1-16,9 2 0 15,3 0 1-15,16-3 0 16,1-2 0-16,14-4 0 16,5-4 0-16,16 1 0 15,-6-4-1-15,12 4 0 16,-8 3-1-16,9 0 0 16,-14 5-2-16,15 3-4 0,-11 1-1 15,13 4-7-15,-14 2-4 16,6 5-2-16,-17-4-3 15,3 4 0-15,-14-1 2 16,-1-3-29-16,-7-7-26 16,2-4-25-16,-10-9-32 15,-1-12-19-15</inkml:trace>
        </inkml:traceGroup>
        <inkml:traceGroup>
          <inkml:annotationXML>
            <emma:emma xmlns:emma="http://www.w3.org/2003/04/emma" version="1.0">
              <emma:interpretation id="{7394A2E1-FC7E-49EC-A699-38E508D516F9}" emma:medium="tactile" emma:mode="ink">
                <msink:context xmlns:msink="http://schemas.microsoft.com/ink/2010/main" type="inkWord" rotatedBoundingBox="4443,11835 9841,11872 9827,13922 4429,13885">
                  <msink:destinationLink direction="with" ref="{9504C746-6514-49A6-86B2-E51B7742759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320.6488">4264 10994 411 0,'0'23'118'16,"-3"0"28"-16,-4-6-114 0,5 0-18 15,2-6-8-15,2-1-3 16,1-3-4-16,6-4-1 16,-3-3-1-16,9-8 0 15,4-4 1-15,9-14 0 16,5-9 2-16,14-17 3 16,4-2 3-16,12-19 6 15,-2 3 1-15,11-17 4 16,-7 8-3-16,8-11-1 15,-14 12-6-15,11-5-3 16,-13 22-2-16,1-1-2 16,-17 19-1-16,2 3 1 15,-14 15-1-15,-9 7-1 0,-11 11 0 16,-12 16 2-16,-13 9-1 16,-18 22 1-16,-7 13 1 15,-19 27-1-15,-1 8 1 16,-19 28-1-16,4-5-1 15,-19 25 1-15,4-11-1 16,-12 16 0-16,15-13-1 16,-5 14 1-16,18-17 0 15,4 4-1-15,19-26 0 0,6-6-3 16,18-31-4-16,9-11-6 16,13-24-3-16,11-9-4 15,5-17-17-15,9-12-37 16,6-11-39-16,9-13-25 15,-1-8-41-15,13-15 10 16</inkml:trace>
          <inkml:trace contextRef="#ctx0" brushRef="#br0" timeOffset="26870.6385">5587 10421 502 0,'10'-3'128'0,"-10"1"43"16,2 2-145-16,-2 4-11 15,-3 6-4-15,-4 3-13 16,-10 12-7-16,-6 8-4 15,-10 13-5-15,-5 4-1 16,-15 17 1-16,-1-4 6 0,-15 20 4 16,-1-5 5-16,-10 21 1 15,11-2 3-15,-5 25 2 16,16-7 1 0,7 19 0-16,19-16-1 0,6 13-1 15,16-26-2-15,8 0-2 16,9-26 0-16,8-11-2 15,5-24 1-15,8-24 0 16,3-24 3-16,11-31 4 16,1-18 1-16,12-31 1 15,0-11 2-15,13-33 0 16,-8 4-2-16,9-28 1 16,-11 13 1-16,4-17 0 15,-14 22-2-15,-3-11-1 16,-17 31-2-16,-8 4-2 15,-13 34-2-15,-17 18-3 16,-10 38-3-16,-22 31-8 0,-11 32-4 16,-22 30-25-16,2 12-36 15,-15 20-79-15,14-7-3 16,1 5-173-16</inkml:trace>
          <inkml:trace contextRef="#ctx0" brushRef="#br0" timeOffset="27207.7003">5443 12042 479 0,'-10'39'117'16,"0"-15"34"-16,7-4-157 15,14-7-149-15,9-2 31 16,0-6-337-16</inkml:trace>
          <inkml:trace contextRef="#ctx0" brushRef="#br0" timeOffset="27717.9873">6278 10957 488 0,'-3'-1'133'0,"-7"-4"43"15,1 0-139-15,1-3-14 16,0 1-10-16,-6 4-9 16,-2 4-12-16,-12 6-8 15,-1 6-5-15,-9 9-4 16,0 4-2-16,-10 17-10 15,6 6 3-15,-7 19 3 16,4 6 7-16,-3 29 6 16,11-5 14-16,2 22 5 15,14-14 0-15,7 7 3 16,11-25-1-16,11-5 1 0,6-25 0 16,9-12 2-16,3-19 0 15,16-22-1-15,-1-17 0 16,16-27 1-16,-2-16-2 15,13-28 1-15,-7-7 2 16,7-29 4-16,-10 1 1 16,2-23 5-16,-17 14 0 15,0-15 2-15,-16 22-3 16,-9-6 0-16,-13 30-5 0,-10 1-2 16,-11 35-5-16,-18 14-1 15,-4 34-3 1,-15 27-4-16,-3 22-5 0,-14 21-17 15,8 8-20-15,-1 14-118 16,14-9 20-16,2 12-287 16</inkml:trace>
          <inkml:trace contextRef="#ctx0" brushRef="#br0" timeOffset="28331.2303">6960 10828 491 0,'2'-5'127'0,"-10"5"42"0,-4 5-142 15,-6 13-14-15,-7 9-7 16,-15 16-13-16,-5 10-8 16,-13 17-13-16,2 1-6 0,-4 22-17 15,8-3-13-15,4 16 29 16,12-8 40-16,11 8-4 16,16-16 6-16,23 1 42 15,14-23-22-15,23-15-20 16,6-23 13-16,23-26 16 15,-2-26-22-15,10-33-1 16,-9-16-6-16,11-35 0 16,-20-7-2-16,3-25-2 15,-17 13-1-15,-3-14-1 16,-18 28 1-16,-15-2 2 16,-17 25-1-16,-18 2 1 15,-13 24-1-15,-17 6 1 16,0 21-3-16,-11 15 1 0,6 20-2 15,-5 21-3 1,11 16-6-16,-9 21-12 16,9 8-8-16,-2 19-32 0,9-4-44 15,2 14-52-15,16-14-16 16,4 7-94-16</inkml:trace>
          <inkml:trace contextRef="#ctx0" brushRef="#br0" timeOffset="28874.4046">7955 10659 474 0,'34'-50'144'0,"-15"18"31"0,-4 4-129 16,-7 16-25-16,-10 16-10 15,-14 19-19-15,-21 27-13 16,-9 13-8-16,-17 27-21 16,-5-1-5-16,-14 19 1 15,12-7 15-15,1 19 20 16,17-14 23-16,12 22 11 16,25-17 5-16,15 2-2 15,15-27-7-15,17-9 1 16,8-34 1-16,16-21 5 0,4-29-1 15,15-28 1-15,-6-25-5 16,18-39 0 0,-13-18-5-16,14-35-1 0,-11 4-3 15,7-21 3-15,-19 21 1 16,-5-8 3-16,-18 28 0 16,-19-6 1-16,-18 29-4 15,-19 9-4-15,-10 33-6 16,-18 16-12-16,-8 35-13 15,-19 27-144-15,-1 25 36 0,-18 27-363 16</inkml:trace>
          <inkml:trace contextRef="#ctx0" brushRef="#br0" timeOffset="30761.602">9384 11236 456 0,'2'-1'126'0,"1"-11"35"16,0-1-125-16,6-4-18 15,1 2-5-15,-1 2-3 16,0 5-6-16,-1 3-4 15,-3 3-2-15,0 2-4 16,-3 3-3-16,-1 4-8 16,-2 1-4-16,-3 1-19 15,1 1-19-15,1-1-97 0,2-2 14 16,5-2-229 0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50:37.4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08B59CC-757D-4EA6-8FDF-2DF418B9997D}" emma:medium="tactile" emma:mode="ink">
          <msink:context xmlns:msink="http://schemas.microsoft.com/ink/2010/main" type="inkDrawing" rotatedBoundingBox="3822,15209 20940,15136 20943,15827 3825,15900" shapeName="Other"/>
        </emma:interpretation>
      </emma:emma>
    </inkml:annotationXML>
    <inkml:trace contextRef="#ctx0" brushRef="#br0">80 4 238 0,'-24'10'91'0,"3"-1"10"0,8-5-63 0,3-1-5 15,3 0-11-15,4-3 4 16,1 0-5-16,2 2 0 15,0-4-3-15,0 2-8 16,3 4-12-16,4 1 3 16,0 0 3-16,6 1-7 15,5 1 4-15,4-4 6 16,-1-3-3-16,11-1-3 16,-2-3 5-16,13 1 1 15,-3 0-2-15,18-1 0 16,0 3-1-16,12 1 0 15,-4 0-1-15,14 5 1 16,-9-2-1-16,15 5 0 16,-6 1 0-16,21 4-1 15,-4-1 1-15,16 4 1 16,-9 2 1-16,16 6 0 0,-14-1 2 16,20 7 1-16,-6-2-1 15,24 5 3-15,-9-1-2 16,19 4 1-16,-13-1-1 15,27 3-1-15,-16-6-1 0,28-1-1 16,-16-7 0 0,35-3 0-16,-23-8-1 0,27 2 1 15,-19-3-1-15,37 0 1 16,-28-2 0-16,29 1 0 16,-15-1 0-16,33 0 0 15,-33-2 0-15,37 4 0 16,-23-5-2-16,26 3 1 15,-29-2-2-15,41-3 0 16,-34-2 1-16,36-1 0 16,-25-2-1-16,33-5 2 15,-37 2 0-15,42-4 1 16,-31 2 1-16,30 0-1 16,-25 0 1-16,32 2 1 15,-36 1-1-15,40-6 1 16,-36-2 0-16,34-5-2 15,-30-5-1-15,32-7-1 16,-38 2-1-16,38-6 1 16,-44 1 0-16,38-1 2 0,-34 6 4 15,26-4 2-15,-32 8-1 16,36-1 2-16,-44 1 0 16,36-3-3-16,-29 6-1 15,24-5-1-15,-32 6-2 16,33 1 0-16,-41 2-1 15,25-1 2-15,-32 4-1 16,20-2 2-16,-40 3-2 16,24-4 0-16,-34 3-2 0,14-4 0 15,-34 0-1-15,14 2-1 16,-34 1 1-16,11-3 0 16,-28 7 2-16,4-4 1 15,-23 4 0-15,-1-1 0 16,-26 3 0-16,0 1-2 15,-16 2-2-15,-5-1 0 16,-15 1-1-16,-5 1 0 16,-16 2 0-16,-5-1 1 15,-9 2-1-15,-5-1 2 16,-7 0 1-16,0 0 0 16,-6 2-5-16,-12 1-14 0,-6 4-11 15,-18 6-24-15,-5 10-15 16,-15 12-152-1,0 5 38-15,-21 13-362 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50:05.8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63FAAA-85FE-4DB3-A252-06723D2217F7}" emma:medium="tactile" emma:mode="ink">
          <msink:context xmlns:msink="http://schemas.microsoft.com/ink/2010/main" type="writingRegion" rotatedBoundingBox="11721,9786 17930,7485 19207,10931 12999,13232">
            <msink:destinationLink direction="with" ref="{9504C746-6514-49A6-86B2-E51B7742759B}"/>
          </msink:context>
        </emma:interpretation>
      </emma:emma>
    </inkml:annotationXML>
    <inkml:traceGroup>
      <inkml:annotationXML>
        <emma:emma xmlns:emma="http://www.w3.org/2003/04/emma" version="1.0">
          <emma:interpretation id="{4B33E0F0-E8F7-44C9-898E-42FC526DCE30}" emma:medium="tactile" emma:mode="ink">
            <msink:context xmlns:msink="http://schemas.microsoft.com/ink/2010/main" type="paragraph" rotatedBoundingBox="11721,9786 17658,7586 18247,9174 12310,11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D48B9-BB04-40F6-87A5-3B862B30DEFC}" emma:medium="tactile" emma:mode="ink">
              <msink:context xmlns:msink="http://schemas.microsoft.com/ink/2010/main" type="line" rotatedBoundingBox="11721,9786 17658,7586 18247,9174 12310,11374"/>
            </emma:interpretation>
          </emma:emma>
        </inkml:annotationXML>
        <inkml:traceGroup>
          <inkml:annotationXML>
            <emma:emma xmlns:emma="http://www.w3.org/2003/04/emma" version="1.0">
              <emma:interpretation id="{B5916E62-2FC1-41EC-BDF7-EED1142DA9A4}" emma:medium="tactile" emma:mode="ink">
                <msink:context xmlns:msink="http://schemas.microsoft.com/ink/2010/main" type="inkWord" rotatedBoundingBox="11721,9786 17658,7586 18247,9174 12310,113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11652 8671 444 0,'-20'17'128'15,"5"-2"32"-15,5-8-124 0,12-2-17 16,11-4-9-16,17-6 0 16,6-6-6-16,21-14 0 15,2-10-2-15,21-15-1 16,0-8-2-16,19-20-1 16,-7-2 1-16,12-19 1 15,-14 2 2-15,5-12 2 16,-17 14 2-16,6-11-1 15,-16 20 0-15,4-6-1 16,-16 21-1-16,1 3-2 0,-19 21-1 16,-10 13 0-16,-13 17-1 15,-10 14 1 1,-13 14 0-16,-17 29 1 0,-7 13 0 16,-21 30 0-16,-7 10 0 15,-19 32-1-15,1-2 1 16,-15 36-1-16,10-3 1 15,-17 30-1-15,15-17 0 16,-8 15 0-16,22-37 0 16,0-10 0-16,24-40 0 15,6-13 0-15,14-32-2 0,5-9-5 16,12-18-2-16,1-7-12 16,5-15-7-16,6-8-27 15,3-10-21-15,3-6-85 16,2-1 3-16,5-1-173 15</inkml:trace>
          <inkml:trace contextRef="#ctx0" brushRef="#br0" timeOffset="228.9812">13479 8331 486 0,'7'5'107'0,"3"0"45"15,3-2-141-15,11 6-10 16,5-4 0-16,13 3-1 15,4-1-1-15,14-2-7 16,2-4-1-16,9-2-5 16,-5-9-1-16,6-4-1 15,-12 1 2-15,4-5 0 16,-11 1 2-16,6-1 0 16,-11 0-1-16,5-2-19 15,-8 5-27-15,-1-3-68 16,-10 4-5-16,-4 1-147 0</inkml:trace>
          <inkml:trace contextRef="#ctx0" brushRef="#br0" timeOffset="931.4024">15576 7704 512 0,'33'-10'128'0,"16"-12"41"16,9-6-151-16,20-14-12 15,0-4-11-15,20-16-5 16,-7-1-1-16,14-18 2 16,-14 5 5-16,12-19 8 0,-14 7 4 15,18-15 4 1,-13 10 2-16,16-18 2 15,-15 13 0-15,7-3 1 0,-20 18-3 16,1 1-3-16,-18 24-4 16,-1 2-3-16,-16 14-4 15,-3 6-3-15,-17 16-2 16,-8 3-4-16,-11 12 2 16,-11 14 1-16,-8 5 2 0,-15 21 4 15,-6 10 3 1,-16 23 2-16,1 5-2 0,-12 30 0 15,4 3-1-15,-7 36-3 16,6-6-2-16,-8 28-1 16,7-20 0-16,-6 9-1 15,11-32 2-15,-1-1 0 16,14-34-1-16,-2-9-7 16,15-28-3-16,-1-9-12 15,8-15-7-15,-1-8-55 16,4-9-77-16,-1-6 4 15,-1-1-212-15</inkml:trace>
        </inkml:traceGroup>
      </inkml:traceGroup>
    </inkml:traceGroup>
    <inkml:traceGroup>
      <inkml:annotationXML>
        <emma:emma xmlns:emma="http://www.w3.org/2003/04/emma" version="1.0">
          <emma:interpretation id="{2281D6F4-DD61-4E82-9E46-FE73C1CF6C1C}" emma:medium="tactile" emma:mode="ink">
            <msink:context xmlns:msink="http://schemas.microsoft.com/ink/2010/main" type="paragraph" rotatedBoundingBox="14449,10781 18517,9149 19188,10823 15120,124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BE1782-6A7E-4A8F-9D42-72195604FD74}" emma:medium="tactile" emma:mode="ink">
              <msink:context xmlns:msink="http://schemas.microsoft.com/ink/2010/main" type="line" rotatedBoundingBox="14449,10781 18517,9149 19188,10823 15120,12455"/>
            </emma:interpretation>
          </emma:emma>
        </inkml:annotationXML>
        <inkml:traceGroup>
          <inkml:annotationXML>
            <emma:emma xmlns:emma="http://www.w3.org/2003/04/emma" version="1.0">
              <emma:interpretation id="{BFA2B740-0D5D-4287-984F-41CA024BB77A}" emma:medium="tactile" emma:mode="ink">
                <msink:context xmlns:msink="http://schemas.microsoft.com/ink/2010/main" type="inkWord" rotatedBoundingBox="14449,10781 18517,9149 19188,10823 15120,12455"/>
              </emma:interpretation>
              <emma:one-of disjunction-type="recognition" id="oneOf1">
                <emma:interpretation id="interp1" emma:lang="" emma:confidence="0">
                  <emma:literal>1,0640</emma:literal>
                </emma:interpretation>
                <emma:interpretation id="interp2" emma:lang="" emma:confidence="0">
                  <emma:literal>-1,0640</emma:literal>
                </emma:interpretation>
                <emma:interpretation id="interp3" emma:lang="" emma:confidence="0">
                  <emma:literal>9,0640</emma:literal>
                </emma:interpretation>
                <emma:interpretation id="interp4" emma:lang="" emma:confidence="0">
                  <emma:literal>7,0640</emma:literal>
                </emma:interpretation>
                <emma:interpretation id="interp5" emma:lang="" emma:confidence="0">
                  <emma:literal>T,0640</emma:literal>
                </emma:interpretation>
              </emma:one-of>
            </emma:emma>
          </inkml:annotationXML>
          <inkml:trace contextRef="#ctx0" brushRef="#br0" timeOffset="1689.8914">14306 8944 382 0,'-18'13'132'0,"11"-11"13"0,17-6-87 16,17-4-48-16,24-7-2 16,16-5 0-16,31-6 3 15,10-4-3-15,38-8 1 16,6 1-2-16,41-9 0 16,-7 4-1-16,48-9 13 15,-10 6 8-15,45-8 6 16,-17 3 1-16,41-7-2 15,-43 8-15-15,19-5-7 16,-51 13-8-16,-1-2 0 16,-53 11 0-16,3 2-1 15,-46 7-2-15,-10 0-4 0,-36 6-6 16,-12 4-14-16,-37 6-3 16,-26 7-4-16,-21 12 5 15,-24 11 5-15,-13 7 13 16,-19 22-6-16,6 7-1 15,-15 13-26-15,4-1-98 16,-16 10-21-16,5-8-41 0,-13-4-31 16</inkml:trace>
          <inkml:trace contextRef="#ctx0" brushRef="#br0" timeOffset="2348.8755">14666 9789 260 0,'12'-10'121'0,"3"-5"7"0,-2-2-67 16,2-4-14-16,0 4-17 15,3-3-9-15,1 5-9 0,4-5-3 16,2 4-4 0,3-6-3-16,0 4-3 15,4-7 0-15,-2 5 1 16,5-7-1-16,-4 7 1 0,2-3 1 16,-6 5-1-16,-1 0 2 15,-9 6 0-15,-4 4 1 16,-6 6 1-16,-9 9 2 15,-4 8-2-15,-14 16 1 16,-7 11 0-16,-13 21 4 16,-3 5 5-16,-12 22 4 15,6-2 1-15,-6 11-2 16,8-13-8-16,1 7-15 16,9-21-10-16,2-2-25 15,11-22-41-15,2-5-78 16,9-20 7-16,6-13-64 15,10-18 82-15</inkml:trace>
          <inkml:trace contextRef="#ctx0" brushRef="#br0" timeOffset="2432.1911">15392 9941 412 0,'15'2'117'0,"-3"1"26"15,-4 4-113-15,-3 6-25 16,0 2-7-16,-12 9 0 16,-6 2-1-16,-10 12 0 15,-4-1 3-15,-11 13 2 16,0-4 0-16,-7 12-2 0,7-1 1 15,-7 6-3-15,12-9-3 16,-1 3-9-16,10-16-9 16,5-4-29-16,11-17-63 15,5-17-21-15,9-16-33 16,6-20-16-16</inkml:trace>
          <inkml:trace contextRef="#ctx0" brushRef="#br0" timeOffset="3141.4594">16029 9369 403 0,'10'-17'121'16,"-10"9"25"-16,-3 1-107 16,-4 5-30-16,-4 4-4 15,-6 5-5-15,-9 8 0 16,-1 3 3-16,-1 5 3 0,1 0 2 16,2 2 0-1,7-5-2-15,-2 4 1 0,2-1-3 16,-7 3 3-16,2 1 0 15,-5 3 0-15,3-2-3 16,-4 5-2 0,6-1-3-16,-2 8-3 0,5-1-1 15,4 8-2-15,6-6 2 0,7 4-2 16,4-10 2-16,4-3 1 16,5-12 3-16,3-2 0 15,4-7 2-15,8-4 0 16,3-2-1-16,4-3-3 15,-1-6 0-15,1-2 0 16,-7-3 0-16,1-2 3 16,-6 1 2-16,0-7 3 15,-3-1 0-15,3-7 3 16,-2-1-2-16,0-9 2 16,0-2-1-16,1-8-1 15,-3 2 0-15,-1-12 2 16,0 7-1-16,-2-7 1 15,-4 6-1-15,-3-4-2 16,-2 8-2-16,-3-2-1 16,-2 11-2-16,-4 4-1 15,-4 14 1-15,-4 1-1 0,-5 14 0 16,-5 6 0-16,-2 9 0 16,-5 6-2-16,3 5-1 15,-1 4-2-15,5-4-1 16,0 0-1-16,6-4-8 15,2-4-18-15,5-5-45 16,2-2-80-16,4-5-6 16,6-4-183-16</inkml:trace>
          <inkml:trace contextRef="#ctx0" brushRef="#br0" timeOffset="3871.708">16682 9085 510 0,'5'-2'123'0,"3"-1"41"16,-1 0-153-16,-4-2-6 15,-5 1-10-15,-11 1-5 16,-8 3 0-16,-11 10 1 16,-1 6 2-16,-10 14 4 0,3 10 4 15,-5 13 1-15,4 0 4 16,-8 11 0-16,10-5 2 16,-5 11-1-16,10-7-4 15,2 8-7-15,10-7-8 16,6 7-8-16,9-13 2 15,7 0 1-15,10-15 6 16,12-5 7-16,3-18 8 16,13-13 1-16,2-15 2 0,9-12 2 15,-5-12 0-15,9-6-2 16,-7-3-2-16,6-11-1 16,-13 4-3-16,5-3 0 15,-14 6 0-15,-11 5 1 16,-10 8 1-16,-11 7 2 15,-15 9 0-15,-12 4 1 16,-8 9-1-16,-9 6-5 16,-1 7-7-16,-6 12-19 15,5 3-28-15,-4 6-107 16,8-1 12-16,0 3-248 16</inkml:trace>
          <inkml:trace contextRef="#ctx0" brushRef="#br0" timeOffset="4643.8575">17286 8539 436 0,'-13'21'194'0,"1"-4"-34"0,-1 1-105 15,8-3-53-15,0 0-51 16,2-2 46-16,-2-1 1 15,0-4-1-15,0 0-4 16,1-1 1-16,-2 3 1 16,-3 2 2-16,0 6 5 15,-3 0 8-15,-3 9 8 16,2-1 2-16,1 9 2 16,4-3-6-16,3 8-4 15,1-9-7-15,6 1-3 16,-2-7-5-16,7-1-5 15,-2-7-2-15,6 3-3 0,3-3-1 16,1-2 2-16,1-2 4 16,9 0 2-16,-2-5 3 15,4-3-3-15,-1-5-1 16,3-6-8-16,-8-4-5 16,7-5-18-16,-4-2-11 15,4-4-37-15,-3-3-50 0,0-2-4 16,-9-1-38-1,4-6 55-15</inkml:trace>
          <inkml:trace contextRef="#ctx0" brushRef="#br0" timeOffset="4677.8279">17522 8758 328 0,'-8'0'159'16,"-4"3"-1"-16,0 2-79 0,-3 12-35 15,5 3-26-15,-4 8-12 16,0 8-10-16,-1 11-4 15,2-2 1-15,0 11 0 16,3-3 6-16,1 4 3 16,6-9 2-16,1-2 0 15,1-14-2-15,1-6-5 16,0-12-6-16,3-4-7 16,2-12-4-16,3-11-3 0,4-11-1 15,10-12-70-15,1-7-46 16,10-9-10-16,2 2-147 15</inkml:trace>
          <inkml:trace contextRef="#ctx0" brushRef="#br0" timeOffset="4846.5178">18128 8632 450 0,'16'-9'130'0,"-9"8"27"0,-5-1-125 15,-6 5-34-15,-11 14-28 16,-9 8-25-16,-15 11-18 16,0 9 8-16,-6 13 28 15,10-3 32-15,5 8 30 16,10-6 20-16,7 2-3 16,8-14-21-16,6-2-3 15,8-16-7-15,9-12 0 16,5-14-1-16,12-17 0 15,7-14-3-15,14-23 0 16,1-10-1-16,11-17 3 16,-5 5-2-16,8-9 5 15,-13 11 1-15,-1-5 3 0,-16 13 0 16,-8 2-6-16,-19 15-8 16,-14 5-15-16,-19 19-14 15,-25 13-137-15,-13 19 33 16,-31 23-333-16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12:10.1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FEE7646-814E-456F-9692-E3713BB6D4C5}" emma:medium="tactile" emma:mode="ink">
          <msink:context xmlns:msink="http://schemas.microsoft.com/ink/2010/main" type="writingRegion" rotatedBoundingBox="24717,588 28949,588 28949,2060 24717,2060"/>
        </emma:interpretation>
      </emma:emma>
    </inkml:annotationXML>
    <inkml:traceGroup>
      <inkml:annotationXML>
        <emma:emma xmlns:emma="http://www.w3.org/2003/04/emma" version="1.0">
          <emma:interpretation id="{7D70B9C8-D2AB-4C0C-B089-658DC2A20C38}" emma:medium="tactile" emma:mode="ink">
            <msink:context xmlns:msink="http://schemas.microsoft.com/ink/2010/main" type="paragraph" rotatedBoundingBox="24717,588 28949,588 28949,2060 24717,2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734644-13F5-4FEC-9A63-18BC3BC60269}" emma:medium="tactile" emma:mode="ink">
              <msink:context xmlns:msink="http://schemas.microsoft.com/ink/2010/main" type="inkBullet" rotatedBoundingBox="24717,681 26432,681 26432,2060 24717,2060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23001 468 327 0,'-4'-3'72'0,"4"3"27"0,7-2-96 16,10-5-5-16,6 2-3 15,12-5 5-15,3-5 3 0,7-4 5 16,-2 0 2-16,5-7 4 16,-5 1 4-16,9-5-1 15,-2 0-3-15,13-11 2 16,-2 2-4-16,19-12-2 15,-4 4 0-15,15-11-2 16,-9 10-4-16,7-7-2 16,-17 9 0-16,4-7-1 15,-14 10 0-15,6-11-1 16,-10 10 0-16,11-11 1 16,-7 3-1-16,9-7 0 15,-11 9 1-15,0 0-1 16,-17 12 0-16,-7 6 1 15,-17 14 0-15,-6 8 5 16,-10 7 1-16,-6 14 0 16,-10 11 1-16,-11 21-1 0,-9 10-5 15,-17 25-1-15,1 5 0 16,-11 19-1-16,5-9 1 16,-6 21-1-16,8-14 1 15,-4 11 1-15,7-18-1 16,-3 3 0-16,12-23 0 15,-1-1 0-15,9-24-1 16,3-3-4-16,7-16-3 16,0 0-10-16,6-9-8 0,-3 1-24 15,5-8-22-15,-1 1-61 16,-1-8-1-16,-3 4-123 16</inkml:trace>
      </inkml:traceGroup>
      <inkml:traceGroup>
        <inkml:annotationXML>
          <emma:emma xmlns:emma="http://www.w3.org/2003/04/emma" version="1.0">
            <emma:interpretation id="{4C9017D4-51C2-492C-A040-948F50E98B49}" emma:medium="tactile" emma:mode="ink">
              <msink:context xmlns:msink="http://schemas.microsoft.com/ink/2010/main" type="line" rotatedBoundingBox="26686,588 28949,588 28949,2040 26686,2040"/>
            </emma:interpretation>
          </emma:emma>
        </inkml:annotationXML>
        <inkml:traceGroup>
          <inkml:annotationXML>
            <emma:emma xmlns:emma="http://www.w3.org/2003/04/emma" version="1.0">
              <emma:interpretation id="{A26A732B-02AB-47DE-A294-795269DDAF04}" emma:medium="tactile" emma:mode="ink">
                <msink:context xmlns:msink="http://schemas.microsoft.com/ink/2010/main" type="inkWord" rotatedBoundingBox="26686,588 28949,588 28949,2040 26686,2040"/>
              </emma:interpretation>
              <emma:one-of disjunction-type="recognition" id="oneOf1">
                <emma:interpretation id="interp1" emma:lang="" emma:confidence="0">
                  <emma:literal>1-1-</emma:literal>
                </emma:interpretation>
                <emma:interpretation id="interp2" emma:lang="" emma:confidence="0">
                  <emma:literal>1-1</emma:literal>
                </emma:interpretation>
                <emma:interpretation id="interp3" emma:lang="" emma:confidence="0">
                  <emma:literal>1-7</emma:literal>
                </emma:interpretation>
                <emma:interpretation id="interp4" emma:lang="" emma:confidence="0">
                  <emma:literal>1-1.</emma:literal>
                </emma:interpretation>
                <emma:interpretation id="interp5" emma:lang="" emma:confidence="0">
                  <emma:literal>c &gt;</emma:literal>
                </emma:interpretation>
              </emma:one-of>
            </emma:emma>
          </inkml:annotationXML>
          <inkml:trace contextRef="#ctx0" brushRef="#br0" timeOffset="542.7824">24986 290 427 0,'-11'5'85'0,"2"-3"42"15,9-2-128-15,9 2-1 16,6-1 0-16,4 3 1 15,1 1 1-15,5-4 0 16,0 3 1-16,3 1-1 16,-3-5 1-16,7 3-1 15,-4 0 0-15,4 2 0 16,-2-2 1-16,8 7-1 16,-2-1 0-16,9 2-4 15,-2-2-6-15,5 6-50 16,-6 0-54-16,1 4-14 0,-10 0-59 15,0 2 55-15</inkml:trace>
          <inkml:trace contextRef="#ctx0" brushRef="#br0" timeOffset="1349.7157">26268 50 424 0,'3'0'70'0,"10"-10"51"16,11-5-128-16,7-4 1 15,4 0 8-15,5-8-1 0,-5 5 0 16,3-1 0-16,-6-2-1 15,9-3 0-15,-3-2 1 16,5-13 1-16,2-2 2 16,10-11 3-16,-5-1 0 15,10-9 0-15,-6 8-1 16,6-7-2-16,-10 12-2 16,3 5 0-16,-13 13-2 15,0 5 0-15,-12 15 0 0,-5 2 1 16,-10 8-1-16,-3 0 1 15,-5 5 1-15,-3 1 4 16,-2 1 1-16,-5 8 2 16,-5 7 0-16,-10 16 0 15,-10 7-3-15,-11 23 0 16,-1 8-2-16,-12 22-1 16,4-5 0-16,-7 18-2 15,6-8 0-15,-7 12 0 16,8-14-1-16,-5 12 0 15,12-15 1-15,-2 2-2 16,9-21-1-16,1-1-9 16,12-26-8-16,-2-2-32 15,6-15-21-15,-2-2-70 16,3-12-5-16,-4-1-126 0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12:23.5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B8F8EF-1F55-46C5-AA49-1197E53B1DE5}" emma:medium="tactile" emma:mode="ink">
          <msink:context xmlns:msink="http://schemas.microsoft.com/ink/2010/main" type="writingRegion" rotatedBoundingBox="25053,4716 28267,4139 28542,5674 25329,6251"/>
        </emma:interpretation>
      </emma:emma>
    </inkml:annotationXML>
    <inkml:traceGroup>
      <inkml:annotationXML>
        <emma:emma xmlns:emma="http://www.w3.org/2003/04/emma" version="1.0">
          <emma:interpretation id="{F824169F-EAD0-4A74-A40B-3550D6AA75A9}" emma:medium="tactile" emma:mode="ink">
            <msink:context xmlns:msink="http://schemas.microsoft.com/ink/2010/main" type="paragraph" rotatedBoundingBox="25053,4716 28267,4139 28542,5674 25329,6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3372FE-3213-4DCF-A9F2-151892EF90C9}" emma:medium="tactile" emma:mode="ink">
              <msink:context xmlns:msink="http://schemas.microsoft.com/ink/2010/main" type="line" rotatedBoundingBox="25053,4716 28267,4139 28542,5674 25329,6251"/>
            </emma:interpretation>
          </emma:emma>
        </inkml:annotationXML>
        <inkml:traceGroup>
          <inkml:annotationXML>
            <emma:emma xmlns:emma="http://www.w3.org/2003/04/emma" version="1.0">
              <emma:interpretation id="{EE5670A3-D8A1-490B-94B3-8F7D5CE1E0FD}" emma:medium="tactile" emma:mode="ink">
                <msink:context xmlns:msink="http://schemas.microsoft.com/ink/2010/main" type="inkWord" rotatedBoundingBox="25053,4716 28267,4139 28542,5674 25329,6251"/>
              </emma:interpretation>
              <emma:one-of disjunction-type="recognition" id="oneOf0">
                <emma:interpretation id="interp0" emma:lang="" emma:confidence="0">
                  <emma:literal>0,06</emma:literal>
                </emma:interpretation>
                <emma:interpretation id="interp1" emma:lang="" emma:confidence="0">
                  <emma:literal>0,0°</emma:literal>
                </emma:interpretation>
                <emma:interpretation id="interp2" emma:lang="" emma:confidence="0">
                  <emma:literal>0,86</emma:literal>
                </emma:interpretation>
                <emma:interpretation id="interp3" emma:lang="" emma:confidence="0">
                  <emma:literal>0,00</emma:literal>
                </emma:interpretation>
                <emma:interpretation id="interp4" emma:lang="" emma:confidence="0">
                  <emma:literal>0,0b</emma:literal>
                </emma:interpretation>
              </emma:one-of>
            </emma:emma>
          </inkml:annotationXML>
          <inkml:trace contextRef="#ctx0" brushRef="#br0">866 145 425 0,'-7'-7'112'0,"-1"5"31"16,1-1-127-16,-1 3-2 16,0-2-10-16,-4 2-4 15,-3-3 0-15,-5 0-1 0,-2-1 0 16,-6 1 0-16,-2 0 0 16,-9 8 1-16,-1 5 0 15,-13 6 0-15,3 12 0 16,-15 11 1-16,9 2-1 15,-8 16 0 1,10 1-3-16,-6 15-2 0,12-4-2 16,-2 16-6-16,12-4-2 0,1 16-1 15,12-11-1-15,9 2-7 16,11-20-2-16,11-13-17 16,9-24-4-16,17-21-1 15,3-18 10-15,11-12 7 16,2-11 20-16,9-19 11 15,-4 2 5-15,8-19 4 16,-1-1-1-16,12-13 1 16,-6 6-2-16,7-14 3 15,-7 9 0-15,2-10 15 16,-9 10 4-16,-3-8 6 16,-13 19-1-16,-8 2-3 15,-15 24-13-15,-8 7-4 16,-16 17-9-16,-9 16-10 15,-10 11-10-15,-14 19-13 0,-4 11-4 16,-9 19-10-16,2 1-9 16,-5 15-57-16,8-5 17 15,-7 11-152-15</inkml:trace>
          <inkml:trace contextRef="#ctx0" brushRef="#br0" timeOffset="771.4688">1130 833 433 0,'5'19'102'16,"-12"-3"33"-16,9 11-130 15,3 4-10-15,0 9-25 16,-5 0-4-16,-7 7-3 15,-8-6 2-15,-11 9 5 0,-6-2 20 16,-8 7 10-16,2-5 5 16,-9 6 2-16,11-6 0 15,-2 1-3-15,10-11-5 16,6-5-68 0,12-13-35-16,5-16-17 0,8-17-100 15</inkml:trace>
          <inkml:trace contextRef="#ctx0" brushRef="#br0" timeOffset="823.8747">2109 93 400 0,'5'-17'93'0,"-2"6"33"16,1 1-121-16,-3 12 1 16,-4 4-6-16,-8 14-3 0,-4 5 0 15,-9 5 3-15,-1-4-1 16,-6 4 1-1,1-8 1-15,-10 3 3 0,0 1 0 16,-9 11 5-16,0-1 3 16,-4 14-2-16,7 0-2 15,-1 18-2-15,11-3-5 16,3 13-7-16,11-8-5 16,5 4-9-16,11-17-8 15,4-11-15-15,10-21-3 0,9-13 0 16,5-14 10-16,7-18 7 15,6-6 17-15,8-19 5 16,2-7 8-16,13-19 6 16,-3 0 4-16,15-19 2 15,-5 5 1-15,8-24 3 16,-10 7-5-16,5-15-3 16,-15 12-4-16,-7-3 1 15,-16 28-2-15,-11 7 4 16,-18 30 1-16,-12 13-16 15,-11 25-21-15,-13 19-61 16,-5 19-16-16,-6 18-37 16,-1 4 4-16</inkml:trace>
          <inkml:trace contextRef="#ctx0" brushRef="#br0" timeOffset="1679.3749">3077-216 205 0,'15'12'189'15,"-12"-2"-53"-15,1 8-126 16,1 4 120-16,-5 6-144 16,-4 0-6-16,-11 7-5 15,-6-5 1-15,-12 3 7 16,-2-1 13-16,-12 6 15 15,1-2 9-15,-9 11 6 16,3-1-3-16,-7 6-1 16,6-4-11-16,-2 8-4 0,12-4-6 15,-1 4-8-15,15-1-7 16,-1 10-15-16,8-10-4 16,-1 8-2-16,8-10 7 15,3-2 6-15,7-8 16 16,12-6 8-16,8-14 5 15,13-1 4-15,5-9 1 16,14-6 2-16,3-7-2 16,11-10-3-16,-3-12-4 15,5-14 0-15,-8-4-1 0,3-10-2 16,-13 0 0-16,-5 2-1 16,-12 7-1-16,-11-1 0 15,-14 10 1-15,-16 3-3 16,-9 9 0-16,-13 5-2 15,0 11-4-15,-9 6-15 16,2 8-7-16,-6 8-45 16,3 1-40-16,-10 5-7 15,7 0-96-15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02:54.7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5A1123-0267-4DDE-AD5E-6CC55B96ACE2}" emma:medium="tactile" emma:mode="ink">
          <msink:context xmlns:msink="http://schemas.microsoft.com/ink/2010/main" type="writingRegion" rotatedBoundingBox="1214,1333 30745,1595 30596,18392 1065,18130"/>
        </emma:interpretation>
      </emma:emma>
    </inkml:annotationXML>
    <inkml:traceGroup>
      <inkml:annotationXML>
        <emma:emma xmlns:emma="http://www.w3.org/2003/04/emma" version="1.0">
          <emma:interpretation id="{BC6233DD-C457-405E-AF05-2641E49944A7}" emma:medium="tactile" emma:mode="ink">
            <msink:context xmlns:msink="http://schemas.microsoft.com/ink/2010/main" type="paragraph" rotatedBoundingBox="1744,1281 30130,1784 30074,4952 1688,4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BC715C-F45A-412C-B769-A059EE6F8E95}" emma:medium="tactile" emma:mode="ink">
              <msink:context xmlns:msink="http://schemas.microsoft.com/ink/2010/main" type="line" rotatedBoundingBox="1744,1281 30130,1784 30074,4952 1688,4449"/>
            </emma:interpretation>
          </emma:emma>
        </inkml:annotationXML>
        <inkml:traceGroup>
          <inkml:annotationXML>
            <emma:emma xmlns:emma="http://www.w3.org/2003/04/emma" version="1.0">
              <emma:interpretation id="{80B412DE-9AAC-4992-9F79-ED90B1C568E7}" emma:medium="tactile" emma:mode="ink">
                <msink:context xmlns:msink="http://schemas.microsoft.com/ink/2010/main" type="inkWord" rotatedBoundingBox="1743,1328 3411,1357 3375,3393 1707,33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1226 23 425 0,'-16'-7'114'0,"-2"1"29"16,-1-1-118-16,3 4-17 0,2 1-13 16,-4 2 5-16,-2 2-3 15,-8-2-4-15,-3 1 6 16,-14 1 1-16,2-2 3 15,-11 0 0-15,3 7 5 16,-12 3 2-16,6 8 4 16,-11 12-4-16,5 5-2 15,-8 18-2-15,6 5-4 16,-8 22-5 0,10-1 2-16,-7 21-1 15,11-2-3-15,-1 20-2 16,15-10 0-16,3 18 0 0,16-13 0 15,4 5 3-15,17-24 0 16,9-6 2-16,9-26 1 16,13-11 0-16,11-18 0 15,14-9 1-15,4-15 1 0,13-9-1 16,-3-4 0-16,8-18-1 16,-8-6-1-16,5-14 1 15,-11-4 1-15,8-21 4 16,-9 1 2-16,2-20 3 15,-9 1 0-15,5-16 2 16,-11 8-2-16,-2-19-1 16,-9 18-2-16,-4-17-1 15,-9 13-2-15,-3-12-1 16,-6 24-1-16,-2 6 0 0,-5 25 0 16,-7 15 2-16,-1 22 0 15,-7 15-2 1,-5 14-1-16,-10 21-1 0,0 11-2 15,-11 25 0-15,-1 5 1 16,-3 19-2-16,6-4-3 16,-3 18-9-16,10-8-10 0,1 21-34 15,3-7-18-15,-2 10-72 16,3-15-7-16,-3 11-125 16</inkml:trace>
          <inkml:trace contextRef="#ctx0" brushRef="#br0" timeOffset="602.7361">1344 1389 440 0,'0'0'88'0,"-3"0"44"0,1 0-132 15,2 0-2-15,0 4 0 16,-6 7-1-16,-3 6-3 16,-4 11 1-16,-7 7 1 15,-8 13 1-15,-2 0 4 16,-5 12 8-16,5-5 6 0,-1 11-3 16,8-8-2-1,8 0 0-15,11-9-6 16,14-5-6-1,10-14 4-15,12-7-2 16,4-11 1-16,16-14-1 16,-6-12 1-16,11-20-1 15,-6-6-1-15,4-14-1 16,-7-1 0-16,0-5 0 16,-11 7 1-16,-6-7 2 0,-6 10 2 0,-8-3 1 15,-12 12 3-15,-12-2 0 16,-10 11-1-16,-14 7-4 15,-7 10-1-15,-10 10-8 0,6 12-3 16,1 11-10 0,9 4-9-16,6 4-63 0,12-6-47 15,4 0-13-15,7-7-119 16</inkml:trace>
        </inkml:traceGroup>
        <inkml:traceGroup>
          <inkml:annotationXML>
            <emma:emma xmlns:emma="http://www.w3.org/2003/04/emma" version="1.0">
              <emma:interpretation id="{75A9D773-2609-4F44-9381-F8916AA93D1A}" emma:medium="tactile" emma:mode="ink">
                <msink:context xmlns:msink="http://schemas.microsoft.com/ink/2010/main" type="inkWord" rotatedBoundingBox="4144,1737 9441,1831 9415,3292 4118,31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1.8641">2417 797 336 0,'13'8'122'0,"4"-1"5"16,1-2-73-16,12 3-56 16,10-1-2-16,8-3 0 0,2 0-3 15,8-9-8-15,-5-5-1 16,7-7-1 0,-9-3 4-16,2-3-1 0,-10 3 2 15,-3-1-14-15,-10 2-14 0,-5-1-70 16,-10 4 6-16,-10-2-150 15</inkml:trace>
          <inkml:trace contextRef="#ctx0" brushRef="#br0" timeOffset="1334.5749">2744 971 296 0,'-2'18'125'0,"4"-9"-1"0,4 0-55 16,4 3-64-16,12-2 2 16,5-5-1-16,19 0-5 15,4-3-14-15,11-6-114 16,-1 3 30-16,-2 2-298 0</inkml:trace>
          <inkml:trace contextRef="#ctx0" brushRef="#br0" timeOffset="2207.2825">3758 461 394 0,'35'-16'93'16,"-7"4"34"-16,15 5-113 15,6 2-12-15,10 4-8 16,-2 1-8-16,6 0-15 15,-13-2-3-15,-2 4 0 16,-13-2 7-16,-7 3 3 0,-12 4 18 16,-2 6 14-1,-9 2 5-15,-9 10 3 0,-6 3 4 16,-13 14-3 0,-10 2-12-16,-20 18-5 15,-5 1-4-15,-22 18-1 0,0-4 0 16,-8 14 2-1,12-10 2-15,-4 11 1 0,19-13 0 16,1 6 3-16,15-19 2 16,9 4 8-16,13-15 3 15,8 1 4-15,13-11-1 16,12 3-2-16,8-11-8 0,12 3-2 16,3-12-5-16,10 3-1 15,2-6-1-15,10-3-3 16,0-5-2-16,11-3-6 15,-6-5-4-15,8-4-4 16,-11-5-61-16,-1-5-57 16,-13-2 1-1,4-6-166-15</inkml:trace>
          <inkml:trace contextRef="#ctx0" brushRef="#br0" timeOffset="2742.9555">5133 812 494 0,'0'-15'112'0,"-10"8"42"15,-2 7-148-15,2 7-15 16,-8 16-5-16,-7 12-2 0,-13 20-2 16,-5 6 3-16,-4 14 2 15,4-7 5-15,2 5 1 16,9-13 4-16,0 8 5 16,6-9 3-16,4 11 2 15,7-7-1 1,15 5 0-16,10-13-4 15,15-2-3-15,8-20-2 16,17-13-1-16,-2-25 0 0,12-21 1 16,-3-19 3-16,9-30 7 15,-8-9 4-15,7-31 4 16,-10 0 1-16,1-21 0 16,-16 13-6-16,-7-6-4 15,-13 26-3-15,-12 0-2 16,-8 27-1-16,-6 11 0 0,-6 24 0 15,0 11-1-15,-1 20-1 16,-7 18 0-16,-3 14 0 16,-7 21 0-16,0 10-2 15,-1 27-9-15,2 3-11 16,8 18-126-16,4-10 30 16,1 12-320-16</inkml:trace>
          <inkml:trace contextRef="#ctx0" brushRef="#br0" timeOffset="3327.7111">6247 775 274 0,'5'-2'217'0,"-10"2"-61"16,-2 2-170-16,-8 5 147 16,-6 3-169-16,-13 11-10 15,-4 2-12-15,-8 14-9 0,3 1 18 16,-7 12 16-16,2-2 18 15,-7 19 37-15,5-3 22 16,-1 16 5-16,11-7-11 16,6 7-8-1,18-19-19-15,11-4-13 16,15-23-7 0,15-12-2-16,6-22 0 15,21-23 2-15,3-17 6 0,13-21 2 0,-4-9 7 16,16-22 10-16,-10 3 0 15,4-17 2-15,-12 9 0 16,-1-4-5-16,-18 21-9 16,-9 11 0-16,-19 25 0 0,-9 11 1 15,-12 17-1-15,-18 6-9 16,-6 10-9 0,-19 11-6-16,-3 14 0 0,-14 17 0 15,8 8 10-15,-2 18-21 16,15-7-38-16,5 9-56 15,15-4-22-15,5 7-109 16</inkml:trace>
          <inkml:trace contextRef="#ctx0" brushRef="#br0" timeOffset="4197.2792">7379 656 220 0,'-3'0'175'0,"-2"3"-45"16,-4 3-2-16,1 6-131 0,-5 5 0 16,-4 1 4-16,-1 4 3 15,-4-6 3-15,-3 2 2 16,4-4-2 0,-7 6-1-16,-1-2-4 0,-6 7 0 15,2 1-1-15,-8 9 1 16,3-2 2-16,-6 11 5 15,11-1 1 1,0 17 0-16,11 1-3 0,1 15-5 16,8-1-6-16,1 13-3 15,5-17-1-15,7 7 1 16,7-13 2-16,10 0 1 16,4-15 3-16,14-2 3 15,8-13 1-15,12-12 2 16,0-15 2-16,16-18 1 15,-4-18 0-15,9-20 3 16,-5-10-3-16,9-27 0 0,-12 0-2 16,0-26 2-1,-15 5-4-15,-8-19 1 16,-20 14-2-16,-18-3 0 16,-17 26-5-16,-19 6-3 0,-9 29-2 15,-13 13-3-15,-1 19-5 16,-7 18-23-16,5 16-41 15,-14 17-71-15,4 13-12 16,-18 13-152-16</inkml:trace>
        </inkml:traceGroup>
        <inkml:traceGroup>
          <inkml:annotationXML>
            <emma:emma xmlns:emma="http://www.w3.org/2003/04/emma" version="1.0">
              <emma:interpretation id="{007DE5C0-6D27-4C9B-B5FB-B7A9D99F9F2D}" emma:medium="tactile" emma:mode="ink">
                <msink:context xmlns:msink="http://schemas.microsoft.com/ink/2010/main" type="inkWord" rotatedBoundingBox="11869,1460 14689,1510 14633,4678 11813,46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0113.527">12019 252 318 0,'22'-15'95'15,"-1"-6"21"-15,-4 1-85 0,3 0-22 16,-4 6-5-16,-1 5 1 16,-8 5-3-16,-4 1 7 15,-3 3 1-15,-6 3 1 16,-4-1 1-16,-10 4 4 16,-4 3-5-16,-10 6 3 15,-5 5 1-15,-12 11 1 16,-1 2-5-16,-14 17-2 15,0 3-4-15,-21 15 0 16,4-1-2-16,-16 17 2 16,4-4 1-16,-13 13 4 15,15-5 1-15,-13 17 2 16,8-9-3-16,-13 17-1 0,11-10-4 16,-9 16-1-16,17-12-1 15,-4 12-1-15,21-13-1 16,1 12 0-16,15-20-1 15,3 5 1-15,15-20 0 16,4 5 0-16,12-12 0 16,8 9 0-16,14-13 0 15,13 4-1-15,5-16 0 16,15-1-1-16,5-17 0 0,10-1 0 16,1-12 0-16,12-4 0 15,-5-14-3-15,15 1-3 16,-6-9-3-16,13-5-5 15,-4-4-4-15,12-6-12 16,-13-3-4-16,9-8-18 16,-14-2-15-16,3-10-18 15,-11 4-20-15,2-9-13 16,-7 2-6-16,6-2-4 16</inkml:trace>
          <inkml:trace contextRef="#ctx0" brushRef="#br0" timeOffset="61443.8463">11934 2500 280 0,'4'-7'71'0,"2"-1"21"0,1 0-79 15,6-2-9-15,0 1-3 16,4-2 1-16,-4 3-1 16,1-1 10-16,-6 3 8 15,-3 1 13-15,-3 3 3 0,-2-1 1 16,-2-1-9-16,-3 3-7 15,-2-3-11-15,-8 1-2 16,-3 1-1-16,-7 4 1 16,-1 1 0-16,-8 6-1 15,1 1-3-15,-7 9 1 16,4 5-1-16,-7 12-2 16,3 2-1-16,-3 9 0 15,6-4 0-15,1 9 0 16,7-11 0-16,6 7 0 15,10-5 0-15,6 4-1 16,7-7 1-16,5 5 0 16,7-9 0-16,8 4 0 15,5-9 1-15,13-4 1 16,0-10 0-16,15-11 0 16,-3-12 1-16,10-13-1 15,-9-4 0-15,7-10-1 0,-11-2 0 16,3-8 0-16,-11 1 0 15,1-6 1-15,-11 5 2 16,-3-5 1-16,-11 10 2 16,-5 1 3-16,-12 9-1 15,-6 0 0-15,-4 5-4 16,-9 1-2-16,-2 4-5 16,-2 4-4-16,0 8-1 0,-5 6-1 15,3 5-1-15,-1 6-1 16,2 1-1-16,1 6-13 15,5 2-16-15,3 7-50 16,7-4-51-16,-1 5-13 16,4-5-111-16</inkml:trace>
          <inkml:trace contextRef="#ctx0" brushRef="#br0" timeOffset="62103.8046">12832 2297 403 0,'15'-13'100'0,"2"0"34"0,-7 3-115 15,7 0-12-15,-4 5-2 16,0 7-2-16,-5-2-3 16,-1 5 0-16,-7 0 0 15,-2 1 1-15,-1-1 1 16,-7 3 2-16,-2 1 1 0,-9 4 1 16,-1 0 0-16,-6 9 1 15,0 1-2-15,-4 9 1 16,6-2-3-16,-1 4 0 15,7-2-1-15,2-2-1 16,6-7-1-16,7 7 0 16,4-7 0-16,4 4 0 15,5-2-1-15,9 1 0 16,0-6 0-16,4 5 1 16,2-2 0-16,4 1 1 15,-7-3 0-15,3 4 0 16,-3-3 0-16,0 1 2 15,-5-5-1-15,-2 2 2 16,-3-2 1-16,-5 2 1 16,-3-1 1-16,-7 2 1 15,-5 4 0-15,-7 3 2 16,-4 0-1-16,-11 4 1 0,-3-2 0 16,-8 0 0-1,0-4-4-15,-9-1-2 0,8-7-6 16,-8 2-5-16,7-8-6 15,-11-2-11-15,9 0-11 16,-7 5-128-16,2-2 34 16,-8 14-322-16</inkml:trace>
        </inkml:traceGroup>
        <inkml:traceGroup>
          <inkml:annotationXML>
            <emma:emma xmlns:emma="http://www.w3.org/2003/04/emma" version="1.0">
              <emma:interpretation id="{88332414-08D3-4F10-9843-CDAD241D3A3E}" emma:medium="tactile" emma:mode="ink">
                <msink:context xmlns:msink="http://schemas.microsoft.com/ink/2010/main" type="inkWord" rotatedBoundingBox="15295,2321 20114,2407 20090,3720 15272,36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442.3699">13560 1867 411 0,'15'2'85'0,"13"-7"40"16,12-2-121-16,19 1-16 15,8-1-1-15,16 4-13 16,-7 1-11-16,14 2-53 15,-11 4-25-15,6 5-14 16,-12 3-73-16</inkml:trace>
          <inkml:trace contextRef="#ctx0" brushRef="#br0" timeOffset="63160.0236">13760 1426 232 0,'40'-5'111'0,"17"-7"-1"15,-2-3-47-15,21-6-48 16,0 4-10-16,9-1-3 15,-17 3-8-15,3 3 0 16,-14 6 1-16,3-4 3 16,-16 3 1-16,8 0 1 15,-12 1-3-15,-2-3-6 16,-8 1-3-16,-5-3 0 16,-10 1-5-16,-5-4-30 0,-7 1-38 15,-10-2-8 1,-6 7-42-16,-9 1 31 0</inkml:trace>
          <inkml:trace contextRef="#ctx0" brushRef="#br0" timeOffset="542006.0553">14936 1575 272 0,'-12'-6'94'0,"2"2"19"16,4-1-70-16,1 4-15 16,1-3-5-16,1 4-13 0,1-1-4 15,1 1-3-15,-1-2 0 16,2 2-1-16,0-2 0 15,0 4-1-15,0-4 6 16,0 4 3-16,0 0 3 16,0-2 1-16,0 0-2 15,2 1-5-15,6-1-2 16,0 2-3-16,14 1 0 16,6-1 1-16,12 1 0 15,-2-1-1-15,10 1-2 16,-5 1 1-16,4 1-2 15,-11 3 0-15,4 3-2 16,-8-1-1-16,-2 2-3 16,-5-2-1-16,-2 2-5 0,-7-6-3 15,-1 1-10 1,-5-2-12-16,-3-3-78 16,-2-2-6-16,-2-4-33 0,-1-6-15 15</inkml:trace>
          <inkml:trace contextRef="#ctx0" brushRef="#br0" timeOffset="542603.5303">15691 1044 297 0,'0'5'110'0,"4"-8"1"15,2-6-62-15,11 1-54 16,4 0-2-16,6 1 8 15,-1 4 0-15,8 4 0 16,-1 3 0-16,7 1 0 0,0-2 0 16,6 4 0-16,-4-2 1 15,2 1 2 1,-9 1 1-16,-2 1 5 0,-11-1 0 16,-2 5 2-16,-8 1-2 15,-4 13 1-15,-5 4-6 16,-11 17 0-1,-9-2-2-15,-13 13-1 0,-8-5-2 16,-13 8 2-16,-2-4-2 16,-9 9 0-16,7-3 0 0,-4 4 0 15,12-11 0 1,2 0 0-16,14-11 2 0,3 0-1 16,13-7 0-16,3-1 0 15,9-6 0-15,3 1-1 16,5-7-1-16,5 1-1 15,5-4-1-15,6 0-4 16,6-6-4-16,11 2-15 16,0-6-14-16,12 0-67 15,-2-6-16-15,2-2-27 16,-7-9-28-16</inkml:trace>
          <inkml:trace contextRef="#ctx0" brushRef="#br0" timeOffset="543416.9576">16878 1271 409 0,'-1'-13'94'0,"-13"5"37"0,8 5-120 15,4 3-12-15,-1 0-9 16,-1 3-14-16,-6 7-20 16,-5 5-3-16,-6 8 1 15,-2 4 9-15,-11 7 17 16,3 3 25-16,-9 9 11 15,2-1 5-15,-4 20 4 16,6-2-7-16,-1 17-2 16,11-4-7-16,2 5-5 15,13-12-3-15,4 0-6 16,12-17-3-16,3-6-12 16,6-13-5-16,6-9 1 15,0-14 4-15,3-14 7 0,0-11 13 16,2-13 14-16,-3-7 8 15,4-16 8-15,-1-4 0 16,2-20-1-16,-1 2-7 16,4-18-6-16,-5 8-8 15,5-17-3-15,-4 14-2 16,-1-4-1-16,-5 21 0 16,-7 7 1-16,-4 27 2 15,-8 9 4-15,-2 16 0 16,-13 12-6-16,-2 14-7 0,-16 21-11 15,-4 12-7-15,-11 20-5 16,4-1-1-16,-2 6-13 16,14-16-16-16,8 2-50 15,11-17-2-15,10 2-108 16</inkml:trace>
          <inkml:trace contextRef="#ctx0" brushRef="#br0" timeOffset="543792.6716">17444 1213 286 0,'-15'5'149'0,"-8"5"-16"0,-3-1-43 16,1 12-91-16,8 7-7 16,-6 17-6-16,3 3-4 15,-10 17 0-15,3-2 4 16,-4 14 3-16,1-6 7 16,-7 17 2-16,8-5 0 15,-6 13 2-15,5-14 0 0,2-1 2 31,8-23 0-31,3-10 0 0,10-25-1 0,6-8-3 16,7-11-1-16,9-11 0 16,4-6 0-16,9-11 0 15,3-5 1-15,8-11 0 16,-5-2-1-16,6-11 1 16,-6 3 1-16,0-9 2 15,-4 2 2-15,2-14 2 16,-2 4 1-16,3-9 4 15,-5 8 2-15,-3-3 3 16,-5 17-1-16,-8 0 1 16,-9 15-5-16,-6 3-1 15,-6 9-6-15,-7 4-7 16,-3 7-12-16,-9 9-21 0,-3 10-10 16,-9 17-14-16,3 8 4 15,-4 17-27-15,9 2-10 16,2 12 5-16,14-7-73 15</inkml:trace>
          <inkml:trace contextRef="#ctx0" brushRef="#br0" timeOffset="544411.2818">17989 1266 374 0,'0'2'117'0,"-4"3"13"0,-4 13-101 15,5 9-59-15,-7 16-31 16,-2 9-16-16,-9 14-24 15,-4 4 12-15,-10 13 26 16,3 0 40-16,-4 15 33 16,3-7 31-16,1 10 10 15,9-11-5-15,3 1-6 16,12-26-12-16,6-9-2 0,10-26-11 16,12-10-5-16,8-18-4 15,14-20-1-15,4-11 0 16,13-22-1-16,-6-12-1 15,8-22 0-15,-6 2-2 16,1-20 6-16,-8 7 3 16,1-14 8-16,-8 14 3 15,2-14 4-15,-8 19-6 16,-3-5-3-16,-11 21-7 0,-11 5-1 16,-11 29-4-16,-13 8-18 15,-9 24-23-15,-13 18-87 16,-8 12-5-16,-12 24-50 15,-1 12 26-15</inkml:trace>
        </inkml:traceGroup>
        <inkml:traceGroup>
          <inkml:annotationXML>
            <emma:emma xmlns:emma="http://www.w3.org/2003/04/emma" version="1.0">
              <emma:interpretation id="{1735E61A-A1B9-476C-9256-9B676D9C0496}" emma:medium="tactile" emma:mode="ink">
                <msink:context xmlns:msink="http://schemas.microsoft.com/ink/2010/main" type="inkWord" rotatedBoundingBox="20650,2059 23940,2117 23899,4416 20609,43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6105.3816">18912 1725 113 0,'3'-4'70'0,"-3"3"-5"16,0 1-24-16,-2 0-12 15,2 0-15-15,0 0-1 16,0 0-4-16,0 0 3 0,2 0 1 16,-4 0 2-16,4-2-1 15,-2 2-2-15,0 0-4 16,0-2-3-16,3 1-1 15,-3-1 0-15,4 2 1 16,-3 0 5-16,-1 0-1 16,0 0 0-16,4 0 1 0,-3 0 1 15,6 0-4-15,3-2 1 16,3 2 0-16,4 0 1 16,-2-1-3-16,6-1 0 15,-2 2-1-15,4 2 1 16,-1-4 0-16,11 2 0 15,0-2 0-15,8 2-1 16,-2-6-1-16,5 1-2 16,-7 1 0-16,1-2-1 15,-8-1 0-15,2 4 0 16,-8 0 0-16,1-1-1 16,-6 4 1-16,1 0-1 15,-9-1-2-15,-1 2 0 16,-5-1-8-16,-2 0-16 15,-3-1-9-15,-3 2-41 16,-2-1-36-16,-3 0 6 16,-5-1-39-16,-1-4 74 15</inkml:trace>
          <inkml:trace contextRef="#ctx0" brushRef="#br0" timeOffset="546194.1442">19216 1237 373 0,'8'-2'89'0,"-3"4"29"15,0 4-105-15,3 11-13 16,2 8-2-16,-2 10-6 16,-1 4-5-16,-4 16-4 15,-1-3-2-15,-5 14 0 16,-2-3 8-16,-4 14 7 16,1-9 8-16,-2 8 2 15,-1-11 1-15,-3 6-1 16,1-11-3-16,0 1-13 15,1-11-19-15,4 2-77 16,1-14 9-16,1 2-186 16</inkml:trace>
          <inkml:trace contextRef="#ctx0" brushRef="#br0" timeOffset="551541.6266">20399 822 130 0,'-3'-9'76'0,"0"-1"-3"16,-2 0-25-16,0-1-18 16,1 4-6-16,-1-3 5 15,2 3-4-15,-4 1 3 16,-1 1-3-16,0-2-3 16,0 4-8-16,-2 0-1 0,3 3-6 15,-1 3-2-15,-2 0-2 16,-4 9 0-16,-2 3 1 15,-6 10 2-15,-1 6 1 16,-5 19 2-16,0 3-3 16,-7 20 0-16,0-1-3 15,-8 17 0-15,4-4 0 16,-4 6 2-16,5-11 0 0,0 5 2 16,13-17-1-16,-2 3-1 15,13-8-2-15,4 3 1 16,3-9-2-16,7 3 2 15,2-15-1-15,6 3 0 16,4-12 0-16,12-1 0 16,5-5-2-16,14 0-3 15,3-7-3-15,11 2-8 16,-4-7-7-16,5-1-15 16,-8-6-5-16,3-9-18 15,-10-10-2-15,2-12-47 16,-9-10 10-16,3-12-18 15,-10-1 12-15</inkml:trace>
          <inkml:trace contextRef="#ctx0" brushRef="#br0" timeOffset="552165.9244">20457 1627 390 0,'-38'23'96'15,"-5"0"33"-15,7-3-113 0,7 7-6 16,16 3-6-16,3 11-3 16,2 1-3-16,-1 17 0 15,1-1-1-15,-8 14 1 16,-1-2 0-16,-8 14 1 15,0-4-1-15,-8 15-1 16,3-6-2-16,-6 16-7 16,6-12-4-16,-4 5-15 15,8-15-14-15,1-4-52 16,7-21-18-16,-1-11-21 16,11-24-35-16</inkml:trace>
          <inkml:trace contextRef="#ctx0" brushRef="#br0" timeOffset="552512.057">21236 1205 397 0,'-2'2'81'0,"-11"8"38"16,3 5-118-16,-2 13-3 15,-6 5-2-15,-5 12 0 16,-4 1 0-16,-6 14 0 15,-2-3 2-15,-8 11 2 16,0-2 0-16,-10 20 2 16,6-4 0-16,-7 22 1 15,9-2 0-15,2 15-1 16,13-12-1-16,7 5-2 16,16-29 0-16,14-1-5 15,11-31-3-15,18-10-7 16,6-23 0-16,11-14 5 15,0-19 5-15,7-21 6 0,-7-10 7 16,7-23 4-16,-7 1-4 16,5-18 2-16,-8 5-1 15,6-23 0-15,-8 4 0 16,4-22 1-16,-12 8-2 16,1-16-1-16,-13 21-1 0,-6-2 1 15,-10 29 1-15,-7 11 6 16,-14 23 0-16,-4 15 0 15,-7 18-2-15,-5 16-6 16,-1 14-8-16,-4 17-4 16,1 10-3-16,0 14-7 15,7 1-7-15,0 10-23 16,11-9-30-16,4 9-51 16,7-8-11-16,2-3-86 15</inkml:trace>
          <inkml:trace contextRef="#ctx0" brushRef="#br0" timeOffset="553211.5183">22106 1187 444 0,'-7'-9'99'0,"-6"6"41"0,-4 0-130 16,7 6-10-16,5 4-2 16,-3 18 0-16,-3 8-3 15,-6 18 2-15,-3 7 2 16,-7 25 0-16,4 0-1 0,-5 32-4 16,1 1-2-16,-1 25-2 15,2-18 0-15,-1 7 5 16,9-36 5-16,3-14 3 15,10-34 3-15,10-6-1 16,8-21-4-16,10-6-3 16,6-8-1-16,9-13-2 15,-3-9 1-15,6-16 2 16,-6-9 1-16,7-18 1 16,-11-3 3-16,4-20 2 15,-7 2 1-15,0-22-1 16,-6 8 0-16,-5-14-1 15,-9 13-1-15,-5-9 0 16,-4 22 0-16,-11-3 1 16,-3 18-1-16,-5 6 0 15,0 17 0-15,-1 7-8 16,2 20-7-16,-1 11-27 16,2 12-22-16,0 19-77 0,3 7-2 15,0 21-150-15</inkml:trace>
        </inkml:traceGroup>
        <inkml:traceGroup>
          <inkml:annotationXML>
            <emma:emma xmlns:emma="http://www.w3.org/2003/04/emma" version="1.0">
              <emma:interpretation id="{62F27D86-8D92-47F7-8986-5A22546AAAC4}" emma:medium="tactile" emma:mode="ink">
                <msink:context xmlns:msink="http://schemas.microsoft.com/ink/2010/main" type="inkWord" rotatedBoundingBox="24510,1965 30125,2065 30088,4134 24474,403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53818.0584">22802 1715 427 0,'-12'28'100'16,"2"2"10"-16,0-12-144 0,17 0-106 16,8 6-2-16,0 7-178 15</inkml:trace>
          <inkml:trace contextRef="#ctx0" brushRef="#br0" timeOffset="557478.6791">25137 989 219 0,'-16'17'84'0,"4"-4"6"16,7-6-62-16,5 1-4 16,5-3-10-16,5 0 0 15,7 0 2-15,11-5 4 0,5-2-4 16,22-8-2-16,3-3-8 16,22-5 0-16,-1 1-3 15,19-6 4-15,-6 1 1 16,22-4 5-1,-4-1 1-15,31-11-2 0,-5 3-3 16,27-1-3-16,-12 4-3 16,21 4-2-16,-26 10-1 0,14 8 1 15,-29 8-1-15,7 4 0 16,-30 3 0-16,1-2 1 16,-21 0-1-16,5-4 1 15,-18 1 1-15,-2 1-1 16,-20 1 0-16,-6-2 0 15,-19 5-1-15,-10 2-9 16,-10-1-10-16,-11 4-27 16,-9 4-27-16,-14-3-54 15,-7 1-9-15,-20-1-88 16</inkml:trace>
          <inkml:trace contextRef="#ctx0" brushRef="#br0" timeOffset="558242.7968">25267 1657 320 0,'-13'8'89'16,"-2"-6"21"-16,3-2-89 16,9-2-24-16,1 2-3 15,2-2-8-15,2 2-11 16,-1 0 3-16,4-1 4 15,7-3 4-15,1-1 9 0,4-5 15 16,6-3 4-16,4-2 2 16,4-2 2-16,1-1-4 15,8-2-3-15,-6 4-4 16,8-4-3-16,-4 3-3 16,4 1 0-16,-6-1-1 15,1-3-1-15,-6 3 1 16,-1-1 0-16,-10 3-1 0,-2 2 2 15,-6 6-1-15,-2 2 2 16,-4 5 1-16,-1-1 6 16,0-1 4-16,-6 7 2 15,-4 2 0-15,-9 13-1 16,-2 3-5-16,-11 15-4 16,-1 2-3-16,-7 13-1 15,0-3 1-15,-8 18-1 16,2-3-2-16,-6 11 0 15,2-8-2-15,-1 5-7 16,8-16-11-16,0-8-41 16,6-12-61-16,0-11-3 15,8-16-145-15</inkml:trace>
          <inkml:trace contextRef="#ctx0" brushRef="#br0" timeOffset="558391.403">25831 1871 321 0,'2'5'102'0,"-4"-4"18"16,-1 1-86-16,1 3-22 15,2 2-6-15,-3 6-5 16,0 7-3-16,-9 6-1 15,-1 1 1-15,-9 5-1 16,-1-3 3-16,-7 6 3 16,2-2 3-16,-5 9 3 15,1-2 3-15,-3 8-4 16,5-5-5-16,-1 7-15 16,8-9-25-16,-2 1-91 0,8-14 11 15,-3-6-215-15</inkml:trace>
          <inkml:trace contextRef="#ctx0" brushRef="#br0" timeOffset="559212.3038">26363 1456 276 0,'4'-10'62'15,"3"-4"25"-15,0 5-84 16,-1-1-4-16,1 1-6 16,-2 1-5-16,-3 1 1 0,-1 2 5 15,-2 0 8-15,-4 0 10 16,0 4 9-16,-7 1 7 16,2 1-1-16,-8 9-3 15,0 4-8-15,-7 9-5 16,1 7-8-16,-5 8-2 15,4 3-1-15,-7 14-1 16,6-2-3-16,-6 15 0 16,5-3-1-16,1 12 0 15,4-13 3-15,2 4 3 16,5-16 2-16,6-7 1 16,5-17 1-16,8-8 0 15,4-15-1-15,7-5 1 16,5-5 0-16,8-10 0 15,0-2 0-15,9-11-3 16,-2-5-2-16,6-15-1 0,-1-1 0 16,5-17 0-16,-7 5 1 15,5-11 1-15,-10 11-1 16,0-7 1-16,-8 11 0 16,-3-6 0-16,-9 10-1 15,-3 0-17-15,-5 12-11 16,-7-3-24-16,-4 16-7 15,-4 3-2-15,-3 10 16 16,-2 4-3-16,1 9 6 0,-2 7-11 16,1 2-11-16,-2 8-26 15</inkml:trace>
          <inkml:trace contextRef="#ctx0" brushRef="#br0" timeOffset="559999.355">27076 1104 378 0,'9'11'95'0,"2"-1"28"16,-2-1-104-16,2 2-21 0,1 1-3 16,1 4-8-16,-8-2-2 15,-5 1 0-15,0-4 4 16,-7 1 11-16,-4-5 11 16,-2 3 8-16,-2-5 1 15,-10 1 2-15,3 1-8 0,-4 6-3 16,1 0-5-1,-5 6-2-15,2-1-3 0,-4 10 0 16,4-1-1 0,-5 9-1-16,1 1-2 0,-1 13 1 15,0-4-1-15,-2 10 1 16,7-4 2-16,-2 11 0 16,6-8 1-16,5 8 1 15,7-10-1-15,4 5 0 16,4-13-1-16,6 1 0 15,5-11-1-15,3 0 0 16,1-10 0-16,6-3-1 16,1-11-1-16,5-9 1 15,0-7-1-15,11-13 2 16,-1-6 0-16,7-9 0 16,0 3-2-16,3-9 0 15,-5 7-1-15,0-6 0 16,-5 1 1-16,-3-1-1 0,-5 7-1 15,-7-4-8-15,-6 10-5 16,-9 2-12-16,-6 3-9 16,-10 0-39-16,-4 5-24 15,-6-4-4-15,-2 5-39 16,-8-1 62-16</inkml:trace>
          <inkml:trace contextRef="#ctx0" brushRef="#br0" timeOffset="567687.6965">22931 2595 77 0,'10'-12'120'0,"8"4"-33"16,7 3-40-16,17-2 41 15,6 5-71-15,22 6-7 16,1 4-8-16,20 5-7 16,-4 4 6-16,19 6-1 15,-7-1 0-15,26-2 1 16,-7 0 0-16,25-4 11 15,-16-11 8-15,36-3 11 16,-9-11 2-16,32-9 3 16,-8-3-10-16,39-4-8 15,-19 1-12-15,16 3-2 16,-30 9-3-16,19 4 0 16,-34 3 0-16,17-2 5 0,-25 1 6 15,35-11 12 1,-13-3 4-16,31-8 3 0,-18-2-6 15,31-1-6-15,-39 4-13 16,-4 10-7-16,-46 9-2 16,-14 10-1-16,-39 8 1 15,0 5 2-15,-24-4 1 16,1 1-1-16,-14-5-3 16,-10-2-7-16,-18-9-8 0,-18-4-83 15,-21-5-52-15,-16-6-16 16,-13 3-142-16</inkml:trace>
          <inkml:trace contextRef="#ctx0" brushRef="#br0" timeOffset="566804.6494">27531 1210 227 0,'-6'0'47'0,"2"0"22"15,4-2-67-15,-1-3 2 16,1 5 3-16,0 2 4 16,-4-4 1-16,1 2 0 15,-2 4-2-15,0-6-4 16,3-1-3-16,1 1 4 15,-1-6 5-15,2-2 10 16,3 0 3-16,2-3 2 16,0-2-5-16,7 3-4 15,1 2-11-15,2-2-2 0,-2 6-4 16,1 2 1-16,-4 1-1 16,-4 1 1-16,1 2 1 15,-4-3 0-15,-4 3 0 16,1 5 2-16,-2 0 1 15,-3 3 2-15,-2 7-1 16,-1 7 1-16,-5-2-1 16,1 3 3-16,1 2-1 0,1 0 0 15,3-4-1-15,4 4-2 16,3-3-4-16,3 5-1 31,0-4-1-31,6 0 0 0,-1-1 0 0,7-2 0 16,1-6 0-16,11 3 0 15,0 0 1-15,2-2-1 16,0-4 0-16,-1 4 0 16,-7-5 1-16,-4 0-1 15,-4-2 0-15,-4-1 0 16,-3-4-1-16,-6 1 1 16,-3-1 0-16,-7-1-1 15,-5 3 0-15,-10 0 0 16,-5 1-1-16,-8 1 1 15,0 3 0-15,-9 0 0 16,8 0 1-16,-6 0 0 16,5-4 0-16,3 1 0 0,7-2 0 15,4-3-1-15,9-2 0 16,4-4 0-16,3-2 0 16,5-3 0-16,2 1 1 15,6-5 1-15,2 1 1 16,3-3 0-16,6-1 0 15,4-3 0-15,2 3-1 16,6-6 0-16,3 2 0 16,4-3-1-16,-7 1 1 0,8-4-1 15,-6 3 2-15,5-2-1 16,-3 2 3 0,5-1 0-16,-4 1 2 0,-1-2 1 15,-7 5 0-15,1-3 0 16,-9 3-2-16,-5-3 1 15,-2 5-2-15,-5-2 1 16,-3 5 0-16,-8-4 0 16,-2 6-1-16,-12-5-1 15,-3 6-1-15,-13 1-1 16,-2 1 0-16,-9 3 0 16,2 4-2-16,-8 1-2 15,7 2-5-15,-5 8-13 16,5 4-19-16,-10 8-65 15,6 3-39-15,-7 5-22 16,-1-3-82-16</inkml:trace>
        </inkml:traceGroup>
      </inkml:traceGroup>
    </inkml:traceGroup>
    <inkml:traceGroup>
      <inkml:annotationXML>
        <emma:emma xmlns:emma="http://www.w3.org/2003/04/emma" version="1.0">
          <emma:interpretation id="{FEA27020-5FB2-4B24-BE05-2ECC746F0809}" emma:medium="tactile" emma:mode="ink">
            <msink:context xmlns:msink="http://schemas.microsoft.com/ink/2010/main" type="paragraph" rotatedBoundingBox="1109,4764 9273,3936 9448,5661 1284,6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4D3225-7A36-4A5D-A9C1-46D3076B02BB}" emma:medium="tactile" emma:mode="ink">
              <msink:context xmlns:msink="http://schemas.microsoft.com/ink/2010/main" type="line" rotatedBoundingBox="1109,4764 9273,3936 9448,5661 1284,6489"/>
            </emma:interpretation>
          </emma:emma>
        </inkml:annotationXML>
        <inkml:traceGroup>
          <inkml:annotationXML>
            <emma:emma xmlns:emma="http://www.w3.org/2003/04/emma" version="1.0">
              <emma:interpretation id="{780ED328-2977-41D8-A01A-5659A8C244E0}" emma:medium="tactile" emma:mode="ink">
                <msink:context xmlns:msink="http://schemas.microsoft.com/ink/2010/main" type="inkWord" rotatedBoundingBox="1109,4764 4122,4458 4297,6183 1284,648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785.4117">323 3408 286 0,'-8'-8'80'0,"0"-1"23"0,-1 3-80 15,4 1-12-15,-3-2-5 16,-3 2-8-16,-4-1 1 15,-2 2 2-15,-6-1 5 16,0 4 10-16,-6-4 4 16,1 3-1-16,-7 0-1 15,4 4-5-15,-8 5-4 16,3 4-4-16,-9 11 0 16,4 3-2-1,-14 13 0-15,7 2 0 16,-9 16-2-1,4-1-1-15,-5 16 0 16,13-3 0-16,-3 12 0 0,12-10 0 16,6 6 0-16,13-13 0 0,10 2-1 15,14-14 0-15,15-4 3 0,9-11 0 16,19-4 1-16,3-12 0 16,19-2-3-16,-3-3-62 15,14-3-66-15,-8-9 0 16,13-1-189-16</inkml:trace>
          <inkml:trace contextRef="#ctx0" brushRef="#br0" timeOffset="10758.3587">501 4293 239 0,'0'-2'47'0,"-2"2"24"16,2-1-58-16,0 1 9 15,0 3 13-15,-1-1 4 16,-3-2 3-16,1 3-13 16,0-1-9-16,1-2-15 15,2-2-3-15,0 5 0 16,5-4 6-16,2-3 3 16,6-2 3-16,7-4 3 15,5-7-4-15,1-1-5 0,6-7-3 16,-1 5-4 15,1-5 0-31,-5 3-2 0,4-1 1 16,-8 8-1-16,1-1-1 0,-8 6 0 15,-1 1 0-15,-8 4 1 0,1 0-1 16,-6 4 2-16,-1-3-2 16,-1 4 1-16,0 2-3 15,-3 3-1-15,0 3 2 16,-4 6 1-16,0 4 3 15,-3 4 2-15,1 2 1 16,0 3-1-16,1 1 0 16,0-1-3-16,1-1-1 15,2-4-2-15,0-2-11 0,3-2-8 16,-1-6-29-16,1-2-24 16,4-4-48-16,-4-4-10 15,4 3-74-15</inkml:trace>
          <inkml:trace contextRef="#ctx0" brushRef="#br0" timeOffset="11937.2566">1070 4399 308 0,'2'-2'57'0,"3"-1"32"15,0-2-93 1,3 4 2-16,2-1 2 0,2 4 0 15,-2-2 1-15,6 1 0 16,-1 1 0-16,4-1-1 16,-4 1 0-16,3 3-1 15,-5 0 0-15,2 0 0 16,-2 2 0-16,9-1 2 16,3-1 2-16,11-6 3 15,6-3 0-15,13-6-26 31,-2-1-58-31,2-6-15 0,-9 7-42 16,-3-1-1-16</inkml:trace>
          <inkml:trace contextRef="#ctx0" brushRef="#br0" timeOffset="12812.4722">2223 4258 420 0,'0'-8'95'0,"-2"3"35"0,-1 1-121 15,3 1-17-15,-4-5-1 16,3 6-2-16,-6-3 0 16,-1 2-2-16,-4 3 8 15,-3 3 3-15,-5 2 5 16,-1 0 4-16,-8 5 7 0,4 2 1 15,-1 4 0-15,4 4-5 16,2 7-3-16,5-1-4 16,4 8-2-16,6 0-2 15,2 6-1-15,6-2-1 16,5 7-1-16,2-7 0 16,8 4-1-16,2-9 3 15,9 0 0-15,-1-9 1 0,3-1 1 16,-4-7 0-1,1 1 1-15,-8-4 0 16,-3 1 1-16,-6-3 0 16,-2 1-1-16,-6-4 0 15,-3 2-2-15,-2 0-2 0,-4-2 0 16,-3 1-2-16,-2 1 2 16,-3-7 1-16,-1 2 4 15,-1-7 3-15,-2-1 0 16,-1-4 0-16,-4-1 0 15,0-4-5-15,-7 1-5 16,0 1-3-16,-7-2 0 16,3 4 1-16,0-2 1 15,8 3 6-15,4 1 5 16,11 1 0-16,2 1-2 16,8 3-1-16,1-3-3 0,0 1-3 15,1-2 1-15,6-2 2 16,6-4 0-1,4-1 0-15,9-3 3 0,3 0-1 16,11-1 1-16,-2-3 0 16,8-5 3-16,-1 0-2 0,8-4 3 15,-10 0 0 1,2-5 1-16,-7 1 0 0,0-8 1 16,-6 2-2-16,5-7-1 15,-6 4-2-15,-1-6 0 16,-7 9 0-16,-5-5 2 15,-11 5 1 1,-5-2-1-16,-7 7-1 0,-5-2-4 16,-5 10-3-16,0 7-7 15,-3 6-2-15,-9 9-8 16,-1 6-1-16,-7 7-5 16,2 2 2-16,-5 4-22 15,11-1-36-15,-3-2-38 16,10-3-21-16,-1-3-71 15</inkml:trace>
        </inkml:traceGroup>
        <inkml:traceGroup>
          <inkml:annotationXML>
            <emma:emma xmlns:emma="http://www.w3.org/2003/04/emma" version="1.0">
              <emma:interpretation id="{A2765C18-E629-485F-9348-C271750481E7}" emma:medium="tactile" emma:mode="ink">
                <msink:context xmlns:msink="http://schemas.microsoft.com/ink/2010/main" type="inkWord" rotatedBoundingBox="4768,4463 9280,4005 9434,5528 4923,598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481.9865">3091 3529 274 0,'25'-11'128'16,"16"-6"0"-16,6-1-57 0,19-4-55 15,-1 2-15-15,16 2-55 16,-13 6-74-16,4-3 1 15,-11 5-181-15</inkml:trace>
          <inkml:trace contextRef="#ctx0" brushRef="#br0" timeOffset="13365.2165">3192 3099 380 0,'-10'9'122'0,"0"-6"13"16,0-1-97-16,9 1-44 16,4 2-3-16,3 5 1 15,6 1 1-15,5 3 2 16,-1-4 4-16,9 1-1 16,5-4 1-16,3-4 1 15,-3-1 1-15,7-5 1 16,-4-4 0-16,0-3-3 15,-3-2-8-15,0-1-60 16,-5 3-60 0,-7 3-8-16,-10 7-158 15</inkml:trace>
          <inkml:trace contextRef="#ctx0" brushRef="#br0" timeOffset="14397.768">4791 3164 466 0,'-2'0'100'0,"0"-3"42"0,6 3-137 15,-1 0-4-15,0 0-1 16,2 0 0-16,-1 1 1 16,-3-1 3-16,1 0 3 15,-2 2 6-15,0-2 1 16,0 3 4-16,-2-1-4 0,-9 10-3 15,-11 1-4-15,-11 20-2 16,-5 7-3-16,-7 18-1 31,5 3 0-31,2 16-3 0,11-12-2 0,4 9-1 16,8-12-2-16,7 6-1 16,8-13 2-16,10 4 1 15,10-12 2-15,13 1 3 16,5-13 1-16,14 3 0 15,-4-6 0-15,8 6-1 16,-6-5 1-16,1 7-2 16,-9-4 1-16,1 2 1 15,-10-6 0-15,-3 0 0 0,-8-9 0 16,-7-3 0 0,-7-4 0-16,-11-2 2 0,-9-3 0 15,-16-1 2-15,-7-2 1 16,-23-3-1-16,-5-3-1 15,-20-2-1-15,1-2-2 16,-9-1-2-16,13-2-2 16,-5 0-8-16,18-3-6 15,-3 1-7-15,15-1-4 16,-3 0-1-16,13-2-12 16,1 0-91-16,12-2-6 15,4-5-44-15,9-1-22 16</inkml:trace>
          <inkml:trace contextRef="#ctx0" brushRef="#br0" timeOffset="14740.1121">4919 3094 498 0,'15'2'116'0,"11"-2"28"16,7 3-137-16,22 4-14 0,5 3-12 15,16 8-2-15,-3-3-6 16,12 2-126-16,-7-6 30 15,7-2-291-15</inkml:trace>
          <inkml:trace contextRef="#ctx0" brushRef="#br0" timeOffset="15325.0242">6255 3205 537 0,'-28'17'131'16,"-4"-10"41"-16,-6 8-157 15,8 6-30-15,-6 17-4 16,-1 4-3-16,-6 13-7 16,0-5 8-16,-5 11 2 0,6-8 6 15,-8 9 5-15,6-6 7 16,-3 14 4 0,6-9 2-16,-3 20-1 15,10-4-2-15,4 7-2 16,10-14-1-1,10-3-1-15,10-26 1 0,11-4-2 16,6-19 1-16,11-10-2 16,0-9 1-16,12-13 1 15,-3-12 1-15,14-17 3 16,-6-9 2-16,13-18 5 0,-5-3 1 16,10-13 3-16,-5 3-1 15,11-12 1-15,-13 12-3 0,2-8 0 16,-15 10-2-16,-8-4 2 15,-20 19-2-15,-8 3-1 16,-12 18-2-16,-10 8-4 16,-7 12-7-16,-11 14-9 15,-7 9-2-15,-13 9-1 16,0 11 3-16,-9 12 2 16,9 3 5-16,-3 7-5 15,9-2-7-15,4 7-21 16,10-7-15-16,3-1-88 15,12-9 11-15,10 0-192 0</inkml:trace>
          <inkml:trace contextRef="#ctx0" brushRef="#br0" timeOffset="15862.7069">7185 3191 485 0,'16'0'116'0,"-16"1"38"0,0 8-146 16,-6 5-27-16,-13 11-11 15,-6 9-4-15,-18 14-4 16,-5 3 11-16,-12 6 10 15,6-4 15-15,-6 3 9 16,5-6 10-16,-8 6 4 16,8-4-2-16,-8 11-3 15,12-5-4-15,1 17-9 16,8-9-7 0,9 14-10-16,13-10-6 0,5 3-4 15,10-20 3-15,14-12 9 16,7-21 13-16,17-13 7 15,7-17 6 1,18-13 3-16,0-6-3 16,22-14 0-16,-3-2 3 0,20-13 3 15,-5 2-1-15,17-14-1 0,-14 4-4 16,11-11-1-16,-21 9-3 16,-2-5 4-16,-22 14 0 15,-6-3 1-15,-23 17-4 16,-14 2-3-16,-16 8-10 0,-19 0-12 15,-13 4-4 1,-15 1-8-16,-5 7-4 0,-14 6-30 16,4 10-52-1,-16 11-38-15,3 7-34 0,-19 9-56 16</inkml:trace>
        </inkml:traceGroup>
      </inkml:traceGroup>
    </inkml:traceGroup>
    <inkml:traceGroup>
      <inkml:annotationXML>
        <emma:emma xmlns:emma="http://www.w3.org/2003/04/emma" version="1.0">
          <emma:interpretation id="{B6B68C6A-2CE8-4AD7-9C65-8A11F18B92B4}" emma:medium="tactile" emma:mode="ink">
            <msink:context xmlns:msink="http://schemas.microsoft.com/ink/2010/main" type="paragraph" rotatedBoundingBox="2566,6833 30696,7082 30666,10514 2536,10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6F1F3-5DF2-4064-820A-85D8471831D0}" emma:medium="tactile" emma:mode="ink">
              <msink:context xmlns:msink="http://schemas.microsoft.com/ink/2010/main" type="line" rotatedBoundingBox="2566,6833 30696,7082 30666,10514 2536,10264"/>
            </emma:interpretation>
          </emma:emma>
        </inkml:annotationXML>
        <inkml:traceGroup>
          <inkml:annotationXML>
            <emma:emma xmlns:emma="http://www.w3.org/2003/04/emma" version="1.0">
              <emma:interpretation id="{07553B1A-99E9-4A98-8B48-92A6B154562C}" emma:medium="tactile" emma:mode="ink">
                <msink:context xmlns:msink="http://schemas.microsoft.com/ink/2010/main" type="inkWord" rotatedBoundingBox="2560,7599 3852,7610 3840,9007 2547,89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700.7729">1150 6282 357 0,'-7'1'103'0,"1"1"23"0,2-4-97 0,3 1-20 16,1 1-5-16,0-4-2 15,1-1-3-15,3 0 1 16,-1-1 0-16,0-1 1 16,-1 4 0-16,0 3 2 15,-2 1 1-15,-5 14 2 16,-4 5 1-16,-2 20 1 16,-4 10-1-16,-8 25-1 15,-1 4-1-15,-5 24-2 16,0-1 0-1,-4 29-4-15,5-7 1 16,-4 21 0-16,7-17-1 16,1-2 1-16,5-33 0 15,9-14 0-15,7-32-2 16,8-19 1-16,7-20 0 16,11-18 0-16,3-15 1 0,13-21 2 15,0-10-1-15,13-26 1 16,-4-6 0-1,13-23 1-15,-4 5 1 16,13-15 4-16,-6 18 1 16,11-9 5-16,-7 19-1 15,10 0 3-15,-11 19-3 16,4 4-1-16,-8 22-3 0,0 8-3 16,-13 18-3-16,1 8-1 0,-9 7-1 15,-2 7-1-15,-5 5 2 16,-4 3 4-16,-6 5 2 0,0 17 1 15,-8 7 1-15,-11 24 0 16,-7 11-4-16,-14 26-1 16,-14 5-2-16,-14 28-2 15,-7-10 0-15,-14 15 0 16,6-23-1-16,-2-2 0 16,12-28 0-16,6-8-3 15,14-24-3-15,5-11-6 16,11-18-3-16,4-7-13 15,9-12-7-15,9-6-106 0,5-6-19 16,10-11-32-16,7-3-73 16</inkml:trace>
        </inkml:traceGroup>
        <inkml:traceGroup>
          <inkml:annotationXML>
            <emma:emma xmlns:emma="http://www.w3.org/2003/04/emma" version="1.0">
              <emma:interpretation id="{68066BCC-2014-49F7-AC24-E1BC14C8A3CA}" emma:medium="tactile" emma:mode="ink">
                <msink:context xmlns:msink="http://schemas.microsoft.com/ink/2010/main" type="inkWord" rotatedBoundingBox="4833,6858 7893,6885 7875,8936 4815,890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0441.8033">3101 6966 396 0,'36'11'131'0,"-1"-11"24"0,22-1-106 16,6-3-22-16,15-1-12 15,-5-1-20-15,6 1-10 16,-12 0-84-16,3 0-58 16,-17-4-11-16,-5 3-160 15</inkml:trace>
          <inkml:trace contextRef="#ctx0" brushRef="#br0" timeOffset="30286.0949">3189 6451 432 0,'1'0'90'0,"9"2"43"0,7 3-129 0,6 5 0 15,2 3 0-15,8 5-2 16,-3 4-2-16,7 4-2 15,-4-6-2-15,3 0-3 16,-4-5-2-16,1-2-9 0,-8-4-3 16,0-1-6-16,-10-1-2 15,-7-4-52-15,-11-5-35 16,-10 2-4-16,-11-1-114 16</inkml:trace>
          <inkml:trace contextRef="#ctx0" brushRef="#br0" timeOffset="31186.0543">5222 5971 521 0,'15'-3'124'0,"-13"3"42"0,0 2-157 16,3 1-27-16,-4 5-11 16,-1 1-6-16,-6 9-6 15,-9 2 10-15,-7 8 10 16,-1-1 15-16,-9 9 15 15,2-1 11-15,1 6 7 16,0 1 0-16,1 9-1 16,7 2-8-16,6 16-3 15,10-1-8 1,13 16-2-16,10-6-4 16,14 7-3-16,4-14-2 0,11 4-1 15,-2-17-1-15,4 0 0 0,-9-8 1 16,0 3 1-16,-12-11 2 15,-4 3 2-15,-13-11 1 16,-4 5-1-16,-11-10-1 16,-15 5-1-16,-8-4 0 15,-19 4-1-15,-8-4 2 16,-15 2 4-16,-3-7 4 16,-11 5 6-16,9-7 1 15,-9-3-1-15,10-4-4 16,1-2-2-16,16-8-6 15,3-6-2-15,16-3 1 0,14-4 0 16,14-4 1-16,16-9 3 16,15-5 3-1,21-15 3-15,12-6 1 0,23-26 0 16,5-6-2-16,23-25-1 16,-5 4-4-16,22-24 0 15,-12 12-1-15,20-17 2 16,-16 16 0-16,11-15 0 15,-20 14-1-15,7-10-1 16,-25 20-2-16,-1-3-1 16,-23 23 0-16,-11-5 1 15,-24 21 1-15,-21-4-3 0,-21 15-4 16,-30 2-13-16,-17 20-9 16,-33 5-16-16,-7 21 2 15,-21 23 3-15,10 20 12 16,-5 23-18-16,24 10-97 15,-6 18 29-15,19-3-307 16</inkml:trace>
        </inkml:traceGroup>
        <inkml:traceGroup>
          <inkml:annotationXML>
            <emma:emma xmlns:emma="http://www.w3.org/2003/04/emma" version="1.0">
              <emma:interpretation id="{80E8201E-CC59-4031-84AC-132BA3F40215}" emma:medium="tactile" emma:mode="ink">
                <msink:context xmlns:msink="http://schemas.microsoft.com/ink/2010/main" type="inkWord" rotatedBoundingBox="9055,8143 13129,7350 13540,9462 9466,1025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71383.0628">8471 6589 296 0,'-11'-2'104'0,"-3"1"15"16,3-1-84-16,2 2-8 15,1 0-14-15,2 2-8 16,-3-2-3-16,1 3-1 0,-4-1 1 16,-4 4 0-16,-3 2-1 15,-5 7 1-15,-3 2-1 16,-11 8 0-16,1 0 0 15,-11 8 2-15,0 2 1 16,-12 8 0-16,4 2 1 16,-9 13-1-16,4-2-1 15,-6 12-1-15,12-3-1 16,-1 10 1-16,13-7-1 0,1 5 0 16,12-8 0-16,4 6 0 15,6-14 0-15,7 9 3 16,4-8 1-16,6 5 2 15,8-8 0-15,2 5 2 16,4-12-2-16,6 2-2 16,4-7-2-16,6 3-2 15,0-9-4-15,7 3-12 16,-2-10-14-16,8-4-52 16,-4-11-57-16,8 0-9 15,-6-8-132-15</inkml:trace>
          <inkml:trace contextRef="#ctx0" brushRef="#br0" timeOffset="472209.0447">8412 7822 247 0,'6'-6'75'0,"-4"1"14"16,1 0-65-16,2 1-20 0,-2 1-11 16,-1 3-9-16,1 0-3 15,-4 2 5-15,-3 1 3 16,-4 2 11-16,-5 5 6 16,-4 2 5-16,-4 8-3 15,-1 1-3-15,-3 9 3 16,0 0 3-16,-1 10 2 15,2-2 1-15,0 5 1 16,5-5-2-16,4 7-1 16,5-8-5-16,5 6 0 15,2-7-3-15,3 4 0 16,3-5-1-16,2 3-1 16,0-8-2-16,9 2 0 15,-1-11 0-15,5 1 0 16,2-9 1-16,7-1-1 15,-4-7 0-15,5-4-2 0,-3-2-5 16,5-8-4-16,-5 1-35 16,3-7-58-16,-3 0 7 15,-5-8-151-15</inkml:trace>
          <inkml:trace contextRef="#ctx0" brushRef="#br0" timeOffset="472574.3966">8101 8209 350 0,'-5'2'81'0,"0"1"28"16,7 0-104-16,4 6-3 15,6 1-12-15,6 3-2 16,1-3-1-16,7 0-9 16,-1-5-6-16,5-5-15 15,-4-3-14-15,4-2-38 0,-3 0-4 16,1-5-68-16</inkml:trace>
          <inkml:trace contextRef="#ctx0" brushRef="#br0" timeOffset="473242.6169">8915 8003 187 0,'-2'-1'172'0,"0"-1"-41"15,-1 0-8-15,0 2-96 0,3 2-20 16,-2 0-7-16,2 3-6 15,0 0 1-15,-2-2 1 16,-1 4 2-16,3 1 5 16,-2-3-1-16,1 6 0 15,1 4 0-15,0-3-1 16,-2 6 0-16,0-3-1 16,1 2 1-16,-3-4-1 0,1 7 1 15,0-7-1-15,-1 6 1 16,3-1-2-16,2 2 0 15,3 0-1-15,1 1 0 16,3-1-1-16,2 2 1 16,-2-1 1-16,1 6 1 15,-1-2 0-15,-2 8 0 16,-1-3 1-16,-1 1 0 16,-3-4 0-16,-1 0 2 15,0-11 1-15,-5 1 2 16,4-4 2-16,-6-1 2 15,0-2 1-15,-6 1 0 16,-3-2-2-16,-9 2-1 16,-4-1-3-16,-9 2-2 15,0-1-3-15,-7-1-16 16,2-3-27-16,-13 1-100 0,1 6 11 16,-15 4-246-16</inkml:trace>
          <inkml:trace contextRef="#ctx0" brushRef="#br0" timeOffset="474781.2024">9653 7230 133 0,'22'-7'64'0,"3"-3"6"15,-4-3-28-15,8-1-14 16,-5 5-9-16,5 4 0 16,-4 0-12-16,3 8-10 15,-7 5-12-15,4 4-21 16,-5 3-20-16,0 1-3 16,-2 3 6-16,2-3 7 15,-3-1 17-15,1-5 8 16,-1-2 4-16,-1-8-29 15</inkml:trace>
          <inkml:trace contextRef="#ctx0" brushRef="#br0" timeOffset="475159.3689">9584 7525 231 0,'34'-21'89'0,"10"-9"6"16,0 3-64-16,13 2-9 16,-9 9-14-16,10 1-6 15,-8 10-10-15,10 1-33 16,-9 4-55-16,4 4 1 15,-9 4-142-15</inkml:trace>
          <inkml:trace contextRef="#ctx0" brushRef="#br0" timeOffset="479378.0454">11478 6351 325 0,'-2'0'90'16,"0"0"24"-16,1-1-91 15,-1 1-7-15,-1 0-6 16,-4-2-4-16,-1 4-1 15,-5-1-4-15,-4 3 1 16,-1-1-1-16,-6 5 0 16,0 1-1-16,-8 7 0 0,4 4 0 15,-14 10 1-15,2-2 1 16,-9 9 2-16,2-1 0 16,-9 9 0-16,3-2 0 15,-7 17-1-15,5-5-2 16,-6 13-1-16,9-7 1 15,1 12-1-15,11-11 0 16,3 9 0-16,12-11 1 16,2 6-1-16,7-6 0 0,1 8 1 15,3-10 0-15,0 2 2 16,2-12 0-16,4-3 0 16,2-12 0-16,6-1-1 15,3-9-1-15,2 2-1 16,3-7-1-16,5 0 0 15,-2-6-1-15,5-2 0 16,0-5 1-16,7-3-1 16,0-6-2-16,10 3-11 15,-2-1-8-15,11-1-28 16,-5 3-23-16,6 0-48 16,-8 0-8-16,-1 1-77 15</inkml:trace>
          <inkml:trace contextRef="#ctx0" brushRef="#br0" timeOffset="480406.692">11096 7706 277 0,'-2'3'93'0,"1"-3"8"15,1 2-78-15,6 3-10 16,3-2-12-16,6 1 1 16,4 1 3-16,10-4 2 15,1-2 0-15,13-6 1 16,2-3-3-16,8-7-1 16,-2 1-2-16,11-2-7 15,-6 3-11-15,4 1-65 16,-10 9-29-16,-1 5-22 15,-12 5-71-15</inkml:trace>
          <inkml:trace contextRef="#ctx0" brushRef="#br0" timeOffset="480062.7954">11596 7406 246 0,'3'-2'88'0,"-1"-1"8"15,-2 4-64-15,-2-1-10 0,0 5-5 16,-6 2-6-16,-2 5-1 16,-7 6-1-16,-2 5-6 15,-8 7-5-15,4 1 4 16,-7 9-1-16,2-1-1 16,-7 10 1-16,0-4 0 0,-2 8 4 15,2-8 0 1,2 8 1-16,10-10-1 0,1 7-2 15,8-7-4-15,4 5-6 16,8-9-7-16,4 1-12 16,4-11-4-16,7-2-4 15,7-9 6-15,2-3 5 16,1-8 7-16,9-7-3 16,-4-4-3-16,5-4-39 15,-1-3-15-15,-1-8-10 16,-6-1-31-16</inkml:trace>
        </inkml:traceGroup>
        <inkml:traceGroup>
          <inkml:annotationXML>
            <emma:emma xmlns:emma="http://www.w3.org/2003/04/emma" version="1.0">
              <emma:interpretation id="{2C3FB34C-C8BF-440F-8F4C-523F11E51052}" emma:medium="tactile" emma:mode="ink">
                <msink:context xmlns:msink="http://schemas.microsoft.com/ink/2010/main" type="inkWord" rotatedBoundingBox="14270,6390 18717,7181 18215,10002 13769,921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81231.5673">12187 7213 293 0,'-9'0'116'16,"3"0"8"-16,-1 0-76 16,7-3-27-16,3 3-9 15,4-2-12-15,6-3-1 16,6 0 2-16,7-2 0 16,7 1 1-16,15-2 0 15,6 4-1-15,14 1 1 16,0 0-1-16,15-6 2 15,-12 1-1-15,17-4 1 0,-7-1-1 16,14 1 0 0,-12 2-2-16,13 2-35 0,-16-2-33 15,1-1-59-15,-21-8-25 16,-12-11-100-16</inkml:trace>
          <inkml:trace contextRef="#ctx0" brushRef="#br0" timeOffset="484018.1621">14426 6654 163 0,'-3'-2'158'0,"3"-1"-38"15,-2 1-90-15,-1-1 91 16,-2-1-109-16,-2-1-5 16,1 0-8-16,-1 0-10 15,-3 2 5-15,0-2-2 16,-2 2 1-16,-8 1 1 16,1 0 4-16,-8 4 1 15,-1 1 0-15,-4 6 2 0,4 2-2 16,-5 6 1-16,6 1-1 15,1 9-3 1,6-2-1-16,-3 5-1 0,4 1-5 16,-1 7-1-16,5-3 4 15,0 10 3-15,2-5 2 16,7 10 6-16,1-7 0 16,5 7 2-16,3-6-1 0,5 5 1 15,0-11 0-15,6 2 0 16,-1-11 0-16,5 0 1 15,-4-11 0-15,4 0 0 16,-5-6-2-16,-1-1 0 16,-4-4-2-16,0 1-1 15,-3-4 0-15,0-1 0 16,-3 2 1-16,-2 3 3 16,-5 1 2-16,-7 11 5 15,-4 1 1-15,-12 7 3 16,-6 4-2-16,-14 6 3 15,-2-1-2-15,-14 4-1 16,1-6-1-16,-7 3-3 16,10-8-6-16,-8-3-4 15,13-9-3-15,-1-5-3 16,8-8 0-16,-2-5-6 0,17-3-6 16,4-6-102-16,9-1-20 15,7-6-34-15,8-7-67 16</inkml:trace>
          <inkml:trace contextRef="#ctx0" brushRef="#br0" timeOffset="494264.5451">18318 8236 318 0,'16'1'100'0,"11"1"24"15,1-4-86-15,18 2-20 16,9 2-7-16,10 5-20 15,-5-2-19-15,9 1-48 16,-10-2-48-16,-1-3-9 0,-14-1-105 16</inkml:trace>
          <inkml:trace contextRef="#ctx0" brushRef="#br0" timeOffset="493875.6">18738 7726 289 0,'-22'18'101'0,"4"-4"11"0,1-1-77 15,4-3-23-15,0 1-13 16,1-1-8-16,0 2 0 15,1-4 2-15,-1-1 2 16,4-2 6-16,-2 2 3 16,0-1 2-16,0 4 2 15,0 3 1-15,-7 12 2 16,2 4-2-16,-1 15-1 16,1 6-2-16,2 17-4 15,6-1-5-15,0 14-5 16,4-11-5-16,5 4-4 15,-1-13 1-15,1-2 2 16,6-13 2-16,2-7 5 16,0-16 3-16,5-2 1 0,0-15-1 15,7-5-6-15,-1-5-9 16,6-3-44-16,-1-2-33 16,3 0-12-16,-10 1-76 15</inkml:trace>
          <inkml:trace contextRef="#ctx0" brushRef="#br0" timeOffset="495083.2734">19443 5812 315 0,'13'5'130'0,"4"-2"-2"16,1 4-89-16,5 6-7 15,2 2-19-15,2 10-20 16,-4 7 11-16,4 16-1 16,-4 5-2-16,2 15 1 15,-5 2-1-15,-2 26 2 16,-1 0 2-16,-4 34 7 16,-6-4 2-16,-2 40 0 15,-2-7-1-15,-6 34-2 16,-2-17-6-16,-5 25-2 0,-5-29-1 15,-9 11-3-15,-4-39-6 16,-10 1-2-16,-3-36-44 16,-14 1-96-16,0-29 18 15,-25-1-261-15</inkml:trace>
          <inkml:trace contextRef="#ctx0" brushRef="#br0" timeOffset="499517.3215">20210 7303 320 0,'-10'-2'105'16,"2"2"20"-16,4-2-87 15,3 2-18-15,2 0-11 0,-1 2-6 16,4-2-7-16,-3 0 1 16,1 2 2-16,0-2 2 15,-1 0 3-15,3-4 0 16,4 4-1-16,4-3 1 15,4 1-2-15,6-1-1 16,1 3 0-16,4 0-2 16,3 2-3-16,6 4-10 15,-3 3-4-15,12-1-8 16,-2-3 0-16,0-2-6 16,-6-3 1-16,-4-1-41 15,-10 1-28-15,-8 0-11 16,-5 1-85-16</inkml:trace>
        </inkml:traceGroup>
        <inkml:traceGroup>
          <inkml:annotationXML>
            <emma:emma xmlns:emma="http://www.w3.org/2003/04/emma" version="1.0">
              <emma:interpretation id="{5FD28AE9-6472-4B2A-BAE3-D5602EA749C6}" emma:medium="tactile" emma:mode="ink">
                <msink:context xmlns:msink="http://schemas.microsoft.com/ink/2010/main" type="inkWord" rotatedBoundingBox="18852,7326 24441,6929 24635,9661 19046,1005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13302.7215">28277 6735 369 0,'6'0'96'0,"3"0"31"16,2 0-108-16,1-2-3 15,-1 1-7-15,3 4-4 16,-4-1-4 0,-2 1 1-16,5 4-1 0,2 1 0 15,-3 0-1-15,1 5 4 16,-5 2 1-16,-6 4 4 15,-7 1 1-15,-3 9 0 16,-7 8-2-16,-10 13-2 16,-2 5-4-16,-11 14 0 15,3 3-2-15,-8 14 0 16,5-6-1-16,-7 9-1 16,7-7-1-16,-5 6 1 15,5-12-1-15,-4 4 1 0,7-16 1 16,0-2 1-16,9-14 0 15,1-8 0-15,10-17-1 16,3-3-3-16,7-10-3 16,7-5-1-1,5-5-1-15,6-2 1 0,5-1 2 16,10 0-3-16,4-6 1 16,8 3-7-16,0-3-4 15,6-2-6-15,-4 1 5 16,7-2-7-16,-5 2-8 15,4 2-75-15,-7 3 21 0,-1-2-198 16</inkml:trace>
          <inkml:trace contextRef="#ctx0" brushRef="#br0" timeOffset="513888.4614">28474 7002 432 0,'0'5'106'0,"-1"-1"35"0,4-1-127 15,2 5-7-15,-4 2-6 16,3 8-3-16,-4 4 0 16,-5 8-1-16,0 0 3 15,-2 6-1-15,2-4 2 16,2 6-1-16,0-5 0 16,1 5 2-16,-1-4 1 15,-1-1 1-15,1-7 2 0,1 3 0 16,-1-8-1-1,6 6-2-15,2-2-3 0,7 1-7 16,-2-3-3-16,5-1-4 16,-7-5 1-16,-1-2 2 15,1-6 6-15,-6 3 6 16,1 1 5-16,-5 2 1 16,-3 2 2-16,-8 4-1 15,3-1-2-15,-10-1-2 16,4-3 0-16,-4 1 0 15,0-7-2-15,-5-2 1 16,3-5-1-16,-1-4-1 16,3-6-1-16,0-4-3 15,7-4-2-15,-4-9-5 0,7 3-3 16,-1-9-12-16,6 2-15 16,0-7-61-16,6 3-33 15,3-6-23-15,1 2-74 16</inkml:trace>
          <inkml:trace contextRef="#ctx0" brushRef="#br0" timeOffset="514145.3933">28482 7032 196 0,'-1'8'201'0,"-1"7"-58"15,4 0-119-15,3 2 118 16,1 1-141-16,4 2-4 16,2-5-2-16,1 0-3 15,-1-7-4-15,3 6-11 16,-2-6-8-16,-5 5-48 16,-4-5-47-16,-3 2-4 15,-4-5-49-15,0-5 69 16</inkml:trace>
          <inkml:trace contextRef="#ctx0" brushRef="#br0" timeOffset="514702.8351">28718 7128 354 0,'-13'12'139'16,"-4"-2"11"-16,1-3-87 15,-1 1-39-15,6 0-16 0,-1 7-15 16,2-2-10-16,3 7-8 16,2 2 1-16,-1 4 4 15,-1-1 10-15,0 5 8 16,1 0 8-16,4 2 2 15,2-2 0-15,3 4-2 16,4 0-3-16,3 1-1 16,2-6-1-16,8 0-1 15,-1-8-1-15,6-4 1 16,-1-7 0-16,1-5 1 16,-6-7 2-16,6-6 2 15,-1-4 0-15,4-9 0 16,-2-4-1-16,1-7-2 15,-4 1 0-15,-5-9 1 0,-4 5 2 16,-4-7 5 0,-5 3 3-16,-4-10 2 0,-2 5-1 15,-8-10-2-15,-2 8-6 16,-8-1-3-16,0 11-3 16,-8 1-1-16,5 12-1 15,-2-2-1-15,5 3-1 16,1-1-2-16,5 5-1 15,-2 0-10-15,3 4-9 16,-3 9-8-16,0 5-115 16,-3 5 28-16,5 2-282 15</inkml:trace>
          <inkml:trace contextRef="#ctx0" brushRef="#br0" timeOffset="515320.3432">28818 6388 286 0,'-12'-7'84'15,"4"-6"17"-15,3-2-80 16,3-1-7-16,2-1-3 16,2 2 6-16,-2 5-1 0,-2-3 1 15,2 8-1 1,0 0 4-16,-1 0-3 0,1 5 5 15,0 3 0-15,-2 2 2 16,0 2-8-16,2 8 2 16,0 0-4-16,0 10 3 15,7 4-1-15,3 16 0 16,3 7-4-16,7 19-2 16,2 4-5-16,-2 26-1 15,-4 4-3-15,1 32-1 16,-4 0 0-16,0 25 1 15,-3-11 1-15,-1 25 0 16,-6-21 1-16,-13 17 5 16,-3-26 1-16,-14 10 7 15,-6-31 0-15,-5 6 1 16,1-28-5-16,-13 10-6 16,4-23-9-16,-9 1-7 15,0-23-2-15,-11 0-3 0,3-25 0 16,-2-5-4-16,9-14-2 15,-4-1-21-15,17-10-46 16,-2-1-78-16,5-6-3 16,-1-4-179-16</inkml:trace>
          <inkml:trace contextRef="#ctx0" brushRef="#br0" timeOffset="40409.4422">2279 9927 337 0,'-10'19'124'0,"3"-9"11"0,12-2-73 16,14-6-43-16,19 3-4 15,8-4-3-15,14 3-4 16,0-1-6-16,13-2-3 15,-8-1-4-15,8 2-2 16,-7 1-42-16,4 6-94 16,-14 4 16-16,-1 7-254 15</inkml:trace>
          <inkml:trace contextRef="#ctx0" brushRef="#br0" timeOffset="39633.5156">1590 9162 360 0,'-2'-7'105'0,"-9"-3"31"0,-3-1-93 15,8 1-18-15,-4-2-1 16,-2 4-2-16,-1 1-9 16,1 2-5-16,-6 4-2 15,3-1-5-15,-5 5-3 16,-1 1-1-16,-8 4-2 15,1 4 1-15,-12 7 0 16,4 5 2-16,-9 9 1 16,5 2 1-16,-1 10 0 15,9-2 0-15,6 5 0 16,11-7 0-16,6 8 0 16,11-6 0-16,8 5 1 15,8-3-1-15,12 6 1 0,7-3 0 16,12 10 0-16,3-1 0 15,14 16 0-15,-6-2-1 16,3 7 1-16,-11-15 0 16,-6-3 4-16,-21-20 1 15,-3-3 5-15,-16-13 0 16,-12 8 1-16,-11-4-2 16,-20 9 3-16,-11-1-3 15,-25 9 1-15,-8-3-2 16,-20 6-1-16,1-3-5 0,-23 6-1 15,15-8-2-15,-10 0-1 16,25-9-2-16,0-8-1 16,29-13-5-16,2-1-4 15,22-9 0-15,1-1-3 16,15-4-4-16,8 1-27 16,12-4-108-16,6-4 22 15,11-6-293-15</inkml:trace>
          <inkml:trace contextRef="#ctx0" brushRef="#br0" timeOffset="492388.2001">17235 7348 168 0,'-2'0'88'0,"-1"0"-9"15,3 1-31-15,0-1-44 16,0 0-8-16,0 0-2 0,0 0 3 16,0 0 5-16,0 0 10 15,0 2 6-15,0-2 6 16,0-2-3-16,0 2-1 16,0 0-8-16,0-3-3 15,3 3-1-15,2 0 4 16,4-2 0-16,6 1 1 15,5 1 2-15,6-5-4 16,1 1-4-16,13-2-2 16,-2 1-2-16,7-4-3 15,-1 3-2-15,10-3-2 16,-11 4-17-16,6-1-21 16,-10 1-16-16,-1 1-56 15,-15 4-6-15,-1 2-96 16</inkml:trace>
          <inkml:trace contextRef="#ctx0" brushRef="#br0" timeOffset="493349.2168">18450 7384 387 0,'0'-8'129'16,"-10"3"21"-16,-1-2-98 15,6 4-34-15,1-2-6 0,-2-2-12 16,-6-3-6-16,-3 0-3 15,-6-5-2 1,-3 2 1-16,-4 3 2 0,0 7 3 16,-9 1 3-16,4 5 3 15,-7 7 0-15,4 5 2 16,-6 4 0-16,11 4 0 16,-1 8-1-16,7-1 0 15,0 12-2-15,9-1 0 16,1 12-1-16,3-1 0 0,6 11-2 15,7-7 0-15,3 4-1 16,1-13 1-16,5-4 0 16,0-15 1-16,1-10 3 15,6-13 1-15,4-10 5 16,4-13 2-16,5-19 1 16,2-6-1-16,11-20-1 15,0-6-4-15,10-21-2 16,0 2-2-16,10-22 1 15,-5 6-1-15,7-22 0 16,-10 11 1-16,6-19 0 16,-11 16 1-16,3-20 0 15,-11 17 0-15,-1-12 0 16,-12 22 0-16,-3-7-1 0,-9 28-1 16,-4 4 0-16,-6 26 0 15,-4 10 0-15,-6 25 0 16,-7 9 0-16,-2 16 0 15,-8 15 0-15,-1 11-1 16,-8 19 1-16,-1 11 0 16,-8 28 0-16,2 7 0 15,-6 37 0-15,2 4 0 16,-8 29 0-16,8-3 1 16,-1 35-1-16,3-22 0 15,1 15-1-15,9-25 1 0,-2-2-2 16,5-41 0-16,2-8-2 15,6-36-1-15,4-12-6 16,3-24-2-16,3-10-17 16,4-13-16-16,5-8-71 15,3-6-23-15,5-9-30 16,3-9-46-16</inkml:trace>
          <inkml:trace contextRef="#ctx0" brushRef="#br0" timeOffset="488602.3845">15960 7920 241 0,'-3'7'96'0,"-2"-2"6"16,3-3-65-16,1-2-11 15,1 0-14-15,0 0 0 16,-2-2-1-16,2 0 1 16,2 6-1-16,4 2 0 15,1-1-4-15,6 5-2 16,2 2-2-16,10-6 4 15,3 1 2-15,15-7 5 16,4-3 1-16,19-11-1 16,2-2-6-16,17-7-30 0,-4 3-31 15,6-4-79-15,-21 3-9 16,-11-2-163-16</inkml:trace>
          <inkml:trace contextRef="#ctx0" brushRef="#br0" timeOffset="488166.4131">16249 7708 215 0,'-3'-2'97'0,"-1"0"-1"0,3 2-52 16,1 0-14-16,1 0-14 15,1 0-3-15,0 0-3 16,-2 0-4-16,0 2-4 16,1 3 1-16,-2 2 1 0,-6 8 6 15,-1 1 4-15,-2 9 6 16,-5 2-1-16,-2 4 0 16,4-1-3-16,-2 7-2 15,3-2-4-15,2 3 0 16,5-7-3-16,0 1 0 15,5-4-3-15,2 0-2 16,5-6 0-16,3-1-2 16,1-2 1-16,4-4-1 15,0-7 0-15,2 2 0 16,-1-5 0-16,-1 0-1 16,4 0-2-16,1 1-6 15,-6-4-5-15,3 0-16 16,-2-1-18-16,-3-1-88 15,-6-1 14-15,-1-1-205 16</inkml:trace>
        </inkml:traceGroup>
        <inkml:traceGroup>
          <inkml:annotationXML>
            <emma:emma xmlns:emma="http://www.w3.org/2003/04/emma" version="1.0">
              <emma:interpretation id="{4ADBF494-6110-4FDA-BA8F-1BAC46B42368}" emma:medium="tactile" emma:mode="ink">
                <msink:context xmlns:msink="http://schemas.microsoft.com/ink/2010/main" type="inkWord" rotatedBoundingBox="24814,7532 30692,7584 30666,10514 24788,10462"/>
              </emma:interpretation>
            </emma:emma>
          </inkml:annotationXML>
          <inkml:trace contextRef="#ctx0" brushRef="#br0" timeOffset="501211.421">21671 6587 277 0,'-7'10'174'0,"1"2"-27"16,-3-9-40-16,8 4-85 16,2 1-16-16,11 4-2 15,3 3-4-15,5-2-3 16,1-5-3-16,13-5-6 0,-3-3-2 16,6-4-7-16,1-1-2 15,5-4-4-15,-5-1 4 16,5-1 1-16,-4-4 8 15,2 0-3-15,-8 1-7 16,2 1-89-16,-12 5 20 16,-1 5-231-16</inkml:trace>
          <inkml:trace contextRef="#ctx0" brushRef="#br0" timeOffset="501682.3451">22247 6826 372 0,'-28'37'97'0,"-4"13"26"16,6-1-115-16,-3 23-32 15,5-1-23-15,-5 19-13 16,3-7 2-16,-4 18-7 16,5-13 24-16,0 12 15 15,5-14 11-15,4 5 2 16,2-18 15-16,6-1 18 0,3-24 9 16,8-7 6-16,2-14-1 15,10-14-2-15,2-18-15 16,13-18-7-16,0-5-6 15,11-22 0-15,-1-6-1 16,13-11 0-16,-5 7-2 16,7-13 1-16,-7 5 7 15,5-15 16-15,-6 9 5 0,-1-23 12 16,-9 8 3-16,-2-14 0 16,-10 16-15-16,-14-2-3 15,-9 24-10-15,-12 2-4 16,-7 23-6-16,-13 0-4 15,-1 15-6-15,-11 4-5 16,6 12-5-16,-9 11-7 16,8 11-3-16,-4 16-15 15,6 7-11-15,-3 14-30 16,6 5-49-16,-1 11-5 16,7-6-112-16</inkml:trace>
          <inkml:trace contextRef="#ctx0" brushRef="#br0" timeOffset="502134.5005">22719 6766 452 0,'-4'17'115'0,"-7"10"37"16,-4 6-129-16,0 20-14 16,-4 5-5-16,-5 18-9 15,-3 6-5-15,-6 19-10 16,1-5-8-16,-6 19-24 16,6-11 6-16,-7 16 3 15,5-17 17-15,0 10 20 16,9-25 29-16,5-2 5 15,13-24 2-15,7-14-5 16,10-25-11-16,12-13-2 16,4-23-5-16,11-22-2 15,3-13-2-15,11-27 1 16,-4-10-2-16,4-23 1 16,-5 7 0-16,8-18 0 15,-11 14-1-15,-2-10-2 16,-12 21-1-16,-10-3-1 15,-14 26 1-15,-11 3 0 0,-11 25 2 16,-11 5-1 0,-2 18-1-16,-1 3-9 0,6 16-7 15,-4 4-46-15,8 5-73 16,-1 7 3-16,4 0-185 16</inkml:trace>
          <inkml:trace contextRef="#ctx0" brushRef="#br0" timeOffset="499834.6898">20240 7653 345 0,'15'0'89'15,"0"-2"28"-15,8-3-97 16,4 4-13-16,9-1-4 15,-3 4-12-15,11-4-33 16,-6 2-44-16,7-2-31 16,-6 4-32-16,1 3-28 15</inkml:trace>
          <inkml:trace contextRef="#ctx0" brushRef="#br0" timeOffset="500728.2092">21623 6639 145 0,'-12'-2'94'0,"2"2"-16"16,0-2-22-16,4 4-59 16,-4 1-6-16,3 1-2 15,-5 1 7-15,4 5 10 16,-3-2 20-16,2 3 12 16,-4 3 9-16,1 1-5 0,-1 5-2 15,0 0-16-15,-4 6-7 16,1 2-6-16,-3 6-1 15,1-1-3-15,-4 13 0 16,3-1-1-16,0 16-3 16,3 1-2-16,-1 11 1 15,7-5 0-15,5 7 3 16,2-9 2-16,8 1 5 16,5-13 0-16,10 1 3 15,1-13-2-15,14 2-3 16,2-9-4-16,7 3-2 15,-4-8-3-15,7 7 0 16,-14-9-1-16,2 9 1 16,-14-6 0-16,-7 9 0 15,-11-8 3-15,-10-1 4 16,-14-6 2-16,-16 0 3 16,-8-7 4-16,-21 4 1 0,-4-4-6 15,-11 0-1-15,6-3-4 16,-3-5-5-16,20-7-6 15,0-3-4-15,17-8-4 16,2-3-10-16,13-4-5 16,8-5-25-16,9 0-22 15,13-8-80-15,9-6 2 16,15-15-168-16</inkml:trace>
          <inkml:trace contextRef="#ctx0" brushRef="#br0" timeOffset="502775.2813">23090 7567 177 0,'-3'1'136'0,"0"-1"-25"15,1-1-26-15,2-1-55 16,2 4-20-16,3-1-7 15,0-1-3-15,3 4 0 16,0 1-1-16,6-4 1 16,-3 3 0-16,6-1 3 15,-2 4 2-15,5-2 1 16,-4 1 1-16,8 4-1 0,-8-2-3 16,6 2-11-16,-2 2-24 15,1 1-85-15,-4-3 11 16,3-1-211-16</inkml:trace>
          <inkml:trace contextRef="#ctx0" brushRef="#br0" timeOffset="505135.7388">23319 7467 191 0,'2'2'44'0,"0"-2"10"0,1 1-55 16,0-2-18-16,-1 1-3 15,1-2 4-15,-1 2 11 16,-2-3 16-16,-2 4 15 16,2-1 8-16,-1 2-2 15,-3 0-5-15,1 1-15 16,-2-1-5-16,0 3-12 16,-3 0-34-16,3 1-14 0,-2 1-13 15,1-2 5-15,-1 0 10 16,2-2 40-16,-5-3 18 15,2 2 15-15,-1 3-5 16,1-3-4-16,-2 1-4 16,4 0 5-16,1 0 20 15,0-3 7-15,1 2 9 16,3-2 3-16,-1 2-1 16,2-4-17-16,0 4 7 15,-2-2-4-15,2 0 0 16,2 0-7-16,-2 0 0 15,0-2-11-15,0 4 1 16,-3-2-4-16,-1 1 1 16,1 1-1-16,-2 0 1 0,3-2-5 15,1 1-1-15,1-1-3 16,1 0-3-16,-2 0-4 16,2 0 1-16,-1 0 0 15,-1 2 2-15,1-2 0 16,0 0 2-16,-2 2-1 15,2-1 1-15,0-1-3 16,0-1-2-16,3-1-1 16,4 5 4-16,3-3 1 0,5 4 2 15,5 2-1-15,3 3 2 16,0-6-5-16,4 2 0 16,-2 0-2-16,-2-3 1 15,-3-1 0-15,0 1-1 16,-4-2 1-16,-1-2 1 15,-1-1 0-15,1 1 1 16,-4 1-1-16,1-3 0 16,-4 3-1-16,2 1-1 15,-5-2 1-15,2 2-1 16,-6 0 0-16,4 0 1 16,-5 0 0-16,0 0 2 15,0 0 0-15,-1 0 2 16,1 0 1-16,1 0 1 15,-2 0 1-15,-1 0-3 16,-1 0-1-16,-4 2-2 16,-1-2-3-16,-1 0-2 0,4 0-2 15,-1 0-3-15,1 0-2 16,0 0-9-16,3 0-6 16,1 0-130-16,-1 0 36 15,7 3-329-15</inkml:trace>
          <inkml:trace contextRef="#ctx0" brushRef="#br0" timeOffset="505925.8032">24327 6853 391 0,'-15'0'93'15,"-5"1"35"-15,5 4-116 16,-3 7-6-16,0 8-4 15,-7 7-5-15,-2 2-1 0,-4 10 0 16,3-3 2-16,-9 7 2 16,7 0-1-16,-5 9 1 15,2-2 0-15,-3 13 2 16,1-5 1-16,-5 12 2 16,5-7 1-16,-1 13 3 15,4-11 0-15,5 8 0 16,8-13-4-16,4 3-1 15,8-17-2-15,7 1-2 16,7-17-1-16,4-2-2 16,4-12 1-16,7-6 1 15,1-13 2-15,12-14 5 16,1-12 2-16,9-15 2 16,-2-7-1-16,10-14-2 15,-6 2-3-15,3-10-1 0,-7 7-2 16,2-9 0-16,-9 12 1 15,-3-5-1-15,-11 8 1 16,-4-3 1-16,-8 11 0 16,-6-2 0-16,-4 11-1 15,-5 3 0-15,-5 13-1 16,-9 1-2-16,-1 14-1 16,-6 4-4-16,-2 11-2 15,-11 15-10-15,6 12-8 16,-7 13-38-16,4 7-32 0,-2 12-42 15,8-8-27-15,7 4-44 16</inkml:trace>
          <inkml:trace contextRef="#ctx0" brushRef="#br0" timeOffset="506342.8759">24387 7794 372 0,'-8'5'98'0,"-1"-3"27"0,-1-4-105 16,4 4-34-16,2 4-11 16,-1 9-13-16,-1 4-4 15,-7 9-1-15,-1 2 19 16,-7 10 8-16,1-1 13 0,-8 13 4 16,4-6 5-16,-7 9-3 15,6-8 1 1,-2 1-1-16,6-13-2 0,-1-1-32 15,9-7-55-15,1-7 6 16,6-10-150-16</inkml:trace>
          <inkml:trace contextRef="#ctx0" brushRef="#br0" timeOffset="506776.9802">25141 6748 400 0,'15'-11'105'0,"-15"7"28"15,-5 9-109-15,0 7-20 16,-5 13-1-16,-7 5-1 15,-6 19-1-15,-2 3 0 16,-8 13-1-16,1-4 0 16,-3 14 0-16,2-10 0 15,-5 13 1-15,5-9 0 0,-9 16-1 16,4-12 1 0,-10 13 0-16,8-14 0 0,-6-1 2 15,11-16-1-15,3-4 0 16,14-16 0-16,5-5-2 15,9-10-3-15,13-2-3 16,9-9 1-16,15-8 0 16,5-9 3-16,17-9 1 15,1-6 2-15,14-2-3 16,-7 4-3-16,9 1-13 16,-9 6-10-16,5 1-24 15,-13 2-20-15,1 1-55 16,-16 3 0-16,-7-1-107 15</inkml:trace>
          <inkml:trace contextRef="#ctx0" brushRef="#br0" timeOffset="507035.4962">25102 7548 398 0,'-36'44'107'15,"-4"15"31"-15,7 1-115 0,5 20-9 16,6 1-8-16,-3 17-11 16,5-5-12-16,-1 10-33 15,-1-12-19-15,4-1-66 16,8-24-13-16,2-11-113 15</inkml:trace>
          <inkml:trace contextRef="#ctx0" brushRef="#br0" timeOffset="507473.5856">26069 6240 406 0,'0'-21'106'0,"-10"11"34"15,-2 10-115-15,2 11-14 0,-8 18-3 16,-2 5-5-16,-8 21-4 16,-1 8 0-16,-9 19 0 15,0-3 0-15,-13 21 2 16,3-4 0-16,-12 25 2 16,3 4 1-16,-6 31 1 15,10-3 0-15,-5 39-2 16,12-7-2-16,2 17-7 15,13-28-4-15,3-8-3 16,11-53 1-16,7-30-7 16,12-41-9-16,9-16-96 15,13-16-8-15,9-5-45 16,2-8-19-16</inkml:trace>
          <inkml:trace contextRef="#ctx0" brushRef="#br0" timeOffset="509358.7503">26255 6835 242 0,'-9'14'89'0,"-2"5"17"16,1-6-65-16,-4 7-12 15,4-2-11-15,1 2-9 16,-3-3-13-16,-1 1-13 16,1-6-9-16,2-4-8 15,3-3 2-15,-1-3 5 16,1-2 17-16,-1-2 16 16,0 0 11-16,3-1 6 15,2 0 0-15,-2-1 0 16,3 1-8-16,0 0-3 15,1 1-4-15,1 0-5 0,-2 1-8 16,2 1-2-16,3-2 1 16,-3 2 0-16,0 2 3 15,2-1 11-15,0-1 4 16,-6 4 1-16,3 2 1 16,-6 3 0-16,-5 4-4 15,-4 5 0-15,1 5 2 16,-5 7 2-16,2 3-2 15,-4 11 2-15,2-3-2 16,-5 16-2-16,5-6-1 16,-3 10-1-16,3-6-4 0,2 5-2 15,6-7 0-15,6 0 0 16,6-10 0-16,8-1-1 16,4-11 1-16,7-2-1 15,1-8 1-15,5 2 1 16,-5-6 1-16,7 3 1 15,-7-2-1-15,1 4 0 16,-3-1-2-16,-1 3 0 16,-7-4 0-16,2 1 3 15,-6-6 1-15,-2 2 0 16,-3-6-1-16,-1 11 1 16,-5-4-3-16,-6 7-1 15,-4 2 0-15,-13 4 1 16,-2-9 2-16,-15-1-1 0,2-6 1 15,-14-3-3 1,9-7-4-16,-7-5-8 0,14-3-6 16,-4-12-10-1,12-5-8-15,5-15-51 0,8-3-56 16,6-19-3-16,11-6-154 16</inkml:trace>
          <inkml:trace contextRef="#ctx0" brushRef="#br0" timeOffset="509627.6931">26137 6813 465 0,'11'-2'93'0,"-1"2"41"15,9 4-146-15,2 6-27 16,4 1-26-16,3 4-74 16,-1-2-5-16,6-4-148 15</inkml:trace>
          <inkml:trace contextRef="#ctx0" brushRef="#br0" timeOffset="510251.1913">26545 7055 414 0,'-3'10'112'0,"-4"-5"29"16,1 0-117-16,-1 12-18 15,0 8-8-15,-6 11-15 16,-4 7-10-16,-3 11-20 15,1-5-6-15,-6 11-6 16,5-7 12-16,-4 12 17 16,5-7 24-16,0 17 10 15,6-5 12-15,3 6 7 16,5-6-6-16,10-2-1 16,5-18 0-16,8-11-1 15,2-14-6-15,10-13-1 0,0-14-1 16,10-13-2-16,-2-10-4 15,12-9-3-15,-5-3-2 16,8-11 2-16,-10 3 3 16,7-8 12-16,-12 1 7 15,2-9 4-15,-9 3 2 16,1-9 1-16,-12 8-8 0,-7-8-2 16,-10 8-1-16,-8-6-2 15,-8 12-5-15,-9-9-1 16,-1 12-4-16,-2-8-3 15,0 12-4-15,1 4-4 16,2 14-3-16,-1 13-7 16,-1 20-7-16,-7 18-19 15,3 12-5-15,-7 12-13 16,2 4-4-16,1 14-58 16,6-2 23-16,1 7-135 15</inkml:trace>
          <inkml:trace contextRef="#ctx0" brushRef="#br0" timeOffset="510761.1685">27138 6949 437 0,'0'7'101'16,"-7"8"38"-16,1 5-127 15,-3 16-13-15,-1 9-5 16,-6 11-18-16,-3 7-19 0,-4 11-25 16,-2-8 2-16,-6 12 4 15,6-10 21-15,-5 10 20 16,3-8 27-16,2 11 28 15,7-16 8-15,3 3 9 16,10-23-1-16,9-9-1 16,7-19-27-16,12-12-5 15,9-13-12-15,9-21-1 16,3-9-1-16,12-25 0 16,-6-3-2-16,13-19 1 15,-12 9 0-15,6-14 4 16,-12 15 2-16,-2-6 5 15,-12 16 1-15,-7-5 4 16,-11 17-2-16,-11 2-1 16,-9 14-5-16,-10 4-3 15,-4 13-6-15,-9 4-9 0,3 9-5 16,-6 9-22-16,5 9-30 16,-5 8-85-16,4 5 4 15,-4 8-192-15</inkml:trace>
          <inkml:trace contextRef="#ctx0" brushRef="#br0" timeOffset="512632.4799">27777 7361 319 0,'-3'-2'91'15,"-2"2"20"-15,3 0-90 16,0-2-16-16,2 1-3 0,0 2-2 16,-1-2 2-1,2 1 4-15,1 1 5 0,-2-1 1 16,0 0 0-16,2 0-1 16,1-1 1-16,0-1-4 15,9 1 6-15,0-1 1 16,4-1 2-16,2 1-4 15,11 0-1-15,-1-3-7 0,8-3-3 16,-1 1-5 0,3-1-7-16,-6 3-4 0,-1 3-13 15,-9 4-11-15,-4 5-10 16,-9 3-55-16,-3 0-23 16,-7 1-13-16,-8-1-53 15</inkml:trace>
        </inkml:traceGroup>
      </inkml:traceGroup>
    </inkml:traceGroup>
    <inkml:traceGroup>
      <inkml:annotationXML>
        <emma:emma xmlns:emma="http://www.w3.org/2003/04/emma" version="1.0">
          <emma:interpretation id="{5315988F-1453-4243-8A1E-E4AA46DF7855}" emma:medium="tactile" emma:mode="ink">
            <msink:context xmlns:msink="http://schemas.microsoft.com/ink/2010/main" type="paragraph" rotatedBoundingBox="2114,9946 8779,9971 8770,12455 2104,12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22BDBB-1DCE-4BE8-965F-87648C68F6B7}" emma:medium="tactile" emma:mode="ink">
              <msink:context xmlns:msink="http://schemas.microsoft.com/ink/2010/main" type="inkBullet" rotatedBoundingBox="2112,10434 4671,10444 4665,12148 2105,12138"/>
            </emma:interpretation>
          </emma:emma>
        </inkml:annotationXML>
        <inkml:trace contextRef="#ctx0" brushRef="#br0" timeOffset="39633.5156">1590 9162 360 0,'-2'-7'105'0,"-9"-3"31"0,-3-1-93 15,8 1-18-15,-4-2-1 16,-2 4-2-16,-1 1-9 16,1 2-5-16,-6 4-2 15,3-1-5-15,-5 5-3 16,-1 1-1-16,-8 4-2 15,1 4 1-15,-12 7 0 16,4 5 2-16,-9 9 1 16,5 2 1-16,-1 10 0 15,9-2 0-15,6 5 0 16,11-7 0-16,6 8 0 16,11-6 0-16,8 5 1 15,8-3-1-15,12 6 1 0,7-3 0 16,12 10 0-16,3-1 0 15,14 16 0-15,-6-2-1 16,3 7 1-16,-11-15 0 16,-6-3 4-16,-21-20 1 15,-3-3 5-15,-16-13 0 16,-12 8 1-16,-11-4-2 16,-20 9 3-16,-11-1-3 15,-25 9 1-15,-8-3-2 16,-20 6-1-16,1-3-5 0,-23 6-1 15,15-8-2-15,-10 0-1 16,25-9-2-16,0-8-1 16,29-13-5-16,2-1-4 15,22-9 0-15,1-1-3 16,15-4-4-16,8 1-27 16,12-4-108-16,6-4 22 15,11-6-293-15</inkml:trace>
        <inkml:trace contextRef="#ctx0" brushRef="#br0" timeOffset="40409.4422">2279 9927 337 0,'-10'19'124'0,"3"-9"11"0,12-2-73 16,14-6-43-16,19 3-4 15,8-4-3-15,14 3-4 16,0-1-6-16,13-2-3 15,-8-1-4-15,8 2-2 16,-7 1-42-16,4 6-94 16,-14 4 16-16,-1 7-254 15</inkml:trace>
        <inkml:trace contextRef="#ctx0" brushRef="#br0" timeOffset="40136.2955">2437 9305 275 0,'-7'11'149'0,"0"-6"-17"16,1-3-48-16,11 0-68 16,5 1-13-16,8 2-1 15,7 3-1-15,10 4 0 16,-2-4 0-16,15 7-6 15,-3-2-4-15,6 1-12 16,-6-8-12-16,5 4-30 16,-17-5-15-16,-1 4-33 15,-12 1-1-15,-12 8-16 0,-11 0 25 16</inkml:trace>
      </inkml:traceGroup>
      <inkml:traceGroup>
        <inkml:annotationXML>
          <emma:emma xmlns:emma="http://www.w3.org/2003/04/emma" version="1.0">
            <emma:interpretation id="{AE2AB312-A978-4D38-92AA-231C10E8B2AD}" emma:medium="tactile" emma:mode="ink">
              <msink:context xmlns:msink="http://schemas.microsoft.com/ink/2010/main" type="line" rotatedBoundingBox="5270,9958 8779,9971 8770,12455 5261,12442"/>
            </emma:interpretation>
          </emma:emma>
        </inkml:annotationXML>
        <inkml:traceGroup>
          <inkml:annotationXML>
            <emma:emma xmlns:emma="http://www.w3.org/2003/04/emma" version="1.0">
              <emma:interpretation id="{4DF1A9D0-6FD4-41D2-94D3-39D6EA6F86C4}" emma:medium="tactile" emma:mode="ink">
                <msink:context xmlns:msink="http://schemas.microsoft.com/ink/2010/main" type="inkWord" rotatedBoundingBox="5270,9958 8779,9971 8770,12455 5261,12442"/>
              </emma:interpretation>
            </emma:emma>
          </inkml:annotationXML>
          <inkml:trace contextRef="#ctx0" brushRef="#br0" timeOffset="40892.3051">4128 8998 462 0,'15'-15'95'0,"0"3"46"0,8 4-140 16,4 3-2-16,-4 5-2 16,-8 10-1-16,-3 6-1 15,-10 6 1-15,-11 15 1 16,-7 2 2-16,-14 18 1 15,-8 4 0-15,-21 22 2 16,-2 4 2-16,-19 17 8 16,6-3 6-1,-9 14 8-15,16-12 0 0,2 11-1 16,19-14-8-16,6 10-5 16,17-17-9-16,5 3-2 15,11-20-2-15,9 1-2 16,8-19-1-16,6-4-2 15,7-10-1-15,7-1-3 16,4-12 1-16,5-1-6 0,1-7 0 16,5-9-2-16,-7-11 2 15,5-8 2-15,-6-13 5 16,1-12-7-16,-6-8-8 16,3-12-117-16,-7-1 25 15,-2-9-292-15</inkml:trace>
          <inkml:trace contextRef="#ctx0" brushRef="#br0" timeOffset="41166.5274">4155 9912 426 0,'-17'30'133'0,"-3"2"22"0,0 11-110 16,16 3-37-16,-8 26-3 15,2 8-5-15,-10 26-1 16,-5-2 0-16,-5 23-1 16,4-16-1-16,2 7-2 15,8-27-3-15,6-3-7 16,7-28-3-16,3-14-11 16,1-24-11-16,6-16-38 15,-1-17-34-15,8-17-23 0,-1-11-34 16,7-19 14-16</inkml:trace>
          <inkml:trace contextRef="#ctx0" brushRef="#br0" timeOffset="41634.7905">4930 9517 389 0,'28'-66'136'0,"-18"18"21"0,-1 10-103 16,-4 18-25-16,0 11-8 16,-7 18-14-16,-5 24-8 15,-3 15-4-15,-6 30-4 16,-7 15-3-16,-6 25-1 16,1-5 3-16,-5 20 4 15,5-16 3-15,1 23 2 16,11-21 1-16,1 4 3 15,11-28 0-15,3-9 2 16,6-34 0-16,5-9-1 16,3-20-1-16,7-11-3 15,5-16-1-15,6-22 1 16,1-17 0-16,9-34 0 16,-3-11 1-16,6-35 1 0,-8-1 2 15,2-20 2-15,-8 9 2 16,-2-19 2-16,-6 21 0 15,-10-10-1-15,-12 22-4 16,-9 5-3-16,-9 34-3 16,-10 13-4-16,1 29-2 15,-4 15-10-15,2 20-7 0,-2 17-41 16,4 14-47 0,-4 21-44-16,6 7-32 15,2 23-48-15</inkml:trace>
          <inkml:trace contextRef="#ctx0" brushRef="#br0" timeOffset="42187.8301">6001 8818 497 0,'-5'-3'106'0,"-5"1"40"0,8 7-151 15,-4 12-14-15,-6 10-11 16,-9 17-14-16,-6 8-21 15,-10 16-36-15,3-5 10 0,-5 7 27 16,8-12 31-16,1 5 49 16,3-13 64-16,4 0 8 15,7-17-17-15,4-5-12 16,7-15-22-16,12-9-24 16,6-11-8-16,10-13-7 15,7-5-5-15,13-15-16 16,0-6-16-16,12-19-6 15,-5-1 3-15,8-16 5 16,-6 8 22-16,4-11 32 16,-13 14 16-16,-3-6 13 15,-15 19 3-15,-10 5 1 16,-14 18-17-16,-14 8-8 16,-8 18-14-16,-18 9-8 15,-5 13-8-15,-13 17-7 16,6 8-6-16,-7 18-31 15,11 1-27-15,-4 9-63 16,9-6-16-16,-1 6-113 16</inkml:trace>
          <inkml:trace contextRef="#ctx0" brushRef="#br0" timeOffset="42576.3819">6786 8729 261 0,'-35'91'85'16,"-8"-1"7"-16,-10 26-62 15,2-5-41-15,-9 32-16 16,3-9 3-16,-12 22 3 16,1-14 2-16,-10 15 2 15,10-21 4-15,-9 17-41 16,9-23-7-16,-3 9-5 0,13-23 26 15,-5 5 13 1,14-28 37-16,0-1-20 0,15-23 13 16,1 1-93-16</inkml:trace>
          <inkml:trace contextRef="#ctx0" brushRef="#br0" timeOffset="43206.5244">6718 10425 419 0,'-1'32'109'0,"-1"3"35"16,0-5-120-16,4 11-9 16,0-8-7-16,-2 9-6 0,-4-2-7 15,-1 5-5-15,-1-14 0 16,-1 6-2-16,-1-11 0 15,-1 1 0-15,-1-11 4 16,2 1 0-16,0-5 3 16,1-4 2-16,2-6 1 15,7 1-1-15,3-3-1 16,1-5 0-16,4-2 1 16,7-3 4-16,0-5 3 15,7-15 0-15,5-1 0 0,6-9 0 16,-4-3-3-1,7-10 3-15,-4 3 2 0,0-11 8 16,-5 2 7-16,0-10 0 16,-4 9-3-16,-3-6 0 15,-7 14-8-15,-5 4-6 16,-8 16 3-16,-12 4 1 16,-5 10-1-16,-12 5-2 15,0 3-1-15,-7 6-2 16,-1 6-4-16,-2 15-5 15,4 3-4-15,-2 14-18 16,7 1-34-16,-5 12-92 16,5-1 5-16,-9 7-219 15</inkml:trace>
        </inkml:traceGroup>
      </inkml:traceGroup>
    </inkml:traceGroup>
    <inkml:traceGroup>
      <inkml:annotationXML>
        <emma:emma xmlns:emma="http://www.w3.org/2003/04/emma" version="1.0">
          <emma:interpretation id="{B0C23058-8E30-4D0D-A98C-D4ECBAFA437D}" emma:medium="tactile" emma:mode="ink">
            <msink:context xmlns:msink="http://schemas.microsoft.com/ink/2010/main" type="paragraph" rotatedBoundingBox="2042,13287 25050,9439 25676,13180 2668,17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419BCE-02E2-4309-A843-567734350A95}" emma:medium="tactile" emma:mode="ink">
              <msink:context xmlns:msink="http://schemas.microsoft.com/ink/2010/main" type="line" rotatedBoundingBox="2042,13287 25050,9439 25676,13180 2668,17028"/>
            </emma:interpretation>
          </emma:emma>
        </inkml:annotationXML>
        <inkml:traceGroup>
          <inkml:annotationXML>
            <emma:emma xmlns:emma="http://www.w3.org/2003/04/emma" version="1.0">
              <emma:interpretation id="{78C9CA26-289B-4A0E-B362-E4904D5CF88B}" emma:medium="tactile" emma:mode="ink">
                <msink:context xmlns:msink="http://schemas.microsoft.com/ink/2010/main" type="inkWord" rotatedBoundingBox="2042,13287 2946,13135 3315,15346 2412,1549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0237.0241">1172 11795 454 0,'-29'18'126'0,"3"-8"33"0,13-10-133 15,3 0-10-15,11 0-14 16,4 0-7-16,4 4-12 16,9-1-42-16,5 2-71 15,5-5-24-15,-1 2-55 16,-1-4 1-16</inkml:trace>
          <inkml:trace contextRef="#ctx0" brushRef="#br0" timeOffset="49905.727">1080 12755 250 0,'-5'-4'102'0,"-1"1"9"16,-1 3-67-16,0 0-11 16,4 0-11-16,-2 0-14 15,2 2-4-15,-2-2-1 16,-2-2-1-16,-1 2-2 15,1 0 1-15,-3 0 0 0,-1 0 3 16,-4 2 5-16,0-1 3 16,-7 3 2-16,2 1 0 15,-5 6 0-15,4 4-7 16,-6 5-1-16,6 2-2 16,-1 3 0-1,4-2 0-15,-2 0 1 0,8-1 0 16,-3-2 1-16,4-6 0 15,1 5 1-15,0-6 0 16,0 4 0-16,2-1-1 16,-1 7 1-16,3-3-1 0,-3 7 0 15,3-1-2-15,-1 6-2 16,2-2 0-16,0 10-1 16,0 0 0-16,0 11 0 15,0-3 1-15,2 7-1 16,-4-7 1-16,2 4-1 15,0-13 1-15,2 8-1 16,3-9 0-16,5 5 0 16,3-6-1-16,5 6 0 15,4-5 0-15,5 9 0 16,-2-6 0-16,6 6 0 16,-4-9 0-16,4 0 1 15,-2-11 1-15,10-3 1 16,1-7 1-16,10-5 1 15,-2-6 0-15,9-7 1 0,-7-4-3 16,6-4 1-16,-5-4-1 16,8 0-1-16,-10 4-1 15,8 1-1-15,-9 2-2 16,5-1-5-16,-8 4-3 16,5-6-3-16,-10-2-25 15,3-6-121-15,-12-3 34 16,-9-11-322-16</inkml:trace>
        </inkml:traceGroup>
        <inkml:traceGroup>
          <inkml:annotationXML>
            <emma:emma xmlns:emma="http://www.w3.org/2003/04/emma" version="1.0">
              <emma:interpretation id="{463E2AD8-5C56-4029-8E84-7B5AB4B9BFA4}" emma:medium="tactile" emma:mode="ink">
                <msink:context xmlns:msink="http://schemas.microsoft.com/ink/2010/main" type="inkWord" rotatedBoundingBox="3960,13767 8546,13001 8952,15434 4367,1620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0975.7551">2367 13113 159 0,'-2'12'139'15,"-3"-7"-26"-15,12 1 7 16,0 1-86-16,9 0-1 0,6 1-9 16,14 0-6-16,3 1-8 15,19-4-2-15,1-4-3 16,16-7-6-16,-4-6-7 15,9-5-62-15,-10-3-64 16,0-4-5-16,-17 2-171 16</inkml:trace>
          <inkml:trace contextRef="#ctx0" brushRef="#br0" timeOffset="50693.1612">2472 12771 259 0,'29'5'126'0,"6"-3"4"0,-1-2-69 16,10-4-14-16,-1-2-25 15,9-1-9-15,-4-1-10 0,4 3-11 16,-13 3-21-16,0 2-104 15,-16 5 18-15,-10 9-260 16</inkml:trace>
          <inkml:trace contextRef="#ctx0" brushRef="#br0" timeOffset="54275.6816">3840 12811 443 0,'-27'28'112'0,"-1"-1"40"0,14-12-130 16,8-5-5-16,9-7-6 15,5-1-5-15,4-4-6 16,6-5 0-16,6 2 1 0,7-6-1 15,1-6 1-15,11-8-1 16,-3-3 1-16,8-13-1 16,-7 1 0-16,6-12 1 15,-7 6-1-15,6-6 1 16,-6 6 0-16,8-6-1 16,-6 6 0-16,7-4 1 15,-4 9-1-15,5-3-1 16,-10 6 1-16,5 2-2 15,-10 9 0-15,1-3-3 16,-6 7-1-16,0-5-3 16,-5 5 0-16,0-7 0 15,-7 8 2-15,-3 0 1 16,-7 9 4-16,-6 7 1 16,-7 7 1-16,-12 14 0 15,-8 7 1-15,-10 19-1 0,-4 7 0 16,-11 22 1-16,2 2 0 15,-7 20 1-15,5 0 0 16,-6 21 0-16,4-10 1 16,-4 14-1-16,6-12 0 15,-10 15 0-15,5-14 1 16,-9 18 2-16,4-12 1 16,-8 10 0-16,10-19 0 15,-4 5 0-15,12-21-3 0,1 6 0 16,7-15-2-16,-1 5 0 15,8-14-1-15,-1 3 0 16,7-14 0-16,1 0-1 16,7-18-1-16,2-4-3 15,9-12-1-15,2-10-9 16,6-7-5-16,6-9-19 16,4-4-18-16,5-12-91 15,6-7 14-15,5-19-207 16</inkml:trace>
          <inkml:trace contextRef="#ctx0" brushRef="#br0" timeOffset="55255.9199">5347 12087 358 0,'-3'25'87'16,"-6"-3"33"-16,-1-1-102 15,2 3-11-15,-4 4 3 16,-1-2-4-16,-5 14-2 16,-2 5 0-16,-7 8 0 15,4 2-3-15,-10 13-1 16,0-3 0-16,-9 14 0 15,6-9-1-15,-11 13 1 16,4-10 0-16,-5 13 0 16,8-8 1-16,-5 17-1 15,4-10 0-15,-2 18 0 16,6-14 1-16,-1 9-1 0,6-15 0 16,4 5 3-16,8-20 2 15,4 2-2-15,6-13 0 16,3-1-1-16,4-13-1 15,6 5-2-15,0-15 2 16,7 2 2-16,4-6 0 16,9-8 3-16,2-8 1 15,10 1 1-15,-1-9-1 0,10-5 2 16,-5-4-1-16,11-6 2 16,-7-3 0-16,9-17 2 15,-9-10 0-15,10-16-2 16,-8-7-2-16,5-23-1 15,-5-2-2-15,6-19-2 16,-8 3 0-16,7-26 2 16,-7 12 0-16,9-19-1 15,-9 12 1-15,3-16-1 16,-8 16-1-16,6-14-2 16,-13 21 0-16,-3-6 0 15,-6 26-1-15,-5 0 0 16,-11 30 0-16,-4 5 0 15,-5 23-1-15,-11 3-1 16,-4 19-3-16,-9 8-3 16,1 13-4-16,-14 14-5 15,4 11-4-15,-8 14-4 0,6 1-2 16,-2 8-23-16,10-4-25 16,-1 4-61-16,6-8-7 15,-3 4-131-15</inkml:trace>
          <inkml:trace contextRef="#ctx0" brushRef="#br0" timeOffset="55812.0279">6424 11815 422 0,'5'2'108'16,"-5"-2"34"-16,2-4-119 16,-4-2-13-16,-3-6-2 0,0-1-6 15,-6-1-4-15,-3 1-3 16,-2 3-5-16,-4 5-2 16,-7 10-1-16,1 5 3 15,-7 10 3-15,1 7 4 0,1 11 3 16,2 2 1-16,3 8 2 15,7-2-2 1,3 2 0-16,6-4 0 0,5-5-1 16,5-7 0-16,5-2 0 15,5-9-1-15,5 1-1 16,1-5 0-16,6-4-1 16,0-8 0-16,7-5 0 15,-2-8 0-15,5-7 3 16,-3-5 1-16,6-7 5 15,-6-1 3-15,2-10 4 16,-3 0 1-16,1-11 1 16,-5 6-3-16,-2-10 0 15,-5 12-4-15,-6-1-2 16,-4 11-3-16,-9 1 0 16,-4 11-2-16,-9 1-10 15,-5 7-10-15,-9 6-39 16,1 6-19-16,-7 9-11 15,2 7 8-15,0 4-33 0,5-1 21 16,-4 7 11-16,7-7-47 16</inkml:trace>
          <inkml:trace contextRef="#ctx0" brushRef="#br0" timeOffset="56304.9507">6861 11860 312 0,'-18'63'161'0,"-12"12"-61"15,-5-7-41-15,-8 13-42 16,5-6-42-16,-7 14 28 16,5-4 28-16,-12 16-32 15,9-11-1-15,-8 13-2 16,-1-12 1-16,-9 12-1 0,3-13 0 15,-10 19-5-15,6-7-3 16,-9 17-2-16,11-13-1 16,-8 12 2-16,12-20 5 15,-2 2 3-15,14-21-7 0,1 4-46 16,10-19-56-16,-3 0-7 16,7-14-137-16</inkml:trace>
          <inkml:trace contextRef="#ctx0" brushRef="#br0" timeOffset="56911.6672">6247 14127 131 0,'11'40'44'0,"9"-6"8"16,3-16-35-16,11-8-8 16,-1-10-3-16,8-15 2 15,-1-7 1-15,8-16 7 16,-8-8 5-16,5-14 2 16,-3 2 7-16,1-12 14 15,-5 7-1-15,0-7 5 16,-5 12-1-16,-3-8-8 15,-8 11-19-15,-7-3-8 16,-9 15-12-16,-9-4-59 16,-10 14-65-16,-19 1-2 0,-6 17-183 15</inkml:trace>
          <inkml:trace contextRef="#ctx0" brushRef="#br0" timeOffset="56624.7174">6537 13233 371 0,'2'41'106'0,"-7"-4"26"15,-5 6-100-15,2-3-22 16,-6 5-4-16,-1-7-7 16,-1 7-25-16,-2-6-33 0,-7 10-74 15,0-6-7-15,-8 7-157 16</inkml:trace>
        </inkml:traceGroup>
        <inkml:traceGroup>
          <inkml:annotationXML>
            <emma:emma xmlns:emma="http://www.w3.org/2003/04/emma" version="1.0">
              <emma:interpretation id="{3DD3C8CD-E20B-49DF-A1FD-60CFFB95A38C}" emma:medium="tactile" emma:mode="ink">
                <msink:context xmlns:msink="http://schemas.microsoft.com/ink/2010/main" type="inkWord" rotatedBoundingBox="10775,12535 14255,11953 14640,14250 11159,1483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9976.626">10392 12129 423 0,'-3'0'114'0,"-2"-4"33"0,-2 3-117 15,2 1-21-15,-5 0-2 16,0 0-6-16,-10 3-2 16,-1 0 0-16,-8 4 0 15,-2 0 2-15,-12 3-1 16,-4 0 2-16,-11 1 2 16,0 4 1-16,-12 7 2 15,6 1 0-15,-8 12-1 16,11 3-3-16,-6 12-2 15,11-4 0-15,-4 16-2 16,10-4 1-16,-3 7-1 16,12-7 1-16,1 5-1 15,12-13 0-15,4-1 1 0,14-9-1 16,6 2 1-16,5-9 0 16,7 2-1-16,9-5 0 15,5-4-1-15,3-8 1 16,13-6-1-16,0-12 2 15,8-15-1 1,3-8 2-16,17-20 0 0,-5-5 0 16,19-27 0-16,-2-5 1 15,22-26 0-15,-9-2-1 16,14-25 0-16,-9 12 0 16,8-20 0-16,-16 15-1 0,9-24 1 15,-16 19-1-15,9-17 0 16,-14 21 1-16,2-11-1 15,-18 28 0-15,-5-4 0 16,-20 27 1-16,-9 11 0 16,-11 26 1-16,-7 15 3 15,-8 22 1-15,-10 16 0 16,-10 16 0-16,-14 29-2 16,-10 10-2-16,-17 28 0 15,-4 6-1-15,-8 20 1 16,7-14 1-16,-7 22 0 15,13-11 1-15,-5 16-2 16,9-14 1-16,-4 14-2 16,9-22 0-16,-1 10 0 0,12-17 1 15,-1 12-1-15,13-14 1 16,3 8-1-16,10-18 0 16,8 6-2-16,7-20 1 15,5-1-2-15,5-14 0 16,2-3 0-16,-1-17-1 15,8-2-4-15,-6-10-1 16,5-6-2-16,2-11-5 16,8-9-13-16,-1-7-20 15,8-13-109-15,-1-7 18 16,10-12-267-16</inkml:trace>
          <inkml:trace contextRef="#ctx0" brushRef="#br0" timeOffset="110486.9532">11338 12330 251 0,'-8'24'188'15,"-7"-10"-33"-15,-5 1-8 16,9 1-124-16,-3 6 0 0,3-1-10 16,-6 11-7-16,2-2-4 15,-5 3 0-15,2-5-2 16,-4 4 0-16,1-9 0 16,-7 2 0-16,1 0 1 15,-5 6-1-15,1 3 0 16,-2 5 0-16,3 1 0 15,-5 5 0-15,2-7 0 16,-4 7 0-16,9-7 0 0,1 2 0 16,9-8 0-16,7 1 0 15,11-8 0-15,8-2-1 16,8-5 0-16,13-1 0 16,1-5 1-16,11-2 0 15,-3-4 0-15,9-3 0 16,-2-1-1-16,4-2-3 15,-5-2-2-15,4-4-3 16,-9-4-3-16,0-5-2 16,-6-3-15-16,-2-9-108 15,-9-3-15-15,-7-3-45 16,-7 1-49-16</inkml:trace>
          <inkml:trace contextRef="#ctx0" brushRef="#br0" timeOffset="111086.9212">10978 12801 459 0,'-2'5'104'16,"2"-2"46"-16,0-1-133 15,7 1-7-15,5 2-1 0,1 0-2 16,2 0-5-16,8 0-2 16,0-1-1-16,6-4-4 15,0-4-2-15,11-4-12 16,-3-4-8-16,6-1-48 16,-5 0-73-16,4-1 4 15,-11 5-187-15</inkml:trace>
          <inkml:trace contextRef="#ctx0" brushRef="#br0" timeOffset="111566.1675">12142 11694 438 0,'-8'11'97'0,"4"-2"43"15,11-8-127-15,11-2-6 0,7-3 1 16,13 1-1-16,2-4-2 15,8-1-4-15,0 0-4 16,12-4-10-16,-5-3-9 16,3-1-41-16,-7-1-39 15,1-5-38-15,-17 4-31 16,-4-5-30-16</inkml:trace>
          <inkml:trace contextRef="#ctx0" brushRef="#br0" timeOffset="111618.0443">12285 11860 254 0,'-7'16'148'0,"4"-7"-18"16,3-6-39-16,13-1-67 15,7-6-13-15,15-1-2 16,5-3-8-16,11-4-21 16,0-1-32-16,11-5-83 15,-11 1 0-15,7 4-190 16</inkml:trace>
        </inkml:traceGroup>
        <inkml:traceGroup>
          <inkml:annotationXML>
            <emma:emma xmlns:emma="http://www.w3.org/2003/04/emma" version="1.0">
              <emma:interpretation id="{DD23705E-570A-40AA-B05B-9E3CA778766C}" emma:medium="tactile" emma:mode="ink">
                <msink:context xmlns:msink="http://schemas.microsoft.com/ink/2010/main" type="inkWord" rotatedBoundingBox="15038,11491 22484,10245 23048,13620 15602,1486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12518.2692">13570 10249 106 0,'-5'-13'162'0,"1"3"-52"16,1 4-61-16,5 1 64 0,3-4-91 15,5-1-8-15,8-1 3 16,0-3 1-16,10-4 1 16,0 3-3-16,11 0-2 15,-4-1-7-15,13 1-3 16,-4-2-3-16,8 1-1 15,-6 2 0-15,6 3-1 16,-12 1 0 0,-2 3 1-16,-10 5-1 0,-6 6 1 15,-9 7 1-15,-15 14 0 16,-9 10 4-16,-17 18 1 16,-9 5 1-16,-21 20 1 15,-5 0 0-15,-12 14-1 16,5-11-1-16,-3 9 0 15,17-17-2-15,8 1-1 16,15-16-2-16,4 2 1 0,14-10-1 16,4 0 1-16,4-10 2 15,7 1 1-15,10-8 0 16,3-1-1-16,7-10-1 16,13 1-2-16,4-7-1 15,11 4-5-15,4-6-5 16,11 2-15-16,-4-4-18 0,10-7-34 15,-13-7-15 1,2-9-51-16,-15-8-7 0,-5-6-63 16</inkml:trace>
          <inkml:trace contextRef="#ctx0" brushRef="#br0" timeOffset="113081.368">14649 10414 411 0,'1'-23'101'0,"-1"-4"32"0,2 9-117 16,0 1-16-16,1 9-1 16,-3 4-4-16,-3 11-2 15,-11 3-10-15,-1 7-2 0,-10 13-2 16,-1 4 0-16,-9 13 3 15,0-1 10-15,-5 14 7 16,4-5 9-16,-1 11 8 16,9-6 6-1,5 5 2-15,10-10-3 0,6-1-5 16,7-12-8-16,8-1-5 16,2-11-4-16,5-3-1 15,-2-9 0-15,7-6 0 16,-3-11 0-16,5-9 3 15,-4-10 0-15,7-17 2 16,-4-3 0-16,4-9 2 16,-3-2 0-16,-1-13 4 15,-6 7-1-15,0-13 0 16,-7 4-1-16,-3-11-2 16,-3 10-5-16,-5-6-3 0,-7 14-2 15,-3 2-5-15,-4 12-2 16,2 8-6-16,3 16-9 15,2 9-56-15,0 13-28 16,1 15-19-16,-1 12-54 16,-5 12 61-16</inkml:trace>
          <inkml:trace contextRef="#ctx0" brushRef="#br0" timeOffset="114810.3842">13543 11475 442 0,'-2'-2'102'0,"9"-3"35"0,1 0-129 16,9-2-6-16,3 2-6 15,6 2 6-15,1 3 0 0,11-3 6 16,2-1 4-16,20-7 6 16,4-6 1-16,29-6 6 15,4-4-3-15,29-1 4 16,-2 2-4-16,39-8-2 16,-9 8-5-16,27-1-4 15,-16 4-7-15,17 1-2 16,-31 11-1-16,6 1 0 15,-30 3 0-15,4 4 0 16,-28 3-1-16,4 2 0 16,-23 3 1-16,6 3-1 15,-19 0 1-15,1 4-1 16,-21-4 1-16,-4 2-1 0,-19-3-1 16,-5 1 0-1,-10-1-3-15,-8 3-3 0,-10 3-13 16,-13 10-19-16,-8 2-21 15,-23 8-117-15,-7-1 16 16,-17 6-270-16</inkml:trace>
          <inkml:trace contextRef="#ctx0" brushRef="#br0" timeOffset="115664.2123">14531 12177 475 0,'11'-15'101'0,"9"-7"47"16,5-1-142-16,5-3-3 15,-3 6-2-15,3-5-5 16,-9 5-2-16,-3-3-2 0,-6 6 1 16,-2-1 1-16,-10 9 2 15,-3 8 5-15,-6 4 3 16,-6 12 4-16,-3 10 1 15,-2 10 0-15,-1 3 0 16,1 13-3 0,5 1-3-16,5 14-1 0,5-3-3 15,6 20-5-15,9-1-3 16,2 16-11-16,3-12-8 0,3 5-6 16,-1-19 4-16,1-4 5 15,-3-22 12-15,0-1 7 16,-3-15 10-16,-4 0 8 15,-6-10 4-15,-4-5 9 16,-3-9 4-16,-10-4 2 16,-3-5-8-16,-12-6-2 15,-5-4-8-15,-11-4-3 16,-1-2-5-16,-3-5-1 16,9 3-3-16,1-3-2 15,12 1 0-15,6-2-1 16,10 5 2-16,4 0 1 15,8 6 2-15,8-5 0 16,7 3 1-16,9-9-1 16,11-5-2-16,14-8 0 0,9-4 0 15,19-13 0-15,1-1 0 16,13-14-1-16,-10 4 0 16,4-11 1-16,-15 8 0 15,-2-6-1-15,-13 10 2 16,-4-4 0-16,-13 14 5 15,-6 2 1-15,-14 14 2 16,-13 5 2-16,-13 10 0 0,-19 3-5 16,-13 6-2-16,-16 7-3 15,-4 8-3-15,-11 6-7 16,6 7-6-16,-5 9-13 16,14 5-11-16,-1 7-121 15,14 1-4-15,3 4-43 16,9-8-33-16</inkml:trace>
          <inkml:trace contextRef="#ctx0" brushRef="#br0" timeOffset="113717.2514">15220 10467 477 0,'-4'-10'105'0,"1"0"44"16,0 0-142-16,-2 3-9 15,1 6-5-15,-9 6-10 16,-3 5-3-16,-9 13 0 0,-4 7 2 16,-9 16 4-16,0 6 8 15,-2 14 2-15,4-4 4 16,1 7 2-16,10-6 1 15,5 2 3 1,8-15 0-16,4 0-1 0,8-12 0 16,2-7-2-16,6-7-2 0,4-9 0 15,3-7-1-15,5-8 1 16,3-8-1-16,3-16 0 16,3-2-1-16,5-17 1 15,-4-4 0-15,7-9 2 16,-6 4 4-16,1-11 7 15,-6 10 4-15,-1-10 5 16,-8 8 2-16,-5-5-2 16,-9 11-6-16,-8-3-4 15,-3 11-5-15,-9 1-4 16,-1 13-4-16,-9 4-5 16,2 16-4-16,-8 12-8 15,3 15-5-15,-1 15-13 16,6 5-6-16,3 11-42 15,9 1-37-15,5 4-17 16,9-3-39-16,9 4 28 16</inkml:trace>
          <inkml:trace contextRef="#ctx0" brushRef="#br0" timeOffset="114182.2844">15957 10210 183 0,'15'-15'0'16,"-9"1"224"-16,-6 9-182 0,0 5 110 16,-5 4-146-16,-10 19 141 15,-4 8-154-15,-18 21-5 16,-3 6 1-16,-6 17-2 15,3-6 5-15,-4 11 2 16,12-12 4-16,-3 10 3 16,11-5 2-16,3 12 2 15,9-15 0-15,6 3-1 16,13-15-1-16,6-8-1 16,9-20-2-16,15-9 1 15,2-18-1-15,16-14 0 16,-4-16 1-16,13-21 0 15,-3-7 3-15,12-19 1 0,-10-3 3 16,11-14 5-16,-8 5 2 16,5-17 4-16,-11 11 3 15,-1-9-5-15,-14 18-4 16,-9-2-4-16,-15 22-5 16,-11 10-9-16,-14 22 0 15,-19 11-12-15,-13 16-5 16,-22 18-23-16,-10 12-26 15,-17 21-93-15,3 6 10 16,-11 15-212-16</inkml:trace>
          <inkml:trace contextRef="#ctx0" brushRef="#br0" timeOffset="116479.3981">16397 11778 219 0,'25'-5'216'0,"14"-3"-62"16,8-7-135-16,14-3 122 16,-1 0-162-16,12-6-61 15,-11 6-72-15,5-5-4 16,-9 3-175-16</inkml:trace>
          <inkml:trace contextRef="#ctx0" brushRef="#br0" timeOffset="116178.3652">16445 11373 428 0,'3'0'116'0,"10"-5"35"16,7-5-123-16,12-1-8 16,3-4-9-16,11-2-4 15,-1 2-8-15,7 4-6 16,-6 4-4-16,6 7-6 16,-6 2-2-16,4 6-7 15,-9 2-6-15,1 2-58 0,-12-2-46 16,-9 4-12-1,-12-4-125-15</inkml:trace>
          <inkml:trace contextRef="#ctx0" brushRef="#br0" timeOffset="117468.1081">17481 11056 358 0,'6'-3'110'16,"6"-4"20"-16,8-4-93 16,3-4-31-16,7-9-2 15,-2 5-3-15,2-1 0 16,-7 0 2-16,1 0 2 15,-4 3-1-15,-5 2 1 16,-5 4-1-16,-2 2 2 16,-7 4 3-16,3 5 4 15,-3 0 2-15,-2 2 1 16,-1-4-4-16,5 4-4 16,2 1-4-16,10 6 2 0,5 1-2 15,10 6 1-15,2 2-1 16,4 6-2-1,-3 1-1-15,1 3-2 0,-6 0-1 16,-3 9 0-16,-10-3-2 16,-7 13-3-16,-8 1-1 15,-13 17-1-15,-10-4 1 0,-16 14 0 16,-6-5 5-16,-14 11 4 16,1-6 2-16,-12 16 3 15,5-6-1-15,-10 14 0 16,11-6-2-16,-14 9-4 15,11-16-3-15,-6 5-3 16,12-18-4-16,-2-5-5 16,15-20 3-16,6 1 1 15,14-21 5-15,6-5 6 16,9-10 5-16,10-3 3 16,6-8 0-16,14-2 7 15,4-3 0-15,21-4-1 16,4-3 0-16,17 0-3 15,0-2-10-15,17-1-9 16,-9 5-11-16,12 1-40 16,-8 2-18-16,6 0-56 0,-14 4-7 15,1-3-26-15,-15-4 23 16</inkml:trace>
          <inkml:trace contextRef="#ctx0" brushRef="#br0" timeOffset="117851.9682">18699 11201 249 0,'-10'-2'226'0,"0"9"-64"16,-1 3-153-16,-6 16 144 16,-3 6-165-16,-8 16-3 15,0 3 1-15,-2 12 1 16,5-8 8-16,0 13 1 15,7-3 3-15,-2 8 2 16,7-7 2-16,6 9 3 0,10-12 2 16,12 2 1-16,12-10-1 15,13 6 0-15,3-9-1 16,5 6-4-16,-5-10 0 16,-1 7-1-16,-11-10-2 15,-4-4-1-15,-11-11 0 16,-6-2 0-16,-8-10 1 15,-12 1 2-15,-8-6 2 0,-15 2 2 16,-9-3 1-16,-24-9 0 16,-6-2-5-16,-14-9-4 15,5-5-4-15,-7-5-7 16,21-1-5-16,4-4-9 16,18 3-8-16,2-6-123 15,18 1 33-15,7-12-308 16</inkml:trace>
          <inkml:trace contextRef="#ctx0" brushRef="#br0" timeOffset="118332.8382">18759 11129 232 0,'28'5'263'0,"11"0"-76"0,0 2-139 15,24 3 136-15,2 5-181 16,15 3-26-16,-5-1-16 16,6-1-80-16,-11-7-65 15,4-8-8-15,-16-6-167 16</inkml:trace>
          <inkml:trace contextRef="#ctx0" brushRef="#br0" timeOffset="118455.5077">19876 11312 336 0,'-31'33'194'16,"-9"-1"-24"-16,-10 4-49 15,7-1-109-15,-13 17-12 16,4 4-10-16,-9 20-1 16,6 2 0-16,-5 19 2 15,14-8 5-15,2 13-1 0,15-14-1 16,4 16-7-1,16-16-2-15,11 10 1 0,16-18 4 16,19-11 10-16,11-29 10 16,22-21 11-16,4-31 5 15,18-30 5-15,-3-21-4 16,16-28 2-16,-9-7-5 16,12-35-1-16,-15 12-6 15,3-25-3-15,-24 15-8 16,-9-19-13-16,-25 23-8 0,-15-14-14 15,-19 28-10-15,-24-2-66 16,-17 35-76-16,-19 22 1 16,-14 37-216-16</inkml:trace>
          <inkml:trace contextRef="#ctx0" brushRef="#br0" timeOffset="526663.8864">20027 9607 375 0,'10'8'114'16,"-5"-6"19"-16,5-2-91 15,7 2-36-15,10-2-2 16,1-2 0-16,12-1 0 0,-2-2-3 15,12-2-2 1,-6-1 2-16,13-2-2 0,-4-2 0 16,7 0-6-16,-4-2-5 15,11-1-31-15,-6 5-40 16,10 0-52-16,-3 1-22 16,7-2-86-16</inkml:trace>
          <inkml:trace contextRef="#ctx0" brushRef="#br0" timeOffset="526648.9223">20187 9255 176 0,'0'0'88'0,"0"2"-11"0,-2-2-38 16,-1 5-30-16,0 1-12 15,-9 8 0-15,-1 1 3 16,-4-1 0-16,0-2 1 0,-1 1 1 16,5-3-1-16,-2 0 0 15,0-1-1-15,0-1 2 16,3 0 3-16,1-3 3 16,4 0 1-16,2-2-5 15,5-1-8-15,2 0-1 16,4-4-4-16,6 2 4 15,6-2 10-15,9-3 18 16,3-1 3-16,8-4 5 16,0-2-2-16,7-1-4 15,-5 1-12-15,6-1-5 16,-6 1-5-16,5-1-3 16,-7 2-3-16,2-1-4 15,-8 4-5-15,-1-1-12 16,-8 1-4-16,2-2-28 15,-5 0-49-15,2-3 8 16,-6-2-126-16</inkml:trace>
        </inkml:traceGroup>
        <inkml:traceGroup>
          <inkml:annotationXML>
            <emma:emma xmlns:emma="http://www.w3.org/2003/04/emma" version="1.0">
              <emma:interpretation id="{C417D548-5854-4C38-AF2C-82E4ED03B5A4}" emma:medium="tactile" emma:mode="ink">
                <msink:context xmlns:msink="http://schemas.microsoft.com/ink/2010/main" type="inkWord" rotatedBoundingBox="23080,10410 25155,10063 25368,11341 23294,11687"/>
              </emma:interpretation>
              <emma:one-of disjunction-type="recognition" id="oneOf17">
                <emma:interpretation id="interp17" emma:lang="" emma:confidence="0">
                  <emma:literal>00</emma:literal>
                </emma:interpretation>
                <emma:interpretation id="interp18" emma:lang="" emma:confidence="0">
                  <emma:literal>0°</emma:literal>
                </emma:interpretation>
                <emma:interpretation id="interp19" emma:lang="" emma:confidence="0">
                  <emma:literal>O0</emma:literal>
                </emma:interpretation>
                <emma:interpretation id="interp20" emma:lang="" emma:confidence="0">
                  <emma:literal>OO</emma:literal>
                </emma:interpretation>
                <emma:interpretation id="interp21" emma:lang="" emma:confidence="0">
                  <emma:literal>0O</emma:literal>
                </emma:interpretation>
              </emma:one-of>
            </emma:emma>
          </inkml:annotationXML>
          <inkml:trace contextRef="#ctx0" brushRef="#br0" timeOffset="526717.7401">21854 8978 398 0,'6'1'109'16,"-2"3"27"-16,-4-3-110 15,3 4-19-15,-1 2-5 16,-1 5-1-16,-1 1 0 16,-5 4-1-16,-6 1 0 15,-9 7 0-15,-5 1 1 0,-10 7-1 16,-5 1 1-16,-6 9 1 15,1-2 3-15,-5 6 2 16,8-4 1-16,4 5 0 16,12-6-2-16,4 2-3 15,14-4-2-15,4 5-2 16,6-7 0-16,5 5-2 16,1-4 1-16,4 2 0 15,1-8 1-15,5 1 0 16,2-11 1-16,8-7 0 15,2-6 1-15,10-5-1 16,2-8 0-16,6-2-7 16,-3-2-5-16,1-4-41 15,-4 1-89-15,-3-5 10 16,-9 3-233-16</inkml:trace>
          <inkml:trace contextRef="#ctx0" brushRef="#br0" timeOffset="527080.6941">21859 9595 403 0,'-9'4'117'16,"6"-4"23"-16,-2 3-105 15,7 2-32-15,-4 10-1 16,-1 3-2-16,-4 9 0 16,-3 1-2-16,-2 10 0 15,-1-1-1-15,-5 9 0 16,0-1 1-16,-6 8 1 16,1-5 1-16,-3 9-1 15,4-9 1-15,-3 7 0 16,5-7 1-16,2 0-3 15,5-13-5-15,3 0-25 16,6-10-49-16,1-9-57 16,10-8-20-16,6-14-110 15</inkml:trace>
          <inkml:trace contextRef="#ctx0" brushRef="#br0" timeOffset="528111.2668">22523 9220 475 0,'0'-6'114'0,"-4"1"43"15,4 3-142-15,-3 7-6 16,-2 3-7-16,-7 10-18 16,-1 6-4-16,-10 11-2 15,-2 1 4-15,-5 9 4 16,0-4 9-16,-6 14 4 16,2-5 3-16,-4 15 1 15,7-6 1-15,-1 15-1 16,9-15-1-16,5 9-1 15,9-11-1-15,6-1 0 16,6-11-1-16,7-3-1 16,4-18 1-16,6-4 0 0,6-15 0 15,12-11 2-15,0-11 1 16,17-16 0-16,-3-10 0 16,9-19 0-16,-8-2 2 15,5-18 4-15,-8 3 5 16,-2-16 1-16,-9 7 0 15,-3-7-1-15,-9 14-4 16,-9 1-4-16,-10 22-1 0,-8 3-1 16,-8 22-4-16,-10 8 0 15,-4 17-3-15,-6 8-2 16,1 10-1-16,-4 10-7 16,2 1-1-16,0 6-7 15,5-4-2-15,1 4-15 16,10-9-18-16,1-1-82 15,6-6 10-15,9-2-193 16</inkml:trace>
          <inkml:trace contextRef="#ctx0" brushRef="#br0" timeOffset="528128.4634">23157 9137 238 0,'3'5'213'0,"-1"0"-57"0,-1 3-143 15,-6 7 144-15,0 7-153 16,-6 14-3-16,-7 4-3 16,-12 13-2-16,-2 2-1 15,-11 15-1-15,-2-5 2 16,-6 13 1-16,1-9 2 15,3 13 2-15,9-9-1 0,3 7 0 16,15-16 1 0,9-4 0-16,8-17-1 0,11-11 1 15,10-19 0-15,12-13 2 16,6-10 1-16,19-18 0 16,2-12 0-16,19-18 0 15,-3-4-2-15,13-17 4 16,-11 2 0-16,5-12 5 15,-20 7 2-15,-2-9 3 16,-22 13-3-16,-4-7-2 16,-19 17-5-16,-10 0-6 15,-13 17-6-15,-10 6-7 16,-4 17-5-16,-11 8 43 16,-3 15-195-16,-9 10 77 15,-8 3-496-15</inkml:trace>
        </inkml:traceGroup>
      </inkml:traceGroup>
    </inkml:traceGroup>
    <inkml:traceGroup>
      <inkml:annotationXML>
        <emma:emma xmlns:emma="http://www.w3.org/2003/04/emma" version="1.0">
          <emma:interpretation id="{0D8F46B7-583E-43E9-B643-C21AFF9841E5}" emma:medium="tactile" emma:mode="ink">
            <msink:context xmlns:msink="http://schemas.microsoft.com/ink/2010/main" type="paragraph" rotatedBoundingBox="2900,15555 18391,15412 18417,18193 2926,18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47970E-BBCA-442E-888F-F46B22670707}" emma:medium="tactile" emma:mode="ink">
              <msink:context xmlns:msink="http://schemas.microsoft.com/ink/2010/main" type="line" rotatedBoundingBox="2900,15555 18391,15412 18417,18193 2926,18336"/>
            </emma:interpretation>
          </emma:emma>
        </inkml:annotationXML>
        <inkml:traceGroup>
          <inkml:annotationXML>
            <emma:emma xmlns:emma="http://www.w3.org/2003/04/emma" version="1.0">
              <emma:interpretation id="{1929B1C5-C926-4595-8E75-CDA831CCEB73}" emma:medium="tactile" emma:mode="ink">
                <msink:context xmlns:msink="http://schemas.microsoft.com/ink/2010/main" type="inkWord" rotatedBoundingBox="2905,16021 7359,15980 7377,17959 2923,1800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4712.7787">1622 15731 204 0,'-2'-6'90'0,"-1"1"5"16,-1-4-39-16,3 3-34 0,-6-4 4 15,2 3-5-15,0-1-2 16,-2 1 5-16,-3-1 6 15,4 3-3-15,-6 1 0 16,-3 3 2-16,-1 6-11 16,-1 3-10-16,-5 5-2 15,3 2-4-15,-1 7-2 16,-2 3 4-16,-3 3 2 16,4 0 1-16,-6 12 1 15,4-5-1-15,-4 10-1 16,6-5-3-16,-3 6 0 15,8-6-2-15,-3 6 1 16,6-6 0-16,3 7 1 16,7-6 1-16,3 7 0 15,5-8-1-15,5 3 0 16,3-8-1-16,5 0 1 16,1-12 0-16,4-4 2 0,2-6 1 15,10-5 1-15,-4-9-1 16,12-8-1-16,-1 1-3 15,4-12-4-15,-4 0-11 16,4-10-26-16,-7 0-101 16,-5-13-21-16,-10-2-51 15,-18-14-29-15</inkml:trace>
          <inkml:trace contextRef="#ctx0" brushRef="#br0" timeOffset="74959.3939">1487 15248 517 0,'-7'15'126'0,"-4"-3"43"15,-1-6-148-15,14-1-16 16,10-1-6-16,4-3-14 15,6-1-10-15,8 0-73 16,-4-3-70-16,-1-2-6 0,-7-3-182 16</inkml:trace>
          <inkml:trace contextRef="#ctx0" brushRef="#br0" timeOffset="75626.1414">2164 15932 329 0,'-5'0'152'0,"-6"-2"1"0,-2 1-68 16,1 1-59-16,0 1-7 16,1 3-13-16,-6 4-3 15,4 0-2-15,-5 4 0 16,-1 1-1-16,-2 5 1 16,2 1-1-16,-4 4 0 15,3 0 0-15,-1 5 0 16,2-1 1-16,0 5 0 15,7-4 0-15,0 5 0 16,9-6 0-16,3 7-1 16,10-7 0-16,5 3 0 15,3-2 1-15,7-1 0 0,-2-9 1 16,5 2 0-16,-4-5 0 16,6-4-1-16,-9-2 0 15,1-1 0-15,-11-5-1 16,3 2 1-16,-13-3 0 15,6 3 3-15,-7-2 3 16,-2 2 4-16,-4 2 2 16,-9 6 2-16,-9 0 1 0,-10 9-2 15,-5 0-4-15,-7 2-2 16,-1-4-3-16,-1-1-6 16,5-9-4-16,0-2-5 15,11-5-4-15,6-1-10 16,8-2-7-16,8-2-47 15,10-1-37-15,3-12-51 16,4-3-35-16,4-17-50 16</inkml:trace>
          <inkml:trace contextRef="#ctx0" brushRef="#br0" timeOffset="76357.4092">2709 15695 142 0,'-8'18'207'0,"1"-8"-68"16,2-7-81-16,5 2 83 15,5-1-130-15,5-1-4 16,2 3-5-16,11 1-7 16,3-4 2-16,11 2-9 15,-2-3-13-15,10 0-59 16,-6-4-55-16,5 7-11 15,-13 2-138-15</inkml:trace>
          <inkml:trace contextRef="#ctx0" brushRef="#br0" timeOffset="76330.4729">2641 15431 446 0,'0'6'123'0,"0"-4"29"16,0-2-127-16,7 3-13 16,4 1-10-16,7 1-2 15,7 0-2-15,5 1-7 16,2-2-6-16,4-1-27 16,-1-1-15-16,2-6-15 0,-4-1-43 15,2-1-6-15,-10-3 26 16,-2-2 17-16,-8 1 18 15,-2 1 32-15,-6 3 19 16,-6-1-47-16</inkml:trace>
          <inkml:trace contextRef="#ctx0" brushRef="#br0" timeOffset="77111.5604">4419 14659 329 0,'-7'-7'145'16,"-1"2"7"-16,-2 2-79 0,-5 1-35 15,2 4-17-15,-9 4-3 16,-1 4-7-16,-9 7 2 15,1 1-2-15,-7 10 1 16,3 6-3-16,-10 11-2 16,3 3-4-16,-11 15-3 15,4 0-1-15,-13 13 0 16,4-3 0-16,-12 15 0 16,11-3 1-16,-5 24 0 15,10-2 0-15,-3 17 0 16,14-9 0-16,3 11-2 15,14-25-3-15,7 7-5 16,13-22-7-16,9 7-10 0,7-20-4 16,10-1-21-1,3-21-35-15,14-8-65 0,-6-18-2 16,14-6-146-16</inkml:trace>
          <inkml:trace contextRef="#ctx0" brushRef="#br0" timeOffset="77896.6033">4771 15550 414 0,'-3'17'135'0,"-4"-11"18"16,2 1-106-16,5-5-38 15,7 1-3-15,3-1-7 16,8-2 1-16,0-5 0 0,10-7 0 15,4-6-3-15,6-7-1 16,-3-5-1-16,10-11 0 16,-4-3-1-16,6-10 6 15,-4-1 3-15,8-10 2 16,-3 10 1-16,4-6 1 16,-7 8-3-16,9-5-1 15,-7 10-2-15,6-4 0 16,-6 11 0-16,-3 4-1 15,-10 15 0-15,-8 6-3 16,-13 13 1-16,-4 11 0 16,-13 10 0-16,-9 17 1 15,-8 8 2-15,-19 20 3 16,-7 0-1-16,-11 19 5 16,3-8 1-16,-8 16 4 15,12-9 0-15,-6 14-1 0,9-12-4 16,-5 10-3-16,10-15-3 15,-4 5-3-15,9-20-2 16,0 0-3-16,10-16-4 16,-2-6-8-16,12-13-3 15,-1-3-5-15,9-13-3 16,4-2-14-16,4-7-25 16,2-4-24-16,5-4-19 0,5-4-22 15,2-1-10-15,6-1 9 16</inkml:trace>
        </inkml:traceGroup>
        <inkml:traceGroup>
          <inkml:annotationXML>
            <emma:emma xmlns:emma="http://www.w3.org/2003/04/emma" version="1.0">
              <emma:interpretation id="{AB2BBE12-C104-46FE-95B7-71E7DEB62EF4}" emma:medium="tactile" emma:mode="ink">
                <msink:context xmlns:msink="http://schemas.microsoft.com/ink/2010/main" type="inkWord" rotatedBoundingBox="7811,15510 12964,15462 12988,18078 7835,1812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8451.7651">6132 15459 233 0,'-6'12'167'0,"-3"-7"-28"0,1 0-24 16,3-4-89-16,5 1-10 15,3-1-12-15,4 1-1 16,6 1 1-16,7-1 0 16,3-2 0-16,12 2-2 15,2 1-5-15,4 0-9 16,-3 2-6-16,4 2-19 15,-6 1-11-15,1-1-50 16,-6 1-16-16,1 2-11 16,-5-3-37-16,1 0 63 15</inkml:trace>
          <inkml:trace contextRef="#ctx0" brushRef="#br0" timeOffset="79267.127">7522 15095 325 0,'13'-15'154'0,"-6"-5"1"16,-9 6-68-16,0-3-54 15,1 2-15-15,-6 0-4 0,-1 8-10 16,-6 1-5-16,1 6-3 16,-8 5-2-16,-1 3-2 15,-6 12 0-15,0 7 2 16,-11 9 0-16,3 4 4 15,-9 11 0-15,5 1 1 16,-3 13 1-16,3-2 1 16,0 11-1-16,7-2 0 0,0 9-1 15,8-10-2-15,8 6-2 16,7-16-2-16,4 4-4 16,7-15 1-16,3 1-1 15,4-13 3-15,9 1 0 16,3-13 3-16,8-4 0 15,3-12 2-15,8-7 2 16,-1-10 2-16,8-11 3 16,-3-3 4-16,4-13 0 15,-9-5 0-15,2-13 0 16,-7 1-2-16,4-17-1 16,-9 1-2-16,0-16 0 15,-3 3-2-15,-5-16 0 16,-9 7 1-16,-4-14 1 15,-5 13 0-15,-7-5 1 16,-3 17-2-16,-7 2 1 0,-4 19-2 16,1 9 0-16,3 17-1 15,-5 13-2-15,5 14-1 16,-1 21-8-16,-1 13-8 16,-5 24-55-16,1 11-73 15,-6 22 0-15,4-1-193 16</inkml:trace>
          <inkml:trace contextRef="#ctx0" brushRef="#br0" timeOffset="80439.7592">7915 15861 421 0,'-3'-2'143'16,"-1"2"18"-16,1-2-114 15,-2 4-17-15,2-4-14 16,-5 4-14-16,-4 1 1 16,-5 6-5-16,-1 2-3 15,-5 11-3-15,-2 6-1 16,-10 15-4-16,2 2 1 0,-10 16-3 16,3 1-3-16,-7 11-3 15,8-3 0 1,-5 8-22-16,13-15-20 0,1 3-77 15,7-18 0-15,3 2-172 16</inkml:trace>
          <inkml:trace contextRef="#ctx0" brushRef="#br0" timeOffset="81078.5888">8790 14958 361 0,'-7'13'136'0,"-3"0"9"16,-5-1-89-16,1 8-36 15,-1 1-13-15,-5 7 0 16,0 1-4-16,-3 6 3 16,-1-4 0-16,-7 6 2 15,3-3-2-15,-7 11 0 16,5-2-4-16,-8 16-1 15,6-5-1-15,0 9 0 0,4-6 0 16,2 3 2-16,7-12 0 16,1 3 1-16,8-13 0 15,5 1 0-15,5-11-2 16,4-2-2-16,6-7 0 16,8-6 0-16,2-1 0 15,11-7-1-15,2-4 0 16,12-2-4-16,0-4-3 15,8-5-9-15,-6 0-6 16,6-4-34-16,-10 3-34 0,0-1-55 16,-11 2-19-16,-1 2-89 15</inkml:trace>
          <inkml:trace contextRef="#ctx0" brushRef="#br0" timeOffset="81535.205">8837 15512 472 0,'-22'12'122'15,"5"4"35"-15,-4 14-135 16,4 5-19-16,-3 15-12 15,4 5-6-15,-4 9-14 0,1 3-8 16,-5 11-13-16,4-8-9 16,-4 11-82-16,8-10 21 15,-4 9-195-15</inkml:trace>
          <inkml:trace contextRef="#ctx0" brushRef="#br0" timeOffset="81985.6302">9459 14129 198 0,'23'25'244'16,"-13"-5"-73"-16,4 17-115 15,-1 4 119-15,3 20-157 0,-4 4-7 16,1 25-5-16,-1-1-5 16,0 24-1-16,-7-3-1 15,-2 23-3-15,-5-14 0 16,-8 22-1-16,-3-14 0 16,-9 19 1-16,-1-20 2 0,-10 10 1 15,-2-22 3-15,-5 3-1 16,0-24 1-16,-8 1-1 15,5-16-2-15,-8 7-1 16,2-17-2-16,-4 2-9 16,9-19-6-16,-1-4-19 15,10-21-37-15,3-9-93 16,7-17 7-16,5-8-217 16</inkml:trace>
          <inkml:trace contextRef="#ctx0" brushRef="#br0" timeOffset="82538.7356">10022 15333 554 0,'-10'13'151'0,"-2"0"38"16,1-6-156-16,6-2-31 15,5-5-23-15,0 0-16 16,0 2-16-16,0-1-137 16,0 3 42-16,-4-1-331 15</inkml:trace>
          <inkml:trace contextRef="#ctx0" brushRef="#br0" timeOffset="83167.2601">10937 15155 488 0,'5'-20'140'0,"-7"2"42"0,-5-5-141 16,6-2-30-16,-6-2-8 15,-1 4-12-15,-12 5-20 16,-5 4 2-16,-8 11-9 15,-1 6 0-15,-7 14-4 16,4 11 8-16,-6 19 0 16,3 9 13-16,-8 24 4 15,8 5 5-15,-3 27-12 0,8 1-11 16,4 25-83-16,11-17 7 16,3 15-55-16,11-26 58 15,6-10 180-15,3-31 32 16,9-9-8-16,6-32-9 15,8-21-17-15,4-17-23 0,10-25-9 16,3-13-16 0,9-30-8-16,-4-8-6 0,13-31 3 15,-3 1 0-15,6-22 4 16,-6 14 2 0,0-16 3-16,-13 21 0 0,-1-6 0 15,-10 24-4-15,-8-2-3 16,-9 25-6-16,-11 10-4 15,-9 23-6-15,-7 19-8 16,-5 26-5-16,-10 20-19 16,0 20-31-16,-11 24-91 15,-2 9 10-15,-12 20-216 16</inkml:trace>
          <inkml:trace contextRef="#ctx0" brushRef="#br0" timeOffset="83592.1862">11262 15984 435 0,'-10'38'138'0,"-10"10"21"16,-2-2-118-16,-2 14-30 15,0-7-13-15,-6 19-15 16,1-3-10-16,-8 14-42 16,2-8-62-16,-5 5-21 15,5-16-44-15,1-4 7 16</inkml:trace>
        </inkml:traceGroup>
        <inkml:traceGroup>
          <inkml:annotationXML>
            <emma:emma xmlns:emma="http://www.w3.org/2003/04/emma" version="1.0">
              <emma:interpretation id="{4B033E27-23D2-4001-8F5C-493EF4656435}" emma:medium="tactile" emma:mode="ink">
                <msink:context xmlns:msink="http://schemas.microsoft.com/ink/2010/main" type="inkWord" rotatedBoundingBox="13346,16034 18396,15988 18417,18193 13367,1824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1276.9703">11810 15610 333 0,'-7'2'112'16,"4"1"16"-16,1-1-92 15,2-2-10-15,0-2-12 0,0 0-3 16,2 1-3-1,-1-9 0-15,3-4-4 0,6-7 1 16,5-4-2-16,6-12 0 16,3 4 0-16,14-8 3 15,-2-2-1-15,12-11 1 16,4 5-2-16,16-16 1 16,-3 5-3-16,16-10-1 15,-5 9 0-15,7-9-1 16,-11 12-1-16,-1 0 1 15,-16 15-1-15,-2-2 0 16,-13 17 1-16,-5 3 0 16,-14 12-1-16,-4 1 1 15,-9 10 0-15,-4 1 7 16,-6 2 0-16,-5 11 2 16,-6 6 0-16,-14 24-1 0,-6 13-6 15,-13 26 0-15,-9 5 0 16,-13 30-1-16,1-3 1 15,-17 30-1-15,4-3 0 16,-11 27 0-16,8-12 0 16,-5 21-1-16,13-24 1 15,-3 8-1-15,20-31 0 0,3-4-5 16,14-32-4 0,6-7-23-16,13-30-28 0,2-4-95 15,9-17 5-15,-1-12-212 16</inkml:trace>
          <inkml:trace contextRef="#ctx0" brushRef="#br0" timeOffset="99847.834">12910 15618 498 0,'-5'0'105'0,"5"2"48"16,4-4-148-16,2-1-3 0,4-4 0 15,0-1 0-15,4-4 0 16,1 1 0-16,1-1 0 16,1 4-2-16,6 1 0 15,2 2 0-15,15 0 0 16,1-1 0-16,14-6 0 16,3-1 0-16,7-2 0 15,-10 2 0-15,6-1-1 16,-9 8-2-16,-6 1-3 15,-9 5-4-15,1 0-8 16,-10 0-8-16,-1 3-44 16,-11-1-50-16,-1-2-26 15,-7 0-44-15,-8-5 8 16</inkml:trace>
          <inkml:trace contextRef="#ctx0" brushRef="#br0" timeOffset="100219.3595">13143 15698 405 0,'-18'32'103'15,"-6"-3"42"-15,8-2-114 0,4 0-13 16,6-4-2-16,2 3-2 15,6-2-11-15,8-3-1 16,6-4 1-16,19-2-2 16,5-9-1-16,17-4-5 15,-1-4-2-15,17-6-5 16,-7-2-4-16,16-2-41 16,-7 4-57-16,9 2-28 15,-7 6-46-15,4 1-11 16</inkml:trace>
          <inkml:trace contextRef="#ctx0" brushRef="#br0" timeOffset="102329.094">14831 15024 388 0,'-13'-7'106'0,"-4"2"36"16,2-3-112-16,-3 3-5 15,0 3-7-15,-5 4-5 16,-4-2-6-16,-3 3 1 16,4 2 1-16,-6 4-2 15,2-4-2-15,-1 10-2 16,1 5-2-16,-10 9-2 15,3 6 1-15,-6 12 1 16,3 1 0-16,-9 13 1 16,5-4 0-16,-2 21-1 15,6-2 0-15,-1 20 0 16,4-6-1-16,2 16 0 16,7-11 0-16,0 10-1 0,8-21 1 15,2 3 0-15,6-21 0 16,5-3 0-16,7-18 0 15,9-2 0-15,1-13-1 16,11-4-1-16,2-11 0 16,11-8 2-16,0-12 0 15,13-12 1-15,-6-7 0 16,16-15 2-16,-6-4-2 16,14-15 1-16,-5 2-1 0,15-21 1 15,-9 1-1-15,7-17-1 16,-10 5 1-16,2-22 0 15,-14 16-1-15,1-16 1 16,-14 16 0-16,-1-13 2 16,-11 19 1-16,-4-6 5 15,-11 19 1-15,-7-1 1 16,-11 14-1-16,-8 6-1 16,-7 14-5-16,-6 7-4 15,-3 17-5-15,-11 21-7 16,2 22-6-16,-13 30-17 15,0 13-11-15,-8 20-54 16,8 2-56-16,-6 9-7 16,15-9-141-16</inkml:trace>
          <inkml:trace contextRef="#ctx0" brushRef="#br0" timeOffset="102703.5721">14916 16073 450 0,'-3'2'127'15,"-6"-1"35"-15,1 4-124 16,5 4-22-16,-7 9-7 16,0 7-15-16,-5 18-11 15,-3 7-5-15,-7 18-12 16,-2-2-2-16,-6 17-18 15,0-8-10-15,-4 13-44 16,6-12-20-16,-1 4-17 16,10-13-42-16</inkml:trace>
          <inkml:trace contextRef="#ctx0" brushRef="#br0" timeOffset="103386.3404">15729 15298 352 0,'17'-27'125'0,"0"-1"17"16,-7 7-88-16,1-1-26 15,-3 7-14-15,-1 5-4 16,-5 5-5-16,-4 3-8 16,-6 4 6-16,-2 1 1 15,-3 2-3-15,-6 4-1 16,3 2 1-16,-8 8-1 15,1 2 1-15,-8 12 0 16,-3 4 0-16,-4 18 1 0,2-1 1 16,-7 21-1-16,6 0-1 15,-1 21-1-15,6-6-1 16,2 19-2-16,11-11-2 16,2 15-4-16,5-17-2 15,7 11 0-15,4-24 3 16,2-9 1-16,6-24 5 0,3-13 2 15,0-22 2 1,10-12 3-16,0-13 0 0,11-18 2 16,1-10 2-16,11-27 1 15,-2-6-3-15,11-21 0 16,-7 3-2-16,8-21-2 16,-8 14 0-16,5-22-2 15,-11 8 0-15,6-16 0 16,-10 15-1-16,2-12 2 15,-13 22 0-15,-4 3 1 16,-10 28 1-16,-11 12 1 16,-9 30 0-16,-12 18-3 15,-4 25-5-15,-13 21-10 16,1 16-11-16,-8 17-18 16,8 6-23-16,-4 11-87 15,11-6 13-15,-1 8-201 16</inkml:trace>
          <inkml:trace contextRef="#ctx0" brushRef="#br0" timeOffset="104110.1046">16681 15100 347 0,'-2'14'187'15,"-6"-3"-34"-15,-6-1-78 16,6-3-49-16,-7 1-49 15,-1-3 30-15,-11 5-5 16,-1 0-2-16,-7 10 0 16,0 2-1-16,-6 12-1 15,4 5-2-15,-9 15 0 16,4 3-1-16,-6 19 2 16,6 1 1-16,-2 19 1 15,9-5 1-15,0 19-2 0,10-9-1 16,2 19-4-16,6-14-1 15,5 13-3-15,6-17 0 16,4 2 0-16,7-23 3 16,8-1-1-16,2-25 0 15,9-7-4-15,4-15-1 16,5-6-4-16,-1-17 1 16,7-9 5-16,0-10 8 0,4-18 11 15,-3-10 9-15,6-14 6 16,-6-5 2-16,3-16 2 15,-10 4-6-15,2-15-3 16,-8 8-4-16,-4 1-3 16,-10 12-7-16,-1 6-1 15,-10 16-2-15,-12 2-2 16,-5 11 2-16,-15 4-1 16,-3 6 0-16,-11 9 0 15,0 10-1-15,-13 6 0 16,6 5 0-16,-11 11-1 15,6-1-3-15,-4 3-14 16,14-1-34-16,-3 3-94 16,15-3 7-16,-5-1-230 15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12:33.4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233835-843B-473F-80B4-564647E26A86}" emma:medium="tactile" emma:mode="ink">
          <msink:context xmlns:msink="http://schemas.microsoft.com/ink/2010/main" type="writingRegion" rotatedBoundingBox="15223,5458 19549,5201 19661,7084 15335,7341"/>
        </emma:interpretation>
      </emma:emma>
    </inkml:annotationXML>
    <inkml:traceGroup>
      <inkml:annotationXML>
        <emma:emma xmlns:emma="http://www.w3.org/2003/04/emma" version="1.0">
          <emma:interpretation id="{8AFB3411-B506-4950-8114-F5A95FB1DCFB}" emma:medium="tactile" emma:mode="ink">
            <msink:context xmlns:msink="http://schemas.microsoft.com/ink/2010/main" type="paragraph" rotatedBoundingBox="15223,5458 19549,5201 19661,7084 15335,7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95442-71D4-4463-9715-37747218A49E}" emma:medium="tactile" emma:mode="ink">
              <msink:context xmlns:msink="http://schemas.microsoft.com/ink/2010/main" type="line" rotatedBoundingBox="15223,5458 19549,5201 19661,7084 15335,7341"/>
            </emma:interpretation>
          </emma:emma>
        </inkml:annotationXML>
        <inkml:traceGroup>
          <inkml:annotationXML>
            <emma:emma xmlns:emma="http://www.w3.org/2003/04/emma" version="1.0">
              <emma:interpretation id="{A17FAC2A-8EFC-4C34-B360-365AD16C1D59}" emma:medium="tactile" emma:mode="ink">
                <msink:context xmlns:msink="http://schemas.microsoft.com/ink/2010/main" type="inkWord" rotatedBoundingBox="15247,5848 16981,5745 17035,6652 15301,67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16033 3958 368 0,'-16'8'89'0,"-3"0"32"15,8 4-107-15,2 3-5 16,6-2-3-16,0 4-3 15,1-2 0-15,2-1 2 16,0-2 2-16,3 3 2 16,-3 2 1-16,-1 3 2 15,-1 1-2-15,-5 11 1 16,-1 1-3-16,-8 13-1 16,-4 3-2-16,-9 15-2 15,0-1-2-15,-8 15 0 0,5-8-1 16,-4 15-2-16,4-11 1 15,-1 9-2-15,7-11 0 16,-3 6 0-16,8-13 1 16,3 3-1-16,6-15 0 15,9 3 0-15,6-11 0 16,7-3 0-16,6-11 0 16,11-1 0-16,3-10 0 0,10-5-2 15,-2-8 0-15,12-7-1 16,-5-7-1-16,9-6-7 15,-7-4-5-15,3-3-32 16,-9 2-37-16,1-4-37 16,-16 6-25-16,-3-4-43 15</inkml:trace>
          <inkml:trace contextRef="#ctx0" brushRef="#br0" timeOffset="539.5562">16070 4879 369 0,'-2'-2'80'0,"5"4"39"0,2 3-105 15,2 10-4-15,1 10 2 16,1 16-2-16,-4 6-4 15,-2 14-6-15,-5-1-5 16,-3 16-25-16,-5-4-12 16,-3 11-16-16,-2-10 1 0,0 0 4 15,0-17 21-15,2-8 14 16,6-19 5-16,2-10-52 16,4-10 13-16,2-9-142 15</inkml:trace>
        </inkml:traceGroup>
        <inkml:traceGroup>
          <inkml:annotationXML>
            <emma:emma xmlns:emma="http://www.w3.org/2003/04/emma" version="1.0">
              <emma:interpretation id="{3FCD3372-8426-4AED-8A88-7B27A38B6A7B}" emma:medium="tactile" emma:mode="ink">
                <msink:context xmlns:msink="http://schemas.microsoft.com/ink/2010/main" type="inkWord" rotatedBoundingBox="17229,5339 19549,5201 19661,7084 17341,7222"/>
              </emma:interpretation>
              <emma:one-of disjunction-type="recognition" id="oneOf1">
                <emma:interpretation id="interp1" emma:lang="" emma:confidence="0">
                  <emma:literal>484</emma:literal>
                </emma:interpretation>
                <emma:interpretation id="interp2" emma:lang="" emma:confidence="0">
                  <emma:literal>48 4</emma:literal>
                </emma:interpretation>
                <emma:interpretation id="interp3" emma:lang="" emma:confidence="0">
                  <emma:literal>4 84</emma:literal>
                </emma:interpretation>
                <emma:interpretation id="interp4" emma:lang="" emma:confidence="0">
                  <emma:literal>4 844</emma:literal>
                </emma:interpretation>
                <emma:interpretation id="interp5" emma:lang="" emma:confidence="0">
                  <emma:literal>488 4</emma:literal>
                </emma:interpretation>
              </emma:one-of>
            </emma:emma>
          </inkml:annotationXML>
          <inkml:trace contextRef="#ctx0" brushRef="#br0">16033 3958 368 0,'-16'8'89'0,"-3"0"32"15,8 4-107-15,2 3-5 16,6-2-3-16,0 4-3 15,1-2 0-15,2-1 2 16,0-2 2-16,3 3 2 16,-3 2 1-16,-1 3 2 15,-1 1-2-15,-5 11 1 16,-1 1-3-16,-8 13-1 16,-4 3-2-16,-9 15-2 15,0-1-2-15,-8 15 0 0,5-8-1 16,-4 15-2-16,4-11 1 15,-1 9-2-15,7-11 0 16,-3 6 0-16,8-13 1 16,3 3-1-16,6-15 0 15,9 3 0-15,6-11 0 16,7-3 0-16,6-11 0 16,11-1 0-16,3-10 0 0,10-5-2 15,-2-8 0-15,12-7-1 16,-5-7-1-16,9-6-7 15,-7-4-5-15,3-3-32 16,-9 2-37-16,1-4-37 16,-16 6-25-16,-3-4-43 15</inkml:trace>
          <inkml:trace contextRef="#ctx0" brushRef="#br0" timeOffset="539.5562">16070 4879 369 0,'-2'-2'80'0,"5"4"39"0,2 3-105 15,2 10-4-15,1 10 2 16,1 16-2-16,-4 6-4 15,-2 14-6-15,-5-1-5 16,-3 16-25-16,-5-4-12 16,-3 11-16-16,-2-10 1 0,0 0 4 15,0-17 21-15,2-8 14 16,6-19 5-16,2-10-52 16,4-10 13-16,2-9-142 15</inkml:trace>
          <inkml:trace contextRef="#ctx0" brushRef="#br0" timeOffset="1110.3852">17119 4190 421 0,'-7'0'102'0,"-3"0"33"0,4 3-123 16,4 6-12-16,4 2-4 15,-4 9-2-15,-1 5 1 16,-9 8 0-16,-5-1 1 15,-9 9 3-15,-2-4 3 16,-6 3 6-16,6-6 2 0,-2 1 2 16,7-3-1-16,0 8-2 15,8-4-6-15,0 11-1 16,8-2-2-16,2 13-2 16,7 1-1-16,5 14-7 15,1-6-1-15,2 6-1 16,2-15-2-16,-2 2-6 15,-4-17 5-15,-1 3 0 16,-3-7 2-16,-4-1 10 16,-5-10 11-16,-4-3 5 15,-4-8 2-15,-7-1 3 16,-1-4-6-16,-8-1-2 16,1-1-4-16,-7-5-2 15,2-5-1-15,-1-6-2 16,6-3-1-16,5-7-1 15,8-4-1-15,9-8 1 16,8-1 0-16,5-5 1 0,7 4 1 16,4-5 1-16,6 3-2 15,9-6 1-15,4 5 0 16,8-12-1-16,2 5 1 16,13-6-1-16,-5 3 1 15,9-9-1-15,-9 7 0 16,0-8 1-16,-15 8 1 15,-3-8 5-15,-12 7 2 0,-3-2 2 16,-6 6 1-16,-3-3-2 16,-2 9-4-16,-1-11-2 15,-3 9-3-15,-3-3 0 16,-4 6-1-16,-6 5-1 16,-2 12 1-16,-7 1-2 15,-3 12-2-15,-3 8-6 16,0 11-5-16,-6 9-21 15,1 10-18-15,0 10-91 16,3 0 10-16,-5 10-202 16</inkml:trace>
          <inkml:trace contextRef="#ctx0" brushRef="#br0" timeOffset="1827.6095">17803 4100 451 0,'16'-1'101'0,"-6"-3"42"0,-6 4-132 16,4 10-9-16,-3 7-1 0,-5 11-4 15,-10 5-3-15,-8 20-9 16,-10 2-4-16,-16 15-5 16,-5-9 4-16,-11 12 10 15,2-8 13-15,-5 7 8 16,11-9 7-16,6 10 1 16,13-12-7-1,4 6-5-15,13-14-5 0,6 6-4 16,10-12-3-16,5 3-10 15,8-12-5-15,7 0-16 16,5-15 1-16,8-4-8 16,2-11 0-16,8-5-38 15,-3-4-20-15,0-3-9 16,-7 1-82-16</inkml:trace>
          <inkml:trace contextRef="#ctx0" brushRef="#br0" timeOffset="1858.0583">17868 4784 234 0,'-7'-26'110'16,"-3"4"16"-16,-2 11-61 15,-9 11-11-15,3 19-18 0,-17 26-13 16,0 18-16-16,-10 34-6 15,5 7-5-15,-8 31-17 16,11-6-20-16,-6 24-91 16,5-17 10-16,-3 22-213 15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12:50.6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294-2 280 0,'14'3'71'0,"2"6"31"15,7-1-80-15,17 4-1 16,7-2-4-16,12 5 3 15,5 0-10-15,9-1-3 16,-2 3-3-16,15 3-1 16,-3-2-2-16,19 1 0 15,-8-1-1-15,11-2 1 16,-11-4 1-16,14 0 3 0,-11-2 0 16,21 0 1-16,-7-5 0 15,20 0-1-15,-10-2-3 16,15 2 0-16,-20-2-2 15,11 9-2-15,-19-1 0 16,8 8 1-16,-20 1-1 16,2 6 0-16,-22-1 1 0,-4 7 0 15,-21-6 0 1,-6 4 0-16,-15-5 1 16,-9 0 2-16,-11-4 3 0,-6 3 10 15,-8-6 4-15,-7 0 5 16,-4-1-1-16,-12-1-2 15,-6-2-9-15,-12-3-4 16,-3-4-5-16,-20-2-1 16,-3-5-1-16,-21-3 0 15,1-2 0-15,-23-2 0 16,9-1 0-16,-25-1 0 16,9 3-1-16,-22-1 1 15,11 4-1-15,-19 1 1 16,19 4 0-16,-12-1 2 15,23 3 0-15,-9 1 0 16,24-4-1-16,-7 4 0 0,24 0-2 16,-1 0 1-16,20 0-1 15,-5 0 0-15,16 2 0 16,-4 1 0-16,9 1 0 16,3 0 0-16,18 0 0 15,8-3-1-15,15 1-1 16,15 3-1-16,10-2 0 15,18 6-1-15,12-1 2 16,28-3 0-16,7-4 1 0,33-7 0 16,-2-6 0-16,30-6 0 15,-7-2 0-15,22 0-1 16,-19 5 0-16,15 5 0 16,-21 3 1-16,12 7 0 15,-25 5 1-15,2 9-1 16,-27 1 1-16,-7 9 0 15,-30 3 0-15,-4 4 0 16,-21-2 1-16,-7 2 0 16,-18-4 0-16,-4 3 2 15,-14-4 0-15,-13 7 0 16,-11-3 0-16,-24 10-1 16,-10-3-1-16,-36 6 0 15,-3-7 1-15,-26 4-1 16,7-12 0-16,-16-1 0 15,23-11 0-15,-16-2-2 16,20-8 0-16,-13-1 0 0,19 0 0 16,-5 2 0-16,24-1 0 15,1 4 0-15,25-1 1 16,8-3-1-16,23-1 1 16,6-5-15-16,24 0-16 15,15-3 11-15,15-4 0 16,20-4 0-16,13-4 17 15,24-10 17-15,7-2-9 0,32-9 3 16,-1 1 1-16,26-7 2 16,-11 11-2-16,21-1 1 15,-19 9-4-15,19-1 0 16,-18 9-3-16,13 4 0 16,-23 1-2-16,7 8 0 15,-31 4 0-15,1 4-1 16,-27-1 1-16,-7 2-1 15,-24 0 0-15,-11-4 1 16,-19-3 0-16,-6 0 3 16,-7-3 4-16,-14-2 3 15,-7 0-1-15,-21 3 0 16,-12 4-3-16,-31 6-4 16,-7 2-3-16,-30 5 0 15,2 0 0-15,-35 3 0 16,10-5 0-16,-22 2 0 0,20-3 1 15,-18 3-1-15,32-4 0 16,-8 4 0-16,28-2 0 16,3 2 1-16,29-6-1 15,9-1 0-15,23-2 0 16,6 1 0-16,14 0-2 16,8 3-2-16,14 3-1 15,9 7-1-15,9 3 0 16,14 7 1-16,9-4 3 0,18 1 1 15,11-5 0-15,32-4 0 16,4-8 0-16,28-7 0 16,0-6 1-16,29-7-1 15,-17-7 0-15,16-5 0 16,-20 4 0-16,2-3 0 16,-29 1 0-16,1 0 1 15,-22 6 0-15,5-6 0 16,-14 5 0-16,1-3 0 15,-20 3 1-15,-5-3-1 16,-23 8 0-16,-10 0 4 16,-16 2 5-16,-10-1-1 15,-12 1 0-15,-11-7-1 16,-11-2-3-16,-19-2-5 16,-8-1 0-16,-24-4 4 0,-4 3 0 15,-24-4 1-15,4 2 2 16,-28-7 6-16,9 0-2 15,-21-5 0-15,21-2-2 16,-20-3-1-16,24 6-4 16,-14-3-2-16,17 7-1 15,-10-1-1-15,20 2-1 16,-6-1-1-16,22 2-1 16,-8-3 0-16,16 6 0 0,-10-5 0 15,13 3 1-15,-1-4 2 16,21 1 1-1,0-7 0-15,22 2-1 0,3-5 1 16,14 4-1-16,4-2 0 16,9 4-1-16,4-4-1 15,13 3-1-15,14-4-1 16,12-5 0-16,23-4 0 16,13 2 0-16,24-4 1 15,1 7 2-15,21-7 0 16,-8 7 1-16,22-9 1 15,-13 2-1-15,22-4 1 16,-16 2 0-16,11 2 0 16,-22 10 0-16,8 4 0 15,-25 8 0-15,7 6 1 16,-22 4 0-16,3 4-1 16,-25 6 1-16,-6 3 1 0,-21-2 0 15,-7 4 7-15,-13-2 5 16,-11 0 4-16,-12-3-1 15,-24 8-1-15,-12 5-8 16,-34 8-5-16,-10 4-3 16,-27 12-1-16,0 0 1 0,-30 0 0 15,12-2 0-15,-17 3-3 16,21-9-2-16,-6 4 1 16,30-8-1-16,10 0 2 15,33-9 1-15,17-3 1 16,27-7-4-16,19-3-6 15,22-5 0-15,30-7 0 16,18-9 1-16,30-11 3 16,10-6 5-16,26-7 0 15,-8 5 0-15,21-4 1 16,-18 9 0-16,16 0 1 16,-18 3 0-16,13 3 0 15,-21 5 0-15,14 4 0 16,-22 7 0-16,1 11 1 15,-26 11-1-15,-5 14 0 16,-29 12 0-16,-7 26 0 16,-22 7 0-16,-13 22 1 15,-20-2 0-15,-20 22 1 0,-11-8 0 16,-22 23 0-16,-4-7 0 16,-16 18-1-16,9-17 0 15,-4 6-1-15,20-32 0 16,11-5-1-16,25-28-1 15,16-9-1-15,19-19-2 16,19-9-1-16,13-15 0 0,24-9 1 16,8-13 2-16,21-16 1 15,-4-4 1-15,16-15 0 16,-14 3 1-16,20-10 0 16,-11 6 0-16,25-7-2 15,-14 7-2-15,13-1-11 16,-19 11-16-16,8 2-116 15,-29 6 24-15,-24-7-293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29:43.3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C28DB5-1C81-4BC0-8475-9B2E92FD42A6}" emma:medium="tactile" emma:mode="ink">
          <msink:context xmlns:msink="http://schemas.microsoft.com/ink/2010/main" type="writingRegion" rotatedBoundingBox="657,558 34149,825 34056,12529 563,12262"/>
        </emma:interpretation>
      </emma:emma>
    </inkml:annotationXML>
    <inkml:traceGroup>
      <inkml:annotationXML>
        <emma:emma xmlns:emma="http://www.w3.org/2003/04/emma" version="1.0">
          <emma:interpretation id="{1FA92E59-5921-4EA6-AE9E-E1F09EBA513B}" emma:medium="tactile" emma:mode="ink">
            <msink:context xmlns:msink="http://schemas.microsoft.com/ink/2010/main" type="paragraph" rotatedBoundingBox="1277,519 33536,1216 33465,4508 1206,3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1036C-F446-47EB-A2E4-F90D85A34536}" emma:medium="tactile" emma:mode="ink">
              <msink:context xmlns:msink="http://schemas.microsoft.com/ink/2010/main" type="line" rotatedBoundingBox="1277,519 33536,1216 33465,4508 1206,3811"/>
            </emma:interpretation>
          </emma:emma>
        </inkml:annotationXML>
        <inkml:traceGroup>
          <inkml:annotationXML>
            <emma:emma xmlns:emma="http://www.w3.org/2003/04/emma" version="1.0">
              <emma:interpretation id="{18BCD691-41FE-4975-999A-1D87B7A9735A}" emma:medium="tactile" emma:mode="ink">
                <msink:context xmlns:msink="http://schemas.microsoft.com/ink/2010/main" type="inkWord" rotatedBoundingBox="1277,519 6937,641 6866,3933 1206,38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507 10 267 0,'-3'-3'101'15,"3"-1"10"-15,-2 3-79 0,2-1-9 16,-1 4-16 0,1-1 0-16,-4-1-5 0,-1 9 3 15,-3 4-1-15,-9 7 3 16,-1 8-2-16,-10 10 7 16,0-3 3-16,-9 10 3 15,4-3 0-15,-7 7 0 16,5-4-4-16,-6 10-2 15,8-7-5-15,-2 9-2 16,6-8-3-16,0 18-1 16,4-9-1-16,1 8 0 15,8-3-1-15,4 2 0 16,7-13-2-16,9 2-1 16,7-10-1-16,6-5 0 15,4-9-1-15,9-3 1 16,0-12 0-16,12-7 2 15,1-10 1-15,8-8-2 16,-3-5-4-16,10-9-20 0,-8-3-13 16,8-5-59-16,-8 4-28 15,5-2-17-15,-12 5-53 16</inkml:trace>
          <inkml:trace contextRef="#ctx0" brushRef="#br0" timeOffset="669.783">926 751 309 0,'-4'6'85'0,"-1"1"18"0,5-2-93 15,4 1-1 1,-3-2-11-16,4 6-2 15,-3-4 3-15,1 8 1 0,-3-3 2 16,-3 7 6-16,-4-3 4 16,-1 7 11-16,-2-5 2 15,0 1 1-15,2-8-5 16,1-2-5-16,4-3-10 16,3 2-3-16,3-2-4 0,5 8 1 15,2 4-1-15,5 6 0 16,0 0 0-16,3 5-1 15,-1-4 0-15,1 4 1 16,-3-5 0-16,0 4 0 16,-6-6 1-16,-4 4 1 15,-4-5-1-15,-6 3 2 16,0-4 2-16,-3 0 2 16,-4-4 2-16,1 0 3 15,-4-5 0-15,-10 0 0 16,-3-3-1-16,-11 1-2 15,0-3-3-15,-11 2-2 16,5-1-2-16,-5-1-4 16,10 0-1-16,-3-1-1 15,12 1-6-15,2-2-7 16,11 2-5-16,3-2-6 0,10 1-86 16,4-6-17-16,2-6-20 15,7-12-76-15</inkml:trace>
          <inkml:trace contextRef="#ctx0" brushRef="#br0" timeOffset="1736.4582">562-627 393 0,'-7'-9'82'0,"-1"3"37"0,8 2-120 15,5-1-12-15,0 4-15 16,5-1-64-16,0 5-26 16,-5 9-25-16,-3 6-55 15</inkml:trace>
          <inkml:trace contextRef="#ctx0" brushRef="#br0" timeOffset="2633.5721">1742 606 245 0,'22'12'75'0,"13"1"13"16,5 0-74-16,16 4-35 15,-1-2-64-15,8 3 3 16,-5-5-151-16</inkml:trace>
          <inkml:trace contextRef="#ctx0" brushRef="#br0" timeOffset="2376.2582">1598 143 270 0,'-13'10'72'0,"4"1"18"16,6-1-78-16,6 4-4 16,2 1-6-16,4 0-2 15,1 0-1-15,3 3 1 16,2-3 0-16,3-2 0 16,4 0 0-16,8 1 0 15,-1-4 3-15,11 0 1 16,-5-4-1-16,8-1 1 15,-3-2-1-15,5-1-5 16,-9-2-5-16,4-2-21 16,-8-3-16-16,-6-1-51 15,-9-2-4-15,-12 1-95 16</inkml:trace>
          <inkml:trace contextRef="#ctx0" brushRef="#br0" timeOffset="3396.6127">2951 414 214 0,'20'-9'110'15,"-5"-4"-4"-15,11-4-34 16,6-4-55-16,11-11-1 15,2-3-14-15,8-8-11 16,0-5-6-16,7-12-2 0,-7 0 0 16,8-11 2-16,-7 3 8 15,2-8 6-15,-8 9 7 16,9-4 2-16,-8 13 1 16,5-4-1-16,-8 13-2 15,2-3-4-15,-10 14-2 16,-4 1-4-16,-10 14-1 15,-4 7-1-15,-10 9 0 16,-6 7 3-16,-6 7 4 16,-5 12 1-16,-4 8 2 0,-9 16 1 15,-3 7-2-15,-14 25 1 16,-4 3-2-16,-14 28 2 16,-3 0 2-16,-10 25 5 15,6-13 2-15,-9 28 1 16,11-16-2-16,-5 21-2 15,10-18-6-15,-4 14-2 16,7-30-2-16,-4 1-3 16,8-29-7-16,-5 1-8 15,8-24-6-15,-3-1-42 16,11-15-43-16,-3-9 1 16,12-11-121-16</inkml:trace>
          <inkml:trace contextRef="#ctx0" brushRef="#br0" timeOffset="4008.7058">3263-1092 347 0,'-2'-2'104'16,"-3"0"23"-16,-1 7-96 16,1 5-19-16,-4 12-6 15,0 3-10-15,-6 10-1 16,-2 0 0-16,-5 9 1 16,2-2 3-16,-6 8 3 15,-2-4 2-15,-9 9 3 16,-1-4 1-16,-10 16 0 0,1-2 0 15,-6 23 0-15,5-2-3 16,-2 32-1-16,10 0 0 16,-1 31-2-16,4-6-1 15,6 26 0-15,4-18-1 16,6 15 0-16,7-25 0 16,6 7-1-16,6-25-2 0,4 8-1 15,-4-23 1-15,1 7 0 16,-3-22 0-16,1-4 2 15,0-26 1-15,5-6-13 16,6-24-11-16,5-3-33 16,5-12-29-16,6-6-44 15,-1-7-15-15,7-4-51 16</inkml:trace>
          <inkml:trace contextRef="#ctx0" brushRef="#br0" timeOffset="4435.5503">4085 653 344 0,'0'3'65'0,"1"-3"39"15,11-2-103-15,10-4 0 16,3-1 3-16,14-5-4 16,3-3-9-16,9-1-48 15,-1 1-48-15,7-3-6 16,-8 6-125-16</inkml:trace>
          <inkml:trace contextRef="#ctx0" brushRef="#br0" timeOffset="7843.8711">5498-53 133 0,'-10'-15'50'0,"0"0"5"15,3 0-38-15,2-1-8 16,7 2-10-16,-1-2-10 16,3 2-2-16,-1 1 2 15,-1 6 7-15,-6 1 6 16,-2 3 8-16,-4 4 4 16,-4 3-2-16,-2 4-3 15,-1 2-2-15,-4 6-4 16,-1 4-2-16,-6 10 0 0,0 3 1 15,-12 12 1 1,2 3 0-16,-7 14 0 0,3-1-2 16,-3 17 1-16,12-1-1 15,-3 19-1-15,9 2 1 16,-1 23-2-16,6-5-1 16,1 19-4-16,4-12 0 15,-3 9-2-15,9-20 2 16,-1-1 9-16,0-28 12 0,6-15-3 15,2-30 1-15,4-11-1 16,5-19-9-16,10-11-7 16,7-9 4-16,9-15 1 15,4-7 2-15,12-11 3 16,-2 0 1-16,6-15 5 16,-1 5 1-16,8-13 3 15,-7 2-3-15,8-20 1 16,-10 4-4-16,1-19-2 15,-10 5-3-15,0-17 0 16,-14 15-3-16,-2-8 2 16,-13 19 3-16,-7-2 6 15,-11 22 1-15,-10-1 0 16,-6 17-3-16,-8-2-8 16,1 11-8-16,-8 6-6 15,4 12-8-15,-4 14-12 0,7 12 3 16,-4 11-6-16,3 6-6 15,1 7-44-15,-1-1 18 16,-1 15-120 0</inkml:trace>
          <inkml:trace contextRef="#ctx0" brushRef="#br0" timeOffset="8365.5266">5650 1443 228 0,'-5'5'99'0,"-1"-2"0"0,-4 0-48 16,6 11-41-16,3 2-6 15,-1 13-3-15,-1 2-2 16,-7 11 0-16,-3-1 1 0,-6 12-2 16,-2 0-3-16,-6 12-1 15,-1-4-1-15,-7 11 1 16,2-11 2-16,-7 6 3 15,7-13 0-15,0-2-17 16,9-16-25-16,6-7-49 16,10-18-10-16,1-21-100 15</inkml:trace>
        </inkml:traceGroup>
        <inkml:traceGroup>
          <inkml:annotationXML>
            <emma:emma xmlns:emma="http://www.w3.org/2003/04/emma" version="1.0">
              <emma:interpretation id="{82049CD9-E907-49E1-98F4-3985CF7BEBA4}" emma:medium="tactile" emma:mode="ink">
                <msink:context xmlns:msink="http://schemas.microsoft.com/ink/2010/main" type="inkWord" rotatedBoundingBox="7414,995 13848,1134 13784,4053 7351,39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966.6551">6311 254 141 0,'7'-2'142'16,"-2"-1"-35"-16,0 1-84 15,8-1 87-15,4 0-100 0,11 0 0 16,3 1-6-16,9 0-4 16,-5 2-3-16,5 2-1 15,-9 0 0-15,-2-1 0 16,-8 3 3-16,-4-3-1 15,-6 2 2-15,-1 2 0 16,-3 5 1-16,0 10 0 16,-6 9 1-16,-2 20-4 15,-8 11-5-15,-9 21-3 16,-7 4-2-16,-13 20 0 16,-5-9 3-16,-14 15 2 15,6-13 4-15,-9 10-1 16,10-22 1-16,1 6 2 15,14-24 2-15,1-2-1 16,13-19 1-16,3-6 2 16,6-13 1-16,4-4 1 0,3-9 0 15,8 0 1-15,4-5-3 16,9 3-1-16,4-3-1 16,10 1-2-16,2-4-2 15,9-2-7-15,1-5-4 16,9 0-21-16,-4 0-13 15,4-2-47-15,-8 1-5 16,0-1-87-16</inkml:trace>
          <inkml:trace contextRef="#ctx0" brushRef="#br0" timeOffset="9580.1686">7616 277 392 0,'-3'-18'97'0,"-7"2"34"0,0 9-118 16,3 5-6-16,4 12-5 16,-7 13-6-16,0 6-3 15,-12 17 0-15,-1 2 1 16,-7 7 0-16,2-7 3 16,-10 9 3-16,6-14 4 15,-8 8 5-15,7-8 2 0,-2 4 1 16,9-7-2-1,1 8-2-15,10-3-5 0,2 10-1 16,8-4-2-16,6 10 0 16,9-7-1-16,7 2-4 15,1-8-1-15,7 0-1 16,-5-10 0-16,3 2 1 16,-3-10 3-16,-2 5 1 15,-4-8 0-15,-3 1 4 16,-4-8 2-16,-4 1 2 15,-1-7 0-15,-2 1 3 16,-4-7-2-16,3 2 0 16,-4-2-2-16,-7-3 1 15,-3-3-2-15,-11-2-2 16,-12-7-1-16,-14-3 0 16,-3-3-2-16,-6-9-3 15,6-3-3-15,4-13-20 16,12-3-22-16,6-21-88 15,8 1 6-15,7-19-201 0</inkml:trace>
          <inkml:trace contextRef="#ctx0" brushRef="#br0" timeOffset="9907.1555">7652 125 395 0,'19'-17'88'0,"4"-1"39"15,12 8-117-15,15 3-2 16,-1 7-5-16,14 5-16 15,-6 8-22-15,3 4-92 16,-12-2 9-16,-2 2-219 16</inkml:trace>
          <inkml:trace contextRef="#ctx0" brushRef="#br0" timeOffset="10349.9084">8155-647 409 0,'14'10'72'0,"4"10"46"16,12 6-121-16,20 14-4 15,1 3 1-15,11 12-4 16,-9-2-2-16,3 12-1 15,-14-4 1-15,-3 17 6 16,-15-5 7-16,-8 20 5 16,-12-1 3-16,-9 24 6 15,-10-3-1-15,-15 38 2 16,-8-5-1-16,-17 26 3 0,-5-14-3 16,-11 21 0-16,4-26-3 15,-7 20-6-15,7-24-9 16,-4 16-33-16,8-28-64 15,-10 14-36-15,5-29-38 16,-19-4-48-16</inkml:trace>
          <inkml:trace contextRef="#ctx0" brushRef="#br0" timeOffset="19957.8394">8773 973 158 0,'23'-18'36'0,"7"-6"15"0,-3 5-48 0,6-6-4 16,-2 5-10-16,3-5-39 16,-4 3 7-16,3 2-99 15</inkml:trace>
          <inkml:trace contextRef="#ctx0" brushRef="#br0" timeOffset="20982.3294">10066 390 202 0,'-11'-5'81'0,"-1"0"11"0,-3 2-57 15,2 1-8-15,-5 7-8 16,-1 2-14-16,-6 10-3 16,-1 1 0-16,-6 10 1 15,1-3 0-15,-9 6 3 16,5-2 2-16,-5 4 1 16,4-2 1-16,-8 13 0 15,10-3-3-15,-8 12-2 31,7 0-1-31,-3 12-2 0,8 0-1 16,2 15-1-16,6-4-3 16,2 20-2-16,7-1-4 15,2 18-3-15,6-10-2 0,3 1 1 16,5-26 2-16,6-13 0 16,5-28 3-16,11-14 2 0,0-18 1 15,12-14-1-15,-2-9 3 16,13-15 2-16,-3-14-1 15,9-21 1-15,0-5 2 16,10-26 0-16,-6-1 0 0,14-28 0 16,-9 7-1-16,3-28 0 15,-9 11 0-15,1-13-1 16,-15 23 1-16,-5-3 1 16,-10 33 0-1,-9 2 1-15,-9 24 1 0,-10 12 1 16,-7 24 0-16,-8 11-15 15,-5 27-19-15,-10 21-57 16,-6 12-4-16,-12 28-130 16</inkml:trace>
          <inkml:trace contextRef="#ctx0" brushRef="#br0" timeOffset="21604.8302">10518 1318 378 0,'-9'5'91'16,"-2"-5"33"-16,1 2-110 0,7 5-27 0,-1 7-18 15,-2 8-13-15,-3 18-7 16,-2 5-3-16,-6 15 17 16,-3-2 15-16,-8 15 5 15,-2-9 5-15,-5 11-13 16,0-8-16-16,-4 6-25 15,7-14-10 1,0 3-41-16</inkml:trace>
          <inkml:trace contextRef="#ctx0" brushRef="#br0" timeOffset="22070.2141">11257 314 224 0,'6'-3'58'0,"-6"3"15"0,0 1-57 16,0 8-12-16,-1 4 4 16,-4 3 0-16,-4 9 0 15,-1 0-2-15,-5 7-1 16,-1-2-4-16,-7 8 6 16,-2 0 5-16,-9 17 5 15,3 3 2-15,-6 17 1 16,4-2-5-16,-2 15-6 15,10-9-8-15,0 16-10 16,9-12-6-16,3 12-2 16,8-17-1-16,1-9-4 15,8-22 5-15,7-14 1 0,4-18 3 16,2-8-2-16,4-6 6 16,4-7 3-16,2-8 4 15,4-12 6-15,3-9 9 16,5-13 3-16,-2-5 4 0,6-14 6 15,-3 1 0-15,6-22 3 16,-2-3-2-16,7-32-1 16,-6-3-8-16,3-27-8 15,-8 17-12-15,-2-4-10 16,-15 36-6-16,-13 14-3 16,-11 40-4-16,-14 20-3 15,-10 30-24-15,-12 24-34 16,1 15-8-16,-11 26-36 15,6 0 32-15</inkml:trace>
          <inkml:trace contextRef="#ctx0" brushRef="#br0" timeOffset="22899.0208">12259 1493 155 0,'-36'15'51'0,"-11"-1"6"0,2-4-41 0,-6 0-20 16,6-5-13-1,0-1 1-15,12-6 0 0,0-6 3 16,11-7 10-16,2-7 14 16,7-4 1-16,8-14 2 15,8-2 1-15,9-12 8 16,10 0-3-16,14-9 2 15,4 9 1 1,13-11-2-16,-1 7-7 16,9-5-2-16,-6 4-3 0,6-14-4 15,-9 9 1-15,6-13 1 16,-8 9 1-16,-2-5 5 16,-12 17 6-16,-1-1 2 15,-12 13 1-15,-4-8 3 16,-8 14-5-16,-6-2-3 0,-6 10-3 15,-11-1-4-15,-3 7-5 16,-12 4-5-16,-1 5-7 16,-7 7-25-16,2 8-17 15,-8 13-72-15,4 9 0 16,-4 23-146-16</inkml:trace>
          <inkml:trace contextRef="#ctx0" brushRef="#br0" timeOffset="22695.7901">12171 203 327 0,'12'-10'97'0,"-7"8"13"16,-2 4-87-16,-1 6-24 15,0 5-8-15,-1 12-10 16,-1 3-1-16,-5 9-5 16,-1-4 1-16,-11 4 5 15,0-9 11-15,-8 5 13 16,-1-5 10-16,-2 6 7 16,3-5-2-16,3 10-1 15,14-1-8-15,11 13-6 16,12 2-7-16,17 12-8 15,6-2-4 1,5 2-12-16,-1-14-11 0,6 4-25 16,-12-10-13-16,-1-2-17 0,-8-5-14 15,-4 4 2-15</inkml:trace>
        </inkml:traceGroup>
        <inkml:traceGroup>
          <inkml:annotationXML>
            <emma:emma xmlns:emma="http://www.w3.org/2003/04/emma" version="1.0">
              <emma:interpretation id="{5690D830-1CE3-4F02-A376-A19AC101AE1E}" emma:medium="tactile" emma:mode="ink">
                <msink:context xmlns:msink="http://schemas.microsoft.com/ink/2010/main" type="inkWord" rotatedBoundingBox="14363,1640 18136,1721 18090,3819 14318,37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808.6263">13116 669 400 0,'-2'0'81'0,"4"0"38"0,3 3-117 16,5 1-4-16,5-1 1 16,10 2 1-16,0 0 0 15,6-5-3-15,-4 0 0 16,-1-2 0-16,-4-1 1 0,1 1 0 15,-3 2 2-15,0-1-1 16,-3 2-5-16,-1 1-24 16,-6-2-24-16,-2 0-63 15,-4 2-10-15,-9-4-123 16</inkml:trace>
          <inkml:trace contextRef="#ctx0" brushRef="#br0" timeOffset="23853.5089">13121 837 270 0,'-2'6'73'0,"4"6"27"0,3-2-77 0,6 5-4 0,6 2-4 15,8 4-6-15,2-3-10 16,11 2-24-16,0-3-19 15,7-4-50-15,-2-6-9 16,7-2-26-16,-5-3 17 16</inkml:trace>
          <inkml:trace contextRef="#ctx0" brushRef="#br0" timeOffset="24403.919">14640 75 380 0,'-2'-8'92'0,"2"8"30"0,-3 1-111 15,0 16-24-15,-4 6-18 0,-6 9-20 16,-7 6-2-16,-12 8 4 16,-6-4 27-1,-12 9 31-15,-1-1 26 0,-12 13 8 16,5 2-3-1,-10 18-8-15,9 0-19 0,-4 16-5 16,12-2-6-16,-1 12-3 16,14-12-2-16,7 12-7 15,12-16-2 1,6 8-1-16,8-18 1 0,7-3 3 16,3-25 6-16,11-9 5 15,4-21 4-15,12-15 10 16,1-13 4-16,10-22 7 15,2-15-2-15,11-28 6 16,-2-13-8-16,15-32-1 16,-1-2-7-16,10-29-2 15,-6 11-8-15,4-16-4 0,-11 21-2 16,-4-7-1-16,-16 31 1 16,-2-1 0-16,-14 24 2 15,-6 1-1-15,-10 25 1 16,-3 7-1-16,-5 18 1 15,-8 10-4-15,-7 15-2 16,-10 17-12-16,-7 10-12 0,-13 24-38 16,-3 11-34-16,-15 26-36 15,0-2-26-15,-15 24-23 16</inkml:trace>
          <inkml:trace contextRef="#ctx0" brushRef="#br0" timeOffset="25114.3758">14823 1430 418 0,'-2'24'94'0,"0"10"37"0,2 0-124 15,2 8-10-15,0 1-8 0,-2 7-11 16,-4-5-13-16,-6 8-25 16,-3-5 5-16,-10 3 5 15,-4-6 13 1,-6 5 13-16,1-12 28 0,-2-1 3 16,7-7-7-16,0-9-71 15,11-11 22-15,3-13-194 16</inkml:trace>
          <inkml:trace contextRef="#ctx0" brushRef="#br0" timeOffset="25466.6256">15721 538 282 0,'1'-15'74'0,"1"3"19"0,0 2-89 15,-1 6-15-15,3 2-8 0,-4 0 1 16,0 2 1-16,1 0 10 15,-2 2 15-15,-3 1 2 16,-2 2 2-16,-8 7 10 16,-2 1 4-16,-9 9 4 15,0 1 1-15,-5 18-1 16,2 3-13-16,-5 17-14 16,3 4-10-1,-5 11-8-15,7-3-6 0,-2 8 1 16,8-11 6-16,1 3 5 15,7-11 6-15,3 1 4 16,7-15 3-16,4-2 0 16,7-12-2-16,3-8-1 15,3-8-1-15,9-4 7 16,4-11 4-16,8-10 7 16,1-9 3-16,6-12 3 15,-4-7-6-15,11-18 5 0,-5-7-2 16,10-22 3-16,0-9-2 15,9-33 1-15,-9 2-10 16,3-20-8-16,-14 14-10 16,-6-2-10-16,-18 37-10 15,-9 14 6-15,-14 34 4 16,-5 13 7-16,-9 21 9 0,0 6 8 16,-5 11-6-16,-4 9-6 15,2 10-10 1,-6 15-66-16,0 8-51 15,-4 9-11-15,8-3-141 16</inkml:trace>
          <inkml:trace contextRef="#ctx0" brushRef="#br0" timeOffset="26052.7741">16738 45 384 0,'38'-8'106'0,"-4"6"27"15,-8 5-110-15,2 4-17 0,-8 3-12 16,-6 7-18-16,-11 2-11 15,-11 10-2-15,-12 1 9 16,-12 9 27-16,-6 1 36 0,-12 8 5 16,2-6 5-16,-7 11-5 15,9-5-20-15,-2 10-22 16,8-6 3 0,-2 12-8-16,11-4-6 0,-4 8-18 15,8-10-6-15,-1 5 1 16,10-9 6-16,0-1 5 15,6-12 20-15,2 2 5 16,7-6 1-16,1-4 1 16,4-8-1-16,3 2 1 15,5-7-1-15,3-4 1 16,5-3 1-16,10-6 5 16,1-7 0-16,7-8 3 15,2-9-1-15,6-8-4 16,-6-3-3-16,0-7-2 15,-8 0-2-15,-5-6 2 16,-10 3 2-16,-9-4 1 16,-9 6 0-16,-9 1 3 0,-4 10 0 15,-6 3 2 1,-1 11-2-16,-4 7-24 0,-1 6-28 16,-7 11-80-1,-3 7-7-15,-13 13-164 0</inkml:trace>
        </inkml:traceGroup>
        <inkml:traceGroup>
          <inkml:annotationXML>
            <emma:emma xmlns:emma="http://www.w3.org/2003/04/emma" version="1.0">
              <emma:interpretation id="{2C3740D5-D10D-4BC8-84B0-01CF818D5F46}" emma:medium="tactile" emma:mode="ink">
                <msink:context xmlns:msink="http://schemas.microsoft.com/ink/2010/main" type="inkWord" rotatedBoundingBox="19035,1815 23852,1919 23812,3754 18996,36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6134.3963">18511 322 299 0,'-10'-5'86'0,"2"0"25"16,5 2-87-16,1 1-7 16,0 2-13-16,2-1-18 15,2-1-7-15,0-6 1 16,-1-4 5-16,4-5 16 16,0-1 14-16,0-3 11 15,-1 1 1-15,-1-2 0 16,-1 7-9-16,-1 4-3 15,-1 2-7-15,-3 4-3 16,-2 5-3-16,-2 4-1 16,-1 4-1-16,-7 7 0 15,-3 1 0-15,-4 6 0 16,-1 0 1-16,-9 6 2 0,1 0 1 16,-11 7 3-1,-1 3 1-15,-5 12 0 0,0 0-1 16,-3 14-1-16,7-2-2 15,1 18-2-15,5-4-1 16,-2 18 0-16,9-6-1 16,-4 12 1-16,7-17 0 15,-1 0 0-15,8-16 0 16,2-3 1-16,10-14-1 16,0 0 0-16,8-10-1 15,4-4 0-15,4-9-1 0,9-9 0 16,6-10 2-16,11-9-2 15,7-6 1-15,16-11-4 16,2-4-6-16,20-4-24 16,-5 1-29-16,14-8-71 15,-14 4-6-15,3-2-148 16</inkml:trace>
          <inkml:trace contextRef="#ctx0" brushRef="#br0" timeOffset="196898.5664">18508 1682 314 0,'-12'8'90'0,"2"2"26"0,0 0-88 15,5 2-11-15,4 1-2 16,1-3-11-16,1-2-3 16,1-1 0-16,6-4 1 15,2-4 1-15,9-11 0 16,2-3 2-16,9-13 3 15,0-4 3-15,3-11 0 16,0 3-1-16,2-10 0 16,-6 6-5-16,2-5-4 15,-1 10 0-15,-4-1-1 0,-4 8-2 16,-2 7 1-16,-8 9 0 16,-4 6-1-16,-6 6 1 15,-6 11 0-15,-2 5-1 16,-9 11 1-16,-2 8 2 15,-8 16 0-15,0 6 0 16,-6 13 2-16,1 3 0 16,-3 9 0-16,4-9 0 0,-5-1 1 15,7-15-2-15,-3-3 0 16,9-18 0-16,1-9-1 16,10-11-2-16,1-7-10 15,8-12-10-15,2-5-114 16,1-4 25-16,5-4-282 15</inkml:trace>
          <inkml:trace contextRef="#ctx0" brushRef="#br0" timeOffset="197770.1238">19162 1127 158 0,'-2'9'119'16,"7"-3"-9"-16,7-6-26 0,11-1-37 16,9-3-16-16,8-2-12 0,1-3-12 15,9-1-8-15,-7 5-8 16,5-1-36-16,-6 2-49 15,-4 3-22-15,-8 4-39 16,1 2 1-16</inkml:trace>
          <inkml:trace contextRef="#ctx0" brushRef="#br0" timeOffset="197351.8551">19272 850 288 0,'-12'2'89'0,"4"1"26"16,3-3-83-16,3 0-6 15,2 2-6-15,2 3-12 16,-1-4-6-16,4 8-1 16,2 1-2-16,1 0-2 15,2 0-2-15,5 1 0 16,-1-6-1-16,4 0 0 16,-2-5 0-16,6-6-4 0,-4-3-7 15,4 1-43-15,-6-4-45 16,1 2-2-1,-9 0-53-15,4 4 71 16</inkml:trace>
          <inkml:trace contextRef="#ctx0" brushRef="#br0" timeOffset="200123.1909">19961 332 294 0,'-5'0'91'16,"5"-2"21"-16,6 1-80 0,6-1-15 16,6 1-2-16,5-3-12 15,7 1-2-15,-3 1 0 16,6-1 0-16,-5-2 0 15,-1 0 0-15,-2 0 1 16,1 0 0-16,-2 2 0 16,2-2 0-16,-3 0-1 15,2 1 0-15,-3 1 0 0,-2 0-1 16,-5 3 0-16,1 1 0 16,-7 3-1-16,-3 4-1 15,-2 0 1-15,-6 7-1 16,-5 4 1-16,-4 10-1 15,-4 5 2-15,-7 14-1 16,-1 7 1-16,-7 28 0 16,0 5 0-16,-8 26 1 15,1-1 0-15,-7 23-1 16,2-13 1-16,-6 21-1 16,6-22 0-16,1-3 0 15,9-29 0-15,1-14 0 16,11-36 0-16,2-10-1 15,3-14-3-15,1-9-15 16,4-7-15-16,1-12-55 16,-1-7-24-16,0-13-23 0,3-1-40 15</inkml:trace>
          <inkml:trace contextRef="#ctx0" brushRef="#br0" timeOffset="200459.5228">20000 1068 317 0,'10'13'77'0,"14"3"27"16,4-1-94-16,13 4-4 16,4-6-7-16,8-1-3 15,-6-7-1-15,4-4 0 16,-8-4 3-16,4-5 2 15,-9-6 0-15,2-1-7 16,-10 2-10-16,3-5-40 16,-10 3-42-16,-3-5-9 15,-7 5-100-15</inkml:trace>
          <inkml:trace contextRef="#ctx0" brushRef="#br0" timeOffset="201447.6964">20753 686 189 0,'4'-15'88'16,"-4"5"18"-16,2 2-54 0,-2 8-19 16,-5 10-5-16,-3 8-14 15,-7 12-13-15,-5 6 11 16,-7 16 4-16,-1-1 0 0,-10 16 0 15,3-3-5 1,-6 23-2-16,4-4-5 0,-1 23-2 16,8-5-2-16,0 10 0 15,10-18-1-15,5-6-1 16,9-36 2-16,4-13 5 16,9-26 4-16,4-15 4 15,6-19-1-15,9-18 1 16,8-11-6-16,9-24-4 15,2-1-2-15,6-17-2 16,-4 11-1-16,1-6 0 16,-8 14 1-16,-4-8 3 15,-9 14 2-15,-4-2 4 16,-10 12 1-16,-9 0 3 16,-8 15-1-16,-4 7-2 15,-4 14-3-15,-8 9-2 16,0 14-4-16,-6 14 0 15,-1 5-2-15,-6 10 0 0,3 5 0 16,0 5 0-16,7-2 0 16,5 10-2-16,8-6-1 15,7 6-8-15,9-3-8 16,9-2-3-16,3-13 0 16,11-2 0-16,0-15 8 15,6-9 6-15,-5-6 4 0,10-10 1 16,-7-6 1-16,5-9 2 15,-1-1 2-15,1-3-1 16,-5 2 1-16,1 0 0 16,-8 4 1-16,-1-4 3 15,-3 3 2-15,-4-4 4 16,-6 3 2-16,-3 2 4 16,-4 6-1-16,-5 7 2 15,-3 7-4-15,-5 7-1 16,0 9-5-16,-6 12-3 15,1 6-3-15,-7 16-1 16,2 4 1-16,-5 18-1 16,-1-1 1-16,-4 22-1 15,8-3 0-15,-3 21 0 16,6-8 0-16,2 5-1 16,7-20 0-16,3-5-1 15,5-30 0-15,0-11 3 16,2-21 1-16,1-14 3 0,-1-15 0 15,4-16 1-15,6-7-3 16,8-21-1-16,1-2-2 16,9-19-1-16,-3 0 0 15,3-17 1-15,-5 7 0 16,1-15 1-16,-2 13 2 16,0-4 1-16,-5 14 1 0,-3 2 0 15,-4 20 1-15,-4 3-1 16,-4 20-3-16,-4 12 0 15,-2 13-2-15,-10 20-2 16,-4 12-1-16,-9 18 0 16,0 6 1-16,-8 17-1 15,4-3 2-15,3 10-2 16,6-16-2-16,3 3-6 16,12-17-7-16,9-7-30 15,7-13-29-15,13-4-59 16,0-9-13-16,16-5-105 15</inkml:trace>
          <inkml:trace contextRef="#ctx0" brushRef="#br0" timeOffset="201943.9629">21531 918 180 0,'33'-36'159'0,"4"-8"-34"0,-7 10-21 15,5-1-65-15,-4 10-26 16,2 8-10-16,-8 11-8 15,-3 4-2-15,-9 10 0 16,-10 7 5-16,-8 5 6 16,-11 15 3-16,-11 5 4 0,-11 18 0 15,-3 5-4-15,-9 18 0 32,3-1-3-32,1 11 0 0,9-8 1 0,2 7-1 15,11-15-1-15,2-4-1 16,10-19-2-16,6-11-2 15,6-21 1-15,10-13 1 16,6-17 0-16,11-20 1 16,8-10 0-16,8-18 0 15,0-7 0-15,8-15 0 16,-4 9 1-16,6-10 3 16,-8 11 3-16,-2-11 4 15,-8 13 0-15,-7-7 0 16,-11 12-3-16,-11 3-3 15,-11 18-6-15,-13 6-6 16,-8 14-6-16,-13 11-11 16,3 12-12-16,-9 8-57 15,7 9-50-15,-5 15-9 16,11 7-126-16</inkml:trace>
          <inkml:trace contextRef="#ctx0" brushRef="#br0" timeOffset="203107.7342">22104 1249 200 0,'-17'8'92'0,"4"-3"2"0,3 0-47 16,5-2-22-16,3 4-8 16,4-1-8-16,8 3 3 15,3-1 0-15,6 2 5 16,2 0 2-16,7 0-1 15,-3-2-1-15,10 2 4 16,-3-3-3-16,7 1 0 16,-2-3-4-16,6 0-2 15,-8-2-5-15,2-1-1 16,-6-2-3-16,1-5-1 16,-7 2-3-16,1-4-7 15,-9 0-6-15,-2-1-23 0,-7 5-22 16,-1-4-76-16,-7 1 2 15,1-1-159-15</inkml:trace>
          <inkml:trace contextRef="#ctx0" brushRef="#br0" timeOffset="203092.7704">22381 1097 110 0,'-7'9'-29'0,"-3"-1"29"0,-3 2-80 16</inkml:trace>
        </inkml:traceGroup>
        <inkml:traceGroup>
          <inkml:annotationXML>
            <emma:emma xmlns:emma="http://www.w3.org/2003/04/emma" version="1.0">
              <emma:interpretation id="{4693776F-D49E-40C5-95F8-52E9376685B5}" emma:medium="tactile" emma:mode="ink">
                <msink:context xmlns:msink="http://schemas.microsoft.com/ink/2010/main" type="inkWord" rotatedBoundingBox="23961,1802 28149,1893 28107,3833 23919,37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4662.3806">23246 797 338 0,'-15'-5'85'15,"3"3"27"-15,1 4-98 16,3 1-9-16,-4 4-1 16,-3 3-4-16,-7 0 2 15,1 0 2-15,-6 0 4 16,2-2 1-16,-5 4 1 15,6 3 0-15,-8 6 2 0,0 3-2 16,-4 10 0-16,3 1-3 16,-7 10-1-1,7 2-4-15,-2 14-1 0,5-1 0 16,5 16-1-16,10-3 1 16,2 10-2-16,10-8-1 15,6 1-3-15,7-21 0 16,8-7-1-16,4-21 2 15,14-12 2-15,2-19 2 0,9-11 1 16,-2-11 1-16,8-21 2 16,-7-6-1-16,9-17 0 15,-7 1-1-15,7-18 0 16,-5 9-2-16,1-15 3 16,-11 14 1-16,-3-11 3 15,-11 17 0-15,-9 0 1 16,-14 18-2-16,-6 7-5 15,-7 17-6-15,-10 7-11 16,-5 19-9-16,-7 17-20 16,-1 16-2-16,-8 14 0 15,3 4 11-15,-2 14-17 16,10-4-5-16,2 9-29 16,13-5-20-16,5 5-45 15</inkml:trace>
          <inkml:trace contextRef="#ctx0" brushRef="#br0" timeOffset="205017.3026">23276 1615 422 0,'-13'25'87'16,"1"0"39"-16,2 13-138 16,2-1-9-16,-4 8-9 15,0-7 1-15,-7 5 1 16,-3-8 14-16,-1 3 11 15,0-8 10-15,-6 3-2 16,6-11 0-16,0-1-5 16,1-7-10-16,4-8-46 15,3-7-47-15,2-13-3 16,8-4-133-16</inkml:trace>
          <inkml:trace contextRef="#ctx0" brushRef="#br0" timeOffset="205549.4214">23714 785 443 0,'5'2'81'0,"7"8"39"0,1 12-138 15,-3-1 0-15,2 7-2 16,1-3 5-16,5-5 7 16,-1-8 5-16,4-6 6 15,-2-6 4-15,-4 0 7 16,-5-1 3-16,-5 2 3 15,-7 6-5-15,-10 11-1 16,-4 4-7-16,-16 13-3 16,-3 3-3-16,-18 13 0 15,-2-2 0-15,-9 10-1 16,5-2 1-16,-5 8-1 0,16-11 0 16,1 8 0-1,14-11 0-15,0 2 1 0,8-9-1 16,3-3 0-16,9-8 1 15,3 2 0-15,10-10 0 16,10 2 0-16,7-4 0 16,6 0-3-16,3-3-2 15,11-2-9-15,-4-6-4 16,7-7-20-16,-4-7-23 0,6-6-70 16,-11-7 5-16,9-7-159 15</inkml:trace>
          <inkml:trace contextRef="#ctx0" brushRef="#br0" timeOffset="206054.1499">24400 812 495 0,'-5'-2'107'15,"-2"6"45"-15,-1 12-147 0,6 7-11 16,-6 9-4-16,-4 6 0 16,-11 7-3-16,-2-8 4 15,-8 6 3-15,1-8 3 16,-6 3 4-16,7-8 4 15,-1-1 2-15,6-4 1 16,2 2-1-16,11-5-1 16,3 4-3-16,8 2-2 0,4 7-3 15,8 0-1 1,3 8-7-16,2-3-3 0,0 0-1 16,-3-9 2-16,-6-1 4 15,-2-15 7-15,-9 4 6 16,-3-6 3-16,-11 0 1 15,-6 2-2-15,-9 3-1 16,-5-1-3-16,-14-5-2 16,2-4-3-16,-7-5-5 15,5-10-4-15,1-6-7 16,19-3-6-16,8-16-52 16,17-1-60-16,13-17 0 15,11 0-169-15</inkml:trace>
          <inkml:trace contextRef="#ctx0" brushRef="#br0" timeOffset="206520.6774">24327 829 369 0,'36'9'139'0,"-3"-2"14"16,14-4-92-16,4 1-35 0,13 6-11 16,-8 0-19-16,2 5-19 15,-8-2-19-15,0-3-113 16,-10-10 19-16,-1-5-266 16</inkml:trace>
          <inkml:trace contextRef="#ctx0" brushRef="#br0" timeOffset="208130.8491">25515 194 363 0,'0'-8'81'16,"-3"1"30"-16,3 6-109 16,0 4-1-16,-3 2-3 15,-6 8 2-15,0 2 7 16,-5 9 7-16,-4-1 2 15,-7 7 2-15,3 0-1 16,-9 9 0-16,-1 1-5 0,-11 13 1 16,2 0-1-16,-14 21 0 15,3-3-3-15,-7 20-1 16,6-3-3 0,-6 17-3-16,10-11-1 0,-4 19-2 15,8-11-2-15,-5 17-2 16,7-14-2-16,0 9 0 15,6-19 0-15,4-2-2 16,10-27-4-16,4-4-22 16,11-22-29-16,3-11-71 15,2-12-6-15,9-7-150 16</inkml:trace>
          <inkml:trace contextRef="#ctx0" brushRef="#br0" timeOffset="208823.0155">25255 731 396 0,'3'1'98'0,"10"-2"30"16,7-3-117-16,10 3-4 15,0-1-9-15,5 0-16 16,-4 2-3-16,4 0-7 16,-6-3 1-16,-1-4 6 15,-5 1 15-15,-1-8 17 16,-6 1 11-16,-1-3 3 16,-5 4-3-16,-3 4-5 0,-6 6-9 15,-9 14-7-15,-2 7-5 16,-11 23-7-16,-6 4-6 15,-5 23-11 1,1-3 0-16,-4 17 3 0,4-10 6 16,-3 12 6-16,4-12 12 15,-1 10 5-15,3-14 3 16,-1 1 3-16,8-18 0 16,-1-6-2-16,7-16-3 15,2-7-5-15,1-14-3 0,1-4-8 16,3-10-12-16,1-9-76 15,5-4-4-15,2-12-36 16,7 0-3-16</inkml:trace>
          <inkml:trace contextRef="#ctx0" brushRef="#br0" timeOffset="208844.9543">25220 1303 80 0,'20'-28'53'0,"6"0"4"16,-1 6-19-16,9 4-3 15,-3 6-11-15,7-1-37 16,-1 3-33-16,4 5-13 15,-4 0-32-15,3 4 14 16</inkml:trace>
          <inkml:trace contextRef="#ctx0" brushRef="#br0" timeOffset="209493.0344">25970 817 390 0,'-15'0'105'16,"-3"2"27"-16,3 8-111 0,-5 11-20 15,2 7-9-15,-7 14-6 16,0 3 0-16,-8 8 2 15,1-3 8-15,-4 9 4 16,8-4 5-16,-2 10 0 16,3-7-2-16,-1 3-1 15,8-11 0-15,0-5 2 16,9-17-1-16,6-9 3 16,10-19 0-16,9-17-2 15,8-11-3-15,11-17-7 16,0-5-6-16,9-11-3 15,-6 3 0-15,3-7 7 16,-6 8 11-16,0-4 8 16,-8 16 5-16,-3 0 2 15,-4 17-3-15,-8 3-5 16,-5 10-8-16,-4 4-4 0,-4 4-5 16,-4 4-1-16,1 1 0 15,-1 7 2-15,2 3 3 16,4 2-3-16,-1 2-5 15,7 1-36-15,0 0-56 16,5-3-21-16,-2-1-44 16,10-4 5-16</inkml:trace>
          <inkml:trace contextRef="#ctx0" brushRef="#br0" timeOffset="209903.6694">26307 807 302 0,'5'5'90'16,"2"5"17"-16,-4-2-83 15,1 5-15-15,-8 9-5 16,-6 3-3-16,-8 7 6 16,-5 1 5-16,-4 8 7 15,2-8 2-15,-5 11-1 16,4-6-6-16,-2 5-7 15,4-5-7-15,1 7-4 16,5-10 0-16,3-4 1 0,3-7 1 16,2-11 2-1,7-7 2-15,6-10-2 0,6-8-1 16,11-11-2-16,5-6 1 16,11-14-1-16,-1 0 3 15,8-12 4-15,-5 6 0 16,0-8 4-16,-3 9 1 15,-2 0 1-15,-9 10-3 0,-3 3 1 16,-6 10-3-16,-6 3-2 16,-9 11-2-16,-7 4-4 15,-6 7-5-15,-11 10-6 16,-1 7-1-16,-1 4 1 16,4 1 2-16,2 3-10 15,9-5-10-15,2 1-70 16,8-1-19-16,-1 2-33 15,2-4-24-15</inkml:trace>
          <inkml:trace contextRef="#ctx0" brushRef="#br0" timeOffset="210342.6238">26651 918 252 0,'15'-5'91'0,"-2"0"5"0,-5 2-67 16,-1 5-19-16,-7 8-7 15,-8 6-2 1,-9 6 2-16,-6 9 4 0,-4 1-3 16,-2 8 1-16,2-2-1 15,0 8-5-15,7-3-2 0,1 6-2 16,2-5-1-16,4 1 2 15,4-12 7-15,8-3 10 16,4-13 3-16,9-9 7 16,4-11 0-16,14-15 0 15,5-14-8-15,16-14-2 16,-2-9-6-16,9-15 1 16,-5 9 0-16,-2-9 3 15,-14 12-2-15,-6 3-5 16,-14 19-15-16,-17 4-121 15,-13 19 29-15,-19 16-312 16</inkml:trace>
        </inkml:traceGroup>
        <inkml:traceGroup>
          <inkml:annotationXML>
            <emma:emma xmlns:emma="http://www.w3.org/2003/04/emma" version="1.0">
              <emma:interpretation id="{7A8A133C-F885-4F60-A7E7-776F47FBC4DF}" emma:medium="tactile" emma:mode="ink">
                <msink:context xmlns:msink="http://schemas.microsoft.com/ink/2010/main" type="inkWord" rotatedBoundingBox="28403,1813 33521,1923 33479,3887 28360,377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5260.5789">27151 970 170 0,'3'1'59'16,"-1"3"8"-16,-1-1-45 0,3 0-8 15,-1 1 5-15,0-3 3 16,-3 1 19-16,0-2 6 16,2 0 7-16,-4 0-6 15,2 0-3-15,0 0-20 16,-1 2-6-16,-1-2-8 0,2 1-3 16,-2-2-3-16,2 4-1 15,-1-3 0-15,2 2-1 16,3 1-1-16,1 0-1 15,0-1-1-15,6 1 1 16,2 2 0-16,4 0 2 16,3 0-1-16,7 0 2 15,-4 0-1-15,7 2 1 16,-4-4-1-16,2 0 0 16,-4-1-1-16,1-4 0 15,-7 2-1-15,-3 2-2 16,-9 1-3-16,-9 7-9 15,-7 2-9-15,-8 3-26 16,-4-2-8-16,-3 2-23 16,4-7-29-16,-2 1-13 15,6-8-5-15,2-1-14 16</inkml:trace>
          <inkml:trace contextRef="#ctx0" brushRef="#br0" timeOffset="226171.4219">27821 644 203 0,'0'-6'156'0,"4"-4"-21"0,-1-2-17 16,2 2-76-16,-2 3-19 15,1 1-8-15,-3 2-11 16,1 3-8-16,-2-1 10 15,2 4 3-15,-1 3 0 16,6 0 0-16,3 3-2 16,10 5 4-16,5-1-1 0,11 5 2 15,1-2 1-15,4 3-1 16,-4-5-5-16,-2 4-2 16,-7-4-2-16,-8 2-2 15,-9-5-1-15,-7 6 1 16,-9-1 0-1,-10 5 0-15,-7 0 0 0,-9 7 0 16,-3-2 0-16,-5 3-1 16,5-5-1-16,-2 4-2 15,6-6 0-15,2 1 0 16,6-4-2-16,1 2 3 16,4-3 0-16,4 1 1 15,4-3 0-15,3 1 2 16,4-1-1-16,0 0-1 15,2-1 1-15,2 4 0 16,0-5 0-16,1 4-1 0,0-4 1 16,4 4 0-16,-4-4 0 15,1 0 1-15,-1 1-1 16,-6 2 0-16,-2-1 1 16,-4 3-1-16,-2 2 1 15,-11 3 0-15,2-1 0 16,-10 6 1-16,-1-4 0 0,-11 4-1 15,1-7 1 1,-9 3-2-16,9-6-1 0,-3-2-1 16,11-9-2-16,5-4-4 15,13-4-2-15,5-6-14 16,12-6-14-16,9-7-61 16,8-3-54-16,9-9-13 15,5-3-130-15</inkml:trace>
          <inkml:trace contextRef="#ctx0" brushRef="#br0" timeOffset="227324.6131">28560 724 248 0,'0'2'100'15,"0"-2"4"-15,0 1-68 0,-2 3 2 16,1 1-16-16,-4 1 1 16,-2 1-1-16,-3 4 1 15,-1 3-6-15,-4 4-6 16,-4 2-3-16,-4 5 0 16,0 1-3-16,-5 8 0 15,-1-1 5-15,0 5 0 16,2-3-1-16,-1 1-1 15,6-4-3-15,2 3-5 16,4-5-3-16,2 5-2 16,4-2-2-16,2 3-2 15,3-4 1-15,5 3 1 16,5-9 2-16,7 4 1 16,6-7 1-16,5 6 1 15,0-5 0-15,7 5 1 16,-1-4 0-16,-1-1 0 0,-3-7 0 15,-2-2 0-15,-5-8 0 16,-1-4 0-16,-4-3 1 16,-5 0 0-16,-1 0 2 15,-7 0 0-15,-5 0 1 16,-10 0 1-16,-1 2 0 16,-16-4 1-16,-1 0-2 0,-12 2 2 15,2 0 0-15,-10-3-1 16,3-2-1-16,0 2 0 15,12-1-1-15,3 4-2 16,12 0-1-16,6 4 1 16,7-1-1-16,4-1-2 15,6-6 0-15,6-1-1 16,4-5 0-16,10-6-1 16,5-2 2-16,7-7 0 15,6 0 0-15,8-7 1 16,-1-1 1-16,10-5 1 15,-4 0 3-15,7-7 2 16,-4 5 1-16,-1-3 2 16,-9 5-1-16,1-6 1 15,-12 11-3-15,-1-7 2 16,-7 6-1-16,0-5-1 16,-9 6-1-16,-1-5-1 15,-5 8-1-15,-6 0-1 0,-8 5 1 16,-7-1-1-16,-8 9 0 15,-9-1-1-15,-2 3-1 16,-6 3-4-16,1 9-4 16,-3 8-15-16,5 5-16 15,-6 12-40-15,8 1-15 16,-1 5-43-16,7-3-17 16,4-2-33-16</inkml:trace>
          <inkml:trace contextRef="#ctx0" brushRef="#br0" timeOffset="227758.0915">29093 674 171 0,'10'10'64'0,"-5"2"19"16,-7-1-43-16,-6 6-5 15,-5 0-3-15,-9 4 2 16,-3 1-11-16,-8 6 3 16,1 0-4-16,-7 10-2 0,2-3-8 15,-1 8-1-15,5-1-6 16,-4 4-1-16,9-4 0 15,0 11-2-15,8-5-4 16,0 5-5-16,8-5-4 16,4 1-2-16,6-13-1 15,7-3 0-15,4-14 8 16,7-8 8-16,4-9 5 0,10-10 1 16,-2-6 4-16,10-9-4 15,-4-4-4-15,10-9-2 16,-5-4 1-16,5-11 0 15,-7 4 4-15,4-8 9 16,-7 6 1-16,-3-8 2 16,-6 11 0-16,-5-6-4 15,-8 11-8-15,-6-1-1 16,-7 11-3-16,-9-3 0 16,-4 13 0-16,-6 3-3 15,-3 9-1-15,-5 11-5 16,1 11-5-16,-6 7-9 15,5 5-8-15,-2 5-44 16,5-5-45-16,-1 0-10 0,11-7-48 16,1-1 48-16</inkml:trace>
          <inkml:trace contextRef="#ctx0" brushRef="#br0" timeOffset="228281.9083">29498 805 218 0,'17'-6'66'0,"-4"2"11"16,-6 6-58-16,-6 6 8 15,-4 4 1-15,-10 5 12 16,-2 1 3-16,-9 5 4 15,1 0-12-15,-7 12-5 16,0 2-13-16,-6 9-2 16,1 1-7-16,-3 9-3 15,5-6-2-15,1 6-1 16,11-8-2-16,6 2-1 16,8-10-1-16,5 0-2 15,11-13 0-15,6-8 0 16,3-10 0-16,8-13 4 0,1-12 0 15,8-12 2 1,-2-9 0-16,10-11 0 0,-5 1 0 16,7-9 6-16,-5 3 3 15,2-7 5-15,-8 5 1 16,1-4 0-16,-10 5-7 16,-2 0-2-16,-9 9-5 15,-9-2-2-15,-10 12-1 16,-9 4-8-16,-6 11-6 15,-6 8-40-15,-1 11-99 0,-6 4 15 16,3 2-254-16</inkml:trace>
          <inkml:trace contextRef="#ctx0" brushRef="#br0" timeOffset="228814.0358">29931 188 421 0,'0'0'100'16,"2"5"41"-16,0 1-125 15,-4 11-2-15,-1 5-2 16,-4 12-8-16,-6 5-3 16,-2 19 1-16,-2 5-1 15,-1 18 1-15,1 5 0 16,-4 26 1-16,-1-4-2 0,-4 28 0 15,-4-8-2-15,-7 26-1 16,4-16 0-16,-7 14 0 16,5-24 1-16,-3 3-3 15,10-33-3-15,-4-6-14 16,9-28-23-16,3-10-98 16,7-23 14-16,3-14-238 15</inkml:trace>
          <inkml:trace contextRef="#ctx0" brushRef="#br0" timeOffset="229403.7355">30054 993 273 0,'9'-8'102'16,"-1"-1"11"-16,2 4-73 16,0 0-15-16,3 5-1 0,0 0-9 15,4 0 2-15,0 2 0 16,4 1-2-16,1 1-7 15,-1-1-4-15,2 0-4 16,4 1-1-16,-4-4-1 16,9-2 0-16,-4-1 0 15,4-4 0-15,-6 0-4 16,-1 1-120 0,-10 2-3-16,-8-1-44 0,-11 2-36 0</inkml:trace>
          <inkml:trace contextRef="#ctx0" brushRef="#br0" timeOffset="229956.2084">30147 1262 153 0,'12'5'136'15,"3"-7"-30"-15,6-4-8 16,4-3-74-16,3-1-9 0,-3 0-15 16,0 4-17-16,-5 4-13 15,0 0-77-15,-7 6 6 16,7-3-175-16</inkml:trace>
          <inkml:trace contextRef="#ctx0" brushRef="#br0" timeOffset="231704.1134">30911 477 271 0,'-2'-4'96'0,"1"3"16"0,-1-4-68 16,-1 1-21-16,1 1 5 15,-3 3-12-15,-3 2 2 16,-1 3 1-16,-2 6 0 15,-4 3-6-15,-5 5-4 16,0 6-5-16,-7 12-2 16,1 1-1-16,-6 17 0 15,4 0 0 1,-5 9 0-16,1-4 0 0,-1 17 0 16,3-9-2-16,-8 15-7 15,5-7-10-15,-2 15-24 16,5-11-5-16,2 6-8 15,10-13-1-15,6-5 11 16,10-21 26-16,7-9 10 16,5-21 11-16,10-11 11 15,0-12-1-15,8-13-5 0,-4-7-9 16,5-9-9-16,-2-2-3 16,3-2 7-16,-7 0 14 15,5-2 21-15,-6 3 12 16,-2-4 5-16,-7 6-4 15,-1 1-8-15,-11 7-14 16,-4-1-2-16,-4 11-6 16,-6-3 1-16,-2 6-3 0,-1 5-3 15,-1 3-5-15,-3 7-17 16,2 8-21-16,-4 6-94 16,4 1 10-16,-2 8-222 15</inkml:trace>
          <inkml:trace contextRef="#ctx0" brushRef="#br0" timeOffset="232765.0288">30831 1605 257 0,'-2'2'90'0,"1"1"18"16,-1 1-70-16,1 1-14 16,-1-2-7-16,0-1-9 15,1 1-8-15,1-1-1 16,-2-1-3-16,2-1-26 15,0 2-66-15,0-2-12 16,2 2-45-16,-2-7 4 16</inkml:trace>
          <inkml:trace contextRef="#ctx0" brushRef="#br0" timeOffset="232800.9348">30903 913 102 0,'-10'0'146'0,"6"-5"-39"16,6-1-60-16,3-4 61 15,7 0-85-15,6-4-7 16,3-1-6-16,11-3 4 15,1 2 1-15,7-8 2 16,-7 9-3-16,5 2-1 16,-8 11-3-16,2 2-1 15,-7 9-3-15,1 1-1 0,-8 8-2 16,-3 0 2-16,-5 4-2 16,-6 9 2-16,-8 3-1 15,-7 5 1 1,-4 5-3-16,-8 12 0 0,-1-3-3 15,-7 14-5-15,1-4-9 16,-7 15-36-16,3-4-35 16,-6 13-51-16,0-11-25 15,0 0-70-15</inkml:trace>
          <inkml:trace contextRef="#ctx0" brushRef="#br0" timeOffset="232884.7127">30903 1738 67 0,'26'-1'-1'0,"7"2"1"16,-1 3-23-16,3 1-19 16</inkml:trace>
          <inkml:trace contextRef="#ctx0" brushRef="#br0" timeOffset="233500.336">31709 950 170 0,'-5'-17'185'16,"-5"4"-48"-16,-1 6-103 0,1 1 104 15,0 4-124-15,-7 5-10 16,-1 7-7-16,-5 5-2 15,-4 7 1-15,-3 8-1 16,4-1 2-16,-6 11 2 16,9-2 1-16,-9 16 0 15,6 0 0-15,-2 21-1 16,4 0 0-16,-2 9-7 16,11-12 0-16,5-9-1 15,12-22 1-15,8-16 0 16,6-20 6-16,12-15 2 15,4-10 3-15,6-18 3 16,0-7 2-16,9-11 3 0,-4 1-1 16,5-10 3-16,-10 9 0 15,2-7 2-15,-5 8-1 16,-2-5 1-16,-6 9-2 16,-2-6-2-16,-10 13-2 15,-4-1-2-15,-6 10-2 16,-6 3-2-16,-4 13-3 15,-7 7-7-15,-5 9-7 0,-9 16-22 16,-4 10-34 0,-10 15-84-16,0 4 2 15,-3 9-186-15</inkml:trace>
          <inkml:trace contextRef="#ctx0" brushRef="#br0" timeOffset="234041.6032">31970 915 326 0,'12'8'98'15,"-7"4"23"-15,-2 6-90 0,-5 7-19 16,-8 11-2-16,-3-1-14 16,-12 12 1-16,-1 1 0 15,-8 13 2-15,6-1 1 16,-5 20 1-16,6 0 0 16,1 12 0-16,8-9-4 15,6 2-3-15,7-25 0 0,8-12 3 16,9-28 2-1,11-17 5-15,5-18 2 0,14-23 4 16,3-15 5-16,13-30 13 16,3-5 3-16,9-23 2 15,-9 5-2-15,-3-9-8 16,-16 24-15-16,-14 1-2 16,-18 25-4-16,-10 12-2 15,-15 20-3-15,-11 15-3 16,-4 19-4-16,-13 16-3 15,-2 8-19-15,-10 15-50 16,5 1-59-16,-6 7-3 16,13-3-67-16,-7 8 86 15</inkml:trace>
          <inkml:trace contextRef="#ctx0" brushRef="#br0" timeOffset="255948.4441">31045 1434 69 0,'-1'-4'75'16,"1"0"-11"-16,-2 6-16 0,2-4-6 16,0 2-17-16,0 7-5 15,-2-6-4-15,2 4 3 16,-1 4 2-16,-1-1 3 16,-1-1-4-16,-1 1 7 15,3 0-1-15,-1 1 0 16,0-1-6-16,2-5-2 15,0 4-8-15,2 0 1 16,-4-4-1-16,2 3 5 16,-1 4 4-16,-3 4-2 15,-1-1-5-15,-3 7 0 16,0-2-4-16,-4 5-2 16,-1-1 1-16,-5 3 1 15,1-4-3-15,-1 6-1 16,1-5-1-16,-1 1-1 15,3-8-1-15,0 3 0 0,2-5 0 16,-5 4-1-16,6 0 0 16,-5 1 1-16,6-5 0 15,1 2 1-15,1-5-1 16,3-2 0-16,2-3 0 16,1-1 0-16,3-3-1 15,2-1 0-15,-1-1 0 16,1-1 2-16,3 2-1 0,3 0 2 15,1-3 0 1,4-1-1-16,2 1 0 0,3-5 0 16,-1 1-1-16,1-1 0 15,0 3 1-15,2-4-1 16,-2 6 0-16,1 1 0 16,-4 6 0-16,1-3-1 15,-6 4 1-15,2 2-1 16,-2-2 0-16,-2 2-1 15,-1-1 0-15,1 4 0 16,-3-1 0-16,3-1-1 16,1-3 1-16,1 0-2 15,1-3 0-15,4-2-1 16,0-2-4-16,5-5-8 16,2 1-9-16,3-6-40 15,-1-1-52-15,1-2-23 0,-3 1-40 16,-7 4 5-16</inkml:trace>
        </inkml:traceGroup>
      </inkml:traceGroup>
    </inkml:traceGroup>
    <inkml:traceGroup>
      <inkml:annotationXML>
        <emma:emma xmlns:emma="http://www.w3.org/2003/04/emma" version="1.0">
          <emma:interpretation id="{3A44D287-A620-43F0-BF36-DEA8ED60ABF5}" emma:medium="tactile" emma:mode="ink">
            <msink:context xmlns:msink="http://schemas.microsoft.com/ink/2010/main" type="paragraph" rotatedBoundingBox="1001,3857 9544,3160 9743,5595 1200,6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DBD308-8603-4CB3-BF91-F7782ABDDC73}" emma:medium="tactile" emma:mode="ink">
              <msink:context xmlns:msink="http://schemas.microsoft.com/ink/2010/main" type="inkBullet" rotatedBoundingBox="8043,4398 8513,4360 8581,5182 8110,5220"/>
            </emma:interpretation>
          </emma:emma>
        </inkml:annotationXML>
        <inkml:trace contextRef="#ctx0" brushRef="#br0" timeOffset="78231.9562">7184 2726 392 0,'22'-18'118'0,"-1"5"21"15,-4 3-112-15,-2 3-12 16,-3 5-14-16,-11 11-2 16,-6 4 1-16,-8 10 0 15,-9 2 2-15,-6 15 5 16,2-2 2-16,-8 17 0 16,5-2-1-16,-6 22-1 15,1-4-4-15,-4 12-2 16,3-10 0-16,2 2-1 0,8-20 0 15,7 1 0-15,6-18-1 16,6-5-1-16,2-11-1 16,6-5-2-16,3-12 0 15,8-12 1-15,6-11 1 16,11-17 4-16,3-8 2 16,8-12 2-16,-1-2 1 0,5-6 3 15,-9 10-2 1,6-8 0-16,-12 8-2 0,3-5-1 15,-11 9-2-15,-6-4-1 16,-7 13 0-16,-6-3-1 16,-10 12 1-16,-8-1 0 15,-3 11 0-15,-9 4 0 16,4 7 0-16,0 5-2 16,6 7 0-16,2 6-4 15,9 7-3-15,-1 12-7 16,2 7-5-16,3 11-28 15,2 2-22-15,7 1-77 16,8-8-3-16,8-7-155 16</inkml:trace>
      </inkml:traceGroup>
      <inkml:traceGroup>
        <inkml:annotationXML>
          <emma:emma xmlns:emma="http://www.w3.org/2003/04/emma" version="1.0">
            <emma:interpretation id="{F491C709-CF04-48DD-8120-37FE9044686D}" emma:medium="tactile" emma:mode="ink">
              <msink:context xmlns:msink="http://schemas.microsoft.com/ink/2010/main" type="line" rotatedBoundingBox="1001,3857 9544,3160 9743,5595 1200,6293"/>
            </emma:interpretation>
          </emma:emma>
        </inkml:annotationXML>
        <inkml:traceGroup>
          <inkml:annotationXML>
            <emma:emma xmlns:emma="http://www.w3.org/2003/04/emma" version="1.0">
              <emma:interpretation id="{62A74F8C-942D-481A-9889-FF572055D894}" emma:medium="tactile" emma:mode="ink">
                <msink:context xmlns:msink="http://schemas.microsoft.com/ink/2010/main" type="inkWord" rotatedBoundingBox="1001,3857 9544,3160 9743,5595 1200,629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8705.1529">8145 2515 351 0,'12'-6'113'15,"-5"2"18"-15,-4 4-99 16,-5 5-10-16,-4 5-12 16,-11 7-2-16,-4 3 0 15,-11 8 1-15,-1 0-2 0,-4 10-1 16,1 2-2-16,-9 12-1 15,5-3-2-15,-6 20 0 16,-1-5 0-16,1 19-1 16,6-8 1-16,2 11-1 15,8-9 0-15,7 9 0 16,11-16 0-16,7 4-1 16,10-14 1-16,13-5 1 15,4-20 1-15,13-15 3 16,4-22 2-16,15-23 3 15,-3-18 0-15,15-25-2 16,-4-5-1-16,13-15-1 16,-9 7-4-16,7-11 1 15,-12 13-1-15,-1-4 1 16,-13 11 0-16,-7 2 0 0,-17 17-1 16,-15 4-8-1,-15 15-9-15,-21 6-61 0,-15 15-62 16,-22 11-18-16,-4 12-66 15,-21 15 55-15</inkml:trace>
          <inkml:trace contextRef="#ctx0" brushRef="#br0" timeOffset="39170.0982">635 3571 188 0,'-3'-18'80'0,"4"-7"16"0,1-2-48 0,3-1 0 16,0 5-13-16,0 1 0 15,-3 7-14-15,-4 2 0 16,-1 3-5-16,-2 2-2 16,-2 3-5-16,0 0-4 0,-1 0-3 15,-5 0-1-15,0 0-1 16,-7 2 1-16,-4-1 1 15,-6 8 2-15,1 1 1 16,-10 6-1-16,3 4 0 16,-4 10-1-1,-1 2-2-15,-4 9 0 16,5 2-1-16,-3 14 0 16,3-2 0-16,0 14-2 0,4-4 0 15,-4 11 0-15,6-7 0 16,1 7-1-16,10-11 2 15,5 6 0-15,8-14 1 0,8 1 0 16,7-15 0-16,8-5-1 16,6-18 1-16,9-7 0 15,2-14 3-15,11-14-1 16,1-12 1-16,8-13 0 16,-1-6-1-16,11-15-2 15,-3-3 1-15,6-20 0 16,-2-1 0-16,14-18 0 15,-4 4 0-15,11-22-1 16,-9 13 1-16,8-20-1 16,-11 10 1-16,-1-15-1 15,-11 15 1-15,6-13-1 16,-10 22 0-16,4-11 1 16,-9 22-2-16,4 2 1 0,-13 25-1 15,-6 11 1-15,-15 23 0 16,-8 17 0-16,-14 19 0 15,-15 16-1-15,-10 18 1 16,-16 27-1-16,-5 16 0 16,-18 30 1-16,1 7 0 15,-14 30 0-15,5-5 0 16,-16 31 1-16,6-13 0 16,-8 27 0-16,12-17 0 0,-7 22 0 15,20-29 0-15,3 15-1 16,20-31 1-16,1 3-1 15,12-35 0-15,7-1 0 16,10-32-1-16,4-3 0 16,11-24-3-16,11-7-3 15,6-23-4-15,9-11-22 16,3-12-29-16,10-7-66 16,0-6-6-16,10-12-138 15</inkml:trace>
        </inkml:traceGroup>
        <inkml:traceGroup>
          <inkml:annotationXML>
            <emma:emma xmlns:emma="http://www.w3.org/2003/04/emma" version="1.0">
              <emma:interpretation id="{62D60A46-156A-45F0-BEE3-B21142F80462}" emma:medium="tactile" emma:mode="ink">
                <msink:context xmlns:msink="http://schemas.microsoft.com/ink/2010/main" type="inkWord" rotatedBoundingBox="3343,4215 7796,3851 7923,5411 3470,577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090.2635">2292 3398 334 0,'-2'17'100'0,"6"-7"24"0,5 0-83 16,10 0-25-16,11 8-1 0,4 0-4 15,15 7-4-15,-3 0-6 16,19 5-6-16,-4-3-8 16,12 3-41-16,-5-6-51 15,10-5-25-15,-13-14-42 16,5-9 3-1</inkml:trace>
          <inkml:trace contextRef="#ctx0" brushRef="#br0" timeOffset="40960.2062">2152 3051 336 0,'9'5'105'0,"-4"-1"5"0,3-3-90 16,14 1-18-16,4 0-19 15,11-1 22-15,4 1-1 16,11 0-1-16,-4-2 0 16,10-4-3-16,-5 1 1 0,3 3 0 15,-7-5-2-15,-3 5-1 16,-11 2-1 0,-7-1-2-16,-11 1-2 0,-6 1-18 15,-7 4-28-15,-11 1-59 16,-6 2-7-16,-12 5-126 15</inkml:trace>
          <inkml:trace contextRef="#ctx0" brushRef="#br0" timeOffset="75610.4046">4238 2409 290 0,'-7'-5'97'0,"-1"3"13"16,6 2-87-16,-1 4-5 16,3-3-15-16,-2 6-9 15,0 0 0-15,-1 1 0 16,0-6 3-16,-1 4 1 15,1-6 4-15,3-1 3 16,0-3 1-16,5-4 2 16,2 0 0-16,8-6-1 15,3 3-3-15,10-4 0 0,5 3-4 16,14 1-3-16,-1 4-6 16,9 0-11-16,-2 4-3 15,4 1 0-15,-13 1 4 16,1-1 4-16,-12 4 11 15,-4 4 3-15,-11-1 1 16,-6 9 1-16,-9 2 1 16,-8 4 3-16,-5 3 2 0,-10 6 3 15,-3 0-2 1,-12 8 1-16,0-2-3 0,-8 1 0 16,5 1-1-16,-1-4 6 15,11-6 3-15,8-1 3 16,14-8 1-16,7 2 2 15,6 0-5-15,6 5-2 16,4 2-4-16,3 11-3 16,1 2-3-16,8 8-1 15,-3-2-1-15,-1 7 0 16,-3-6-1-16,-4 1 1 16,-8-6 1-16,-3 1 3 15,-4-8 3-15,-3-4 2 16,-2-8 2-16,1-3 4 15,-6-6-1-15,-8-3 2 16,-8-2 0-16,-20-1 2 16,-12-3-4-16,-17 0-3 0,-2-4-4 15,-14 1-3 1,13-2-4-16,0 0-4 0,17 2-2 16,3-1-3-16,21 1-2 15,-1 1-2-15,13 2 2 16,-1 0-1-16,5 0 2 15,-1-1-7-15,6-1-9 16,5-3-10-16,6-2-109 0,9 1 23 16,6-3-266-16</inkml:trace>
          <inkml:trace contextRef="#ctx0" brushRef="#br0" timeOffset="76640.6108">5298 2763 343 0,'-38'13'112'0,"3"-5"16"16,4 2-97-16,6-3-13 15,-2 4-13-15,7 3-6 0,-5 4 0 16,4 0 0-16,-2 5 0 16,3-4 2-16,-5 1 1 15,8-4 1-15,-1 6 0 16,3-4 0-16,2 7 0 16,4 0 0-16,6 6 1 15,5-4 0-15,8 6 1 16,6-3-2-16,13 5 1 15,0-5-3-15,8 10 0 16,-5-9-2-16,2 7 1 16,-9-6-1-16,-1 8 1 15,-10-7 0-15,0 7 1 16,-6-5 0-16,-3 0 4 16,0-9-1-16,0 1 3 15,-3-9 0-15,-2-1-1 0,0-4-1 16,-7-3-1-16,-1-5-1 15,-6-2 0-15,-6-3 0 16,-8-8 0-16,-3-2 0 16,-11-2-1-16,1-3-1 15,-6-3-1-15,9-2 0 16,2 0 0-16,7 2 1 0,4-4 2 16,10 7 1-1,2-1 3-15,3 4-1 0,5 1 0 16,4 2-1-16,7-2-2 15,9 2-1-15,8-7-1 16,4 1 0-16,8-9 0 16,-2 0 2-16,5-6 0 15,0 1 0-15,9-5 1 16,-1 0 1-16,11-7-1 16,-6 1-1-16,7-11 1 15,-9 1 0-15,0-5 1 16,-12 7 0-16,1-9 1 15,-6 8-2-15,7-11 0 16,-4 2-3-16,5-12 0 16,-8 9 0-16,-6-4-1 15,-12 13 2-15,-14 4-1 16,-7 15 2-16,-13 3-1 0,-7 14-1 16,-7 14-2-1,0 12-3-15,-10 10-3 0,5 11-2 16,-7 16-3-16,4-6 3 15,-4 7-1-15,6-4 3 16,-3 5-6-16,11-5-2 16,7 5-20-16,9 0-33 15,6 7-85-15,8-1 5 16,9 8-198-16</inkml:trace>
          <inkml:trace contextRef="#ctx0" brushRef="#br0" timeOffset="77047.0721">5747 3503 420 0,'-17'7'131'0,"-1"-2"22"0,4-5-117 16,9 1-21-16,9 3-16 16,7 2-13-16,1-2-12 15,1 6-36-15,-3-1-16 0,-1 3-55 16,-8-2-5-16,-9 3-24 16,-5-1 22-16</inkml:trace>
          <inkml:trace contextRef="#ctx0" brushRef="#br0" timeOffset="77793.6584">6535 2759 452 0,'7'-31'126'16,"-9"1"33"-16,-1 2-128 0,4 13-21 16,1 6-10-16,-5 11-15 15,-9 11-16-15,-3 11-5 16,-11 4 3-16,-3 2 8 15,-7 8 8-15,-1-5 18 16,-7 10 10-16,4 0 4 16,-13 19 2-16,6 1 3 15,-6 13 0-15,8-3-6 16,0 15-3-16,14-8-3 0,3 15-8 16,13-11-3-16,5 1-1 15,10-20-1-15,6-7 0 16,11-27 3-16,6-12 0 15,4-19 2-15,11-19 1 16,0-14 2-16,9-18 1 16,-3-7 1-16,13-17-1 15,-12 0 0-15,11-13 1 16,-4 5-1-16,2-16 2 16,-12 9 1-16,4-10 2 15,-19 16-2-15,-10-3 0 16,-12 23-2-16,-10 4-1 15,-7 22-2-15,-10 9-1 0,-3 21 0 16,-8 13-1-16,-2 12 0 16,-6 13-1-16,6 4 0 15,2 8-3-15,8-6-4 16,5 6-6-16,8-11-3 16,2 9-8-16,5-3-6 15,7 6-39-15,6-8-32 16,11 3-40-16,2-13-31 15,17-5-34-15</inkml:trace>
        </inkml:traceGroup>
      </inkml:traceGroup>
    </inkml:traceGroup>
    <inkml:traceGroup>
      <inkml:annotationXML>
        <emma:emma xmlns:emma="http://www.w3.org/2003/04/emma" version="1.0">
          <emma:interpretation id="{A38FA29F-31C9-4317-8FB4-F10315F4FB39}" emma:medium="tactile" emma:mode="ink">
            <msink:context xmlns:msink="http://schemas.microsoft.com/ink/2010/main" type="paragraph" rotatedBoundingBox="2029,5049 34070,3504 34202,6245 2161,7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AF7511-15CB-4FFC-8CEC-47A1E2D11BBA}" emma:medium="tactile" emma:mode="ink">
              <msink:context xmlns:msink="http://schemas.microsoft.com/ink/2010/main" type="line" rotatedBoundingBox="2029,5049 34070,3504 34202,6245 2161,7790"/>
            </emma:interpretation>
          </emma:emma>
        </inkml:annotationXML>
        <inkml:traceGroup>
          <inkml:annotationXML>
            <emma:emma xmlns:emma="http://www.w3.org/2003/04/emma" version="1.0">
              <emma:interpretation id="{70FF3E8C-9F55-47F6-9657-096F1E2F2501}" emma:medium="tactile" emma:mode="ink">
                <msink:context xmlns:msink="http://schemas.microsoft.com/ink/2010/main" type="inkWord" rotatedBoundingBox="2046,5408 2595,5382 2655,6627 2106,6654"/>
              </emma:interpretation>
            </emma:emma>
          </inkml:annotationXML>
          <inkml:trace contextRef="#ctx0" brushRef="#br0" timeOffset="39744.9298">1361 3697 313 0,'-10'23'81'0,"-2"-6"29"15,-1-7-87-15,4 5-14 16,4-5-1-16,2 0 0 16,0 0-8-16,-2 1 2 15,1-1-1-15,-1-1 0 16,0 1 1-16,-6 1 0 16,1 1 0-16,-8 3 2 15,-1 6 1-15,-9 9 0 16,0 4 1-16,-5 12-2 0,3 6-3 15,-8 16 0-15,4 1-1 16,0 18-2-16,4-3 1 16,1 11 1-16,10-14-2 15,2 6-1-15,7-21 2 16,5-3-1-16,5-15 0 16,12-5-1-16,4-11 0 15,9-2-1-15,2-10 2 16,13-4 1-16,-2-7 0 15,10-4-3-15,-3-5-10 0,9-4-29 16,-7-2-31 0,3-9-38-16,-12-5-24 0,2-8-41 15</inkml:trace>
          <inkml:trace contextRef="#ctx0" brushRef="#br0" timeOffset="40087.533">843 4355 271 0,'8'-2'122'16,"-2"-5"-7"-16,9-3-48 0,5 5-68 16,9 4-12-16,0 6-16 15,1 6-86-15,-1 3 11 16,0 1-208 0</inkml:trace>
        </inkml:traceGroup>
        <inkml:traceGroup>
          <inkml:annotationXML>
            <emma:emma xmlns:emma="http://www.w3.org/2003/04/emma" version="1.0">
              <emma:interpretation id="{D9188FE2-C408-4171-8688-E554D2EEB417}" emma:medium="tactile" emma:mode="ink">
                <msink:context xmlns:msink="http://schemas.microsoft.com/ink/2010/main" type="inkWord" rotatedBoundingBox="5093,5450 11245,5153 11283,5935 5131,623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9655.7277">3877 4074 326 0,'-3'-17'100'16,"3"3"21"-16,3 0-95 0,6 6-7 15,-1 3-10-15,3 7-7 16,-2 1 0-16,2 9 3 15,-1-2 2-15,2 6 4 16,1-4 4-16,7 3 7 16,2-7 1-16,13-3 9 15,6-7-1-15,22-1 3 16,9-5-6-16,32-7-3 16,9 0-7-16,28-7-7 15,0 2-5-15,34-5-3 16,-18 4-2-16,26-4-1 15,-20 5 0-15,24 2 0 0,-24 6 1 16,30 5-1 0,-18 9 0-16,41 8 1 0,-20 3 0 15,20 4 2-15,-23 1 1 16,22 2 5-16,-37-2 2 16,10 2 1-16,-34-3-1 15,9-2-2-15,-37-2-4 16,7-1-2-16,-25-7-2 15,13-2 1-15,-22-3 0 16,6-5 2-16,-20 0 1 0,1 0 1 16,-20 2 0-16,-1 0-1 15,-22 3-2-15,-3 3-1 16,-17-1-1-16,-6-1 1 16,-10 2-1-16,-9 4 0 15,-8-2 0-15,-8 7-3 16,-7 3-1-16,-7 3-2 15,-1 0 1-15,-5 4-1 16,3-2 0-16,-3-4-1 16,5 1-2-16,-4 0-11 15,4-3-5-15,-5 1-16 16,5-3-8-16,-11-2-137 16,5-5 38-16,-11-3-340 15</inkml:trace>
          <inkml:trace contextRef="#ctx0" brushRef="#br0" timeOffset="82793.2468">9362 4189 388 0,'17'13'127'0,"3"-1"20"15,20 2-102-15,8-2-33 16,18-2-31-16,2-3-31 16,14-2-97-16,-9-5-1 0,5-2-206 15</inkml:trace>
          <inkml:trace contextRef="#ctx0" brushRef="#br0" timeOffset="82494.6748">9548 3491 394 0,'-8'12'104'0,"1"-4"31"16,4 6-109-16,3 1-15 15,0 4-2-15,0 1-6 16,2 5-2-16,-2-5 0 16,0-3 0-16,1-6 4 15,3 3 7-15,-1-9 2 0,4 0 2 16,3 0 1-16,10 1-4 16,1-2-6-16,14-1-2 15,1-1-2-15,14-1-4 16,-3-1-3-16,4 2-4 15,-6 1-3-15,5 4-11 16,-12 3-12-16,-3 0-102 16,-10 1-12-16,-10 1-39 15,-14 3-38-15</inkml:trace>
        </inkml:traceGroup>
        <inkml:traceGroup>
          <inkml:annotationXML>
            <emma:emma xmlns:emma="http://www.w3.org/2003/04/emma" version="1.0">
              <emma:interpretation id="{0F1259AD-9EA9-4FAE-8C42-E57C482F4B96}" emma:medium="tactile" emma:mode="ink">
                <msink:context xmlns:msink="http://schemas.microsoft.com/ink/2010/main" type="inkWord" rotatedBoundingBox="6326,5233 15412,4795 15526,7146 6439,758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4523.8599">10591 3329 277 0,'5'-4'152'0,"1"-7"-16"0,6-3-43 16,6 3-77-16,6 4-9 16,-3 4 1-16,-3 5-5 15,-3 1 0-15,-5 5-1 16,5 2 0-16,-1 0-1 16,2 2 0-16,1-2 2 0,4 1 6 15,3-2 4-15,17-1 5 16,4-3 2-16,20-2-1 15,1-1-8-15,20 0-2 16,-8-1-7-16,7 6 0 16,-17-1-2-16,0 3 0 15,-23-4 0-15,-10 5 0 16,-17-5 0-16,-11 1 1 16,-14 6-1-16,-18 8 1 15,-15 3 0-15,-19 7-1 16,-8 0-2-16,-12 3-1 15,9-5-1-15,0 1 0 16,15-3 0-16,6 2 1 16,14-4 1-16,5 5 1 15,13-2 0-15,7 1 0 16,7 0 1-16,8 9-1 0,5-2 0 16,8 5 1-16,0-2-1 15,9 3 1-15,1-6-1 16,5 7 1-16,-1-7 0 15,3 3 0-15,-7-7 0 16,0 4 1-16,-8-7-1 16,-8 1 2-16,-7-4 1 0,-7 1 1 15,-10-3 1-15,-7 6 2 16,-8-1 0-16,-13 0-1 16,-1 0-1-16,-14 5-1 15,2-4-2-15,-12-1-1 16,10-2-2-16,-5-2 0 15,11-14-2-15,0-2-3 16,15-6-1-16,4-9-5 16,8-1-3-16,11-4-5 15,7-1-5-15,11-6-76 16,4 3-51-16,9-12-11 16,4-1-158-16</inkml:trace>
          <inkml:trace contextRef="#ctx0" brushRef="#br0" timeOffset="84989.6887">11369 4600 487 0,'-23'5'98'0,"3"-8"45"16,15 6-153-16,10 9-29 15,4 8-23-15,1 6-84 16,-5 1-2-16,0 0-174 0</inkml:trace>
          <inkml:trace contextRef="#ctx0" brushRef="#br0" timeOffset="85902.9431">12380 3717 474 0,'-13'-11'111'0,"0"-4"43"16,0 3-141-16,1 7-9 15,0 5-6-15,-4 7-6 16,-4-1-5-16,-2 8-2 16,4-6 3-16,-2 3 1 15,5-4 2-15,0 3 4 0,-1-2 3 16,-6 4 2-16,0-2 5 15,-1 5 1-15,3 0 2 16,4 8-2-16,9 4 0 16,7 8-4-16,7-2-1 15,4 10-2-15,6-3 1 16,8 6 0-16,1-6-1 16,9 8 0-16,2-5-1 0,4 12-2 15,-9-7 1-15,3 9 0 16,-12-6 0-16,-6-1 5 15,-8-12 4-15,-4 4 4 16,-6-14 1-16,-11 2 2 16,-1-2-3-16,-15 4-2 15,-4-6-4-15,-18 4-1 16,-1-8-2-16,-19-2-1 16,5-9 0-16,-8-1 0 15,9-7 0-15,-3-4-1 16,21-4 0-16,1-7 0 15,18-3-1-15,9-5 1 16,11-1 0-16,12-4 1 16,9-2 0-16,12-6 0 15,6 1 1-15,18-6-1 16,-1 0 0-16,23-7 0 16,-3 0-1-16,16-11-1 0,-8 0 1 15,2-14 0-15,-19 3 0 16,1-4 2-16,-17 10 2 15,-3-9 2-15,-6 12-1 16,6-12 0-16,-4 7-1 16,4-8-1-16,-2 11-2 15,-6 0 1-15,-13 17 0 16,-10 5 1-16,-14 13 1 16,-11 3 1-16,-6 11-2 0,-11 9 0 15,-3 7-1-15,-8 18-3 16,0 9-1-16,-5 16-1 15,7 2 0-15,-6 8-2 16,11-7-2-16,2 6-6 16,13-11-4-16,4 2-20 15,12-9-17-15,10-6-83 16,12-13-3-16,13-7-41 16,6-11 7-16</inkml:trace>
          <inkml:trace contextRef="#ctx0" brushRef="#br0" timeOffset="86894.0762">13030 3584 201 0,'28'-10'101'0,"-2"0"6"0,-4 4-53 16,-2 1-11-16,-5 1-19 15,-4 3-6-15,-6 4-9 16,-8 7 5-16,-5 7 1 15,-14 13 2-15,-1 6-2 16,-12 17 0-16,0-1-4 16,-8 14 1-16,5-3-3 0,-7 15-1 15,10-6-3 1,2 11-2-16,6-14-1 0,8 8-1 16,9-23 0-16,6 1 0 15,8-20-1-15,9-3 1 16,5-14 0-16,9-6 0 15,4-11 2-15,9-9 2 16,-3-10 2-16,11-14 3 16,-7-6 0-16,9-15 3 15,-5 0-2-15,5-15 1 16,-11 1-3-16,3-12 0 16,-10 2-3-16,-9-12 0 15,-12 9-2-15,-9-10-1 16,-9 15-1-16,-8 1 0 15,-1 17-1-15,-4 11 0 16,3 18-1-16,-4 13 0 16,3 15 0-16,-6 15 1 0,3 8-2 15,-1 13-1-15,7 3 0 16,0 12-2-16,9-4-1 16,1 9-6-16,6-5-4 15,4 8-15-15,5-10-20 16,7-2-29-16,3-12-6 15,10-12 0-15,1-16 17 16,12-16 23-16,-1-12 33 16,11-19 11-16,-2-5 6 15,9-6 3-15,-7 4-3 0,5-3 0 16,-11 12 6-16,4 0 19 16,-14 6 7-16,-1 2 12 15,-11 7 4-15,-3 5-2 16,-11 5-19-16,-1 1-7 15,-8 5-13-15,-5 7-5 16,-6 4-5-16,-7 11 0 16,-6 8-1-16,-6 12 5 15,0 3 3-15,-7 13 6 16,3 4 2-16,3 13-2 16,7 4-2-16,5 21-9 15,11-7-6-15,4 4-3 16,7-21-1-16,10-9 1 15,3-32 5-15,12-13 4 16,2-16 0-16,8-11 1 0,-2-10 0 16,8-14-1-16,-3-6-3 15,11-17-1-15,-6-4 0 16,5-22 1-16,-5 4 1 16,0-19 5-16,-13 9 3 15,-2-11 2-15,-13 14 3 16,-10-3-4-16,-10 20-4 15,-12 3-3-15,-8 21-4 0,-13 17-8 16,-5 22-3-16,-13 21-14 16,-1 19-20-16,-16 21-113 15,2 8 23-15,-24 6-279 16</inkml:trace>
          <inkml:trace contextRef="#ctx0" brushRef="#br0" timeOffset="81292.3625">5180 5364 340 0,'10'0'110'0,"7"2"21"0,5-4-98 15,11-1-2-15,5-6-13 16,10-4-8-16,2-7-5 16,8-11-1-16,0-3-2 0,9-10-2 15,-6-3 1-15,9-9 2 16,-9 3 3-16,12-11 5 16,-8 5 3-16,10-11 4 15,-9 9-1-15,5-11-1 16,-14 12-6-16,3 2-3 15,-17 13-3-15,-2 4-3 16,-12 13 0-16,-6 1-2 16,-8 11-2-16,-5 4-1 15,-7 5 0-15,-8 14 0 16,-8 8 2-16,-12 13 1 16,-7 12 3-16,-14 20 1 15,-2 1 0-15,-9 22 0 16,4-3-1-16,-10 16 0 15,7-11-2-15,-8 13 0 0,10-14 0 16,-1 9-1 0,12-16-2-16,0 1-2 0,9-20-2 15,4-7-5-15,11-16-4 16,4-10-17-16,10-12-23 16,10-4-94-16,3-13 10 15,12-11-225-15</inkml:trace>
          <inkml:trace contextRef="#ctx0" brushRef="#br0" timeOffset="81848.1842">6927 4619 394 0,'-8'5'143'0,"-7"1"18"15,0 3-102-15,-2 7-32 16,4 7-16-16,-7 17-11 16,-5 5-12-16,-13 15-14 15,0-5-11-15,-9 13-19 0,1-7 5 16,-7 9 6-16,3-7 15 15,-5 20 25-15,4-5 23 16,-1 15 9 0,12-10 0-16,9 8 1 0,12-18-14 15,11-3-2-15,10-20-7 16,6-5-2-16,5-20-4 16,12-11-1-16,3-19-1 15,14-19 1-15,4-15 1 16,16-30 3-16,-4-13 4 0,17-31 5 15,-9-1 4-15,9-17-2 16,-12 13-2-16,3-8-1 16,-14 29-4-16,-6-1-4 15,-14 22 2-15,-9 3-1 16,-13 22 0-16,-10 4-1 16,-10 21-5-16,-7 14-12 15,-2 15-11-15,-10 11-27 16,1 12-25-16,-5 6-68 15,5-3 1-15,1 10-134 16</inkml:trace>
        </inkml:traceGroup>
        <inkml:traceGroup>
          <inkml:annotationXML>
            <emma:emma xmlns:emma="http://www.w3.org/2003/04/emma" version="1.0">
              <emma:interpretation id="{19B30997-8C50-4A74-B3AA-AFE32413BD11}" emma:medium="tactile" emma:mode="ink">
                <msink:context xmlns:msink="http://schemas.microsoft.com/ink/2010/main" type="inkWord" rotatedBoundingBox="18561,4366 23207,4142 23282,5696 18636,592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60003.9932">18299 2643 122 0,'0'-3'79'0,"-2"1"-17"0,-1 2-23 15,-4 0-16-15,2-2-13 16,-1 2 9-16,-6 0 4 15,-1 2-2 1,-6 1 0-16,1 2-5 0,-8 5 1 16,-1 0 0-16,-6 9 1 15,0 0-1-15,-9 10 2 16,2-1-3-16,-3 12-1 16,3-4 0-16,-3 11 1 15,5-1-3-15,-7 12 1 16,9-3-2-16,-9 10 1 15,5-7-3-15,-8 10 0 16,8-7 0-16,-5 9-2 16,10-5-3-16,2 10 0 15,8-12-3-15,4 10 0 16,7-12-1-16,-2 6 1 16,7-16-2-16,1 4 1 15,6-19 0-15,4 3-1 0,8-15-2 16,12-2-1-16,8-9-1 15,13-4-7-15,5-8-6 16,13-6-40-16,-3-3-35 16,9-7-42-16,-14 0-34 15,7-6-37-15</inkml:trace>
          <inkml:trace contextRef="#ctx0" brushRef="#br0" timeOffset="260738.7112">18347 3732 335 0,'0'-5'97'0,"3"-2"19"0,2-1-94 16,9-2-13-16,-1 0-7 0,3-1-2 16,-1 6 0-1,2-2 0-15,-7 5-1 0,2 1 0 16,-6 2 1-16,3-1-1 16,-5 4 1-16,1 2 1 15,0 1 3-15,-1 5 3 16,-1 1 3-16,0 5 2 15,2 0-1-15,-3 4-1 16,-2 1-4-16,-8 7-1 16,-4 0-2-16,-9 6 2 15,-3 1 1-15,-9 6-1 16,-2-6 0-16,-8 4-1 16,3-8-1-16,-5 2-2 15,9-10 1-15,-1-2 5 16,12-6 2-16,2-5 7 15,13-6 0-15,2-4-1 16,8 0-4-16,3-2-3 0,6-2-7 16,2 2 0-1,6 0 0-15,6 2-1 16,0-6 1-16,9 3-1 0,-2-4-1 16,5 0 0-16,-4-2-1 15,6 4-5-15,-6-2-2 16,1 5-8-16,-9 0-7 15,4 0-37-15,-9 3-42 0,-3 0-41 16,-4-1-30-16,3 1-46 16</inkml:trace>
          <inkml:trace contextRef="#ctx0" brushRef="#br0" timeOffset="261860.1453">19086 3252 296 0,'1'-1'78'0,"3"1"23"0,4-2-78 16,4 0-18-16,6-1-1 16,3 0-2-16,9-1-12 15,2-1-13-15,9 0-36 16,-2 2-30-16,2 0-12 15,-6-1-30-15,5 9 36 16</inkml:trace>
          <inkml:trace contextRef="#ctx0" brushRef="#br0" timeOffset="261844.1928">19237 2917 377 0,'-8'2'110'0,"1"-2"21"15,0-2-108-15,4 4-16 16,1-1-15-16,2 1-1 16,-1 1-3-16,1 4 1 15,0-4 4-15,0 9 5 16,0-2 6-16,5 1 3 15,1-2 2-15,6 1 2 16,1-5-1-16,9-5-2 16,1-4-2-16,7-1-2 15,0-1-4-15,1-1-13 16,-3 2-7-16,-1 0-37 16,-9 5-41-16,-1 2-32 15,-10 1-29-15,-7 9-21 16</inkml:trace>
          <inkml:trace contextRef="#ctx0" brushRef="#br0" timeOffset="263904.1916">20082 2573 235 0,'21'-3'82'0,"-1"0"11"0,4-4-63 16,-1 4-16-16,3-2-6 15,-4 1-7-15,-4 1-1 16,-6 1-1-16,-2 1 1 16,-9 2 2-16,3-1 15 15,-4 0 6-15,-2 0 6 16,0 0 1-16,-1 2-1 15,-2 0-14-15,-6 6-6 16,-3 4-5-16,-1 11-1 16,-1 3 0-16,-3 19 0 15,3 3-1-15,-2 19-1 16,1 4 0-16,-3 29-1 16,-2 1 1-16,-1 32-1 0,0-5 1 15,-2 21 0-15,4-23 2 16,-3-3 7-16,6-36 0 15,1-16 2-15,6-33-1 16,2-13-2-16,6-15-5 16,0-3-2-16,0-6-2 15,-2-4-5-15,0 0-3 16,-7-9-8-16,4 0-5 0,-1-9-13 16,3-2 0-16,-3-12 1 15,3 0 7-15,-1-13 5 16,2 1 14-16,2-13 3 15,3 9 2-15,5-7 1 16,0 10 1-16,3-4 1 16,2 14 3-16,0 2 5 15,-2 9 2-15,2 4 0 16,2 8 0-16,4 5 0 16,3 2-4-16,4 4 0 15,4 6-1-15,2 1 0 16,-2 2-3-16,6 3 0 15,-6 1-2-15,3-1 0 16,-5-3 0-16,3 2-2 16,-5-6-5-16,4-4-25 15,-6-4-59-15,1-4-26 0,-7-2-35 16,1-6-31 0</inkml:trace>
          <inkml:trace contextRef="#ctx0" brushRef="#br0" timeOffset="264417.4268">20746 2754 266 0,'18'-20'134'0,"-6"4"7"0,-1-1-63 16,-1 7-62-16,-1 2 2 15,-3 8-13-15,-2 0-12 16,-3 8 10-16,-6 7 12 15,-1 5-9-15,-8 12 3 16,-1 4-1-16,-9 12 2 16,0 2-3-16,-6 12 1 15,2-4-3-15,-2 6 0 16,7-7-3-16,5 3-1 16,4-12-1-16,11 0-3 15,5-8-1-15,8 3-2 16,3-12 0-16,4-2 0 15,1-8 2-15,5 2 2 16,0-3 1-16,4 4 1 16,0 1 0-16,-1 6 0 0,-6-3 0 15,0 7 1-15,-10-5-1 16,-2 7 2-16,-6-4-1 16,-5 0 1-16,-4-6 1 15,-11 1 3-15,-6-7 2 16,-12-6 2-16,-6-3 0 15,-16-10 0-15,2-11-4 0,-7-7-3 16,8-8-7 0,3-14-10-16,16-3-7 0,6-11-16 15,13-1-11-15,13-7-74 16,8 7-16-16,10-8-24 16,1 6-51-16</inkml:trace>
          <inkml:trace contextRef="#ctx0" brushRef="#br0" timeOffset="265070.2835">20900 2690 423 0,'15'-5'118'16,"0"-4"27"-16,5 1-111 16,7 5-30-16,6 6-3 0,-2 7-4 15,3 5-6-15,-5 3-5 16,5 0-22-16,-8-6-26 16,4-2-80-16,-7-7 2 15,-4-3-178-15</inkml:trace>
          <inkml:trace contextRef="#ctx0" brushRef="#br0" timeOffset="265209.9117">21365 2857 219 0,'3'4'120'16,"-1"-1"19"-16,-5 3-54 16,-1 4-29-16,-9 15-8 15,-3 7-24-15,-6 16-21 16,0 4 3-16,-3 14-2 16,4-3-3-16,-1 10 0 15,7-8-1-15,-1 9-2 0,7-9-1 16,1 7-2-16,8-14-2 15,0 1-1 1,5-17 1-16,0-9-1 0,2-18 4 16,-1-3 0-16,1-12 2 15,3-5 4-15,5-5 1 16,7-10 1-16,2-10-1 16,10-11 0-16,-4-6-3 15,6-13 0-15,-8 2 1 0,-1-17 5 16,-6 6 3-16,-6-16 4 15,-10 5 0-15,-3-11-1 16,-9 6-3-16,-1-11-4 16,3 10-3-16,2 3-2 15,1 20 0-15,2 13 0 16,2 23-1-16,-7 16-3 16,-2 16-4-16,-8 18-7 15,0 12 0-15,-3 18-8 16,6 5-13-16,4 10-104 15,8-8 28-15,8-9-274 16</inkml:trace>
          <inkml:trace contextRef="#ctx0" brushRef="#br0" timeOffset="265800.6885">21974 2670 421 0,'7'-9'108'0,"-7"3"32"0,2 1-125 0,-2 3-9 16,-2 5-8-1,-5 12-3-15,-6 9 1 0,-7 17-1 16,-3 9 4-16,-10 25 0 15,0-1 0-15,-6 23 1 16,9-1 0-16,1 23 0 16,9-11 1-16,3 0 0 15,12-26 1-15,5-11-1 16,5-35 1-16,5-12 0 16,3-18 1-16,7-14 1 15,2-15 1-15,9-19-1 16,1-11-1-16,6-22-3 15,-5 1-2-15,0-11 0 16,-11 10-1-16,-9-9 3 16,-8 12 1-16,-8-2 0 15,-4 12-1-15,-3 2 0 16,-1 21-3-16,-4 2-4 0,3 15-5 16,1 9-42-16,1 8-71 15,0 10-12-15,0 8-56 16,-2 7 31-16</inkml:trace>
        </inkml:traceGroup>
        <inkml:traceGroup>
          <inkml:annotationXML>
            <emma:emma xmlns:emma="http://www.w3.org/2003/04/emma" version="1.0">
              <emma:interpretation id="{EA7FAF28-B295-48C4-82B5-372AE23A99B5}" emma:medium="tactile" emma:mode="ink">
                <msink:context xmlns:msink="http://schemas.microsoft.com/ink/2010/main" type="inkWord" rotatedBoundingBox="23701,4004 28718,3762 28831,6106 23814,634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6552.8038">22509 3153 343 0,'0'-4'123'0,"-2"3"9"16,2-1-82-16,4-1-46 16,4-1-7-16,0 3-3 15,7 1-4-15,0 0-5 16,5 1-8-16,-2 3 1 15,5 1 2-15,-1 0 4 16,5 5-14-16,-2 1-12 16,4 4-64-16,-4-1-5 0,5 5-136 15</inkml:trace>
          <inkml:trace contextRef="#ctx0" brushRef="#br0" timeOffset="266758.8645">23234 2680 261 0,'0'0'164'0,"0"1"-31"0,-3 1-29 16,1 6-105-16,2 1-8 15,0 7-9-15,-3 2-4 16,-4 6 0-16,1 1 5 15,-4 6 7-15,-3-1 10 0,-7 15 9 16,3 1 2-16,-8 16 1 16,5 1-3-16,0 15-2 15,5-5-6-15,2 5-1 16,6-13-2-16,4-1-2 16,3-19-1-16,5-8-2 15,3-16 0-15,6-9-1 16,-1-12 3-16,7-20 2 15,1-10 6-15,9-26 7 16,-1-9 3-16,2-25 2 16,-3 4-2-16,2-15-3 15,-12 16-5-15,-1-10 2 16,-9 22-1-16,-6 0 2 16,-9 18 0-16,-8 1 3 15,2 19-4-15,-10 12-1 16,0 13-2-16,-9 15-4 15,2 16-5-15,-11 16-9 0,4 11-8 16,-3 15-28-16,6 3-40 16,-6 17-44-16,6-1-18 15,1 9-77-15</inkml:trace>
          <inkml:trace contextRef="#ctx0" brushRef="#br0" timeOffset="267921.5898">23445 3609 423 0,'4'12'94'16,"-4"-9"37"-16,3 7-126 16,4 3-17-16,-4 16-24 15,-2 2-24-15,-7 16 8 16,-6 2 3-16,-8 10 5 0,-1-6 25 15,-9 6 24-15,0-5-8 16,0 0 2-16,0-10 3 16,-1-6-1-16,7-15-6 15,4-15-72-15,4-14 21 16,9-14-190-16</inkml:trace>
          <inkml:trace contextRef="#ctx0" brushRef="#br0" timeOffset="267979.4396">23731 2771 418 0,'16'-20'117'0,"-6"10"26"0,2 7-113 16,3 9-25-16,0 13-7 16,-4 5-7-16,1 8-3 15,-4 0 0-15,-1 6 0 16,-5-3 4-16,-6 1 6 16,-6 2 5-16,-10 9 5 0,-8-6 4 15,-7 6 5-15,-1-6 0 16,-12 1 0-1,8-11-4-15,-2 4-3 0,9-8-7 16,0 4-7-16,11-4-4 16,1 3-1-16,8-9 1 15,4-1-1-15,6-5 5 16,8 2 1-16,5-6 2 0,10 3 0 16,3-3 0-16,12 3 2 15,1-4 0-15,11 3 0 16,-2-5-1-16,6 4 0 15,-6-2 1-15,3 0-1 16,-6 0 0-16,1 0 0 16,-8-2-1-16,-2-3-11 15,-10-3-24-15,-3-2-106 16,-10-2 16-16,-7-8-268 16</inkml:trace>
          <inkml:trace contextRef="#ctx0" brushRef="#br0" timeOffset="268155.6882">24352 2686 420 0,'15'-16'139'0,"-10"7"18"16,-4 9-106-16,4 12-42 16,-5 11-10-16,-5 9-7 15,-5 14-5-15,-6 1 0 0,-6 6 0 16,2-3 6-16,0 4 5 16,4-9 4-16,1 5 3 15,0-7 0-15,3 4 1 16,6-11-1-16,6 9-2 15,4-5-2 1,13 6-1-16,3-2 0 0,8 7-1 16,-1-5 0-16,3 8 0 15,-7-13 0-15,0 4 1 16,-6-14 0-16,-7-2 0 16,-4-11 1-16,-7 0 0 15,-9-9-1-15,-17-3 1 16,-6-4 0-16,-15-10-2 15,-4-7-1-15,-4-10-9 16,6-7-7-16,-1-13-15 16,9-1-9-16,1-12-19 0,7 0 0 15,8-12-70 1,9 7 16-16,9-17-155 0</inkml:trace>
          <inkml:trace contextRef="#ctx0" brushRef="#br0" timeOffset="268364.2082">24330 2533 404 0,'33'4'111'0,"10"6"31"0,1 0-112 0,14 5-15 16,0-2-9-16,7 4-5 15,-12-4-7-15,6 0-47 16,-5-5-59-16,-1-4-27 15,-10-6-56-15,3-6-8 16</inkml:trace>
          <inkml:trace contextRef="#ctx0" brushRef="#br0" timeOffset="268893.6729">25290 2338 405 0,'-29'18'124'0,"3"-3"25"15,-2 3-104-15,4 0-24 0,-2 12-3 0,-1 0-7 16,-1 12-2-16,-2 2-5 0,-5 13-1 16,0-1-1-16,-4 21 1 15,2 1 2-15,-1 28 2 16,5 2 3-16,3 30-2 16,10-2-2-16,2 35-1 15,3-15-5-15,1 18-5 16,4-28 1-16,-3 7 1 15,5-42-1-15,6-3-1 16,6-32-2-16,5-6-15 16,3-28-13-16,5-11-128 0,3-21 25 15,1-16-310 1</inkml:trace>
          <inkml:trace contextRef="#ctx0" brushRef="#br0" timeOffset="271200.2958">25346 2709 315 0,'0'2'71'0,"8"0"32"16,2-2-92-16,5 1-3 16,0 3-2-16,7 1 4 15,-2-2 0-15,10 0 5 0,-2-1 1 16,10-5 2-16,-5-4 0 15,5-5 3-15,-8-1-2 16,3-7-2-16,-8 4-1 16,-1 1-5-16,-8 3-8 15,-6 4-1-15,-6 6-1 16,-9 9 1-16,-7 4-1 0,-8 18 1 16,-2 10-2-16,-7 21 1 15,-3 7-1 1,-3 29 1-16,0 0-1 15,-5 25 0-15,7-8 0 16,-5 15-2-16,5-20 0 16,-2-2 0-16,7-24-1 0,-2-9-3 15,5-27 1-15,2-13-9 16,3-16-11-16,2-17-47 16,3-12-21-16,1-14-40 15,4-9-33-15,2-17-8 16</inkml:trace>
          <inkml:trace contextRef="#ctx0" brushRef="#br0" timeOffset="271266.1186">25333 3154 219 0,'23'-18'103'0,"2"6"8"16,0 8-57-16,8 5-9 0,2 6-18 15,6 1-10-15,1 0-12 16,6 2-2-16,-1 0-3 15,2 4-3-15,-4-3-6 16,5 4-15-16,-5-5-16 16,3-7-2-16,-7-8-3 0,4-11-12 15,-10-9-25-15,-3-10 4 32,-9-6-23-32,-1-8-1 0</inkml:trace>
          <inkml:trace contextRef="#ctx0" brushRef="#br0" timeOffset="268650.2365">25569 2170 466 0,'-15'10'96'16,"-5"-2"24"-16,3 2-181 0,-5 5-80 16,-6 3-8-16,-3 2-181 15</inkml:trace>
          <inkml:trace contextRef="#ctx0" brushRef="#br0" timeOffset="271350.6244">26410 2631 238 0,'-5'-1'208'15,"-6"6"-52"-15,-8 1-1 16,8 9-143-16,-6 9-8 15,2 5-9-15,-10 11 0 16,0 0 0-16,-4 5 2 16,2-9 3-16,-8 6 3 0,7-9 0 15,-2 9 1 1,7-2 0-16,1 8 0 0,7-7-2 16,4 7-2-1,6-8-1-15,6 2-2 16,3-11-1-16,6 9 0 0,0-8 0 15,6 7 1-15,1-2 2 16,4 4 0-16,-2-2 1 0,-1-1 1 16,-3-7 1-16,-4-2 1 15,-1-9 0-15,-5-1 1 16,-3-5-2-16,-7 1-1 16,-3-2-1-16,-14 2 0 15,-3-2 1-15,-20 2 1 16,-3-5 1-16,-15-3-1 15,2-6-2-15,-9-9-6 16,14-7-6-16,1-6-8 16,17-1-4-16,1-5-5 15,16 4-2-15,2-2-19 16,11 0-7-16,6-11-76 16,11-4 8-16,7-15-165 15</inkml:trace>
          <inkml:trace contextRef="#ctx0" brushRef="#br0" timeOffset="271406.4763">26251 2640 402 0,'10'1'118'0,"1"1"22"0,3 0-118 16,6 6 1-16,-4-1-11 15,7 3-10-15,-3 1 4 0,7 4-1 16,-5-3-6-16,2 8-10 16,-5-4-9-16,-1-2-26 15,-6-6-19-15,1-6-78 16,-5-7 2-16,0-12-161 16</inkml:trace>
          <inkml:trace contextRef="#ctx0" brushRef="#br0" timeOffset="271544.2775">26883 2655 456 0,'-6'13'126'0,"-6"7"31"0,-3 5-134 16,-5 15-8-16,0 3-17 16,-8 15-10-16,2-3-7 15,-6 13-14 1,0-8-2-16,-6 8 2 0,2-9 10 16,-7 9 6-16,6-11 14 15,1 6 6-15,9-13 6 16,5 1 4-16,11-11 0 0,4-3-1 15,7-14-4 1,7-5-13-16,3-6-8 16,5-7-10-16,1-10-4 0,11-10-2 15,-1-8 13-15,13-19 16 16,0-8 17-16,10-20 11 16,-3 2 4-16,6-20-5 15,-9 4-14-15,-2-11-7 16,-9 14-7-16,-6-9 0 15,-9 17 1-15,-4 8 1 16,-8 14 1-16,-8 9-1 16,-9 17-1-16,-9 14-1 15,-6 9-2-15,-4 15 0 16,-3 6-1-16,-2 9-7 0,8 4-5 16,-6 4-17-16,4-1-18 15,1 6-71-15,2-6 0 16,2 3-34-16,9-4 9 15</inkml:trace>
          <inkml:trace contextRef="#ctx0" brushRef="#br0" timeOffset="271470.6845">26551 2646 118 0,'12'-23'0'16,"3"2"-117"-16</inkml:trace>
          <inkml:trace contextRef="#ctx0" brushRef="#br0" timeOffset="271846.3285">27162 2774 416 0,'10'10'121'0,"-6"8"27"16,-4 7-118-16,0 15-20 16,1 8-15-16,-4 15-10 15,-4-1-5-15,-4 11 0 16,-3-5 6-16,-7 12 7 15,1-9 9-15,-7 10 7 16,4-8 2-16,1 7 0 0,8-15 0 16,0-4-1-16,9-14-6 15,2-7-2 1,6-19 0-16,6-13 0 0,7-14-1 16,9-16 1-16,3-13 0 15,12-14 0-15,-2-6-1 16,12-15 2-16,-3 0 0 15,9-13 0-15,-8 7 0 16,4-10-1-16,-16 8-4 16,-3-7 1-16,-13 14 0 15,-3-2-1-15,-12 16 2 16,0 2 1-16,-7 19-1 16,-1 1-3-16,-4 10-4 0,1 7-5 15,-3 8-50-15,-7 5-83 16,1 8 9-16,-10 9-223 15</inkml:trace>
        </inkml:traceGroup>
        <inkml:traceGroup>
          <inkml:annotationXML>
            <emma:emma xmlns:emma="http://www.w3.org/2003/04/emma" version="1.0">
              <emma:interpretation id="{6D2EE597-2249-422D-9021-37F424729779}" emma:medium="tactile" emma:mode="ink">
                <msink:context xmlns:msink="http://schemas.microsoft.com/ink/2010/main" type="inkWord" rotatedBoundingBox="28858,4254 34093,4001 34170,5584 28934,5837"/>
              </emma:interpretation>
              <emma:one-of disjunction-type="recognition" id="oneOf12">
                <emma:interpretation id="interp12" emma:lang="" emma:confidence="0">
                  <emma:literal>6525</emma:literal>
                </emma:interpretation>
                <emma:interpretation id="interp13" emma:lang="" emma:confidence="0">
                  <emma:literal>6575</emma:literal>
                </emma:interpretation>
                <emma:interpretation id="interp14" emma:lang="" emma:confidence="0">
                  <emma:literal>6505</emma:literal>
                </emma:interpretation>
                <emma:interpretation id="interp15" emma:lang="" emma:confidence="0">
                  <emma:literal>65725</emma:literal>
                </emma:interpretation>
                <emma:interpretation id="interp16" emma:lang="" emma:confidence="0">
                  <emma:literal>6375</emma:literal>
                </emma:interpretation>
              </emma:one-of>
            </emma:emma>
          </inkml:annotationXML>
          <inkml:trace contextRef="#ctx0" brushRef="#br0" timeOffset="272540.8127">27780 3151 239 0,'-15'0'75'15,"2"3"10"-15,-2 2-58 16,-2 0-19-16,-1 2 23 0,1 5 4 16,2-2 3-1,4 0-1-15,7-2-4 0,6-3-20 16,5-2 5-16,4-1 0 16,6 1 3-16,-1 2 3 15,6 2-7-15,1-1-10 16,4 4-6-16,-6-1-4 15,6-3-8-15,-4 1-2 16,2-2-6 0,-5-3 1-16,5-4-10 0,-7-1-8 15,5-7-66-15,-4 1-25 16,-4-2-24-16,-9-3-67 16</inkml:trace>
          <inkml:trace contextRef="#ctx0" brushRef="#br0" timeOffset="277325.6398">28200 2680 340 0,'21'-12'118'0,"-7"5"5"0,1-3-92 16,-2 7-19-16,-1-2-21 15,-6 3 11-15,-1 1 4 16,-5 6 0-16,0-4 0 16,0 1 0-16,0 3-1 0,-1 0-3 15,-1-3 4-15,4-1 4 16,-2 1 5-16,1 0 3 15,6-1 4-15,1 1-3 16,7 1-3-16,7 1-6 0,6 2-3 16,-2 3-6-16,3 4-3 15,-9 3-1 1,-5 4 0-16,-9 4 1 16,-6 0 2-16,-6 0 3 15,-8 6 4-15,-1-4 1 16,-6 7 2-16,-1-4 0 0,-3 7-1 15,5-4-2-15,-1 4-3 16,2-8-2-16,3 6-1 16,1-8-2-16,0 2 0 15,2-3 0-15,1 2 1 16,4-4 0-16,4 2-1 16,8-2 1-16,4 2 0 15,5-3-1-15,6 1 1 16,1-3 0-16,3 1 0 15,-2-1 0-15,3 2 0 16,-4 0 0-16,-1 1 0 0,-5 0 0 16,-3 5-1-1,-9-1 1-15,-5 4-1 0,-9-1 1 16,-11 7-1-16,-9-2 1 16,-19 6 0-16,-6-3 0 15,-14 7 0-15,0-7 0 16,-11 1-1-16,18-15-2 15,-1 0-10-15,15-13-6 0,7-6-10 16,16-5-1-16,6-1-3 16,11-4 4-16,6-9-4 15,9-2-14-15,9-14-84 16,4-8 16-16,10-19-216 16</inkml:trace>
          <inkml:trace contextRef="#ctx0" brushRef="#br0" timeOffset="277494.0156">28930 2665 482 0,'5'13'110'0,"-1"0"42"0,-6-1-145 16,0 6-35-16,1-1-16 16,-4-1-20-16,-2 1-2 15,-5-1 13-15,-1-2 38 0,-5 2 39 16,-4-1 28-1,-6 5 10-15,0 0-5 0,-4 7-11 16,4-4-25-16,0 10-7 16,6 2-8-16,2 10-4 15,7 0-4 1,-4 11-6-16,6-8-2 16,-1 10-3-16,2-8 0 0,4 8 4 15,2-8 6-15,6 5 5 16,3-9 4-16,7 4 1 15,-2-7-2-15,3 0-1 16,0-4-2-16,-3-4 0 16,-2-7-1-16,-1-3 0 15,-4-9-1-15,-3-2-1 16,-3-1 0-16,-5-5 1 16,-4-1-1-16,-8-4 1 0,-1 0 3 15,-9-3 7 1,1-1 2-16,-4-9 0 15,5 1 1-15,-4-4-4 16,8-2-6-16,2 0-4 0,9 4-1 16,4-6-2-16,11 0 2 15,5-2 0-15,6-5 2 16,10-7 0-16,4-1 1 16,9-11 1-16,1 2-1 15,9-9-1-15,-3 3 1 16,12-9-1-16,-5 8 0 15,10-10 1-15,-7 6-1 0,5-14 0 16,-11 6 1-16,-1-11 1 16,-11 6 0-16,-5-10 0 15,-10 15-1-15,-4-3 0 16,-9 17-1-16,-4 4 0 16,-1 16 0-16,-4 4-1 15,-3 9-1-15,-3 6-2 16,-2 11-1-16,-10 4-7 15,-3 5-4-15,-10 12-16 16,-6 0-28-16,-7 5-66 16,4-2-22-16,-6 7-39 15,8-10-19-15</inkml:trace>
          <inkml:trace contextRef="#ctx0" brushRef="#br0" timeOffset="277660.0135">29214 2797 467 0,'5'12'110'0,"-5"0"40"0,-3 11-141 15,-4 3-12-15,-6 21-1 16,-5 3-4-16,-9 13 3 16,-1-2 6-16,-5 12 4 15,1-8 1-15,-4 11 4 16,4-9-1-16,-3 8 2 16,5-11-2-16,2 8 0 31,8-14-3-31,2 3-2 0,6-13-2 15,7 1-1-15,5-16-1 0,4-7-3 16,4-9 0-16,7-12 0 16,3-10 0-16,9-12 1 0,1-8 2 15,10-19 3-15,-1-5 1 16,9-17 3-16,-3-4 1 16,10-16 1-16,-3 5-3 15,2-12-2-15,-9 8-5 16,-3-1-3-16,-15 16-1 15,-7 0 0-15,-12 19 2 16,-7 8 1-16,-4 14 1 16,-7 11 2-16,-3 13 0 15,-3 7 0-15,-2 6-1 16,-5 10-1-16,2 4-4 16,-2 9-7-16,2 1-8 0,0 1-5 15,3-3-4-15,-4-2-29 16,6-6-8-16,2-2-17 15,2-7-21-15,4 0-24 16,5-9 8-16,5-6-26 16</inkml:trace>
          <inkml:trace contextRef="#ctx0" brushRef="#br0" timeOffset="277927.4307">29501 2915 185 0,'35'-15'131'0,"0"2"-10"16,-8 1-37-16,-2 7-32 0,-12 5-26 15,-5 5-10-15,-8 7-11 16,-8 10-2-16,-7 1 2 16,-7 8 9-1,-1 4 3-15,-5 10 7 0,3-2 0 16,-3 7 1-16,3-3-9 15,-5 4-5-15,7-4-6 16,-5 7-2-16,6-2-1 16,-1 6-1-16,9-8-1 15,-2 1 0 1,7-6 1-16,5-4 0 0,0-7 0 16,4-3 4-16,5-9 0 0,3-4 1 15,2-11-1-15,7-7 0 16,0-10-2-16,8-7-1 15,-2-6 0-15,7-10 2 16,-2-4 1-16,7-11 3 16,-5 0 1-16,4-14 0 15,-5 3-3-15,-3-9-1 16,-7 8-5-16,-5-7 0 16,-5 16-1-16,-9-2 1 15,-4 15 1-15,-2 6-1 16,-2 12-1-16,-6 9-1 15,3 9-3-15,-3 4-2 0,-1 4 0 16,-3 6-6-16,2-2-5 16,-4 1-7-16,0 1-5 15,-5-2-29-15,3-3-18 16,-3-4-72-16,5-5-4 16,0-1-152-16</inkml:trace>
          <inkml:trace contextRef="#ctx0" brushRef="#br0" timeOffset="278478.9156">29804 2464 365 0,'8'5'83'0,"3"1"32"16,3 1-106-16,2 0-7 0,1 3 2 16,-2 3 11-16,1 2 5 15,-1 5 6-15,0 1 4 16,2 9-2-16,-2-3-10 16,-2 13 2-16,0 3-3 15,-1 12-2-15,-4-2 3 16,-1 18-3-16,-4-3-5 15,-9 18-3-15,-6-6-6 16,-13 18-5-16,-5-8-3 16,-10 13-1-16,-1-14 0 15,-2 11 4-15,5-22 2 0,-2 2 2 16,13-21 2-16,2 3-1 16,4-17-7-16,1-2-9 15,5-10-9-15,-2-8-91 16,2-13-40-16,-3-7-22 15,1-10-118-15</inkml:trace>
          <inkml:trace contextRef="#ctx0" brushRef="#br0" timeOffset="279375.9124">30307 3266 334 0,'24'-4'115'16,"-4"1"13"-16,7 0-97 16,-2 3-71-16,10 0-83 0,-4 0-2 15,11-2-194-15</inkml:trace>
          <inkml:trace contextRef="#ctx0" brushRef="#br0" timeOffset="279072.3825">30305 2967 216 0,'5'15'182'0,"2"-2"-50"16,4-5-133-16,1-3 119 16,3-1-134-16,1-1 2 0,-2-3 3 15,1 0 12-15,1 2 15 16,2 1 5-16,-1 0 2 15,3 2 1-15,-2 0-6 16,4-3-5-16,-2-2-6 16,0-2-10-16,-4 2-9 15,-1 4-13-15,-2-3-7 0,2-1-22 16,-3-5-16 0,1-5-54-16,-1-3 2 15,-5 0-31-15,-4 1 20 16</inkml:trace>
          <inkml:trace contextRef="#ctx0" brushRef="#br0" timeOffset="282748.7148">31157 2721 323 0,'14'-2'73'15,"-5"-1"29"-15,2-2-95 0,-1 0-5 16,0 3-1-16,-1 1-3 0,-6-1 13 16,-5 2 3-16,-3-3 8 15,-3 3 6-15,-7 0-2 16,2 0-13-16,-7 0 1 16,0 2-7-16,0-1-4 15,3 1 3-15,-4 1 0 16,4 2-4-16,1 5 0 15,-1 0 0-15,-3 5-2 16,2 2 0-16,-4 4 1 16,1 1-1-16,-3 6 0 15,1-1 0-15,-3 7 0 16,4-4 1 0,-5 8 0-16,8-1-1 15,-8 11 1-15,5-5 0 0,-4 10 0 16,-1-4-1-16,-1 4 2 0,3-7 0 15,0 2 1 1,2-6 0-16,1 4 0 16,6-9-2-16,-2 4 0 15,6-6-1-15,-1 3 1 0,1-4-1 16,5 2 0-16,6-6-1 16,-1 0 1-16,7-5-2 15,3 1 0-15,1-9-1 0,1 0 0 16,3-6 0-16,5-6 0 15,2-8 2-15,7-9 2 16,1-8 2-16,7-13 0 16,1-2 0-16,1-5 0 15,-7 7-2-15,-2-3 0 16,-8 9 0-16,-10-1 5 16,-5 5 4-16,-5-2-1 15,-7 0-1-15,0-2-1 16,1 7-4-16,-2 0-4 15,-4 4 0-15,-1 6 0 16,-6 5-1-16,-6 5 0 16,4 5-1-16,-4 3-3 15,5 4-1-15,3 3-14 16,6-5-25-16,4 3-96 16,2-3 13-16,2-2-234 15</inkml:trace>
          <inkml:trace contextRef="#ctx0" brushRef="#br0" timeOffset="282946.0546">31430 2869 225 0,'-6'10'91'16,"1"1"10"-16,2-1-60 0,4 5-15 15,1 0-10-15,0-1-8 16,-2-1-7-16,0 2 4 16,-5-2 5-16,-4-1 10 15,-1 4 3-15,-8 6 1 0,0 1-3 16,-6 5-5-16,3 1-9 15,-4 5-1-15,2-2-2 16,-2 3 3-16,5-7-1 16,2 5 1-16,8-6 2 15,10 4-2 1,6-2-2-16,11 0-2 0,1-5-1 16,7 6-2-16,-2-6 1 0,4 3 0 15,-7-4 0 1,1 4 0-16,-7-7 1 0,-1 3 3 15,-5-3 0-15,1-2 1 16,-6-3 0-16,-1 5-2 16,-4-3-1-16,-5 1-1 15,-3-1 0-15,-6 4 2 16,-1-1 1-16,-6-2 3 16,0-1 1-16,-6-1 0 15,5-4-4-15,-10-4-3 16,3-3-5-16,-7-3-8 15,1-4-3-15,-1-6-14 16,5-4-13-16,1-11-110 0,7-3 25 16,4-16-271-1</inkml:trace>
          <inkml:trace contextRef="#ctx0" brushRef="#br0" timeOffset="283029.0117">31530 2895 479 0,'8'4'100'0,"1"-6"47"15,4 2-146-15,5 5-7 16,2 0-5-16,3 7-27 16,2-1-19-16,7-4-40 15,3-5-31-15,13-11-5 16,-2-7-27-16,7-13 64 16</inkml:trace>
          <inkml:trace contextRef="#ctx0" brushRef="#br0" timeOffset="283841.5396">31935 2766 352 0,'3'3'95'0,"1"-1"26"16,1 3-106-16,0 2-1 15,1 1-10-15,3 5-3 16,-1-3-3-16,2 2 0 15,-2-6 0-15,1 1 0 16,-1-5 0-16,-5 1 6 16,2-1 5-16,-5-1 6 0,0 1 1 15,0 0-1-15,5 3-4 16,-3 3-3-16,4 3-5 16,3 9-2-16,-1 0-2 15,-3 10-2-15,0-2-2 16,-5 17-1-1,-5 0 2-15,-10 18 0 0,-5-3 4 16,-10 16 4-16,-3-11 2 16,-7 11 2-16,2-14 1 15,-3 8-1-15,6-12-3 16,0 1-1-16,10-9-3 0,2-8-2 16,8-16-1-16,5-4-3 15,3-17-2-15,4-3-5 16,3-2 3-16,5-14 0 15,0-2 2 1,3-11-6-16,2-4-1 0,0-8-9 16,-3 4 0-16,1 1 0 15,-3 4 9-15,2-2 6 16,-1 4 8-16,6-2 2 16,-4 5-1-16,5 2 1 15,-3 5-1-15,0 3-1 0,-3 5 1 16,1 1 4-16,1 4 1 15,4-1 6-15,2 3 1 16,6 3 3-16,3 5-3 16,5 1-1-16,-2 6-5 15,10-1-2-15,-1-2-3 16,9-4-1-16,-4-5-12 16,1-5-40-16,-7 0-26 15,-4-7-48-15,-12 0-33 16,-3-7-44-16</inkml:trace>
          <inkml:trace contextRef="#ctx0" brushRef="#br0" timeOffset="284385.7601">32432 2831 426 0,'1'3'98'0,"-2"5"36"16,-3 4-129-16,-1 9-6 16,-5 6-8-16,-5 8-5 15,-1 0-2-15,-3 5 6 0,3-6 7 16,-2 1 8-16,3-8 4 15,0 1 8-15,3-6-5 16,0 1 0-16,4 0-2 16,2 4 1-16,6 1-2 15,3 7 1-15,7 0-3 32,6 11-2-32,6-1-2 0,5 8-2 15,1-5 0-15,5 4-1 0,-6-9 1 0,-1-2-1 16,-6-9 1-16,-5 1 1 15,-5-5 1-15,-3-1 1 16,-9-5 5 0,-8 1 0-16,-5-5-1 0,-5 2-1 15,-6-3-2-15,-11 2-5 16,-3-7-1-16,-11 3-3 16,-1-7 0-16,-13-3-1 15,9-8 0-15,-4-5-1 16,10-9 0-16,7-11-9 15,17-2-7-15,7-15-65 16,13 2-60-16,8-13-7 16,2 2-160-16</inkml:trace>
          <inkml:trace contextRef="#ctx0" brushRef="#br0" timeOffset="284637.9669">32412 2769 329 0,'11'-1'117'0,"4"-1"27"0,3 2-95 16,9 2-8-16,5-2-8 15,12 6-25-15,1 3-9 0,12 4-23 16,-6 3-30-16,14 3-91 15,-14-4-1-15,7-5-204 16</inkml:trace>
        </inkml:traceGroup>
      </inkml:traceGroup>
    </inkml:traceGroup>
    <inkml:traceGroup>
      <inkml:annotationXML>
        <emma:emma xmlns:emma="http://www.w3.org/2003/04/emma" version="1.0">
          <emma:interpretation id="{B44415A2-8675-4F0E-9C6F-CA8D02C321E3}" emma:medium="tactile" emma:mode="ink">
            <msink:context xmlns:msink="http://schemas.microsoft.com/ink/2010/main" type="paragraph" rotatedBoundingBox="16830,6133 33769,6268 33749,8691 16811,8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36F134-E403-4401-8EA0-F51B13451E60}" emma:medium="tactile" emma:mode="ink">
              <msink:context xmlns:msink="http://schemas.microsoft.com/ink/2010/main" type="line" rotatedBoundingBox="16830,6133 33769,6268 33749,8691 16811,8556"/>
            </emma:interpretation>
          </emma:emma>
        </inkml:annotationXML>
        <inkml:traceGroup>
          <inkml:annotationXML>
            <emma:emma xmlns:emma="http://www.w3.org/2003/04/emma" version="1.0">
              <emma:interpretation id="{42E56A2B-630D-4462-ACAC-1DDCB4312C6D}" emma:medium="tactile" emma:mode="ink">
                <msink:context xmlns:msink="http://schemas.microsoft.com/ink/2010/main" type="inkWord" rotatedBoundingBox="16830,6236 23042,6286 23027,8210 16814,816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91636.7153">16375 4755 225 0,'1'0'95'0,"1"0"-3"16,-2 0-61-16,2 1-25 16,-1-1-13-16,1-3 1 15,0 1 3-15,-2 1 21 16,-2-3 2-16,-3 6 0 16,-5 1 0-16,-7 11 0 15,-6 6-15-15,-8 8 0 16,-2 3 0-16,-6 9 0 15,1-2 0-15,-5 4-1 47,3-4 0-47,-3 10-2 16,3-6-1-16,-6 3-1 0,7-6 1 0,-5 6 1 0,9-8 1 0,-2 8 1 0,9-2 0 16,-4 5-1-16,9-5 0 15,-5 9 1 1,5-11 0-16,-4 7 1 0,7-10 0 15,2 7 0-15,3-5-3 16,3 2 0-16,6-8-1 16,4 3-1-16,4-7 0 15,8 0 1-15,1-7-1 16,4 2 0-16,2-2 0 0,1 0-1 16,0-3 0-16,4 0 0 15,0-5-1-15,3-5 1 16,-1-5 0-1,6-2-13-15,-3-6-12 16,6 0-45-16,-5-6-51 0,4-4-11 16,-6 0-109-16</inkml:trace>
          <inkml:trace contextRef="#ctx0" brushRef="#br0" timeOffset="291873.6055">16262 5759 245 0,'-2'-8'57'0,"1"0"24"15,-1 3-72-15,0 3 0 16,2 0 0-16,-3 2 2 16,0 0 3-16,-2 0 9 15,-2-1 5-15,-1 1 6 16,1-2-2-16,0 5-1 0,4-1-11 15,0 0-7 1,6-1-7-16,5-2 0 0,4-3-1 16,6-4 0-1,7 1 1-15,5-1 0 0,0 0-3 16,6 1-1-16,-4 2-2 16,-2 0 1-16,-5 2-1 15,-5-1 1-15,-9-1-1 16,-2 4-2-1,-9 2 2-15,-4 9 0 16,-2 5-1-16,-8 12-1 0,-2 4 1 16,-6 9-3-16,-1-3 0 15,-2 1-1 32,7-8 0-47,1-4 2 16,7-9 1-16,5-5-3 0,5-6 1 0,0-2 2 0,5-3-1 0,5 3 1 15,3-1 4-15,4 4 0 0,1-1 1 0,6 4 0 16,-3 3-1-16,1 7 0 16,-6 0-1-16,4 5 1 15,-6-2-1-15,-1 4 1 16,-3-9-1-16,-2-1 1 16,-5-6 0-16,-1 1 5 15,-5-5 0-15,-4 4 0 16,-3 1 0-16,-8 5 0 0,-5-1-5 15,-12 6 0-15,2-2-2 16,-12 5 1-16,3-5 0 16,-8 3-1-16,11-3-1 15,-10 1-3-15,11-1-3 16,-2 2-6-16,9-7-5 16,1-2-27-16,8-5-67 15,4-4-17-15,5-8-38 0,1-7-14 16</inkml:trace>
          <inkml:trace contextRef="#ctx0" brushRef="#br0" timeOffset="292068.7237">16878 5915 190 0,'0'2'132'0,"-2"-4"-27"16,2-1-24-16,2 1-66 15,3 2-16-15,0 2 1 16,3 1-1-16,2 2 1 0,2 0 1 16,-1 0 0-1,3 0 0-15,0 0-1 0,1 0 1 16,5-3-2-16,0-2 1 15,12-5-1-15,-1-5 0 16,14-5-13-16,2-3-20 16,9-1-71-16,-6 1 5 15,5 3-168 1</inkml:trace>
          <inkml:trace contextRef="#ctx0" brushRef="#br0" timeOffset="292454.3081">17617 5912 399 0,'1'-2'78'0,"2"1"41"16,11 2-122-16,-3-1-1 16,8-1-6-16,-1-1-3 0,5-6-5 15,0-7 4-15,9-9 0 16,-4-5 6-16,4-8 4 15,-7 2 5-15,0-1 1 16,-9 6 2-16,-1 1 3 16,-8 11 0-16,-4 2 0 15,-3 6-1-15,2 3-2 16,-4 4-3-16,2 1-9 16,-2 2-11-16,2 7-4 15,-3-1 0-15,-2 9 4 16,0 5 12-16,-7 10 17 15,-4 3 8-15,-7 10 7 0,-2 1 0 16,-8 10 0 15,3 1-7-31,-7 7-2 0,7-4-8 0,-3 3-2 16,10-14-3 0,0-9-3-16,8-15-5 0,6-8-36 0,8-10-35 15,-1-3-45-15,5-6-30 16,1-1-56-16</inkml:trace>
          <inkml:trace contextRef="#ctx0" brushRef="#br0" timeOffset="292958.3685">18139 5751 382 0,'2'-2'93'0,"-4"1"30"16,1 2-111-16,-1 9-8 16,-3 3-5-16,-3 11-7 15,-4 4-2-15,-4 12-3 16,-3-4 2-16,-6 14 1 15,2 0 4-15,-3 11 3 0,2-6 3 16,0 3 1-16,5-15 1 16,6-6 0-16,8-17 0 15,8-5-2-15,7-9-1 16,5-4 1-16,2-5 1 0,6-7 4 16,-1-10 2-16,8-12 1 15,-2-1-2-15,5-13-2 16,-5 2-2-1,4-5 1-15,-9 5 0 0,-3-7 3 16,-8 9 1-16,-4-4 1 16,-10 8 0-16,-4-2 0 15,-11 13-2-15,-5 6-3 16,-4 11-3-16,-6 5-4 16,4 12-3-16,3 2-23 15,7 6-23-15,5-3-74 16,6 0-4-16,2-4-159 15</inkml:trace>
          <inkml:trace contextRef="#ctx0" brushRef="#br0" timeOffset="294346.2734">18614 5020 177 0,'-16'10'42'0,"2"-3"8"0,1 6-49 16,1-1-11-16,1 3 1 16,-1-4 8-16,2-1 9 15,5-3 2-15,0-2 2 16,4-5 8-16,1 0 24 15,-2 2 3-15,2-4 10 16,2 0 9-16,1-1-16 16,2 0-23-16,3-4-9 15,1 2-10-15,2 2-10 16,-3-2 4-16,4 3 1 16,0 2-1-16,3 3 5 15,1-3 2-15,7 4 2 0,4-1 0 16,6 0 1-16,4 1-2 15,9 4-4 1,-1-1-2-16,8 1 0 0,-5-1-2 16,4-1 0-16,-9-6 2 15,10 0 3-15,-6-5-2 16,6 0 2-16,-7-3-3 16,2 0-2-16,-9-1-3 15,-10 1-4-15,-10 3-5 16,-8 2-2-16,-6 3-14 0,-6 1-92 15,-6 3-23-15,-6-1-31 16,-1 0-71-16</inkml:trace>
          <inkml:trace contextRef="#ctx0" brushRef="#br0" timeOffset="294656.627">18629 5567 238 0,'-5'1'44'0,"0"1"26"0,4-4-71 16,1 4 11-16,-2-2 11 16,4 2 9-16,-2-2 0 15,3 1 11-15,4 1-5 0,6 0-3 16,7-2-2-16,15 3 3 15,9-2-6-15,28 1-2 16,9 0-5-16,22-1-9 16,0 3-8-1,13 9-24-15,-18 2-22 0,2 8-102 16,-26 0 10-16,-9 6-233 16</inkml:trace>
          <inkml:trace contextRef="#ctx0" brushRef="#br0" timeOffset="294284.4385">18739 4577 424 0,'3'2'99'0,"-5"-2"35"15,2 0-123-15,7 1-10 16,3 8-3-16,3 7-4 16,-1 3-1-16,0 9-3 15,-6 2 2-15,-6 5 2 16,-1-4 3-16,-4 7 5 16,-4-5 4-16,1 6 3 15,1-6 1-15,-1 0 3 16,3-8-2-16,-2 3-2 15,1-5-3-15,-3 2-2 16,4-3-3-16,-1 3-1 16,1-7-4-16,-2-1-4 0,2-4-2 15,-1 0-1-15,-1-4-1 16,-1 1-15-16,-2-4-20 16,1-1-77-16,3-3-4 15,-3-2-47-15,3-5 24 16</inkml:trace>
          <inkml:trace contextRef="#ctx0" brushRef="#br0" timeOffset="297684.2239">20128 4750 212 0,'2'-10'134'0,"-2"-3"-20"15,-3 3-29-15,3 1-71 16,1 4-10-16,1-1 1 15,0 2-1-15,-4 6 7 16,0-4 1-16,-3 2 0 16,-3 5-1-16,-2 7-3 0,-3 3-5 15,-5 15-1-15,1 6-1 16,-5 16 1-16,1 1-1 16,-6 22 1-16,2-1 1 15,-1 24 3-15,2-3 3 16,6 11 4-16,8-18-1 15,9 2 0-15,9-27-4 16,10-2-2-16,4-21-4 0,6 3-1 16,-3-10-1-16,0 1 1 15,-10-9 0 1,-5 8 0-16,-9-3 0 0,-4 8-1 16,-7-3 1-16,-3 6 0 15,-2-8 0-15,-8 1 0 16,3-5 0-16,-9 1 0 15,-2-3 0-15,-12 4-1 16,3-2 1-16,-12-1-1 16,4-5 1-16,-5-5-1 15,10-4 1-15,1-9 2 16,13-5 1-16,7-9 0 16,14-4-1-16,9-15 1 15,11-4-2-15,13-16-2 16,5-2 1-16,11-16 1 15,2 10 0-15,11-16 0 16,-10 9 1-16,11-10 1 0,-10 8-1 16,3-9 1-1,-8 10-1-15,0-9 0 0,-12 10-1 16,-1-13 0-16,-11 15-1 16,-4-9 0-16,-9 12 0 15,-3-9 0-15,-3 16 0 16,-2-12-1-16,-2 10-1 0,2 0 1 15,0 18 0-15,0 5 0 16,2 16 0-16,-4 10-2 16,-1 12-2-16,-5 12-2 15,1 11-4-15,-9 14-11 16,1 7-10-16,-4 11-56 16,4-10-62-16,-1 0-7 15,9-13-155-15</inkml:trace>
          <inkml:trace contextRef="#ctx0" brushRef="#br0" timeOffset="297899.201">20723 4796 440 0,'-14'12'100'0,"-4"1"39"15,0 14-126-15,1 3-10 16,-4 19-1-16,-3 6-1 16,-5 15-1-16,-1-2-1 15,-5 20 0-15,2-10-1 0,-6 20 1 16,3-7 0-16,-6 15 1 15,7-16 0-15,-3 8 0 16,10-22 0-16,3-6 0 16,15-20 0-16,7-9-1 15,11-16 0-15,9-8-1 16,4-10 2-16,6-14 2 16,3-10 1-16,6-11 2 15,-1-7 0-15,7-15 3 16,-1-1-1-16,2-12 2 15,-3 2-1-15,0-16 0 16,-10 6-1-16,-2-12-3 16,-11 10-1-16,-9-5 0 15,-8 16-1-15,-10-2 1 16,-8 10 1-16,-4 3 0 16,2 8-2-16,-3 0 0 0,5 11-1 15,5 7-3-15,1 12 0 16,-1 6-4-16,-1 14-4 15,-6 18-5-15,-3 8-2 16,0 22-7-16,0 5 1 16,4 13-27-16,13-12-32 15,6 4-55-15,10-14-15 16,10-4-105-16</inkml:trace>
          <inkml:trace contextRef="#ctx0" brushRef="#br0" timeOffset="298634.272">21106 4999 251 0,'17'-5'244'0,"-12"1"-107"0,-5 3-31 16,0 1-91-16,-4 13-89 15,-4 10 72-15,-9 24-6 16,-7 18-1-16,-8 24 1 15,-8 8 3-15,-8 14 4 16,8-10 6-16,0 19 2 16,9-16 0-16,9 11-2 15,11-19-4-15,4-5 0 16,5-28-1-16,4-16-1 16,3-26 0-16,8-16 0 0,4-11 2 15,8-26 0-15,3-13 0 16,8-23 2-16,-1-3-1 15,5-22-1-15,-3 7 2 16,3-17 2-16,-11 6 1 16,3-15 0-16,-9 15-1 15,-1-6-1-15,-11 20-2 0,-2 9 5 16,-8 27 3-16,-6 11 1 16,-8 21-1-16,-5 15-4 15,-7 15-8-15,-8 19-9 16,-2 6-4-16,-2 13-5 15,6-3 0-15,6 3-37 16,8-13-37-16,6 0-45 16,7-7-32-16,8 2-52 15</inkml:trace>
          <inkml:trace contextRef="#ctx0" brushRef="#br0" timeOffset="299454.9074">21681 5092 460 0,'4'-7'112'0,"-5"0"38"0,-2 2-135 16,1 7-10-16,-5 6-6 15,-4 19-7-15,-4 13-1 16,-12 31-1-16,-6 12 4 15,-5 25 2-15,0-5 2 16,-1 27 2-16,9-18 0 0,7 11 2 16,13-25 1-16,9-13 2 15,6-34 0-15,10-22 3 16,3-26-1-16,7-21 0 16,5-12-1-16,8-25-1 15,-5-8-3-15,8-25 0 16,-4 2-2-16,1-19 1 15,-8 2-1-15,0-20 0 16,-8 15 1-16,-6-13 0 16,-4 20-1-16,-4 5 1 15,-8 31 0-15,-7 10 1 16,-1 30-1-16,-10 10-6 16,0 19-6-16,-6 14-32 15,4 12-36-15,-5 15-74 16,4 6-12-16,3 12-140 15</inkml:trace>
        </inkml:traceGroup>
        <inkml:traceGroup>
          <inkml:annotationXML>
            <emma:emma xmlns:emma="http://www.w3.org/2003/04/emma" version="1.0">
              <emma:interpretation id="{27BAA12B-DEF0-4075-BB8F-1B49C5274CBF}" emma:medium="tactile" emma:mode="ink">
                <msink:context xmlns:msink="http://schemas.microsoft.com/ink/2010/main" type="inkWord" rotatedBoundingBox="23557,6186 28740,6228 28720,8651 23538,861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9478.843">22345 5419 333 0,'-15'-2'146'0,"5"4"-8"16,6-1-72-16,11 1-64 16,11 0-13-16,10 4-5 15,4 1 1-15,10 6 3 16,1 6 5-16,23 2 3 15,4-1 4-15,24-3-63 16,-1-4-61-16,7-6-3 0,-19-4-178 16</inkml:trace>
          <inkml:trace contextRef="#ctx0" brushRef="#br0" timeOffset="301368.3126">23226 5125 381 0,'-28'-3'95'16,"1"-6"33"-16,9 1-113 15,3-2 1-15,5 3-4 0,0 2-1 16,0 0-2-16,2 2 1 16,3 5-3-16,-3 4-1 15,1 3-4-15,-5 11 0 16,1 6 0-16,-4 12 2 16,-2 11 3-16,-4 19 2 15,1 5 2-15,0 28-3 16,2 5-3-16,-2 25-2 15,5 0-3-15,0 16-1 16,6-23 1-16,11-9 0 16,6-36 0-16,9-17-1 15,3-31 1-15,8-12-2 16,-5-16 1-16,9-10 1 16,-6-14 0-16,9-18 1 0,-3-9 0 15,4-25 1 1,-1-3-1-16,5-22 1 15,-3 5 0-15,1-20 1 0,-5 14-1 16,4-18 2-16,-8 16-2 16,-4-9 1-16,-11 21-1 15,-8-1 0-15,-11 25 1 16,-8 9 0-16,-7 18-1 16,-3 13-1-16,0 15-1 15,-7 10-5-15,6 12-3 16,-10 19-8-16,0 6-4 15,-2 16-11-15,6 2-11 0,-2 14-105 16,13-11 26-16,2 9-262 16</inkml:trace>
          <inkml:trace contextRef="#ctx0" brushRef="#br0" timeOffset="302050.7184">23473 6383 497 0,'-19'29'118'0,"-8"-6"42"15,4 12-151-15,13 3-21 16,0 15-18-16,-2 5-21 16,-1 15-48-16,-4-6-24 15,-1 4-22-15,0-15-32 16,1-9 31-16</inkml:trace>
          <inkml:trace contextRef="#ctx0" brushRef="#br0" timeOffset="302140.3611">23882 5238 418 0,'11'-2'145'16,"-6"-8"16"-16,5-8-97 16,12 10-52-16,5-4-6 0,-3 9-5 15,6 6-4 1,-6 5-2-16,-1 6-3 0,-3 2 3 16,0 4 0-16,-5 2 1 15,-4 4 0-15,-7 1 2 16,-11 4 0-16,-6 3 2 15,-16 12 1 1,-4 1-1-16,-12 16 1 0,2-2 0 16,-8 14-1-16,6-9 1 15,0 9-1-15,15-14 1 16,2 6-3-16,11-11 0 0,6 7-2 16,4-6 0-16,0 6 0 15,7-5 1-15,7 5 1 16,5-10 0-16,9 2-1 15,4-15-1-15,8-5-1 16,1-17 1-16,5-10-7 16,-2-8-7-16,8-10-129 15,-10-5 34-15,5-6-332 16</inkml:trace>
          <inkml:trace contextRef="#ctx0" brushRef="#br0" timeOffset="302964.5684">24838 5163 466 0,'2'-33'143'0,"-11"5"18"15,-1 8-132-15,7 8-21 16,-3 12-24-16,-4 18 8 16,-7 17-6-16,-5 10-3 15,-3 22 4-15,2-3 3 16,0 9 4-16,3-10 4 0,5 9 4 16,5-14 0-16,2 10-1 15,8-7 1 1,11 12 0-16,8-6 0 0,7 6 0 15,11-5 1-15,8 3-2 16,-4-9-2-16,1-2-1 16,-9-9 0-16,-12-1-1 15,-11-10 0-15,-11-1 1 16,-14-5 1-16,-17-4 2 16,-8-6 4-16,-19 0 6 15,-6-9 0-15,-13-5-1 16,7-10-3-16,-8-15-13 15,13-10-13-15,0-13-32 0,16-6-30 16,5-14-72-16,17 4-7 16,6-25-138-16</inkml:trace>
          <inkml:trace contextRef="#ctx0" brushRef="#br0" timeOffset="302980.5204">24800 5029 413 0,'46'-9'115'0,"11"1"30"16,1 3-119-16,18 5-15 15,-4 7-15-15,9 6-69 16,-11 2-72-16,-1 2-4 15,-22-1-189-15</inkml:trace>
          <inkml:trace contextRef="#ctx0" brushRef="#br0" timeOffset="303759.9119">25741 4529 499 0,'-15'8'102'0,"-5"6"40"16,12 9-156-16,-4 15-28 15,-3 7-12-15,-6 20-5 16,-7 1 9-16,-11 20 10 16,3-3 27-16,-9 25 26 15,5-2 11-15,-5 34 3 16,7-6 1-16,0 34-2 15,10-12-14-15,0 23-7 16,13-26-6-16,3-3-20 16,7-41-33-16,3-18-68 15,4-39-7-15,5-21-149 16</inkml:trace>
          <inkml:trace contextRef="#ctx0" brushRef="#br0" timeOffset="304024.0104">26062 5093 424 0,'-14'2'134'0,"1"1"23"0,0-1-109 16,3 3-45-16,0 5-7 16,-5 7-15-16,-7 12-6 15,-6 6 2-15,-3 17 4 16,-1-1 10-16,-1 16 15 15,6-6 8-15,2 17 4 16,10-5 0-16,4 15-2 16,9-11-8-16,7 7-3 15,5-7-5-15,5 4-2 16,0-13-4-16,2 15-5 0,-6-12-2 16,-6 1-3-16,-5-11 1 15,-5 2 4-15,-8-18 5 16,-5-2 8-16,-4-11 6 15,-5-7 12-15,6-12 1 16,-2-5 1-16,3-6-6 16,-2-12-3-16,2-8-9 0,-5-15-4 15,4-6-1 1,-2-9 0-16,9 0 0 0,6-10 0 16,10 1 1-16,9-11 0 15,9 2-1-15,10-10 1 16,2 9 0-16,11-9 0 15,0 11 1-15,10-11 0 16,-3 9-1-16,8-11 1 16,-10 9 0-16,4-11-1 15,-14 9 0-15,0-12 0 16,-7 9 0-16,3-7 1 16,-8 6-1-16,1-4 0 15,-11 12 0-15,-4 6 1 16,-7 23 1-16,-5 11-1 15,-8 22 0-15,-6 23-4 16,-6 14-3-16,-9 19-8 16,-3 9-7-16,-8 22-38 15,2-8-58-15,-4 18-33 16,8-13-40-16,-6 6-32 0</inkml:trace>
          <inkml:trace contextRef="#ctx0" brushRef="#br0" timeOffset="304522.2114">26304 5240 369 0,'15'-7'117'0,"-3"4"21"15,-7 9-105-15,-7 17-13 16,-3 7-14-16,-12 23-3 15,-4 6-4-15,-3 17 2 16,3 0 1-16,-4 21 2 16,8-8 0-16,2 27 0 15,4-8-1-15,1 12 1 16,3-21 0-16,4-9 3 16,1-38 0-16,4-16-1 15,6-26-2-15,5-17-1 16,6-16-2-16,6-22 0 15,3-16 1-15,10-32 1 16,-1-7 0-16,4-24 2 0,-6 8-1 16,3-14 1-16,-8 21 0 15,-7-9-2-15,-6 26-1 16,-9 1-1-16,-8 26-1 16,-5 9 0-16,-5 24 0 15,-8 9-3-15,1 16-1 16,-6 14-2-16,-2 11-2 15,-5 16-6-15,2 9-1 0,-3 17-18 16,6-1-43-16,0 8-70 16,11-8-4-16,3 0-167 15</inkml:trace>
          <inkml:trace contextRef="#ctx0" brushRef="#br0" timeOffset="305266.1589">26671 5283 306 0,'30'-20'134'16,"-12"6"1"-16,-3-2-70 15,-3 6-50-15,-7 3-12 16,-7 11-11-16,-11 19-3 16,-9 15 0-16,-13 23 8 15,0 11 7-15,-5 19 9 0,7-3 4 16,5 15 0-1,8-7-4-15,5 16-4 0,5-19-8 16,2-1 0-16,5-27-2 16,3-13 0-16,5-32 0 15,10-15 0-15,4-22 2 16,11-23-1-16,7-13 2 16,8-25 2-16,-2-7 0 15,3-14 2-15,-6 7-1 16,-3-9 2-16,-11 13 1 0,-4-8 1 15,-9 15-1-15,-6-4-1 16,-4 23-2-16,-3 13-3 16,-3 19-3-16,-6 16-6 15,-2 19-5-15,-11 15-11 16,-4 10-3-16,-6 20-1 16,-1 7 0-16,1 12-58 15,7-4-45-15,7 3-6 16,8-18-153-16</inkml:trace>
          <inkml:trace contextRef="#ctx0" brushRef="#br0" timeOffset="305397.9643">27234 5362 163 0,'23'-25'191'0,"-5"4"-56"0,-11 9-96 16,-2 4 100-16,-9 11-124 16,-6 14-9-16,-4 13-4 15,-8 21-2-15,-1 12-1 16,-4 17 0-16,6 3 1 16,2 12 0-16,6-12 1 0,5 6 0 15,6-17 0-15,5-9 1 16,4-22 2-1,6-9 3-15,2-22 2 0,12-20 4 16,-1-13-1-16,14-21 2 16,2-5-1-16,6-21 2 15,-5 2-3-15,0-9 1 16,-11 9-3-16,-9-8-1 16,-11 13-5-16,-12-10-1 15,-12 13-8-15,-8 0-8 16,-2 17-3-16,-11 5-6 15,0 18-2-15,-3 10 1 16,2 8 4-16,-2 7-12 16,8 7-37-16,-2 8-74 15,3 3 1-15,1 5-185 16</inkml:trace>
        </inkml:traceGroup>
        <inkml:traceGroup>
          <inkml:annotationXML>
            <emma:emma xmlns:emma="http://www.w3.org/2003/04/emma" version="1.0">
              <emma:interpretation id="{8274FABB-F758-47BB-9DC7-389C25DB1A60}" emma:medium="tactile" emma:mode="ink">
                <msink:context xmlns:msink="http://schemas.microsoft.com/ink/2010/main" type="inkWord" rotatedBoundingBox="29019,6311 33768,6349 33752,8336 29003,829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6582.1809">27815 5686 403 0,'-9'3'112'16,"1"-1"28"-16,-2-2-110 15,5 2-19-15,2-2-4 16,1 0-10-16,1 3-7 0,2 0-2 16,4 2 0-16,2 2 1 15,4 1 4-15,3 2 9 16,9 0 3-16,2-1 0 16,6-1-2-16,3 2-3 15,5-5-31-15,-4 0-56 16,2 1-47-1,-7-2-29-15,-4-4-84 0</inkml:trace>
          <inkml:trace contextRef="#ctx0" brushRef="#br0" timeOffset="307301.0936">28456 5044 306 0,'-10'-9'122'0,"1"4"0"16,4 4-81-16,5-1-23 0,0 2-24 16,2 2 2-16,3-1 2 15,5 1 1-15,3 0 4 16,5-1 3-16,1 3 1 16,1-1 0-16,-5 7 2 15,-2 5-2-15,-3 10 2 16,-7 1 1-16,-3 11 4 15,-3-1-3-15,-4 6 1 16,-1-7-2-16,-4 6-2 16,2-6-6-16,-1 2-1 15,1-4-1-15,-4 2-2 16,1-5-1-16,-2-1-3 16,2-4-1-16,0 0 0 15,4-6 2-15,6-1 0 0,3-2 3 16,10 4 3-16,5-3 2 15,11 4 0-15,3-1 2 16,6 7 0-16,-1 0 0 16,5 4-1-16,-8 1-2 15,-3 7 0-15,-4 0-1 16,-9 2 0-16,-10 1 0 16,-7 6 2-16,-6-7 1 0,-16 11 1 15,-2-6 0-15,-12 7 1 16,-6-11-2-16,-10 6 3 15,0-13-2-15,-9-5-5 16,7-15-7-16,-7-7-17 16,10-10-20-16,1-3-28 15,16-1 4-15,6-1-35 16,12 2-23-16,3-7 16 16,10-1-82-16</inkml:trace>
          <inkml:trace contextRef="#ctx0" brushRef="#br0" timeOffset="308054.8055">29189 5230 414 0,'0'-2'140'0,"-3"2"17"16,-5-2-109-16,1 2-51 16,-5 4-12-16,1 6-17 0,-7 8-2 15,-1 7 8-15,-2 10 11 16,1 3 12-16,-5 8 20 15,0-1 5-15,-7 6 6 16,6-2-1-16,1 7-1 16,8-8-9-16,7 7-5 15,10-7-7-15,10 4-3 16,4-11-4-16,11 9-1 16,-2-10-1-16,5 5-1 15,-3-4 1-15,0 2 2 16,-5-3 1-16,-5 2 0 15,-7-9 0-15,-6 0 3 16,-6-3 2-16,-4-4 4 16,0-4 1-16,-6-2 3 15,1-5-2-15,-8-3-3 16,-3-4-4-16,-9-5-3 0,-3-1-3 16,-8-11-5-16,6-5 1 15,0-5 1-15,10 3 2 16,6-3 2-16,9 6 2 15,5-2 2-15,8-1-2 16,8-11 0-16,7-5-1 16,16-17 0-16,9-4-1 15,13-15 2-15,6 3 1 0,5-18 1 16,-4 8 0-16,5-11 2 16,-12 8-1-16,0-17-2 15,-13 12 0-15,-5-10-3 16,-12 17-2-16,-8 3 1 15,-10 25 1-15,-3 13 4 16,-4 20 2-16,-3 6-2 16,-3 11-2-16,-9 11-6 15,-3 7-9-15,-10 13-6 16,-3 11 0-16,-5 12-49 16,1-3-54-16,-1 9-23 15,5-11-56-15,0-1 13 16</inkml:trace>
          <inkml:trace contextRef="#ctx0" brushRef="#br0" timeOffset="308350.7144">29659 5178 384 0,'18'0'125'0,"-11"5"19"16,-4 7-108-16,-6 8-22 15,-7 11-13-15,-7 7-11 0,-4 15-1 16,-2 2 3-16,-6 12 3 16,4-6 6-16,-3 14 7 15,2-7 1-15,-3 5 1 16,10-10 0-16,-3 2-4 15,9-14-4-15,-1-4-2 16,8-16 0-16,1-4-3 16,6-14-2-16,4-8-1 15,7-8 0-15,8-11 1 16,3-9 5-16,9-17 5 16,-1-6 2-16,7-17 4 15,-4 1-1-15,-1-11-1 16,-7 7-3-16,-1-12-1 15,-8 6-4-15,-2-7 0 16,-5 7-1-16,-3 6 0 0,-7 20-1 16,-5 11 4-16,-5 20-1 15,-9 10 0-15,-2 13-1 16,-11 10-5-16,1 6-4 16,-9 14-3-16,3 5-2 15,-3 12-5-15,9-6-2 16,1 5-25-16,10-15-16 15,3-4-56-15,11-15-15 0,4-5-23 16,9-10-13-16</inkml:trace>
          <inkml:trace contextRef="#ctx0" brushRef="#br0" timeOffset="308843.0142">29855 5409 288 0,'37'-2'132'0,"-1"-4"2"15,-11 2-75-15,-2 3-25 16,-6 1-23-16,-6 0-17 16,-6 6-6-16,-10 11 3 15,-8 3 2-15,-10 15 14 16,-5 8 16-16,-11 17 4 16,1-2-2-16,2 13-1 15,4-6-12-15,-1 8-7 16,10-12-7-16,1 7-3 0,6-13 0 15,4-3-3-15,5-16 1 16,7-8-2-16,9-13 1 16,7-8 3-16,4-7 3 15,15-10 6-15,2-8 8 16,9-19 4-16,-1-9 1 16,11-17 5-16,-4-4-3 15,6-18-2-15,-8 7-5 0,-2-11-2 16,-15 7-8-16,-11-6-5 15,-16 19-3-15,-16-6-2 16,-10 19-3-16,-16 1-6 16,-2 18 1-16,-7 7 1 15,5 17 3-15,-6 8-5 16,7 12-1-16,-5 4-62 16,4 6-66-16,-7 5-5 15,7-6-175-15</inkml:trace>
          <inkml:trace contextRef="#ctx0" brushRef="#br0" timeOffset="309957.5046">30096 4645 461 0,'10'12'98'15,"5"3"45"-15,5-4-141 16,8 6-3-16,0 5-3 0,4 2-1 15,-3 1 0-15,5 5 7 16,-5 0 5-16,5 8 8 16,-8 0 3-16,1 11 3 15,-9-3-3-15,-6 12-3 16,-11 0-7-16,-7 24-4 16,-9-1-4-16,-8 24-1 15,-6-6 0-15,-6 14-3 16,1-18-4-16,-8 6-5 15,6-16-3-15,-4 9-11 16,5-17-8-16,-5 9-35 16,7-16-51-16,-7 4-21 15,3-15-39-15,3 2 4 16</inkml:trace>
          <inkml:trace contextRef="#ctx0" brushRef="#br0" timeOffset="310173.3269">30594 5837 339 0,'16'5'114'0,"8"-2"13"0,2-3-93 0,7-3-54 16,-1-4-73-16,1-2-33 16,-6-3-44-16,3-1-34 15</inkml:trace>
          <inkml:trace contextRef="#ctx0" brushRef="#br0" timeOffset="310007.4492">30685 5528 252 0,'7'-1'142'0,"3"1"-19"16,-2 0-33-16,5 0-109 16,4-2-16-16,4-3-9 15,-2-2-10-15,-1 1 1 16,-1 1 28-16,-3 1 23 16,-4 4 11-16,2 2 8 15,-5 0-10-15,-6 1-61 0,-2 0-31 16,-4 4-24-16,-5 1-50 15</inkml:trace>
          <inkml:trace contextRef="#ctx0" brushRef="#br0" timeOffset="313288.6313">31218 5188 346 0,'13'2'77'0,"4"-1"25"16,-1-1-114-16,1-1-16 15,-4-4-9-15,-1-2 1 16,-2-5 8-16,-3-4 21 15,-2-1 20-15,3-3 18 16,-3 4 3-16,-2 1 7 16,-1 5-5-16,-2 0-2 15,-5 7-10-15,-2-1-2 0,1 3-9 16,-6 4-2 0,-1 2-4-16,-4 6 2 15,-1 1-2-15,-4 11 4 0,2 2 1 16,-6 7 1-16,1 3 0 15,-3 13-1-15,-1-2-2 16,-2 12-3-16,3 0-3 16,-9 12-1-16,4-5-1 15,-5 15-1-15,4-7 0 16,-4 11 2-16,8-9 1 0,2 6-1 16,7-16 1-16,1 5-1 15,3-12-3-15,5 0 1 16,6-8-1-16,3 0-1 15,3-12 1-15,6-2-1 16,2-11 0-16,4-3-1 16,5-10 0-16,-1-4 1 15,3-7 0-15,2-4 0 16,-1-5 1-16,2-15 1 16,-1-4-1-16,2-16 1 15,-3-2 1-15,-1-11-1 16,-6 2-1-16,-5-9 0 15,-4 7 0-15,-6-4 0 16,-6 12 0-16,-6 3-1 16,-1 12-1-16,-3 6-6 0,5 13-3 15,-5 5-7 1,1 11-3-16,0 10-9 0,4 2-6 16,-5 8-104-16,6 0 28 15,2 1-269-15</inkml:trace>
          <inkml:trace contextRef="#ctx0" brushRef="#br0" timeOffset="314029.1069">31640 5188 307 0,'-4'-7'72'0,"-1"-3"26"0,2 0-88 15,-2-4-6-15,-2 4 1 16,1 0 10-16,-4 5 2 16,-3 5 5-16,1 8 1 0,-3 7 0 15,0 6-10-15,0 11-2 16,3 3-2-16,-4 13 1 16,1 5-2-16,-3 14 0 15,3-3-1-15,-4 9-2 16,5-10-3-16,2 2 0 15,7-15 1-15,5-5 0 16,8-17-1-16,9-8 0 16,4-15-1-16,6-13-2 15,-2-9 1-15,6-10 1 16,-1-6 0-16,0-8 2 16,-5 1 2-16,-3-5 0 15,-11 10 0-15,-2 0 1 16,-9 10-1-16,-4 7 5 0,-1 8 0 15,4 2 2 1,-4 8 2-16,-2 3-4 0,0 7-4 16,-1 8-2-16,-4 4-2 15,1 10-2-15,2 1 3 16,1 12 0-16,2-2 1 16,1 12 2-16,0-6-1 15,1 13 1-15,4-9-2 16,-1 7 0-16,1-6-3 15,1 8 0-15,1-7 0 16,-4 1 1-16,1-6 0 0,-6 1 0 16,0-9 1-16,-3 1-1 15,0-10 0-15,-3 0-1 16,0-6 1-16,-7 0-2 16,-2-4 0-16,-8 2-1 15,-3-4 0-15,-8 6-1 16,-1-7-1-16,-3-4-3 15,7-6-3-15,7-3-4 16,7-5-3-16,6-6-9 16,7-2-4-16,2-6-17 15,1-3-38-15,0-5-65 16,-1-1-2-16,4-13-147 16</inkml:trace>
          <inkml:trace contextRef="#ctx0" brushRef="#br0" timeOffset="317877.6828">31987 5356 362 0,'-17'21'89'0,"-1"-2"27"0,1 2-108 16,1 1-15-16,-3 1 0 16,3-1 2-16,-3 1 11 15,6-3 11-15,2 1 11 16,2 1 3-16,4 1 0 15,4-1-7-15,-4-1-7 16,3-4-11-16,2-1-2 16,0-1-1-16,5 2 2 15,5 3 5-15,6 8 2 16,1 0 0-16,3 4-3 16,2-1-5-16,-2 6-3 15,-7-5-2-15,0 7 0 16,-5 0 1-16,-4 9 1 15,-6-3 0-15,-3 13 4 16,0-4 6-16,-2 11 6 0,-1-7 0 16,0 4 1-16,3-13-3 15,-3-2-6-15,-4-14-6 16,-1 0-1-16,-2-11 0 16,-7 3 1-16,-1-7-1 15,-5-5-1-15,-1-4-1 16,-2-8-5-16,3-7-2 15,-2-9-2-15,7-5-1 16,-1-5-3-16,8-3 2 0,2-7-7 16,6-3-7-16,3-15-13 15,5-4-17-15,3-13-91 16,1 2-6-16,4-15-37 16,2 7-13-16</inkml:trace>
          <inkml:trace contextRef="#ctx0" brushRef="#br0" timeOffset="317896.6417">31937 5238 385 0,'6'5'138'0,"1"8"18"16,0 2-108-16,8 7-17 15,6-1-19-15,9 1-11 0,0-7-14 16,3-4-20-16,-3-4-12 16,-2-4-5-16,-9-3 5 15,-3 2 8-15,-3 0 21 16,1-4 10-16,-6-1 2 16,2-1-23-16,-2-1-25 15,1-5-54-15,-1 0-13 16,-1-6-98-16</inkml:trace>
          <inkml:trace contextRef="#ctx0" brushRef="#br0" timeOffset="318033.1572">32332 5331 477 0,'-2'15'113'0,"1"1"41"16,1 3-140-16,-4 9-13 16,1 3-5-16,-4 13-6 15,1-3 0-15,-4 17 0 16,3-8 7-16,-5 13 3 16,4-5 1-16,-3 12 0 0,-1-7 1 15,-5 13 1-15,4-6-1 16,-5 3 1-16,6-15-1 15,2-5 0-15,7-13-1 16,8-7 0-16,5-9 0 16,5-3 0-16,3-9 0 15,10-12 2-15,-1-13 1 16,8-22 2-16,-2-13 0 16,5-26 2-16,-8-5-3 15,0-19 0-15,-9 12-1 0,-1-21 2 16,-5 14-1-16,-3-10 0 15,-4 14-2-15,-1-6-3 16,-6 30-2-16,-7 11-1 16,-7 22-5-16,-11 12-16 15,-7 20-32-15,-22 12-103 16,-4 9 8-16,-27 13-248 16</inkml:trace>
        </inkml:traceGroup>
      </inkml:traceGroup>
    </inkml:traceGroup>
    <inkml:traceGroup>
      <inkml:annotationXML>
        <emma:emma xmlns:emma="http://www.w3.org/2003/04/emma" version="1.0">
          <emma:interpretation id="{E5606EF5-25D3-42A6-ABFC-C4A77B23F1A0}" emma:medium="tactile" emma:mode="ink">
            <msink:context xmlns:msink="http://schemas.microsoft.com/ink/2010/main" type="paragraph" rotatedBoundingBox="1554,7183 17382,7865 17273,10394 1446,9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C32FF4-9219-49F9-9EB5-5E4F20C335F0}" emma:medium="tactile" emma:mode="ink">
              <msink:context xmlns:msink="http://schemas.microsoft.com/ink/2010/main" type="inkBullet" rotatedBoundingBox="1536,7619 2735,7670 2645,9764 1446,9712"/>
            </emma:interpretation>
            <emma:one-of disjunction-type="recognition" id="oneOf16">
              <emma:interpretation id="interp20" emma:lang="" emma:confidence="0">
                <emma:literal>-</emma:literal>
              </emma:interpretation>
            </emma:one-of>
          </emma:emma>
        </inkml:annotationXML>
        <inkml:trace contextRef="#ctx0" brushRef="#br0" timeOffset="127574.6826">298 6911 330 0,'-7'9'122'15,"-3"-3"12"-15,7 1-89 16,10 1-21-16,-1 2-11 16,-1 3-13-16,10 1-1 15,-3-1-1-15,5-1-7 16,-1-2-4-16,6-4-21 16,-2 1-21-16,6-1-43 0,-3-4-28 15,6-5-20 1,-1-2-37-16</inkml:trace>
        <inkml:trace contextRef="#ctx0" brushRef="#br0" timeOffset="128142.5054">1188 7328 338 0,'-7'8'83'0,"-1"2"26"16,3 2-100-16,0 3-2 15,-2 0-6-15,1 5 3 16,-3-2 4-16,1 3 4 16,0-1 1-16,1 4 0 15,0-1-2-15,-2 8 0 16,0-1-2-16,-7 12 3 16,1-4 0-16,-2 8-2 0,4-4-2 15,3 8-3 1,7-10-4-16,3 8-1 0,8-5 0 15,5 2-2-15,2-10-2 16,5-1-3-16,2-15 0 16,1-9 0-16,0-10 2 15,7-17 4-15,-2-8 3 16,7-18 5-16,-3-8 1 0,6-19 1 16,-7-3-1-1,7-17-2-15,-11 5-2 0,-4-12-2 16,-9 14-1-16,-14-5 0 15,-14 21 1-15,-7 9-2 16,-11 23-2-16,-8 15-32 16,2 22-40-16,-8 19-65 15,2 11-22-15,0 20-121 16</inkml:trace>
        <inkml:trace contextRef="#ctx0" brushRef="#br0" timeOffset="127315.374">952 5962 263 0,'-5'1'110'0,"2"-1"6"16,0 0-62-16,1 0-33 15,0 4-7-15,-1-4-11 16,1 3 0-16,1 0-1 0,-1-1 3 15,2-2 3-15,-3 2 4 16,-1-2 1-16,-4 1 3 16,-2 4-2-16,-3 2 0 15,-2 5-4-15,-5 6-2 16,3 7-2-16,-8 8-2 16,0 3-1-1,-8 11 0-15,0 1 0 0,-10 12 0 16,3-5-1-16,-8 9 1 15,8-6-1-15,-5 10 0 16,9-6-1-16,-4 14 0 16,8-3 0-16,-3 17 0 15,11-7 0-15,-6 10 2 16,8-15 0-16,2 0 2 16,7-20 0-16,3 0-1 15,12-15 0-15,9-1-2 16,4-11-1-16,5 4-1 15,3-13 1-15,7-1 0 0,0-9 0 16,12 0 1-16,-1-7-1 16,12-2-2-16,-3-5-1 15,6-3-6-15,-9-5-4 16,4-8-11-16,-14-2-8 16,-1-8-53-16,-12 0-51 15,-4-9-4-15,-9 2-60 0,-1-8 79 16</inkml:trace>
      </inkml:traceGroup>
      <inkml:traceGroup>
        <inkml:annotationXML>
          <emma:emma xmlns:emma="http://www.w3.org/2003/04/emma" version="1.0">
            <emma:interpretation id="{4060FF94-C7BC-4ABD-950F-1C319FEF55BA}" emma:medium="tactile" emma:mode="ink">
              <msink:context xmlns:msink="http://schemas.microsoft.com/ink/2010/main" type="line" rotatedBoundingBox="5011,7332 17382,7865 17286,10103 4915,9570"/>
            </emma:interpretation>
          </emma:emma>
        </inkml:annotationXML>
        <inkml:traceGroup>
          <inkml:annotationXML>
            <emma:emma xmlns:emma="http://www.w3.org/2003/04/emma" version="1.0">
              <emma:interpretation id="{02F07367-A269-4EC6-807E-24A9DD071698}" emma:medium="tactile" emma:mode="ink">
                <msink:context xmlns:msink="http://schemas.microsoft.com/ink/2010/main" type="inkWord" rotatedBoundingBox="4994,7748 6694,7821 6635,9191 4935,911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9191.8063">4093 6080 252 0,'2'-2'85'16,"-2"4"17"-16,1-1-55 0,-1 1-12 15,0-2-1-15,0 0-7 16,-1 0-4-16,-1 0-13 15,-5 10-4-15,-1-2-4 16,-5 12 1-16,-4 3 2 0,-4 9 6 16,-1-2 3-16,-4 5 4 15,6-2-1-15,-4 8-1 16,4-4-7 0,-3 9-3-16,3-1-4 0,-3 10 0 15,1-2-2-15,1 10 0 16,4-5 1-16,6 14-1 15,6-8 0-15,6 11 1 16,6-5-1-16,6 3 0 16,-1-17 0-16,8 1 0 15,-2-14 0-15,9-2 0 16,-1-7 0-16,7-1 0 16,-3-10 1-16,7-3-1 15,-4-8 0-15,2-9 1 16,-2-5-1-16,4-3-2 15,-8-5-2-15,8-1-9 0,-4-4-7 16,-1-2-37-16,-7-1-23 16,-4-7-62-16,-9-2-14 15,-7-3-99-15</inkml:trace>
          <inkml:trace contextRef="#ctx0" brushRef="#br0" timeOffset="129756.2421">4759 7436 283 0,'21'-3'146'0,"6"-6"-10"16,3-4-48-16,13-10-74 15,5 3-7-15,9-8-11 16,-1-1-10-16,5-6-15 16,-6 6-4-16,5-13 1 15,-10 7 6-15,0-5 13 16,-16 6 22-16,-4 0 13 16,-13 11 10-16,-2 5-3 15,-10 8-5-15,0 2-4 16,-7 6-5-16,-4 7-13 0,-4 5-3 15,-7 16-1-15,-1 11-6 16,-12 16-13-16,0 5-12 16,-7 19-54-1,3-6-44-15,-11 12-19 0,7-8-92 16</inkml:trace>
          <inkml:trace contextRef="#ctx0" brushRef="#br0" timeOffset="129278.5781">3753 6612 422 0,'-9'9'104'16,"3"-11"34"-16,4 4-119 15,7-2-15-15,8 6-2 16,4 1-1-16,13 8-11 16,3-2-11-16,9 4-107 15,-4-4-11-15,8-5-41 16,-6-3-31-16</inkml:trace>
        </inkml:traceGroup>
        <inkml:traceGroup>
          <inkml:annotationXML>
            <emma:emma xmlns:emma="http://www.w3.org/2003/04/emma" version="1.0">
              <emma:interpretation id="{B2363664-5005-42AE-A6D2-19279312DD05}" emma:medium="tactile" emma:mode="ink">
                <msink:context xmlns:msink="http://schemas.microsoft.com/ink/2010/main" type="inkWord" rotatedBoundingBox="8947,7579 10640,7652 10547,9813 8854,974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1853.0464">7724 6617 310 0,'-12'7'99'16,"2"0"15"-16,9-2-85 16,2 0-2-16,6 3-12 0,8-1 0 15,6-1-3 1,13-1-4-16,9-5-8 0,12-6-19 15,1-3-19-15,12 1-90 16,-5 1 9-16,5 7-205 16</inkml:trace>
          <inkml:trace contextRef="#ctx0" brushRef="#br0" timeOffset="132404.9531">8896 7343 266 0,'10'-13'132'15,"-4"-2"-4"-15,8-2-52 16,2 4-50-16,6 1-7 16,1 6-11-16,9 1-3 15,-4 6-2-15,3 3-1 16,-2 4-1-16,1 2 2 16,-7 5-1-16,-2 3 1 15,-4 2 1-15,-4 1 3 16,-6-1 2-16,-9 5 1 15,-4 0 0-15,-16 7-1 16,-5-1-3-16,-12 12-3 16,-5-1-2-16,-5 1 0 0,4-1 0 15,2-1-1-15,13-8 1 16,5-3-1-16,10-8 0 16,2-1 0-16,6-4 0 15,0 3 0-15,2-5-1 16,4 8 1-16,6-1-1 15,3 4 1-15,7-3-2 16,8 7 0-16,7-5-1 16,10 0-2-16,5-5-2 15,11-3-4-15,-4-6-4 0,9 1-63 16,-9-2-63-16,-3 2-3 16,-10-1-181-16</inkml:trace>
          <inkml:trace contextRef="#ctx0" brushRef="#br0" timeOffset="131466.2842">8353 5942 249 0,'7'-7'109'0,"-2"2"-4"16,-4 2-65-16,3 1-15 16,-4 0-13-16,0 2-12 15,-2 0 7-15,2 4 1 16,-2-1 0-16,-3 7-1 16,-1 0-1-16,-8 8 0 15,-1 4 1-15,-9 8 0 16,-5 0-1-16,-9 13 0 0,0-2 0 15,-12 12 2 1,4 1 2-16,-9 14 1 0,5-5 0 16,-6 16-1-16,6-4-3 15,-2 18-4-15,11-8-1 16,-2 16-1-16,11-11 1 16,4 6 1-16,8-21-1 15,7-1 0-15,9-17 1 0,6 4-2 16,3-13 0-16,7 5 0 15,3-8 0-15,8 0 0 16,3-10-1-16,13 0 1 16,0-10 0-16,11-5 0 15,0-5 0-15,10-7 0 16,-5-8 0-16,8-5-3 16,-10-2-1-16,5-8-6 15,-8 0-7-15,-5-6-35 16,-11-2-32-16,-4-9-54 15,-15 1-23-15,-6-11-78 16</inkml:trace>
        </inkml:traceGroup>
        <inkml:traceGroup>
          <inkml:annotationXML>
            <emma:emma xmlns:emma="http://www.w3.org/2003/04/emma" version="1.0">
              <emma:interpretation id="{1EF0722E-5E41-49E4-901C-43AA461838A7}" emma:medium="tactile" emma:mode="ink">
                <msink:context xmlns:msink="http://schemas.microsoft.com/ink/2010/main" type="inkWord" rotatedBoundingBox="13631,7703 17382,7865 17287,10068 13536,9907"/>
              </emma:interpretation>
              <emma:one-of disjunction-type="recognition" id="oneOf19">
                <emma:interpretation id="interp23" emma:lang="" emma:confidence="0">
                  <emma:literal>3-10</emma:literal>
                </emma:interpretation>
                <emma:interpretation id="interp24" emma:lang="" emma:confidence="0">
                  <emma:literal>3-90</emma:literal>
                </emma:interpretation>
                <emma:interpretation id="interp25" emma:lang="" emma:confidence="0">
                  <emma:literal>&gt; -10</emma:literal>
                </emma:interpretation>
                <emma:interpretation id="interp26" emma:lang="" emma:confidence="0">
                  <emma:literal>3-18</emma:literal>
                </emma:interpretation>
                <emma:interpretation id="interp27" emma:lang="" emma:confidence="0">
                  <emma:literal>3.10</emma:literal>
                </emma:interpretation>
              </emma:one-of>
            </emma:emma>
          </inkml:annotationXML>
          <inkml:trace contextRef="#ctx0" brushRef="#br0" timeOffset="134900.6272">12553 6808 279 0,'-25'-3'116'0,"5"-2"7"0,-1 0-65 16,1 2-23-16,3 1-6 16,2 0-12-16,5 2-2 15,7 0-5-15,3 0-4 16,7 2-4-16,9 1-1 15,6 2-3-15,6 5-1 16,5-5 0-16,12 4-5 16,2-1-4-16,9-6-27 15,-3-1-10-15,10-4-86 16,-10-4 3-16,2-3-175 16</inkml:trace>
          <inkml:trace contextRef="#ctx0" brushRef="#br0" timeOffset="135824.5585">13607 7449 263 0,'27'-2'79'0,"13"-4"14"16,3 1-75-16,7-5-7 16,-4 0-9-16,2-2-2 0,-13 2 2 15,0-1 7-15,-10 2 3 16,-3 3 3-16,-9 1 2 15,-5 3 11-15,-5 4-1 16,-4-1 0-16,-4 6-2 16,-5 6-2-16,-2 2-13 0,1 4-4 15,2 1-4-15,3 1 1 16,2-4-1 0,6 4 0-16,1-1 0 15,9 5-2-15,0 2 1 0,6 4-1 16,-2 1 0-16,6 3 1 15,-4-6-1-15,2 6 0 16,-2-5 1-16,-4-2-1 16,-8-4 0-16,-7 2 1 15,-6-2 1-15,-10 2 0 16,-4-1 4-16,-16 7 5 16,-1-1 3-16,-15 4 0 15,-2-9 1-15,-14 1-3 16,5-7-5-16,-12-8-7 15,13-7-2-15,-3 1-12 16,16 1-6-16,-3 3-38 16,18 5-32-16,0 5-59 15,8 1-19-15,4 2-95 16</inkml:trace>
          <inkml:trace contextRef="#ctx0" brushRef="#br0" timeOffset="136078.1382">14471 7816 433 0,'0'-2'89'0,"5"-1"43"0,11 6-130 16,6 6-7-16,1 2-7 16,10 6-36-16,-1 1-45 15,3 0-38-15,-2 1-32 16,7 1-40-16</inkml:trace>
          <inkml:trace contextRef="#ctx0" brushRef="#br0" timeOffset="136665.4424">15256 7836 189 0,'28'-22'53'16,"2"-3"6"-16,0-1-58 15,3-7-16-15,-5 3-5 16,2-7-4-16,-5 4 10 0,-2 3 22 16,-4 9 20-16,-3-1-7 15,-4 10 2-15,1 1-8 16,-5 3-19-16,-3 3-29 16,-3 6 16-16,-7 11 13 15,-8 4 18-15,-9 16 15 16,-3 4 21-16,-8 14 3 15,0 0-13-15,-4 10-14 16,4-4-10-16,-7 9-8 16,7-10-7-16,-7 8-1 15,9-8-2-15,-4 1-30 16,8-9-48-16,-1-1-21 16,6-13-37-16,-2-1-11 15</inkml:trace>
          <inkml:trace contextRef="#ctx0" brushRef="#br0" timeOffset="137219.6891">15782 7696 137 0,'13'-1'211'0,"-11"2"-78"0,0 3-82 16,1-1 82-16,-1 2-135 16,-1 7-3-16,-6 9-7 15,-3 3-3-15,-7 9-6 16,-3 3 2-16,-10 4 0 15,1-2 7-15,-6 5 8 16,3-3 7-16,-2 8 6 16,8-6 1-16,-1 4 0 15,8-4-4-15,5 4-7 16,6-7-5-16,4 0-6 16,7-9-2-16,5-5-2 0,2-15 6 15,9-11 5-15,6-13 8 16,11-16 7-16,-1-8 4 15,12-13 3-15,-1-1-2 16,7-14 3-16,-5 3-2 16,5-7 3-16,-12 9-3 15,0-9-1-15,-11 12-5 16,-7-5-2-16,-14 15-7 16,-9 1-4-16,-10 17-21 15,-12 10-13-15,-7 14-1 0,-4 6-7 16,1 5-25-16,-2 5-44 15,4 1 15-15,-5-1-162 16</inkml:trace>
          <inkml:trace contextRef="#ctx0" brushRef="#br0" timeOffset="134605.5672">12910 6123 334 0,'7'-7'80'0,"-2"-6"29"15,-2 1-96-15,5-1-8 16,-1 5 0-16,-2 3 5 16,-2 5 1-16,-1-5 1 0,0 0 0 15,-1 1-2-15,1-1-7 16,-2 4 6-16,0-1 6 16,-3 4-1-16,-4 1 3 15,-8 4 0-15,-5 4-4 16,-8 17-4-16,-4 2 0 15,-8 15 0-15,2 3-2 16,-7 15 0-16,2 0-3 0,-8 9 1 16,8-2 0-16,-4 13 4 15,9-12 0-15,-2 15 1 16,10-6-1-16,-1 10-2 16,7-12-2-16,6 8-2 15,7-15 0-15,6 4 1 16,6-17-1-16,14 4 1 15,7-14-1-15,11-2 0 16,5-11-1-16,15 2-1 16,2-7 0-16,11 3-2 15,-2-3-1-15,9 6-6 16,-10-6-1-16,3-3-2 16,-13-14 0-16,-1-10-1 15,-17-9 3-15,-1-11-5 16,-12-6-4-16,-2-7-30 15,-8 0-56-15,-6-8-44 0,-6 0-29 16,-3-7-70-16</inkml:trace>
        </inkml:traceGroup>
      </inkml:traceGroup>
    </inkml:traceGroup>
    <inkml:traceGroup>
      <inkml:annotationXML>
        <emma:emma xmlns:emma="http://www.w3.org/2003/04/emma" version="1.0">
          <emma:interpretation id="{3B921C52-4BC2-40B9-AE17-A47B1244A028}" emma:medium="tactile" emma:mode="ink">
            <msink:context xmlns:msink="http://schemas.microsoft.com/ink/2010/main" type="paragraph" rotatedBoundingBox="562,10591 11411,10431 11438,12232 589,12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0BA8C6-7A97-462D-8658-4414C9F0B4CA}" emma:medium="tactile" emma:mode="ink">
              <msink:context xmlns:msink="http://schemas.microsoft.com/ink/2010/main" type="line" rotatedBoundingBox="562,10591 11411,10431 11438,12232 589,12391"/>
            </emma:interpretation>
          </emma:emma>
        </inkml:annotationXML>
        <inkml:traceGroup>
          <inkml:annotationXML>
            <emma:emma xmlns:emma="http://www.w3.org/2003/04/emma" version="1.0">
              <emma:interpretation id="{747EE34E-3E0E-4D8B-A5EE-EDDE47EEFBEE}" emma:medium="tactile" emma:mode="ink">
                <msink:context xmlns:msink="http://schemas.microsoft.com/ink/2010/main" type="inkWord" rotatedBoundingBox="563,10680 3895,10631 3917,12096 585,1214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6831.7954">130 9106 307 0,'4'-8'86'0,"7"-6"30"0,1 3-87 15,8-3-9-15,0 3-4 16,6-1-7-16,1 2-8 16,3 0-1-16,-5 2 1 0,5-2-1 15,-4 2 0-15,-3 1 0 16,1 4-1-16,-4 3 0 15,-7 6 1-15,-7 13 0 16,-6 1 2-16,-11 16 1 16,-6 4 1-16,-11 20-1 15,-9 1 0-15,-7 17-1 16,-3-3-1-16,-9 16-1 16,1-11 0-16,-3 18-2 15,3-9 0-15,-6 11 0 16,8-14 1-16,-6 7 0 15,13-18 1-15,1-4-1 16,15-14 1-16,5-9 0 0,14-16-1 16,7-6 0-16,8-14 1 15,11-4 0-15,8-6 0 16,13-4 0-16,4-3 1 16,12-2-2-16,1-1-6 15,8-3-41-15,-6 2-70 16,3 3-1-16,-8 1-61 15,5 0 63-15</inkml:trace>
          <inkml:trace contextRef="#ctx0" brushRef="#br0" timeOffset="147579.8271">881 9206 387 0,'-19'0'89'0,"-2"0"38"0,8 3-112 15,-1 2-9-15,3 6-5 16,-3 11-7-16,1 0-4 15,-5 13-8-15,0 4 5 16,-7 11-1-16,3 0 3 0,-6 16 0 16,1-1 3-16,-6 16 3 15,5-1 4-15,-4 18 5 16,7-10 4-16,4 10 2 16,6-15-1-16,7-2-2 15,6-21-4-15,9-3-2 16,4-19-2-16,6-7 0 15,1-12-1-15,5-13 2 16,1-14 2-16,5-19 0 16,1-11 1-16,7-20 0 15,-4-7-1-15,2-21 0 16,-5 1 1-16,-4-18 1 16,-4 7 1-16,1-15 0 15,-5 11 0-15,1-9-1 16,-4 17-1-16,-5 4-1 0,-9 27-1 15,-6 10 0-15,-3 19-2 16,-7 14-14-16,0 18-14 16,-3 15-56-16,1 11-38 15,-8 14-19-15,5 3-75 16</inkml:trace>
          <inkml:trace contextRef="#ctx0" brushRef="#br0" timeOffset="148000.4503">1083 10328 230 0,'-15'13'202'0,"-3"-3"-53"16,8-3-138-16,8-2 125 0,2-2-151 15,4 0-38-15,-1-1-49 16,-3-4-47-16,2-1-23 16,-2-7-64-16</inkml:trace>
          <inkml:trace contextRef="#ctx0" brushRef="#br0" timeOffset="148463.8468">1558 9171 475 0,'-20'-2'114'0,"-3"5"41"16,8 4-142-16,-2 11-8 16,2 9-11-16,-4 14-16 15,-1 4-7-15,-9 17-10 16,-1-3 2-16,-4 16 5 16,4-4 11-16,-2 17 7 0,7-3 10 15,2 16 5-15,8-11 0 16,0 10 1-16,10-19 0 15,5-3 0-15,5-22-1 16,7-2-1-16,6-20 0 16,0-10 0-16,4-16 0 15,9-11 1-15,1-17-1 16,4-18 0-16,1-11 1 16,3-17-1-16,-9-7 0 0,1-20 1 15,-7 2 0-15,1-24 2 16,-4 7 1-16,0-13 4 15,-4 16 0-15,-2-1 4 16,-6 26 1-16,-6 9 2 16,-6 25-2-16,-1 12-2 15,-6 18-4-15,-2 12-6 16,1 14-10-16,-8 15-6 16,-2 12-4-16,-5 13-5 15,0 1-1-15,-3 9-7 16,6-10-6-16,2 1-78 15,7-8 17-15,5 7-189 16</inkml:trace>
          <inkml:trace contextRef="#ctx0" brushRef="#br0" timeOffset="149201.9476">1923 9378 345 0,'-5'-1'119'16,"-5"4"19"-16,-5 5-88 0,0 19-32 16,2 9-7-16,-5 22-8 15,0 7-10-15,-4 25-11 16,4-6-6-16,-2 24-18 15,5-8-6-15,-2 16-14 16,2-21 10-16,2 1 16 16,3-30 29-16,2-12 17 15,5-28 16-15,4-9 7 16,6-17-3-16,4-12 0 16,3-11-5-16,7-15 1 15,4-10-6-15,8-17-8 16,1-3-11-16,7-19-1 15,-4 3-1-15,6-21-1 16,-7 7 1-16,4-13 2 0,-7 13 1 16,-3-10 4-16,-10 20 3 15,-7-3 3-15,-8 23 1 16,-11 5 0-16,-6 20-2 16,-6 11-3-16,0 17-5 15,-4 13-5-15,1 14-6 16,-1 21-18-16,4 9-15 0,-1 16-47 15,4 0-43-15,2 7-13 16,8-14-90 0</inkml:trace>
          <inkml:trace contextRef="#ctx0" brushRef="#br0" timeOffset="149465.1114">2421 9310 350 0,'-3'-2'107'0,"0"1"23"15,-2 4-94-15,0 15-22 16,0 11-6-16,-7 17-5 15,1 12-7-15,-9 20-25 0,1 0-10 16,-1 20-23-16,2-6-11 16,0 14-9-16,3-18 25 15,2 3 14-15,3-23 27 16,3-6 29-16,4-26 21 16,6-8 9-16,4-13 4 15,9-8 7-15,3-10-11 0,12-12-3 16,2-5-5-16,10-20-6 15,-4-8-11-15,7-24-5 16,-8-6-7-16,2-21-4 16,-5 4-2-16,-2-18-1 15,-10 15 0-15,-4-5 1 16,-9 17 0-16,-12 1 0 16,-6 22-4-16,-11 5-49 15,-2 18-70-15,-7 9 3 16,1 14-197-16</inkml:trace>
          <inkml:trace contextRef="#ctx0" brushRef="#br0" timeOffset="146098.7977">-647 9553 245 0,'-5'-2'86'16,"0"0"12"-16,5-1-67 0,0 3-11 16,0 0-10-16,0 0-4 15,0 0-2-15,-1 0-2 16,-1 0-2-16,2 2-1 16,-2-2-2-16,2 0-3 15,0 0 2-15,2 1 1 16,0 1 2-16,3 1 5 15,0 1 3-15,6 0 5 16,3 3 1-16,6-2 1 16,3-2-2-16,10 2-3 15,-1-1-3-15,11-3 0 16,-3-1-2-16,6-1-1 16,-6-3 0-16,6 1-1 0,-7 0-2 15,4 1-2 1,-8 2-2-16,1 2-29 0,-9 4-24 15,-1-1-58-15,-9 2-15 16,-4-2-107-16</inkml:trace>
        </inkml:traceGroup>
        <inkml:traceGroup>
          <inkml:annotationXML>
            <emma:emma xmlns:emma="http://www.w3.org/2003/04/emma" version="1.0">
              <emma:interpretation id="{51D0FED1-A19E-4A2E-A250-506A05DD026A}" emma:medium="tactile" emma:mode="ink">
                <msink:context xmlns:msink="http://schemas.microsoft.com/ink/2010/main" type="inkWord" rotatedBoundingBox="4505,10533 11411,10431 11438,12232 4532,1233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6791.7244">7219 9812 227 0,'-3'-7'99'0,"-2"0"7"15,1-6-51-15,3 3-22 16,-2-3 2-16,1-1-8 0,-1-1 3 16,-2 6-2-16,0-1 0 15,-2 3-8-15,4 4-6 16,1 4-9-16,4 3-3 16,-1 1-3-16,3 6 1 15,1 1 1-15,0 8 0 16,0 3 1-16,4 2 0 15,6 0-1-15,7 1 1 16,3-9-2-16,10-2-1 16,-2-7-4-16,10 0-7 15,-6-4-9-15,6-6-31 16,-7-1-47-16,1-4-40 16,-4-6-26-16,0-12-57 15</inkml:trace>
          <inkml:trace contextRef="#ctx0" brushRef="#br0" timeOffset="157887.8936">8124 9239 231 0,'3'-37'192'15,"-11"7"-41"-15,-2 2-9 16,7 12-118-16,3 6-10 16,0 5-15-16,0 3-6 15,0 4-2-15,0-1 2 16,-2 1 1-16,-1 6 2 15,-1 5 4-15,-7 7 0 16,1 5 1-16,-5 13 2 16,0 1 1-16,0 10 4 15,5 0 0-15,3 9 2 16,6-10-3-16,4 12 0 16,4-4-4-16,1 14-1 15,0-4-2-15,-3 16 0 0,-1-11-1 16,-3 9-1-16,1-12-1 15,-5 0 0-15,-1-13 0 16,-2-2 0-16,-3-12 2 16,-6-4 1-16,-1-9-1 15,-8 5 1-15,3-6 1 16,-7-4-1-16,3-3 0 16,-3-5 1-16,4-12 0 0,-4-10-1 15,5-6 1-15,0-13-2 16,6-6 1-16,4-8-2 15,11 2 1-15,7-10 0 16,8 1 1-16,6-11 0 16,2-1 1-16,9-13 1 15,-2 9 0-15,9-7 3 16,-4 11 1-16,8-3 0 16,-2 11 2-16,7-4-1 15,-3 8-1-15,9-7 0 16,-6 9-1-16,-1-8 0 15,-10 6-1-15,-2-9 0 16,-10 8-1-16,-1-9-2 16,-7 4-1-16,-2-5-3 15,-3 10-2-15,-7-5 1 16,-6 11 0-16,-8 4 0 0,-6 13 3 16,-10 9-1-16,1 12 0 15,-9 17-4-15,2 19-3 16,-4 21-5-16,6 14-2 15,-4 19-7-15,12-5-9 16,-1 11-86-16,11-13-28 16,3 3-30-16,7-16-84 0</inkml:trace>
          <inkml:trace contextRef="#ctx0" brushRef="#br0" timeOffset="158405.055">8731 9244 367 0,'17'-33'132'15,"-10"9"16"-15,-2 6-94 16,-5 10-32-16,-5 9-10 16,-5 14-8-16,-10 20-6 15,-3 8 0-15,-11 19-1 16,1 3 1-16,-8 13 0 15,4-4 2-15,-8 18 0 16,6-3 0-16,-6 22 0 16,7-4-1-16,-1 12-6 15,13-19-2-15,6-9 0 0,10-33 1 16,5-16 4-16,10-32 8 16,7-19 5-16,4-15-1 15,16-23 1-15,4-11-3 16,12-30-3-16,-1-5-1 15,8-20-3-15,-9 7 0 16,6-12-1-16,-11 18 0 16,2-6 0-16,-10 20 1 0,-1-4 4 15,-14 24 2-15,-5 3 5 16,-11 19 0-16,-8 6 1 16,-6 18-4-16,-5 10-3 15,-3 14-5-15,-5 22-5 16,2 12-1-16,-8 19-4 15,2 8-2-15,-2 13-8 16,4-7-7-16,4 12-9 16,7-13-80-16,1 3-24 15,10-13-19-15,8-7-69 16</inkml:trace>
          <inkml:trace contextRef="#ctx0" brushRef="#br0" timeOffset="158898.1501">8919 9521 50 0,'50'-45'150'16,"-10"5"-43"-16,-2 0-24 0,-7 7 31 15,-1 3-62-15,-13 5-28 16,-2 9 2-16,-8 4-3 16,-11 6-1-16,-6 9-6 15,-8 15-5-15,-7 12-6 16,-8 17-4-16,1 11 0 15,-9 16 0-15,6 3-1 16,-2 24 0-16,8-1-2 16,-1 22 0-16,8-12-2 0,6-4 0 15,6-33 3-15,3-18 3 16,7-33 3-16,8-16 9 16,5-12 2-16,14-16 0 15,3-8-3-15,11-21-2 16,6-11-7-16,9-21-2 15,-4-3-2-15,1-19 1 16,-7 9 0-16,-1-15 1 16,-13 11-1-16,-1-11 2 15,-7 16-2-15,-11 1 1 16,-8 24-1-16,-7 10-1 16,-8 30-1-16,-6 19-2 15,-3 19-3-15,-6 22-2 16,-1 10-2-16,-9 23-1 15,2 2 0-15,-2 16-6 16,5-8-8-16,0 10-47 0,10-17-62 16,5-1-6-16,9-17-60 15,11-4 71-15</inkml:trace>
          <inkml:trace contextRef="#ctx0" brushRef="#br0" timeOffset="159034.1322">9542 9498 188 0,'44'-37'127'0,"8"-6"1"16,-11 7-36-16,-1-11-16 15,-8 11-24-15,-4-3-12 16,-8 14-20-16,-7 6-9 16,-8 12-8-16,-6 12-1 15,-9 15-1-15,-14 16-1 16,-6 11 1-16,-8 19 0 15,-2 6-1-15,1 24 0 16,9-2 1-16,5 23 0 16,8-8 1-16,9 9 1 15,8-27 0-15,7-9 1 16,6-31 1-16,10-16 5 16,2-27 6-16,10-19-1 15,6-22-2-15,16-34 1 16,-1-12-7-16,12-31-5 0,-6-1-1 15,2-19 0-15,-12 16-1 16,-1-13-2-16,-12 23-3 16,-15-9-5-16,-12 23-4 15,-15 11-15-15,-14 29-18 16,-16 22-117-16,-10 33 24 16,-27 31-288-16</inkml:trace>
          <inkml:trace contextRef="#ctx0" brushRef="#br0" timeOffset="152653.4139">4164 9483 393 0,'-9'0'91'0,"7"-2"38"15,13-5-119-15,14-2-6 16,5-3-6-16,13-6-8 16,-1-4-5-16,6-11 1 0,-1-4 3 15,6-12 2-15,-8-3 5 16,1-13 7-16,-8 7 7 16,-1-8 5-16,-9 9 3 15,-3 1 4-15,-7 14-5 16,-3 6-3-16,-7 14-4 15,-3 9-2-15,-8 15-4 16,-7 16-1-16,-7 15-1 16,-7 24-2-16,-6 9 0 15,-10 27 0-15,-2 3 0 16,-9 22 0-16,-1-3 1 0,-7 34-1 16,5-11 0-16,-7 28-1 15,11-18-1-15,-1 4-4 16,13-35-2-16,3-14-8 15,11-39-5-15,5-17-19 16,9-24-10-16,3-13-64 16,5-17-8-16,9-16-23 15,5-10-18-15</inkml:trace>
          <inkml:trace contextRef="#ctx0" brushRef="#br0" timeOffset="153029.7952">4961 9089 354 0,'10'-46'114'0,"-3"3"22"0,-4 14-98 16,2 6-17-16,0 13-11 15,-6 5-9-15,-4 10-8 16,-12 12-5-16,-3 9-2 0,-11 19-5 16,1 8-1-16,-15 22 0 15,3 1 7-15,-6 21 5 16,3-6 9-16,-3 24 6 16,10-6 5-16,0 31-3 15,11-11-7-15,7 17-15 16,14-21-25-16,11 3-40 15,8-37-2-15,9-13 2 16,1-30 14-16,7-18 42 16,-2-27 51-16,5-21 29 15,-3-20 10-15,8-30 11 16,-3-10-19-16,8-37-8 16,-5-3-23-16,11-26-8 15,-8 11-10-15,2-20-2 16,-6 27-2-16,-7-10-1 15,-15 26-1-15,-7-1 0 0,-11 27-2 16,-6 7-3-16,-4 29-1 16,-10 18-7-16,1 25-6 15,-11 33-32-15,-2 19-15 16,-6 29-39-16,1 9-25 16,-2 19-12-16,9-4-31 15</inkml:trace>
          <inkml:trace contextRef="#ctx0" brushRef="#br0" timeOffset="153475.8076">5014 10575 369 0,'5'25'82'0,"2"-7"15"15,3-13-161-15,7-5-50 16,3-3-22-16,-1-14-97 15</inkml:trace>
          <inkml:trace contextRef="#ctx0" brushRef="#br0" timeOffset="154010.2682">5544 9292 216 0,'-8'-35'153'0,"-4"7"-23"15,2 15-33-15,2 6-62 16,3 12-24-16,-5 18-18 16,0 7-16-16,-10 18-14 15,-2 9-5-15,-6 19-3 16,3-3 8-16,-5 25 6 15,7 0 6-15,0 25 5 16,5-7 8-16,3 10 13 16,5-21 7-16,6-7 9 15,9-34 2-15,10-10-3 16,0-26-9-16,12-10-6 16,-2-16-2-16,3-16 2 15,-3-12 2-15,5-19 1 0,-4-8 5 16,6-20 8-16,-4-7-1 15,4-23 5-15,-6 4 2 16,-1-23 4-16,-5 13-5 16,-3-12 4-16,-11 16-2 15,-11-5-2-15,-8 23-5 16,-10 2-4-16,-2 28-5 0,-3 16-4 16,4 24-3-16,0 26-7 15,2 20-7-15,-6 30-6 16,1 12-3-16,-3 25-16 15,7 4-13-15,0 16-74 16,6-16 10-16,11 11-184 16</inkml:trace>
          <inkml:trace contextRef="#ctx0" brushRef="#br0" timeOffset="154243.7187">5934 9411 418 0,'12'-8'118'0,"-14"8"31"16,-3 15-116-16,3 10-19 15,-2 18-8-15,-6 10-11 16,-5 22-20-16,-2 3-20 15,-6 22-35-15,1-2-10 16,1 19-8-16,2-10 19 16,1 12 33-16,6-23 49 15,3-4 37-15,2-32 26 0,4-17 22 16,3-28-14-16,3-17-10 16,5-18-26-16,9-20-13 15,4-6-23-15,14-19-9 16,0-1-4-16,12-21-5 15,-6 8 0-15,2-19 2 16,-10 1 7-16,2-14 5 16,-11 11 7-16,-3-7 7 15,-6 14 2-15,-8-5 7 16,-11 16 0-16,-7 3 1 16,-6 12-7-16,-4 7-3 15,-1 19-7-15,4 11-3 16,3 15-5-16,0 17-11 15,3 16-9-15,-1 22-21 16,-2 10-13-16,2 18-64 16,1 0-11-16,0 10-20 15,9-7-27-15</inkml:trace>
          <inkml:trace contextRef="#ctx0" brushRef="#br0" timeOffset="154685.757">6278 9655 239 0,'28'-39'62'16,"2"-10"30"-16,-4 8-62 15,-1-2 15-15,-10 8 4 0,-3 7 2 16,-9 9-7-16,-8 8-7 16,0 9-18-16,-11 10-8 15,-1 12-7-15,-8 17-2 16,0 6-2-16,-3 23 1 15,3 4 0-15,0 18 1 16,7 2-1-16,1 14 0 16,7-12 0-16,4-1-1 15,4-25 0-15,7-7 0 16,5-28 0-16,3-11 0 16,4-13 1-16,5-12-1 15,-4-14 2-15,10-17 2 16,-1-12 1-16,4-25 0 15,1-5 1-15,4-24 3 16,-4 6-1-16,3-15 1 0,-2 11-1 16,-2-14-1-16,-2 12-4 15,-5-5-2-15,-5 20-2 16,-8 8-10-16,-6 25-8 16,-8 18-134-16,-12 29 35 15,-16 24-339-15</inkml:trace>
          <inkml:trace contextRef="#ctx0" brushRef="#br0" timeOffset="151812.6329">3319 9606 284 0,'-18'6'74'0,"5"-1"23"16,8-3-84-16,5 3-2 15,5 0-4-15,-2 0-7 16,2 0 0-16,0 1 5 16,-1-1 1-16,-1-1 1 15,0 1 1-15,2 1-1 16,2 1-2-16,4-2 9 15,6 2 6-15,11-2 6 16,5-2 2-16,17-3 1 16,5 3-12-16,16 1-6 15,-3-1-7-15,7 7-4 16,-12 5-4-16,0 1-8 16,-16 3-8-16,-2 1-29 15,-14-4-23-15,-4-2-59 0,-11-5-10 16,-6-2-102-16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0:48.5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91A84CD-C4E9-48EE-B96D-A5E93D7D14C8}" emma:medium="tactile" emma:mode="ink">
          <msink:context xmlns:msink="http://schemas.microsoft.com/ink/2010/main" type="writingRegion" rotatedBoundingBox="19885,13738 21949,17604 20259,18506 18195,14640"/>
        </emma:interpretation>
      </emma:emma>
    </inkml:annotationXML>
    <inkml:traceGroup>
      <inkml:annotationXML>
        <emma:emma xmlns:emma="http://www.w3.org/2003/04/emma" version="1.0">
          <emma:interpretation id="{BD797131-D6F6-4758-80EC-86A56697F871}" emma:medium="tactile" emma:mode="ink">
            <msink:context xmlns:msink="http://schemas.microsoft.com/ink/2010/main" type="paragraph" rotatedBoundingBox="19885,13738 21949,17604 20259,18506 18195,14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B46A33-62E5-4BE2-849F-386CE550B8DD}" emma:medium="tactile" emma:mode="ink">
              <msink:context xmlns:msink="http://schemas.microsoft.com/ink/2010/main" type="line" rotatedBoundingBox="19885,13738 21949,17604 20259,18506 18195,14640"/>
            </emma:interpretation>
          </emma:emma>
        </inkml:annotationXML>
        <inkml:traceGroup>
          <inkml:annotationXML>
            <emma:emma xmlns:emma="http://www.w3.org/2003/04/emma" version="1.0">
              <emma:interpretation id="{F275F21C-07F1-469C-AEB2-612B76498024}" emma:medium="tactile" emma:mode="ink">
                <msink:context xmlns:msink="http://schemas.microsoft.com/ink/2010/main" type="inkWord" rotatedBoundingBox="19885,13738 20773,15402 19084,16304 18195,14640"/>
              </emma:interpretation>
            </emma:emma>
          </inkml:annotationXML>
          <inkml:trace contextRef="#ctx0" brushRef="#br0">12284 14847 206 0,'0'0'120'0,"3"-4"-2"0,1-2-42 0,8-4-23 16,-2-1-22-16,8-3-1 16,-1 2-13-16,8-3-6 15,-1 1-5-15,4-1-3 16,-3-1-1-16,6-6-2 16,-4-3 1-16,9-10 0 15,-1-5-1-15,12-13 1 16,1-1 0-1,13-12-1-15,-7 7 1 16,8-6 0-16,-11 14 0 0,-2 4 2 16,-14 16 0-16,-4 7 0 15,-9 13 1-15,-5 5-2 16,-5 7-1-16,-6 8-1 0,-4 6-2 16,-10 8-1-1,-4 7-2-15,-7 5 1 0,-1 0 1 16,-4 3 0-16,4-5 4 15,-2 3-1-15,4-3 1 16,-1 5 0-16,3 0 0 16,-5 8-1-16,5-1 0 15,-3 8 0-15,3-7-1 16,-3 1-3-16,8-9-3 16,-2 0-6-16,3-10-5 15,0 0-26-15,2-6-19 0,-1-3-66 16,5-7-6-16,4-8-130 15</inkml:trace>
          <inkml:trace contextRef="#ctx0" brushRef="#br0" timeOffset="-11926.6525">16055 14033 262 0,'9'-7'126'0,"-5"1"-2"0,-1 0-65 16,2 0-24-16,3 5-21 15,6 7-6 1,0 4-7-16,7 8-4 0,-1 2-2 16,4 8-1-16,-6 0 0 0,-2 3 1 15,-2-2 2-15,0 1 3 16,-7-8 2-16,0 0 4 16,1-5 2-16,-5 4 3 15,-5-5 1-15,-1 8 3 31,-4-4-2-31,-9 5-1 0,-3 0-3 0,-6 6-1 16,-5-3-7-16,-9 1-9 16,3-2-10-16,-6-2-76 15,6-6-47-15,-2-1-17 16,12-8-120-16</inkml:trace>
          <inkml:trace contextRef="#ctx0" brushRef="#br0" timeOffset="-10541.9506">16898 13606 146 0,'3'-3'194'0,"-3"1"-87"16,3 4-10-16,5-1-65 15,3 2-65-15,8 2 42 16,5 1 2-16,7 0 0 16,1-2-2-16,8 2-3 15,-4-2-5-15,3 2-2 0,-11 0-2 16,-3 6-5-16,-11 4 0 15,-8 10 1-15,-15 8 2 16,-11 16 1 0,-11 6 4-16,-15 17 1 15,-7 2 1-15,-11 13 5 16,4-5 1-16,-11 12 4 0,12-11 1 16,2 10 0-16,17-15-4 15,2 8-4-15,18-15-5 16,6 0-3-16,8-15-1 0,8-1-1 15,8-15 1-15,11-6 0 16,4-11 0-16,16-8-5 16,0-14-4-16,16-8-19 15,-1-7-17-15,9-10-68 16,-9-3 4-16,2-5-34 16,-12 0 28-16</inkml:trace>
          <inkml:trace contextRef="#ctx0" brushRef="#br0" timeOffset="-21051.3809">19701 12102 75 0,'36'2'41'0,"-8"0"15"15,-2-2-26-15,-5-4-10 16,1-4-1-16,-6-1-15 16,1-1-13-16,-3 1 9 15,-3-1 4-15,-2 3 5 16,-3-1 10-16,-3 4 13 0,-3 7 12 15,-1 6-3-15,-8 10-1 16,-2 4-6-16,-8 5-3 16,0 0-2-16,-6 1-7 15,3-2-3-15,-1 1-3 16,5 3-10-16,-1 8-9 16,3 1 5-16,-2 3-1 15,5-4-1-15,1 1 1 16,6-8-1-16,5 1 0 15,5-7-1-15,5-4-1 16,3-9-4-16,7-5-10 16,3-5-4-16,4-6-12 15,1 0-5-15,5-2-17 16,-8-1-9-16,1-2-33 16,-8-1-2-16,1-3-59 15</inkml:trace>
          <inkml:trace contextRef="#ctx0" brushRef="#br0" timeOffset="-20709.3582">20426 12151 408 0,'-3'14'86'0,"1"14"37"15,1 5-129-15,-1 14-25 16,-1 2-25-16,0 5-69 16,-4-13-8-16,0-4-132 15</inkml:trace>
          <inkml:trace contextRef="#ctx0" brushRef="#br0" timeOffset="-20548.914">20404 11671 393 0,'6'-3'91'15,"1"9"15"-15,3 4-130 16,2 12-97-16,0 3 3 0,-2 12-208 16</inkml:trace>
        </inkml:traceGroup>
        <inkml:traceGroup>
          <inkml:annotationXML>
            <emma:emma xmlns:emma="http://www.w3.org/2003/04/emma" version="1.0">
              <emma:interpretation id="{6905D1BC-6F04-4349-8D48-546A5B6AF5D6}" emma:medium="tactile" emma:mode="ink">
                <msink:context xmlns:msink="http://schemas.microsoft.com/ink/2010/main" type="inkWord" rotatedBoundingBox="21277,16430 21914,17623 20706,18268 20070,17075"/>
              </emma:interpretation>
            </emma:emma>
          </inkml:annotationXML>
          <inkml:trace contextRef="#ctx0" brushRef="#br0" timeOffset="22799.0372">18021 16355 160 0,'3'8'156'0,"1"-2"-33"0,-1-7-2 0,1-1-75 15,2-1-19-15,3 2 2 16,-2-2-13-16,2 0-5 16,0 0-8-16,3-4-7 15,0-2-8-15,-1-6-10 16,1 1-3-16,-2-3-4 16,-2 6 5-16,-2 0 11 15,-5 9 17-15,1-1 13 0,-5 6 5 16,0 1 1-16,0 2-5 15,0 1-7 1,4 3-8-16,4 2-1 0,1-2 0 16,7 1 0-16,1-2 1 15,6-2 1-15,-3-1 0 16,7 0-1-16,-4-6-1 16,4 1-3-1,-5-1 0-15,1-3 0 0,-5-1 0 16,0 1 1-16,-5-4 2 15,-3-2 8-15,1-2 4 16,1-2 3-16,-1 1 1 0,0 1-1 16,1 0-8-16,-1 7-2 15,1 3-5-15,0 5-1 16,0 2 0-16,1 7-1 16,-1 0 0-16,-2 9 1 15,-1 0-1-15,1 6 1 16,-2-4 0-16,-1 1 0 15,1-9 1-15,-1-1 1 16,-1-8-1-16,6-3 1 16,0-2 0-16,5-7-1 0,3 0 1 15,5-10-1-15,0-3 0 16,3-7-1-16,-2 2 0 16,1-4-1-16,-7 7 0 15,-1-4 0-15,-4 8-1 16,0 0 1-16,-3 4 0 15,-2 3-1-15,-3 5 1 16,1-1 0-16,-4 5 1 16,-1-1 0-16,0 1 1 0,2 1-1 15,-1 2 0-15,2 3 0 16,3 2 0 0,3 2 0-16,0 3 0 0,2 0 0 15,0 2 0-15,2 1 0 16,-1 0-1-16,5 5-1 15,0-2 0-15,0 2 0 16,-2-4 0-16,-5-1 2 16,-4-2 1-16,-3-3 4 15,-5-2 3-15,-2 1 3 16,-5-1 0-16,-8 0 1 16,-2-2-5-16,-12 2-2 15,-3 0-5-15,-7-5-6 16,4-1-3-16,2 0-8 15,8-1-3-15,7-4-14 16,11 4-12-16,6-1-93 0,2-1-24 16,3-3-32-16,4 2-67 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5:18.3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303D6C-D1A5-4412-B30C-DCDE770C805D}" emma:medium="tactile" emma:mode="ink">
          <msink:context xmlns:msink="http://schemas.microsoft.com/ink/2010/main" type="inkDrawing" rotatedBoundingBox="3882,14787 7876,14361 7927,14833 3933,15258" semanticType="callout" shapeName="Other">
            <msink:sourceLink direction="with" ref="{1CCE0B84-A5E1-4053-9602-F81DE400FC76}"/>
            <msink:sourceLink direction="with" ref="{E3D6F16A-E4E6-4617-BDE3-4BFE3B31E86A}"/>
          </msink:context>
        </emma:interpretation>
      </emma:emma>
    </inkml:annotationXML>
    <inkml:trace contextRef="#ctx0" brushRef="#br0">0 661 234 0,'33'-10'125'0,"-12"-7"2"16,14-9-31-16,10-3-54 15,23-7 5-15,10 1-14 16,30-10-5-16,3-1-9 16,47-9 0-16,1 3-5 15,46-7-4-15,-3 9-5 0,50-2-1 16,-22 11-2-16,32 4 0 15,-30 12 3-15,19 1 3 16,-50 10 2-16,15 11 1 16,-40 8-3-16,8 15-1 15,-33 10-3-15,5 15-6 16,-33-1-6-16,-5 1-12 16,-34-7-11-16,-6-1-142 15,-31-7 37-15,-27 1-353 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5:19.0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06D009F-C1D2-4AD5-81C2-A0A55661733B}" emma:medium="tactile" emma:mode="ink">
          <msink:context xmlns:msink="http://schemas.microsoft.com/ink/2010/main" type="inkDrawing" rotatedBoundingBox="8368,14979 13440,15737 13407,15956 8336,15199" semanticType="underline" shapeName="Other">
            <msink:sourceLink direction="with" ref="{E3D6F16A-E4E6-4617-BDE3-4BFE3B31E86A}"/>
          </msink:context>
        </emma:interpretation>
      </emma:emma>
    </inkml:annotationXML>
    <inkml:trace contextRef="#ctx0" brushRef="#br0">257 19 235 0,'-55'8'99'0,"11"-6"11"0,0-4-54 16,13-3-13-16,1-2-6 15,8 2-14-15,6 2-1 16,8 0-4-16,1-1-8 16,7 4-1-16,10 0 1 15,11 2 1-15,28 0 9 16,24 1 12-16,51-3 2 16,22-3-1-16,60 4 6 15,13 1-4-15,57 8-5 16,-12 7 0-16,50 19-1 15,-29 9-12-15,44 23-5 16,-32 7-7-16,43 23-2 16,-38-10-2-16,25 3-11 15,-51-25-9-15,6-9-10 0,-68-27-3 16,-8-9 0-16,-51-14 12 16,-18-4 1-16,-47-3 4 15,-15-5-12-15,-37 2-5 16,-15-2-35-16,-21 0-97 15,-20-3 24-15,-7 1-256 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6:00.2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BFE321-3599-4B75-A253-E760BC0D8C09}" emma:medium="tactile" emma:mode="ink">
          <msink:context xmlns:msink="http://schemas.microsoft.com/ink/2010/main" type="writingRegion" rotatedBoundingBox="33993,11794 32048,13133 31359,12133 33304,10794"/>
        </emma:interpretation>
      </emma:emma>
    </inkml:annotationXML>
    <inkml:traceGroup>
      <inkml:annotationXML>
        <emma:emma xmlns:emma="http://www.w3.org/2003/04/emma" version="1.0">
          <emma:interpretation id="{6B067714-9A3D-4D44-B307-D75DEE0EAF92}" emma:medium="tactile" emma:mode="ink">
            <msink:context xmlns:msink="http://schemas.microsoft.com/ink/2010/main" type="paragraph" rotatedBoundingBox="33993,11794 32048,13133 31359,12133 33304,10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BBF870-AA5D-489A-955E-60C7A88217F2}" emma:medium="tactile" emma:mode="ink">
              <msink:context xmlns:msink="http://schemas.microsoft.com/ink/2010/main" type="line" rotatedBoundingBox="33993,11794 32048,13133 31359,12133 33304,10794"/>
            </emma:interpretation>
          </emma:emma>
        </inkml:annotationXML>
        <inkml:traceGroup>
          <inkml:annotationXML>
            <emma:emma xmlns:emma="http://www.w3.org/2003/04/emma" version="1.0">
              <emma:interpretation id="{FB441B3A-2D63-4514-B059-ED6D25236A4A}" emma:medium="tactile" emma:mode="ink">
                <msink:context xmlns:msink="http://schemas.microsoft.com/ink/2010/main" type="inkWord" rotatedBoundingBox="33993,11794 32048,13133 31359,12133 33304,10794"/>
              </emma:interpretation>
              <emma:one-of disjunction-type="recognition" id="oneOf0">
                <emma:interpretation id="interp0" emma:lang="" emma:confidence="0">
                  <emma:literal>1,062</emma:literal>
                </emma:interpretation>
                <emma:interpretation id="interp1" emma:lang="" emma:confidence="0">
                  <emma:literal>3,062</emma:literal>
                </emma:interpretation>
                <emma:interpretation id="interp2" emma:lang="" emma:confidence="0">
                  <emma:literal>7,062</emma:literal>
                </emma:interpretation>
                <emma:interpretation id="interp3" emma:lang="" emma:confidence="0">
                  <emma:literal>5,062</emma:literal>
                </emma:interpretation>
                <emma:interpretation id="interp4" emma:lang="" emma:confidence="0">
                  <emma:literal>7,62</emma:literal>
                </emma:interpretation>
              </emma:one-of>
            </emma:emma>
          </inkml:annotationXML>
          <inkml:trace contextRef="#ctx0" brushRef="#br0">5595-442 250 0,'0'5'160'0,"-2"-3"-23"0,1 1-38 15,4-3-75-15,0 0-13 16,4 0-5-16,1-5-3 15,2-2 0-15,0 1-1 0,0-8-2 16,-2 1 2-16,-1-2-1 16,1 2 2-16,1-4 5 15,1 4 5-15,5-4 0 16,-1 4 0-16,1-2 1 16,-6 5-5-16,-3 4-5 15,-4 2-1-15,-2 3 0 16,3 1-2-16,7 5 1 15,0 1-1-15,5 4-1 16,-2 0 1-16,2 8 1 16,-8 2-1-16,-2 7 0 15,-7 1 1-15,-3 10 0 16,-5-1 0-16,-6 9 1 16,-4-1 0-16,-13 13 1 15,-4-6-1-15,-8 8 1 16,7-9 0-16,-5-1 2 0,15-14-1 15,3-4 1-15,10-14-3 16,7-5-2-16,9-6-1 16,6 1-1-16,5-6-1 15,11 0 1-15,2-2 0 16,10-5-1-16,-2-4-1 16,7-2-4-16,-7-1-3 15,0 1-8-15,-6 1-2 16,-3 3-13-16,-5 5-16 0,-3 9-48 15,-4 6-52-15,-5 12-14 16,-6 3-118-16</inkml:trace>
          <inkml:trace contextRef="#ctx0" brushRef="#br0" timeOffset="-850.4444">5424-304 438 0,'10'16'139'16,"-13"4"27"-16,-6 9-120 0,-2 2-21 15,-6 9-9-15,-3-2-15 16,-6 4-4-16,-1-9-1 16,0 3 0-16,3-7 1 15,2-1 1-15,5-7 2 0,1 6 0 16,1-5 2-16,0 7 0 16,0 0 1-16,0 11-1 15,3-2 0-15,1 15-1 16,1-3-1-16,0 13-1 15,0 0 0-15,-3 13-4 16,-1-6-1-16,-2 18-3 16,4-10 1-16,-1 3 1 15,1-16 4-15,7-7 3 16,5-21 3-16,2-8 0 16,5-12-1-16,6 0 0 15,0-7-2-15,5-5-1 16,2-2 0-16,5-6-1 15,-2-7 2-15,4-10 1 16,0-7 1-16,1-19 3 16,0-4-1-16,2-15 2 15,-7 5 0-15,-1-4 0 0,-7 16 0 16,-7 1 0-16,-8 15-1 16,-8 4 0-16,-7 8-1 15,-5 0 0-15,-3 9-2 16,-4-2 0-16,4 8 0 15,-1-2-1-15,3 7-1 16,1 0-4-16,2 0 0 16,1 2-4-16,2-1-2 0,2-1-4 15,5 0-5-15,3-6-21 16,3-6-24-16,7-8-90 16,2-2-3-16,3-9-47 15,6 1 23-15</inkml:trace>
          <inkml:trace contextRef="#ctx0" brushRef="#br0" timeOffset="-1901.2752">4614 994 138 0,'26'-5'163'16,"3"-8"-35"-16,7-17 5 15,1-5-72-15,11-13-12 0,0-2-27 16,3-16-5-16,-4 4-6 15,1-12-4-15,-11 10-4 16,-6-4 0-16,-9 15 0 16,-11 7 3-16,-9 16 3 15,-9 5 2-15,-4 10 0 0,-8 5 1 16,1 7-3 0,-8 1-2-16,2 4-4 0,-4 3-5 15,3 1-3-15,-1-1-3 16,7 0-13-16,1-1-19 15,8-3-29-15,2-6-86 16,8-5-1-16,5-6-193 16</inkml:trace>
          <inkml:trace contextRef="#ctx0" brushRef="#br0" timeOffset="-1921.2253">4926 280 261 0,'7'-3'89'15,"-1"3"19"-15,-6 0-72 16,-1-2-7-16,-3 2-8 0,1 2-10 15,-5 0-4-15,-2 1 12 16,0 0-1-16,-2 2 3 16,4-2 0-16,-6 2-2 15,1 2-12-15,-3 8-4 16,-4 5-3-16,-7 8 1 16,2 4 0-16,-3 9 0 15,1 2 0-15,-1 11-7 16,5-6-12-16,-2 13-54 15,7-6-24-15,0 5-39 16,6-6-41-16,2 0 6 16</inkml:trace>
          <inkml:trace contextRef="#ctx0" brushRef="#br0" timeOffset="-2904.9165">3968 501 392 0,'-18'20'100'0,"-4"6"29"15,7-7-118-15,0-3-10 16,5-2-12-16,-1-6-23 16,2-5-10-16,1-1-6 15,1-5 5-15,1-2 6 16,4-2 27-16,0 2 30 16,4 0 16-16,0-2 14 15,4 1 2-15,1-4-3 16,3 0-18-16,3-7-6 15,4 2-11-15,5-3-3 16,-1 1-2-16,7-4 0 16,1 3-1-16,9-6 0 15,0 1-1-15,8-5 0 0,-1 1-2 16,5-6 0 0,-7 2 0-16,4-11-1 0,-11 6-1 15,-1 1 0-15,-10 10 1 16,-3 2 0-16,-11 13 1 15,-3 1 8-15,-3 6 2 16,-5 1 5-16,0 2 0 0,-3 2 2 16,-2 1-8-16,-6 7-3 15,-1 5-5-15,-6 15-1 16,-4 7-2-16,-5 16 0 16,-1 5-1-16,-12 18-7 15,2 2-8-15,-12 17-24 16,4-4-23-16,-4 7-90 15,7-20-8-15,3 3-42 16,10-21 6-16</inkml:trace>
          <inkml:trace contextRef="#ctx0" brushRef="#br0" timeOffset="-1947.1498">4426 790 454 0,'4'0'127'0,"-4"3"31"16,-2 2-132-16,-5 15-10 15,-1 3-15-15,-5 16-6 16,-6 2-5-16,-2 14-10 16,-1-7-3-16,-1 12-12 15,3-9-22-15,2 7-91 16,1-10 17-16,1-3-221 15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5:15.7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7FF69A-2494-456D-AA28-4952EA7DB6BD}" emma:medium="tactile" emma:mode="ink">
          <msink:context xmlns:msink="http://schemas.microsoft.com/ink/2010/main" type="writingRegion" rotatedBoundingBox="5215,12505 33333,7763 34334,13701 6216,18443"/>
        </emma:interpretation>
      </emma:emma>
    </inkml:annotationXML>
    <inkml:traceGroup>
      <inkml:annotationXML>
        <emma:emma xmlns:emma="http://www.w3.org/2003/04/emma" version="1.0">
          <emma:interpretation id="{7F7D0F8B-202C-4DEE-B164-8A235DDDA6FF}" emma:medium="tactile" emma:mode="ink">
            <msink:context xmlns:msink="http://schemas.microsoft.com/ink/2010/main" type="paragraph" rotatedBoundingBox="5215,12505 33333,7763 34334,13701 6216,18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96641-7CA8-4574-B5AB-4EF6AAD5D864}" emma:medium="tactile" emma:mode="ink">
              <msink:context xmlns:msink="http://schemas.microsoft.com/ink/2010/main" type="line" rotatedBoundingBox="5215,12505 30132,8303 30679,11545 5762,15747"/>
            </emma:interpretation>
          </emma:emma>
        </inkml:annotationXML>
        <inkml:traceGroup>
          <inkml:annotationXML>
            <emma:emma xmlns:emma="http://www.w3.org/2003/04/emma" version="1.0">
              <emma:interpretation id="{E3D6F16A-E4E6-4617-BDE3-4BFE3B31E86A}" emma:medium="tactile" emma:mode="ink">
                <msink:context xmlns:msink="http://schemas.microsoft.com/ink/2010/main" type="inkWord" rotatedBoundingBox="5267,12817 12422,11611 12860,14207 5705,15413">
                  <msink:destinationLink direction="with" ref="{F0303D6C-D1A5-4412-B30C-DCDE770C805D}"/>
                  <msink:destinationLink direction="with" ref="{D06D009F-C1D2-4AD5-81C2-A0A5566173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4946 11015 329 0,'-23'-3'121'0,"-8"-2"15"0,4 0-92 16,-4 5-10-16,4 1-19 16,-6 4-7-16,0 7-7 15,-4 6 0-15,0 1 0 0,-2 10-1 16,2 5 0-1,-4 14-2-15,4 2-2 16,-4 19-2-16,2 3-1 0,1 17 0 16,5-2 2-1,-2 17 2-15,10-6 1 0,4 28 0 16,7-4-4-16,6 19-6 16,8-13 0-16,0-7-1 15,5-30 2-15,2-18 2 16,1-33 7-16,5-10 0 15,2-15 0-15,8-12 0 16,4-11 0-16,10-15 1 16,1-14 0-16,7-18 1 15,-7-5 1-15,3-18 0 16,-9 5 1-16,-4-11 2 16,-10 11 1-16,-3-7 2 15,-13 17-1-15,-7 0 0 16,-8 18 0-16,-12 8 0 0,-5 19-1 15,-12 15-2-15,-1 15-3 16,-8 16-10-16,8 12-10 16,-1 16-20-16,15-3-13 15,7 9-68-15,10-11 5 16,4-6-27-16,8-15 18 16</inkml:trace>
          <inkml:trace contextRef="#ctx0" brushRef="#br0" timeOffset="753.8449">5385 11110 304 0,'-5'0'105'0,"3"-5"19"0,7 0-84 16,7-4-10-16,1 3-14 16,5 1-5-16,2 3-8 15,2 7-1-15,-2 3-1 16,0 12-2-16,-7 4-2 16,-5 10-2-16,-5 5 0 0,-8 17-2 15,-6 1 1-15,-14 16 1 16,-3-4 3-16,-10 18 1 15,-4-9 4-15,-9 11 3 16,4-7 2-16,-8 16-1 16,9-10 0-16,1 10-4 15,12-12-3-15,3 4-7 16,12-21-3-16,4-6-6 16,11-21-1-16,3-9-3 15,8-13 4-15,9-2 3 16,3-8 6-16,6 0 4 15,3-3 5-15,10 1 1 16,0 0-1-16,7 1-4 16,-1-1-14-16,6 5-91 15,-9-1 22-15,1-2-237 16</inkml:trace>
          <inkml:trace contextRef="#ctx0" brushRef="#br0" timeOffset="972.4096">6100 11228 324 0,'-3'-19'113'0,"-5"1"21"16,4 8-90-16,-1 2-11 16,4 6-14-16,-4 9-12 15,-2 9-11-15,-3 23-8 16,-5 14-5-16,-8 25-4 16,-2 10 2-16,-8 21 2 15,1-7 7-15,-1 20 3 16,10-10 5-16,4 12 2 15,10-24 0-15,4-4 0 16,10-31 0-16,6-19 0 16,7-26 1-16,12-10 2 15,3-16 1-15,6-18 3 16,1-9 2-16,3-25 0 0,-7-8-1 16,1-19-1-16,-7-1-4 15,-2-16 0-15,-8 11-2 16,-4-14 1-16,-7 17-1 15,-11-10 1-15,-6 20 0 16,-9-1 3-16,-4 21 0 16,-8 3 3-16,3 18 0 0,-4 11 0 15,5 14-3-15,2 17-5 16,3 17-8-16,-2 23-21 16,7 13-17-16,0 21-88 15,4-2 7-15,4 11-194 16</inkml:trace>
          <inkml:trace contextRef="#ctx0" brushRef="#br0" timeOffset="1703.0884">6668 11111 249 0,'3'-8'168'16,"-16"5"-27"-16,-7 8-26 0,7 11-96 15,0 24-9-15,-1 12-13 16,-1 39-10-16,2 9-6 16,1 31-10-16,6-7-1 15,4 26-10-15,5-21 4 16,9 14 3-16,3-29 12 15,0-17 24-15,-2-39 20 16,7-25 12-16,-2-33 6 0,12-25 9 16,3-11-18-16,9-29-6 15,-2-8-9-15,1-25-4 16,-7 0-9-16,-8-20-2 16,-11 13 0-16,-8-12-1 15,-9 19-3-15,-8-5-13 16,-7 23-14-16,-11 5-117 15,-3 29 22-15,-26 9-286 16</inkml:trace>
          <inkml:trace contextRef="#ctx0" brushRef="#br0" timeOffset="-3952.0314">8199 11022 178 0,'-4'-5'81'0,"-2"1"1"0,-1 3-36 15,2 1-27-15,-2-2-8 16,4 2-5-16,0 2-2 16,1-2-2-16,0 1-3 15,-1-1 2-15,1 2 3 16,-1-2 1-16,0 0 8 16,-4 0 4-16,2 0 6 15,-1 0 1-15,-6 2 1 16,4 1-8-16,-6 2-3 15,1 2-7-15,-2 4-1 16,-1 3-4-16,-6 6 2 0,0 3-2 16,-4 7 3-16,1 1 0 15,-5 7 3-15,2 1-1 16,-5 12 0-16,1-4 0 16,-8 14-1-16,7-3-1 15,-7 12-2-15,5-5-1 16,-1 16 0-16,6-8-2 15,0 17 0-15,8-7 1 16,2 18-1-16,7-8 0 0,3 18 0 16,7-11 0-16,6 8 0 15,1-17 0-15,6 0-1 16,3-23 1-16,5-10-1 16,-1-18 0-16,6-15 0 15,-2-15 0-15,4-7 0 16,-3-6 0-16,3-10 3 15,-2-9 1-15,7-9 0 16,-7-9 0-16,4-12 1 16,-6 4-2-16,-2-8 1 15,-9 4 2-15,-9-11 4 16,-7 10 0-16,-8-15 2 16,-6 12-2-16,-8-1-1 15,-3 14-4-15,-8 5-1 16,1 23-2-16,-7 8 0 15,4 15-4-15,-1 19-7 0,8 8-4 16,5 13-12-16,11 2-11 16,15 5-73-16,9-9-25 15,13 1-21-15,6-13-75 16</inkml:trace>
          <inkml:trace contextRef="#ctx0" brushRef="#br0" timeOffset="-2991.4829">8637 11130 388 0,'-8'1'107'0,"-4"-4"28"16,5 5-114-16,2 6-9 16,-3 5-12-16,-5 12-9 15,-2 5-2-15,-3 5-1 16,-2 0 4-16,0 5 1 0,3-6 6 15,-1 11 1-15,5-3 1 16,-1 9 0-16,4-3 0 16,2 7 2-16,8-5 0 15,5 6 0-15,7-7 0 16,9 7-1-16,6-3 0 16,9 12-2-16,-1-4 0 15,5 16 0-15,-8-8-1 0,-1 8 1 16,-14-14 0-16,-4 3 2 15,-8-16 3-15,-8 0 5 16,-9-14 1-16,-6 1 5 16,-4-9 0-16,-9 2 0 15,-1-7-4-15,-9-1-1 16,2-7-5-16,-7-2-3 16,3-8-6-16,-4-3-11 15,9-9-11-15,3-10-124 16,9-7 29-16,-1-20-309 15</inkml:trace>
          <inkml:trace contextRef="#ctx0" brushRef="#br0" timeOffset="-2963.5555">8680 11038 400 0,'13'-5'100'16,"2"4"41"-16,8 4-115 16,17 9-8-16,8 3-3 15,16 11-7-15,-3 6-13 0,15 6-29 16,-11-2-37-16,2 3-72 15,-16-13-13-15,-3-4-142 16</inkml:trace>
          <inkml:trace contextRef="#ctx0" brushRef="#br0" timeOffset="-2090.022">9550 11267 404 0,'2'-5'102'15,"3"-3"31"-15,6 5-115 16,12 0-11-16,9 3-5 16,9 1-4-16,3 4-3 15,5 2-5-15,-4-2-2 16,2 1-1-16,-11-1 1 16,2 0 3-16,-9-1 4 0,-4 1 2 15,-7 1 3-15,-3 4 4 16,-9 0 0-16,-4 13 4 15,-5 6 1-15,-9 17 0 16,-4 9 0-16,-9 25-2 16,-4 1-5-16,-7 29 0 15,3-3-2-15,-10 26-1 16,6-10 1-16,-4 10-1 16,4-25 0-16,-6-7-1 15,13-31-1-15,-3-9-7 16,10-26-7-16,-1-2-17 15,9-14-5-15,-1-8-24 16,4-11-34-16,0-11-16 16,6-14-15-16,3-17-11 15</inkml:trace>
          <inkml:trace contextRef="#ctx0" brushRef="#br0" timeOffset="-2062.0967">9626 12059 241 0,'17'-21'94'15,"4"2"9"-15,1 10-60 16,13-1-18-16,3 8-13 16,12 5-5-16,0 2-8 0,8 5-23 15,-10-2-25-15,3 2-56 16,-11-3-9-16,0-2-117 16</inkml:trace>
          <inkml:trace contextRef="#ctx0" brushRef="#br0" timeOffset="-1969.8104">10591 11125 428 0,'0'-7'134'0,"-10"5"25"0,-2 4-119 16,2 13-17-16,4 7-14 15,-1 14-9-15,0 11-5 16,6 17-3-16,1 3 0 16,6 19 0-16,4-6 3 15,12 18 2-15,1-10 2 16,4 11 0-16,-2-17 0 0,1 7 0 15,-6-21 0 1,3 2 1-16,-1-15 1 0,3 5 2 16,-4-14-1-16,6 9 1 15,-4-7-1-15,-3 2 0 16,-7-7-1-16,-6 0 0 16,-10-8 0-16,-11 0-2 15,-5-9-1-15,-20-1-7 16,-7-6-3-16,-24-9-11 15,-3-12-3-15,-8-15-27 16,9-9-21-16,1-22-67 16,21-11-4-16,0-27-135 15</inkml:trace>
          <inkml:trace contextRef="#ctx0" brushRef="#br0" timeOffset="-1302.6228">10571 10847 353 0,'40'0'118'0,"3"7"29"0,-7 0-78 16,19 1-39-16,12-1-6 16,16-1-5-16,-5-1-14 15,6-3-20-15,-6-2-2 16,4-5-134-16,-16-5 35 0,-4-8-349 15</inkml:trace>
        </inkml:traceGroup>
        <inkml:traceGroup>
          <inkml:annotationXML>
            <emma:emma xmlns:emma="http://www.w3.org/2003/04/emma" version="1.0">
              <emma:interpretation id="{004A3502-A081-448D-AD14-BED2AD0FA654}" emma:medium="tactile" emma:mode="ink">
                <msink:context xmlns:msink="http://schemas.microsoft.com/ink/2010/main" type="inkWord" rotatedBoundingBox="13008,12317 16957,11651 17319,13798 13371,14464"/>
              </emma:interpretation>
            </emma:emma>
          </inkml:annotationXML>
          <inkml:trace contextRef="#ctx0" brushRef="#br0" timeOffset="-9048.0065">12817 10603 353 0,'-5'-1'107'0,"-3"-3"26"15,4 3-105-15,-2-4-7 16,1 0-12-16,-2-2-7 16,2-1-9-16,-1-4-3 15,2 1-6-15,-1-3-1 16,0 1-1-16,-3 0 3 16,0 1 5-16,-9 1 5 15,-1 4 2-15,-5 7 2 16,-1 8 0-16,-9 12 1 0,3 10 1 15,-11 18 0 1,-1 7 0-16,-9 21 0 0,4 4 0 16,-12 21 0-16,4-1-1 15,-7 28 1-15,6-9-1 16,-4 24 2-16,14-15 1 16,4 11 0-16,19-28 1 15,11 1 1-15,12-29-2 0,12-5 3 16,8-25 3-16,11-7 2 15,3-17 5 1,9-10-2-16,0-15-4 0,5-9-1 16,-5-12-4-16,2-14-4 15,-8-7 2-15,1-12 0 16,-12-2 0-16,-1-9-1 16,-10 4 0-16,-3-11 0 15,-11 7 2-15,-7-11 2 16,-7 9 1-16,-7-1 2 15,-5 11 0-15,-9-1 0 16,3 16-4-16,-1 7-2 16,6 12-3-16,-2 9-4 15,3 17-3-15,-2 23-12 16,2 10-11-16,-5 21-115 16,2 7 26-16,2 12-281 15</inkml:trace>
          <inkml:trace contextRef="#ctx0" brushRef="#br0" timeOffset="-7256.0621">13634 10549 346 0,'25'-15'128'0,"-10"-2"16"16,-17 4-87-16,-1 1-33 15,3 6-10-15,-7 7-7 16,-8 7-12-16,-10 12-6 15,-5 5-3-15,-9 10-7 16,0 0-2-16,-2 8-5 16,4-3 3-16,-1 3 2 15,5-1 7-15,0 1 9 0,8-7 9 16,8 1 3-16,9-9 0 16,10 5-1-16,4-6-3 15,14 1-3-15,2-6-4 16,14-9-14-16,-1-16-14 15,12-19 2-15,-3-14-2 16,10-19-2-16,-8-3 15 16,1-17 21-16,-13 9 5 15,0-12 19-15,-13 13 12 0,-8 2 14 16,-6 20 0-16,-5 6 8 16,-6 22-14-16,-4 7-5 15,1 9-14-15,-2 14-8 16,-3 12-14-16,-5 28-2 15,2 18-1-15,-5 35 1 16,2 10 0-16,0 41 0 16,6 0-1-16,1 42 0 15,2-18 0-15,-4 8 0 16,-2-40 0-16,-8-15 1 16,-2-51 1-16,-7-14 2 15,1-30 1-15,-16-4 2 16,6-15 0-16,-17-6 0 15,0-11-2-15,-10-5-1 16,10-10-3-16,-6-1-7 16,16-6-4-16,5 0-14 0,15 1-13 15,6 4-98-15,12 5-15 16,9 1-35-16,9 6-44 16</inkml:trace>
          <inkml:trace contextRef="#ctx0" brushRef="#br0" timeOffset="-7212.1756">14416 10532 429 0,'-15'-8'105'16,"-10"-2"39"-16,0 1-123 16,13 8-17-16,1 16-10 15,-6 13-15-15,-6 22-5 16,-2 10 0-16,-5 18 2 15,2 1 11-15,0 13 10 16,9-13 4-16,3 8 2 16,8-13 2-16,6 3 1 0,10-18 0 15,5 6 2 1,7-12 0-16,9 7-1 0,-1-7 0 16,8 10 0-16,-1-6-4 15,3 7 0-15,-4-9-1 16,-4 2-1-16,-11-9 1 15,-9 0 2-15,-11-12 4 16,-13 6 3-16,-10-9-1 16,-18 2 5-16,-6-7-1 0,-19 2 1 15,-1-8-3-15,-13 1 0 16,6-10-4-16,-6-3-7 16,13-10-9-16,2-11-21 15,14-16-33-15,1-21-92 16,17-10 3-16,6-22-207 15</inkml:trace>
          <inkml:trace contextRef="#ctx0" brushRef="#br0" timeOffset="-7199.2125">14318 10411 429 0,'6'10'121'0,"6"-2"24"0,3-5-119 16,20 7-15-16,13 2-6 15,18 5-12-15,3 1-2 16,15-2-61-16,-7-4-77 15,2-5-2-15,-14-4-205 16</inkml:trace>
          <inkml:trace contextRef="#ctx0" brushRef="#br0" timeOffset="-7062.5735">15500 10585 376 0,'-32'30'144'15,"-1"0"-31"-15,-7 25-74 0,12 11-30 16,-2 34-32-16,9 11 21 15,1 37 17-15,10 1-32 16,11 35-31 0,13-14-32-16,12 16-54 0,11-35-17 15,9-23 2-15,4-52 196 16,11-36 118-16,-4-50-23 16,4-40 10-16,-11-21-78 0,2-44-6 15,-14-9-23 1,-2-42-8-16,-9 6-15 0,-6-31-4 15,-7 22-11-15,-14-17-16 16,-12 35-12-16,-11 5-17 16,-10 40-10-16,-16 19-48 15,0 46-46-15,-11 27-12 16,2 33-47-16,-7 22 42 16</inkml:trace>
        </inkml:traceGroup>
        <inkml:traceGroup>
          <inkml:annotationXML>
            <emma:emma xmlns:emma="http://www.w3.org/2003/04/emma" version="1.0">
              <emma:interpretation id="{F696CDF3-6A34-466A-94DB-B8F91DB0E66F}" emma:medium="tactile" emma:mode="ink">
                <msink:context xmlns:msink="http://schemas.microsoft.com/ink/2010/main" type="inkWord" rotatedBoundingBox="18014,10346 20981,9846 21441,12576 18475,13076"/>
              </emma:interpretation>
              <emma:one-of disjunction-type="recognition" id="oneOf1">
                <emma:interpretation id="interp1" emma:lang="" emma:confidence="0">
                  <emma:literal>(0=-20.000.380,0</emma:literal>
                </emma:interpretation>
                <emma:interpretation id="interp2" emma:lang="" emma:confidence="0">
                  <emma:literal>(0:-20.000.380,0</emma:literal>
                </emma:interpretation>
                <emma:interpretation id="interp3" emma:lang="" emma:confidence="0">
                  <emma:literal>(0=-20.090.380,0</emma:literal>
                </emma:interpretation>
                <emma:interpretation id="interp4" emma:lang="" emma:confidence="0">
                  <emma:literal>(0=-20.010.380,0</emma:literal>
                </emma:interpretation>
                <emma:interpretation id="interp5" emma:lang="" emma:confidence="0">
                  <emma:literal>(0:-20.090.380,0</emma:literal>
                </emma:interpretation>
              </emma:one-of>
            </emma:emma>
          </inkml:annotationXML>
          <inkml:trace contextRef="#ctx0" brushRef="#br0" timeOffset="15543.173">18310 8850 189 0,'24'-36'101'0,"2"-4"1"0,-6 7-47 15,3 0-16-15,1 3-19 16,2-5-6-16,-1 5-10 16,3-2-1-16,-3 4-3 15,-3-5 1-15,-6 8 0 0,-1 2 7 16,-10 3 7-16,-3 0 9 16,-4 8 4-16,-6-1 2 15,-2 1-7-15,-3 4-5 16,0 1-11-16,-7 4-2 15,1 3-2-15,-4 2 1 16,-3 1-1-16,-8 2 4 16,3-2 1-16,-16 6 4 15,-1 4 0-15,-13 5 2 16,1 2-1-16,-11 12-2 16,6 1-2-16,-7 12-4 15,9 6-2-15,-10 17-3 16,9 2-1-16,-13 25-1 15,4 3 1-15,-13 26-1 16,8-1 0-16,-5 26 1 16,15-8 0-16,-2 30 1 15,24-16 0-15,2 14 0 0,18-26-1 16,8 5-1-16,13-35-2 16,5 4-2-16,11-27-1 15,6-5-3-15,3-25-2 16,10-11 0-16,6-24 1 15,16-8-3-15,6-10-1 16,23-7-19-16,0-4-31 16,16-4-74-16,-9 1-5 15,8 4-160-15</inkml:trace>
          <inkml:trace contextRef="#ctx0" brushRef="#br0" timeOffset="16212.538">18596 10494 334 0,'-10'-10'121'0,"-3"0"14"0,1 0-82 16,5 3-31-16,1 2-7 15,1 4-12-15,-3-1-8 16,-2 7-5-16,-5 7-3 16,-2 4 0-16,-5 9 0 15,-1 7 7-15,-2 9 3 16,2-1 3-16,-2 11 1 15,7-1 0-15,1 13-1 16,9 0 1-16,5 12-1 16,8-3 0-16,6 1-1 15,6-20 0-15,8-10-1 16,0-22-1-16,11-17-1 16,1-19 1-16,13-22 0 15,-2-9 3-15,6-21 1 16,-4-1 1-16,3-15 2 0,-11 10 3 15,-1-15 6-15,-12 10 2 16,-3-8 1-16,-9 18-2 16,-9 0 1-16,-10 21-6 15,-8 7-3-15,-8 17-3 16,-15 8-16-16,-2 14-27 16,-11 12-104-16,-2 9 14 15,-7 10-253-15</inkml:trace>
          <inkml:trace contextRef="#ctx0" brushRef="#br0" timeOffset="17336.2068">19657 9201 391 0,'-7'-4'121'0,"1"1"20"15,1 1-113-15,6 1-12 16,3 1-15-16,7 5-4 16,4-2-2-16,8 2-5 15,6 5-4-15,5 0-15 16,0-2-15-16,5 4-67 0,-5-4-19 16,-1 0-24-16,-8-4-43 15</inkml:trace>
          <inkml:trace contextRef="#ctx0" brushRef="#br0" timeOffset="17360.1483">19667 9695 463 0,'-4'7'107'15,"-2"-7"39"-15,12 2-133 16,11 1-12-16,20 5-6 16,6-1-7-16,20 3-54 15,0-4-80-15,10 3 1 16,-17-8-210-16</inkml:trace>
        </inkml:traceGroup>
        <inkml:traceGroup>
          <inkml:annotationXML>
            <emma:emma xmlns:emma="http://www.w3.org/2003/04/emma" version="1.0">
              <emma:interpretation id="{98553373-3450-4A7A-A15E-69241BE3BB15}" emma:medium="tactile" emma:mode="ink">
                <msink:context xmlns:msink="http://schemas.microsoft.com/ink/2010/main" type="inkWord" rotatedBoundingBox="21895,10573 26592,9781 26885,11519 22188,12311"/>
              </emma:interpretation>
            </emma:emma>
          </inkml:annotationXML>
          <inkml:trace contextRef="#ctx0" brushRef="#br0" timeOffset="18448.9566">20814 9569 346 0,'-17'-5'124'0,"4"-1"13"15,5-1-96-15,4-1-17 16,9-1-17-16,9-4-3 0,2 1-4 16,16-1 1-16,3 1-2 15,14 7-10-15,5 9-14 16,14 9-50-16,-4 4-62 16,11 8-9-16,-7 3-142 15</inkml:trace>
          <inkml:trace contextRef="#ctx0" brushRef="#br0" timeOffset="18498.824">21956 8696 398 0,'20'-8'119'0,"3"-4"20"15,-4-1-110-15,19 3-18 16,12 6-11-16,9 3-2 15,-7 9-4-15,6 10-6 0,-15 7-5 16,-1 8-14-16,-16 4-4 16,-8 13-5-16,-16 0 7 15,-17 14 6-15,-15 1 16 16,-23 18 14-16,-8-3 15 16,-22 13 16-16,-2-9 4 15,-11 11 4-15,11-14-4 0,-3 12-7 16,20-13-17-16,2 11-6 15,19-13-9-15,7 2-13 16,15-15-12-16,7-2-28 16,11-20-10-16,4-1-14 15,5-16 11-15,6-4 14 16,4-12 34-16,4-4 25 16,3-4 19-16,9-2 2 15,3-2-3-15,11-1-8 16,3 0-17-16,11-1-8 15,-6 1-79-15,6-4 20 16,-9-1-195-16</inkml:trace>
          <inkml:trace contextRef="#ctx0" brushRef="#br0" timeOffset="19534.5465">22947 9187 423 0,'-10'-16'126'0,"-6"2"26"0,-1 3-117 16,4 4-25-1,-6 7-11-15,1 5-15 0,-7 12 1 16,-1 6 1-16,-7 17 1 16,1 8 6-16,-5 17 6 15,3 1 0-15,-3 22 1 16,4 0 1-16,5 20 0 16,8-7 0-16,8 6 0 15,12-23 0-15,5-12-1 16,10-31 0-16,5-16 0 15,2-25 0-15,4-17 0 16,6-11 1-16,6-25-1 16,0-13 1-16,9-26 0 15,-8-2-1-15,0-23 1 16,-11 8-1-16,-8-12 0 16,-15 13 0-16,-10-7 0 0,-9 29 1 15,-10 5 1-15,-5 27 2 16,1 15-1-16,5 20 0 15,-5 14-9-15,8 19-12 16,-4 22-63-16,1 14-60 16,-7 23-10-16,0 0-151 15</inkml:trace>
          <inkml:trace contextRef="#ctx0" brushRef="#br0" timeOffset="19561.498">23112 10117 452 0,'-20'-7'133'0,"0"4"29"16,6 0-131-16,9 3-14 15,7 0-15-15,-2 3-14 16,2 4-7-16,1 8-18 15,4 3-26-15,-1 3-93 16,1 3 12-16,-4-6-221 16</inkml:trace>
          <inkml:trace contextRef="#ctx0" brushRef="#br0" timeOffset="20517.6891">23578 8963 329 0,'-3'-25'143'0,"-7"14"4"15,0 6-78-15,3 6-40 16,-6 9-13-16,-2 9-12 0,-12 19-3 15,-3 15-2 1,-4 27-1-16,0 8-1 0,3 26-4 16,6-3-2-16,5 17 0 15,8-18 1-15,6 1 1 16,6-30 2-16,10-14-3 16,5-31-1-16,5-13 0 15,6-23 0-15,4-16 3 16,0-12 6-16,6-25 0 15,1-12 2-15,6-25 2 16,-3-1-1-16,3-27 1 16,-6 8 0-16,-6-17 0 15,-8 20-1-15,-8-4 1 16,-11 26 0-16,-13 11 3 16,-7 29 2-16,-9 10 2 15,-3 22-2-15,-7 13-1 16,3 13-5-16,-4 20-5 0,3 9-4 15,-6 22-8-15,8 8-4 16,1 17-30-16,8-6-43 16,4 5-49-16,10-21-22 15,8-9-81-15</inkml:trace>
          <inkml:trace contextRef="#ctx0" brushRef="#br0" timeOffset="20546.1416">24116 8932 336 0,'7'-7'111'0,"-6"2"13"16,-1 8-90-16,-5 16-20 16,-3 10-12-16,-7 25-2 15,-5 14-2-15,-3 23-2 16,1 2 0-16,-3 17-3 15,5-8-1-15,1 18 0 16,4-12 0-16,3 8 1 16,5-25 2-16,6-13-6 15,6-31-4-15,1-19-5 16,6-28 2-16,3-28 6 16,1-15 8-16,8-30 8 0,-3-12 5 15,7-23-2-15,1 5-4 16,1-16-1-16,-9 11-1 15,-1-13 9-15,-10 14 4 16,-5-6 10-16,-7 24 4 16,-3 9 11-16,0 30-4 15,-6 15-1-15,-2 25-11 16,-9 27-8-16,-3 15-14 16,-8 24-16-16,1 17-7 0,-6 23-15 15,8-3-18-15,-3 15-57 16,6-16-21-16,3-1-25 15,7-23-46-15</inkml:trace>
          <inkml:trace contextRef="#ctx0" brushRef="#br0" timeOffset="21514.2429">24614 8892 408 0,'-7'-17'135'0,"-3"6"14"0,0 9-118 16,-1 17-15-16,-1 10-17 15,-4 25-15-15,-1 14 4 16,-8 33-10-16,3 2-6 15,1 24-9-15,4-7 1 16,1 17 0-16,7-20 13 16,4 2 7-16,7-28 13 15,3-13 2-15,5-35 5 0,7-17 6 16,1-22 2-16,10-27 5 16,4-12 1-16,9-31-2 15,-3-12-5-15,10-29 3 16,-4 5-4-16,-3-19-1 15,-8 21-1-15,-8-11-6 16,-11 26-11-16,-13-3-7 16,-7 24-66-16,-14 7-48 15,-4 23-6-15,-6 14-129 16</inkml:trace>
          <inkml:trace contextRef="#ctx0" brushRef="#br0" timeOffset="21638.9852">25222 9332 421 0,'-32'8'125'16,"7"-1"19"-16,14-4-124 0,7-1-6 15,8-4-12-15,9 4-11 16,5-4 8-16,9-1-1 16,4 1 0-16,12 4-5 15,-6-4-2-15,8 2-15 16,-1 3-20-16,10-1-96 15,-6-2 14-15,7-3-235 16</inkml:trace>
        </inkml:traceGroup>
        <inkml:traceGroup>
          <inkml:annotationXML>
            <emma:emma xmlns:emma="http://www.w3.org/2003/04/emma" version="1.0">
              <emma:interpretation id="{0F73891A-7AF0-481F-9351-39ACAE2C36CD}" emma:medium="tactile" emma:mode="ink">
                <msink:context xmlns:msink="http://schemas.microsoft.com/ink/2010/main" type="inkWord" rotatedBoundingBox="27150,9598 30262,9073 30450,10184 27338,10709"/>
              </emma:interpretation>
            </emma:emma>
          </inkml:annotationXML>
          <inkml:trace contextRef="#ctx0" brushRef="#br0" timeOffset="22821.3156">26417 7912 394 0,'-20'-18'117'0,"-2"0"24"16,12 3-113-16,5 2-9 15,4 6-14-15,4 4-8 16,4 3-1-16,6 3-3 16,2 0 1-16,7 2 2 15,1-1 3-15,8 2 2 0,1 2 2 16,13 4 2-16,-2 3 1 15,8 7-1-15,-3 1-2 16,6 7-2-16,-16 3-2 16,-10 2-2-16,-11-4-1 15,-12 3 1-15,-14-11 2 16,-7-3 3-16,1-5 0 16,-5-2-1-16,5-8-3 15,0 0-3-15,2-2-1 0,3 2 2 16,1 2 2-1,3 6 2-15,4 2 4 0,7 10 0 16,5 3-2-16,13 9 0 16,4-2-2-16,9 9-1 15,-1-2 1-15,-2 3-1 16,-9-2 1-16,-9 8 3 16,-17-6 2-16,-13 10 2 15,-10-7 0-15,-18 7 2 16,-12-9-1-16,-20 3 1 15,1-13-1-15,-16-1-2 16,12-15-6-16,-5-7-15 16,22-10-8-16,-2-1-6 15,16 0-1-15,6 3-3 16,14 0 8-16,5 0-7 16,12 0-22-16,10-10-67 0,10-7 10 15,15-8-164-15</inkml:trace>
          <inkml:trace contextRef="#ctx0" brushRef="#br0" timeOffset="23838.5002">27489 7999 445 0,'-5'-19'128'15,"-13"3"28"-15,0 1-126 16,6 7-29-16,-3 6-17 16,7 7-12-16,-4 6-19 15,4 6-1-15,-2 1 7 16,3 1 18-16,-4-1 18 15,4-2 22-15,-1 4 13 16,0 2 1-16,4 6-2 16,4 0-11-16,7 12-2 0,5-2-7 15,7 6 0 1,5-5-4-16,9 6 0 0,-2-10-1 16,3 3-2-16,-5-3-4 15,-2-2-8-15,-12-4-5 16,-7 2-4-16,-6-4 2 15,-12 1 1-15,-7-3 9 16,-11 5 14-16,-8-5 10 16,-16 4 5-16,-1-4 1 0,-10 0 3 15,7-6-11 1,-4-3-8-16,15-8-6 0,3 1-3 16,16-6-4-16,6 0 0 15,10-3 0-15,8 0 2 16,4-6 1-16,13-16 2 15,3-6 3-15,19-14 6 16,1-7 1-16,23-16 3 16,-1 3-2-16,23-16-1 15,-5 5-4-15,15-13-1 16,-8 11-3-16,3-3 0 16,-24 17 0-16,-2-4-1 15,-19 10 0-15,-8-3 0 16,-15 8 0-16,-7-4-3 15,-11 7 0-15,-14-3 0 16,-9 9 0-16,-13 4 1 0,-7 16 0 16,-9 14-1-16,2 17-3 15,-5 22-12-15,6 11-6 16,-2 15-43-16,9-2-29 16,0 12-54-16,10-13-22 15,3 2-68-15</inkml:trace>
          <inkml:trace contextRef="#ctx0" brushRef="#br0" timeOffset="23884.3617">28223 7716 122 0,'12'-18'165'0,"-7"3"-43"16,-7 9-3-16,-5 14-67 16,-4 8-31-16,-4 21-12 15,-7 6-11-15,-3 15 2 16,2 0-1-16,-5 17 0 16,5-9 2-16,-2 14 2 15,1-5-1-15,0 10 1 16,2-14 0-16,0 7 0 15,7-15-1-15,4-5-2 0,8-20 0 16,3-8-1-16,3-20 0 16,8-10 2-16,6-11 4 15,8-18 5-15,5-9 4 16,13-17 0-16,4-6-2 16,6-17-3-16,-4 5-5 15,1-7-4-15,-17 7-2 16,-6-3-5-16,-14 16 0 0,-13 2-1 15,-11 11 1-15,-24 9-5 16,-12 15 5-16,-17 16 11 16,-4 14 5-16,-6 15 4 15,15 9 6-15,6 6-2 16,13 1-15-16,0 8-13 16,10-1-13-16,0 10-80 15,7-4-36-15,0 2-22 16,8-11-100-16</inkml:trace>
          <inkml:trace contextRef="#ctx0" brushRef="#br0" timeOffset="24635.3149">29022 7788 370 0,'11'-2'118'16,"-7"2"20"-16,-9 2-104 16,-5 3-16-16,-5 3-13 0,-5 4-13 15,-3 3-8 1,-6 8-24-16,-1 2-21 0,-9 11 33 15,0 1 12-15,-5 16 17 16,2-2 32-16,1 9 31 16,7-3-31-16,8 9-1 15,11-11-10 1,8 8-9-16,11-10-7 0,10 2-1 16,6-15-3-16,12-5 2 15,4-14 1-15,13-11 3 16,-1-13 0-16,13-12 0 15,-4-15-2-15,2-23 0 16,-12-10-2-16,-2-25 1 16,-17-5-2-16,-11-15-8 15,-17 12-9-15,-19-4-143 16,-17 24 34-16,-32 9-359 16</inkml:trace>
        </inkml:traceGroup>
      </inkml:traceGroup>
      <inkml:traceGroup>
        <inkml:annotationXML>
          <emma:emma xmlns:emma="http://www.w3.org/2003/04/emma" version="1.0">
            <emma:interpretation id="{440CBC7D-FF52-4119-9629-2BA7859396B1}" emma:medium="tactile" emma:mode="ink">
              <msink:context xmlns:msink="http://schemas.microsoft.com/ink/2010/main" type="line" rotatedBoundingBox="17514,14350 33401,8890 34123,10989 18236,16449"/>
            </emma:interpretation>
          </emma:emma>
        </inkml:annotationXML>
        <inkml:traceGroup>
          <inkml:annotationXML>
            <emma:emma xmlns:emma="http://www.w3.org/2003/04/emma" version="1.0">
              <emma:interpretation id="{B1791082-C19F-490E-831E-2AF52CBF4982}" emma:medium="tactile" emma:mode="ink">
                <msink:context xmlns:msink="http://schemas.microsoft.com/ink/2010/main" type="inkWord" rotatedBoundingBox="17922,15536 18628,15294 18931,16176 18225,1641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408.8887">17397 13618 261 0,'-16'5'153'0,"-7"-2"-14"16,-4 2-45-16,12 7-64 15,-3 6-11-15,4 9-15 0,-2 9-2 16,1 9-1-16,-8 15-2 16,1 5 2-16,-3 19-1 15,0 1-1-15,-5 18-1 16,6-3-2-16,-5 8-3 15,3-19-4-15,3 2-12 16,6-24-10-16,2-11-59 16,10-22-41-16,7-13-13 15,6-21-104-15</inkml:trace>
          <inkml:trace contextRef="#ctx0" brushRef="#br0" timeOffset="46722.7047">17097 13962 158 0,'-20'6'120'16,"-2"1"-16"-16,-1-2-17 0,8-3-53 16,0-1-8-16,4 1-16 15,-3 1-1-15,4 1 0 16,-5-1 0-16,6 0 1 15,-5 1 0-15,4 1-3 16,-1-4-2-16,1 4-2 16,-2-1 0-16,5 1 0 15,2 0 0-15,2-2-1 16,3 2 0-16,3 0 0 0,6 5-1 16,1 0 2-16,11 3 6 15,3-1 0-15,12 1 2 16,6-10-2-16,9-3 0 15,-3-5-6-15,5-3 0 16,-6-2-2-16,-1 0 0 16,-8 3-1-16,1-1-3 15,-10 3-2-15,0 0-11 16,-9 0-8-16,1 0-30 16,-6 0-22-16,2-3-54 15,-7-4-9-15,0 1-88 16</inkml:trace>
        </inkml:traceGroup>
        <inkml:traceGroup>
          <inkml:annotationXML>
            <emma:emma xmlns:emma="http://www.w3.org/2003/04/emma" version="1.0">
              <emma:interpretation id="{22E681B4-44E0-4AE5-B896-F55560296582}" emma:medium="tactile" emma:mode="ink">
                <msink:context xmlns:msink="http://schemas.microsoft.com/ink/2010/main" type="inkWord" rotatedBoundingBox="18815,13903 22722,12560 23428,14615 19522,1595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809.0154">20029 11892 224 0,'13'-5'121'16,"-5"-2"-3"-16,-1 4-59 0,0 3-12 16,1 0-26-16,-2 6-9 15,1 4-8-15,-5 9-1 16,-6 7-1-16,-5 12 0 15,-5 5-1-15,-6 17 0 16,-1-2 1-16,-4 9 1 16,3-6 2-16,-4 4 0 15,6-10 0 1,0-1 1-16,10-5-3 0,0-5 0 16,7-9-1-16,4-1-1 15,8-8-1-15,-3-3-1 16,7-4 1-16,4 5-1 15,1-4 0-15,4 5 0 16,0-1 0-16,1 5 0 16,-3-4 0-16,-2 0 0 15,-6-5 1-15,-2 0 4 0,-7-10 0 16,-5 3 2-16,-1 1 0 16,-2 6 0-16,-5-1-3 15,-7 3 1-15,-3 1-2 16,-14-1 1-16,-10-4-1 15,-15 2 0-15,-6-5-1 16,-13 3-1-16,10-3-3 16,-4-3-7-16,18-6-7 0,5-1-7 15,16-5-19-15,12-6-91 16,14-9 24-16,9-23-233 16</inkml:trace>
          <inkml:trace contextRef="#ctx0" brushRef="#br0" timeOffset="50823.9756">20165 11767 321 0,'6'13'125'0,"3"-1"10"0,-1-4-81 16,20-1-25-16,10 3-18 15,24-3-3-15,8-6-12 16,19-6-29-16,-1-6-39 16,12-18-66-16,-12-2-15 15,-2-17-129-15</inkml:trace>
          <inkml:trace contextRef="#ctx0" brushRef="#br0" timeOffset="48396.353">18780 11815 228 0,'-6'-1'120'0,"-8"1"-2"0,3 3-58 15,-1 4-18-15,2 1-22 16,-6 4-8-16,2 2-6 15,-4 5 1-15,-2 1 2 16,-5 8-2-16,2 0-1 16,-9 10-1-16,3 4-2 15,-10 11-2-15,3 0 0 16,-11 18 0-16,1 1 0 16,-12 16 2-16,3-7 1 15,-6 25 2-15,6-9 0 16,2 19 0-16,14-8-2 0,5 15-2 15,14-24-1-15,5 4-1 16,6-26 1-16,8-14-1 16,4-22-1-16,5-11 1 15,4-18 0-15,6-9 0 16,1-8 0-16,5-8 0 16,1-6 0-16,7-12 1 15,-2-7 0-15,3-10 1 16,-3 1 0-16,0-9 0 15,-5 4 0-15,3-9 0 16,-5 3-1-16,4-9-1 16,-2 7-1-16,-1-6-1 15,-4 10 0-15,-1-7-1 16,-9 13 0-16,-2 0 1 0,-6 12 1 16,-2 6-1-16,-5 14 1 15,-7 5 0-15,-1 11-1 16,-6 12-5-16,-2 10-3 15,-7 13-17-15,1 7-14 16,-5 5-37-16,9-2-28 16,0-3-18-16,10-10-26 0,9-7 22 15</inkml:trace>
          <inkml:trace contextRef="#ctx0" brushRef="#br0" timeOffset="49947.8053">19315 12043 186 0,'-2'-12'82'15,"1"0"1"-15,-1-4-34 16,0 1-24-16,2-5 11 15,-1 2 1-15,-4-2 6 16,0 3-4-16,0-3-4 16,-2 5-14-16,-1-1-5 15,4 2-10-15,1 3-1 16,0 3-1-16,1 3-2 16,2 0-1-16,0 1 1 15,-3-1-1-15,3 0 1 16,-2 2 2-16,0 1 2 15,2 2 2-15,-1 0 1 0,-1 4-3 16,-5 11 0-16,-1 10-3 16,-10 21-2-16,0 12 0 15,-6 27 0 1,1 1 0-16,0 17-1 0,1-13 1 16,7 6 0-16,5-21-1 0,7-1 0 15,5-24 1-15,8-3-2 16,0-21 0-16,3-9-2 15,0-16 1-15,9-14-1 16,-4-15 2-16,9-20 0 16,3-7 1-16,4-21-3 15,-4-4-2-15,5-15-2 16,-8 9 0-16,-2-15 1 16,-9 18 2-16,-1 1 2 15,-7 23 2-15,-3 11 1 16,-5 21 2-16,0 7 5 15,-1 15-1-15,-4 5-1 16,3 8-1-16,-3 12-2 16,-2 8-4-16,-1 16 1 15,-2 4 0-15,0 12 0 16,2-1 1-16,1 13-1 16,4-3 1-16,0 16-1 15,1-5 1-15,-5 13 0 16,1-9-1-16,-6 4 1 0,0-13-1 15,-2 6 0-15,0-14 1 16,-6 1-1-16,2-12 1 16,-3-1 0-16,-6-15 0 15,-6-3 0-15,0-13 1 0,-14 3-1 16,-1-5 0 0,-9 1 0-16,6-3-2 0,1 1-1 15,14-6-1-15,4 2-8 16,11-2-3-16,6-4-16 15,10-2-27-15,3-6-84 16,4-8 10-16,4-13-203 16</inkml:trace>
          <inkml:trace contextRef="#ctx0" brushRef="#br0" timeOffset="51856.54">21265 11744 295 0,'-11'2'167'15,"-16"-2"-15"-15,-4-4-49 16,4 8-75-16,2 6-11 16,4 8-14-16,-3 17-4 15,1 9-4-15,-3 25-6 16,-1 7-2-16,-4 35-3 0,-3 5 1 15,-5 27 1 1,2-3 5-16,-1 24 3 16,5-25 5-16,8 11 1 0,15-32 1 15,10-5 1 1,13-34-1-16,12-16-2 0,3-28-1 16,14-23 0-16,-3-27 1 15,13-28 1-15,1-19 2 16,15-37 0-16,-5-9 1 15,10-37 0-15,-10 3-2 0,0-38 2 16,-16 14-2-16,-7-18 2 16,-19 31-1-16,-12 0 1 15,-16 44 0-15,-18 16 0 16,-8 38-1-16,-15 24 0 16,-4 34-3-16,-11 30-7 15,8 20-6-15,-3 29-32 16,15 6-50-16,0 15-43 15,18-10-28-15,2 1-66 16</inkml:trace>
          <inkml:trace contextRef="#ctx0" brushRef="#br0" timeOffset="54091.0246">22072 12574 426 0,'-16'7'130'16,"-9"-4"31"-16,0 0-118 15,18-1-17-15,4 0-7 0,3-4-12 16,0 2-4-16,0 0-1 16,0 0-1-16,2 0-7 15,-4 5-12-15,0 0-6 16,-1 5-15-16,0 3-18 0,-1 2-100 16,3-3 25-1,2-7-252-15</inkml:trace>
        </inkml:traceGroup>
        <inkml:traceGroup>
          <inkml:annotationXML>
            <emma:emma xmlns:emma="http://www.w3.org/2003/04/emma" version="1.0">
              <emma:interpretation id="{A7EB1C39-98D2-409C-9D6B-334AFB789F23}" emma:medium="tactile" emma:mode="ink">
                <msink:context xmlns:msink="http://schemas.microsoft.com/ink/2010/main" type="inkWord" rotatedBoundingBox="23852,12563 26708,11582 27165,12910 24308,13892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„</emma:literal>
                </emma:interpretation>
                <emma:interpretation id="interp12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54135.9076">22765 11306 310 0,'8'-2'87'0,"5"-8"27"15,9-3-86-15,13-4-8 16,3-3-4-16,7-6-5 16,-2 1-6-16,7-10 0 15,-9 0-3-15,9-13 0 16,-7 1 0-16,5-12 0 15,-6 2 0-15,3-8 2 16,-12 9 3-16,2-2 6 16,-14 15 2-16,-1 3 3 15,-10 18-2-15,-3 6-2 16,-6 9-5-16,1 7-1 0,-5 10-4 16,-7 23-1-1,-2 15-3-15,-11 32 0 0,-4 15-2 16,-8 36-1-16,2-2 1 15,-8 39 0-15,4-9-2 16,-4 12-3-16,8-31-1 16,-2-17-5-16,11-49-8 0,6-22-108 15,8-34-7-15,2-20-39 16,3-13-39-16</inkml:trace>
          <inkml:trace contextRef="#ctx0" brushRef="#br0" timeOffset="54268.5549">23576 11609 440 0,'-1'10'113'0,"-4"-1"31"0,18-6-127 16,20 2-9-16,10-2-10 15,24-4-8-15,1-9-10 16,15-5-60-16,-8-5-65 15,-1-3-6-15,-14 3-162 16</inkml:trace>
          <inkml:trace contextRef="#ctx0" brushRef="#br0" timeOffset="54994.3621">24777 11216 473 0,'0'2'97'0,"11"-4"47"16,14-3-141-16,12 0-3 16,19-5-2-16,7-8-3 15,14-15-8-15,-3-9-3 16,8-14-2-16,-16-2 2 0,0-12 2 15,-16 3 9-15,-2-11 5 16,-9 5 4-16,-3-6 1 16,-6 7 2-16,0 3-1 15,-10 17 0-15,-2 11-1 16,-6 16-1-16,-4 8 0 16,-5 14-1-16,1 14 4 15,-1 13-1-15,-3 25 0 16,-2 16-1-16,-4 33 0 15,-8 3-5-15,-6 21-3 16,1-15-5-16,-5 10-15 16,3-23-20-16,-6 1-50 15,7-27-44-15,-11-7-17 16,6-17-85-16</inkml:trace>
        </inkml:traceGroup>
        <inkml:traceGroup>
          <inkml:annotationXML>
            <emma:emma xmlns:emma="http://www.w3.org/2003/04/emma" version="1.0">
              <emma:interpretation id="{3C4A29C5-91D5-407F-9350-858D52A58CD9}" emma:medium="tactile" emma:mode="ink">
                <msink:context xmlns:msink="http://schemas.microsoft.com/ink/2010/main" type="inkWord" rotatedBoundingBox="27324,11031 33417,8937 34123,10989 28030,13083"/>
              </emma:interpretation>
              <emma:one-of disjunction-type="recognition" id="oneOf5">
                <emma:interpretation id="interp13" emma:lang="" emma:confidence="0">
                  <emma:literal>1-1</emma:literal>
                </emma:interpretation>
                <emma:interpretation id="interp14" emma:lang="" emma:confidence="0">
                  <emma:literal>11</emma:literal>
                </emma:interpretation>
                <emma:interpretation id="interp15" emma:lang="" emma:confidence="0">
                  <emma:literal>7-1</emma:literal>
                </emma:interpretation>
                <emma:interpretation id="interp16" emma:lang="" emma:confidence="0">
                  <emma:literal>71</emma:literal>
                </emma:interpretation>
                <emma:interpretation id="interp17" emma:lang="" emma:confidence="0">
                  <emma:literal>171</emma:literal>
                </emma:interpretation>
              </emma:one-of>
            </emma:emma>
          </inkml:annotationXML>
          <inkml:trace contextRef="#ctx0" brushRef="#br0" timeOffset="37480.9863">31225 8083 246 0,'0'-1'101'0,"0"-1"12"16,1 0-57-16,-1-1-11 16,0 1-5-16,-1 2 4 15,-3-1-10-15,-2 1-3 16,-1 0-14-16,-1 0-6 16,-2 1-8-16,-4-1-2 0,1 4-2 15,-5 2 0-15,1 1 1 16,1 5 0-16,1 1 2 15,0 3 0-15,2 1 0 16,-4 8 1-16,2 0-3 16,-7 13 1-16,4 0-1 15,-5 17 0-15,1-4 0 16,2 8 0-16,2-11 0 0,3 2 0 16,5-14 0-16,4-4 0 15,4-9 0-15,5 0 0 16,1-5 0-16,2 1 0 15,3-1 0-15,2-2 0 16,2-2-1-16,4-3 1 16,1-7-2-16,4-3-1 15,-1-4-1-15,4-4-8 16,-3 1-3-16,1-1-10 16,-3-1-10-16,0-1-56 15,-5 1-47-15,-2-3-9 16,-3-3-129-16</inkml:trace>
          <inkml:trace contextRef="#ctx0" brushRef="#br0" timeOffset="38485.8966">31176 8440 329 0,'-8'17'125'16,"-3"6"10"-16,-3 0-98 0,-2 9-17 15,-3-1-24-15,-2 8-7 16,1-3-5-16,-2 6 5 16,7-9 5-16,-1 5-5 15,6-8-7-15,2 5-61 16,3-9-39-16,-4 4-17 15,4-7-101-15</inkml:trace>
          <inkml:trace contextRef="#ctx0" brushRef="#br0" timeOffset="27206.4869">26395 10232 312 0,'19'-14'134'0,"-11"-1"-28"16,3 0-60-16,1 4-28 16,3 1-27-16,-2 1 15 0,2 3 17 15,2-1-21-15,8-3 1 16,3-1-2-16,10-8 0 16,0-1 0-16,7-6-1 15,-7-2 1-15,-4-6-1 16,-10 8 1-16,-2-4-1 15,-10 7 1-15,-1 1-1 16,-6 9-1-16,-1 0 0 16,-1 8-1-16,-3 1-1 15,-2 3 0-15,4 2 0 16,-4 1 1-16,1 3 0 16,1 3 1-16,0 6 2 15,-4 2 2-15,-1 16 3 16,-3 3 0-16,-5 13 1 0,-2 3-1 15,-5 16-1-15,-3-6-4 16,-4 15-3-16,0-9-2 16,-1 4-11-16,3-16-15 15,-1 0-34-15,8-15-40 16,-1-7-24-16,4-13-31 16,2-10 2-16</inkml:trace>
          <inkml:trace contextRef="#ctx0" brushRef="#br0" timeOffset="27082.7885">26306 9285 250 0,'8'-10'93'0,"5"2"12"15,1 1-65-15,5 1-16 0,5 2-9 16,4 6-1-16,2 0-5 15,10-2 1-15,-2 0-1 16,15-2 2-16,-2-3-2 16,17-5 2-16,1 0-2 15,17-6 2-15,-3-1-4 16,21-8 3-16,-1 3-1 16,29-2 3-16,-8-1 1 0,20-7 3 15,-11 4-3-15,13-5-1 16,-26-1-2-16,14 5-3 15,-17 5-3-15,9 13-2 16,-22 6 0-16,18 11-1 16,-20 9 0-16,20 12 0 15,-18-2 0-15,12 5-1 16,-21-4 1-16,1-3-1 16,-26-6 1-16,-4-2 0 15,-21-8 1-15,-3 1 1 16,-16-3-1-16,-1-3-1 15,-8-2-1-15,-6 1-6 16,-6-2-4-16,-1-1-9 16,-6 0-13-16,-3-1-117 15,-5-5 30-15,-6-2-297 0</inkml:trace>
          <inkml:trace contextRef="#ctx0" brushRef="#br0" timeOffset="28333.6437">27139 10421 408 0,'-5'0'103'0,"-3"5"30"16,4 6-119-16,-2 14-7 15,-1 12-9-15,-6 19-9 16,-4 7-9-16,-3 14-27 0,0-6-14 15,-4 9-12-15,0-15 8 16,1-4 7-16,5-20-4 16,3-7-10-16,5-24 11 15,8-15-71-15</inkml:trace>
          <inkml:trace contextRef="#ctx0" brushRef="#br0" timeOffset="28363.5613">27670 9958 196 0,'-11'-7'0'0,"-6"-1"209"15,7 1-180-15,3 7 117 16,2 8-142-16,-8 9 131 16,2 9-154-16,-6 13-19 15,2 1-17-15,-5 8-25 16,0-5 4-16,-6 5 6 16,-3-5 22-16,-9 10 26 0,5-6 34 15,0 8 10-15,6-7 8 16,4 6 1-16,10-9-7 15,6 0-5-15,5-12-6 16,11-6-9-16,4-12-5 16,12-9-8-16,1-7-3 15,11-11-8-15,0-4-4 16,4-14-3-16,-1-4 5 16,3-12 4-16,-8-2 7 0,10-12 9 15,-10 4 11-15,1-14 18 16,-4 7 8-16,1-12 13 15,-10 2 1-15,-3-15 2 16,-5 12-17-16,-8-7-6 16,-6 13-13-16,-2 9-4 15,-4 19-7-15,-9 11-4 16,1 17-4-16,-9 19-18 16,-1 17-13-16,-5 23-21 15,0 8-9-15,-5 18-41 16,4-3 0-16,-4 4-6 15,7-13-12-15</inkml:trace>
          <inkml:trace contextRef="#ctx0" brushRef="#br0" timeOffset="29238.4405">28607 9626 412 0,'-2'-5'107'0,"-3"-4"28"15,8 4-120-15,1-1-9 16,1-1-7-16,-2 0 0 16,-3 2 3-16,-2 2 1 15,-4 5 1-15,-13 6 1 16,-1 7-2-16,-13 17 1 15,-5 7-3-15,-12 24 2 0,-3 9-2 16,-13 22 1 0,4-1-2-16,-9 17 1 0,11-9-1 15,2 14-1-15,15-11 0 16,0 14-2-16,11-11 0 16,1-1 0-16,9-25 1 15,4-6 0-15,11-29 1 16,10-9-1-16,11-22 0 15,7-14-1-15,8-12 1 16,12-19 0-16,2-10 2 16,12-18 1-16,1-5 1 0,6-12 0 15,-7 5-1-15,3-3 1 16,-15 15-2-16,-2 0 1 16,-12 17-1-16,-6-1-1 15,-8 14 1-15,-4 8-1 16,-9 8 0-16,-7 6-1 15,-5 7 1-15,-6 6-4 16,-4 3-2-16,-5 5-10 16,1 3-17-16,-5 7-93 15,-3-3-4-15,-9 4-44 16,-6-6-6-16</inkml:trace>
          <inkml:trace contextRef="#ctx0" brushRef="#br0" timeOffset="34403.0108">29805 9265 324 0,'-6'0'84'0,"-3"2"24"16,-2 0-95-16,-4-1-5 0,1 1-6 15,-2 3-1 1,1 0-1-16,-3-3 5 0,4 3 3 16,-1 1 8-16,4 3 4 15,-3-3 6-15,8 2-4 16,1-4-2-16,2-1-8 15,-1-3-4-15,4 0-6 16,0-2 0-16,0 4-1 16,0-4-1-16,2 4 0 0,-2-2 0 15,2 0 1-15,3-2-1 16,1 6 0-16,4-4 1 16,3 1 0-16,4 3 0 15,0-3 0-15,4 1 1 16,1 1 0-16,4-1 0 15,1 1 1-15,4 2-1 16,-4-3 0-16,3 1-1 16,-5 2 0-16,-2-3-1 15,-3 0 1-15,2-2-1 16,-8-4 1-16,5-1-1 16,1-1 1-16,3-3 0 15,2 1-1-15,5-4 1 16,-4 1-1-16,1 4-5 0,-9 2-1 15,-1 9-17-15,-9 2-45 16,-8 12-73-16,-5 2-3 16,-8 7-175-1</inkml:trace>
          <inkml:trace contextRef="#ctx0" brushRef="#br0" timeOffset="40623.5231">30497 9396 175 0,'-9'4'88'0,"-3"-3"12"0,7 1-45 16,0-2 14-16,3 0-15 15,2 0-3-15,-1 0-15 16,1 0-6-16,0 0-14 16,-2 0-6-16,2 0-7 15,0-2 0-15,2 4-2 16,3-4 4-16,3 1 2 15,8-6 1-15,6 2 6 0,13-3 7 16,1-2 0-16,16 0 5 16,3-2 2-16,16-3 1 15,4-1-5-15,24-2 1 16,3-4-7-16,21 0-3 16,-11 2-6-16,10 1-4 15,-24 4-3-15,-4 0-1 16,-24 1-1-16,0 4 1 15,-17-1-1-15,-2 6 0 16,-16 1 1-16,-7 4-1 16,-13 2 1-16,-3 1 1 15,-9-1 1-15,-3 6 1 16,-1 2-1-16,-13 7-1 16,-6 5-2-16,-10 4-3 15,-3-4-1-15,-3 3-1 0,7-7 2 16,5-3 0-16,10-5 2 15,6-2-2-15,5-5-5 16,4 1-4-16,6-1-6 16,1 0-14-16,1-3-3 15,2 0-13-15,-1-3-14 16,-2-7-109-16,1-3 28 16,-3 0-271-16</inkml:trace>
          <inkml:trace contextRef="#ctx0" brushRef="#br0" timeOffset="36351.6631">30413 8404 274 0,'6'1'138'16,"-4"1"-8"-16,0 1-47 16,-2-4-63-16,-2 1-7 15,4 1-6-15,3-4-2 16,-4-4-2-16,8-6 0 15,4 0 2-15,2-7 2 16,2-2 0-16,4 1 4 16,-1 4-2-16,3-3 2 15,-4 0-3-15,4 0 0 0,-3 0-4 16,3-3-1-16,-5 0-2 16,4-5 0-1,-2 0-1-15,3-7-1 0,-1 1 0 16,1-2 0-16,-2 4 1 15,-2 4-1-15,-8 12 1 16,-6 4 1-16,-5 10 0 16,-1 4 1-16,-3 5-1 15,-6 6 0-15,2 5 1 16,-5 5-2-16,-2 4 0 16,-2 9 1-16,4 1-1 0,-7 9 0 15,-2 6-1-15,-6 13 1 16,0-2 0-16,-9 10 0 15,3-10-1-15,-1 3-2 16,6-14-1-16,1-4-3 16,7-15-1-16,2 5-8 15,1-9-4-15,2 0-10 16,1 1-4-16,-2 2-22 16,7-9-18-16,2-1-54 15,3-9-1-15,5-5-115 16</inkml:trace>
          <inkml:trace contextRef="#ctx0" brushRef="#br0" timeOffset="38531.7747">31454 8073 188 0,'10'-8'92'0,"0"3"3"15,-2 0-36-15,0 0-11 16,-1 3-11-16,-2 1-3 16,1 2-8-16,-1-1-10 15,-1 0-7-15,1 4-1 16,-2-1-2-16,2 4 5 15,-2 1 1-15,6 5 5 16,-3 2-1-16,3 4 0 16,1-1-6-16,0 5-1 15,-5 0-5-15,-4 10 0 16,-7 2-2-16,-13 15 1 16,-4 2-2-16,-12 11 1 15,-3-4-1-15,-8 6 1 16,6-12-1-16,-2 0 2 15,11-13-2-15,1-2 1 16,10-11-1-16,2-5-1 0,11-11-1 16,4 1-1-16,6-10 0 15,5 1 0-15,6-2 0 16,2-1 1-16,1-4 1 16,8-3 0-16,-2-1 1 15,5-6 0-15,2 4-1 0,3-3 1 16,-5 5 0-16,7-1-1 15,-7 4 0-15,1-1 1 16,-8 4-2-16,1 0-9 16,-9 2-8-16,0-1-50 15,-4 1-75-15,-4-2-2 16,-2 2-64-16,-3-1 73 16</inkml:trace>
          <inkml:trace contextRef="#ctx0" brushRef="#br0" timeOffset="39552.3641">32136 8042 149 0,'5'-12'105'0,"-5"4"-4"16,-5 1-27-16,-5 4-21 0,-3 5-6 15,-2 3-16-15,-2 1-4 16,6 4-6-1,-3-2-3-15,3 2-9 0,-3 5-6 16,3 4 0-16,-2 7 9 16,3 4 3-16,0 8 4 15,1 0 1-15,3 7 1 16,2-5-8-16,3 7-2 16,1-6-4-16,6 2-3 15,4-6-3-15,2 1 0 16,-4-6-1-16,1-1 0 15,-3-8 0-15,-1 1 0 16,-2-6 1-16,1-3 0 16,2-4 0-16,-1 3 0 15,-1-4 0-15,-1 5 1 0,-1-6 1 16,-1-2-1 0,-1 0 1-16,-3-2-1 0,-4-2-1 15,-4 2-1-15,-7 2-1 16,-9-1-2-16,2 1-2 15,-5-5-11-15,5-6-14 16,-3-6-125-16,6-5 26 16,-6-8-314-16</inkml:trace>
          <inkml:trace contextRef="#ctx0" brushRef="#br0" timeOffset="39579.2925">32083 7937 146 0,'2'4'164'0,"4"-4"-32"15,4 0-83-15,7-2 93 16,4-3-103-16,8-2-9 16,0-3-15-16,3-1-5 15,-5 1-8-15,-1 3-4 0,-8 0-2 16,2 6 1-16,-3 2 0 16,3 3 2-16,-2-3 0 15,-3 6-9-15,-5-4-8 16,-3 2-125-16,-12 2 29 15,-2 5-315-15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5:21.6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D0111D-83F8-4027-ACEA-8214009B7430}" emma:medium="tactile" emma:mode="ink">
          <msink:context xmlns:msink="http://schemas.microsoft.com/ink/2010/main" type="writingRegion" rotatedBoundingBox="4680,14824 12107,15828 11825,17912 4398,16908"/>
        </emma:interpretation>
      </emma:emma>
    </inkml:annotationXML>
    <inkml:traceGroup>
      <inkml:annotationXML>
        <emma:emma xmlns:emma="http://www.w3.org/2003/04/emma" version="1.0">
          <emma:interpretation id="{3703401B-873C-4456-A333-AACAD4C9F659}" emma:medium="tactile" emma:mode="ink">
            <msink:context xmlns:msink="http://schemas.microsoft.com/ink/2010/main" type="paragraph" rotatedBoundingBox="4680,14824 12107,15828 11825,17912 4398,16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0BA201-A996-405B-BC0A-C5EFDADA5F5C}" emma:medium="tactile" emma:mode="ink">
              <msink:context xmlns:msink="http://schemas.microsoft.com/ink/2010/main" type="inkBullet" rotatedBoundingBox="4576,15596 5374,15705 5313,16160 4514,16052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3301 14324 186 0,'-6'-4'112'0,"2"1"0"15,1 0-35-15,3 1-24 16,0 2-9-16,2-2-26 0,-2 4-5 15,3 0-8-15,-1 3-1 16,1 0-1-16,5 6 0 16,2 3 0-16,2-1 0 15,3-3-1-15,10-3 0 16,0-11 1-16,14-9 2 16,8-9 1-16,23-13-1 15,1-3-1-15,20-10-2 16,-6 3-4-16,10-3-25 15,-21 10-24-15,1 5-83 16,-22 13-2-16,-5 5-178 16</inkml:trace>
      </inkml:traceGroup>
      <inkml:traceGroup>
        <inkml:annotationXML>
          <emma:emma xmlns:emma="http://www.w3.org/2003/04/emma" version="1.0">
            <emma:interpretation id="{3B8BBFED-EB23-472B-A9D3-E7867FC122D8}" emma:medium="tactile" emma:mode="ink">
              <msink:context xmlns:msink="http://schemas.microsoft.com/ink/2010/main" type="line" rotatedBoundingBox="5604,14949 12107,15828 11825,17912 5322,17033"/>
            </emma:interpretation>
          </emma:emma>
        </inkml:annotationXML>
        <inkml:traceGroup>
          <inkml:annotationXML>
            <emma:emma xmlns:emma="http://www.w3.org/2003/04/emma" version="1.0">
              <emma:interpretation id="{1CCE0B84-A5E1-4053-9602-F81DE400FC76}" emma:medium="tactile" emma:mode="ink">
                <msink:context xmlns:msink="http://schemas.microsoft.com/ink/2010/main" type="inkWord" rotatedBoundingBox="5604,14949 7662,15227 7398,17184 5339,16906">
                  <msink:destinationLink direction="with" ref="{F0303D6C-D1A5-4412-B30C-DCDE770C805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1.9577">4422 13670 329 0,'6'-5'83'0,"1"-5"31"15,8 1-94-15,8 6-7 16,2 3-2-16,3 3-4 16,-3 9-6-16,0 8-12 15,-8 5-7-15,-1 13-21 16,-4 5-18-16,-5 12-31 15,-7-2 0-15,-9 7-5 16,-6-9 19-16,-11 2 41 16,-4-13 53-16,-5-2 37 15,5-13 20-15,4-3 10 16,7-10-12-16,9-2-30 0,10-5-37 16,12 3 2-16,6 0-10 15,14 2-8-15,1 2 10 16,7 4 9-16,-5 3-10 15,3 9-4-15,-7 3-3 16,-4 13-1-16,-7 2 0 16,-8 20 0-16,-11-1 5 15,-11 13 8-15,-6-8 5 0,-13 5 6 16,-9-16 4-16,-10 4 6 16,-2-14-2-16,-13 5-4 15,3-12-5-15,-3 3-4 16,9-10-9-16,-3-2-18 15,14-7-17-15,3-6-87 16,12-6 8-16,6-18-200 16</inkml:trace>
          <inkml:trace contextRef="#ctx0" brushRef="#br0" timeOffset="1560.9322">5034 14083 139 0,'-1'-18'93'0,"-3"-1"-5"16,-1 3-18-16,7 3-47 0,1 3-7 15,-1 5-4 1,0 3 1-16,-2 2 3 0,1 2 2 16,-1 3 2-16,4 8 2 15,-1 4-11-15,2 11 1 16,0 5-1-16,-2 17 0 15,-1 0-2-15,-2 14 0 16,2 1-3-16,-2 16 0 16,0-3-4-16,0 9 1 15,1-8-2-15,-2 3 0 16,1-16 0-16,-2 1-1 16,0-18 0-16,-1-4-2 15,1-15-1-15,-3-3-4 16,0-11-2-16,-5-1 1 15,-5-5 0-15,-8 2 3 16,-5-7 7-16,-7-2 7 16,2-5 6-16,-5-3 3 0,8-3 0 15,3-3-1-15,9-3-6 16,6-6-5-16,9-1-3 16,10-11-1-16,6 1-1 15,14-16 1-15,7 2 0 16,15-16 1-16,2 1 0 15,12-15 0-15,-3 4-1 0,6-14 0 16,-11 11-1-16,2-9 1 16,-14 13-1-16,-10 0 2 15,-16 20 3-15,-8 2 4 16,-12 17 0-16,-8-1 2 16,-1 9-3-16,-5-2-2 15,1 2-4-15,-6 0-2 16,4 3-1-16,-5 1-2 15,3 11-1-15,-5 10-10 16,5 9-7-16,-3 24-34 16,3 13-66-16,-5 20-28 15,7 4-37-15,3 3-24 16</inkml:trace>
          <inkml:trace contextRef="#ctx0" brushRef="#br0" timeOffset="2349.8588">5665 13980 332 0,'-10'3'126'15,"-6"1"12"-15,-3 2-92 0,3 4-16 16,1 5-22-1,-5 13-19-15,3 11-13 0,-3 19-10 16,2 8-25-16,-3 25-22 16,6-3 3-16,0 24 2 15,5-9 9-15,3 5 31 16,7-19 39-16,2-11 19 16,4-28 8-16,6-15 12 15,3-23 3-15,3-16 5 16,4-11-5-16,6-20 8 15,-1-11-6-15,2-24-5 16,1-10-15-16,0-21-6 16,-7 3-10-16,-1-15-2 15,-7 15-4-15,-3-6-1 16,-11 16-1-16,-2 0 0 16,-11 26 0-16,-5 8 0 15,-3 24 0-15,-6 15-1 16,1 18-2-16,-3 15-5 0,5 11-4 15,-1 10-14 1,9 0-17-16,7 2-51 0,6-11-42 16,7-8-15-16,10-14-89 15</inkml:trace>
          <inkml:trace contextRef="#ctx0" brushRef="#br0" timeOffset="2388.7668">6240 13517 415 0,'-5'2'120'0,"-7"6"26"15,-3 5-120-15,-3 19-10 16,-4 9-12-16,-8 22-6 16,0 7-5-16,-4 21-1 15,-3-6-6-15,-3 13-2 16,7-10 0-16,-2 18-1 15,10-10 1-15,5 14 5 16,9-14 4-16,9 4 2 16,9-25 4-16,9-9-2 15,9-28 0-15,15-15 1 16,2-18 1-16,12-20 5 16,-4-13 4-16,5-25 6 0,-10-12 1 15,0-24 1-15,-12-3 0 16,-3-20 0-16,-12 7-5 15,-8-8 0-15,-10 18-3 16,-15-1-2-16,-12 23-2 16,-11 5-3-16,-5 25-1 15,-10 10-13-15,1 24-12 0,-6 24-57 16,12 22-56-16,-6 26-6 16,11 18-61-16,-1 11 85 15</inkml:trace>
        </inkml:traceGroup>
        <inkml:traceGroup>
          <inkml:annotationXML>
            <emma:emma xmlns:emma="http://www.w3.org/2003/04/emma" version="1.0">
              <emma:interpretation id="{980A55B0-5BE8-4D0E-A793-D2FEE787E871}" emma:medium="tactile" emma:mode="ink">
                <msink:context xmlns:msink="http://schemas.microsoft.com/ink/2010/main" type="inkWord" rotatedBoundingBox="8264,16246 8908,16334 8883,16515 8239,164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30.6474">7070 14621 205 0,'-14'7'165'15,"1"-2"-32"-15,0 1-14 16,8-3-92-16,0 2-10 0,3 2-13 16,4 6-2-1,1 2-3-15,6 4 1 0,2 1-1 16,4-6-1-16,3 0 1 16,12-6-1-16,-2-6 0 15,14-4 1-15,3-3 1 16,11-8 1-16,1-2-2 15,16 0-16-15,-5-2-24 16,8-3-91-16,-11 5 5 16,-7 7-217-16</inkml:trace>
        </inkml:traceGroup>
        <inkml:traceGroup>
          <inkml:annotationXML>
            <emma:emma xmlns:emma="http://www.w3.org/2003/04/emma" version="1.0">
              <emma:interpretation id="{582FF46F-797C-4137-BCA4-997B5ADC599C}" emma:medium="tactile" emma:mode="ink">
                <msink:context xmlns:msink="http://schemas.microsoft.com/ink/2010/main" type="inkWord" rotatedBoundingBox="9384,15651 12081,16016 11825,17912 9128,17547"/>
              </emma:interpretation>
              <emma:one-of disjunction-type="recognition" id="oneOf3">
                <emma:interpretation id="interp3" emma:lang="" emma:confidence="0">
                  <emma:literal>1425</emma:literal>
                </emma:interpretation>
                <emma:interpretation id="interp4" emma:lang="" emma:confidence="0">
                  <emma:literal>16,25</emma:literal>
                </emma:interpretation>
                <emma:interpretation id="interp5" emma:lang="" emma:confidence="0">
                  <emma:literal>1l,25</emma:literal>
                </emma:interpretation>
                <emma:interpretation id="interp6" emma:lang="" emma:confidence="0">
                  <emma:literal>9425</emma:literal>
                </emma:interpretation>
                <emma:interpretation id="interp7" emma:lang="" emma:confidence="0">
                  <emma:literal>1t,25</emma:literal>
                </emma:interpretation>
              </emma:one-of>
            </emma:emma>
          </inkml:annotationXML>
          <inkml:trace contextRef="#ctx0" brushRef="#br0" timeOffset="5535.2195">8149 14664 247 0,'-17'0'97'0,"-1"2"10"16,5-1-67-16,-1 1-8 0,6 0-15 15,-2 4-5-15,5-2-6 16,-2-1 0-16,4 0-3 16,2-1-5-16,2-2-2 0,6-2-3 15,3 1 0-15,8-8 1 16,5-6 7-16,12-8 5 15,0-7 1-15,13-13 1 16,-1 0-1 0,7-10-3-16,-7 5-2 0,1-5-1 15,-10 9-1-15,-3 3 1 16,-13 11 0-16,-2 5 0 16,-9 10-1-16,-4 5 4 15,-5 7 2-15,-4 5 4 16,-3 6 0-16,-7 18 1 15,-1 9-4-15,-12 28-2 16,-2 10-4-16,-14 25 0 16,-2-3-1-16,-12 21 0 15,4-13-3-15,-3 18-8 16,8-13-10-16,4 7-19 16,13-19-8-16,4-11-21 0,10-32-22 15,6-17-15 1,4-22-6-16,10-19-21 0</inkml:trace>
          <inkml:trace contextRef="#ctx0" brushRef="#br0" timeOffset="6351.3898">9054 14206 326 0,'13'0'139'0,"-13"-2"8"16,-10 2-82-16,-2 0-29 16,4 5-18-16,-5 5-7 15,-6 7-9-15,-5 8-2 16,2 5-1-16,-6 9-2 15,3 3-1-15,2 9-1 16,1-3 1-16,-5 14 0 16,-1-4 1-16,-5 17 2 15,0-6 0-15,-7 18 1 16,7-8 0-16,-4 18 1 16,9-9-1-16,-2 18 1 0,10-8-1 15,2 5 0-15,8-22 0 16,5-4 0-16,8-29-1 15,7-12-1-15,4-16 0 16,7-10-3-16,4-12-1 16,12-9-5-16,1-7-5 15,13-9-16-15,-1 0-11 0,15-4-35 16,-2 8-54-16,7-2 0 16,-6 3-127-16</inkml:trace>
          <inkml:trace contextRef="#ctx0" brushRef="#br0" timeOffset="6362.3571">9037 15288 272 0,'-33'20'109'0,"-4"5"7"16,9 7-75-16,3 11-13 15,10 2-17-15,0 16-7 16,7 0-5-16,1 19-16 16,6-2-17-16,1 15-83 15,0-10 8-15,5 3-193 0</inkml:trace>
          <inkml:trace contextRef="#ctx0" brushRef="#br0" timeOffset="6570.6883">9279 14764 395 0,'-13'0'118'0,"-2"-2"30"16,10 0-114-16,0 1-8 15,5 1-11-15,3-4-12 16,2 3-6-16,9-9 0 16,4-4 0-16,10-5 1 15,4-3 2-15,6-3 0 16,-7 0 0-16,4 2 1 15,-6 3-1-15,2 0 0 16,-4 5 0-16,3 5 0 0,-6 5 0 16,3 7 0-1,-9 8 1-15,-3 13-1 0,-8 9-2 16,-10 21 0-16,-7 6-8 16,-10 21-8-16,-7 3-1 15,-11 22 1-15,-2-9 2 16,-10 19 11-16,5-21 9 15,-3 3 2-15,10-28 1 16,2-2-2-16,12-28-3 16,3-2-2-16,9-15-1 0,4-7-12 15,6-10-7-15,6-4-4 16,4-6 1-16,8-8-1 16,3 0 12-16,11-9 4 15,-1 0 0-15,8-2-8 16,1 2 0-16,10 4-2 15,-5 4 0-15,11 6-16 16,-5 3-18-16,6-1-40 16,-7-1-11-16,7 0-78 15</inkml:trace>
          <inkml:trace contextRef="#ctx0" brushRef="#br0" timeOffset="7227.582">10310 14624 200 0,'-1'-35'177'0,"-13"14"-36"15,-2-4-5-15,4 10-102 16,-1 0-8-16,3 8-16 15,-3 9-8-15,1 11-4 16,-5 12-3-16,2 7-1 16,-1 13 0-16,3-4 2 0,-1 6 2 15,6-9 1-15,1 8-1 16,4-8 2-16,6 9 1 16,4-6 0-16,11 8 1 15,0-6 1-15,16 6 0 16,1-5-1-16,9 5 1 15,-2-7-2-15,8 4 1 16,-10-4-2-16,-2 8 1 16,-12-7 0-16,-11 5 0 15,-11-6 0-15,-16 1 2 16,-10-8 0-16,-11 3 2 16,-5-10 1-16,-15 2 1 0,1-7-1 15,-9-3-3-15,8-8-2 16,-5-6-7-16,15-9-6 15,-1-7-34-15,11-7-39 16,2-11-65-16,7-3-20 16,9-11-114-16</inkml:trace>
          <inkml:trace contextRef="#ctx0" brushRef="#br0" timeOffset="7326.3182">10307 14266 442 0,'-2'-4'134'0,"-3"1"24"16,4 1-125-16,7 9-14 15,9 6-13-15,17 12-5 16,4 7-1-16,27 8-10 15,4-1-10-15,16 6-74 16,-8-10-65-16,6 5-12 16,-21-14-167-16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6:11.7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321B26-46C9-4AF8-95A2-1E1349985008}" emma:medium="tactile" emma:mode="ink">
          <msink:context xmlns:msink="http://schemas.microsoft.com/ink/2010/main" type="writingRegion" rotatedBoundingBox="20793,13777 32835,12178 33524,17366 21482,18965"/>
        </emma:interpretation>
      </emma:emma>
    </inkml:annotationXML>
    <inkml:traceGroup>
      <inkml:annotationXML>
        <emma:emma xmlns:emma="http://www.w3.org/2003/04/emma" version="1.0">
          <emma:interpretation id="{DC7F61E2-9A71-429C-8F08-5C251AB3F63F}" emma:medium="tactile" emma:mode="ink">
            <msink:context xmlns:msink="http://schemas.microsoft.com/ink/2010/main" type="paragraph" rotatedBoundingBox="25568,13560 28462,12669 28849,13926 25955,148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93BDFD-E674-4508-94B1-B1D67D8E66A6}" emma:medium="tactile" emma:mode="ink">
              <msink:context xmlns:msink="http://schemas.microsoft.com/ink/2010/main" type="line" rotatedBoundingBox="25568,13560 28462,12669 28849,13926 25955,14817">
                <msink:destinationLink direction="with" ref="{9A72EEB7-B70E-4E3D-9F86-470088FBA8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5F36CDA-3A01-49B6-BB73-5F55627B5D28}" emma:medium="tactile" emma:mode="ink">
                <msink:context xmlns:msink="http://schemas.microsoft.com/ink/2010/main" type="inkWord" rotatedBoundingBox="25568,13560 28462,12669 28849,13926 25955,14817"/>
              </emma:interpretation>
              <emma:one-of disjunction-type="recognition" id="oneOf0">
                <emma:interpretation id="interp0" emma:lang="" emma:confidence="0">
                  <emma:literal>5068</emma:literal>
                </emma:interpretation>
                <emma:interpretation id="interp1" emma:lang="" emma:confidence="0">
                  <emma:literal>1,068</emma:literal>
                </emma:interpretation>
                <emma:interpretation id="interp2" emma:lang="" emma:confidence="0">
                  <emma:literal>1,0-68</emma:literal>
                </emma:interpretation>
                <emma:interpretation id="interp3" emma:lang="" emma:confidence="0">
                  <emma:literal>508</emma:literal>
                </emma:interpretation>
                <emma:interpretation id="interp4" emma:lang="" emma:confidence="0">
                  <emma:literal>506</emma:literal>
                </emma:interpretation>
              </emma:one-of>
            </emma:emma>
          </inkml:annotationXML>
          <inkml:trace contextRef="#ctx0" brushRef="#br0">0 301 207 0,'30'-11'140'0,"-10"-1"-13"16,12-5-31-16,6-6-55 0,10-7-9 16,2 0-23-16,5-5-4 15,-11 6-4-15,3-5-3 16,-11 10-2-16,-2 0-5 15,-9 9-2-15,-4 4-2 16,-11 6 2-16,-7 3 5 16,-6 4 4-16,-8 3 5 15,-3 5 2-15,-2 5 1 16,-4 6-1-16,-4 12 0 16,1 9 1-16,-5 14-2 15,1 4-2-15,-4 15-4 16,3-5-9-16,-1 13-96 15,5-14-20-15,0 6-33 16,6-19-68-16</inkml:trace>
          <inkml:trace contextRef="#ctx0" brushRef="#br0" timeOffset="-768.4406">-93-273 295 0,'-10'13'175'0,"-3"-5"-27"15,3-3-51-15,22-1-75 16,19-1-18-16,19-1-4 16,17 3 1-16,31-4 0 15,8-2-1-15,37-11 1 16,4-6 0-16,28-17 0 15,-11-3 2-15,32-19 3 16,-25-2 2-16,20-13 3 16,-20 6 2-16,20-6-1 15,-34 18-1-15,11 4-3 16,-28 18-5-16,1 11-3 16,-32 11-7-16,2 6-22 15,-28 6-41-15,-13 0-95 16,-32-4 0-16,-23-1-219 0</inkml:trace>
          <inkml:trace contextRef="#ctx0" brushRef="#br0" timeOffset="1129.9894">711 454 196 0,'-17'28'196'0,"-3"2"-58"15,7 0-117-15,3 8 113 16,4 0-139-16,-3 10-22 16,4-1-25-16,-6 4-86 15,-4-4 5-15,-5 8-196 16</inkml:trace>
          <inkml:trace contextRef="#ctx0" brushRef="#br0" timeOffset="1174.869">1176-107 292 0,'-4'0'102'0,"1"3"9"15,3-3-81-15,0 0-13 16,0 0-9-16,-2-2 0 16,-1 1 2-16,-5 1 0 15,1-2 0-15,-6 4-7 16,-2 4-5-16,-3 11-2 16,1 8-5-16,-8 16 4 15,4 8 4-15,-6 14 6 0,9-2 2 16,0 9 5-16,8-10-4 15,6-1-2-15,6-17-4 16,5-4-2 0,4-18-1-16,7-13-2 0,4-14-1 15,6-25-2-15,-1-12 2 16,6-33 0-16,-1-6 2 16,-1-21 1-16,-4 9 0 15,-4-10 1-15,-6 21 0 16,-9-3 0-16,-5 24 1 0,-5 10-7 15,-3 22-22 1,-8 17-91-16,-2 24 17 0,-6 22-237 16</inkml:trace>
          <inkml:trace contextRef="#ctx0" brushRef="#br0" timeOffset="3226.3613">1989-389 97 0,'5'-35'5'0,"0"-7"12"15,-3 6-18-15,0 1 41 16,-6 15 19-16,-2 3 24 16,-3 12 10-16,-4 4-2 15,-2 4-39-15,-2 7-10 16,-4 3-18-16,-1 4-6 0,1 3-5 15,-4 3 4-15,0-5-3 16,-2 7 1-16,2-2-2 16,-4 7-4-16,2 2-5 15,-5 13-2 1,8 1-1-16,-6 16-1 0,3-1 0 16,2 17 0-16,5-3 0 0,-1 13-1 15,6-9-1 1,1 11 1-16,6-15 0 0,2 1-1 15,2-18 0-15,8-5-1 16,2-19-1-16,4-8-2 16,3-14-1-16,7-7-1 15,0-9 1-15,8-9 0 16,-1-5 2-16,8-12-1 16,-4-2-2-16,3-7-2 15,-6 2 0-15,-2-8 1 16,-11 5 5-16,-3-3 8 15,-9 7 7-15,-6 1 4 16,-4 12 1-16,-6-2-1 16,-5 10-7-16,-7 1-1 15,-2 5-5-15,-4 7-2 16,3 7-2-16,-1 3-3 16,8 4-6-16,6 3-27 15,5-7-28-15,5 2-69 0,5-3-10 16,5-7-135-16</inkml:trace>
          <inkml:trace contextRef="#ctx0" brushRef="#br0" timeOffset="3449.3217">2343-648 308 0,'2'6'159'0,"-12"1"-7"16,-4-2-67-16,1 8-50 16,3 4-19-16,-5 8-9 15,3 1-9-15,-1 12-7 16,3-3-4-16,0 3-6 15,5-8-1-15,-1 0 1 16,1-7 6-16,0 4 5 16,-2-7 8-16,2 3 4 15,0-5 2-15,5 6 2 0,7-6-2 16,9 7 1 0,8 1-3-16,9 6 0 0,3-5-2 15,6 4-1-15,-6-6-3 16,1 3-5-16,-12-5-4 15,-5 7-10-15,-12-3-4 16,-10 8-5-16,-8 0 5 16,-10 4 14-16,-1-5 16 15,-7-1 15-15,1-12 7 0,-8-4 2 16,2-7-10 0,-7-3-6-16,-1-4-9 0,-8-6-3 15,5-7-1-15,-3-9-3 16,11-7-1-16,4-6 0 15,17 1-1-15,10-2 1 16,12 1 3-16,16-1 1 16,10 3 2-16,15-7 1 15,6 3 1-15,10-5-1 16,-6 3 0-16,4-9-1 16,-9 2-1-16,-2-10 2 15,-11 6-1-15,-5-9 1 16,-8 6-1-16,-9-8 0 15,-8 8-1-15,-10-11 0 16,-3 8 0-16,-11-7-1 16,-2 7-1-16,-8-7-3 15,1 12-2-15,-10-4-13 0,1 12-14 16,-7 6-106-16,-3 15 21 16,-13 18-260-16</inkml:trace>
        </inkml:traceGroup>
      </inkml:traceGroup>
    </inkml:traceGroup>
    <inkml:traceGroup>
      <inkml:annotationXML>
        <emma:emma xmlns:emma="http://www.w3.org/2003/04/emma" version="1.0">
          <emma:interpretation id="{1615EB97-5D1E-47E4-9AC1-6D9F72D9BB0B}" emma:medium="tactile" emma:mode="ink">
            <msink:context xmlns:msink="http://schemas.microsoft.com/ink/2010/main" type="paragraph" rotatedBoundingBox="24976,15248 26997,14906 27256,16438 25235,167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B711B0-1DA7-400E-9408-7F0A9DE2B71E}" emma:medium="tactile" emma:mode="ink">
              <msink:context xmlns:msink="http://schemas.microsoft.com/ink/2010/main" type="line" rotatedBoundingBox="24976,15248 26997,14906 27256,16438 25235,16780"/>
            </emma:interpretation>
          </emma:emma>
        </inkml:annotationXML>
        <inkml:traceGroup>
          <inkml:annotationXML>
            <emma:emma xmlns:emma="http://www.w3.org/2003/04/emma" version="1.0">
              <emma:interpretation id="{DD190F2E-2016-4021-9546-786308E19D51}" emma:medium="tactile" emma:mode="ink">
                <msink:context xmlns:msink="http://schemas.microsoft.com/ink/2010/main" type="inkWord" rotatedBoundingBox="24976,15248 26997,14906 27256,16438 25235,1678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708.7002">32 1392 293 0,'-12'2'122'0,"-4"-7"12"0,-3 1-76 16,3 1-14-16,4 0-18 16,-4-4-8-16,1 0-10 15,0-1-2-15,0 0-3 16,-7 1-1-16,6 2 0 0,-6 5-3 15,-3 7-2-15,-5 9-3 16,0 6-3-16,-11 21-2 16,3 7 0-16,-10 20-1 15,4 1 3-15,-2 17 1 16,9-7 2-16,1 11 2 16,9-14 0-16,4 6-11 15,8-12-2-15,7 1-1 16,3-15-1-16,6-2 3 15,6-17 9-15,8-10 1 16,3-17 1-16,12-14 1 16,5-14 2-16,12-19 2 15,-3-12 4-15,14-16 0 16,-6-1 0-16,8-16 3 16,-9 7 1-16,4-12 4 15,-12 9 0-15,0-9 5 0,-13 14-1 16,-7-4 5-16,-11 17-1 15,-7 2 1-15,-10 17-3 16,-8 4-2-16,-2 17-5 16,-13 8-9-16,-2 12-7 15,-12 11-17-15,2 15-15 16,-6 19-40-16,8 9-38 16,-2 14-21-16,10-4-29 15,3 9 7-15</inkml:trace>
          <inkml:trace contextRef="#ctx0" brushRef="#br0" timeOffset="14509.3631">-34 2479 314 0,'1'-5'108'0,"-2"4"11"16,1 1-84-16,0-2-27 15,3 9-9-15,2 1-6 16,-2 7-1-16,0 6 2 16,-1 14-1-16,-5 2 0 15,-4 11-7-15,-1 0-7 16,-9 10-32-16,4-6-47 16,-5-4-7-16,-1-15-36 0,3-8 34 15</inkml:trace>
          <inkml:trace contextRef="#ctx0" brushRef="#br0" timeOffset="14636.0131">530 1520 394 0,'-2'-4'136'0,"-6"-1"20"16,-2 2-110-16,3 1-17 0,6 4-18 16,-4 11-12-16,0 9-8 15,-4 18-8-15,0 8-3 16,-5 18-9-16,3-1 3 15,-6 8 0-15,-1-8 7 16,-4 11 5-16,4-8 7 16,-2 12 4-16,7-10 1 15,6 4 1-15,5-14 0 0,6-7-4 16,4-23-5-16,7-10-8 16,3-20-5-16,9-26-8 15,4-16 0-15,13-26-6 16,0-10 6-16,8-18 6 15,-7 8 12-15,3-14 16 16,-13 18 16-16,-5-17 10 16,-9 14 1-16,-4-9 0 15,-9 21-9-15,-5 2-1 16,-4 25-2-16,-9 10 4 16,-5 26-2-16,-5 17-4 15,-5 18-8-15,-3 26-16 16,-2 9-25-16,2 16-91 15,3-4 13-15,-2 10-221 16</inkml:trace>
          <inkml:trace contextRef="#ctx0" brushRef="#br0" timeOffset="15376.6322">1309 1389 378 0,'-2'5'127'16,"-13"-4"17"-16,2 3-100 15,4-1-27-15,-2 8-9 16,-3 3-9-16,1 7-4 16,0 3-4-16,0 10-7 15,-1-4-4-15,-1 10 0 16,-1 0 3-16,-2 15 3 16,-4-4 8-16,-3 21 7 15,5-4 2-15,0 15 0 16,7-4 0-16,3 21-1 15,7-7-4-15,1 10-10 16,5-20-6-16,4-7-9 0,3-29-5 16,8-22-15-16,2-27 0 15,7-16-6-15,-1-15-2 16,2-21 13-16,-6-7 18 16,3-19 9-16,-8 1 13 15,-4-11 13-15,-7 10-6 16,-4-1-1-16,-7 20 1 15,-6 4-13-15,-6 22-23 0,-11 15-24 16,-9 22-12-16,-11 23-42 16</inkml:trace>
        </inkml:traceGroup>
      </inkml:traceGroup>
    </inkml:traceGroup>
    <inkml:traceGroup>
      <inkml:annotationXML>
        <emma:emma xmlns:emma="http://www.w3.org/2003/04/emma" version="1.0">
          <emma:interpretation id="{14DF6407-9401-4BB2-9F27-1D855751F3B5}" emma:medium="tactile" emma:mode="ink">
            <msink:context xmlns:msink="http://schemas.microsoft.com/ink/2010/main" type="paragraph" rotatedBoundingBox="21245,17183 33287,15584 33524,17366 21482,18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7080A5-E2C3-4FD8-91AB-6F16426B0A6A}" emma:medium="tactile" emma:mode="ink">
              <msink:context xmlns:msink="http://schemas.microsoft.com/ink/2010/main" type="line" rotatedBoundingBox="21245,17183 33287,15584 33524,17366 21482,18965"/>
            </emma:interpretation>
          </emma:emma>
        </inkml:annotationXML>
        <inkml:traceGroup>
          <inkml:annotationXML>
            <emma:emma xmlns:emma="http://www.w3.org/2003/04/emma" version="1.0">
              <emma:interpretation id="{60B4C7C1-835A-46C3-8955-6EDA4D7D2DB0}" emma:medium="tactile" emma:mode="ink">
                <msink:context xmlns:msink="http://schemas.microsoft.com/ink/2010/main" type="inkWord" rotatedBoundingBox="21259,17281 25100,16771 25323,18450 21481,1896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642.8462">-4357 4374 330 0,'0'1'89'0,"-2"-1"19"15,5-1-100-15,1-3 1 16,2 3-2-16,2-9-1 16,4 0 6-16,3-7 5 15,3-3-10-15,9-5-3 16,1-1-2-16,9-11-2 16,1 2 0-16,12-8 0 15,-2-2 1-15,13-13 1 0,-3 5-1 16,9-13 1-16,-11 6 0 15,7-5-1-15,-11 10 1 16,2-3-1-16,-9 13-1 16,7-1 1-16,-12 9-1 0,-2 3 0 15,-8 12 0-15,-4 4 1 16,-11 11-2-16,-5 2 9 16,-5 5 5-16,-8 7 3 15,-4 4 1-15,-6 19 1 16,-4 7-6-16,-13 19-4 15,-1 6-2-15,-6 16 2 16,1-2 0-16,-4 14-1 16,7-11-3-16,-4 14-1 15,6-13-3-15,-1 6-3 16,7-8-3-16,-1 9-10 16,4-18-7-16,2 4-32 15,7-16-24-15,0-2-63 16,3-16-9-16,3-2-113 15</inkml:trace>
          <inkml:trace contextRef="#ctx0" brushRef="#br0" timeOffset="31700.9232">-2993 4291 171 0,'-15'21'216'16,"-8"-3"-68"-16,-4 6-99 16,6-4 103-16,-4 11-138 15,3 4-8-15,-3 10-3 16,2 0-5-16,-3 11-5 16,4-3-4-16,-4 5-10 15,6-3-9-15,-5 8-32 16,3-6-26-16,-3 2-53 15,-1-7-14-15,-3 1-86 16</inkml:trace>
          <inkml:trace contextRef="#ctx0" brushRef="#br0" timeOffset="32760.2669">-2208 3792 196 0,'-5'2'166'0,"-3"-2"-40"16,-3-3-10-16,1-2-95 16,3-2-16-16,2-4-1 15,-2-3-3-15,2-6-3 16,-1-3 0-16,-3-3-4 15,3 1-1-15,-1-2 0 0,-1 9 2 16,-2 1 2-16,0 11 4 16,-5 1 2-16,-2 5 0 15,-1 5-1-15,-5 5 0 16,0 9 0-16,-1 8-1 16,-1 10-1-16,1 2 2 15,-1 15 1-15,3-3 1 16,0 9 1-16,3-4 1 0,0 11 0 15,8-11-1-15,-4 9-1 16,5-7-2-16,3 3 0 16,5-14-1-16,2 4-1 15,7-11 1-15,5 0-2 16,1-12 0-16,7 0-3 16,-3-9-3-16,6-8-6 15,0-4-1-15,4-5-2 16,-1-6 1-16,4-11 3 15,-7-5 5-15,4-16 4 16,-4-2 4-16,2-19 5 16,-3 2 2-16,1-16 5 15,-3 0 1-15,-4-22 3 16,-2 5-1-16,-3-17 1 16,-4 14-4-16,-4-5 2 15,-3 19-4-15,-5 6 1 0,-1 19-2 16,-3 11 0-16,1 16-1 15,-2 12-2-15,2 9-4 16,-7 11-6-16,-2 8-7 16,-4 15-6-16,1 3-2 15,1 7-16-15,9-2-12 16,0 2-73-16,9-9-16 16,2-1-32-16,3-3-31 15</inkml:trace>
          <inkml:trace contextRef="#ctx0" brushRef="#br0" timeOffset="32824.097">-1431 3452 416 0,'-3'5'120'0,"-5"-2"29"16,-1 1-120-16,-4-1-8 0,0 2-11 16,-7 3-4-16,-2 1-5 15,-8 7-1-15,1-1 0 16,-10 8-2-16,6 1 1 15,-10 9-2-15,5-2 0 16,-4 13 2-16,6-1 0 16,-2 15 1-16,8-2 1 15,2 17 0-15,8-3 0 16,3 15-1-16,7-7 0 0,7 11-2 16,6-14-1-16,4 8-1 15,4-15-1-15,4-3-2 16,0-19 0-16,3-6-5 15,1-18 2-15,1-9-1 16,0-10 2-16,4-11 3 16,1-8 5-16,4-16 2 15,-1-3 1-15,2-13 1 16,-5 3 0-16,0-6-1 16,-9 6 0-16,1-7 0 15,-7 8 0-15,-4-6 0 16,-2 10 0-16,-6 2 0 15,-6 8 1-15,-6 3-1 16,-4 11 0-16,-8-1-1 16,-1 9-2-16,-3 5-7 0,4 6-6 15,-1 0-24 1,9 7-23-16,6 2-76 0,5 1 0 16,4 4-164-16</inkml:trace>
          <inkml:trace contextRef="#ctx0" brushRef="#br0" timeOffset="33862.1576">-921 3021 335 0,'-7'0'96'0,"1"0"25"15,-1-2-97-15,0-1-7 16,1 3-9-16,-1-2-3 16,1 2-2-16,1-2 2 15,1 2 2-15,-1 0 0 0,4 0 2 16,-1-1-1-16,0 2-3 16,2-1-2-16,0-1-2 15,7-1-2-15,0-1 0 16,8 3 1-16,1-2 0 15,12 2 2-15,-3 2-1 16,7 1 0-16,-6 4 0 0,-1-2 0 16,-7 1-1-16,-6-1 0 15,-4 2 2-15,-6-1 4 16,-4 4 2 0,-9 7 4-16,-4 3 2 0,-13 8 2 15,-6 5-3-15,-9 7 2 16,3-2-3-16,-4 2 2 15,5-3-3-15,1-1-2 16,8-6-3-16,5 2-2 16,9-7-4-16,3 1-2 15,9-6-2-15,6 3 0 16,3-4 0-16,5 2 1 16,3-8 1-16,9 2 0 15,3-6 2-15,14-4-1 16,3-5 2-16,18-4-3 15,-1-6-3-15,15-3-17 0,-8-2-37 16,5 2-97-16,-16 5 4 16,-15 6-230-16</inkml:trace>
        </inkml:traceGroup>
        <inkml:traceGroup>
          <inkml:annotationXML>
            <emma:emma xmlns:emma="http://www.w3.org/2003/04/emma" version="1.0">
              <emma:interpretation id="{5A731A13-47C5-4CD4-84A6-8A5720DC3DCC}" emma:medium="tactile" emma:mode="ink">
                <msink:context xmlns:msink="http://schemas.microsoft.com/ink/2010/main" type="inkWord" rotatedBoundingBox="27823,16928 29452,16712 29516,17200 27888,1741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5444.9726">2149 3598 313 0,'29'4'107'0,"15"-9"24"16,0-7-78-16,31-11-16 15,5-2-5-15,24-8-3 16,1-2-11-16,30-10-4 15,-9 0-7-15,25-13-10 16,-8 3-10-16,16-10-79 16,-26 9-57-16,9-7-15 15,-30 10-155-15</inkml:trace>
          <inkml:trace contextRef="#ctx0" brushRef="#br0" timeOffset="35424.0277">2323 3185 409 0,'-30'6'96'0,"5"-1"36"16,17-5-124-16,5-1-3 15,3 1-6-15,3 0-1 16,3 1 0-16,9 1 0 16,5 1 2-16,17-3 1 15,3-1-1-15,14-9 0 16,0 0 0-16,17-3 0 15,-5-1 0-15,17-6-1 16,-8 4 0-16,15-7-4 16,-12 3-4-16,8-5-21 15,-13 6-13-15,7-4-47 0,-20 5-34 16,-7-2-12-16,-15 3-68 16</inkml:trace>
        </inkml:traceGroup>
        <inkml:traceGroup>
          <inkml:annotationXML>
            <emma:emma xmlns:emma="http://www.w3.org/2003/04/emma" version="1.0">
              <emma:interpretation id="{7EBA06C6-CB69-4B08-949F-CD9C80036BAE}" emma:medium="tactile" emma:mode="ink">
                <msink:context xmlns:msink="http://schemas.microsoft.com/ink/2010/main" type="inkWord" rotatedBoundingBox="29591,16075 33287,15584 33524,17366 29827,17857"/>
              </emma:interpretation>
              <emma:one-of disjunction-type="recognition" id="oneOf4">
                <emma:interpretation id="interp8" emma:lang="" emma:confidence="0">
                  <emma:literal>13.557</emma:literal>
                </emma:interpretation>
                <emma:interpretation id="interp9" emma:lang="" emma:confidence="0">
                  <emma:literal>13557</emma:literal>
                </emma:interpretation>
                <emma:interpretation id="interp10" emma:lang="" emma:confidence="0">
                  <emma:literal>13-557</emma:literal>
                </emma:interpretation>
                <emma:interpretation id="interp11" emma:lang="" emma:confidence="0">
                  <emma:literal>15.557</emma:literal>
                </emma:interpretation>
                <emma:interpretation id="interp12" emma:lang="" emma:confidence="0">
                  <emma:literal>73.557</emma:literal>
                </emma:interpretation>
              </emma:one-of>
            </emma:emma>
          </inkml:annotationXML>
          <inkml:trace contextRef="#ctx0" brushRef="#br0" timeOffset="36767.5828">4059 2758 303 0,'-26'5'128'16,"-4"-1"7"-16,-2-1-70 15,13-2-38-15,4 3-7 16,6-3-13-16,6 1-6 15,1-2-2-15,6-2-2 16,1-4 1-16,5-4 1 16,1-5 1-16,9-8 0 15,2-6 1-15,9-12-1 0,4-2 1 16,13-14-1 0,-1 3-1-16,9-10-4 0,-4 10-2 15,2-3-7-15,-12 14-2 16,-1 3-5-16,-12 12 0 15,-6 10 5-15,-12 8 11 0,-2 11 2 16,-13 13 5 0,-7 21 6-16,-6 11-3 0,-11 30-2 15,-4 11 0-15,-7 21 5 16,0-2 4-16,-7 20-2 16,6-15-3-16,0 12 1 15,5-17-3-15,2 4-13 16,8-27-7-16,0-8-71 15,7-29-42-15,2-13-21 16,6-19-107-16</inkml:trace>
          <inkml:trace contextRef="#ctx0" brushRef="#br0" timeOffset="37687.4386">4742 2192 299 0,'-12'27'100'0,"-6"3"13"16,1-2-84-16,-1 7-9 15,0-7-14-15,-6 3-3 16,3-4-3-16,-2-2 0 15,6-4 1-15,-3-2-2 16,7-4 1-16,0 3 0 16,3-5-1-16,1-3 1 15,6-3-2-15,1-7-1 16,4-4-1-16,13-2 1 16,3-2 3-16,12-7 3 15,7-2 4-15,12-6 0 16,0 3 0-16,9-5-1 0,-9 5-3 15,5 3 0-15,-13 9-2 16,-3 1 0-16,-13 9 0 16,-7 6 0-16,-9 6 1 15,-13 12 0-15,-9 4 0 16,-12 17-1-16,-5-1 0 16,-9 12 1-16,0-8 1 15,-1 6 1-15,9-11 1 0,-1 3-2 16,12-9 0-16,-1 7-3 15,6-4-1-15,2 7 0 16,4-10 1-16,1 5-1 16,8-7 1-16,5 8-1 15,5-10 0-15,7 8 0 16,-1-8-1-16,6-2 1 16,-6-12 0-16,3-1 1 15,-4-6 0-15,-4-4 0 16,-4-4 1-16,-2 4 0 15,-8-2 1-15,-7 4-1 16,-5 1 0-16,-15 6 1 16,-5 1 0-16,-20 6 3 15,-8-1 2-15,-18 7 0 16,4-4 0-16,-7 2-3 16,17-9-21-16,6 1-114 15,19-6 29-15,2-2-302 16</inkml:trace>
          <inkml:trace contextRef="#ctx0" brushRef="#br0" timeOffset="40267.3716">5105 3630 323 0,'-16'5'121'0,"-6"-4"17"16,-1 3-80-16,6-3-17 16,-1 1-11-16,3-2-14 15,2 0-6-15,6 0-5 16,1 0-13-16,7 0-7 16,2 2-20-16,6 4-25 15,1 6-88-15,-2 3 7 0,0 2-193 16</inkml:trace>
          <inkml:trace contextRef="#ctx0" brushRef="#br0" timeOffset="40315.2452">5809 3690 211 0,'-15'26'104'0,"-10"2"15"15,-1-6-52-15,-14-1-11 16,0-2-15-16,-13-3-18 16,0-7-16-16,-9-4-31 15,11-10-50-15,-9-10-53 16,9-5-23-16,-4-7-102 16</inkml:trace>
          <inkml:trace contextRef="#ctx0" brushRef="#br0" timeOffset="40296.2946">5547 2473 356 0,'-10'-7'124'0,"-2"5"18"0,7 2-100 16,4 0-13-16,1 4-17 15,-2 9-8-15,2 5-7 16,-3 9-5-16,1 6-2 16,-5 13-6-16,2-4-2 15,-3 14-2-15,1-1 4 16,-6 17 3-16,3-8 8 16,-1 6 6-16,4-13 3 0,5-3 1 15,6-16-1-15,11 1 0 16,3-11-2-16,8 2-1 15,-1-5 0-15,10 3-4 16,-2-2-4-16,4 8-9 16,-4-6-13-16,4 8-31 15,-8-2-21-15,0 7-37 16,-6-4-17-16,-5 6-37 16</inkml:trace>
          <inkml:trace contextRef="#ctx0" brushRef="#br0" timeOffset="40366.1183">5396 2635 383 0,'26'-3'103'16,"-7"0"31"-16,14-4-105 16,8-1-19-16,21-7-11 15,-1 2-21-15,16-11-112 16,-6 3 21-16,-1-1-275 15</inkml:trace>
          <inkml:trace contextRef="#ctx0" brushRef="#br0" timeOffset="41585.3567">6402 2406 422 0,'-3'2'129'0,"-7"3"25"15,-2 2-121-15,7 11-12 16,3 5-16-16,-1 17-7 16,3 8-6-16,3 15 0 15,1-3-1-15,2 15-6 16,1-9 2-16,-2 10-3 16,-5-13 3-16,-2 6 1 15,-1-23 7-15,3-6 3 16,3-19 3-16,11-4 1 15,2-9 1-15,12 1 1 16,-1-1 0-16,4-1-2 0,-1-1 0 16,4-1-6-16,-6-2-10 15,2 6-49-15,-5 2-14 16,-6 9-3-16,-7 7 7 16,-9 6 30-16,-6 0 61 15,-10 5 25-15,-5-3 8 16,-11 5 13-16,-2 0-19 0,-16 5-7 15,1-5-10-15,-11 0-7 16,6-11-20-16,-6-10-70 16,13-13-60-16,-6-17-8 15,12-16-161-15</inkml:trace>
          <inkml:trace contextRef="#ctx0" brushRef="#br0" timeOffset="41601.3138">6511 2187 300 0,'-13'30'154'0,"-5"-12"-10"16,1-4-54-16,14-6-70 15,3 2-6-15,5-2-12 16,12-1-3-16,4 1 0 16,16-10-3-16,6-6 0 0,20-12 0 15,2-5-2-15,14-10-9 16,-2 1-5-16,7-5-14 15,-11 8-4-15,0-4-12 16,-14 8-8-16,-1-1-64 16,-15 3 20-16,-5-1-162 15</inkml:trace>
          <inkml:trace contextRef="#ctx0" brushRef="#br0" timeOffset="41780.4443">7210 1936 431 0,'-13'12'130'0,"-5"3"28"0,11-3-121 15,7 3-15-15,7 1-13 16,11 2-7-16,5-3-5 16,14 2-8-16,3-5 0 15,8-6-5-15,-3-1 0 16,3-5-1-16,-10-3 5 16,0-2 3-16,-11 2 5 0,-6-2 2 15,-9 3 3-15,-5 2 0 16,-4 0 2-16,-3 0-1 15,0 0 0-15,2 2-1 16,1 6 1-16,-5 17-1 16,-1 11 0-16,-5 22-4 15,-6 11-4-15,-12 25-11 16,-6 2-7-16,-6 21-7 16,0-4 3-16,-7 18 10 15,5-13 13-15,0 13 12 16,5-20 13-16,2 7 1 15,7-24-5-15,2-2-4 16,10-28-7-16,0-7-49 16,9-26-83-16,2-16 11 0,0-21-230 15</inkml:trace>
          <inkml:trace contextRef="#ctx0" brushRef="#br0" timeOffset="42418.4947">7159 2952 436 0,'10'25'159'0,"-2"-13"8"0,14 5-116 15,8-1-27-15,24 2-32 16,9-1 6-16,20-14-14 15,2-16-152-15,10-20 40 16,-19-12-386-16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6:16.2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72EEB7-B70E-4E3D-9F86-470088FBA8B9}" emma:medium="tactile" emma:mode="ink">
          <msink:context xmlns:msink="http://schemas.microsoft.com/ink/2010/main" type="inkDrawing" rotatedBoundingBox="24246,14637 29069,14810 29065,14944 24241,14771" semanticType="underline" shapeName="Other">
            <msink:sourceLink direction="with" ref="{2A93BDFD-E674-4508-94B1-B1D67D8E66A6}"/>
          </msink:context>
        </emma:interpretation>
      </emma:emma>
    </inkml:annotationXML>
    <inkml:trace contextRef="#ctx0" brushRef="#br0">5 2 395 0,'0'12'112'0,"-5"-6"24"16,4-4-112-16,9 0-10 15,5-1-9-15,15 3-1 16,12-4 0-16,22-2 1 16,7-8-1-16,34 3-1 15,5 1-1-15,32 1 0 16,-3 6-1-16,31 8 6 16,-3-1 5-16,35 9 3 15,-5-2 3-15,42-9 9 16,-16-6-5-16,26-5 0 0,-34-5-3 15,22 4-2-15,-40 7-8 16,14 11-3-16,-35 6-4 16,22 7-1-16,-32-2-2 15,17-1-3-15,-25-5-1 16,17 1-1-16,-29-3 0 16,4-2 1-16,-30-3 3 15,-7-3 1-15,-31-7 0 16,-14-4 2-16,-24-2-4 15,-9-1-18-15,-13-5-11 0,-5-6-46 16,-8-7-94-16,-2-1 9 16,-10-1-225-16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36:40.7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39D31A-776C-4B61-B916-C4CBF2E3776D}" emma:medium="tactile" emma:mode="ink">
          <msink:context xmlns:msink="http://schemas.microsoft.com/ink/2010/main" type="inkDrawing" rotatedBoundingBox="18981,16695 30797,15439 30831,15764 19015,17019" shapeName="Other"/>
        </emma:interpretation>
      </emma:emma>
    </inkml:annotationXML>
    <inkml:trace contextRef="#ctx0" brushRef="#br0">73 1349 427 0,'-15'10'112'15,"7"-6"33"-15,4-1-122 16,3-5-10-16,-1 4-5 0,0-2-5 15,-3 3-4-15,-1 4-1 16,-1 1 0-16,-1-1-1 16,1-1-1-16,4-2 5 15,0-1 2-15,3-3-1 16,-2 0-1-16,4-2-1 0,-1 2 0 16,3-1-2-16,7-4 1 15,6 1 3 1,9-2 2-16,6-2-1 0,16-6 0 15,0 1 1-15,15-4-2 16,2 4-1-16,15-5 1 16,-7 1 2-16,16-3 2 15,-9 0 1-15,15-11 4 16,-11 1 3-16,23-7-3 16,-8 4-2-16,24-7 1 15,-5 9-4-15,20-6-2 16,-7 7 0-16,28-1 0 15,-8 6-2-15,29-3 0 16,-14 5-1-16,34-6-1 16,-20 6 1-16,26-5-1 15,-20 6 1-15,36 2 0 16,-31 5 0-16,28 2 4 0,-21 7 1 16,31-3 5-1,-33-1 3-15,31 0 0 0,-21 4-2 16,31-6 0-16,-29 4-4 15,34 1-2-15,-21-1 1 16,25-2 0-16,-26 3 0 16,38-3 2-16,-32-1-2 15,33-4 0-15,-24-4-2 16,31-6-1-16,-32 2-2 16,37-8 0-16,-36 4 0 15,28-1-1-15,-34 1-1 0,26-1 1 16,-40 10-1-1,25-2 1-15,-32 7-1 0,18-1 0 16,-31 6 1-16,25-4-1 16,-36-1 0-16,15-3 0 15,-26-6 0-15,13-6 1 16,-35 0 0-16,3-1 4 16,-31 3 3-16,-2 1 4 15,-34 7 0-15,-4-2 0 16,-25 3-4-16,-2 4-3 15,-14 3-3-15,-3 0 0 16,-9 3-2-16,-5 2 0 16,-10 0 0-16,-3 2-2 15,-9 1 0-15,-3 1-3 16,-2 2 0-16,-1-1-6 0,0 5-4 16,-7 4-11-16,-3-1-10 15,-6 10-10-15,-1 4-3 16,-6 6-50-16,4-3-86 15,-9 8 19-15,1-6-248 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47:28.5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C9FE455-F038-4C23-AAA7-E7F196059484}" emma:medium="tactile" emma:mode="ink">
          <msink:context xmlns:msink="http://schemas.microsoft.com/ink/2010/main" type="writingRegion" rotatedBoundingBox="1191,973 22379,724 22472,8640 1284,8889"/>
        </emma:interpretation>
      </emma:emma>
    </inkml:annotationXML>
    <inkml:traceGroup>
      <inkml:annotationXML>
        <emma:emma xmlns:emma="http://www.w3.org/2003/04/emma" version="1.0">
          <emma:interpretation id="{F4F6476B-51C8-4053-8D5B-B9367F1D6A92}" emma:medium="tactile" emma:mode="ink">
            <msink:context xmlns:msink="http://schemas.microsoft.com/ink/2010/main" type="paragraph" rotatedBoundingBox="12617,699 21608,971 21563,2470 12571,2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F22426-DE4D-48AE-B803-9803FE6D8FB6}" emma:medium="tactile" emma:mode="ink">
              <msink:context xmlns:msink="http://schemas.microsoft.com/ink/2010/main" type="line" rotatedBoundingBox="12617,699 21608,971 21563,2470 12571,2198"/>
            </emma:interpretation>
          </emma:emma>
        </inkml:annotationXML>
        <inkml:traceGroup>
          <inkml:annotationXML>
            <emma:emma xmlns:emma="http://www.w3.org/2003/04/emma" version="1.0">
              <emma:interpretation id="{8F0C7AE5-CF7C-4128-A960-F218AAEA8B26}" emma:medium="tactile" emma:mode="ink">
                <msink:context xmlns:msink="http://schemas.microsoft.com/ink/2010/main" type="inkWord" rotatedBoundingBox="12617,699 15989,801 15943,2300 12571,2198"/>
              </emma:interpretation>
              <emma:one-of disjunction-type="recognition" id="oneOf0">
                <emma:interpretation id="interp0" emma:lang="" emma:confidence="0">
                  <emma:literal>50.080</emma:literal>
                </emma:interpretation>
                <emma:interpretation id="interp1" emma:lang="" emma:confidence="0">
                  <emma:literal>50.000</emma:literal>
                </emma:interpretation>
                <emma:interpretation id="interp2" emma:lang="" emma:confidence="0">
                  <emma:literal>50,080</emma:literal>
                </emma:interpretation>
                <emma:interpretation id="interp3" emma:lang="" emma:confidence="0">
                  <emma:literal>50080</emma:literal>
                </emma:interpretation>
                <emma:interpretation id="interp4" emma:lang="" emma:confidence="0">
                  <emma:literal>50.00</emma:literal>
                </emma:interpretation>
              </emma:one-of>
            </emma:emma>
          </inkml:annotationXML>
          <inkml:trace contextRef="#ctx0" brushRef="#br0">11870-282 181 0,'3'-6'54'0,"2"-1"12"0,0 2-50 0,5 0-9 15,0 2-4-15,-2-1-1 16,-3 3-1-16,0 1 17 15,-3 0 10-15,-4-2 9 16,-1 4 1-16,-4 1 1 16,-4 2-16-16,-9 7-8 15,-5 6-7-15,-7 5 1 16,1 4-1-16,-2 6-2 16,4-7-1-16,3 3-3 15,8-3-1 1,3-1-1-16,6-5-1 15,3 5 0-15,2-2-1 16,4 5-1-16,0 1 1 0,4 9 0 16,4-3-3-16,4 13-2 15,3-7-1-15,4 9 0 0,1-10 0 16,5-2 2-16,-3-13 4 16,4 0 2-16,-1-10 2 15,4 2 1-15,-3-6 0 16,-1 4 1-16,-5-3-3 15,-2-2 1-15,-8-4-1 16,-2 1 6-16,-6-2 2 16,-7 3 3-16,-5-1 1 15,-11 4 8-15,-8 3-3 0,-17 4 4 16,-6 0 0 0,-14 7 2-16,1-2-7 0,-4 2-4 15,12-5-7-15,4 0-5 16,15-8-5-16,6-2-4 15,14-7-4 1,3-1-11-16,7-6-11 0,-1-1-27 16,6-8-20-16,-2-7-50 15,0-5-8-15,2-5-80 16</inkml:trace>
          <inkml:trace contextRef="#ctx0" brushRef="#br0" timeOffset="680.2722">11833-297 344 0,'12'10'91'0,"-2"-3"12"0,13 1-94 15,5 1-15-15,16-3-17 16,2-6 26-16,15-5-5 16,-1-6-5-16,7-8-18 15,-8-1-15-15,-1-5-65 16,-14 2 2-16,-8 5-135 16</inkml:trace>
          <inkml:trace contextRef="#ctx0" brushRef="#br0" timeOffset="1028.6196">12645-469 465 0,'-11'-2'106'0,"-9"-5"40"0,6 7-143 16,13 7-18-16,6 11-19 15,-2 9-15-15,-1 14-22 16,-4 1 5-16,-10 9 7 15,-4-1 20-15,-16 12 20 16,-3-8 30-16,-11 18 19 16,-1-6 6-16,-7 17 11 15,7-7-4 1,-1 19-6-16,10-10-15 0,5 11-11 16,11-15-18-16,5 6-21 15,9-24-12-15,1-5-18 16,9-23-18-16,6-14 5 15,6-19 21-15,11-22 11 0,9-18 21 16,10-22 35-16,2-8 11 16,11-20 10-16,-4 5 3 15,0-15 9-15,-5 12-9 16,2-7-6-16,-14 13-8 16,-1-5-1-16,-7 22-11 15,-6 0-1-15,-10 15-2 16,-11 5 2-16,-7 13-3 15,-9 0 3-15,-7 5 0 0,-5 2 0 16,4 7-4-16,-2 1-3 16,4 11-4-16,-1 11-7 15,6 8-6-15,-6 16-11 16,4 8-11-16,-2 10-76 16,3 3-16-16,4 11-28 15,5-13-45-15</inkml:trace>
          <inkml:trace contextRef="#ctx0" brushRef="#br0" timeOffset="1369.9249">12990 341 446 0,'-10'-4'89'0,"-3"3"37"0,12 7-159 16,9 4-37-16,3 5-67 16,-1 0-10-16,0 9-126 15</inkml:trace>
          <inkml:trace contextRef="#ctx0" brushRef="#br0" timeOffset="2209.3325">13372-267 414 0,'-11'-6'117'0,"-9"-3"28"15,0 6-111-15,12 3-30 0,3 12-7 16,3 6-9 0,-6 13-14-16,-6 8-7 0,-6 12-9 15,-3-1 5-15,-10 10 4 16,1-6 22-16,-4 9 16 15,3-6 12-15,1 8 6 16,11-9 2-16,7 1-9 31,13-16-10-31,11-8 2 0,8-18-6 16,7-12-1-16,3-11 0 0,3-12 0 16,3-10 0-16,6-16-4 15,-2-6-4-15,5-14-18 16,-3 1-3-16,3-6 0 15,-12 11 4-15,-1-8 20 16,-8 12 23-16,-1-11 11 16,-6 9 1-16,2-2 0 15,-4 12-15-15,-1 7-4 0,-5 16-6 16,-6 7-1-16,-4 14-2 16,-9 14-2-16,-3 10-2 15,-8 12-2-15,0 4 0 16,-4 11-3-16,7-6 0 15,2 2-11-15,8-9-13 16,10-1-42-16,7-15-43 16,3-3-8-16,3-10-43 0,5-10 51 15</inkml:trace>
          <inkml:trace contextRef="#ctx0" brushRef="#br0" timeOffset="2485.8281">14001-413 383 0,'4'-3'105'0,"-3"1"22"16,-4 2-107-16,0 13-20 16,1 6-6-16,-8 11 0 15,-5 6 2-15,-6 11 1 16,-3-4 6-16,-4 2 4 15,3-6 2-15,0 8 0 16,5-9 0-16,1 4-3 16,5-9-3-16,1 0-1 15,6-8-2-15,2-7-5 0,5-5-5 16,4-3-4-16,1-6-1 16,5-1-3-16,-2-1 2 15,4-6 6-15,-1-1 3 16,2-6 1-16,-1-6 11 15,5-9 9-15,-4-4 1 16,2-12 4-16,0 7 5 0,1-13-9 16,-2 3-5-16,-3-9-2 15,-2 7-4-15,-8-11-3 16,-4 8 1-16,-7 2 0 16,-5 10-1-16,-2 6 1 15,-1 12-2-15,2 12-1 16,1 6-3-16,3 16-3 15,0 4-5-15,2 18-21 16,5 4-16-16,4 8-28 16,2-4-20-16,9-3-29 15,4-18-5-15,7-8-16 16</inkml:trace>
          <inkml:trace contextRef="#ctx0" brushRef="#br0" timeOffset="3258.773">14597-498 397 0,'2'-1'106'0,"-2"-3"28"16,-5 4-118-16,0 7-15 0,-1 6-17 15,-11 16-9-15,-3 7-3 0,-12 17 1 16,-2 2 13 0,-11 8 12-16,5-6 11 0,-2 6 6 15,13-12 1-15,4 1 2 16,13-16-7-16,9-4-3 16,8-14-5-16,8-6 0 15,7-12-2-15,11-10 1 16,4-9 0-16,10-14 0 31,0-8 0-31,6-13 0 0,-7 1-1 16,4-15 0-16,-10 4 1 15,3-16-1-15,-11 8 1 0,-6-4 0 16,-11 16-1-16,-13 12-28 16,-13 27-63-16,-21 17-40 15,-6 26-36-15,-14 16-66 16</inkml:trace>
        </inkml:traceGroup>
        <inkml:traceGroup>
          <inkml:annotationXML>
            <emma:emma xmlns:emma="http://www.w3.org/2003/04/emma" version="1.0">
              <emma:interpretation id="{92587D84-66F8-425C-BE8C-29673F26DDD2}" emma:medium="tactile" emma:mode="ink">
                <msink:context xmlns:msink="http://schemas.microsoft.com/ink/2010/main" type="inkWord" rotatedBoundingBox="18278,916 21607,1017 21566,2363 18238,2263"/>
              </emma:interpretation>
              <emma:one-of disjunction-type="recognition" id="oneOf1">
                <emma:interpretation id="interp5" emma:lang="" emma:confidence="0">
                  <emma:literal>50.000</emma:literal>
                </emma:interpretation>
                <emma:interpretation id="interp6" emma:lang="" emma:confidence="0">
                  <emma:literal>50.080</emma:literal>
                </emma:interpretation>
                <emma:interpretation id="interp7" emma:lang="" emma:confidence="0">
                  <emma:literal>50.008</emma:literal>
                </emma:interpretation>
                <emma:interpretation id="interp8" emma:lang="" emma:confidence="0">
                  <emma:literal>50.088</emma:literal>
                </emma:interpretation>
                <emma:interpretation id="interp9" emma:lang="" emma:confidence="0">
                  <emma:literal>50.005</emma:literal>
                </emma:interpretation>
              </emma:one-of>
            </emma:emma>
          </inkml:annotationXML>
          <inkml:trace contextRef="#ctx0" brushRef="#br0" timeOffset="4074.1101">17594-205 353 0,'5'-2'76'0,"-3"0"33"0,-1 4-101 16,-1-5-4-16,2 8 6 15,-9-4 1-15,-3 6 2 0,-3 1 2 16,-7 4-1-16,-3-4-3 16,-2 7 2-16,2-2 0 15,0 2-1-15,4 2-2 16,1 3-2-16,6-2-3 15,1 10-2-15,2 1-2 16,4 10-1-16,7 3-1 16,6 11-1-1,6-5-1-15,9 12-4 0,5-9-2 16,4 7-3-16,-4-8 2 16,3 3 1-16,-7-11 4 15,1-1 3-15,-4-9 2 0,-1-4 1 16,-3-8 0-16,-4-5-1 15,-3-7 2-15,-8 1 0 16,-7-1 3-16,-14 5-1 16,-10 1 0-16,-21 7 1 15,-10 1 1-15,-13 1-2 16,5-5 1-16,1-1 2 16,18-6-3-16,4-4-6 15,13-7-3-15,1 0-9 16,4 0-6-16,-1-2-4 15,6 2-12-15,-1-1-47 16,7-8-40-16,2-7-10 0,9-4-105 16</inkml:trace>
          <inkml:trace contextRef="#ctx0" brushRef="#br0" timeOffset="4908.0768">17599-285 245 0,'3'-2'198'0,"6"4"-50"16,11 3-147-16,6 2 139 15,7 4-156-15,5 4-17 16,-4-2-19-16,4 6-35 16,-5-4 3-16,5 1 6 15,-5 4 17-15,4-2 16 16,-9-1 31-16,0-4-42 16,-9-4 13-16,-4-8-119 15</inkml:trace>
          <inkml:trace contextRef="#ctx0" brushRef="#br0" timeOffset="5033.9282">18281-179 486 0,'-21'13'113'0,"-3"2"41"0,8 0-144 0,1 14-13 16,5 0-8-16,-5 18-7 15,0-1-4-15,-3 14-6 16,0-8 7-16,-4 14 3 16,2-3 7-16,-5 10 5 15,4-8 9-15,-1 5 2 16,5-21 0-16,7-4-1 15,9-17-1-15,2-4-5 16,8-13-4-16,6-4-3 16,3-5 0-16,7-9-3 15,1-5 2-15,11-11-1 16,-1-2 4-16,9-11 4 16,-2-2 5-16,7-14 10 15,-7 2 7-15,2-13 6 0,-13-2-1 16,-1-11 0-16,-11 5-7 15,-2-6-5-15,-9 8-6 16,-8 1-2-16,-6 14-3 16,-9 6 0-16,-5 15-1 15,-4 8 2-15,1 14 0 16,-1 2-1-16,5 9-3 16,-4 2-13-16,2 5-10 0,-4 3-36 15,-1 1-48-15,-5 6-34 16,5-1-27-16,-2 8-32 15</inkml:trace>
          <inkml:trace contextRef="#ctx0" brushRef="#br0" timeOffset="5277.0272">18469 777 476 0,'3'2'88'15,"4"-10"40"-15,8-2-232 0,1-3-45 16,1-1-23-16,-2 8-94 16</inkml:trace>
          <inkml:trace contextRef="#ctx0" brushRef="#br0" timeOffset="5831.7301">19228-174 451 0,'-10'-2'124'0,"-5"6"32"16,1 1-124-16,3 6-28 16,1 4-9-16,-2 7-6 0,-1 1-12 15,-2 9-15-15,0-4 5 16,-8 8 2-16,0-1 4 15,-14 13 9-15,0 2 14 16,-7 15 8-16,5-2 2 16,0 10 2-16,14-8-2 15,6 3-1 1,14-13-4-16,10 1-2 16,7-13-3-16,11-1-3 15,1-17-12-15,9-9-7 0,-2-14 1 16,12-15 12-16,-3-17 11 0,7-15 30 15,-6-11 15-15,2-19 3 16,-9 0-10-16,-1-14-6 16,-10 6-19-16,-8-14-7 15,-10 14-4-15,-7-6-1 16,-4 17-1-16,-8 7 1 16,3 26 0-16,-9 14 1 15,0 20 1-15,-8 16-2 16,0 9-3-16,-9 13-13 15,5 4-25-15,1 9-96 16,4 1-1-16,6 6-53 16,4-6 22-16</inkml:trace>
          <inkml:trace contextRef="#ctx0" brushRef="#br0" timeOffset="6780.1308">19588-23 221 0,'3'-1'207'0,"-5"1"-59"15,-3 0-136-15,-3 11 124 16,0 6-150-16,-5 18-12 15,-6 8-5-15,-4 17 2 16,-2 3 9-16,-5 15 3 16,2-7 11-16,-3 14 12 15,2-17 4-15,-2 10 5 16,8-12 2-16,-1-1 0 16,11-15-5-1,10 0-5-15,6-26-7 16,9-10-10-16,4-14-3 0,11-20-6 15,-1-13-1-15,9-20 6 16,-2-9 10-16,7-18 8 0,-8 2 10 16,3-15 6-16,-12 14-3 15,-5-13-1-15,-11 16-6 16,-2 0-2-16,-7 16-4 16,0 12 0-16,-1 18-1 15,-2 10-1-15,-1 13 0 16,-3 7 0-16,-2 2-2 0,-3 6-3 15,3 6-2-15,-3 2-7 16,1 2-12-16,3 6-46 16,5-1-24-1,2-5-40-15,3-5-32 0,7-3-16 16</inkml:trace>
          <inkml:trace contextRef="#ctx0" brushRef="#br0" timeOffset="6876.9376">20084-66 374 0,'-1'13'163'15,"-6"2"-26"-15,-5 12-92 16,4 6-44-16,-9 15-46 15,1 7 35-15,-9 21 4 0,-2-1 1 16,-6 15 1-16,5-7 6 16,-2 11 4-16,7-17-4 15,4 7 1-15,5-19 0 16,4-3-1-16,8-21 0 16,2-8-2-16,8-19-1 15,10-23 2-15,7-22 1 0,15-32 0 16,8-22 1-1,12-30 1-15,0-1-4 0,3-20 0 16,-12 17-1-16,3-8 2 16,-18 23 1-16,4-7 0 15,-10 28 0-15,-5 0-2 16,-12 21-8-16,-10 12-53 16,-14 22-77-16,-18 18 1 15,-9 20-205-15</inkml:trace>
        </inkml:traceGroup>
      </inkml:traceGroup>
    </inkml:traceGroup>
    <inkml:traceGroup>
      <inkml:annotationXML>
        <emma:emma xmlns:emma="http://www.w3.org/2003/04/emma" version="1.0">
          <emma:interpretation id="{A869E855-2719-41B6-A7F6-869F1CD2D11B}" emma:medium="tactile" emma:mode="ink">
            <msink:context xmlns:msink="http://schemas.microsoft.com/ink/2010/main" type="paragraph" rotatedBoundingBox="804,1761 21038,-2568 22605,4752 2370,9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FB319E-C321-4300-8261-9C4942FE6CE5}" emma:medium="tactile" emma:mode="ink">
              <msink:context xmlns:msink="http://schemas.microsoft.com/ink/2010/main" type="inkBullet" rotatedBoundingBox="1197,1442 2914,1422 2949,4429 1232,4449"/>
            </emma:interpretation>
          </emma:emma>
        </inkml:annotationXML>
        <inkml:trace contextRef="#ctx0" brushRef="#br0" timeOffset="-128909.5753">1139 0 233 0,'-32'34'53'15,"-8"6"24"-15,6 3-67 16,-13 11 8-16,2-2 1 15,-11 11 9-15,-4-7 2 0,-11 13 1 16,3-8-8 0,-9 7-2-16,9-5-11 0,0 7-4 15,17-7-4-15,-6 12 0 16,11-4-1-16,-2 19 4 16,4-4 2-16,-5 20 5 15,9-6 2-15,-2 28 0 16,12-5-3-16,0 33-2 15,11-10-6-15,7 23-1 16,9-26 0-16,8 1-2 16,10-38 0-16,9-3 0 15,6-31 0-15,10-6-2 16,0-21 1-16,10-13 1 16,-4-21 0-16,14-17 0 15,-4-16 1-15,16-13 1 16,-6-5-2-16,16-11-1 15,-8 4-3-15,6-3-3 0,-14 6-7 16,4-1-26-16,-15 8-43 16,1 4-43-16,-11 7-23 15,-7 1-69-15</inkml:trace>
        <inkml:trace contextRef="#ctx0" brushRef="#br0" timeOffset="-128301.2784">1579 2401 270 0,'-19'-3'71'0,"0"1"18"0,7 12-83 16,-3 15-5-16,-2 5-9 16,-3 18-2-16,-3 3 2 15,-5 14 2-15,3-5 5 16,3 8 1-16,6-10 2 0,6 0 4 16,8-11 2-16,14-9 9 15,3-13 3-15,16-9 3 16,4-7-3-16,10-16-1 15,-5-6-9 1,6-14-3-16,-7-8-3 0,-1-10 0 16,-10 1-1-16,-1-8 1 15,-14 7 1-15,-7-3 3 16,-12 7-1-16,-14-2 1 16,-7 8-1-16,-14 1-2 15,-4 10-5-15,-10 4-5 16,5 8-2-16,-3 4-5 15,13 4-7-15,11 6-61 16,10 0-33-16,18-2-15 16,7-4-98-16</inkml:trace>
      </inkml:traceGroup>
      <inkml:traceGroup>
        <inkml:annotationXML>
          <emma:emma xmlns:emma="http://www.w3.org/2003/04/emma" version="1.0">
            <emma:interpretation id="{ADC58A12-C82C-4F6F-9656-988834208B5C}" emma:medium="tactile" emma:mode="ink">
              <msink:context xmlns:msink="http://schemas.microsoft.com/ink/2010/main" type="line" rotatedBoundingBox="3774,2096 22177,1880 22202,4028 3799,4245"/>
            </emma:interpretation>
          </emma:emma>
        </inkml:annotationXML>
        <inkml:traceGroup>
          <inkml:annotationXML>
            <emma:emma xmlns:emma="http://www.w3.org/2003/04/emma" version="1.0">
              <emma:interpretation id="{588A0B9F-AD4B-4CB5-B2CE-66A99AF2BBC6}" emma:medium="tactile" emma:mode="ink">
                <msink:context xmlns:msink="http://schemas.microsoft.com/ink/2010/main" type="inkWord" rotatedBoundingBox="3774,2096 7531,2052 7554,4029 3797,4074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27915.8355">2643 1153 274 0,'2'5'87'16,"-1"-4"11"-16,7 4-62 15,14 0-35-15,13-1 4 16,6-1 1-16,18-1-1 16,2-1-1-16,12 2-1 15,-5-1-4-15,3 1-7 16,-14 1-5-16,-7-3-6 15,-15-2-1-15,-6-3 1 16,-14-4 8-16,-8 2-32 16,-10-3-43-16,-14 1 6 15,-9 8-138-15</inkml:trace>
          <inkml:trace contextRef="#ctx0" brushRef="#br0" timeOffset="-126491.6646">2611 1700 110 0,'-6'-3'97'0,"1"-2"-14"16,-4 0-5-16,4 0-45 15,0 2-3-15,2 1-15 16,-2-3 0-16,3 4-2 16,1-4 1-16,-3 3-5 15,4-3-1-15,2 2-3 16,-2-6 5-16,3 4-1 16,1-1 7-16,-1-1 3 15,5-3-2-15,6 2-5 0,11-5 1 16,6-2-5-16,17-2-1 15,7-1-1-15,21-7-1 16,-1 3-4-16,16-1 1 16,-9 1-1-16,7 4-2 15,-19 3-3-15,3 5-17 16,-20 7-17-16,-1 3-79 16,-19 3-9-16,-8 7-36 15,-18 0-4-15</inkml:trace>
          <inkml:trace contextRef="#ctx0" brushRef="#br0" timeOffset="-124427.8462">4051 1408 393 0,'-12'14'88'16,"-3"-13"43"-16,10 3-115 16,12 2-7-16,8 6 0 15,5 1-2-15,5 4-6 16,-1-1 0-16,8 4-1 0,-2-2 0 16,3 1-3-16,-1 1 0 15,2-4-6-15,-2-2-2 16,3-6-4-16,0-3-8 15,6-9-28-15,-1 1-20 16,5-5-49-16,-9-4-15 16,4-6-78-16</inkml:trace>
          <inkml:trace contextRef="#ctx0" brushRef="#br0" timeOffset="-123849.3823">4882 885 241 0,'35'-28'57'0,"10"-8"36"0,0 4-70 16,18 0 2-16,-2 4 1 16,14 0-3-16,-8 3-13 15,4 4 0-15,-13 7-2 16,-3 8 0-16,-20 4 0 15,-4 12 4-15,-13 8 0 16,-9 12 2-16,-9 8-1 16,-15 25 0-16,-10 7-5 15,-15 18-1-15,-6-3 1 0,-24 11 0 16,0-15 0-16,-11 11-2 16,3-14-1-16,-7 10-2 15,19-5-2-15,1 6 0 16,18-11-1-16,8 2-1 15,14-14 0-15,8-7 0 16,14-15-1-16,8-2 1 16,5-9 0-16,13 0 0 15,4-4 0-15,9-3 1 16,4-4 0-16,11-4-7 16,-2-6-15-16,9-6-66 15,-7-2-41-15,9-16-23 16,-14-6-91-16</inkml:trace>
          <inkml:trace contextRef="#ctx0" brushRef="#br0" timeOffset="-123455.2699">6252 738 245 0,'7'-20'148'0,"-7"6"-13"0,-2 4-34 16,4 12-88-16,-6 16-2 16,-2 14-7-16,-9 24-11 15,-10 14 3-15,-12 23-4 16,-8-2 0-16,-13 17 0 15,0-13 4-15,-6 8 2 16,9-14 4-16,3 4 1 16,17-20 2-16,12 0 0 15,15-18-2-15,11 0-1 16,9-10 0-16,9 0-4 16,6-12-2-16,6-7 0 15,4-11-3-15,11-8-25 16,2-10-14-16,4-9-78 15,-7-6-3-15,1-14-164 16</inkml:trace>
          <inkml:trace contextRef="#ctx0" brushRef="#br0" timeOffset="-123208.1796">6320 1365 168 0,'-13'12'174'0,"-2"4"-53"15,0 18-103-15,10 9 94 16,-3 26-133-16,-2 9-3 0,-10 30-1 16,-5 0 3-16,-13 20 7 15,-2-13 12-15,-3 16 3 16,6-25-5-16,9 0-6 16,10-28-9-16,4-16-10 15,11-31 3-15,3-16-25 16,2-26-34-16,6-19 15 15,5-13-109-15</inkml:trace>
        </inkml:traceGroup>
        <inkml:traceGroup>
          <inkml:annotationXML>
            <emma:emma xmlns:emma="http://www.w3.org/2003/04/emma" version="1.0">
              <emma:interpretation id="{20BFDE56-E435-4EF7-BF97-0816F41C6CD9}" emma:medium="tactile" emma:mode="ink">
                <msink:context xmlns:msink="http://schemas.microsoft.com/ink/2010/main" type="inkWord" rotatedBoundingBox="8033,2115 12253,2065 12271,3644 8051,3693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22758.1057">7004 1066 376 0,'12'-40'90'0,"-1"2"33"0,-2 5-107 16,2 5-13-16,2 15-2 15,-4 21 0-15,-11 20-2 16,-11 37-1-16,-9 16 0 16,-11 37-1-16,-3 5-2 0,-6 21 0 15,9-13-1 1,3 7-2-16,10-30-1 0,10-12-5 15,13-34-2-15,6-21-3 16,6-27 5-16,10-19 8 16,-2-20 5-16,10-20 5 15,2-11 3-15,10-26-1 16,-2-4-4-16,5-19-1 16,-7 4-1-16,1-14 6 15,-12 16 2-15,-9-12 3 16,-9 14 1-16,-10-4 0 15,-11 18-5-15,-11 8-4 16,-4 26-9-16,-15 10-13 16,1 26-3-16,-3 21-2 15,3 16 1-15,3 25-27 16,10 11-47-16,2 20 10 16,11 3-162-16</inkml:trace>
          <inkml:trace contextRef="#ctx0" brushRef="#br0" timeOffset="-122498.4812">7341 2008 412 0,'2'1'67'0,"1"4"-46"16,2 7-144-16,0 11-43 16,2 7-44-16</inkml:trace>
          <inkml:trace contextRef="#ctx0" brushRef="#br0" timeOffset="-121987.2282">8151 948 441 0,'-16'0'101'0,"-11"4"38"16,-5 7-131-16,13 11-14 15,-10 23-11-15,-1 10-12 0,-13 26-3 16,0 9 3-16,-10 26 6 16,7-5 10-16,-1 28 10 15,12-7 2 1,5 10 2-16,14-20-1 0,4-15 2 15,9-37 0-15,6-25 4 16,4-30 0-16,9-27 0 16,8-18-2-16,10-26-10 15,5-15-18-15,9-27-35 16,-3-5-1-16,4-17 4 16,-7 11 12-16,1-11 32 15,-8 17 40-15,0-6 11 16,-10 16 3-16,1-9 2 15,-8 19-14-15,-4 4-1 16,-6 24-8-16,-5 10-1 16,-6 28-9-16,-5 17-6 15,-6 20-7-15,-2 22-3 0,-4 13-7 16,3 23-33-16,4 1-54 16,1 13-9-16,7-9-51 15,5-2 19-15</inkml:trace>
          <inkml:trace contextRef="#ctx0" brushRef="#br0" timeOffset="-121521.2676">8712 874 423 0,'-16'11'89'0,"-13"13"39"16,0 14-130-16,-5 23-15 16,1 9-6-16,-10 23-1 15,3-2 1-15,-8 19 4 16,8-7 14-16,2 18 5 16,13-10 2-16,9 10-1 15,11-21 0-15,6-14 0 16,9-26-2-16,8-20-1 15,2-25 3-15,12-22 6 16,4-18-1-16,9-28 2 0,-2-12 2 16,11-29-3-16,-10-4-5 15,4-18 1-15,-11 9 0 16,0-14 2-16,-13 17 0 16,1-4 1-16,-10 18 0 15,-10-1-1-15,-8 21-1 16,-10 14-2-16,-12 22-4 15,-5 26-24-15,-2 25-26 0,-6 26 14 16,5 10 0-16,3 18 3 16,7-1-39-16,8 10 4 15,8-17-30-15,14 0-73 16</inkml:trace>
          <inkml:trace contextRef="#ctx0" brushRef="#br0" timeOffset="-121101.3198">9408 656 424 0,'-5'17'91'0,"-7"8"36"16,-3 25-133-1,2 14-12-15,-9 34-4 0,-1 5 0 16,-2 28 3-16,5-3 9 16,5 27 4-16,12-16 5 15,3 10 1-15,8-29 3 16,4-14 8-16,-2-43 3 16,3-18 4-16,2-32-1 15,10-19 1-15,0-14-6 0,13-22-3 16,0-12-6-16,11-26-2 15,-6-2-5-15,0-19 2 16,-8 12 2-16,-5-23 3 16,-10 16 2-16,-5-12 2 15,-7 17-4-15,-12-10-4 16,-7 26-6-16,-16-2-28 16,-3 24-39-16,-9 2-58 15,4 18-17-15,-3 9-108 16</inkml:trace>
          <inkml:trace contextRef="#ctx0" brushRef="#br0" timeOffset="-119192.9562">10326 1642 371 0,'-3'4'83'0,"1"-6"34"16,4 0-111-16,8 2-1 15,0 0-4-15,3 2 0 0,0 1-2 16,0-1-2-16,-1 1-1 15,0 1-1-15,-2-3 1 16,0 1 2-16,0 1 4 16,4-3 2-16,5-5 2 15,11 0 0-15,1-5-1 16,14-3-2-16,1-2-1 16,9 0-3-16,-3-1-1 15,7-3-9-15,-7 1-13 16,4 0-39-16,-9 0-31 0,-2-1-23 15,-14 1-32-15,-6-4 18 16</inkml:trace>
          <inkml:trace contextRef="#ctx0" brushRef="#br0" timeOffset="-118901.2603">10851 1134 285 0,'-22'10'91'0,"0"9"18"16,6 4-81-16,-2 13-10 0,4 1-11 15,1 16-8-15,0 0-4 16,-4 9 0-16,2-6 0 15,0 15-4-15,2-3-3 16,0 19-19-16,-1-4-18 16,3 6-36-16,-4-16-13 15,-5-6-19-15,3-22-3 16</inkml:trace>
        </inkml:traceGroup>
        <inkml:traceGroup>
          <inkml:annotationXML>
            <emma:emma xmlns:emma="http://www.w3.org/2003/04/emma" version="1.0">
              <emma:interpretation id="{9B7E3C9B-DE4C-4390-AE99-06141305F8C0}" emma:medium="tactile" emma:mode="ink">
                <msink:context xmlns:msink="http://schemas.microsoft.com/ink/2010/main" type="inkWord" rotatedBoundingBox="13104,2110 17818,2054 17842,4079 13128,4135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13161.1596">11945 1138 174 0,'-17'6'68'0,"4"-1"12"0,1-1-37 15,5-4-12-15,4 1-2 16,0-1-12-16,6 2-5 16,2 0-2-16,7 3 7 15,4-4 2-15,16 4 8 16,4-3 3-16,21 1 1 16,9-1-9-16,24 0-3 15,1-1-7-15,25-2-3 16,-3 1-6-16,28-7 0 15,-6-1 0-15,24-4 0 16,-13-1 0-16,22-6 4 16,-20-1 4-16,23-13 6 15,-19-3 6-15,23-12-3 16,-22-1-3-16,22-7-2 0,-23 8-6 16,10 0-7-16,-24 13 2 15,11 3-1-15,-27 14-1 16,7 5-2-16,-18 8 1 15,2 0 0-15,-18 3 0 16,0-3 3-16,-22-1 0 16,0-1 0-16,-20 0 1 15,-8-1-1-15,-17 6-2 16,-10 1 0-16,-11 2-1 0,-12 3-8 16,-12-1-3-16,-9 0-3 15,-9 1-3-15,-10-1-2 16,0-1 6-16,-6 1 0 15,4 0-1-15,-6 2-21 16,6 3-37-16,-11 4-74 16,0 1-8-16,-18 2-166 15</inkml:trace>
          <inkml:trace contextRef="#ctx0" brushRef="#br0" timeOffset="-112629.1497">12409 2152 290 0,'44'-25'108'0,"-1"-5"12"0,13-5-68 16,6 0-35-16,16-3-1 15,-5 5-12-15,11-5-3 16,-6 3-1-16,5-1-3 16,-16 2 0-16,1 1-1 15,-22 7 1-15,-3-1 1 16,-14 5 2-16,-8-1 3 16,-12 8 1-16,-6 4 0 15,-8 6-1-15,-12 15-9 16,-6 13-5-16,-15 20-2 15,-5 12 0-15,-17 18 0 16,4 2 9-16,-11 14-20 0,9-9-40 16,-5 11-45-16,8-6-22 15,-6 13-87-15</inkml:trace>
          <inkml:trace contextRef="#ctx0" brushRef="#br0" timeOffset="-112357.9218">13324 2212 408 0,'7'13'91'0,"-11"9"38"15,-2 3-118-15,-6 21-13 16,-3 7-13-16,-11 25-78 16,-8 0-36-16,-14 10-27 15,-1-11-87-15</inkml:trace>
          <inkml:trace contextRef="#ctx0" brushRef="#br0" timeOffset="-111756.2818">13588 2114 210 0,'-38'61'111'0,"1"9"-2"16,11-10-52-16,6 13-20 15,13-12-21-15,9 4-7 0,6-15-10 16,14-9-3-1,3-22-2-15,13-18-2 0,5-17 1 16,12-28 0-16,-2-12 5 16,8-22 2-16,-7-5 2 15,5-20 3-15,-9 10 3 16,5-17 4-16,-10 11 1 16,1-11 2-16,-13 14-3 15,-4-2 0-15,-13 25-4 0,-9 10-2 16,-15 26-1-1,-9 17-2-15,-8 20-2 0,-8 20-5 16,-2 15-4-16,-5 17-6 16,4 4-3-16,-4 11-24 15,7-3-21-15,-4 3-53 16,5-14-11-16,-1 0-102 16</inkml:trace>
          <inkml:trace contextRef="#ctx0" brushRef="#br0" timeOffset="-112040.0847">13782 1757 420 0,'9'-25'90'0,"-4"7"38"16,1 8-129-16,1 16-17 15,-7 13-26-15,-10 17-85 16,-5 6 7-16,-15 14-201 16</inkml:trace>
          <inkml:trace contextRef="#ctx0" brushRef="#br0" timeOffset="-111199.6666">14667 1606 384 0,'7'-17'91'0,"-4"-4"32"0,4 1-111 16,1 6-15-16,0 6-17 15,-6 10-4-15,-4 6-1 16,-6 7 0-16,-7 8 3 15,-5 9 17-15,-11 11 2 16,-4 3 2-16,-15 19 9 16,0 2 5-16,-10 16 6 15,7-5 0-15,-1 16 1 16,14-11-7-16,6 14-4 16,16-18-7-16,8 3-3 15,9-21-2-15,7-11-2 16,4-24-1-16,5-12 1 15,3-14 3-15,7-14 3 16,0-9 2-16,7-13 2 0,-1-4-2 16,1-15 0-1,-7 7-2-15,-5-2 1 0,-9 10 0 16,-6-1 0-16,-10 17 0 16,-6 6-3-16,-6 7-3 15,-8 7-2-15,-1 13-6 16,-1 1-41-16,7 1-62 15,-1 7 5-15,6-8-175 16</inkml:trace>
          <inkml:trace contextRef="#ctx0" brushRef="#br0" timeOffset="-110538.6927">16165 1053 355 0,'15'-3'79'0,"9"1"32"16,6-1-103-16,12 3-12 16,1 5-10-16,5 6-15 15,-6 3-6-15,2 4-15 16,-4 2-34-16,0 0-12 15,-7-4-7-15,6 4-34 0</inkml:trace>
          <inkml:trace contextRef="#ctx0" brushRef="#br0" timeOffset="-110324.2395">16336 1123 402 0,'-17'53'85'0,"-1"10"33"15,8 5-134-15,-3 18-88 16,-2-3-19-16,-2 10-37 15,2-10-41-15</inkml:trace>
        </inkml:traceGroup>
        <inkml:traceGroup>
          <inkml:annotationXML>
            <emma:emma xmlns:emma="http://www.w3.org/2003/04/emma" version="1.0">
              <emma:interpretation id="{C93953ED-A9CE-43C8-81A0-19789A503F39}" emma:medium="tactile" emma:mode="ink">
                <msink:context xmlns:msink="http://schemas.microsoft.com/ink/2010/main" type="inkWord" rotatedBoundingBox="18316,2280 22181,2234 22194,3265 18328,3310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05260.2574">17104 1495 273 0,'23'3'154'16,"16"-6"-13"-16,6-7-56 15,33-5-52-15,11 0-19 16,31 0-9-16,4 2-6 15,31 8-9-15,-13 10-4 16,24 11-1-16,-18 12 0 16,15 16 2-16,-22 0 8 0,20 9 5 15,-22-6 8 1,21-2 12-16,-17-17 3 0,18-3 6 16,-25-17-1-16,20-4-4 15,-28-6-11-15,14-1-4 16,-27-1-6-16,9 1-5 15,-24-4-2-15,13-1-3 16,-20-5-1-16,10-7 1 16,-18-3 3-16,4-1 3 15,-19 3 5-15,-4 1 1 16,-14 6 0-16,-9 3-1 16,-17 4-4-16,-7 2-2 15,-13 0-1-15,-2 7-1 16,-6 1 0-16,-3 4 0 15,-2 1 0-15,-8 10-1 16,-4 1-3-16,-8 7-4 16,-3 1 0-16,-6 3-17 15,1-4-30-15,-8 7-84 0,-2-4 5 16,-17 4-208-16</inkml:trace>
          <inkml:trace contextRef="#ctx0" brushRef="#br0" timeOffset="-107886.6099">18124 839 421 0,'1'10'54'0,"4"-5"-20"15,5 3-160-15,-2 4-17 16,-3-6-96-16</inkml:trace>
        </inkml:traceGroup>
      </inkml:traceGroup>
      <inkml:traceGroup>
        <inkml:annotationXML>
          <emma:emma xmlns:emma="http://www.w3.org/2003/04/emma" version="1.0">
            <emma:interpretation id="{205B4CCB-D485-441E-99C6-222F2FB01CED}" emma:medium="tactile" emma:mode="ink">
              <msink:context xmlns:msink="http://schemas.microsoft.com/ink/2010/main" type="line" rotatedBoundingBox="2731,6557 22104,2410 22605,4752 3232,8898"/>
            </emma:interpretation>
          </emma:emma>
        </inkml:annotationXML>
        <inkml:traceGroup>
          <inkml:annotationXML>
            <emma:emma xmlns:emma="http://www.w3.org/2003/04/emma" version="1.0">
              <emma:interpretation id="{76EAD77B-1226-4CB0-BA7A-AB08637359D8}" emma:medium="tactile" emma:mode="ink">
                <msink:context xmlns:msink="http://schemas.microsoft.com/ink/2010/main" type="inkWord" rotatedBoundingBox="2986,7746 3795,7572 4041,8725 3232,889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9334.1819">2533 6153 357 0,'-15'21'99'0,"4"-7"28"15,-1 12-100-15,9 3-12 0,-4 12-4 16,2 4-7-16,-3 18-3 16,-5-3 0-16,-9 16 0 15,-1-5 0-15,-9 17-1 16,1-1 0-16,-4 19-1 16,2-5-5-1,-1 16-28-15,6-15-32 0,2 0-63 16,11-28-16-16,3-14-117 15</inkml:trace>
          <inkml:trace contextRef="#ctx0" brushRef="#br0" timeOffset="28755.3587">1899 6561 168 0,'-12'10'90'15,"1"2"0"-15,1-2-41 0,0 0-7 16,0 3-18-16,3 0-4 16,4-3-8-16,5 2-3 15,-1-5-6-15,6-2 1 16,3-4-1-16,2 3 5 16,4-1 2-16,6-1 2 0,1 1 0 15,12 2 1 1,1 0-3-16,16 0-1 0,3 1-3 15,9 4-1 1,-1 0-2-16,7 0-1 16,-12-1-2-16,5-4-2 15,-14-4-1-15,0-4-11 0,-10-5-9 16,0-6-35-16,-9-4-62 16,0-12 2-16,-10 0-147 15</inkml:trace>
        </inkml:traceGroup>
        <inkml:traceGroup>
          <inkml:annotationXML>
            <emma:emma xmlns:emma="http://www.w3.org/2003/04/emma" version="1.0">
              <emma:interpretation id="{1126E5BE-46E3-42AB-B1E5-98D302B1CDEF}" emma:medium="tactile" emma:mode="ink">
                <msink:context xmlns:msink="http://schemas.microsoft.com/ink/2010/main" type="inkWord" rotatedBoundingBox="4395,6300 9392,5231 9829,7273 4832,834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453.6209">3767 4939 280 0,'-28'4'121'0,"4"-3"8"0,6 1-71 16,5-2-21-16,11-2-22 0,5 1 1 15,4-3-14-15,3-1-1 16,3-1 0-16,9-3 0 16,-1 1 0-16,6-5 0 0,1-4-1 15,9-4 1 1,-6 1-1-16,9-12 1 0,0 2 0 16,8-3 3-1,-8 3 0-15,8 0 1 16,-3 12-1-16,0 6 0 15,-12 11-3 1,-1 12 0-16,-16 13 1 16,-14 19-1-16,-14 8 1 15,-19 26-1-15,-11 6 0 16,-21 21 0-16,-3-2-1 16,-22 17 1-16,5-9-1 15,-17 12 0-15,14-17 1 0,-4 3 1 16,22-22 0-1,10-9 2-15,25-21 0 16,9-8-1-16,19-16-1 0,9-7 0 16,9-7-1-16,12-8 1 15,7-5 0-15,17-5 1 16,4-2 0-16,20-4-1 16,-1-1-1-16,9 2-2 0,-14 0-2 15,6 3-7-15,-19 7-5 16,3 2-21-16,-12 0-21 0,6-4-86 15,-11-6 7-15,10-12-194 16</inkml:trace>
          <inkml:trace contextRef="#ctx0" brushRef="#br0" timeOffset="33150.2492">5133 4783 424 0,'-2'-20'117'0,"-11"2"43"0,1 2-128 16,9 9-13-16,-5 2-4 16,0 10-11-16,-9 16-10 15,-1 11 6-15,-11 11-3 16,0 9 0-16,-8 12 0 15,4-6-1-15,-7 9 1 16,4-7 2-16,-1 1 1 16,5-11 2-16,8 5 2 15,9-9-1-15,8 9 0 16,10-5-1-16,12 11 0 16,3-6-2-1,12 8-2-15,2-12-2 0,6 3 0 16,-3-16 0-16,3 0 0 0,-10-11 3 15,2 4 0-15,-10-6 1 16,-8 0 1-16,-7-5 2 16,-12 3 0-16,-6-3 1 15,-19 3 2-15,-6 0-1 0,-18 1-1 16,-2-3 0 0,-17-6-2-16,8-10-1 0,-6-10-1 15,14-6-3-15,-4-18-2 16,16-5-5-16,4-15-3 15,11-2 0-15,6-15-4 16,16 1-3-16,7-13-30 16,11 5-93-16,12-12 17 15,3 10-250-15</inkml:trace>
          <inkml:trace contextRef="#ctx0" brushRef="#br0" timeOffset="33267.6067">5116 4709 371 0,'59'-2'111'0,"10"-5"35"0,-4-4-106 16,15 4-8-16,-9 5-6 15,9 7-14 1,-14 4-12-16,6 11-15 0,-18 0-15 15,-1 13-119-15,-16 3 22 16,-9 17-289-16</inkml:trace>
          <inkml:trace contextRef="#ctx0" brushRef="#br0" timeOffset="33514.6353">5546 6087 409 0,'-24'36'129'0,"4"-19"21"0,3-6-106 0,12-2-35 15,7 2-18 1,3-3-34-16,3-1-107 16,2-7 12-16,3-13-262 15</inkml:trace>
          <inkml:trace contextRef="#ctx0" brushRef="#br0" timeOffset="33966.3179">6234 4996 224 0,'0'5'201'0,"-4"8"-54"16,-4 22-135-16,-4 8 136 0,-9 23-146 15,-7 13-4-15,-9 27-2 16,-1-3-1-16,-9 33-4 16,4-7 0-16,-3 16-2 31,9-24 2-31,4-5 5 0,15-41 4 16,6-17 7-16,11-33 4 15,6-14 1-15,5-19 1 16,13-18 0-16,5-14-4 0,17-20-3 15,1-8-3-15,7-18-5 16,-6 6-3-16,-1-21 0 16,-12 13 1-16,-1-17 2 0,-12 15 1 15,-1-9 1-15,-8 21 2 16,-7-2-1-16,-12 19 1 16,-4 4 1-16,-6 22 0 15,-5 9-1-15,6 18-1 16,-6 16-4-16,4 13-4 15,-5 14-2-15,4 3-12 0,0 12-12 16,9-5-60 0,1 5-50-16,14-9-13 15,12-1-128-15</inkml:trace>
          <inkml:trace contextRef="#ctx0" brushRef="#br0" timeOffset="34424.3424">6616 5222 192 0,'59'-30'102'0,"-12"10"28"16,-4 0-57-16,-13 10-16 0,-7 3-4 15,-10 7-27-15,-4 4-26 16,-8 2 7-16,-6 11-4 16,-6 4-5-16,-14 19 0 15,-8 5 0-15,-9 21 2 16,1 4 2-16,-3 28 0 0,11-3 1 15,3 19-1-15,12-14-1 16,3 0-1 0,10-29 0-16,4-13 0 15,7-28 0-15,6-10 1 0,3-20 1 16,8-17 0-16,0-11 2 16,10-20-1-16,1-10-1 15,4-24-1-15,-5-4 0 0,5-23 0 16,-6 6-1-16,-1-20 1 15,-4 18 0-15,-2-6 4 16,-10 26 2-16,-4 7 1 16,-9 28 3-16,-9 14 0 15,-6 24-5-15,-9 21-12 16,-4 15-10-16,-11 21-15 16,1 8-6-16,-6 17-25 15,6-5-10-15,3 5-54 16,13-14 1-16,10-4-113 15</inkml:trace>
          <inkml:trace contextRef="#ctx0" brushRef="#br0" timeOffset="35254.544">7442 5167 374 0,'15'-33'129'0,"-5"-6"15"16,-2 8-104-16,-1-1-13 0,-5 14-20 15,-7 10-9-15,-5 13-6 16,-10 18-5-16,-7 14 2 16,-7 17 0-16,-5 9 5 15,-2 29 2-15,4 1 4 0,-1 31 0 16,10-4 0-16,3 16 0 31,8-22 0-31,11-6 0 0,6-35 0 16,10-18 4-16,6-27 1 15,6-14 4-15,3-21 2 16,10-21 1-16,-4-14-3 0,16-27-1 16,-2-11-4-16,9-30-2 15,-7 2-1-15,3-24 0 16,-14 9 0-16,-9-13-1 15,-16 18 1-15,-11 0-1 16,-13 30 0-16,-14 15-1 0,-4 33-6 16,-11 28-8-16,1 29-7 15,-7 28-8-15,6 13-7 16,1 22-103-16,9-2 33 16,7 10-267-16</inkml:trace>
          <inkml:trace contextRef="#ctx0" brushRef="#br0" timeOffset="35391.7254">8500 5456 524 0,'-12'33'111'0,"6"-5"50"0,15-11-159 16,11 8-26-16,-3-4-17 16,-2 4-119-16,-2-3 13 15,-3-7-278 1</inkml:trace>
        </inkml:traceGroup>
        <inkml:traceGroup>
          <inkml:annotationXML>
            <emma:emma xmlns:emma="http://www.w3.org/2003/04/emma" version="1.0">
              <emma:interpretation id="{097CD482-5B06-48B9-90A7-29183E009A01}" emma:medium="tactile" emma:mode="ink">
                <msink:context xmlns:msink="http://schemas.microsoft.com/ink/2010/main" type="inkWord" rotatedBoundingBox="10537,4886 16514,3607 16909,5452 10932,6731">
                  <msink:destinationLink direction="with" ref="{75C6FF6D-B8B6-42DE-9DCA-917DD493A43B}"/>
                </msink:context>
              </emma:interpretation>
              <emma:one-of disjunction-type="recognition" id="oneOf8">
                <emma:interpretation id="interp16" emma:lang="" emma:confidence="0">
                  <emma:literal>1-1</emma:literal>
                </emma:interpretation>
                <emma:interpretation id="interp17" emma:lang="" emma:confidence="0">
                  <emma:literal>1 -1</emma:literal>
                </emma:interpretation>
                <emma:interpretation id="interp18" emma:lang="" emma:confidence="0">
                  <emma:literal>7-1</emma:literal>
                </emma:interpretation>
                <emma:interpretation id="interp19" emma:lang="" emma:confidence="0">
                  <emma:literal>1 -11</emma:literal>
                </emma:interpretation>
                <emma:interpretation id="interp20" emma:lang="" emma:confidence="0">
                  <emma:literal>„-1</emma:literal>
                </emma:interpretation>
              </emma:one-of>
            </emma:emma>
          </inkml:annotationXML>
          <inkml:trace contextRef="#ctx0" brushRef="#br0" timeOffset="38026.644">9463 3963 383 0,'-14'-1'107'0,"-1"-4"31"0,7 0-109 0,6 6-10 15,6 3-9 1,1 6-6-16,3-1-4 16,10 6-5-16,2-1 5 0,10-3 0 15,3-2-1-15,11-8 1 16,0-7 1-16,14-11 4 16,1-6 1-16,12-14 2 15,-5-1 1-15,11-12-1 16,-9 0-2-16,10-9-2 15,-8 2-2-15,11-9-1 16,-10 9 0-16,7-6-1 16,-10 10 1-16,2-2-1 15,-15 6 1-15,0-3-1 16,-14 9 1-16,-3 5 0 16,-14 8-1-16,-5 8 1 0,-9 11 1 15,-6 4 0-15,-8 7 0 16,-10 15 1-16,-8 12 0 15,-15 17 0 1,-4 10 0-16,-14 20 0 0,4 3 1 16,-11 17-1-16,12-2-1 15,-8 22 0-15,9-6-1 16,-8 18 0-16,9-16 0 16,-2 4-1-16,12-29-1 15,0-7-5-15,11-27-4 16,4-4-8-16,6-16-6 0,4-2-38 15,5-13-53-15,3-4-31 16,8-12-37-16,4-10-26 16</inkml:trace>
          <inkml:trace contextRef="#ctx0" brushRef="#br0" timeOffset="39101.0103">11071 3953 380 0,'5'-1'79'0,"10"1"44"0,5 0-114 0,12 5 0 15,4 0 0-15,16 3-2 16,-1-2-5-16,9-4-1 16,0 0 1-16,4-4-1 15,-7-1-1-15,3 0 1 16,-9 3-1-16,4-2 1 16,-12 4-1-16,2-2 1 15,-5 0-4-15,0 3-35 16,-9 2-87-16,-3 0 14 15,-9 1-236-15</inkml:trace>
          <inkml:trace contextRef="#ctx0" brushRef="#br0" timeOffset="39458.3855">13316 3505 425 0,'13'2'105'0,"7"1"35"0,5 0-127 0,10 4 0 16,-4 3-9-16,6 0-2 16,-6-3-2-16,9-3 0 15,-5-8 0-15,7-8 2 16,-6-6 3-16,9-11 4 0,-7-2 3 15,10-14 3 1,-3-1-1-16,8-18-1 16,0 1-6-16,7-10-1 0,-3 7-3 15,6-7-2 1,-9 13-1-16,3-3-1 0,-9 13-2 16,2 0 0-16,-14 14 0 15,-4 1 1-15,-11 10 0 16,-6 7 1-16,-10 10 0 15,-13 6 1-15,-8 14 0 0,-13 14 0 16,-6 12 0-16,-13 20 1 16,3 7 1-16,-11 25-1 15,3 4-1-15,-7 28 1 16,5-5-1-16,-6 15-1 16,8-11 0-16,-5 7-4 15,11-29-3-15,-4-2-7 16,9-19-6-16,-4-10-38 15,8-20-69-15,-4-8-20 16,9-17-47-16,-7-8-1 16</inkml:trace>
          <inkml:trace contextRef="#ctx0" brushRef="#br0" timeOffset="40243.3131">12242 4393 384 0,'-14'10'131'16,"9"2"11"-16,9-7-99 0,17 1-28 16,13-1-13-1,17-1-2-15,4-8-2 0,15-6-2 16,1-6 0-16,17-6 0 16,-2-3 3-16,25-6 7 15,-4 1 4-15,26-3 8 16,-4 3 2-16,29 2 2 15,-11 8-4-15,26-4-3 16,-18 4-7-16,16 1-4 16,-25 2-2-16,13-3-2 15,-25 5 0-15,9 3-1 16,-18-1 1-16,8-5 0 16,-21 1 0-16,16-4 0 0,-18-1 1 15,3 1 0-15,-22 2 0 16,-5 4 0-16,-24 4-1 15,-6 4 0-15,-21 5-2 16,-8 1-5-16,-14 6-4 16,-8 6-11-16,-12 4-3 15,-9 10-8-15,-6 2-2 16,-14 3-42-16,-3-4-67 0,-12-1 8 16,-1-5-199-16</inkml:trace>
        </inkml:traceGroup>
        <inkml:traceGroup>
          <inkml:annotationXML>
            <emma:emma xmlns:emma="http://www.w3.org/2003/04/emma" version="1.0">
              <emma:interpretation id="{8F3857E7-6896-482E-A273-136BFF4381C9}" emma:medium="tactile" emma:mode="ink">
                <msink:context xmlns:msink="http://schemas.microsoft.com/ink/2010/main" type="inkWord" rotatedBoundingBox="18714,3783 22236,3030 22502,4271 18979,5025"/>
              </emma:interpretation>
              <emma:one-of disjunction-type="recognition" id="oneOf9">
                <emma:interpretation id="interp21" emma:lang="" emma:confidence="0">
                  <emma:literal>2</emma:literal>
                </emma:interpretation>
                <emma:interpretation id="interp22" emma:lang="" emma:confidence="0">
                  <emma:literal>z</emma:literal>
                </emma:interpretation>
                <emma:interpretation id="interp23" emma:lang="" emma:confidence="0">
                  <emma:literal>Z</emma:literal>
                </emma:interpretation>
                <emma:interpretation id="interp24" emma:lang="" emma:confidence="0">
                  <emma:literal>L</emma:literal>
                </emma:interpretation>
                <emma:interpretation id="interp2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-102219.4472">20361 2052 300 0,'-10'14'88'15,"2"2"5"-15,2-7-90 16,2-1-18-16,6-3-10 0,0-2 2 15,3-1 18-15,3-5 25 16,2-4 11-16,3-6 13 16,4-2 1-16,8-5-3 15,-2-2-17-15,10-4-6 16,2 1-8-16,5-4-3 16,-2 3-5-16,7 1 0 15,-10 5-2-15,-2 2 1 16,-3 6-2-16,-5 2 0 15,-7 7 1-15,-5 5 0 16,-5 3 2-16,-6 6 3 16,-4 11 2-16,-6 4 0 15,-4 6-1-15,-7 11-4 16,-6 0-4-16,-12 7-2 0,-3 0 1 16,-10 8 0-16,2-5 2 15,-5 7 0-15,7-9 0 16,-2 1 0-16,13-9 1 15,0 0 2-15,13-11 1 16,6 1 0-16,9-10 0 16,7-3 0-16,7-7-2 15,11 1 2-15,7-10 1 16,15-2 2-16,3-5 0 16,17-4-1-16,-1-4-3 0,13-3-2 15,-7-1 0-15,11-1-4 16,-13 1 0-16,5 2 0 15,-12 1-1-15,4 2-1 16,-12 2-1-16,2-4-17 16,-12 2-47-16,-3 0-77 15,-15 0-7-15,-17-5-182 16</inkml:trace>
          <inkml:trace contextRef="#ctx0" brushRef="#br0" timeOffset="-104605.5243">17554 2587 210 0,'-6'7'161'0,"4"-4"-71"16,4 2-34-16,4-3-62 15,6-2-59-15,3-2 63 0,6-5 2 16,-1-4 5-16,8-4 3 16,-1 0 1-16,5-10 7 15,-4-2 2-15,8-6 5 16,-1 2-1-16,8-9 1 16,-3 6-7-16,5 0-5 15,-5 2-5-15,1 2-1 16,-11 12-4-16,-2 3-3 15,-11 7-3-15,-5 8-10 16,-11 6-6-16,-7 13-24 16,-9 6-4-16,-12 19 4 15,-4 8 10-15,-14 24 10 16,0 4 24-16,-10 18 4 16,7-5-3-16,-5 8-61 15,8-16-14-15,-3-2-19 16,8-19-42-16</inkml:trace>
          <inkml:trace contextRef="#ctx0" brushRef="#br0" timeOffset="-104164.138">18567 2632 442 0,'-3'28'109'0,"-6"12"30"15,-2 0-132-15,-1 13-26 16,-1-5-16-16,-6 13 5 15,0-6 1-15,-10 8 3 16,3-6 17-16,-11 7 6 16,2-9 4-16,-8 5 0 15,7-15 1-15,1-2-5 16,8-16-19-16,7-9-87 16,9-17 17-16,9-15-231 15</inkml:trace>
          <inkml:trace contextRef="#ctx0" brushRef="#br0" timeOffset="-103690.8032">19027 2580 238 0,'-34'48'82'0,"0"4"24"15,0-6-65-15,1 8-11 16,5-6-6-16,3 3-10 16,8-6-14-16,6 5-1 15,8-12-1-15,4 0-3 16,6-11-3-16,9-2-7 16,6-10 0-16,8-10 2 0,5-12 4 15,10-13 11-15,-2-12 14 16,10-19 11-1,-5-5 2-15,8-21 3 0,-4-1-6 16,4-25-6-16,-6 9-9 16,-2-14-7-16,-13 15-7 15,-2 1-5-15,-11 29 0 16,-9 7 0-16,-8 23 1 0,-5 9 2 16,-5 14 3-16,-5 7-7 15,-5 10-1-15,-6 6-3 16,-1 5-4-16,-6 11-44 15,0-1-49-15,-2 3-1 16,3 1-150-16</inkml:trace>
          <inkml:trace contextRef="#ctx0" brushRef="#br0" timeOffset="-103888.8949">19221 2316 413 0,'-2'-5'88'0,"-3"5"7"15,-1 4-178-15,-8 12-43 16,-1 6-37-16,-11 14-60 16</inkml:trace>
          <inkml:trace contextRef="#ctx0" brushRef="#br0" timeOffset="-103066.611">19971 2285 416 0,'-1'16'100'0,"-6"-2"33"16,0 1-134-16,4 0-33 0,-4 3-20 16,-1-2-13-16,-5 3-23 15,-5-1-6-15,-14 9 80 16,-1-1 25-16,-12 11 17 16,0 1 31-16,-10 5 38 15,9-3-60-15,-4 5-6 16,12-4-3-16,-5 4-10 15,11-4-20-15,2 6-12 16,5-2-2-16,4 5-4 16,6-4 2-16,3 4 7 15,6-7 9-15,6 0 10 16,6-11 6-16,4-4 6 16,7-10 0-16,9-6 3 15,4-6-7-15,10-6-2 16,0-5-4-16,10-8-1 0,-4-8-4 15,11-11-1 1,-7-3-1-16,4-11 1 0,-7-1 1 16,-2-9 2-16,-14 6 0 15,-6-6 0-15,-12 4-1 16,-9-1-3-16,-9 10-5 16,-12-5-19-16,-1 11-15 15,-10 11-7-15,-1 11 2 16,-9 13 4-16,5 12 13 0,-7 8-64 15,5 2 33-15,-3 5-211 16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48:54.0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65DEB74-9F6E-4B04-8A0F-38062ED269A3}" emma:medium="tactile" emma:mode="ink">
          <msink:context xmlns:msink="http://schemas.microsoft.com/ink/2010/main" type="writingRegion" rotatedBoundingBox="17858,8022 12607,9979 11538,7111 16790,5154"/>
        </emma:interpretation>
      </emma:emma>
    </inkml:annotationXML>
    <inkml:traceGroup>
      <inkml:annotationXML>
        <emma:emma xmlns:emma="http://www.w3.org/2003/04/emma" version="1.0">
          <emma:interpretation id="{0390586A-7C8A-408D-8622-9B20492496BF}" emma:medium="tactile" emma:mode="ink">
            <msink:context xmlns:msink="http://schemas.microsoft.com/ink/2010/main" type="paragraph" rotatedBoundingBox="15084,9459 12290,9594 12217,8066 15011,79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F7AF25-78EA-4218-A6E2-B6DE5FE1B921}" emma:medium="tactile" emma:mode="ink">
              <msink:context xmlns:msink="http://schemas.microsoft.com/ink/2010/main" type="line" rotatedBoundingBox="15084,9459 12290,9594 12217,8066 15011,7932"/>
            </emma:interpretation>
          </emma:emma>
        </inkml:annotationXML>
        <inkml:traceGroup>
          <inkml:annotationXML>
            <emma:emma xmlns:emma="http://www.w3.org/2003/04/emma" version="1.0">
              <emma:interpretation id="{F7212AFD-B5C8-4605-AD18-A744C359E8FC}" emma:medium="tactile" emma:mode="ink">
                <msink:context xmlns:msink="http://schemas.microsoft.com/ink/2010/main" type="inkWord" rotatedBoundingBox="15084,9459 12290,9594 12217,8066 15011,7932"/>
              </emma:interpretation>
              <emma:one-of disjunction-type="recognition" id="oneOf0">
                <emma:interpretation id="interp0" emma:lang="" emma:confidence="0">
                  <emma:literal>%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#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-931 2121 459 0,'-2'-23'116'0,"-11"-2"39"0,1 0-130 16,11 9-17-16,-3 2-6 15,-1 13-10-15,-3 14-15 16,-8 9-7-16,-8 21-17 16,-1 13-1-16,-9 26 1 15,-1 6 13-15,-5 18 8 16,3-7 19-16,-4 14 14 16,9-16 8-16,7-3 8 15,12-22-2-15,13-4-1 16,8-25-10-16,9-7-11 15,1-16-10-15,7-11 0 0,-2-16 0 16,9-20 3-16,-1-16 4 16,18-27 0-16,-3-8-1 15,11-24 0-15,-6 2 2 16,2-16 12-16,-18 16 9 16,-10-11 8-16,-13 23 3 15,-11 0 1-15,-6 26-10 16,-6 13-5-16,-1 22-11 0,-11 16-7 15,1 19-8 1,-11 15-21-16,1 12-23 16,-1 13-81-16,7 2 5 0,1 3-179 15</inkml:trace>
          <inkml:trace contextRef="#ctx0" brushRef="#br0" timeOffset="-346.7456">-1979 2068 241 0,'7'-25'149'0,"-4"4"-20"0,-3 2-26 0,2 8-86 16,-4 3 0-16,-4 6-8 15,-8 4-2-15,-4 1-2 16,-12 5 0-16,-6 9-2 15,-9 11 2-15,-1 9-2 16,-11 12 1-16,6 4-1 16,-4 17 0-16,5-5-2 15,0 10 1 1,10-7 1-16,2 11-1 0,10-9-1 16,5 10-1-16,9-14-1 15,11 4-1-15,8-19 1 16,15-7-2-16,7-18 0 0,14-13 0 15,2-16 0-15,22-19 1 16,-4-16 1-16,19-21 1 16,-7-10 0-16,13-20 1 15,-16 1-1-15,7-15-1 16,-21 12 0-16,-1-14 1 16,-22 19 0-16,-10 3 3 15,-18 23 2-15,-11 8 2 16,-13 24-1-16,-12 17-1 15,-7 16-4-15,-12 16-8 16,3 19-5-16,-9 16-13 16,8 1-19-16,0 16-99 0,6-7 21 15,1 6-243-15</inkml:trace>
          <inkml:trace contextRef="#ctx0" brushRef="#br0" timeOffset="-272.9438">-1633 2853 451 0,'-15'32'102'0,"-7"-5"40"0,6 7-135 16,12 5-17-16,-1 19-16 15,-3 3-13-15,-5 12-51 16,-2-6-47-16,-7-1-6 15,2-15-113-15</inkml:trace>
          <inkml:trace contextRef="#ctx0" brushRef="#br0" timeOffset="519.5901">158 1738 385 0,'12'0'152'0,"-7"-2"8"0,-7 4-91 16,-1 6-46-16,-2 5-13 16,-10 19-7-16,-12 8-9 15,-9 21-10-15,-9 7-7 16,-10 20-4-16,2-5 4 16,-4 20 4-16,6-10 11 15,-4 13 10-15,7-16 7 0,-2 5 4 31,14-21 2-31,3 4 0 0,11-16-6 16,9 3-2-16,11-14-5 16,9-3-5-16,4-11-2 0,9-7-4 15,2-15-1-15,8-12 0 16,-2-15 1-16,12-13 1 16,-4-13 5-16,6-13 2 15,-6-4 4-15,1-8 6 16,-9 6 1-16,-8-1 5 15,-10 13 2-15,-13-1 0 16,-11 13-6-16,-14 3-2 16,-5 13-7-16,-14 12-7 15,4 14-4-15,-7 14-8 16,9 3-6-16,-1 11-58 16,9-5-70-16,-3 11-1 15,7-5-196-15</inkml:trace>
        </inkml:traceGroup>
      </inkml:traceGroup>
    </inkml:traceGroup>
    <inkml:traceGroup>
      <inkml:annotationXML>
        <emma:emma xmlns:emma="http://www.w3.org/2003/04/emma" version="1.0">
          <emma:interpretation id="{E130F8BB-8E37-44C8-A9F3-00BF8A548937}" emma:medium="tactile" emma:mode="ink">
            <msink:context xmlns:msink="http://schemas.microsoft.com/ink/2010/main" type="paragraph" rotatedBoundingBox="17302,6528 13572,7918 13060,6544 16790,5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EC60A0-8926-4463-BC2E-78CA881244E5}" emma:medium="tactile" emma:mode="ink">
              <msink:context xmlns:msink="http://schemas.microsoft.com/ink/2010/main" type="line" rotatedBoundingBox="17302,6528 13572,7918 13060,6544 16790,5154"/>
            </emma:interpretation>
          </emma:emma>
        </inkml:annotationXML>
        <inkml:traceGroup>
          <inkml:annotationXML>
            <emma:emma xmlns:emma="http://www.w3.org/2003/04/emma" version="1.0">
              <emma:interpretation id="{8EFC1454-164A-444F-A986-FF441FDC199C}" emma:medium="tactile" emma:mode="ink">
                <msink:context xmlns:msink="http://schemas.microsoft.com/ink/2010/main" type="inkWord" rotatedBoundingBox="17302,6528 13572,7918 13060,6544 16790,5154"/>
              </emma:interpretation>
            </emma:emma>
          </inkml:annotationXML>
          <inkml:trace contextRef="#ctx0" brushRef="#br0" timeOffset="-2501.7379">2104-427 449 0,'8'-3'102'0,"-5"3"41"0,-4 0-130 0,1 1-7 15,-5 4-2-15,-5 12-5 16,-4 5-5-16,-7 9-6 16,-2 4-9-16,-7 10 6 15,2-9 4-15,-6 11 6 16,8-7 9-16,-2 6 12 16,3-11-3-16,5 0 1 0,8-12-4 15,5-5-3-15,7-6-4 16,9-2-3-16,2-3 0 15,6-4-1 1,5-5-1-16,4-9 2 0,-1-11 1 16,7-18 1-16,-1-1 0 0,6-21 2 15,-3-1-2-15,3-8 2 16,-10 8 1-16,-9-4 6 16,-12 19 1-16,-12 3 1 15,-12 19-2-15,-11 9-8 16,-7 17-11-16,-11 17-18 15,1 13-18-15,-12 16-63 16,5 1-43-16,-7 4 3 16,13-8-60-16,-11-3 117 15</inkml:trace>
          <inkml:trace contextRef="#ctx0" brushRef="#br0" timeOffset="-3251.9906">1187-226 415 0,'-3'2'94'15,"0"-1"35"-15,6 3-121 16,7-1-8-16,0 0-2 0,7-1 1 15,-1 0 0-15,4-2 0 16,0-5 0-16,7-4 0 16,-1-1 1-16,9-8 0 15,0-2 0-15,8-5 3 16,-5-3 0-16,2-5 2 16,-7 6-1-16,-1-3 0 15,-11 9-1 1,-4 1-2-16,-7 7-1 15,-5 1-2-15,-5 10-2 0,2-1-4 16,-1 3 0-16,-4 3-1 16,-2 2 3-16,-7 5 1 15,-6 7 5-15,-10 8 5 16,-2 6 2-16,-7 7 2 16,6 2 0-16,-4 12 0 0,3-6-4 15,-1 9-1-15,8-5-3 16,0 1-3-16,9-11-3 15,3 3-7-15,3-13-4 16,3-3-3-16,5-9 0 16,-1-3-16-16,3-7-25 0,3-3-58 15,1-3-7-15,6-7-132 16</inkml:trace>
          <inkml:trace contextRef="#ctx0" brushRef="#br0" timeOffset="-5236.1693">525 13 297 0,'12'-8'162'0,"-11"4"-18"16,-4 3-44-16,0 2-92 16,-4 11-5-16,-3 6-4 15,-7 12-4-15,-1 7-2 0,-7 12-3 16,0-2 1-1,-6 8 1-15,1-4 1 0,-12 7 3 16,4-3 4-16,-7 15 3 16,2-4 0-16,-8 16 1 31,9 2 0-31,1 11-1 0,11-10-2 16,5 4-1-16,15-17-1 15,7-11 0-15,9-18 0 0,6-11 0 16,5-14 0-16,6-10 0 15,2-6 2-15,10-14 1 16,-1-6 1-16,6-12 0 16,-5-5 0-16,2-10-1 15,-11 1-1-15,-1-8 2 16,-10 4 2-16,-3-8 3 16,-12 2 0-16,-2 1 1 15,-10 10-3-15,-8 7-2 16,-1 12-4-16,-7 8-4 15,-2 11-4-15,3 5-21 16,6 6-33-16,-1 11-84 0,7 3 1 16,2 7-193-16</inkml:trace>
          <inkml:trace contextRef="#ctx0" brushRef="#br0" timeOffset="-6073.1617">-250 287 407 0,'8'-10'117'0,"-6"7"31"15,-2 1-116-15,-5 4-13 16,0 1-11-16,-5 9-13 16,-4 4-8-16,-4 11-7 15,-2 3-3-15,-5 8-2 16,2-2 6-16,-10 9 2 16,0-3 10-16,-7 12 7 15,-2 0 5-15,-4 17 3 16,4 0-1-16,2 16-2 15,9-11-6-15,6 5-7 16,10-19-3-16,10-11-7 0,5-19-1 16,8-11 0-16,7-16 5 15,5-11 3-15,5-9 7 16,8-15 2-16,1-5 2 16,9-18 1-16,-2-4 1 15,7-19 6-15,-4 0 3 16,2-22 5-16,-9 10 3 15,2-7 3-15,-10 17-4 16,-6-2 3-16,-11 21-4 16,-8 2 0-16,-7 14-6 0,-10 8-4 15,-7 15-8 1,-8 12-17-16,-4 16-17 0,-6 16-33 16,1 7-34-16,-1 7-32 15,10-5-19-15,0 1-25 16</inkml:trace>
          <inkml:trace contextRef="#ctx0" brushRef="#br0" timeOffset="-6997.5713">-1359 322 359 0,'-5'0'108'0,"0"0"24"16,3 0-104-16,2 0-8 15,0 0-11-15,-2-2-7 16,4 4-5-16,3 3 2 16,0-2 1-16,5 0 0 15,3 1 0-15,4-4 2 16,-2-4 0-16,8-4 2 15,0-4 2-15,7-7 3 0,2-5 1 16,8-6-1-16,-2 1-3 16,7-5-2-16,-7 6-2 15,3-5-1-15,-8 6-1 16,7 2-4-16,-10 2-2 16,2 5-7-16,-11 3-1 15,-2 3 0-15,-11 6 5 0,-5 7 7 16,-9 3 6-1,-8 9 2-15,-6 5 1 0,-10 10-1 16,-1 11-3 0,-11 12 2-16,1 2 0 15,-11 15 4-15,4-5-1 0,-8 19-1 16,6-8-1-16,0 13-2 16,10-9-2-16,1 10-1 15,7-20-1-15,2-2 0 16,5-16 0-16,0-8-3 15,9-14-2-15,2-10-11 16,6-6-20-16,5-6-50 16,4-1-39-16,-7 2-14 15,-1 8-48-15,-4 5 65 16</inkml:trace>
          <inkml:trace contextRef="#ctx0" brushRef="#br0" timeOffset="-6294.7838">-946 953 394 0,'2'-5'93'0,"-2"5"40"0,-2 0-117 0,-1 8-6 16,-4 2-3-16,-8 11-7 16,-1 8-8-16,-9 7-9 15,3 4-3-15,-9 12-3 16,1-6 3-16,-7 7 3 15,1-3 13-15,-9 5 12 16,8-10 3-16,2 1 0 16,14-9-4-16,4-6-38 15,11-16-40-15,7-8-48 0,8-19-31 16,10-19-59-16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5:04.1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DF917B-006E-4C83-9993-94748EE6AB5D}" emma:medium="tactile" emma:mode="ink">
          <msink:context xmlns:msink="http://schemas.microsoft.com/ink/2010/main" type="writingRegion" rotatedBoundingBox="23960,9564 5374,18560 1573,10707 20159,1711"/>
        </emma:interpretation>
      </emma:emma>
    </inkml:annotationXML>
    <inkml:traceGroup>
      <inkml:annotationXML>
        <emma:emma xmlns:emma="http://www.w3.org/2003/04/emma" version="1.0">
          <emma:interpretation id="{469D8D25-F2CB-4597-A306-D70DB27DDC84}" emma:medium="tactile" emma:mode="ink">
            <msink:context xmlns:msink="http://schemas.microsoft.com/ink/2010/main" type="paragraph" rotatedBoundingBox="23960,9564 8202,17191 6599,13879 22357,6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9C075-AFC1-4795-9234-17C3237BC699}" emma:medium="tactile" emma:mode="ink">
              <msink:context xmlns:msink="http://schemas.microsoft.com/ink/2010/main" type="line" rotatedBoundingBox="23960,9564 8202,17191 6599,13879 22357,6252"/>
            </emma:interpretation>
          </emma:emma>
        </inkml:annotationXML>
        <inkml:traceGroup>
          <inkml:annotationXML>
            <emma:emma xmlns:emma="http://www.w3.org/2003/04/emma" version="1.0">
              <emma:interpretation id="{CBC3B619-5852-4E71-9CA7-2579CA049138}" emma:medium="tactile" emma:mode="ink">
                <msink:context xmlns:msink="http://schemas.microsoft.com/ink/2010/main" type="inkWord" rotatedBoundingBox="23916,9473 20685,11037 19655,8909 22886,73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18823 6814 240 0,'27'-12'116'16,"-1"-3"-2"-16,15-7-51 15,0-6-37-15,12-8-11 16,-4 1-9-16,7-8 0 15,-11 5 2-15,7-6 8 16,-10 5 2-16,10-5 0 16,-7 5-4-16,8-1-3 0,-9 8-7 15,5 2-2 1,-13 10-2-16,-3 2 0 16,-14 11-1-16,-6 4-1 0,-9 6 0 15,-11 10 3-15,-9 11 0 16,-14 12 1-16,-6 10 1 15,-13 15 0-15,1 0-1 16,-7 11 2-16,7-5 1 16,-6 11-1-16,8-7 1 15,-5 8-2-15,2-10-1 0,-5 7-1 16,8-14-1-16,-5 4 0 16,8-14 1-16,1-1-3 15,11-13-2-15,3-4-15 16,10-7-18-16,6-2-47 15,7-5-26-15,0-1-27 16,2-4-32-16,2-2 23 16</inkml:trace>
          <inkml:trace contextRef="#ctx0" brushRef="#br0" timeOffset="720.5262">19818 6798 390 0,'7'3'93'16,"6"-9"35"-16,1-2-113 0,9-2-9 15,2-5-1-15,9-7-1 16,1 2-3-16,11-12-1 16,1-5 1-16,14-6-1 15,-2 1 0-15,9-7 1 16,-9 4-1-16,4-2 0 15,-10 7 0-15,-3 0 1 16,-12 11-1 0,-6 8 0-16,-11 8 0 0,-7 7 1 15,-9 8 1-15,-8 6 1 16,-5 6 1-16,-6 9 0 16,-5 5-1-16,-11 12-1 15,2-1-1-15,-11 13 0 16,1-1 0-16,-10 11 0 15,6-5 0-15,-10 11 0 0,7-9-1 16,-4 5 1-16,2-11-1 16,-1 10-5-16,7-10-4 15,-6 5-14-15,7-10-12 16,-1-1-30-16,6-13-51 16,1-6-9-16,9-14-32 15,1-9 22-15</inkml:trace>
          <inkml:trace contextRef="#ctx0" brushRef="#br0" timeOffset="1789.8444">18369 7816 304 0,'22'-5'124'0,"11"-3"12"16,0-4-83-16,19-1-12 16,2-1-18-16,23 0-10 0,2 2-7 15,31-3-1 1,-1 5-2-16,29 1 0 0,0 2-1 15,32 0 0 1,-12 4-1-16,28 4 0 16,-14 2 1-16,26 3 2 15,-21 4 0-15,25 11 0 16,-19 1-2-16,11 6-3 0,-36 0-2 16,1-3 4-16,-39-11 2 15,-5-2 3-15,-30-8 3 0,-5-2 0 16,-23-1-4-16,-12 1-3 15,-21-2-5-15,-8 0-4 16,-14 0-4-16,-17 4-24 16,-6 5-29-16,-17 1-86 15,-9 1 1-15,-15 0-195 16</inkml:trace>
          <inkml:trace contextRef="#ctx0" brushRef="#br0" timeOffset="1247.6542">21102 6300 393 0,'18'1'96'0,"-4"9"37"15,-5 4-116-15,-3 6-3 16,-8 4-2-16,-8 11-8 0,-9-4-2 15,-7 9-1-15,-5-4 1 16,-12 13-1-16,1-7-1 16,-11 19 1-16,3-1-1 15,-6 10 0-15,12-4 0 16,1 8-1 0,15-14-1-16,9 6-8 0,12-11-8 15,11 2-11-15,8-13 1 16,10-1 4-16,4-16 14 0,17-7 16 15,3-16 14-15,17-14 4 16,4-11-3-16,11-16-5 16,-3-8-3-16,10-20 1 15,-11-1-3-15,7-19 3 16,-12 9 0-16,4-14-3 16,-14 13-2-16,-5-5 0 15,-17 15-1-15,-8-2-1 16,-18 16-1-16,-16 3-1 15,-14 13-2-15,-22 3 0 16,-9 12-1-16,-15 3-3 16,-1 9-4-16,-9 8-20 15,9 10-35-15,-10 14-94 16,4 6 1-16,-15 16-218 16</inkml:trace>
        </inkml:traceGroup>
        <inkml:traceGroup>
          <inkml:annotationXML>
            <emma:emma xmlns:emma="http://www.w3.org/2003/04/emma" version="1.0">
              <emma:interpretation id="{0ED946EA-C2F1-4567-BDB1-7CDAE963FBDD}" emma:medium="tactile" emma:mode="ink">
                <msink:context xmlns:msink="http://schemas.microsoft.com/ink/2010/main" type="inkWord" rotatedBoundingBox="19426,11124 15167,13186 13812,10388 18072,83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054.8352">13110 8055 405 0,'42'-11'140'15,"1"-7"18"-15,22 0-102 16,15 5-36-16,26 3-5 16,3 7-12-16,35 6-2 15,0 1 0-15,34 2-1 16,-9 4-2-16,26 11-7 15,-19 7-2-15,9 13 0 16,-33 6-1-16,12 10-5 0,-30-5 6 16,10-2 3-16,-28-17 1 15,3-3 1-15,-28-17 6 16,0-6-7-16,-26-8-12 16,-5-5-123-16,-22-6 31 15,-11-4-314-15</inkml:trace>
          <inkml:trace contextRef="#ctx0" brushRef="#br0" timeOffset="-3189.2106">14187 9135 361 0,'11'-17'158'0,"1"-13"-5"0,-6-1-80 16,0-11-56-16,-8-2-14 15,-5-12-1-15,-9 1-3 16,-11-9-1-16,1 6-1 0,-2 6 0 15,3 16 0-15,-4 14 1 16,4 19 0-16,-5 18 0 16,0 14 1-16,-6 21 0 15,2 11 1-15,2 25 0 16,1 5 0-16,2 25-5 16,7 2-1-16,-2 22-1 15,2-14 1-15,3 13 0 16,3-21 7-16,4-2 7 15,8-29 1-15,5-11 1 16,4-29-2-16,5-15-1 16,5-24-5-16,4-20-2 15,6-20 0-15,12-23-6 16,-1-6-4-16,11-20-2 16,-3 6 0-16,6-10 1 15,-6 13 5-15,3-12 7 16,-8 15 1-16,0-6 1 15,-8 15-1-15,1 0 0 0,-8 21 0 16,-1 11 6-16,-6 17 4 16,-3 12 8-16,-6 14 3 15,-5 14 2-15,-5 11-5 16,-8 22-1-16,-2 10-8 16,-10 26-2-16,-4 6-3 15,-14 30-1-15,-3-2-3 16,-12 33 1-16,0-15-1 0,-11 24-1 15,9-24 0-15,-6 9 0 16,8-33 0-16,-1-2-7 16,12-32-4-16,-1-5-12 15,10-27-6-15,-1-1-21 16,11-16-51-16,2-8-67 16,5-16-5-16,5-13-159 15</inkml:trace>
          <inkml:trace contextRef="#ctx0" brushRef="#br0" timeOffset="-2270.5349">14833 8771 471 0,'-26'34'121'0,"4"-9"35"0,1 0-132 16,11-5-23-16,-2 7-2 16,-1-7 0-16,-2-1 1 15,5-9 2-15,4 2-1 16,3-9 1-16,6-4 1 16,4-4-1-16,8-1-1 15,4-2 1-15,9-3 0 16,6 3-1-16,10 0-1 15,-2 2 1-15,7-1-1 16,-7 1 0-16,3-4 1 16,-10 0-1-16,-1-1 0 15,-9-1 0-15,-6 2 0 16,-10 3 2-16,-5 2 2 16,-8 5 0-16,-8 9-2 0,-6 6 0 15,-5 10-1-15,-2 4-3 16,0 7 1-1,4-3 0-15,8 7-1 0,6-8 1 16,9 8-1-16,9-2 0 16,8 3 1-16,1-4 2 15,8 1 2-15,0-7 1 16,0-2 3-16,-4-6 0 16,1-1 3-16,-8-5 0 0,-2 1 5 15,-6-3-1-15,-6 4 0 16,-8 1-4-16,-15 8-4 15,-8 1-5-15,-21 10-1 16,-5 2 1-16,-17 1 1 16,4-5 0-16,-12 0-8 15,11-9-6-15,-8-2-15 16,12-5-13-16,-6 4-96 16,11 0-37-16,0 3-23 15,12-3-112-15</inkml:trace>
          <inkml:trace contextRef="#ctx0" brushRef="#br0" timeOffset="-1734.4545">16665 8570 490 0,'21'1'126'16,"8"-4"38"-16,6-1-140 16,15-4-15-16,-1-1-6 0,4 1-4 15,-6 2 0-15,4 3 0 16,-7 1 1-16,6 2 1 16,-7 2 0-16,4-5-5 15,-11-1-4-15,3-4-3 16,-9-4-5-16,-2-5-7 15,-9-5-136-15,-7-8 42 16,-7 1-359-16</inkml:trace>
          <inkml:trace contextRef="#ctx0" brushRef="#br0" timeOffset="-1475.2118">17094 8132 406 0,'-29'53'133'0,"-1"-3"17"15,-2 11-102-15,6-3-41 16,-8 15-5-16,1 0-5 16,-2 21-2-16,0-1-4 15,0 16-17-15,5-12-53 16,-1 6-68-16,5-20-9 15,-3-8-164-15</inkml:trace>
        </inkml:traceGroup>
        <inkml:traceGroup>
          <inkml:annotationXML>
            <emma:emma xmlns:emma="http://www.w3.org/2003/04/emma" version="1.0">
              <emma:interpretation id="{597F939B-8595-498E-A19E-BC398904B68F}" emma:medium="tactile" emma:mode="ink">
                <msink:context xmlns:msink="http://schemas.microsoft.com/ink/2010/main" type="inkWord" rotatedBoundingBox="12722,15003 8202,17191 6841,14378 11361,12190"/>
              </emma:interpretation>
              <emma:one-of disjunction-type="recognition" id="oneOf2">
                <emma:interpretation id="interp2" emma:lang="" emma:confidence="0">
                  <emma:literal>die.</emma:literal>
                </emma:interpretation>
                <emma:interpretation id="interp3" emma:lang="" emma:confidence="0">
                  <emma:literal>dir.</emma:literal>
                </emma:interpretation>
                <emma:interpretation id="interp4" emma:lang="" emma:confidence="0">
                  <emma:literal>er.</emma:literal>
                </emma:interpretation>
                <emma:interpretation id="interp5" emma:lang="" emma:confidence="0">
                  <emma:literal>eis.</emma:literal>
                </emma:interpretation>
                <emma:interpretation id="interp6" emma:lang="" emma:confidence="0">
                  <emma:literal>di.</emma:literal>
                </emma:interpretation>
              </emma:one-of>
            </emma:emma>
          </inkml:annotationXML>
          <inkml:trace contextRef="#ctx0" brushRef="#br0" timeOffset="165324.3267">7315 12555 187 0,'5'2'115'0,"-2"-4"-4"0,-3 2-33 16,0 2-31-16,0 1-24 16,-5-2-6-16,2 4-12 15,-4-4-9-15,-3 3 9 0,-2-4 1 16,2 3 0-16,-5-4 0 16,0 2-2-16,-4-4-2 15,2 3 0-15,-7 0-2 16,1 2 1-16,-7 2 2 15,4 4 0-15,-9 5-1 16,4 6 1-16,-3 9-2 16,6 3-1-16,-3 13-3 15,8 1-2-15,-1 11-2 16,5-4 0-16,1 6-1 16,7-8 3-16,3 0 3 15,5-11 1-15,9-3 1 16,5-9 1-16,6-11 3 15,4-9 1-15,11-10 3 16,-1-10 2-16,10-12 2 16,-1-4-3-16,5-12-1 15,-5-1-4-15,4-6-1 0,-7 2-2 16,1-8-1-16,-9 10 0 16,-1-3 0-16,-7 12-1 15,-9 4 1-15,-8 13 1 16,-4 5 0-16,-3 7 0 15,-3 3 0-15,2 2-1 16,-1-1-3-16,1 5-1 16,-3 9 1-16,-4 4 0 15,-5 19 3-15,0 11 3 0,-8 24 5 16,4 8-1-16,-5 31 2 16,1 6-1-16,-2 36 0 15,4-4-3-15,-5 31 0 16,3-20 0-16,-6 10 0 15,1-36 1-15,-8 0 0 16,3-30-1-16,-5-6 0 16,5-28-2-16,-3-5-1 15,11-23-1-15,2-12-4 16,8-12-6-16,7-6-20 16,5-7-35-16,4-7-82 15,1-5 0-15,8-9-187 16</inkml:trace>
          <inkml:trace contextRef="#ctx0" brushRef="#br0" timeOffset="167550.8687">9850 12683 271 0,'0'5'194'0,"-8"-5"-37"0,1 0-20 16,11 1-123-16,10 3-5 15,3 2-6-15,13 2-3 16,2-3 0-16,12-2-4 16,0-4-2-16,9-11-4 15,-6-8-4-15,4-13 4 16,-11-5 2-16,-2-13 3 15,-7-1 4-15,4-17 3 16,-4 5-2-16,6-16 1 16,-5 7 1-16,2-1 2 15,-9 21 2-15,-4 8 0 16,-8 21 0-16,-4 11 2 16,-8 13-4-16,-2 15-1 15,-2 11-2-15,-5 24-4 16,-2 11-2-16,-7 25 0 0,-7 1 0 15,-10 20 1-15,-1-6 4 16,-9 26 1-16,1-16 1 16,-1 14-5-16,7-20-7 15,1 3-73-15,5-27-67 16,-7-3-9-16,-1-22-186 16</inkml:trace>
          <inkml:trace contextRef="#ctx0" brushRef="#br0" timeOffset="166774.3391">8842 12704 404 0,'-7'4'102'15,"-4"-5"33"-15,4-1-116 16,4 1-15-16,4 1-1 16,2 0-5-16,3 1-1 15,3-2 2-15,7-2 0 16,2-3 0-16,8-6 1 0,1-6-1 16,7-8 0-16,-1-6 1 15,6-9 3-15,-4-2 2 16,7-8 3-16,-3-1 1 15,3-5 1-15,-2 7-3 16,4-6-2-16,-6 9-2 16,0 0-2-16,-4 13-1 15,-4 5-1-15,-11 10-2 0,-8 11 1 16,-8 14 0-16,-10 12 0 16,-11 11 3-16,-7 18 2 15,-7 9 0-15,-9 21 0 16,0-4 1-16,-5 20 2 15,7-7-2-15,-7 19 0 16,9-11-1-16,-4 8-5 16,7-12-6-16,-2 0-22 15,8-20-26-15,-3-4-90 16,6-17 4-16,0-8-202 16</inkml:trace>
          <inkml:trace contextRef="#ctx0" brushRef="#br0" timeOffset="167170.879">9522 13150 203 0,'-13'18'208'16,"-9"3"-57"-16,3 3-123 0,0 16 123 15,7 6-145-15,-4 18-5 16,5 5-8-16,-5 20-10 15,0-13-5-15,-4 15-10 16,2-15-2-16,-4 1-16 16,3-20-6-16,3-3-73 15,2-21 12-15,4-11-166 16</inkml:trace>
          <inkml:trace contextRef="#ctx0" brushRef="#br0" timeOffset="165957.6451">8119 12567 329 0,'-4'-4'66'0,"2"-1"36"16,4-4-98-16,-1 2-1 16,1 0 1-16,-2 2 5 15,-3 1-3-15,-3 5 1 16,-2 1-1-16,0 5 3 16,-1-2 3-16,-3 0 9 15,3 0 2-15,2-2 2 0,2-3-4 16,7 1-4-16,2-2-11 15,13 1 1-15,5 0-1 16,8 3 1-16,3-2 0 16,8 2-1-1,-6 3-3-15,5 0-1 0,-6 0-3 16,-1 4-5-16,-5-1-5 16,-4 0-36-16,-5 1-49 15,-9 0-45-15,-8 4-31 16,-11-1-61-16</inkml:trace>
          <inkml:trace contextRef="#ctx0" brushRef="#br0" timeOffset="166187.5803">8072 12889 254 0,'2'17'112'0,"-1"-5"-1"16,5-4-74-16,6-1 7 15,5-7-13-15,7-6-13 16,2-1 5-16,11-8 4 0,-2 0-20 16,9-2-23-1,-4 2-63-15,3 3-55 0,-14 3-22 16,-9-5-122-16</inkml:trace>
          <inkml:trace contextRef="#ctx0" brushRef="#br0" timeOffset="158084.2833">5463 12375 487 0,'-31'13'116'0,"6"-1"39"16,13-7-145-16,11 1-5 0,4-1-7 16,11 9 0-16,7 6 1 15,13 10 1-15,4 1 0 16,19 13 0-16,1-3 0 16,17 5 0-16,-1-6 0 15,13 4 0-15,-10-9 0 16,5 5 4-16,-13-9 1 15,-2 5 0-15,-17-3 0 0,-6 0 2 16,-14-2-3-16,-13 0-2 16,-15-7-5-16,-14 5-13 15,-11-6-6-15,-21 10-4 16,-11 1-23-16,-21 13-13 16,-3 0 12-16,-17 10-11 15,11-4-74-15,-12 13 43 16,16-3-191-16</inkml:trace>
        </inkml:traceGroup>
      </inkml:traceGroup>
    </inkml:traceGroup>
    <inkml:traceGroup>
      <inkml:annotationXML>
        <emma:emma xmlns:emma="http://www.w3.org/2003/04/emma" version="1.0">
          <emma:interpretation id="{4AA566EA-1C8A-45F2-89E8-F840FD924759}" emma:medium="tactile" emma:mode="ink">
            <msink:context xmlns:msink="http://schemas.microsoft.com/ink/2010/main" type="paragraph" rotatedBoundingBox="17892,9806 4357,16439 2557,12767 16093,61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3CF697-88F3-4412-9136-E0A0E3EFD817}" emma:medium="tactile" emma:mode="ink">
              <msink:context xmlns:msink="http://schemas.microsoft.com/ink/2010/main" type="line" rotatedBoundingBox="17892,9806 4357,16439 3266,14213 16801,7580"/>
            </emma:interpretation>
          </emma:emma>
        </inkml:annotationXML>
        <inkml:traceGroup>
          <inkml:annotationXML>
            <emma:emma xmlns:emma="http://www.w3.org/2003/04/emma" version="1.0">
              <emma:interpretation id="{BB71D23A-A5E6-4876-9A15-0E7E3581B956}" emma:medium="tactile" emma:mode="ink">
                <msink:context xmlns:msink="http://schemas.microsoft.com/ink/2010/main" type="inkWord" rotatedBoundingBox="17450,8904 15275,9970 14757,8914 16933,784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083.9163">13668 6978 304 0,'4'0'135'15,"5"2"-2"-15,3-1-64 0,7 1-53 16,2-1-10-1,4 1 0-15,-5-2-4 0,5-5-1 16,-3-2 0-16,8-9 0 16,0-2 0-16,6-10 1 15,-5-3-1-15,4-11 0 16,-7 2 0-16,7-11-1 16,-4 2 1-16,9-7-3 15,-4 9-2-15,4 0-5 16,-12 14 1-16,-5 5 1 15,-9 15 5-15,-9 10 7 16,-9 11 6-16,-9 14 2 16,-5 8 0-16,-14 14 3 15,-2 4-2-15,-10 17 5 16,4-2-1-16,-8 14 0 16,7-4-4-16,-9 14-3 15,6-8-6-15,-8 15-2 16,5-9-1-16,-1 11-2 0,5-15 0 15,-2 4-2-15,5-16-2 16,-1 0-6-16,7-15-5 16,3-2-14-16,9-17-10 15,9-7-57-15,9-16-56 16,6-11-6-16,10-16-147 16</inkml:trace>
          <inkml:trace contextRef="#ctx0" brushRef="#br0" timeOffset="-4466.8412">14940 6373 451 0,'-3'9'99'0,"-14"16"42"15,-2 9-134-15,-15 14-3 16,-6 5-2-16,-11 15-2 16,-1-7 0-16,-3 11 1 0,6-6 0 15,-2 12 0-15,7-9-1 16,-3 17 1-16,5-11 0 15,6 21 0-15,9-10-2 16,11 9 1-16,13-15-2 16,15-7 1-16,10-25-1 15,13-9 1-15,3-23 0 0,15-16 4 16,0-16 1 0,18-27 2-16,-1-20 0 0,15-28 0 15,-4-9-3-15,10-22 1 16,-13 7-1-1,4-15 2-15,-14 15 1 0,4-7 0 16,-18 22 0-16,1-1-1 16,-17 29-2-16,-10 9-2 15,-18 24-2-15,-16 14-6 16,-17 23-3-16,-18 15-9 16,-9 15-4-16,-15 17-12 15,3 8-13-15,-8 10-96 16,5-1 22-16,-11 11-237 15</inkml:trace>
        </inkml:traceGroup>
        <inkml:traceGroup>
          <inkml:annotationXML>
            <emma:emma xmlns:emma="http://www.w3.org/2003/04/emma" version="1.0">
              <emma:interpretation id="{C39A0B8C-EB2C-41A6-BD12-47EE53FACC4C}" emma:medium="tactile" emma:mode="ink">
                <msink:context xmlns:msink="http://schemas.microsoft.com/ink/2010/main" type="inkWord" rotatedBoundingBox="14272,10279 13664,10577 13419,10078 14028,978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5725.3771">12366 7911 409 0,'-25'41'110'0,"2"-4"33"16,4 12-116-16,7-2-14 16,2 6-2-16,-1-5-9 15,1 8 0-15,1-6-1 16,-1 3 1-16,3-6-2 15,-1 4-6-15,3-8-8 16,-4 2-73-16,1-8-58 0,-3-3-11 16,-3-12-155-16</inkml:trace>
          <inkml:trace contextRef="#ctx0" brushRef="#br0" timeOffset="-6026.6347">11796 8287 379 0,'5'-4'128'0,"1"1"14"16,-5 3-101-16,3 2-26 15,-1-2-13-15,2 1 0 0,-5-1 0 16,3 0 5-16,-3-1 3 16,0 1 3-16,0 1 1 15,3-1 1-15,1-1-4 16,3-2-2-16,4 1-4 15,5 2 0-15,3 3-2 16,12 4-1-16,0 5-3 0,14 4-1 31,1-1-2-31,10 4-1 0,-6-3-1 16,5-2-3-16,-11-7 0 16,2-3-2-16,-12-7-3 0,1-5-8 15,-8-3-14-15,-1-6-114 16,-5-1 26-16,-4-4-287 15</inkml:trace>
        </inkml:traceGroup>
        <inkml:traceGroup>
          <inkml:annotationXML>
            <emma:emma xmlns:emma="http://www.w3.org/2003/04/emma" version="1.0">
              <emma:interpretation id="{54C35E42-DC1F-405C-A3D7-FDAAE9A0DF31}" emma:medium="tactile" emma:mode="ink">
                <msink:context xmlns:msink="http://schemas.microsoft.com/ink/2010/main" type="inkWord" rotatedBoundingBox="13068,12153 10726,13300 9846,11505 12188,1035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8580.303">9694 9225 336 0,'16'-5'193'0,"5"-2"-26"16,-7-6-60-16,3-5-86 16,2-2-23-16,-6-5-3 0,-9 3-1 15,-5-8 2-15,-5 5 0 16,-7-4 3-16,-5 2-1 16,-4 1-3-16,-1 8-1 15,-8 5 1-15,0 9 2 16,-6 5 1-16,5 9 2 15,-5 8-1-15,5 6-2 16,-2 12-5-16,5 4 1 16,-4 17 0-16,8 3 1 0,0 20 3 15,5-2 8-15,4 13 2 16,7-10 3-16,1 7 1 16,7-16 1-16,-1 1 2 15,4-17-1-15,-1 1 2 16,2-17 1-16,2 0-5 15,1-14-4-15,1-1-2 16,-3-9-4-16,-1 3-3 16,0-1 3-16,-3 3 2 15,0-5-1-15,2-5-2 16,-4-3 0-16,7-5 0 16,-5-11-3-16,6-6 1 15,-1-4 2-15,3-10 1 16,-4-1 0-16,6-5 0 15,-2 5-1-15,-1-2-1 0,-1 10 1 16,0-1-1-16,-3 7 1 16,4 1 0-16,1 1 0 15,0-7 0-15,3-2 0 16,6-10 0-16,-1-3 0 16,5-6 0-16,-3 2 0 15,1 0 1-15,-5 8-1 16,4 0 1-16,-6 5-1 15,5-4 1-15,-2 7-1 16,4-8 0-16,-4 4-1 0,0 4 1 16,-4 2 0-16,0 1 0 15,-4 8 3-15,-1 3 2 16,-2 0 2-16,-1 5 4 16,0 3 2-16,-3-1 1 15,2 2-2-15,-2 0 0 16,-2 0-3-16,-1-3 1 15,-1 0-2-15,-1-1 3 16,0-2-1-16,-1 0 0 16,1 3-3-16,-1-3-2 15,2 2-5-15,-3-1-1 16,1 1-3-16,-5-2-3 16,4-1 0-16,0-2-3 15,1-1 1-15,1-4 1 16,7 1 3-16,-1-1 0 15,5 0 2-15,0 1-1 0,0 3 2 16,-2 2-1-16,2 6 0 16,-4-1 1-16,2 4 1 15,-1 5 0-15,0 3 2 16,0 10 1-16,-3 6 1 16,-1 13 1-16,-4 5 0 15,-4 20 1-15,-2 3 1 16,-6 22-1-16,0-4 0 0,-5 19 0 15,-2-12-2-15,-5 17-1 16,1-5-1-16,-7 21-1 16,-1-11 1-16,-3 16 1 15,5-16-1-15,-1 8 0 16,7-21-1-16,-2 11-3 16,8-20-4-16,-3 9 3 15,5-17 1-15,-5 3-1 16,3-20 3-16,0-1-2 15,6-18-5-15,-2-6-9 16,3-14-3-16,4-8-4 16,6-9-4-16,1-9-14 15,7-11 6-15,5-16-140 16,4-11 36-16,1-23-339 16</inkml:trace>
          <inkml:trace contextRef="#ctx0" brushRef="#br0" timeOffset="-7738.573">10196 8966 442 0,'-8'3'102'0,"0"-9"36"0,5-7-132 16,6-13-8-16,5-7-3 15,2-12 1-15,3 2 3 16,8-5 5-16,-2 6 3 16,4 1 0-16,-1 12-2 15,0 0 1-15,-3 8-4 0,5 0-1 16,-2 8-1-16,2 1 0 16,-1 5 0-16,2 6 1 15,-3 2 0 1,-1 11 3-16,-2 4 1 0,-5 10 0 15,-5 2 0-15,-7 11-1 16,-5 0-1-16,-9 11 8 16,-4-3 3-16,-8 6 2 15,2-6 1-15,-9 0 1 16,2-10-7-16,-6 4-4 16,1-7-3-16,-7 3-2 15,6-4-2-15,-1 0 2 16,8-5 1-16,5-5 3 15,10-7 1-15,4-1 0 16,7-5-1-16,11-1 0 16,6-2-3-16,10 1 1 15,6-2-2-15,7 2 1 0,2 0-2 16,8 3-1-16,-4 0 0 16,13 5 0-16,-5-4-1 15,8 1-5-15,-4-6-3 16,6-2-9-16,-14-7-7 15,5-2-17-15,-13-5-75 16,-1-9-52-16,-11-2-16 16,-7-17-128-16</inkml:trace>
        </inkml:traceGroup>
        <inkml:traceGroup>
          <inkml:annotationXML>
            <emma:emma xmlns:emma="http://www.w3.org/2003/04/emma" version="1.0">
              <emma:interpretation id="{EB9871FB-5212-4CFF-ADDE-B3FB558A6BEE}" emma:medium="tactile" emma:mode="ink">
                <msink:context xmlns:msink="http://schemas.microsoft.com/ink/2010/main" type="inkWord" rotatedBoundingBox="7358,14968 4357,16439 3266,14213 6267,12742"/>
              </emma:interpretation>
            </emma:emma>
          </inkml:annotationXML>
          <inkml:trace contextRef="#ctx0" brushRef="#br0" timeOffset="154297.5859">2154 12366 369 0,'-17'1'115'16,"1"4"31"-16,1-1-109 16,6-1-19-16,5 0-6 15,1-2-10-15,3 1-12 16,1-1 7-16,4 2-2 16,0-1-3-16,6 1-1 15,2-3-1-15,5-3-2 16,1-5 3-16,4-5 0 15,2-4 1-15,2-8 2 16,-1-5 0-16,6-11-4 16,-2 1 0-16,2-10-2 0,-4 5 0 15,3-1-2-15,-8 10 0 16,2-3-14-16,-3 13-12 16,2-5-32-16,-5 9-12 15,3-1-15-15,-4 8-19 16,-5 2 59-16,-6 5 70 0,-4 5 89 15,-7 8 34-15,-7 7-22 16,-3 5-19-16,-8 18-29 16,-5 7-30-16,-8 16-2 15,0 4-12-15,-11 17-5 16,4-1-6-16,-7 12-2 16,7-9-3-16,-5 8-1 15,10-12 0-15,-3 9-1 16,8-9 0-16,-1 5-1 15,6-13 0-15,2-4-2 16,7-18-1-16,2-8-5 16,7-15-5-16,5-8-5 15,2-6-36-15,4-5-81 16,3-2 17-16,6-5-218 16</inkml:trace>
          <inkml:trace contextRef="#ctx0" brushRef="#br0" timeOffset="155041.8185">2757 12140 228 0,'9'-25'81'0,"-2"1"21"16,0 6-55-16,-1 4-2 16,-3 9-5-16,-2 2-3 15,-1 3-11-15,-4 5-13 16,-3 2-3-16,-2 14-10 16,-6 7-7-16,-4 13 1 15,-1 4 1-15,-5 16 3 0,0-6 4 16,-5 13 0-16,5-6 1 15,-3 14-1-15,6-7 0 16,0 12 0-16,6-6-1 16,3 9-1-16,8-12 0 15,3 0-1-15,4-18 0 16,6-6-1-16,2-15 1 16,6-8-2-16,2-14-1 0,4-5 1 15,0-7 0-15,6-12 1 16,-5-6 2-16,7-17 2 15,-4-5 3-15,5-22 0 16,-3-3 0-16,6-19 0 16,-3 1-1-16,4-16 1 15,-4 7 1-15,-3-18 2 16,-6 9-1-16,-5-17 2 16,-8 14-1-16,-9-4 0 15,-3 25-1-15,-7 8-1 16,-2 29-4-16,-7 13-10 15,-2 22-7-15,-5 20-19 16,1 12-9-16,-6 20-8 16,3 5-3-16,2 17-21 15,2-3 3-15,1 14-25 0,7-10-12 16,-3 9-27-16</inkml:trace>
          <inkml:trace contextRef="#ctx0" brushRef="#br0" timeOffset="156212.0974">3906 11904 431 0,'-24'31'107'0,"-5"6"35"16,8-2-128-16,-2 11-4 16,2 1-9-16,-8 13-3 15,2-6-2-15,-11 13-6 0,6-7-2 16,-8 6-2-16,5-9 1 15,-8 9 2-15,6-10 5 16,-8 13 4 0,4-4 2-16,-8 10 4 0,10-6 2 15,-3 3 2-15,9-13-2 16,5-1-2-16,12-12-8 16,2-2-20-16,7-10-17 15,6 0-63-15,2-9-26 16,2-2-23-16,0-5-49 0</inkml:trace>
          <inkml:trace contextRef="#ctx0" brushRef="#br0" timeOffset="156739.6562">3785 12905 425 0,'5'0'113'0,"-5"0"31"0,-2 0-121 16,2 3-13-16,-1 1-8 15,-4 10-9-15,1 0-8 16,-5 10-22-16,-3 5-7 16,-3 5 1-16,1-2 7 15,-1 11 14-15,2-5 28 16,3 5 16-16,4-4 3 16,6 4-1-16,3-11-7 0,8-1-2 15,1-10-6 1,6-10 0-16,1-8-2 0,6-13-1 15,-3-13-4-15,7-14-5 16,-2-4-4-16,1-14-2 16,-8 5 2-16,1-4 0 15,-9 7 5-15,-5-4 6 16,-9 8 3-16,-6 0 0 16,-3 10-1-16,-6 2 0 15,-1 10-8-15,-1 9-4 16,3 8-46-16,-3 16-79 15,3 7 8-15,-6 15-212 16</inkml:trace>
          <inkml:trace contextRef="#ctx0" brushRef="#br0" timeOffset="155737.6166">3603 11785 383 0,'-4'-7'106'0,"-4"0"25"16,2 2-110-16,-4 1-14 0,0 2-8 15,-8 4-2 1,-1 1 1-16,-5 6 3 0,1 4 3 16,-5 6 2-16,6 5-2 15,-6 9-3-15,3 4-2 16,-6 14-2-16,5 2 1 15,-4 8-1-15,10-7 1 16,5 0 0-16,8-15-3 16,5-6 0-16,8-11-1 0,2-7-2 15,3-11 3-15,11-6 1 16,2-15 1-16,10-9 1 16,-2-11-1-16,11-10-6 15,-8-3-4-15,6-9-6 16,-6 7-1-16,5-15 2 15,-9 7 5-15,1-7 11 16,-7 6 12-16,-4 0 11 16,-14 17 5-16,-6 1 4 15,-6 14-9-15,-10 4-5 16,-3 10-12-16,-5 12-5 16,-2 12-6-16,-5 17 0 15,1 12 1-15,-5 15-3 16,3 3-5-16,-1 10-49 15,0-8-59-15,-5 8-3 16,6-6-158-16</inkml:trace>
          <inkml:trace contextRef="#ctx0" brushRef="#br0" timeOffset="157344.0021">4906 12658 438 0,'-22'15'127'0,"-1"0"34"16,0-5-124-16,4 3-14 15,5-4-10-15,2 1-9 16,3-4-14-16,3-2-3 16,3-2-1-16,3-2 0 0,0 0 0 15,5 1 8-15,4 1 4 16,7 5 3 0,6 2 4-16,12 3 0 0,5-1 0 15,14 7 0-15,0-3-4 16,9 0 0-16,-5-2-1 15,9-3 0-15,-12-3-1 16,8-4-4-16,-13-3-3 16,2-3-4-16,-11-3-3 15,-2-5-18-15,-15 0-22 0,-2-5-88 16,-11 0 7-16,-7-2-208 16</inkml:trace>
          <inkml:trace contextRef="#ctx0" brushRef="#br0" timeOffset="157636.474">4896 13118 356 0,'10'15'130'0,"-1"-2"15"15,7 0-85-15,8 0-47 16,12 2-2-16,2 0-6 16,12-6-6-16,0-4 0 15,12-5-4-15,-5-3-4 16,9-2-7-16,-11-1-3 15,5 0-24-15,-14 1-17 16,-2-5-75-16,-16 1 2 0,1-4-164 16</inkml:trace>
        </inkml:traceGroup>
      </inkml:traceGroup>
      <inkml:traceGroup>
        <inkml:annotationXML>
          <emma:emma xmlns:emma="http://www.w3.org/2003/04/emma" version="1.0">
            <emma:interpretation id="{D1150963-3AB0-4740-9798-04664A1CDBC4}" emma:medium="tactile" emma:mode="ink">
              <msink:context xmlns:msink="http://schemas.microsoft.com/ink/2010/main" type="line" rotatedBoundingBox="13439,9857 6840,13167 5840,11174 12439,7864"/>
            </emma:interpretation>
          </emma:emma>
        </inkml:annotationXML>
        <inkml:traceGroup>
          <inkml:annotationXML>
            <emma:emma xmlns:emma="http://www.w3.org/2003/04/emma" version="1.0">
              <emma:interpretation id="{AE188A2E-9AAE-430F-B0A2-7DE972C154FE}" emma:medium="tactile" emma:mode="ink">
                <msink:context xmlns:msink="http://schemas.microsoft.com/ink/2010/main" type="inkWord" rotatedBoundingBox="13379,9739 9986,11440 9070,9613 12463,791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9937.8211">8946 8242 300 0,'-4'13'185'15,"4"-3"-32"-15,0-5-38 0,4 1-102 16,5 0-12-16,-2-1 1 15,1 1-2-15,3-1 0 16,3-2 0-16,8-8 0 16,3-1 1-16,19-5 1 15,4-3 0-15,23-2 0 16,4 2-1-16,22 2-1 16,-3 7 0-16,17 4 0 15,-9 5 0-15,20 5 1 16,-9 1-1-16,16 2 1 15,-13-2 0-15,13 1-1 16,-23-4 0-16,-2-1-1 16,-20 0-1-16,-4 0-2 15,-22 0-3-15,-8-1-19 0,-19 1-18 16,-16-3-110-16,-15-1 14 16,-18-2-261-16</inkml:trace>
          <inkml:trace contextRef="#ctx0" brushRef="#br0" timeOffset="-11624.46">8044 7659 431 0,'-3'32'115'0,"-4"16"32"15,-3 7-123-15,-5 20-12 16,2 1-5-16,-5 14-5 15,2-8 0-15,-5 6 1 16,2-17-1-16,0-2-2 16,3-13-3-16,0-2-13 15,3-14-12-15,1-4-122 16,2-11 28-16,-4-11-303 16</inkml:trace>
          <inkml:trace contextRef="#ctx0" brushRef="#br0" timeOffset="-12001.0582">7717 7951 392 0,'-15'4'113'0,"3"-1"24"16,6-3-110-16,9-3-13 15,3 2-8-15,3 1 0 16,4-4 1-16,11 4 3 15,1 0 0-15,11 2 1 16,7 1-2-16,8 6-3 16,-1 0-3-16,9 7-1 15,-8-3-2-15,4 5-1 16,-10-2 1-16,-4 3-1 16,-8-7-1-16,-5 4-1 0,-9-7-1 15,-2 1-5-15,-5-5-4 16,-2-1-12-16,-4-1-19 15,-1-3-101-15,-10-3 4 16,-3-1-50-16,-6-4 18 16</inkml:trace>
          <inkml:trace contextRef="#ctx0" brushRef="#br0" timeOffset="-12315.8617">8332 7806 118 0,'-16'8'0'0,"-6"3"95"0,-2 2-118 15,-5 2 23-15,0-2 1 16,-8 0-191-16</inkml:trace>
          <inkml:trace contextRef="#ctx0" brushRef="#br0" timeOffset="-11086.141">9206 7250 428 0,'-1'19'130'0,"4"-3"21"15,-2-8-112-15,9-2-34 16,4 0-5-16,6-1 0 16,-2-2 0-16,8-10-1 15,1-6 0-15,11-12 0 16,3-12 0-16,11-10-1 0,-5-3 1 16,8-10 0-16,-6 4 0 15,4-10 1-15,-8 4 1 16,10-10 0-16,-8 3-1 15,6-6-2-15,-8 11-1 16,2 2 1-16,-15 15-1 0,-4 10 1 16,-12 17 1-16,-8 6-1 15,-13 14-2-15,-9 14-2 16,-8 11-1-16,-19 17 1 16,-6 10 4-16,-17 24 4 15,3 5 2-15,-16 25 2 16,7-2-3-16,-14 22-5 15,8-8-6-15,-10 14-13 16,13-20-9-16,-3 1-25 16,12-26-3-16,3-11-57 15,14-28-9-15,3-11-12 16,14-19-35-16</inkml:trace>
          <inkml:trace contextRef="#ctx0" brushRef="#br0" timeOffset="-10492.5073">10524 6535 457 0,'32'4'130'0,"-20"1"32"0,-2 3-121 16,-4 7-33-16,-6 7-1 16,-9 3-7-16,-10 9-1 15,-6 0-2-15,-8 8 3 16,-3-2 2-16,-8 8 1 15,0-2-1-15,-6 8 1 16,5-4-1-16,-4 12 0 16,7-6-3-16,2 11-2 15,9-9-2-15,6 8-3 16,12-12-1-16,8 2 1 16,8-13 2-16,12-4 0 15,3-14 3-15,14-7 1 16,3-14 9-16,14-13 1 0,-1-8 2 15,14-21 1-15,-2-11 0 16,11-18-5-16,-4-2 1 16,13-27 5-16,-7 6 1 15,6-18-1-15,-12 9-4 16,-1-11-3-16,-19 25-6 16,-9-2-3-16,-19 27 0 0,-13 6-4 15,-15 21 0-15,-16 10-4 16,-12 17-2-16,-20 15-6 15,-3 16-3-15,-17 14-103 16,4 7-35-16,-15 11-26 16,11-1-118-16</inkml:trace>
        </inkml:traceGroup>
        <inkml:traceGroup>
          <inkml:annotationXML>
            <emma:emma xmlns:emma="http://www.w3.org/2003/04/emma" version="1.0">
              <emma:interpretation id="{8CE0079A-0F6D-4EC0-AAD5-C934161F5A0C}" emma:medium="tactile" emma:mode="ink">
                <msink:context xmlns:msink="http://schemas.microsoft.com/ink/2010/main" type="inkWord" rotatedBoundingBox="8475,12346 6840,13167 5840,11174 7476,103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2750.2466">5739 8853 235 0,'-6'-16'75'0,"2"0"12"16,-4-6-56-16,1 1-14 16,1-2 7-16,-3 5 1 15,-2-4 10-15,-1 7-2 0,-4-2 3 16,-2 2-8-16,-2 2-2 16,0 2-10-16,-3 4-3 15,-2 4-4-15,-4 6-1 16,1 6-1-16,-8 7-1 15,7 5-1-15,-8 11-2 16,5 3-1-16,-6 14 0 16,3-1 2-16,-7 15 2 15,7-4 2-15,-7 15 1 16,9-5-1-16,1 17 0 16,5-3-5-16,4 12 0 15,8-11-2-15,3 4-1 16,7-18 1-16,3 0 0 15,7-19 1-15,9-1-1 16,7-15 0-16,11-5-1 0,6-14 0 16,12-12 0-16,-4-14 1 15,10-15-1-15,-5-10 1 16,3-12 1-16,-7-3-1 16,3-18 0-16,-10 0 0 15,3-17 0-15,-8 4 0 16,0-11 1-16,-10 10 0 15,5-8 0-15,-8 18-1 16,5-10 1-16,-3 11-2 16,7-2 0-16,-3 14 0 0,0 5-1 15,-9 18 1-15,-3 13-1 16,-6 14 1-16,-4 12 2 16,-7 9 0-16,-4 17 0 15,-4 11 1-15,-13 22 0 16,-1 7-2-16,-14 26 0 15,-1 2 0-15,-11 31-1 16,4 0 1-16,-7 27-1 16,7-8 1-16,-2 33 0 15,9-22-1-15,-2 26 0 16,8-21 0-16,-1 15 0 16,5-31-2-16,1 2 0 15,0-34-2-15,-1-2-6 16,6-31-5-16,-1-5-17 0,5-24-32 15,3-9-95-15,2-22 8 16,3-16-222-16</inkml:trace>
        </inkml:traceGroup>
      </inkml:traceGroup>
    </inkml:traceGroup>
    <inkml:traceGroup>
      <inkml:annotationXML>
        <emma:emma xmlns:emma="http://www.w3.org/2003/04/emma" version="1.0">
          <emma:interpretation id="{B2265C0F-5B79-49F8-87EE-99E3F9DC6A5B}" emma:medium="tactile" emma:mode="ink">
            <msink:context xmlns:msink="http://schemas.microsoft.com/ink/2010/main" type="paragraph" rotatedBoundingBox="8845,9741 2875,11976 2140,10012 8109,77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95093A5-8D1D-47D4-8FF0-552D0BFA6BB9}" emma:medium="tactile" emma:mode="ink">
              <msink:context xmlns:msink="http://schemas.microsoft.com/ink/2010/main" type="line" rotatedBoundingBox="8845,9741 2875,11976 2140,10012 8109,7777"/>
            </emma:interpretation>
          </emma:emma>
        </inkml:annotationXML>
        <inkml:traceGroup>
          <inkml:annotationXML>
            <emma:emma xmlns:emma="http://www.w3.org/2003/04/emma" version="1.0">
              <emma:interpretation id="{4EBF24EF-AB52-4DA3-A61D-822DE8C34A5B}" emma:medium="tactile" emma:mode="ink">
                <msink:context xmlns:msink="http://schemas.microsoft.com/ink/2010/main" type="inkWord" rotatedBoundingBox="8845,9741 4620,11323 3884,9359 8109,7777"/>
              </emma:interpretation>
            </emma:emma>
          </inkml:annotationXML>
          <inkml:trace contextRef="#ctx0" brushRef="#br0" timeOffset="-17407.1847">2400 7725 324 0,'-12'6'110'15,"-4"-2"23"-15,1-2-82 0,5-1-27 16,7-2-8-16,6-7-2 16,6-2-11-16,7-6-1 15,4-3-1-15,7-6 2 16,1 1 1-16,3 1-1 16,-4 2 1-16,1 1-1 15,-1 6-1-15,-2 5-1 16,1 5-1-16,2 4 0 15,-1 3-1-15,2 3 1 16,2 1 0-16,3 4 0 16,1-3 0-16,10 3 0 15,-3-1 0-15,3 0 0 16,-7 2-1-16,-1 3-2 0,-11-2-2 16,-1 6-2-16,-10 0-25 15,-2-1-67-15,-5-4-37 16,-8-3-32-16,-6-5-77 15</inkml:trace>
          <inkml:trace contextRef="#ctx0" brushRef="#br0" timeOffset="-17029.4616">2420 7977 339 0,'-4'11'83'0,"2"0"36"16,4-3-95-16,8 4-5 15,3-1 1-15,5 4 4 16,1-5-6-16,9 1 0 16,0-4-3-16,16-3-1 0,4-4-4 15,19 5-3 1,2 2-1-16,17 8-3 0,-3 2-5 16,12 16-17-1,-8 2-39-15,5 11-86 0,-17 1 0 16,-7 1-207-16</inkml:trace>
          <inkml:trace contextRef="#ctx0" brushRef="#br0" timeOffset="-14554.6225">6450 6385 397 0,'9'-9'122'15,"-9"0"27"-15,1-1-102 16,-2 7-27-16,-3 0-2 15,-2 5-11-15,-9 1-5 16,-1 2-2-16,-8 9-1 16,1 2 0-16,-10 10 1 15,3 5-1-15,-12 12 0 0,3-1-2 16,-8 26-2-16,3 2-3 16,-9 24-8-16,6-3-1 15,-2 17-4-15,14-16 1 16,6-4 2-16,17-21 9 15,9-7 2-15,12-23 7 16,10-8 7-16,3-13 4 0,12-13 3 16,4-16 1-16,10-17 1 15,1-11-6-15,8-19-2 16,-5 0-2-16,2-12 0 16,-6 6 0-16,7-15 1 15,-11 7 0-15,6-12 1 16,-9 9-1-16,2-6-1 15,-15 15-2-15,-5 6 0 16,-10 20-1-16,-16 2-1 16,-13 14-3-16,-18 7-3 15,-5 7-2-15,-22 4-9 16,1 11-7-16,-10 11-42 16,5 6-58-16,-17 15-28 15,5 7-45-15,-18 7-6 16</inkml:trace>
          <inkml:trace contextRef="#ctx0" brushRef="#br0" timeOffset="-15184.0076">4952 6767 182 0,'8'0'163'0,"4"-5"-27"15,-2 1-6-15,5-2-91 0,4 2-14 16,6-5-4-16,-1 0-15 15,10-8-3-15,2-4-2 16,8-7 0-16,2-1 0 16,10-11 0-16,-3 2 0 15,10-12 0-15,-6 3 0 0,9-8 0 16,-9 7 0 0,5-3 0-16,-12 9 0 15,3 0-1-15,-16 11 1 0,-5 5-1 16,-11 8 0-16,-7 6 0 15,-9 9-1-15,-5 6 1 16,-9 7 0-16,-10 12 0 16,-8 6 1-16,-15 14-1 15,-5 3 1-15,-12 14 0 16,2 0-1-16,-11 16 1 16,5-3-1-16,-12 16 0 15,7-9 1-15,-9 12-1 16,8-15 0-16,-5 5 1 15,14-15-1-15,-3 2 0 16,13-17 1-16,4 1-2 16,9-14 0-16,2-4-3 15,9-8-4-15,2-1-13 16,8-7-14-16,6 1-48 16,7-7-57-16,6 1-7 0,7 0-135 15</inkml:trace>
          <inkml:trace contextRef="#ctx0" brushRef="#br0" timeOffset="-14052.6375">4277 7911 434 0,'28'-8'113'16,"3"-9"38"-16,15-3-120 15,9-2-17-15,25-2 1 16,-4 4-10-16,24-4-2 16,-3 5-3-16,25 3 1 0,-5 7-2 15,29 9 0 1,-12 12-1-16,23 10-1 15,-16 4 0-15,25 13 2 16,-18-3 1-16,21 2 0 0,-22-7 0 16,18-6-1-16,-32-13-3 15,5-6-5-15,-32-9-3 16,-3-4-9-16,-29-8-10 16,-8-6-101-16,-22-2-11 0,-6-7-38 15,-18 3-40-15</inkml:trace>
        </inkml:traceGroup>
        <inkml:traceGroup>
          <inkml:annotationXML>
            <emma:emma xmlns:emma="http://www.w3.org/2003/04/emma" version="1.0">
              <emma:interpretation id="{8A1D4E1B-8520-41CC-AA5F-1FBE94B4C0FA}" emma:medium="tactile" emma:mode="ink">
                <msink:context xmlns:msink="http://schemas.microsoft.com/ink/2010/main" type="inkWord" rotatedBoundingBox="3160,10993 2587,11207 2336,10536 2909,10322"/>
              </emma:interpretation>
            </emma:emma>
          </inkml:annotationXML>
          <inkml:trace contextRef="#ctx0" brushRef="#br0" timeOffset="-22467.6602">1070 8606 358 0,'-13'8'115'0,"-6"-1"20"16,6 0-104-16,-4 7-8 15,6-3-15-15,-7 10-6 16,3 7-1-16,-2 7-1 16,1 5 0-16,-2 10 0 15,5 0 0-15,-1 7 0 16,7-1 1-16,4 10-2 0,5-4 1 16,4 5-1-1,4-11-1-15,3-8 0 0,-1-20-1 16,10-14 2-16,0-20 1 15,7-22 3-15,4-12 1 16,8-22 2-16,-5-5-1 0,9-18 1 16,-9 5-1-1,2-6 4-15,-8 14 3 0,-8 0 1 16,-9 14 0-16,-7 4-1 16,-6 16-5-16,-9 4-2 15,-6 10-3-15,-11 7 1 16,-6 9-2-16,-14 7 1 15,1 7-1-15,-8 10-2 16,7 6-2-16,1 13-15 16,8 5-17-16,-1 25-119 15,5 7 19-15,-12 16-291 16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48:52.5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C6FF6D-B8B6-42DE-9DCA-917DD493A43B}" emma:medium="tactile" emma:mode="ink">
          <msink:context xmlns:msink="http://schemas.microsoft.com/ink/2010/main" type="inkDrawing" rotatedBoundingBox="10683,7880 17036,7358 17056,7606 10703,8129" semanticType="underline" shapeName="Other">
            <msink:sourceLink direction="with" ref="{097CD482-5B06-48B9-90A7-29183E009A01}"/>
          </msink:context>
        </emma:interpretation>
      </emma:emma>
    </inkml:annotationXML>
    <inkml:trace contextRef="#ctx0" brushRef="#br0">521 610 291 0,'-40'0'88'0,"6"1"29"0,0-1-84 0,-2-3-6 16,4 0-8-16,-4-1-8 16,-1-1-11-16,-4 2 0 15,3 0 0-15,-2 1 0 16,6 0 0-16,-2 1 0 16,11-4 1-16,0-4 7 15,9-1 2-15,4 0 6 16,7-1 1-16,3 3 1 15,6 1-7-15,2-1-1 16,8 1-4-16,12 0 0 16,7 2 0-16,29-5 0 15,7 4-1 1,29-8-1-16,5 0-1 0,32-8-1 16,-1 7 0-16,44-3 0 15,-9 8 0-15,35-3 0 0,-9 1 1 16,32-8 6-16,-29-5 5 15,32-13 4-15,-19 3 1 16,30-1-2-16,-29 7-7 16,42 4-3-16,-26 14-5 15,29 4-1-15,-28 10 0 16,27 9 0-16,-42 5-1 16,12 6-1-16,-37-3-1 15,9-10 3-15,-39-7 2 16,12-11 5-16,-26-12 3 15,12-7 3-15,-24 1-3 0,10-4-2 16,-29 7-5-16,3 1-2 16,-29 5-2-1,-2 6 0-15,-23 4 0 0,-3 1 0 16,-19 4-1-16,-6 2 0 16,-15 0-1-16,-3-2-4 15,-12 4-3-15,-5-5-11 16,-9-1-11-16,-12-1-68 15,-9-1-71-15,-15-1-7 16,-3 5-191-16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49:29.6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BAF1E87-88A3-49F2-BEBC-452496BE0EBD}" emma:medium="tactile" emma:mode="ink">
          <msink:context xmlns:msink="http://schemas.microsoft.com/ink/2010/main" type="inkDrawing" rotatedBoundingBox="5022,9409 18430,9944 18416,10298 5008,9763" semanticType="underline" shapeName="Other"/>
        </emma:interpretation>
      </emma:emma>
    </inkml:annotationXML>
    <inkml:trace contextRef="#ctx0" brushRef="#br0">-4 23 267 0,'-3'0'71'15,"3"-4"19"-15,0 3-76 0,5-3 1 16,0 1-3-16,5 0 6 16,1 1 1-16,6-3 2 15,-2 4-5-15,8-1 0 16,-1 2-4-16,2 2 2 0,0-1-2 16,6 1 2-16,-4 1-1 15,9-1 0 1,-2 0-1-16,12-2-1 15,-2 1-3-15,12 1-1 16,0-2-2-16,14 3-2 0,-2 2-1 16,13 2 1-16,-6-1 0 15,16 1 1-15,-10 0 0 16,16-2 1-16,-6 3 0 16,22 2-1-16,-5 2-1 15,21 2 0-15,-9 1-1 0,22 2 0 16,-16-4-1-16,26-3 1 15,-12-3-1-15,24-5 1 16,-15-2 0 0,24 1 0-16,-17 1 2 0,21 5 0 15,-19 4 1-15,29 4 1 16,-20 2-1-16,25 4-1 16,-23-4-2-16,29 4-1 15,-21-4 0-15,25 0 1 16,-25-2 0-16,32 5 2 15,-24-7 0-15,29 0 1 16,-27 0-1-16,33-3 2 16,-22-1-1-16,24 2 0 15,-28 1 0-15,34 4 2 16,-29 1-2-16,24 3-1 16,-21-2 0-16,35 1-1 0,-32-8-1 15,32-1 0-15,-24-7-1 16,27-4 0-16,-35-4 0 15,34-5 2-15,-26-3 1 16,24-4 0-16,-30 2 0 16,33 0-1-16,-33 2-1 0,21 1-1 15,-26 4 0 1,30-2-1-16,-34 0 1 16,21-2-1-16,-27 7 0 0,23-5 1 15,-36 5 0-15,16-1-1 16,-27 4 1-16,19-5-1 15,-33 6 1-15,11 1-1 16,-29 5 0-16,8 5 2 16,-29 3 1-16,4 7 2 15,-18 0-1-15,4 6 2 16,-24-4-2-16,1 6-1 16,-16-5 0-16,-5 1-2 15,-17-8 0-15,-1 4-1 16,-13-5 0-16,-5-2 0 15,-11-3-2-15,-3-1-1 16,-5-4-2-16,-3 0-6 16,-6-2-4-16,1 4-15 15,0 1-10-15,-4 0-134 16,-3 7 33-16,-10-2-333 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49:33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E76452-5D24-478A-923C-CD5A11A56E5C}" emma:medium="tactile" emma:mode="ink">
          <msink:context xmlns:msink="http://schemas.microsoft.com/ink/2010/main" type="writingRegion" rotatedBoundingBox="7685,10667 11334,9560 11930,11526 8281,12633"/>
        </emma:interpretation>
      </emma:emma>
    </inkml:annotationXML>
    <inkml:traceGroup>
      <inkml:annotationXML>
        <emma:emma xmlns:emma="http://www.w3.org/2003/04/emma" version="1.0">
          <emma:interpretation id="{A135A387-DC9F-44B8-B7DE-B842727F2D9A}" emma:medium="tactile" emma:mode="ink">
            <msink:context xmlns:msink="http://schemas.microsoft.com/ink/2010/main" type="paragraph" rotatedBoundingBox="7685,10667 11334,9560 11930,11526 8281,12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20380A-A967-4A28-8DF7-D5031469CBA6}" emma:medium="tactile" emma:mode="ink">
              <msink:context xmlns:msink="http://schemas.microsoft.com/ink/2010/main" type="line" rotatedBoundingBox="7685,10667 11334,9560 11930,11526 8281,12633"/>
            </emma:interpretation>
          </emma:emma>
        </inkml:annotationXML>
        <inkml:traceGroup>
          <inkml:annotationXML>
            <emma:emma xmlns:emma="http://www.w3.org/2003/04/emma" version="1.0">
              <emma:interpretation id="{1F9075C7-6A81-482B-9047-48378277508A}" emma:medium="tactile" emma:mode="ink">
                <msink:context xmlns:msink="http://schemas.microsoft.com/ink/2010/main" type="inkWord" rotatedBoundingBox="7685,10667 9931,9986 10491,11833 8246,12514">
                  <msink:destinationLink direction="with" ref="{E54694F0-A1ED-4F0A-B667-4301F36608C9}"/>
                  <msink:destinationLink direction="with" ref="{F3A107F0-CA07-4E23-A5AC-21E2C5CA43E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1983 482 168 0,'2'-5'0'15,"-7"-2"183"-15,2 7-156 16,-1 8 99-16,-6 17-123 16,-3 12 119-16,-7 21-135 15,-5 8-4-15,-6 19-13 16,1-7-3-16,-8 15-2 15,0-12 5-15,-9 19 6 16,1-12 18-16,-7 15 17 16,9-12 9-16,-2 5 4 0,13-19-1 15,6-1-1-15,10-23-11 16,6-11-6-16,8-17-4 16,8-10-1-16,8-14 0 15,12-16 1-15,6-6 3 16,17-31 2-16,6-14 0 15,10-30 1-15,-2-6-4 16,7-27 3-16,-7 9 2 0,1-21 9 16,-10 13 4-16,-1-18 7 15,-13 23-1-15,-5-4 1 16,-13 30-7-16,-6 11-2 16,-10 31-7-16,-7 14-2 15,-4 19-7-15,-8 10-9 16,-4 14-8-16,-8 16-16 15,-3 11-12-15,-5 15-38 16,2 8-24-16,-1 11-39 16,5-10-20-16,1 7-39 15</inkml:trace>
          <inkml:trace contextRef="#ctx0" brushRef="#br0" timeOffset="-961.4243">214 963 343 0,'-24'-5'103'0,"-4"-7"28"16,7 4-97-16,1-2-9 15,5 2-9-15,-3 1-5 16,4 4-8-16,-1 1 0 16,2 2-1-16,1 2-1 15,2 1 0-15,0 1 0 16,6-1 0-16,-1-1 3 16,0-1 2-16,5-1-1 15,0 0 0-15,8-3-1 16,7-4-4-16,16-6-1 0,6-5 1 15,19-16 2 1,4 0-1-16,11-15 1 0,-6 0-1 16,12-9 0-16,-11 6 0 15,10-6-1-15,-8 8 1 16,14-10-1-16,-11 6 0 16,9-8 0-16,-12 4 1 15,2-7-1-15,-16 14 1 0,-2-1 0 16,-17 14 0-1,-7 8 0-15,-11 15 1 0,-9 5 4 16,-5 7 2-16,-8 11 2 16,-6 7-1-16,-11 22 0 15,-8 11-5-15,-13 18-2 16,-4 6-2-16,-11 19 0 16,0-5 0-16,-10 24 0 15,5-7 0-15,-8 18 1 16,4-13-1-16,-4 20 0 15,8-17 0-15,-5 17 1 16,11-15-1-16,1 6-2 16,13-24-2-16,5-5-6 15,13-27-6-15,3-8-29 16,14-21-29-16,4-2-75 16,1-12-8-16,10-7-149 0</inkml:trace>
          <inkml:trace contextRef="#ctx0" brushRef="#br0" timeOffset="-524.649">1135 1235 341 0,'-8'12'133'16,"-9"-4"9"-16,-3 10-79 16,7 9-46-16,-2 18-5 15,-2 10-10-15,-4 21-6 16,-1-1-7-16,-6 16-16 15,-2-8-17-15,-6 15-26 16,2-12-16-16,-5 7-46 16,2-18 0-16,1-2-71 15</inkml:trace>
        </inkml:traceGroup>
        <inkml:traceGroup>
          <inkml:annotationXML>
            <emma:emma xmlns:emma="http://www.w3.org/2003/04/emma" version="1.0">
              <emma:interpretation id="{0FB95B1C-6843-4B19-9EFE-D26331F52C8F}" emma:medium="tactile" emma:mode="ink">
                <msink:context xmlns:msink="http://schemas.microsoft.com/ink/2010/main" type="inkWord" rotatedBoundingBox="9734,10532 11469,10005 11930,11526 10195,12052"/>
              </emma:interpretation>
              <emma:one-of disjunction-type="recognition" id="oneOf1">
                <emma:interpretation id="interp1" emma:lang="" emma:confidence="0">
                  <emma:literal>62</emma:literal>
                </emma:interpretation>
                <emma:interpretation id="interp2" emma:lang="" emma:confidence="0">
                  <emma:literal>6 &lt;</emma:literal>
                </emma:interpretation>
                <emma:interpretation id="interp3" emma:lang="" emma:confidence="0">
                  <emma:literal>6 &gt;</emma:literal>
                </emma:interpretation>
                <emma:interpretation id="interp4" emma:lang="" emma:confidence="0">
                  <emma:literal>6 2</emma:literal>
                </emma:interpretation>
                <emma:interpretation id="interp5" emma:lang="" emma:confidence="0">
                  <emma:literal>6 z</emma:literal>
                </emma:interpretation>
              </emma:one-of>
            </emma:emma>
          </inkml:annotationXML>
          <inkml:trace contextRef="#ctx0" brushRef="#br0" timeOffset="796.3994">2920 0 293 0,'10'-11'165'15,"-9"1"-15"-15,-11 5-49 0,2 0-72 16,6 3-24-16,1 5-6 16,-4 6-9-16,-7 19-9 15,-4 8 4-15,-9 21 6 16,-5 4-1-16,-8 16 2 16,1-8 4-16,-9 18 1 15,1-8 4-15,-12 21 4 16,4-5 2-16,-8 16 1 15,4-8 0-15,-2 18-1 16,14-15-4-16,2 10-1 16,14-16-1-16,8-2-1 15,11-23 0-15,5-9-2 16,6-18 0-16,9-5-2 16,2-13 0-16,8 2-1 15,0-9 0-15,6-3 0 16,-2-10 1-16,6-2 0 15,-4-6 1-15,6-7 1 16,-2-2 1-16,1-8 1 0,-4-8 1 16,4-10 2-16,-8-7-1 15,4-15 2-15,-5-1 0 16,-4-14-1-16,-3 7 1 16,-9-8 3-16,-9 9 0 15,-7-4 0-15,-10 14 0 16,-6 1-1-16,1 16-5 15,-5 5-6-15,3 15-6 0,-3 7-19 16,1 11-23-16,-8 17-66 16,4 10-20-16,-10 21-32 15,1 9-21-15</inkml:trace>
          <inkml:trace contextRef="#ctx0" brushRef="#br0" timeOffset="1543.2569">3443-28 323 0,'-12'2'119'0,"0"-1"14"16,2 1-91-16,7 0-13 0,3-2-19 16,0 1-7-16,0-1-5 15,2 0-3-15,-2-1 1 16,3 2-1-16,2-2 2 15,5-1 1-15,0-1 3 16,3 1 1-16,2-3 0 16,2 5 1-16,-1-2-2 15,3 2 1-15,-1 2-1 16,2 1-2-16,-2 1-1 0,-1 6-8 16,-4 4-4-16,-5 10-9 15,-9 4 2-15,-9 3 3 16,-9 3 10-16,-10 4 8 15,-3-5 11-15,-8 7 6 16,4-2 1-16,-4 4 0 16,7-8-4-16,-2 3-1 15,10-10-5-15,2-1-5 16,8-8 0-16,1 2 2 16,6-5-2-16,5 0 1 15,-1-3-2-15,8-1 0 16,2-1-3-16,11 0 1 15,0-3 0-15,8 0 0 16,1-6 1-16,9-2 0 16,-4-3 0-16,11-6 0 0,-2 4-1 15,8-4-9-15,-2 0-14 16,11 1-87-16,-9 8-26 16,2 1-34-16,-12 1-58 15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49:48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20004BB-6E0B-4DE7-8338-6AA3A152539E}" emma:medium="tactile" emma:mode="ink">
          <msink:context xmlns:msink="http://schemas.microsoft.com/ink/2010/main" type="writingRegion" rotatedBoundingBox="18740,7822 26132,6286 27278,11802 19887,13339"/>
        </emma:interpretation>
      </emma:emma>
    </inkml:annotationXML>
    <inkml:traceGroup>
      <inkml:annotationXML>
        <emma:emma xmlns:emma="http://www.w3.org/2003/04/emma" version="1.0">
          <emma:interpretation id="{0DF00E6B-577A-40BF-8B02-1334A31138C4}" emma:medium="tactile" emma:mode="ink">
            <msink:context xmlns:msink="http://schemas.microsoft.com/ink/2010/main" type="paragraph" rotatedBoundingBox="18740,7822 26132,6286 26713,9083 19322,10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0939DD-0E1E-4E39-9F47-409782B6F3D8}" emma:medium="tactile" emma:mode="ink">
              <msink:context xmlns:msink="http://schemas.microsoft.com/ink/2010/main" type="line" rotatedBoundingBox="18740,7822 26132,6286 26713,9083 19322,10620">
                <msink:destinationLink direction="with" ref="{037FDE19-E285-4E48-9C92-FD1F6A40EF4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4337B4-669B-401F-9F16-647741B87331}" emma:medium="tactile" emma:mode="ink">
                <msink:context xmlns:msink="http://schemas.microsoft.com/ink/2010/main" type="inkWord" rotatedBoundingBox="18740,7822 26132,6286 26713,9083 19322,10620"/>
              </emma:interpretation>
              <emma:one-of disjunction-type="recognition" id="oneOf0">
                <emma:interpretation id="interp0" emma:lang="" emma:confidence="0">
                  <emma:literal>0.000</emma:literal>
                </emma:interpretation>
                <emma:interpretation id="interp1" emma:lang="" emma:confidence="0">
                  <emma:literal>O. 000</emma:literal>
                </emma:interpretation>
                <emma:interpretation id="interp2" emma:lang="" emma:confidence="0">
                  <emma:literal>0,000</emma:literal>
                </emma:interpretation>
                <emma:interpretation id="interp3" emma:lang="" emma:confidence="0">
                  <emma:literal>0.00</emma:literal>
                </emma:interpretation>
                <emma:interpretation id="interp4" emma:lang="" emma:confidence="0">
                  <emma:literal>0. 000</emma:literal>
                </emma:interpretation>
              </emma:one-of>
            </emma:emma>
          </inkml:annotationXML>
          <inkml:trace contextRef="#ctx0" brushRef="#br0">3836-2157 419 0,'-16'-7'108'0,"-6"-1"33"0,7-1-124 16,2 1-5-16,0 5-10 15,-7-1-7-15,2 6-2 16,-9 8-1-16,-3 5 2 16,-6 15 1-16,-3 8 2 0,-12 17 2 15,-1 1 1-15,-12 21 1 16,1-6 2-16,-10 19 2 16,11-4 1-16,1 22-1 15,14-3-1-15,6 24-3 16,14-9-4-16,6 12-5 15,11-25 0-15,11-11 0 16,13-35 1-16,12-16 2 16,6-32 6-16,16-19 5 15,2-17 4-15,16-24 4 16,0-8 2-16,16-19 1 16,-9-6-3-16,10-23-3 15,-12 12-4-15,6-21-2 16,-16 13-1-16,2-9 0 15,-15 18-1-15,-5-9 0 16,-16 17-1-16,-9-4 1 16,-14 15-2-16,-16-7 0 0,-10 14-2 15,-12 0-1-15,-5 16-2 16,-10 8-5-16,2 18-2 16,-4 17-10-16,6 17-9 15,0 21-54-15,13 15-49 16,-1 20-9-16,12 9-59 15,6 17 68-15</inkml:trace>
          <inkml:trace contextRef="#ctx0" brushRef="#br0" timeOffset="278.8582">4014-824 527 0,'-17'-22'93'0,"19"4"4"15,20 6-256-15,1 12 10 16,-5 9-259-16</inkml:trace>
          <inkml:trace contextRef="#ctx0" brushRef="#br0" timeOffset="1090.4583">4959-1958 479 0,'-35'15'110'0,"-5"5"44"15,7 5-139-15,0 18-13 16,9 7-3-16,-4 24-8 16,0 6-6-16,-4 25-10 15,4-2-1-15,0 24-14 16,5-10-5-16,-1 10-1 16,8-20 11-16,3-8 10 15,9-36 19-15,8-13 20 0,5-33 9 16,13-19 3-16,5-16-1 15,7-24-5-15,6-12-8 16,13-25-4-16,2-5-5 16,10-24-1-16,-4 5 3 15,4-17 4-15,-10 14 5 16,-4-12 2-16,-12 20 0 16,-8-6-1-16,-9 17-3 15,-11-1-3-15,-11 22-2 0,-8 6 1 16,-12 20-2-16,-13 14-2 15,-7 21-1-15,-13 13-2 16,-4 19-4-16,-6 19-6 16,12 6-5-16,-1 12-20 15,18-2-22-15,7 9-90 16,12-8 10-16,0 10-210 16</inkml:trace>
          <inkml:trace contextRef="#ctx0" brushRef="#br0" timeOffset="1479.7356">5692-2066 241 0,'-31'40'195'0,"8"6"-50"16,-2 29-147-16,2 11 143 16,-6 27-148-16,4 0-3 15,-3 25-6-15,3-12 0 0,-1 12-3 16,7-20 3 0,5 3 3-16,4-30 10 0,3-18 6 15,7-30 9-15,10-16 5 16,5-29 1-16,13-23 3 15,5-16-3-15,17-30-5 16,3-12-4-16,12-30-3 16,-7-2-4-16,10-21-2 15,-13 13 1-15,0-15-1 16,-16 20 1-16,-4-4 3 16,-18 22 2-16,-10 2 1 15,-14 23 0-15,-15 7 0 16,-8 27-3-16,-9 14-2 15,-5 16-3-15,-9 19 0 16,5 13-3-16,-3 28-4 16,8 10-2-16,3 26-8 15,10 0-4-15,5 21-47 0,15-6-79 16,5 12 9-16,13-14-218 16</inkml:trace>
          <inkml:trace contextRef="#ctx0" brushRef="#br0" timeOffset="1868.0723">6526-2026 344 0,'46'-65'139'0,"-6"2"9"16,-18 20-93-16,-7 10-21 15,-7 16-22-15,-10 20-10 16,-8 21-9-16,-15 29-3 15,-8 21 1-15,-18 33 0 16,-4 6 4-16,-10 31 2 16,9-3 4-16,1 30-3 15,17-17-2-15,6 24-2 16,17-35 1-16,10-9 1 16,15-47 6-16,15-16 3 15,12-44 4-15,21-29 2 16,10-28-2-16,20-36-1 15,0-22-1-15,17-35-4 16,-14-5-1-16,10-26 0 0,-18 11 2 16,3-17 6-16,-21 23 3 15,-8-13 3-15,-21 24 0 16,-13-5-4-16,-19 25-6 16,-18 13-10-16,-9 33-7 15,-22 22-7-15,-9 33-7 16,-18 28-16-16,-3 19-24 15,-14 24-87-15,11 14 9 16,-15 26-203-16</inkml:trace>
          <inkml:trace contextRef="#ctx0" brushRef="#br0" timeOffset="-711.386">1872-2411 348 0,'-11'-10'88'16,"-1"-4"27"-16,11 1-97 15,-8-3-15-15,19 9 1 16,2 0-1-16,9-1 6 16,4 0 6-16,28 1 6 15,-9-13 0-15,19-6 1 16,-2-1-6-16,24-5-4 16,-2 4-6-16,18 2-1 15,-8 11-2-15,10 8 0 0,-20 9-2 16,-7 13 1-16,-24 10-1 15,-7 8 0-15,-24 2-1 16,-9 13 1-16,-12-3-1 16,-17 8 0-16,-8-3-1 15,-19 11-1-15,-8-5-1 16,-23 12 1-16,2-1 1 16,-16 6 0-16,11-15 1 15,-4 0 0-15,23-13 0 0,9-5-1 16,20-12 0-16,10 0-1 15,12-11 1-15,8 3 0 16,5-2 1-16,6 4 2 16,2-2 1-16,14 11 0 15,1 4 2-15,7 18-2 16,-2 7 0-16,4 15-2 16,-9-4 0-16,-1 5 0 15,-12-18 0-15,-5 2 2 16,-7-13 3-16,-8 1 2 15,-8-8 1-15,-11 3 4 16,-4-7-1-16,-15 1 0 16,-5-7-1-16,-17 0 2 15,-3-11-4-15,-18 3 0 16,3-9-4-16,-14-1-1 0,14-5-3 16,-3-4-9-16,21-8-6 15,7 0-6-15,20-3-2 16,2-4-4-16,14 0 1 15,2 1-8-15,7 1-4 16,1 0-43-16,5 5-61 16,6-3 3-16,2-1-157 15</inkml:trace>
          <inkml:trace contextRef="#ctx0" brushRef="#br0" timeOffset="-9658.4162">16 67 262 0,'-6'4'78'0,"1"-4"15"0,2 1-76 15,1-1-7-15,2 0-8 16,2 0-2-16,-2 2-1 16,3-4 1-16,3 1-1 15,6 1 1-15,5-2 2 16,9 0 7-16,2 1 1 15,16 1 3-15,2-4 0 16,14-2 0-16,-2-1-6 16,13-5-2-16,-11-1-2 0,5 1-2 15,-10 4 0-15,-1 3-10 16,-9 7-14-16,0 3-78 16,-10 0-7-16,-5 6-36 15,-9-1-7-15</inkml:trace>
          <inkml:trace contextRef="#ctx0" brushRef="#br0" timeOffset="-9183.3421">478-466 432 0,'-25'32'102'0,"0"-2"35"0,12-2-124 16,13 15-10-16,5 2-3 15,3 20 0-15,0 6 0 16,2 24-4-16,-1-2-6 15,1 26-44-15,3-4-49 16,-3 19-35-16,-3-13-44 16,-4 7-13-16</inkml:trace>
        </inkml:traceGroup>
      </inkml:traceGroup>
    </inkml:traceGroup>
    <inkml:traceGroup>
      <inkml:annotationXML>
        <emma:emma xmlns:emma="http://www.w3.org/2003/04/emma" version="1.0">
          <emma:interpretation id="{7C677F2E-405B-4A01-B7B5-C91A4B74812E}" emma:medium="tactile" emma:mode="ink">
            <msink:context xmlns:msink="http://schemas.microsoft.com/ink/2010/main" type="paragraph" rotatedBoundingBox="21527,11361 26185,9158 27132,11162 22475,133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27D38B-1BE6-447A-BC8C-1B8787C7C025}" emma:medium="tactile" emma:mode="ink">
              <msink:context xmlns:msink="http://schemas.microsoft.com/ink/2010/main" type="line" rotatedBoundingBox="21527,11361 26185,9158 27132,11162 22475,13364"/>
            </emma:interpretation>
          </emma:emma>
        </inkml:annotationXML>
        <inkml:traceGroup>
          <inkml:annotationXML>
            <emma:emma xmlns:emma="http://www.w3.org/2003/04/emma" version="1.0">
              <emma:interpretation id="{BC489DC7-461A-42D4-A16B-E06913FC6882}" emma:medium="tactile" emma:mode="ink">
                <msink:context xmlns:msink="http://schemas.microsoft.com/ink/2010/main" type="inkWord" rotatedBoundingBox="21527,11361 26185,9158 27132,11162 22475,1336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628.9675">4713 1203 459 0,'5'-9'104'0,"-8"-4"43"15,3 0-133-15,3-7-6 16,4 0-3-16,-1-3-6 16,-2 5-4-16,-3 1-6 15,-2 9-3-15,-8-1 0 16,-2 8 0-16,-8 7 0 16,-4 6 5-16,-12 8 5 15,0 11 2-15,-13 13 1 16,0 2 2-16,-7 20 1 15,6 1 1-15,-10 24 1 16,13-1-1-16,-6 28-1 16,11-5 0-16,4 21-2 15,13-13-1-15,5 14-3 16,16-24-4-16,15 0-23 0,6-34-3 16,13-18 3-16,6-30 9 15,9-25 14-15,-1-22 28 16,8-22 7-16,-1-9 4 15,8-23-1-15,-7-3-10 16,15-21-1-16,-5 2-3 16,12-28-6-16,-9 6-3 15,9-22-2-15,-14 17-3 0,4-17 0 16,-17 24-1-16,-3-14 0 16,-14 22-1-16,-6-5 1 15,-15 26 0-15,-11 7 0 16,-9 30 1-16,-12 16-1 15,-8 24-2-15,-11 19-1 16,-1 16-4-16,-16 23-9 16,2 8-5-16,-8 10-14 15,5-7-12-15,1 6-46 16,14-12-39-16,5-2-7 16,12-13-99-16</inkml:trace>
          <inkml:trace contextRef="#ctx0" brushRef="#br0" timeOffset="33182.3594">5867 1020 304 0,'5'2'118'0,"-4"1"15"15,-4-1-77-15,-2 8-25 16,-5 6-13-16,-6 13-5 15,-6 4-10-15,-11 18-1 16,-5-1-2-16,-9 18-1 16,1-1-1-16,-11 17 1 15,7-1-1-15,-6 17 2 16,8-7 4-16,-4 16 2 16,16-14 4-16,-1 5 2 15,12-17 1-15,5 1-1 16,14-21-3-16,4 5-3 15,9-13-2-15,8-10-5 0,3-12-1 16,9-6-2-16,1-21 0 16,10-14-1-1,0-5 1-15,9-17-1 0,-4-8 2 16,3-14 2-16,-9 1 1 16,4-16 4-16,-9 3 1 15,-1-9 2-15,-6 6 1 16,-1-11 0-16,-10 12-3 0,-9 3-1 15,-6 13-3-15,-16 8-5 16,-11 21-6-16,-17 6-32 16,-1 13-34-16,-12 12-76 15,8 7-14-15,-2 9-144 16</inkml:trace>
          <inkml:trace contextRef="#ctx0" brushRef="#br0" timeOffset="31531.6538">2807 1757 150 0,'2'0'93'0,"-4"-1"-8"0,4 2-19 15,-4 1-38-15,4-5-5 16,-4 4-8-16,4 1-6 15,-2-4-2-15,6 1 8 16,1-1 4-16,5-6 7 16,4-1 4-16,8-6 3 15,2-5-4-15,9-8 1 16,3-3-5-16,10-11 0 16,2 1-5-16,13-9-4 15,-5 3-6-15,10-4-3 16,-6 6-3-16,4-5-2 15,-13 4-1-15,9-6 0 16,-14 4 0-16,7-10-1 0,-11 5 1 16,6-10-1-16,-10 8 1 15,0-3-1-15,-10 15 0 16,0 1 1-16,-9 16-1 16,-6 4 0-16,-3 14 0 15,-7 1 3-15,-7 9 1 16,-8 13-1-16,-6 10 1 0,-11 20 0 15,-8 13-3 1,-13 25 3-16,-2 3 1 0,-13 19 2 16,0-6 0-1,-12 19 1-15,7-8-3 0,-10 21 0 16,9-15-2-16,-4 9-1 16,14-21-2-16,0 4 1 15,12-23-1-15,2 3-1 16,10-15 0-16,2 0-5 15,8-13-5-15,4-7-12 16,9-17-9-16,2-6-135 16,5-18 36-16,5-12-335 15</inkml:trace>
          <inkml:trace contextRef="#ctx0" brushRef="#br0" timeOffset="31908.3771">3782 2044 454 0,'-2'2'113'15,"-8"1"42"-15,5 2-135 0,-2 10-3 16,-3 9-7-16,-6 17-7 16,-2 9-5-16,-11 20-6 15,3 1-2-15,-7 14-7 16,3-7 0-16,-8 5 0 16,4-15 5-16,-4 0 4 15,7-22 6-15,6-8-5 16,8-16-19-16,9-12-109 15,6-12 24-15,4-14-288 16</inkml:trace>
          <inkml:trace contextRef="#ctx0" brushRef="#br0" timeOffset="33855.7182">6003 399 333 0,'-8'4'120'0,"1"-3"13"15,2-6-90-15,10-3-17 16,3 0-15-16,6-2-7 16,2-2-4-16,7-1 0 15,2 1 0-15,8-8-1 16,-1 0 0-16,13-6 0 15,-7-2 0-15,7-9 1 16,-7 0 2-16,5-7 2 16,-8 2 2-16,3-1 2 15,-8 6 0-15,2 1-1 16,-9 11-2-16,-5 2-3 16,-8 11-2-16,-3 11 2 0,-12 7-1 15,-10 17 1-15,-5 17 0 16,-17 23 0-16,-1 14-1 15,-12 24 0-15,4 2 0 16,-9 18 0-16,10-10 1 16,-4 11-1-16,10-18 0 15,6-1-1-15,7-28-2 16,4-12-7-16,12-27-8 0,2-12-66 16,4-21-62-1,6-13-7-15,0-12-164 16</inkml:trace>
          <inkml:trace contextRef="#ctx0" brushRef="#br0" timeOffset="34453.6493">6860-16 436 0,'-9'10'114'0,"-2"-7"34"16,6-1-128-16,3 0-10 0,2-4-9 15,0 2-10-15,2 2-5 16,4-6 4-16,4-2 3 15,12-7 2-15,-1-4 4 16,11-8 4-16,1-1-1 16,7-6 3-16,-4 7 0 15,6-1 3-15,-2 7 0 0,1 4-2 16,-7 12-2-16,2 10-2 16,-11 8-3-16,-5 18-2 15,-13 8 1-15,-12 19 0 16,-19 3 0-16,-17 22 0 15,-11-2 1-15,-21 20 1 16,-3-9 0-16,-14 13 2 16,12-19 1-16,-5 8 3 15,19-18 0-15,4-3 0 16,17-19-1-16,4-1-3 16,14-14-2-16,4-7-2 15,9-10 0-15,9 0 0 16,8-8 1-16,18-2 1 15,12-3 0-15,23 4 0 16,9 0 2-16,31 5-2 16,4 2 1-16,28 1-4 0,-6 2-5 15,13 1-45-15,-20-2-95 16,-5 2 12-16,-33-3-254 16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49:50.9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7FDE19-E285-4E48-9C92-FD1F6A40EF49}" emma:medium="tactile" emma:mode="ink">
          <msink:context xmlns:msink="http://schemas.microsoft.com/ink/2010/main" type="inkDrawing" rotatedBoundingBox="20936,9355 28914,9241 28923,9908 20945,10022" semanticType="underline" shapeName="Other">
            <msink:sourceLink direction="with" ref="{1B0939DD-0E1E-4E39-9F47-409782B6F3D8}"/>
          </msink:context>
        </emma:interpretation>
      </emma:emma>
    </inkml:annotationXML>
    <inkml:trace contextRef="#ctx0" brushRef="#br0">0 589 364 0,'13'-2'93'0,"5"-6"33"0,2 0-100 15,17-1-12-15,8 3-2 16,15 1 4-16,3 1-4 16,18 1-2-16,-3-2-1 15,28-2-1-15,2 1-4 16,30-6 2-16,0-1 0 16,39-5 2-16,4-6 3 15,52-14 8-15,-3-5 0 0,68-18 1 16,-13-4 0-16,60-12-2 15,-31 14-6-15,53 4-1 16,-46 22-3-16,47 15-1 16,-52 21 0-16,45 11 1 15,-45 10-1-15,36 11-1 16,-48 6-2-16,21 8-1 16,-59-4-2-16,13 4-2 15,-59-9 1-15,4 3 2 16,-46-8 0-16,3-1 2 15,-40-7 0-15,2-3-1 16,-35-11 0-16,-12-3-3 16,-31-4-3-16,-17-4-6 15,-28 2-2-15,-10-1-5 16,-12-3-1-16,-6 1-3 16,-5 3 6-16,-9 5-4 0,-6 5 0 15,-12 11-18-15,-7 8-26 16,-14 12-97-16,-4 4 7 15,-16 6-224-15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0:23.9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4694F0-A1ED-4F0A-B667-4301F36608C9}" emma:medium="tactile" emma:mode="ink">
          <msink:context xmlns:msink="http://schemas.microsoft.com/ink/2010/main" type="inkDrawing" rotatedBoundingBox="2456,14910 3587,15217 3569,15284 2438,14977" semanticType="callout" shapeName="Other">
            <msink:sourceLink direction="with" ref="{1F9075C7-6A81-482B-9047-48378277508A}"/>
          </msink:context>
        </emma:interpretation>
      </emma:emma>
    </inkml:annotationXML>
    <inkml:trace contextRef="#ctx0" brushRef="#br0">76 67 317 0,'-19'-20'125'0,"-1"7"15"0,0-2-80 16,11 7-23-16,3-1-10 15,4 8-19-15,5-1-5 16,6 0-3-16,4 2 0 15,10 4 1-15,14-1 2 16,3 4-1-16,9 4 1 16,3 4-2-16,9 3 1 15,-8 2-1-15,14 2-1 16,-4-2 1-16,8 3-3 16,-1-1-2-16,13 3-10 0,-7-2-9 15,14 3-38-15,-15-4-39 16,3 0-42-16,-17-6-27 15,-4-4-46-15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0:24.3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A107F0-CA07-4E23-A5AC-21E2C5CA43E7}" emma:medium="tactile" emma:mode="ink">
          <msink:context xmlns:msink="http://schemas.microsoft.com/ink/2010/main" type="inkDrawing" rotatedBoundingBox="2199,15579 4479,15122 4529,15370 2249,15826" semanticType="callout" shapeName="Other">
            <msink:sourceLink direction="with" ref="{1F9075C7-6A81-482B-9047-48378277508A}"/>
          </msink:context>
        </emma:interpretation>
      </emma:emma>
    </inkml:annotationXML>
    <inkml:trace contextRef="#ctx0" brushRef="#br0">0 462 430 0,'7'-9'118'15,"6"-7"34"-15,22-9-111 16,18-8-24-16,41-12 3 16,9 0-3-16,35-10-3 15,2 5-5-15,37-1-3 0,-9 6-3 16,34 5-5 0,-16 14-4-16,35 8-21 0,-25 13-29 15,13 16-110-15,-34 11 12 16,1 18-261-16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9:11.48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373 529 181 0,'-23'-30'42'15,"1"6"16"-15,-5 5-54 16,6 5-7-16,-4 8 0 0,3 4 1 16,-6 2 6-16,5 0 11 15,-4 3 19-15,1-1 5 16,-2-2-1-16,4 2-6 16,-1-2-2-16,7 3-14 15,2 0 4-15,4 2-1 0,4 0 2 16,6 3-5-16,4 2-1 15,6-1-5 1,8 4 2-16,6-1 1 0,16 4 2 16,5-2-2-16,24 5-1 15,4-5-3 1,29 1 0-16,1-4-1 0,22-4 1 16,-10-10-1-16,20-4 3 15,-15-6-3-15,18-6 0 16,-18 0-1-16,13-5 2 15,-20 3-3-15,17-4 1 16,-15 3-2-16,24-1 0 16,-12 1-2-16,14-1 0 15,-19-2-2-15,11-6 0 16,-25 1 0-16,15-5 0 16,-19-3-1-16,14-4 0 0,-18 7 1 15,8-3 0-15,-20 7-1 16,2 1 1-16,-19 10-1 15,5 5 0-15,-12 10 1 16,7 5-2-16,-7 7 1 16,6-2 0-16,-12 0 0 15,2-4 2-15,-13-4 0 16,3-4 1-16,-9-1 0 0,2 1 0 16,-6 2 0-16,6 5-2 15,-7 4 0-15,2 2 0 16,-6 1 0-16,5 3 0 15,-7-2 0-15,5 2 1 16,-3-2-1-16,3 2 1 16,-8-3 0-16,2 1 1 15,-9-3-1-15,-1-1 0 16,-6-3 0-16,-1 1-1 16,-5-2-1-16,2 0-2 15,-5-2-3-15,-1 2-8 16,-1 4-5-16,-6 2-50 15,-9 3-92-15,-27 6 11 16,-18-4-247-16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9:18.28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214 186 265 0,'-39'0'113'0,"-4"0"12"15,8 4-77-15,4-3 5 0,8-1-24 0,4-1-9 0,8 1-9 16,1-2-4-16,5 0-2 15,1 2-1-15,3 2-2 16,1-4 1-16,0-1-2 16,1 3-1-16,3 2-2 0,6-2 1 15,1 1 1-15,8 1 2 16,7-5 2-16,17-6 3 16,4-4 0-1,14-2 0-15,4-3-2 16,11-2-2-16,-6 3-2 0,16-1 0 15,-6 0 0-15,18-4-1 16,-2 6 1-16,19-3-1 16,-11 8 0-16,16 4 1 15,-15 9-1-15,14 8 0 16,-16 1 0-16,23 8 0 16,-15 0 0-16,21 5 0 0,-16-6 0 15,23 2 0-15,-13-5 0 16,29-2 0-16,-16-3 0 15,24 2 0-15,-17 3 0 16,18 5 1-16,-18 1-1 16,17 7 0-16,-20-1 0 15,20 1 0-15,-22-5 0 16,21 2 0-16,-19-10 0 16,17 2 0-16,-24-6 0 15,16 4 0-15,-24-1 0 16,17 1 1-16,-24-2-1 15,15 0 0-15,-25-1 0 16,12-1 0-16,-20 1 0 0,10 1 0 16,-18 2 1-1,1 2-1-15,-21 1 0 0,-1 2 0 16,-19-3-1-16,3-2 0 16,-10-4-2-16,-1-2-4 15,-11-6-1-15,-4 2-7 16,-14-2-4-16,-5 2-26 15,-8-3-31-15,-3 3-61 16,-7 0-10-16,-17-5-119 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9:23.84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-4 323 301 0,'5'-2'132'0,"-3"-5"-3"15,5-3-56-15,4 2-65 0,9 1-2 16,4-4-2-16,7 2-1 15,1 1-2-15,11 1 0 16,-3 3 0-16,6 2 0 16,-4 4 0-16,6 1 4 15,-7 0 0-15,12 4 7 16,-3-6 0-16,12 1 1 16,-3-2-3-1,19-3 0-15,-10-4-6 0,22 1-1 16,-5-1-1-16,23 0 1 15,-5 2 0-15,19 4 0 16,-9 2-1-16,18 4 0 16,-11 0 1-16,24 0 0 15,-7-3 1-15,22-2-1 16,-13-3-1-16,27-2 1 16,-17-4-1-16,21-6 2 15,-19-1 0-15,30-8 1 0,-22 0 2 16,26-5 1-1,-19 4-1-15,33 1 1 0,-19 5 0 16,28 6-2-16,-26 5-1 16,33 4-1-16,-26 3-1 15,15-4 0-15,-23 0-1 16,24-2 0-16,-29-1 0 0,11 0 1 16,-26 4-1-1,9 4 1-15,-32 2 1 0,12 3 0 16,-29 3 0-1,13 4 0-15,-28-2 0 0,7 1 0 16,-27 3-2-16,10 1 0 16,-22-5-1-16,5 1 0 15,-16 1-2-15,-4-2-6 16,-17-2-5-16,-6 0-12 16,-17-1-10-16,-4 0-142 15,-14 1 38-15,-14 2-355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3:26.6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3BAB379-2F5C-4CBF-AF5B-9B98BE48527C}" emma:medium="tactile" emma:mode="ink">
          <msink:context xmlns:msink="http://schemas.microsoft.com/ink/2010/main" type="writingRegion" rotatedBoundingBox="1734,1257 12105,1850 11799,7207 1428,6614"/>
        </emma:interpretation>
      </emma:emma>
    </inkml:annotationXML>
    <inkml:traceGroup>
      <inkml:annotationXML>
        <emma:emma xmlns:emma="http://www.w3.org/2003/04/emma" version="1.0">
          <emma:interpretation id="{FC26CD82-338A-492D-B4FD-274AD619DE9A}" emma:medium="tactile" emma:mode="ink">
            <msink:context xmlns:msink="http://schemas.microsoft.com/ink/2010/main" type="paragraph" rotatedBoundingBox="1734,1257 12105,1850 11946,4632 1575,4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5D3A36-774F-4444-BE18-D14E9B941745}" emma:medium="tactile" emma:mode="ink">
              <msink:context xmlns:msink="http://schemas.microsoft.com/ink/2010/main" type="line" rotatedBoundingBox="1734,1257 12105,1850 11946,4632 1575,4039"/>
            </emma:interpretation>
          </emma:emma>
        </inkml:annotationXML>
        <inkml:traceGroup>
          <inkml:annotationXML>
            <emma:emma xmlns:emma="http://www.w3.org/2003/04/emma" version="1.0">
              <emma:interpretation id="{B3A7A51F-DC6B-43DD-82AB-E66E39B13FB8}" emma:medium="tactile" emma:mode="ink">
                <msink:context xmlns:msink="http://schemas.microsoft.com/ink/2010/main" type="inkWord" rotatedBoundingBox="1702,1815 4820,1993 4746,3296 1628,3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-1 679 283 0,'0'7'57'0,"2"-7"27"15,8-4-82-15,9-7-6 16,4-6 2-16,8-8 3 16,0-2 1-16,7-8 5 15,-2 1 1-15,15-8 2 16,0-1 1-16,14-8-3 15,0 4-5-15,17-9-1 16,-10 9-2-16,9-6-1 16,-12 9 1-16,1-3 0 0,-18 12-1 15,-1 1 2-15,-17 16 3 16,-5 5 5-16,-11 10 2 16,-6 6 12-16,-12 7 13 15,-12 14-11-15,-9 5-4 16,-9 14-1-16,-7 5-13 15,-9 11-11-15,1-6 9 0,-7 14 0 16,4-6 0-16,-12 15 0 16,5-2-1-16,-5 8-1 15,7-12-1-15,-1 4 0 16,13-18-1-16,0-2 0 16,10-13-1-16,-2 3-3 15,7-6-4-15,-6 1-11 16,4-6-10-16,-3 1-22 15,6-6-21-15,-2-4-54 16,5-7-1-16,3-7-101 16</inkml:trace>
          <inkml:trace contextRef="#ctx0" brushRef="#br0" timeOffset="619.9441">1133 458 263 0,'19'-11'65'0,"0"-3"22"0,4 1-79 15,-7 3 2 1,0 1-4-16,-9 5 16 0,-4 2 4 16,-6 2 4-16,-9 8-6 15,-4 3-2-15,-10 11-18 16,-4 5-5-16,-6 17-2 16,0 1 5-16,-2 17 1 15,2-3-1-15,0 13 1 16,8-10-2-16,3 7-1 15,8-9-3-15,4 7-2 16,7-9 0-16,3 0-1 16,4-12-1-16,4-9-2 15,2-18 4-15,6-12 5 16,5-13 5-16,8-14 2 16,1-11 3-16,11-12 0 15,-1-2-5-15,11-17-3 16,-1 2-2-16,10-18 2 0,-5 0-1 15,-1-13 2-15,-13 9 3 16,-5-5 7-16,-17 18 4 16,-10 6 7-16,-8 22 0 15,-14 10-2-15,-9 18-9 16,-16 21-6-16,-4 14-7 16,-8 15-3-16,6 4-2 0,4 6-8 15,18-8-7-15,7 2-31 16,11-12-24-16,4 6-62 15,5-7-11-15,3 9-104 16</inkml:trace>
          <inkml:trace contextRef="#ctx0" brushRef="#br0" timeOffset="1175.9852">2245 397 283 0,'6'-6'137'0,"-7"-3"-9"15,-1-4-47-15,4 5-77 16,-2 4-1-16,-3 5-1 15,-9 8-2-15,-4 9 0 16,-13 11 1-16,-5 8 0 16,-18 19 0-16,1 4 0 15,-11 16 1-15,5-4-1 0,-6 15 1 16,14-10 0 0,7 14-1-16,18-9 0 0,10 10-3 15,12-18-1-15,12-5-1 16,6-28-2-16,8-16 3 15,4-28 4-15,16-25 3 16,0-14 3-16,15-24 2 16,-3-6-2-16,7-18-2 15,-12 5-3-15,4-11 0 16,-16 10 1-16,1-7 4 16,-15 17 2-16,-5 1 3 15,-14 19 2-15,-10 10 0 16,-11 20-5-16,-11 8-3 15,-8 14-4-15,-6 13-5 16,5 7-5-16,-6 10-9 16,9 5-12-16,-2 12-60 15,7 2-53-15,-3 10-1 16,3-1-66-16,-1 12 104 16</inkml:trace>
          <inkml:trace contextRef="#ctx0" brushRef="#br0" timeOffset="1744.8377">3089 834 423 0,'-5'3'115'0,"-1"0"27"16,-4 0-118-16,10 9-19 16,5 3-9-16,2 8-10 15,-3 1-5-15,-1 2-10 16,-1-8-11-16,-1-2-51 15,4-6-38-15,0-1-11 16,4-6-102-16</inkml:trace>
        </inkml:traceGroup>
        <inkml:traceGroup>
          <inkml:annotationXML>
            <emma:emma xmlns:emma="http://www.w3.org/2003/04/emma" version="1.0">
              <emma:interpretation id="{2209A949-D873-4D57-9B45-07AFBF6D3227}" emma:medium="tactile" emma:mode="ink">
                <msink:context xmlns:msink="http://schemas.microsoft.com/ink/2010/main" type="inkWord" rotatedBoundingBox="5783,2553 7054,2626 6956,4346 5685,42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05.232">4514 761 207 0,'-3'-16'156'0,"-4"0"-30"16,-8 7-19-16,-3 3-87 15,2 5-11-15,-6-1-2 0,-3 5-4 16,-4 4 0-16,1 4-2 16,-6 5-1-16,5 6 0 15,-5 9 0-15,3-2 1 16,2 11 2-16,4-1-1 16,3 7 1-16,8-8-1 15,7 8 0-15,8-7-2 0,10 2-2 16,5-7 0-16,9-4 0 15,0-14-1-15,7-10 1 16,2-12 1-16,4-19 2 16,-4-10 0-16,7-18 2 15,-3-3 0-15,6-16 0 16,-7 10-1-16,4-1 1 16,-11 15-1-16,-8 8 6 15,-9 18 2-15,-6 12 2 16,-8 12 1-16,-2 19-2 15,-2 7-4-15,-5 19-4 16,-2 4-2-16,-7 18 0 16,-1 3 0-16,-10 27 3 15,1-1 2-15,-6 26 1 16,1-7 1-16,-6 15 0 16,5-17-4-16,-6 11-2 0,7-18-5 15,-9 6-13 1,5-15-17-16,-10 5-120 15,2-22 22-15,-23 2-296 0</inkml:trace>
          <inkml:trace contextRef="#ctx0" brushRef="#br0" timeOffset="6623.6054">5287 862 442 0,'3'0'90'0,"-1"3"45"16,6 5-130-16,5 3-3 16,3 4-2-16,2 0-10 15,-4-2-6-15,-2-3-2 16,-4-5 1-16,-7-4 5 0,-2-2 8 16,-10-1 3-16,0-1-2 15,-4-1-28-15,0 1-54 16,0-4-35-16,5 2-31 15,-4-5-54-15</inkml:trace>
        </inkml:traceGroup>
        <inkml:traceGroup>
          <inkml:annotationXML>
            <emma:emma xmlns:emma="http://www.w3.org/2003/04/emma" version="1.0">
              <emma:interpretation id="{54F36C5A-7F69-4BBD-A7ED-00F06230B90A}" emma:medium="tactile" emma:mode="ink">
                <msink:context xmlns:msink="http://schemas.microsoft.com/ink/2010/main" type="inkWord" rotatedBoundingBox="8067,1619 12105,1850 11955,4468 7917,42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75.2685">6672 946 371 0,'-9'-3'71'0,"-1"-1"31"16,7 2-117-16,-6 1-4 15,-1-2 4-15,-8 0 18 16,-1-1 11-16,-3 1 16 16,1 1 6-16,-3 1 0 15,3 1-15-15,-4 3-5 16,1 3-9-16,-2-1-3 15,4 3-1-15,3-1-2 16,4-1 0-16,6 0 0 0,4-2-1 16,2 1-1-1,3-1-1-15,3 0 0 0,2-1 1 16,6 2 0-16,2-5 2 16,7-3 1-16,4-4 1 15,4-2-1-15,-2-5-1 16,5-2 0-16,-4 2-2 15,2-10 1 1,-4 1 0-16,4-7 3 0,-4 2-1 16,2-3 3-16,-7 4-1 15,4-1-1-15,-4 4 0 0,0 4-1 16,-9 3-1-16,0 7 2 16,-6 4 3-16,-6 6 3 15,-3 6 4-15,-8 15-3 16,-3 5-2-16,-8 15-3 15,-2 6-2-15,-8 14-1 16,5-6 1-16,-1 14 2 16,6-4-2-16,-2 7 1 15,7-7-3-15,0 7 1 16,7-12 0-16,0 5 0 16,7-14 0-16,2 0 1 15,4-14-1-15,1 0 0 16,0-11 0-16,1-2-1 0,-2-11-1 15,1-3 0-15,-2-7 0 16,0-3 0-16,1-1 0 16,1-2 0-16,1 0 2 15,-1 0-1-15,0 0 0 16,0 0 0-16,-1 2 0 16,-2-1 0-16,1 2-1 15,0 2-2-15,2-4-3 16,-1 2-5-16,1 0-6 15,-2 0-4-15,1 0-2 0,-5 2-24 16,0-2-21-16,-4 1-75 16,-4-4-5-16,1-1-168 15</inkml:trace>
          <inkml:trace contextRef="#ctx0" brushRef="#br0" timeOffset="9015.1278">6731 720 146 0,'-2'0'147'0,"-4"0"-45"15,3 0-8-15,-2 1-69 16,-1-1-15-16,-6-1-9 16,2-2 10-16,-5-1 8 15,2-1 4-15,-5-2 3 16,6 2-4-16,1 2-3 0,0 2-8 16,1 2-3-16,3 4-2 15,-4-2-3-15,0 1 6 16,-3 1 0-16,1 2 0 15,-1 2 0-15,0 1-2 16,-2 0-2-16,4 1-2 16,-2 0-1-16,0 0 0 15,-3 5-1-15,1-1-1 16,-2 5 2-16,2-2-1 16,1 2 1-16,5-4 1 0,-2 1 1 15,6-6 0-15,0 1 0 16,3-2-1-16,2 1-1 15,2-1-1-15,4 3 0 16,-1 0-1-16,5 2 1 16,-2 0-1-16,7-2-1 15,-3-4 1-15,4-2 1 16,-2-5 0-16,6-5 0 16,-4-3 1-16,4-3-1 15,-1-4 0-15,1-5 0 16,-1-1 0-16,1-6 0 15,-3 0 0-15,3-4-1 16,-3 1 1-16,3-3 0 16,-4 3-1-16,4 2 0 15,-4 6 0-15,-4 4 2 0,0 6 1 16,-4 4 1-16,-3 5-1 16,-4-1 0-16,3 4-2 15,-3 2 0-15,0 1 0 16,-1 0 0-16,-3 4 1 15,-7 3 3-15,-3 1 1 16,-3 11 2-16,0 1 0 16,-2 11-1-16,4 0-2 15,0 12-1-15,4-2-4 0,-1 14 1 16,4 2 0-16,3 17 0 16,0 3 0-16,4 17 0 15,4-11 1-15,-3 9-2 16,3-18 1-16,-1 2 0 15,1-15 0-15,2 6-1 16,-1-13 1-16,1 5-1 16,-2-9 1-16,1 2-1 15,-1-10 1-15,-3-4-1 16,-2-14 1-16,0-1 0 16,-1-9-2-16,-3 0 0 15,1-3 0-15,-4 2-3 16,2 0-2-16,-3-1-6 15,3-2-6-15,-1-3-35 0,2-4-96 16,-3-6-15-16,-2-9-56 16,-7-8 2-16</inkml:trace>
          <inkml:trace contextRef="#ctx0" brushRef="#br0" timeOffset="9745.2153">7417 654 389 0,'22'0'78'15,"3"-2"38"-15,12 4-120 16,1-1 0-16,3 5-1 16,-4 0 0-16,1 3 1 15,-4-5 3-15,4 2 1 16,-1-1 0-16,2 0-1 16,-4 3-2-16,-1-2-1 0,-7-2 0 15,-5-4-3-15,-3-1-10 16,-4-1-92-16,-5 1 25 15,-10 4-246-15</inkml:trace>
          <inkml:trace contextRef="#ctx0" brushRef="#br0" timeOffset="10038.1389">7464 1014 412 0,'26'0'91'0,"14"-6"40"16,4-3-121-16,13-3-5 15,-2 5-2-15,11 0-10 16,-10 2-5-16,10 5-24 16,-9 5-53-16,3 2-40 15,-13 0-20-15,-1-1-80 0</inkml:trace>
          <inkml:trace contextRef="#ctx0" brushRef="#br0" timeOffset="15699.3792">9688-22 262 0,'3'-7'56'0,"0"-1"24"0,1 1-76 0,-2 1-1 16,1 2 11-16,-5 1 14 15,-1 1 4-15,-2 1 6 16,-3-1-1-16,-4 4-10 16,1 1-14-16,-8 8-4 15,-1 6-6-15,-7 8 1 16,0 4 2-16,-10 15 4 16,1 2-1-1,-10 11 2-15,2 0-2 0,-7 20 1 16,2-7-2-16,-7 20 4 15,5-5 1-15,-5 15 0 16,6-12-1-16,-4 6-2 16,5-12-2-16,-4 8-2 15,6-15 0-15,-4 9 0 0,7-11-1 16,-2-2 0 0,10-17-1-16,-1-3-1 15,9-12-2-15,0-4 0 0,7-10-1 16,1-2 1-1,4-5-1-15,3-3-3 0,5-7-1 16,2 0-4-16,3-5-3 16,3-6-4-16,3-5 1 15,6-8-4-15,3-4-4 16,10-13-39-16,7 0-48 16,12-17-30-16,4-3-44 0,16-21-8 15</inkml:trace>
          <inkml:trace contextRef="#ctx0" brushRef="#br0" timeOffset="16299.449">10079 167 416 0,'10'-13'99'15,"-11"7"33"-15,-4 3-113 16,-1 5-16-16,-8 4 0 16,-5 8 0-16,-18 9 1 0,-6 2-3 15,-11 10 2-15,-2 0 0 16,-14 11 1-16,5-5-1 16,-13 10 0-16,3-1-1 15,-12 7 1-15,10-5-1 16,-6 8 0-16,16-9-1 15,-2 5 0-15,17-9-1 16,1 2-1-16,10-11-1 16,1-1 0-16,14-11 1 15,1-4 0-15,9-9 1 16,5-2-2-16,8-8 1 0,5-2 0 16,7-4 1-16,7 2 2 15,4-2 2-15,10 3 0 16,2 1 0-16,11 5-1 15,-4 1-2-15,8 7 0 16,-3 3 0-16,6 7 0 16,-7 2 0-16,4 12-1 15,-10 2 1-15,2 7 0 16,-11-4 1-16,0 5 0 16,-9-10 1-16,3 5-1 15,-8-12 0-15,-1 1 0 16,-4-8-1-16,-2-2-1 15,-4-9 1-15,1 2-1 16,1-2 0-16,-1 3-3 0,-1 2-5 16,-2 1-32-16,1-5-71 15,-5 1-36-15,0-3-41 16,-7-2-49-16</inkml:trace>
          <inkml:trace contextRef="#ctx0" brushRef="#br0" timeOffset="17100.8986">9772 1506 196 0,'-6'-6'69'0,"6"-1"9"0,1-2-48 15,10-6-10-15,3-2-7 16,10-8 4-16,-1 0 0 16,7-2 1-16,-4 4-1 0,2-2 6 15,-6 10-3-15,5 5-1 16,-8 7-3-16,0 4-2 16,-2 8-4-16,0 6 2 15,-7-2 2-15,3 5 3 16,-4-1-1-16,-5 5 1 15,-4 2-3 1,-7 8-3-16,-9 3-4 0,-12 9-2 16,-3-1-2-16,-12 7 0 15,1-3-1-15,-5 6 0 16,1-8 0-16,-1 7 0 16,9-10 0-16,1 2 0 15,11-11-1-15,5-2 0 16,10-11 0-16,2-2-1 0,6-8 0 15,4 0 0-15,7-2 1 16,9 4 0-16,10-4-1 16,9 0 1-16,6-2 0 15,12-1 0-15,-1 0-1 16,12 1 1-16,-2 3-1 16,6 5-1-16,-10 1-2 15,2 11-16-15,-15 4-33 0,-5 8-91 16,-15 2 4-16,-11 2-220 15</inkml:trace>
        </inkml:traceGroup>
      </inkml:traceGroup>
    </inkml:traceGroup>
    <inkml:traceGroup>
      <inkml:annotationXML>
        <emma:emma xmlns:emma="http://www.w3.org/2003/04/emma" version="1.0">
          <emma:interpretation id="{8049A058-FEB9-4949-BC63-626EFA4EDB69}" emma:medium="tactile" emma:mode="ink">
            <msink:context xmlns:msink="http://schemas.microsoft.com/ink/2010/main" type="paragraph" rotatedBoundingBox="1670,3911 9503,4586 9280,7177 1447,6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2F1EE1-508C-4D43-9CF6-EC8005F75856}" emma:medium="tactile" emma:mode="ink">
              <msink:context xmlns:msink="http://schemas.microsoft.com/ink/2010/main" type="line" rotatedBoundingBox="1670,3911 9503,4586 9280,7177 1447,6502"/>
            </emma:interpretation>
          </emma:emma>
        </inkml:annotationXML>
        <inkml:traceGroup>
          <inkml:annotationXML>
            <emma:emma xmlns:emma="http://www.w3.org/2003/04/emma" version="1.0">
              <emma:interpretation id="{75D2B538-CF72-44D3-A6C8-B2990B3AA780}" emma:medium="tactile" emma:mode="ink">
                <msink:context xmlns:msink="http://schemas.microsoft.com/ink/2010/main" type="inkWord" rotatedBoundingBox="1589,4845 4691,5112 4585,6347 1483,60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892.0289">-146 3834 400 0,'7'5'100'0,"-6"-4"31"0,-1-1-114 16,3-1-10-16,3 1-4 16,3-2-1-16,0 1 1 15,6-3 0-15,-2-1-1 0,6-5 0 16,2-2-1-16,8-11 1 16,0-2 0-16,8-11 0 15,0 1 1-15,5-9 0 16,-1 4 0-16,6-4 0 15,-4 6-1-15,6-5-1 16,-10 8 0-16,7-4-1 16,-5 5-1-16,3-4 0 15,-6 4-1-15,2-1 0 16,-11 7 0-16,-5 1 0 16,-5 5 2-16,-7 7 0 15,-8 5 1-15,-1 4 2 16,-3 5 1-16,-9 8 2 15,-4 6-1-15,-9 15 1 16,-8 8-1-16,-12 18 1 16,-1 6-1-16,-13 17 3 15,2-4-1-15,-11 12 0 0,8-8-2 16,-5 8-1 0,11-13-2-16,-2 4-1 0,15-13 0 15,0 1-1-15,7-17 0 16,2-5-4-16,9-14-2 15,1-3-16-15,9-12-20 16,3 2-95-16,5-6-12 16,2 1-44-16,2-4-12 15</inkml:trace>
          <inkml:trace contextRef="#ctx0" brushRef="#br0" timeOffset="32051.213">1038 3385 348 0,'4'-2'83'0,"-2"2"37"16,-1 2-101-16,1-1-3 16,-4 2 0-16,-1 8-1 15,-3 2-7-15,-5 9 0 0,-4 3-2 16,-9 9-1-16,-2-4-3 16,-8 12-1-16,2-6 0 15,-6 8 0-15,5-2-1 16,2 2 1-16,6-5-1 0,5 5-1 15,7-2 1 1,7 0-2-16,9-5 0 16,3 3-3-16,5-10 0 15,6-6 0-15,-1-12 2 0,4-11 3 16,2-14 5-16,6-15 3 16,-3-6 2-16,10-11 1 15,-5-1-2-15,5-13-1 16,-6 5-1-16,1-15 2 15,-8 3 2-15,0-15 2 16,-10 6 1-16,-5-6 0 16,-7 14-3-16,-4-1-3 15,-5 21-4-15,-3 9-1 16,0 17-4-16,-4 11-3 16,0 14-3-16,-9 20-4 15,-1 8-4-15,-7 18-12 16,2 6-17-16,1 12-96 15,9-7-3-15,3 11-45 16,11-13-3-16</inkml:trace>
          <inkml:trace contextRef="#ctx0" brushRef="#br0" timeOffset="32072.1567">2025 3244 427 0,'3'-3'118'0,"-4"-1"36"16,-1 2-126-16,-5 4-2 16,-1 5-11-16,-6 8-7 15,-8 5-6-15,-11 8-1 16,1 4-2-16,-11 7 0 16,5-6 0-16,-9 8 0 15,5-1 0-15,-7 3 1 16,6-4 0-16,-2 10 0 0,11-5 0 15,3 10-2-15,12-2 0 16,9 9-6-16,8-6-2 16,8 4-2-16,6-12-1 15,6-8-1-15,4-15 5 16,9-15 2-16,2-18 3 16,13-19 4-16,-2-10 3 15,12-18 3-15,-3-4 1 0,7-14 1 16,-6 7-1-16,5-16 3 15,-12 7-1-15,-4-12 3 16,-14 10-2-16,-7-1 1 16,-15 18-1-16,-8 8-1 15,-8 20-2-15,-16 15-9 16,-9 14-4-16,-14 18-9 16,-3 10-3-16,-11 13-2 15,12 2-6-15,3 2-23 16,16-8-26-16,7-2-70 15,14-9-10-15,10-2-135 16</inkml:trace>
          <inkml:trace contextRef="#ctx0" brushRef="#br0" timeOffset="32092.1047">3002 3564 295 0,'-13'2'91'16,"-2"2"20"-16,-4 6-82 16,0 2-10-16,0 3-2 15,1-5-8-15,-1 5 4 16,6-5 3-16,0 0-2 0,1-2-2 16,0 3-3-16,3 0-4 15,-2-1-5-15,2-3 2 16,-2 4-1-16,3-4 0 15,0-1-1-15,4 0 0 16,1-2-3-16,3-1-2 16,3-3 0-16,4 2-2 0,2-8-1 15,3 0 4 1,1-6 2-16,-1 2 2 0,-2-6 6 16,-3 1 5-16,-1-1 6 15,-4 2-1-15,-2-2 1 16,-3 5-5-16,0 0-3 15,-1 7-6-15,1 4-1 16,0 1-1-16,0 7 0 16,1 1 0-16,2 2-3 15,2 1-3-15,1 3-24 16,3-2-40-16,2 0-72 16,3-3-11-16,3-4-155 15</inkml:trace>
        </inkml:traceGroup>
        <inkml:traceGroup>
          <inkml:annotationXML>
            <emma:emma xmlns:emma="http://www.w3.org/2003/04/emma" version="1.0">
              <emma:interpretation id="{9E42F96C-2C50-46F7-A90D-C462E62887D2}" emma:medium="tactile" emma:mode="ink">
                <msink:context xmlns:msink="http://schemas.microsoft.com/ink/2010/main" type="inkWord" rotatedBoundingBox="5292,4223 9503,4586 9280,7177 5069,68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2130.53">4066 3604 401 0,'-2'-5'108'0,"-2"2"31"15,1 2-113-15,-2-2-12 16,-2 3-6-16,-6 2-2 16,-6-1-2-16,-8-1 0 15,-3 0-1-15,-10-1 4 16,5-5 2-16,-7 0 2 15,6 1-2-15,-7-1 0 0,8 5-4 16,0 2-2-16,5 5-4 16,-1 6 1-16,9 9-2 15,-1 7 0-15,5 2 0 16,-1 13 1-16,4 1 0 16,-1 8 1-16,7-2 0 15,-1 5 1-15,6-6 1 16,-1-2 1-16,7-12-1 15,2-6 1-15,4-11-1 0,2-5 1 16,3-8-1-16,6-11 1 16,0-6 0-16,12-16 1 15,3-4-1-15,7-12-1 16,0-3-1-16,5-9 0 16,-7 9-1-16,1-4 1 15,-6 9-1-15,-2 6 0 16,-10 11 0-16,-1 7 0 15,-11 9-1-15,-1 11 0 16,-8 7 0-16,-4 15 1 16,-4 9 0-16,-6 23 1 15,-3 10 0-15,-6 26 0 16,3 4 0-16,-4 27 0 16,3-5 1-16,-5 18 1 15,3-15 1-15,-3 4 2 16,1-30 0-16,2-7 1 15,6-30-3-15,2-16 0 0,6-21-2 16,2-12-9-16,3-12-7 16,2-15-14-16,-1-5-14 15,0-16-96-15,2-3-20 16,1-13-32-16,2 3-65 16</inkml:trace>
          <inkml:trace contextRef="#ctx0" brushRef="#br0" timeOffset="32148.4851">4440 2744 430 0,'-6'-1'123'16,"-4"-2"29"-16,4 1-121 0,2 4-17 15,1 2-6-15,0 2-8 16,-1 3 1-16,-1-3-1 16,2 1 1-16,0-2 0 15,2-4 0-15,7-1 0 16,8 0 4-16,8-1 0 16,17 2 2-16,8-2-1 0,13-1-1 15,-3 5-2-15,5-3-2 16,-11 0 0-16,-2 2-1 15,-17 2 0-15,-5-1 1 16,-13 0-1 0,-6 3 0-16,-11 1 2 0,-15 6 0 15,-5 4 1-15,-16 5 1 16,-3 3 0-16,-10 4 0 16,7-4-1-16,-1 3 0 15,11-2-2-15,4 1 0 16,9-7 0-16,2 4 1 15,3-7-1-15,4 1 1 16,1 0-1-16,6 2-1 16,4-2-1-16,4 2 0 15,6 1 0-15,11 4-1 16,4-3 1-16,13 2-1 0,6-4-2 16,13 2-11-1,-5-4-12-15,4-4-89 0,-7-2-47 16,-6-6-24-16,-11-12-123 15</inkml:trace>
          <inkml:trace contextRef="#ctx0" brushRef="#br0" timeOffset="32197.3571">4852 4197 382 0,'17'9'98'16,"10"1"30"-16,2 1-112 0,9 2-7 16,2 0-8-16,6-3-6 15,-5-1-5-15,10-3-10 16,-2-4 1-16,6-5-3 16,-3-5-24-16,7-6-72 15,-9-7 22-15,5-5-201 16</inkml:trace>
          <inkml:trace contextRef="#ctx0" brushRef="#br0" timeOffset="32170.4299">5002 3887 402 0,'7'-10'112'0,"2"-3"27"0,1 3-110 16,0 1-20-16,4 4-3 16,2 4-5-16,3 4 0 15,0-3 0-15,7 1-1 16,-1 1 1-16,6 2-1 15,-1 1 1-15,5 3-1 16,-3 3 0-16,3 2-5 16,-7-1-4-16,3-4-14 15,-9-3-21-15,-3-5-96 16,-7-5 15-16,-5-5-230 16</inkml:trace>
          <inkml:trace contextRef="#ctx0" brushRef="#br0" timeOffset="32212.8441">6715 2810 461 0,'14'14'118'16,"-11"2"33"-16,-1 15-124 15,-4 7-27-15,-5 16-1 16,-6 4 0-16,-12 15 0 16,-5-2 0-16,-11 20 2 15,-3-2 0-15,-19 21 3 16,0-8-1-16,-12 18 2 15,3-14 4-15,-10 16-1 16,12-16-2-16,-6 5-1 16,9-18-2-16,-3 0-8 15,15-24-5-15,-3-6-5 16,17-19-4-16,6-7-9 16,13-18 2-16,6-11-7 15,11-13-4-15,11-14-18 16,10-12-9-16,15-19-64 0,9-11 4 15,23-19-129-15</inkml:trace>
          <inkml:trace contextRef="#ctx0" brushRef="#br0" timeOffset="32235.7861">7598 2787 211 0,'72'-43'139'15,"-30"20"-4"-15,-10 11-38 16,-21 19-28-16,-17 21-16 16,-16 11-31-16,-24 25-7 15,-17 5-10-15,-29 21-3 16,-7-5 0-16,-20 19 8 16,3-11 3-16,-13 7 8 15,17-16 2-15,-16 2 0 16,17-12-8-16,-10 5-4 15,15-10-7-15,-4 9-2 16,21-9-2-16,-4 0 0 16,23-12-2-16,-2-1-1 15,19-13-1-15,4-2 1 16,15-12 0-16,9 4 1 0,15-8 0 16,12 4 1-1,9-4-1-15,13 7-1 0,7-1-1 16,13 3 0-16,1-6-1 15,14 3-4-15,-5-6 1 16,13-2-1-16,-9-10-5 16,11-1-7-16,-7-10-12 15,9-11-126-15,-10-7 29 16,10-9-320-16</inkml:trace>
          <inkml:trace contextRef="#ctx0" brushRef="#br0" timeOffset="32927.6591">7248 4537 390 0,'-15'17'100'0,"-5"0"26"15,2-9-114-15,-3 0-16 16,7-2-12-16,-2-5 3 16,1-1-3-16,-1-6 0 0,5-3 8 15,-3-4 4-15,3-3 3 16,-2-3 2-16,4 1 2 15,-2-4 1-15,6 5 0 16,1-5-2-16,4 1 1 16,0 0-1-16,6 2 1 15,1-1 9-15,2 4 4 0,7-2 7 16,6 3 2 0,5-2-1-16,-1 3-9 0,5 3-4 15,-6 3-5-15,0 4 0 16,-2 4-2-16,-1 9 1 15,-6 2 1-15,1 13-2 16,-9 1-2-16,-2 6 1 16,-6 0-1-16,-3 4 2 15,-5-9 0-15,-4 5 1 16,-3-6-2-16,-5 3 0 16,-4-6-3-16,-5 5-2 15,1-5-1-15,-9 7-1 16,3-1 2-16,-2 1 2 15,5-5 2-15,0 1 2 0,10-9 1 16,2-3-1 0,9-4-2-16,3 1 0 0,5-2-1 15,4-4-2-15,3-1 1 16,10-2 3-16,3-2 3 16,10-1 4-16,2 1 1 15,13 0 0-15,0 2-3 16,8 3-2-16,-5 2-5 15,9 5 0-15,-2 3 1 16,9 2 0-16,-8-1 0 16,7 0-5-16,-14-5-4 0,-5-6-21 15,-15-4-108-15,-10 0-30 16,-18-1-40-16,-24-5-73 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2:04.6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BAB40B-AF93-464F-B2AC-5196B379A3D2}" emma:medium="tactile" emma:mode="ink">
          <msink:context xmlns:msink="http://schemas.microsoft.com/ink/2010/main" type="writingRegion" rotatedBoundingBox="1144,1799 32770,1785 32775,14311 1150,14325"/>
        </emma:interpretation>
      </emma:emma>
    </inkml:annotationXML>
    <inkml:traceGroup>
      <inkml:annotationXML>
        <emma:emma xmlns:emma="http://www.w3.org/2003/04/emma" version="1.0">
          <emma:interpretation id="{4F13DE3E-4608-480B-B4EF-AC97773C8568}" emma:medium="tactile" emma:mode="ink">
            <msink:context xmlns:msink="http://schemas.microsoft.com/ink/2010/main" type="paragraph" rotatedBoundingBox="2028,1536 32787,1841 32755,5058 1996,4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BB17A-674D-4B6B-AA04-3C2089C8DF00}" emma:medium="tactile" emma:mode="ink">
              <msink:context xmlns:msink="http://schemas.microsoft.com/ink/2010/main" type="inkBullet" rotatedBoundingBox="2024,1974 4765,2001 4740,4554 1998,4527"/>
            </emma:interpretation>
          </emma:emma>
        </inkml:annotationXML>
        <inkml:trace contextRef="#ctx0" brushRef="#br0">1088-1 412 0,'-10'-2'99'0,"-4"-3"36"16,6 4-123-16,3 2-2 16,-3 6-6-16,-6 8-3 0,0-2-1 15,-10 12 0-15,-6 0 0 16,-1 10 1-16,-2-5 0 15,-9 12 2-15,1-4 0 16,-12 19 2-16,-2-2 1 16,-15 19-1-16,4 3 0 15,-12 19 0 1,10-4-2-16,-9 24-1 16,12-6-1-16,-4 27 0 15,11-14 0-15,-2 15 0 0,17-27 0 0,8 4-1 16,21-32 0-16,16-1 0 15,16-27-1-15,19-2 1 16,8-16 0-16,18-6 0 16,2-11 1-16,18 2-2 15,-2-4-5-15,17 4-15 16,-8 1-30-16,3 5-94 16,-15-8 9-1,-2-3-220-15</inkml:trace>
        <inkml:trace contextRef="#ctx0" brushRef="#br0" timeOffset="758.4653">1068 2126 329 0,'-2'0'76'15,"-3"0"26"-15,7 1-95 16,3 3-7-16,0 1-2 0,1-2-1 16,6 0 2-1,-1-3 1-15,3-6 8 0,4-8 9 16,7-6 1-16,-2-5 4 0,4-5 5 15,-2 0-6-15,1-6-5 16,-4 3-1-16,-1-2-3 16,-4 5-5-1,0 3-2-15,-7 7-3 16,-4 7 1-16,-1 6 0 16,-7 4-3-16,-4 8 0 0,-6 6 0 15,-4 6-1-15,-11 13-1 16,4 5 2-16,-9 10 0 15,2 1 1-15,1 13 0 16,0-6 0-16,-2 8-1 16,6-7 1-16,-5 2-2 15,7-6-2-15,-4-2-2 16,9-11-17-16,-2-4-46 16,7-9-59-16,-2-8-7 15,5-9-62-15,2-12 68 16</inkml:trace>
        <inkml:trace contextRef="#ctx0" brushRef="#br0" timeOffset="1258.9023">1667 2107 134 0,'-2'2'102'0,"2"0"-21"16,7 1-80-16,5 0 82 15,1-1-77-15,8 3 4 0,4-3-2 16,5-1-1-16,3-1-1 16,9-1-16-16,-7-3-20 15,5-1-58-15,-11-3-2 16,3 0-129-16</inkml:trace>
        <inkml:trace contextRef="#ctx0" brushRef="#br0" timeOffset="1875.2288">2358 1869 305 0,'-12'9'61'0,"5"-11"28"0,7 4-91 15,5-4-3-15,2 0 1 16,3 1 3-16,3-4 2 0,0 0 1 15,4-4 4-15,1-2 2 16,2-3 4-16,-2 3 2 16,6 1 5-16,-4 3 0 0,1 2 4 15,2 3-1-15,4 4-1 16,-2 3-7-16,1 7-1 16,-4 3-7-1,-4 6-2-15,-9 3-1 16,-9 2 1-16,-7-1-1 15,-11 9 1-15,-4-1-1 0,-11 7 0 16,-2 1-1-16,-8 8-1 16,3-6 0-16,-8 5 0 15,11-8 2-15,3 2 1 16,9-14 0-16,5 2-1 16,8-7 1-16,4 0-2 15,3-1-1-15,2 0-1 16,6-2 1-16,5 1 0 15,9-2 0-15,8-1-1 16,3-3 0-16,12-2-1 16,-2-6-4-16,10-4-13 0,-1-8-11 15,7-3-52-15,-6-7-53 16,4-5-7 0,-9-5-125-16</inkml:trace>
      </inkml:traceGroup>
      <inkml:traceGroup>
        <inkml:annotationXML>
          <emma:emma xmlns:emma="http://www.w3.org/2003/04/emma" version="1.0">
            <emma:interpretation id="{B35F4FDB-8F76-4F57-ACEC-91C715684CB4}" emma:medium="tactile" emma:mode="ink">
              <msink:context xmlns:msink="http://schemas.microsoft.com/ink/2010/main" type="line" rotatedBoundingBox="5555,1571 32787,1841 32755,5058 5523,4788"/>
            </emma:interpretation>
          </emma:emma>
        </inkml:annotationXML>
        <inkml:traceGroup>
          <inkml:annotationXML>
            <emma:emma xmlns:emma="http://www.w3.org/2003/04/emma" version="1.0">
              <emma:interpretation id="{293960AB-0825-4B46-9224-7B0D8479644D}" emma:medium="tactile" emma:mode="ink">
                <msink:context xmlns:msink="http://schemas.microsoft.com/ink/2010/main" type="inkWord" rotatedBoundingBox="5550,2066 11453,2125 11434,4032 5531,3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415.2576">3540 666 341 0,'6'5'86'0,"4"4"33"15,5-4-93-15,10 6-16 0,7 1 0 16,7 6-4-16,5 1-8 16,5 0-16-16,-7 1-16 15,3 2-51-15,-9-5-34 16,-4-2-17-16,-12-9-67 0</inkml:trace>
          <inkml:trace contextRef="#ctx0" brushRef="#br0" timeOffset="2565.9467">3550 1029 387 0,'18'17'112'0,"8"-4"29"16,6-1-110-16,18 3-12 16,-2 0-16-16,10 3-35 15,-5-3-16-15,8 3-94 16,-9 0 1-16,4 7-188 15</inkml:trace>
          <inkml:trace contextRef="#ctx0" brushRef="#br0" timeOffset="3310.0986">5231 174 483 0,'-13'0'102'0,"-2"-4"45"0,7 3-147 16,-1 2-22-16,-1 6-22 15,-9 10-36-15,-6 6-1 16,-7 9 9-16,-3-1 29 0,-1 6 48 15,7-5 41-15,1 1 8 16,10-3-2-16,3 8-6 16,10 0-21-16,2 11-5 15,16 7-4-15,19 22-3 32,7-1-5-32,20 14-5 0,7-2 0 15,4 2-1-15,-12-16 0 0,2 6-1 16,-17-14 0-16,-10 0 0 15,-15-16 0-15,-10 2 1 16,-13-9 2-16,-26 1 3 16,-12-7 2-16,-34 3 8 15,-11-4 2-15,-21 1 0 16,6-9-4-16,-8-4-3 16,23-14-10-16,0-4-12 0,21-9-5 15,1-3-4-15,14-3 0 16,3 1-5-16,17-1 1 15,11-10-77-15,14-6-41 16,17-19-19-16,11-9-123 16</inkml:trace>
          <inkml:trace contextRef="#ctx0" brushRef="#br0" timeOffset="3575.978">5064 259 434 0,'49'-5'112'16,"19"-4"37"-16,10 8-129 0,27 7-6 15,-2 6-12-15,13 5-11 16,-16 1-140-16,6-3 40 15,-21-8-354 1</inkml:trace>
          <inkml:trace contextRef="#ctx0" brushRef="#br0" timeOffset="4106.2715">6622 175 423 0,'-38'40'112'15,"-13"17"34"-15,3 6-123 0,-5 30-10 16,4 4-6-16,-5 26-6 15,9-2-1-15,-2 29-2 16,12-13-1 0,1 22-3-16,10-17 0 15,3 6-2-15,2-35 1 0,5-11 3 16,5-43 2-16,8-15 2 16,9-31 2-16,13-18 5 15,11-17-1-15,16-16 1 16,5-12-1-16,12-25-2 15,-5-3-3-15,5-25 3 16,-7 0 1-16,3-27 4 16,-9 14 1-16,6-23 0 15,-14 20-1-15,0-23-4 0,-18 21-3 16,-9-14-1-16,-16 25 0 16,-14 4-1-16,-8 32 1 15,-14 25-2-15,-10 32 0 16,-13 35-2-16,0 25 0 15,-14 34-2-15,9 10 1 16,-2 17-6-16,16-10-8 0,5 9-51 16,20-25-82-1,4-3 2-15,11-20-213 16</inkml:trace>
          <inkml:trace contextRef="#ctx0" brushRef="#br0" timeOffset="4780.9068">7582 192 458 0,'10'-8'110'0,"-8"1"35"16,-4 5-132-16,-3 16-16 0,-3 11-5 16,-12 25-3-16,-7 15 1 15,-18 24 1 1,1 3 5-16,-8 16 5 0,6-10 4 16,-3 19 6-16,11-11 2 15,-5 19 4 1,10-9 0-16,0 18-1 15,8-20-6-15,3 13-2 0,6-31-7 16,9 8-7-16,7-30-4 16,2-10-6-16,1-28 0 0,7-3 1 15,-5-23 5-15,0-1 6 16,2-3 4-16,4 3 3 16,2-3 0-16,11 3 0 15,1-4-1-15,8-10 1 16,5-5-2-16,8-20 4 15,-2-17 0-15,12-29 3 16,-1-12 2-16,6-32 1 16,-8 3-2-16,4-24-3 15,-14 13-1-15,-2-19-4 16,-11 16-1-16,0-14 1 16,-8 24-1-16,-4-4 1 15,-6 28 1-15,-7 11 4 16,-4 28-1-16,-6 16 1 15,-1 24-1-15,-9 18-3 0,-2 20-4 16,-9 25-1-16,-4 13 0 16,-13 20 0-16,4 3 1 15,-5 9-3-15,4-11-4 16,0 0-10-16,12-12-10 16,-2-2-44-16,10-17-56 15,2-8-21-15,4-18-46 16,6-14 14-16</inkml:trace>
          <inkml:trace contextRef="#ctx0" brushRef="#br0" timeOffset="5289.3044">8419 543 268 0,'5'-6'189'0,"-5"4"-42"15,-2 12-24-15,-5 21-110 16,-4 13-13-16,-9 31 0 16,-3 13 0-16,-6 32-3 15,3-1-1-15,1 24 0 0,7-11 1 16,-1 9 1-1,6-27 3-15,1-5 2 16,6-35 2-16,3-15 3 16,4-29 1-16,11-20 2 0,6-23 1 15,14-32 0 1,7-15-3-16,13-35-1 16,-1-11-3-16,2-24-2 0,-11 10-2 15,-7-18-1-15,-12 15 1 16,-5-15-3-16,-8 18 0 15,-10-6-2-15,-6 28 1 16,-11 14-1-16,-4 34 3 16,-13 25-1-16,3 30 1 15,-7 29 0-15,1 12-4 16,1 24-12-16,6 2-6 16,1 13-29-16,10-14-26 0,7 6-75 15,7-19 0 1,10-5-157-16</inkml:trace>
          <inkml:trace contextRef="#ctx0" brushRef="#br0" timeOffset="5726.3258">9154 791 393 0,'63'-56'121'0,"-15"4"22"0,4-1-106 15,-14 9-25-15,-3 6-5 0,-12 17-8 16,-6 9-1-16,-14 14-1 16,-13 24 1-16,-8 17 1 15,-15 26 4-15,-9 16 5 16,-6 29 3-16,1 1 3 0,-1 30-3 31,15-10-3-31,3 16-3 16,12-24-3-16,6-6-4 0,9-36 3 15,0-14-1-15,6-34 0 0,9-19 3 16,4-24 1-16,17-39 5 16,7-23 0-16,12-37 3 15,-1-15-3-15,-1-32-2 16,-12 14-2-16,-8-18-2 16,-13 20 0-16,-7-13-2 15,-7 30-1-15,-5 2 0 16,-4 34-2-16,-9 10-5 15,-5 33-4-15,-15 18-5 16,-3 21 0-16,-12 19 1 16,2 12 4-16,-7 18-8 0,7-5-12 15,0 14-119-15,11-4 24 16,-4 9-299-16</inkml:trace>
        </inkml:traceGroup>
        <inkml:traceGroup>
          <inkml:annotationXML>
            <emma:emma xmlns:emma="http://www.w3.org/2003/04/emma" version="1.0">
              <emma:interpretation id="{6DF6E4F5-638D-43E2-8E11-98A7E15F6111}" emma:medium="tactile" emma:mode="ink">
                <msink:context xmlns:msink="http://schemas.microsoft.com/ink/2010/main" type="inkWord" rotatedBoundingBox="12052,1848 21651,1944 21627,4335 12029,42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265.8344">12476 497 214 0,'-5'0'154'0,"-2"-2"-23"0,4 0-21 16,-4 2-85-16,4 5-11 16,-3 4-3-16,-6-1-9 15,-3 4 0-15,-2-2-1 0,-3-2 1 16,2 2 0-16,-5 1 2 16,1 3 1-16,-9 4 4 15,-2 5 0-15,-12 9 2 16,0 3-2-16,-13 13-1 31,5 2-4-31,-7 17-1 0,8 1-2 0,-4 17-1 16,11 3 0-16,-1 18 0 15,8-6 0-15,3 10 0 16,13-15-1-16,9-7 1 16,11-25-1-16,17-8 0 15,7-21 0-15,13-11 1 16,6-13 1-16,14-12 1 15,0-10 0-15,16-11 0 16,-10-7-1-16,11-18 3 16,-12-2-1-16,3-18 3 15,-14 1 0-15,6-14 3 0,-17 6-2 16,-3-10 1-16,-11 12-1 16,-11-5-1-16,-13 13-1 15,-15-2-1-15,-8 12 0 16,-14-1-1-16,-1 11 1 15,-9-2-1-15,8 16-2 16,-3 4-1-16,12 12-1 16,-3 12-3-16,6 13-2 15,-7 16-3-15,2 14-2 16,-8 23-9-16,5 7-6 16,-3 25-73-16,12-3-55 15,-3 17-12-15,13-14-152 16</inkml:trace>
          <inkml:trace contextRef="#ctx0" brushRef="#br0" timeOffset="28725.2884">12634 1322 461 0,'10'10'100'0,"-4"10"42"0,-1 8-134 0,0 17-13 15,-1 8-6 1,-6 21-10-16,-6-1-4 0,-11 18-2 16,-4-3 6-16,-8 17 12 15,-1-18 14-15,-3 3 13 16,5-20 4 0,2-14 3-16,10-24-7 0,1-11-6 15,6-16-11-15,2-16-44 16,4-13-97-16,2-21 14 15,3-4-257-15</inkml:trace>
          <inkml:trace contextRef="#ctx0" brushRef="#br0" timeOffset="29210.8572">13107 720 437 0,'13'-9'103'0,"0"-1"39"16,11-3-123-16,7 5-16 0,7 1 0 15,-4 5-1-15,2 4-3 16,-11 3 0-1,-2 5-1-15,-8 0 1 0,0 2 1 16,-5-1 1-16,-2 4 0 16,-3-5 4-16,0 5 3 15,-6 0 1-15,-8 8-1 16,-4 7 0-16,-10 10-4 16,-7 5-3-1,-13 17-2-15,-4-2 2 16,-14 15 0-16,5-2 0 0,-11 8 0 15,11-12 1-15,1 2 0 16,18-14 0-16,11-6 1 16,21-12-2-16,10-1 0 15,11-8-1-15,11-2 2 16,1-3 0-16,10 0 0 16,1-7 0-16,7 1 0 15,-4-8-1-15,6-4-3 0,-8-4-3 16,-4-4-2-16,-8-3-3 15,-1-2-10-15,-7-1-10 16,-2-6-60-16,0-4-57 16,2-11-10-16,-2-6-148 15</inkml:trace>
          <inkml:trace contextRef="#ctx0" brushRef="#br0" timeOffset="29658.5029">14066 728 421 0,'-8'5'112'0,"-3"3"30"16,-4 1-116-16,-4 9-17 15,4 7-5-15,-8 8-2 16,2 2 0-16,-6 10-4 15,4-5 1-15,0 10-1 16,8-2 3-16,0 4 0 16,8-4 1-16,5 3 0 15,2-7 0-15,5 1-1 16,4-9 0-16,4 4-1 16,2-5 1-16,1 8-1 0,-1-6 1 15,0 6-1-15,-5-3 0 16,-1 7 0-16,-8-6 0 15,-4 6 1-15,-7-9 0 16,-8 2 1-16,-6-7 2 16,-7-1 6-16,-4-9-1 15,-8-8 0-15,0-10-1 0,-5-11-12 16,3-13-11-16,-5-14-6 16,7-4-18-16,-4-14-23 15,9-1 3-15,8-9-24 16,12 4-51-16,11-11 21 15,16 0-125-15</inkml:trace>
          <inkml:trace contextRef="#ctx0" brushRef="#br0" timeOffset="30149.1341">14081 670 412 0,'29'-4'108'0,"10"3"40"16,3-4-117-16,18 0-11 0,1 3-2 15,14 2-7-15,-7 3-9 16,10 4-1-16,-13 1-2 16,4 1-4-16,-14-1-3 15,2-6-5-15,-14-2-6 16,-5-5-19-16,-11-4-28 15,-4 1-77-15,-12 1 2 16,-2-1-175-16</inkml:trace>
          <inkml:trace contextRef="#ctx0" brushRef="#br0" timeOffset="30447.6004">15444-6 268 0,'-41'43'134'0,"1"1"-1"0,-15 11-49 0,4 4-41 0,-14 25-7 16,4 2-13-16,-11 21-3 16,9 1-7-16,-2 27-8 0,17-6-1 0,2 38-3 15,13-9-3 1,4 22-6-16,9-19-5 0,5 2 1 16,12-42 1-16,10-12 1 15,6-40 3-15,9-12 1 16,1-29-8-16,8-11-41 15,1-9-65-15,6-8-19 16,-1-6-52 0,1-11 16-16</inkml:trace>
          <inkml:trace contextRef="#ctx0" brushRef="#br0" timeOffset="31077.0955">16035 629 345 0,'-30'-5'108'0,"-3"0"22"15,7-2-101-15,-4 4 0 16,3 5-13-16,2 1-5 15,7 2-4-15,-2 8 0 16,7-1-3-16,-2 10-1 16,0 3-1-16,-2 15 1 15,2 4 2-15,1 21 7 16,2 2 1-16,9 14 0 16,8 1-1-16,13 15-2 15,7-13-7-15,13 6-1 0,2-18-1 16,5-2 1-16,-12-20-1 15,0-1 0-15,-11-9 0 16,-6 2 0-16,-9-12 0 16,-7-2 1-16,-5-9-1 15,-12-8 3-15,-6-7 1 16,-18-6 3-16,-4-5 3 0,-13-8-3 16,1-3-1-16,-6-14-5 15,13 2-8-15,0-5-10 16,12 5-7-16,3-4-1 15,14 9-4-15,8-7-31 16,13 0-45-16,8-11-38 16,10-7-36-16,17-23-61 15</inkml:trace>
          <inkml:trace contextRef="#ctx0" brushRef="#br0" timeOffset="30282.0438">15461 65 447 0,'5'-45'88'0,"7"-2"28"0,3 14-150 15,-2 8-101-15,-7 19 12 16,-7 16-235-16</inkml:trace>
          <inkml:trace contextRef="#ctx0" brushRef="#br0" timeOffset="6442.9369">10042 1265 470 0,'-6'0'99'0,"4"0"44"0,10 2-139 0,11 1-4 15,7 6-1-15,12-1 1 16,7 2 0-16,18 3 1 16,5 1 1-16,24 1-1 15,-1-2 1-15,12 0-1 16,-7-5-1-16,9-6 0 16,-17-7-1-16,10-8-1 15,-12-9-2 1,5-8-25-16,-11-3-36 0,-4-5-79 15,-14-1-9 1,-11-4-170-16</inkml:trace>
          <inkml:trace contextRef="#ctx0" brushRef="#br0" timeOffset="31322.0089">16223 333 422 0,'25'-3'101'0,"15"-2"37"15,8-4-122-15,22 8-11 0,4-1-4 16,14 2-6-16,-8 5-4 16,6 0-2-16,-16-3 0 15,5-2 2 1,-16-5 2-16,3-4-4 0,-16-1-7 15,1-1-108-15,-17 2 28 16,-5 3-279 0</inkml:trace>
          <inkml:trace contextRef="#ctx0" brushRef="#br0" timeOffset="31941.0163">17071 619 395 0,'-20'-12'137'0,"4"-1"0"0,-1-2-145 0,12 5-120 15,-1 13-20-15,-3 9-69 16,-2 16 79-16,-6 7 184 16,-5 14 54-16,1-4 28 15,-11 13-2-15,2-3-40 16,-11 15-3-16,3-2-28 15,-4 27-14 1,6-4-18-16,1 22-6 0,12-8-11 16,-1 8-4-16,11-23-4 0,5-7 0 15,6-28-1 1,4-15-2-16,8-23 1 0,11-17 1 16,4-19 2-16,12-19 1 15,4-10 6-15,11-29 4 16,-6-4 0-16,11-27 0 15,-11 5-1 1,4-19-1-16,-14 17-5 0,-2-11 0 16,-11 23-2-16,-6-2 0 15,-9 25 0-15,-8 7 0 16,-5 21 0-16,-8 10 3 16,-2 16-1-16,-5 8-2 15,1 8-3-15,-2 14-11 16,1 10-12-16,-5 14-28 0,2 4-20 15,0 11-83-15,4-7 4 16,8 8-168-16</inkml:trace>
          <inkml:trace contextRef="#ctx0" brushRef="#br0" timeOffset="32256.8488">17383 1614 610 0,'-15'0'99'0,"2"0"36"16,20 2-303-16,1 6-17 16,-8 4-58-16,-5 6-4 15</inkml:trace>
          <inkml:trace contextRef="#ctx0" brushRef="#br0" timeOffset="32752.2853">17961 774 456 0,'-16'8'111'15,"-6"15"37"-15,0 9-135 0,-3 15-4 16,-1 4-7-16,-7 22-1 16,4-4 0-16,0 14 1 15,2-5-1 1,0 14 0-16,6-11 1 0,3 4-1 16,4-18-1-16,9-6 0 15,7-23 1 1,10-14 2-16,8-23 0 15,14-19 0-15,6-19 1 16,13-21-1-16,1-8-3 16,9-23 1-16,-7 5-1 0,7-20 0 15,-11 10 1-15,-3-15 3 16,-12 18 2-16,-9-9 3 0,-13 20 0 16,-12-1 0-1,-9 17-2-15,-9 6-3 16,-5 20-2-16,-2 13-2 15,1 15-1-15,-3 17-2 16,5 14-1-16,-3 13-3 16,4 2-1-16,4 16-15 15,6-4-13-15,10 7-78 0,6-4-43 16,9-1-23-16,1-15-103 16</inkml:trace>
          <inkml:trace contextRef="#ctx0" brushRef="#br0" timeOffset="33223.1957">18715 736 163 0,'10'10'199'0,"-7"3"-58"0,-6 2-95 0,-12 5 103 0,-7 0-125 0,-6 8-4 0,-5-1-6 15,-5 8-2-15,3 1-5 0,-7 17-5 16,6 1-1 0,-12 17 1-16,3-1 0 0,-8 13 2 0,10-6-1 15,-1 6 0-15,14-15 0 16,11 2-1-16,12-17-2 16,9-9 0-16,11-14-1 15,7-14 0-15,1-12 1 16,11-21 1-16,-1-13 2 15,14-23 3-15,-2-10 1 16,12-22 1-16,-5 0-1 16,5-15-2-16,-14 8-1 15,4-4-2-15,-15 18-1 16,-7-5 1-16,-9 21-1 16,-9 5 1-16,-15 17 1 15,-7 11 0-15,-6 22 0 0,-14 17-1 16,-3 13-1-1,-9 19-1-15,0 8-1 0,-4 16-5 16,12-1-4-16,-1 15-13 16,14-10-10-16,3 1-121 15,12-14-12-15,5-10-41 16,13-21-48-16</inkml:trace>
          <inkml:trace contextRef="#ctx0" brushRef="#br0" timeOffset="32869.3755">18242 875 174 0,'58'-23'4'0,"-5"1"-4"0,7-6-55 0,-7 3-67 0</inkml:trace>
          <inkml:trace contextRef="#ctx0" brushRef="#br0" timeOffset="33860.123">19311 787 213 0,'15'-7'0'0,"-7"4"227"0,-5 3-198 16,-3 10 125-16,-5 7-158 15,-10 14 150-15,-3 9-157 16,-15 14 1-16,-2 2 6 0,-6 14 5 16,2-3 7-16,0 14 1 15,4-9-1-15,0 11-2 16,7-13-3 0,1 5-1-1,7-22-1-15,10-5 1 0,14-21 0 16,14-17 0-16,10-17-1 0,18-16 1 15,4-15 0 1,13-22 4-16,-1-7 4 0,11-24 5 16,-7-3 5-16,9-10-4 15,-14 12-5-15,-1-6-2 16,-20 26-6-16,-12 2-6 16,-21 19 1-16,-17 3-8 15,-15 16-2-15,-15 9-4 16,-5 14-1-16,-9 16 4 15,2 10 6-15,-3 13 0 16,10 1 0-16,-3 6-18 0,13-4-48 16,1 0-86-16,9-9-3 15,6-6-203-15</inkml:trace>
        </inkml:traceGroup>
        <inkml:traceGroup>
          <inkml:annotationXML>
            <emma:emma xmlns:emma="http://www.w3.org/2003/04/emma" version="1.0">
              <emma:interpretation id="{998A5044-43C0-407D-AAE1-AA44B16AACE7}" emma:medium="tactile" emma:mode="ink">
                <msink:context xmlns:msink="http://schemas.microsoft.com/ink/2010/main" type="inkWord" rotatedBoundingBox="22147,1735 27829,1792 27797,5009 22115,49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428.8163">21444 740 318 0,'2'-15'88'0,"3"4"21"16,-4 4-85-16,-1 2-18 0,4 0-2 15,1-1 0-15,1-3-1 16,11-4 0-16,1-2 2 15,10-5 4-15,2 0 0 16,10 0 3-16,-3 5-2 0,9 4 0 16,-4 4-4-16,6 14 2 15,-8 6-1-15,4 14 2 16,-7 2 0 0,-2 10 0-16,-12-5-1 15,-5 6 3-15,-14-5 2 0,-16 7-1 16,-13 1-2-16,-16 13-2 15,-8-1-4-15,-17 16-5 16,0-2 1-16,-17 10 0 16,6-6 0-16,-11 9 2 15,12-18 4-15,0 8 2 16,19-18 1-16,4 3-1 16,18-11 0-16,9-2-3 15,9-10-1-15,5 1 1 16,12-10 3-16,12-2 3 0,6-4-1 15,22-6 0-15,8-8-2 16,20-3-2-16,0-6-5 16,10-4-2-16,-11 0-3 15,1-4-1-15,-15-1 0 16,0-7-1-16,-11 2 0 0,-4-9-9 16,-15 4-5-16,-1-5-18 15,-12 3-15-15,-2-5-27 16,0 3-1-16,4-6-61 15,1 2 7 1,9-6-109-16</inkml:trace>
          <inkml:trace contextRef="#ctx0" brushRef="#br0" timeOffset="54995.5385">22618 913 457 0,'11'-17'126'15,"-12"2"31"-15,-1 2-128 16,-3 7-26-16,-3 7-8 16,-9 3-4-16,-8 4-1 15,-3 0 3-15,-5 5 3 0,0-3 3 16,-6 10 1-16,3 7 1 15,-7 16-1-15,0 3 0 16,-5 19 3-16,6 2 1 16,2 11 0-1,14-5 1-15,14 6-5 0,15-14-3 16,17-8-1-16,12-24 0 0,11-12 0 16,0-22 2-16,10-21 3 15,-6-9-1 1,9-24 1-16,-3-10 1 0,9-23 0 15,-6 3-1 1,4-16 0-16,-10 8 0 16,-7-5 1-16,-15 17 1 0,-15 0 0 15,-13 21 2 1,-16 10-1-16,-11 22-1 0,-14 16 0 16,-2 19-3-16,-12 19-3 15,7 14-4-15,-10 20-12 16,9 0-9-16,0 13-30 15,12-10-25-15,2 3-9 16,17-14 5-16,3-7-39 16,8-16 31-16,11-5-74 15</inkml:trace>
          <inkml:trace contextRef="#ctx0" brushRef="#br0" timeOffset="55321.0765">23026 1652 516 0,'-10'20'121'0,"7"-5"43"16,6-7-152-16,11 4-36 15,5-3-28-15,3 1-112 16,-7 0 7-16,-2 0-258 15</inkml:trace>
          <inkml:trace contextRef="#ctx0" brushRef="#br0" timeOffset="55840.3785">23630 891 448 0,'-24'25'126'0,"2"-3"30"0,-1 9-122 15,8 6-24-15,-7 14-4 16,4 6-4-16,-7 16-1 15,3-5-2-15,-2 15-4 16,5-7-3-16,4 1 0 16,5-19 1-16,7-8 1 15,6-25 4-15,7-14 8 16,5-14 0-16,7-17 2 16,3-10-1-16,11-16 0 15,1-6-5-15,6-19 0 16,0 1-1-16,4-16 1 15,-9 4 0-15,-2-4-1 16,-9 11 1-16,-9 1 1 16,-8 19 1-16,-10 7 2 0,-10 18 0 15,-13 13 0-15,-7 20-1 16,-21 24 0-16,-6 10-4 16,-13 21 0-16,6 3 0 15,-6 19-2-15,17-11-3 16,3 13-9-16,17-17-7 0,10-2-22 15,13-22-59-15,13-14-61 16,15-24-11-16,19-18-140 16</inkml:trace>
          <inkml:trace contextRef="#ctx0" brushRef="#br0" timeOffset="56880.662">24175 901 299 0,'33'9'126'0,"-6"-1"1"0,-1 4-70 15,-6-2-39-15,0 4-5 16,-8 1-4-16,-9 4 2 16,-6 2 6-16,-12 7 3 15,-12 4-1-15,-9 11 1 0,-6 2 0 16,-13 15-2-1,9 0-5-15,-7 14-1 16,10-2-7-16,0 16-6 0,14-10-5 16,3 3 0-1,12-18 0-15,8-8 0 16,9-25 5-16,9-14 5 0,6-17 1 16,14-19 0-16,2-8 0 15,16-19-1-15,2-4-2 0,17-19-1 16,-2 2 0-16,8-15 0 15,-12 8-1-15,0-13 5 16,-22 13 1-16,-9-3 2 16,-17 17 2-1,-15 5 2-15,-12 19-2 0,-13 12 0 16,-8 12-2-16,-12 11-2 16,0 10-4-16,-9 11-7 15,4 4-3-15,-2 10-2 16,14-1-1-1,-2 4-6-15,14-6 2 0,4 0-7 16,12-10-3-16,10-5-15 16,12-10-12-16,14-4-67 15,9-9-29-15,15-8-24 16,1-4-66-16</inkml:trace>
          <inkml:trace contextRef="#ctx0" brushRef="#br0" timeOffset="56960.1443">24693 973 204 0,'43'-9'158'0,"-10"4"-24"0,1 4-22 0,-6-1-71 16,-3 2-13-16,-7 3-18 15,-6 4-4-15,-9 1-3 16,-10 12 9-16,-3 5 2 16,-13 13 8-16,-2 11 4 15,-10 17 6-15,2 2-7 16,-7 20-1-16,9 2-8 15,-3 14-5-15,11-6-9 16,5 7-2-16,13-21-2 0,12-12-1 16,8-37 3-1,19-29 4-15,10-32 1 0,14-32 0 16,0-15 0-16,10-22-1 16,-8 2-2-16,-1-13-1 15,-15 13 0-15,-8-10-1 16,-14 18 0-16,-16-1-2 15,-16 21-2-15,-11 7-6 16,-11 27-5-16,-11 14-5 16,0 20-1-16,-10 12-10 15,6 8-5-15,-1 7-130 16,5 0 35-16,5 2-334 16</inkml:trace>
          <inkml:trace contextRef="#ctx0" brushRef="#br0" timeOffset="57128.2277">25389-206 488 0,'38'40'159'0,"-7"-7"21"0,14 20-123 16,8 14-49-16,10 34-12 16,-10 5-13-16,6 44-4 15,-18 2-11-15,-13 39-6 16,-14-8 15-16,-18 33 6 15,-19-27 9-15,-20 27 17 16,-7-25 14-16,-25 18-6 16,-1-32-2-16,-22 18-5 0,0-36-13 15,-21 4-18 1,7-40-19-16,-16-1-123 0,16-30 24 16,-13-9-300-16</inkml:trace>
          <inkml:trace contextRef="#ctx0" brushRef="#br0" timeOffset="34545.4677">20128 1243 261 0,'6'12'152'0,"3"-2"-18"15,0-5-38-15,11 0-79 16,5 0-10-16,9-2-1 16,-1-5-5-16,12-1 0 15,-4 1 0-15,7-4 2 16,-5 2 2-16,9 1 8 15,-4 0 6-15,10-2-4 16,-5-4-2-16,9 3-2 16,-6-3-8-1,9 6-7-15,-5 0 3 0,1 1-9 16,-11 2-11-16,-2 2-53 0,-13 1-31 16,-7 0-44-16,-15 2-41 15,-8 4-13-15</inkml:trace>
        </inkml:traceGroup>
        <inkml:traceGroup>
          <inkml:annotationXML>
            <emma:emma xmlns:emma="http://www.w3.org/2003/04/emma" version="1.0">
              <emma:interpretation id="{932EE4E3-F73C-4C13-AE60-2196B20065AD}" emma:medium="tactile" emma:mode="ink">
                <msink:context xmlns:msink="http://schemas.microsoft.com/ink/2010/main" type="inkWord" rotatedBoundingBox="28179,2746 32778,2792 32758,4786 28159,4740"/>
              </emma:interpretation>
              <emma:one-of disjunction-type="recognition" id="oneOf3">
                <emma:interpretation id="interp3" emma:lang="" emma:confidence="0">
                  <emma:literal>42.500</emma:literal>
                </emma:interpretation>
                <emma:interpretation id="interp4" emma:lang="" emma:confidence="0">
                  <emma:literal>42-500</emma:literal>
                </emma:interpretation>
                <emma:interpretation id="interp5" emma:lang="" emma:confidence="0">
                  <emma:literal>4,2-500</emma:literal>
                </emma:interpretation>
                <emma:interpretation id="interp6" emma:lang="" emma:confidence="0">
                  <emma:literal>42500</emma:literal>
                </emma:interpretation>
                <emma:interpretation id="interp7" emma:lang="" emma:confidence="0">
                  <emma:literal>4,2500</emma:literal>
                </emma:interpretation>
              </emma:one-of>
            </emma:emma>
          </inkml:annotationXML>
          <inkml:trace contextRef="#ctx0" brushRef="#br0" timeOffset="65606.5118">27417 765 375 0,'-5'2'66'0,"7"1"36"16,8 2-118-16,5 0-1 0,0 3-2 16,-5 2 9-1,-7 12 6-15,-11 3 8 16,-14 16 12-16,-6 4 5 0,-14 17 10 15,-1 1-1 1,-12 20 1-16,1-4-7 0,-9 24-4 31,6-11-8-31,-3 14-4 0,12-18-4 16,5 3-1-16,17-24-2 0,6-3-2 16,15-19 1-16,8-8-1 15,10-11 0-15,7-4 0 16,2-9 0-16,4-6 0 15,3-6 0-15,5-9-2 16,-2-2-2-16,3-5-8 16,-5 0-5-16,0-1-25 15,-9 1-17-15,-1-5-68 16,-8 3 6-16,-2-9-37 16,-7-3 36-16</inkml:trace>
          <inkml:trace contextRef="#ctx0" brushRef="#br0" timeOffset="65864.457">27260 1560 7 0,'-10'25'205'0,"-4"14"-87"0,-2 5-3 16,1 19 4-16,3 4-101 16,-1 19-6-16,1-1-10 15,-6 19-1-15,0-7 0 0,-6 12-1 16,1-16 1-1,-5 5-1 1,5-25 0-16,-2-5-3 0,7-28-2 16,1-10-13-16,7-25-10 0,5-20-12 15,7-16-12-15,6-21-64 16,2-13 19-16,5-18-142 16</inkml:trace>
          <inkml:trace contextRef="#ctx0" brushRef="#br0" timeOffset="66497.9666">27631 1091 428 0,'9'-10'92'0,"-3"-7"41"15,13-1-126-15,5 8-5 0,11 2 1 0,0 6-2 16,8 0-1-16,-3 1-1 0,10-3 0 16,-7-2 1-16,2-3-1 15,-10 3 1-15,-4-1 0 16,-11 5 1-16,-8 6 6 15,-12 7 1-15,-13 19 1 16,-9 10 1-16,-14 25 0 16,-8 9-6-1,-15 24-1-15,2-6-1 0,-8 14-1 16,7-11 0-16,-1 3 0 16,14-22-1-16,3-1 0 15,14-22 0-15,5-7-1 16,10-16 0-16,3-3 0 15,3-9 1-15,4 0 0 16,-2-3 0-16,3 0 2 0,0 2 0 16,6-1 1-16,1-2 0 15,10-3 1-15,6 1 0 16,9-1-1-16,5-2-2 16,6-1-4-16,-2 0-5 15,4 1-7-15,-8-1-6 16,-4 2-15-16,-8 0-7 15,-1 1-26-15,-5 1-52 16,-1-2-6-16,-1 3-30 16,0-1 19-16</inkml:trace>
          <inkml:trace contextRef="#ctx0" brushRef="#br0" timeOffset="66712.9388">28148 2156 518 0,'-12'7'103'0,"-8"-5"49"0,23 3-177 15,22 1-66-15,7 6-66 16,3 1-18-16,-4-3-149 16</inkml:trace>
          <inkml:trace contextRef="#ctx0" brushRef="#br0" timeOffset="67474.3238">29052 1097 453 0,'-18'7'97'0,"-2"3"42"0,4 1-136 0,1 16-18 15,-2 5-16-15,-11 16-33 16,-4 2-14-16,-11 9-3 16,-2-7 28-16,-3 6 38 15,8-13 38-15,6 0 22 16,12-9 14-16,10 2-15 0,14-6-20 15,13 4-2-15,11-3-8 16,21 11-8-16,6-3 2 16,17 6-13-16,-2-4-10 15,3 3-12-15,-16-9-13 16,-3-1 13-16,-24-4 10 16,-10 4 13-16,-18-2 13 15,-13 7 18-15,-12-3-5 16,-13 10 4-16,-4-6-1 15,-13 11 5-15,4-6-3 0,-11 9-2 16,6-5-8-16,-12 11-2 16,10-9-8-16,-10 0-3 15,11-8-3-15,-1-9-4 16,17-14-5-16,1-12-14 16,15-13-14-16,2-21-32 15,6-5-20-15,2-15-45 16,4-5-9-16,2-16-57 15</inkml:trace>
          <inkml:trace contextRef="#ctx0" brushRef="#br0" timeOffset="67559.9648">29097 1175 472 0,'38'-16'95'16,"9"1"40"-16,11 3-171 0,-3 12-35 0,-4 3-72 15,-14 2-15-15,-4-1-135 16</inkml:trace>
          <inkml:trace contextRef="#ctx0" brushRef="#br0" timeOffset="68035.154">29821 1200 332 0,'-26'35'98'0,"-3"17"19"15,3 2-99-15,-7 18 0 16,1-1-12-16,-5 17 6 16,3-7 5-16,-3 16 6 15,14-8 2-15,5 8 2 0,11-16-9 16,9 0-5-1,8-21-7-15,5-8-4 0,6-19-4 16,7-13-2-16,2-19 0 16,10-19 0-16,-2-15 1 15,9-30 2-15,-4-10 2 16,2-22 0-16,-7 5 1 0,-2-12 2 16,-9 14 0-16,-4-9 3 15,-13 18-1-15,-5-1 1 16,-8 22-1-16,-5 6-1 15,-6 21-1-15,-6 11-1 16,-3 13-2-16,-10 19-1 16,-5 9-3-16,-15 23-3 15,-1 5 0-15,-7 13 0 16,6-11 2-16,0 7-7 16,19-11-9-16,4-1-53 15,14-11-46-15,8-3-28 16,10-16-51-16,5-7 27 15</inkml:trace>
          <inkml:trace contextRef="#ctx0" brushRef="#br0" timeOffset="68651.9775">30259 1320 440 0,'9'3'112'0,"-8"7"39"0,-2 5-131 16,-9 18-1-16,-4 9-9 0,-12 17-6 16,-2 3-3-16,-9 14-1 15,4-4 0-15,0 11 0 16,9-7 0-16,1 12 2 15,8-10 1-15,7 3 3 16,5-14 2-16,9-3 0 16,6-17-1-1,11-9-1-15,7-16-4 0,13-11 0 16,4-14-2-16,12-19 2 16,1-12-1-16,12-21 1 15,-6-12-1-15,7-16 1 16,-12 2-1-16,3-15 1 15,-16 11 1-15,-7-6 2 16,-13 16 1-16,-11 0 1 16,-15 21-2-16,-17 0 0 0,-12 18-2 15,-21 14-3-15,-8 16-3 16,-21 19-11-16,3 10-10 16,-13 20-146-16,13 6 37 15,-11 7-368-15</inkml:trace>
          <inkml:trace contextRef="#ctx0" brushRef="#br0" timeOffset="65334.5795">26165 1680 302 0,'2'3'68'0,"0"2"33"0,1-1-87 15,4 2-1-15,1-1 0 16,5 4 0-16,4-5-4 16,8 3-1-16,0-4-3 15,15-3-1-15,1-3-1 16,14-4-3-16,-2-2-4 15,12-3-10-15,-10 2-7 16,4 0-24-16,-11 5-16 16,-1 2-46-16,-17 1-4 0,-4 0-78 15</inkml:trace>
          <inkml:trace contextRef="#ctx0" brushRef="#br0" timeOffset="64811.5475">26210 1290 288 0,'4'0'80'0,"-4"0"13"0,3 5-73 0,4-2-26 16,1-1 0-16,2 1 2 16,0-1 7-16,-2-1 0 15,-1 1 7-15,-4 0 1 16,2-2 8-16,-2 0 1 0,4 0 4 15,5-2-3-15,4-1 0 16,6-2-6 0,8-5-2-16,0 2-6 0,6-1-1 31,-1-1-4-31,0 2-3 0,-4 5-2 16,1-1-8-16,-7 1-5 0,-7 1-13 15,-6 4-5 1,-6 3-4-16,-7 0-3 0,-4 7-34 15,-7-2-25-15,-8 4-3 16,-1-2-85-16</inkml:trace>
        </inkml:traceGroup>
      </inkml:traceGroup>
    </inkml:traceGroup>
    <inkml:traceGroup>
      <inkml:annotationXML>
        <emma:emma xmlns:emma="http://www.w3.org/2003/04/emma" version="1.0">
          <emma:interpretation id="{C599555D-106A-4FDF-B1C9-070B4C1597F4}" emma:medium="tactile" emma:mode="ink">
            <msink:context xmlns:msink="http://schemas.microsoft.com/ink/2010/main" type="paragraph" rotatedBoundingBox="1164,6324 32230,6310 32231,9739 1165,9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00F227-8609-4C7D-BFF3-44E7812A9B8C}" emma:medium="tactile" emma:mode="ink">
              <msink:context xmlns:msink="http://schemas.microsoft.com/ink/2010/main" type="line" rotatedBoundingBox="1164,6324 32230,6310 32231,9739 1165,9753"/>
            </emma:interpretation>
          </emma:emma>
        </inkml:annotationXML>
        <inkml:traceGroup>
          <inkml:annotationXML>
            <emma:emma xmlns:emma="http://www.w3.org/2003/04/emma" version="1.0">
              <emma:interpretation id="{F20192C5-077A-4F7F-94D8-35E44E6C767B}" emma:medium="tactile" emma:mode="ink">
                <msink:context xmlns:msink="http://schemas.microsoft.com/ink/2010/main" type="inkWord" rotatedBoundingBox="1164,6324 5312,6322 5314,9693 1165,96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8702.5362">106 4341 293 0,'2'-5'115'15,"-5"2"13"-15,1 3-69 16,2 2-26-16,-2-4-10 16,-3 2-16-16,-3-2-2 15,-2 1-4-15,-5 2-2 16,-1 1 11-16,-6 1 5 15,2 2-1-15,-8 2 2 16,1-1 0-16,-11 8-5 16,0 1-6-16,-10 11 1 15,0 6-3-15,-9 13 1 16,7 1-2-16,-1 15 0 0,3 1-1 16,-4 19 0-16,9-4 0 15,-7 24 0-15,2-3 0 16,0 18 0-16,8-10 1 15,-5 22 1-15,16-18 1 16,0 14 0-16,11-18 1 16,8 11-1-16,10-24-1 15,7 1 0-15,6-26-1 16,10 2-1-16,1-20 1 0,9 0-1 16,0-15 0-16,7-1 0 15,-5-14 0-15,8-1-2 16,-5-9-2-16,2-5-7 15,-5-5-5-15,3 1-25 16,-10-4-40-16,-1 1-79 16,-9 1-6-16,-10-9-171 15</inkml:trace>
          <inkml:trace contextRef="#ctx0" brushRef="#br0" timeOffset="81586.0966">100 6071 204 0,'6'-10'64'0,"4"-2"19"16,-1 1-50-16,2-1-13 15,-1 1-4-15,0-3-2 0,-3 6-4 16,3 0-4-16,-7 1 6 15,2 2 4-15,-2 5 1 16,-1-2 7-16,-2 1-1 16,0-1 5-16,0 2-3 15,-2-3-3-15,1 1-9 16,1 2-5-16,-2-2-5 0,0 1-1 16,2-1-1-16,0 2 2 15,-1-3 0-15,1 3 1 16,0-2 0-16,-2 2 2 15,2-2 0-15,-2 2-1 16,2 0-1-16,0 0 0 16,0 0-3-16,0 0 0 15,0 0 0-15,0-1 3 16,0 2 0-16,0-2 1 16,0 1-1-16,2-3-1 15,0 1-1-15,-1-5-2 16,3 1 0-16,1-1 1 15,-2 2-1-15,2-3 0 16,-2 3 1-16,2-2-1 16,0 0 1-16,0 1-1 15,0-1 0-15,2-1 1 16,-2 1-1-16,0-1 1 16,0 0 1-16,-3-1 2 0,3 4-1 15,0-1 2-15,-4-1-2 16,7-1 0-16,-1-1-2 15,1 1 2-15,1 1-1 16,-1 1 0-16,-1 1 1 16,-2 0-1-16,0-3-1 15,1 1 1-15,-1-1-1 0,2 1 1 16,0-3 1-16,-1 3 1 16,-1-1 0-16,0 1 1 15,-2 2-1-15,2-1 0 16,-1 1-2-16,1 0 0 15,1-3-1-15,1-1-1 16,-2 3 0-16,2-3 1 16,-1 1-1-16,3 0 1 15,-4 1-1-15,0 2 1 16,-2 0-1-16,2 0 1 16,-2 0 0-16,4-2-1 15,1-1 1-15,2-2-1 16,-2 2 0-16,2-2 1 15,-5 2 0-15,0 1 0 16,0 0 0-16,-1 2-1 16,-1 2 1-16,4-2 0 15,-1 2-1-15,1-1 0 16,-2 3 0-16,0-3 0 0,-4 1 0 16,1 2 1-16,1 1-1 15,-3-2 1-15,2 5-1 16,-2-3 1-16,2 0-1 15,1 2 1-15,0-4-1 16,4 1 1-16,-4-1-1 0,2 2 1 16,-1-2 0-16,-1 2 0 15,-1 0 0-15,-1 0 0 16,3 0 0-16,-4-1 0 16,1 1-1-16,-1 0 1 15,2 0 0-15,-2 0 1 16,2 1-1-16,-1-1 0 15,-1 0 1-15,2 4-1 16,0-3-1-16,-2-1 1 16,1 2-1-16,1-1 1 15,0-1 0-15,-1 0-1 16,1 0 1-16,0 0 0 16,1 2-1-16,-3-4 0 15,1 4 1-15,1-2-1 16,0 0 0-16,-2-2 0 15,0 4 0-15,1-2 0 16,-2 0 0-16,1 0 0 16,-2 0 0-16,2 2 0 0,0-2 0 15,0 0 0-15,2 0-1 16,-2 1 2-16,0-1-1 16,0 4 0-16,-2 2 0 15,-1 1 1-15,3 0-1 16,-3 3 1-16,1-2 0 15,0 0 0-15,1-1 0 0,-1 0 0 16,0-1-1-16,-1 1 1 16,0-1 0-16,-1 3 0 15,1-1-1-15,-2-1 2 16,0 1-1-16,2-1 1 16,-1-2-1-16,1 0 0 15,3 0-1-15,0-2 1 16,-2-3-1-16,2 0 2 15,0 2 0-15,0-4 0 16,0 2 0-16,2 0-1 16,-2 0 0-16,0 0-1 15,0 0-1-15,-2-2 1 16,2 4 0-16,0-2 0 16,0 0 0-16,2 0 1 15,-2-2-1-15,0 2 0 16,0 0 1-16,0 0-1 15,-2 0 0-15,4 2 0 0,0-2 0 16,-4 0 0-16,4 2-1 16,4-4 0-16,3 0 1 15,7-3 0-15,6 2 1 16,4-4 0-16,-2-1 1 16,2 1 0-16,-6 2-1 15,0 2 0-15,-5 1-1 16,2 6 1-16,-4 1-1 0,2 5 0 15,-5 0 0-15,0 5 0 16,-2 0 1-16,-3 3-1 16,-3 3 1-16,-2 8 0 15,0 2-1-15,-5 9 1 16,-4 1 0-16,-4 14-1 16,-2-3 0-16,-6 9 1 15,-3-8-1-15,-6 9 1 16,2-11-1-16,-10 9 1 15,-2-10-1-15,-10 6 0 16,9-9 1-16,-9 1-1 16,7-13 1-16,-2 1-1 15,9-11 1-15,-4-5-1 16,13-8 1-16,1-4-1 16,11-6-1-16,3-2 0 15,9-2-2-15,1 2 1 0,5-2 0 16,6-1 0-16,2 1 2 15,11 1 0-15,1 1-1 16,9 3 1-16,-1 5 0 16,9 6 0-16,-5 4 0 15,6 12 1-15,-4 0-1 16,4 13 1-16,-9 0-1 16,0 12 0-16,-13-6 1 15,-5 13 0-15,-9-6 0 0,-12 7 1 16,-10-8 1-16,-11 8-1 15,-2-6 0-15,-16 4 0 16,3-6 0-16,-12 1 6 16,-2-11 4-16,-17 0 6 15,1-13 0-15,-19-3 0 16,4-7-6-16,-10-4-8 16,15-8-9-16,-3-3-9 15,21-5-2-15,2-2-5 16,23-4-3-16,1 3-1 15,12-3 3-15,2 3-8 16,9-3-1-16,2-1-26 16,13-6-22-16,7-9-79 15,9-2-1-15,10-8-162 16</inkml:trace>
          <inkml:trace contextRef="#ctx0" brushRef="#br0" timeOffset="82154.6429">1096 6772 459 0,'-18'0'122'0,"-4"-2"38"16,17 4-141-16,10 1-3 16,7 0-12-16,6 9-4 15,7-1-3-15,10 3 3 0,1-3 1 16,16 1-1-16,2-5 0 16,16-1-1-16,-5-2-1 15,11-3-3-15,-11-1-1 16,6-5-8-16,-12 0-8 15,0-1-108-15,-16-1-21 16,-6 4-35-16,-22 4-74 16</inkml:trace>
          <inkml:trace contextRef="#ctx0" brushRef="#br0" timeOffset="84492.8807">2379 6767 231 0,'5'-2'73'0,"0"-1"14"16,2 1-69-16,4-1 0 15,-2-1-11-15,2-1-4 16,-2 2-2-16,-1 0 2 16,-3-1 1-16,2-1 4 15,-1-1 1-15,2-3 4 0,-1 0-1 16,-2 2 1-16,-2 2 0 16,-1 0 0-16,1 5-3 15,1-5-1-15,1-2-3 16,8-6-2-16,0-5-4 15,5-9 1-15,2-1 0 16,4-4-1-16,-4 4 0 16,3-3 0-16,0 6 1 0,-3 0-1 15,-3 7 1-15,-2-2 3 16,-6 8 5-16,0 2 6 16,-4 7 4-16,-2-1 4 15,-1 4 2-15,-2 2-6 16,0-2-4-16,-2 0 0 15,2 2-2-15,-2 1-2 16,1 5 3-16,-6 11-1 16,-4 2-3-16,-4 16-1 15,-5 4-3-15,-7 11-1 16,2-1-1-16,-8 14 0 16,1-2 0-16,-7 10 1 15,4-3-2-15,-10 11 1 16,8-9-2-16,-4 7 0 15,9-12-1-15,-3-3 0 16,7-16-1-16,2-1-2 0,7-17-3 16,1-4-4-16,7-12-3 15,4-4-14-15,4-7-11 16,3-6-88-16,6-7-28 16,1-9-30-16,1-7-78 15</inkml:trace>
          <inkml:trace contextRef="#ctx0" brushRef="#br0" timeOffset="85099.0257">2930 6531 435 0,'-1'2'128'15,"-9"-6"27"-15,3 6-119 16,7-2-26-16,7-3-4 16,3-2-8-16,11-4-1 15,6-4 2-15,9-5 1 16,-1-2-1-16,10-5 1 15,-7 3 1-15,0 1 0 16,-9 7 1-16,-5 3 1 0,-7 8 2 16,-4 6 1-16,-4 2 0 15,-1 10 1-15,-6 8-2 16,-6 15-3-16,-4 10-2 16,-12 20-1-16,-5 0-1 15,-11 14-1-15,-4-9 2 16,-13 13 1-16,1-8 0 0,-13 9 2 15,11-9 0-15,-8 8-1 16,12-13 1-16,-3 2-1 16,15-12 0-16,0-5-1 15,13-15 0-15,5-10 0 16,9-15-1-16,6-4 0 16,8-6 0-16,7-3-1 15,10 2 1-15,15 1 0 16,9 4 1-16,21 3 0 15,5-1 0-15,13 3-2 16,-8-5-13-16,6-1-13 16,-18-4-71-16,-2-5-59 15,-16-7-16-15,-3-9-145 16</inkml:trace>
        </inkml:traceGroup>
        <inkml:traceGroup>
          <inkml:annotationXML>
            <emma:emma xmlns:emma="http://www.w3.org/2003/04/emma" version="1.0">
              <emma:interpretation id="{57ACE63C-7D86-481D-88C2-AECDA2FD8EF5}" emma:medium="tactile" emma:mode="ink">
                <msink:context xmlns:msink="http://schemas.microsoft.com/ink/2010/main" type="inkWord" rotatedBoundingBox="6052,6964 10750,6961 10751,8757 6053,875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1489.0735">5518 5188 313 0,'-11'-3'100'15,"-7"1"21"-15,1 4-90 16,-1 1-7-16,3 2-12 0,0 0-6 16,3 0-5-16,4-2 0 15,1-1 0-15,4-1-1 16,3-1 0-16,3-1 5 16,4-1 3-16,9-5 5 15,3-4 1-15,14-7 3 16,2-2-5-16,13-4-2 15,0 4-5-15,7 2-1 16,-7 5-3-16,-1 10 1 16,-14 1-2-16,-7 12 1 15,-11 8 1-15,-15 12 0 16,-8 3 0-16,-19 17 0 16,-7 2 0-16,-21 17 0 15,-2 1-1-15,-16 20 0 16,4-2 0-16,-15 18-1 15,10-8 1-15,-11 8-1 16,12-15 0-16,-7 4 3 0,19-20 2 16,1 1 1-16,15-15 2 15,9-1 1-15,13-13-3 16,8-2-2-16,11-12-2 16,11 3 0-16,6-9-2 15,11 3 2-15,2 0-2 0,14 4 0 16,1-5-2-1,11 2-1-15,-4-6-2 0,3-7-6 16,-7-6-4-16,0 1-15 16,-14-8-16-16,0-3-18 15,-7-7 2-15,2-8-21 16,-3-11-38-16,5-14 23 16,-3-5-126-16</inkml:trace>
          <inkml:trace contextRef="#ctx0" brushRef="#br0" timeOffset="102041.6866">6191 5143 214 0,'-5'-2'209'0,"-3"-3"-54"15,3 9-130-15,5 4 128 16,-2 12-143-16,-1 5-13 16,-2 15-1-16,-5 1-3 0,-9 11 2 15,-2-1 0-15,-4 9 2 16,0-5 2-16,0 1 6 15,8-9 1-15,12 1 1 16,7-13 1-16,11 3 0 16,9-5-2-16,8 10-2 15,-4-10-1-15,4 7 0 16,-6-2-2-16,-5 4-4 16,-7-7-1-16,-5 10-4 15,-7-2-2-15,-9 3-1 16,-4-3 1-16,-5 4 4 15,-2-6 3-15,-5 1 4 16,5-4 1-16,-8 5 4 16,3-3 0-16,-11 10 3 15,-6-7 1-15,-8 10 0 16,0-8-2-16,-8 3-2 16,10-15-6-16,0-8-11 15,13-18-10-15,2-22-57 0,13-22-77 16,0-29-2-16,8-14-72 15,8-31 89-15</inkml:trace>
          <inkml:trace contextRef="#ctx0" brushRef="#br0" timeOffset="102393.7383">6244 4982 430 0,'25'3'104'0,"8"-6"45"15,2-5-122-15,16 4-11 16,2 3-1-16,9 6-4 16,-2 3-8-16,8-1-4 15,-7 1-5-15,4-1-17 16,-14-2-24-16,-4 0-105 15,-17-2 14-15,-14 0-249 16</inkml:trace>
          <inkml:trace contextRef="#ctx0" brushRef="#br0" timeOffset="85705.7147">4059 5359 343 0,'-5'1'149'0,"2"3"-1"16,0-6-83-16,8 2-39 16,5 2-18-16,8-1-3 15,7-1-4-15,8 5 0 16,3 5-1-16,8 2 0 16,-6 5-2-16,3 3-2 15,-8-2-1-15,4 2 0 16,-9-5 2-16,4-2 1 0,-9-5 1 15,2-1 1-15,-10-4-4 16,-4-1-30-16,-7-2-31 16,-9-2-80-16,-7 2-12 15,-16 2-161-15</inkml:trace>
          <inkml:trace contextRef="#ctx0" brushRef="#br0" timeOffset="85787.253">4082 5920 330 0,'9'8'143'0,"12"2"4"16,6-3-84-16,14 3-29 16,6 0-17-16,19 0-29 15,-3-2-19-15,14 4-116 16,-9-4 18-16,5 2-285 15</inkml:trace>
          <inkml:trace contextRef="#ctx0" brushRef="#br0" timeOffset="103082.7958">6543 6528 402 0,'-22'49'168'0,"4"-10"-5"16,-2-26-87-16,27 5-90 15,21-3-24-15,7 10-126 16,-7 1 20-16,-10 3-304 16</inkml:trace>
          <inkml:trace contextRef="#ctx0" brushRef="#br0" timeOffset="103498.8978">7431 5040 462 0,'-15'45'110'0,"-15"-7"40"0,0 24-132 16,9 6-13-16,-4 23-2 16,0-1-3-16,-2 24 0 15,1-6-1-15,2 16-1 16,5-12 0 0,4 7-1-16,8-24-1 0,5-4-1 15,4-23-1-15,6-13 0 16,4-22 0-16,8-11 0 15,0-17 2-15,5-17 4 16,0-11 2-16,6-19 1 16,-1-9 3-16,11-29-1 15,-4-8-2-15,6-21-1 16,-10-1-1-16,-3-19 0 16,-15 14 0-16,-7-9 1 15,-14 21-1-15,-14 1 1 16,-2 24-1-16,-13 15 1 0,1 25 1 15,-3 13 0-15,7 24 1 16,-1 17-1-16,9 14-1 16,-1 22-4-16,10 9-3 15,-1 14-10-15,9-1-10 16,7 11-124-16,3-17 2 16,8-7-51-16,5-24-10 15</inkml:trace>
          <inkml:trace contextRef="#ctx0" brushRef="#br0" timeOffset="103957.6797">7974 5311 343 0,'8'0'78'0,"-3"1"38"16,-2 4-99-16,-4 10 0 15,-4 8 1-15,-12 16-2 16,-4 9-6-16,-11 20 1 16,4 7-3-16,-4 19 1 15,7-2-3-15,2 20 1 16,10-15-3-16,3 1 0 16,5-25-1-16,7-9-1 15,3-25 0-15,4-14-1 0,6-22 0 16,9-15 1-16,1-16 1 15,9-28 0-15,5-13 0 16,7-23 0-16,-3-3-1 16,4-23-1-16,-12 15 0 15,-4-11 0-15,-13 17 6 16,-9-4 5-16,-11 25-2 16,-11 1-1-16,-9 25 0 0,-9 12-6 15,-3 26-7-15,-4 19-1 16,3 20-2-16,-4 16-3 15,7 6-1-15,4 13-4 16,10-6-5-16,8 7-62 16,10-9-56-16,10 2-8 15,3-14-157-15</inkml:trace>
          <inkml:trace contextRef="#ctx0" brushRef="#br0" timeOffset="104398.8706">8678 5251 361 0,'10'-5'123'0,"-9"7"13"16,-4-1-87-16,3 1-45 16,-7 15-3-16,-3 4-2 15,-10 24-2-15,-4 10 2 16,-13 26 1-16,-1 4 1 15,-4 26 1-15,4-5 0 16,2 30 0-16,11-14-1 16,3 5 1-16,12-22 0 15,10-14 1-15,7-38 1 0,6-16 2 16,7-30 2-16,10-22 3 16,1-24-1-16,11-32 0 15,-1-14-2-15,11-34-2 16,-9-4-3-16,0-20 2 15,-15 14 2-15,-9-9 4 16,-23 25-1-16,-11-5 0 16,-9 30-3-16,-10 2-5 15,1 29-6-15,-5 14-7 16,3 30-5-16,-8 15-10 16,3 21-3-16,0 12-33 15,9 5-70-15,6 9-13 16,13 1-46-16,6 2 6 15</inkml:trace>
        </inkml:traceGroup>
        <inkml:traceGroup>
          <inkml:annotationXML>
            <emma:emma xmlns:emma="http://www.w3.org/2003/04/emma" version="1.0">
              <emma:interpretation id="{F3F73860-B7FD-4557-B3D6-7CBBED258520}" emma:medium="tactile" emma:mode="ink">
                <msink:context xmlns:msink="http://schemas.microsoft.com/ink/2010/main" type="inkWord" rotatedBoundingBox="11611,6898 14110,6897 14111,9274 11612,927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4913.5254">9607 5872 245 0,'4'0'206'0,"9"-2"-53"15,10 4-148-15,24 1 148 16,9 2-156-16,19 8-34 16,0 2-116-16,11 0 25 0,-11 0-312 15</inkml:trace>
          <inkml:trace contextRef="#ctx0" brushRef="#br0" timeOffset="105781.2836">11261 4999 444 0,'-2'-17'130'16,"-6"2"32"-16,0 7-126 15,-6 4-17-15,1 11-12 0,-9 10-11 16,-7 6-6-16,-13 17-1 16,1 3 2-16,-8 10 2 15,1-2 5-15,-8 14 2 16,6-7 3-16,-8 14 3 16,6-6 3-16,-1 19 0 15,12-6-1-15,3 23-1 16,13-4-4-16,3 15-3 15,16-17-1-15,6-2-2 16,11-25-1-16,11-11-1 16,4-30 0-16,11-21 2 15,1-21 1-15,10-27 2 16,-3-22 0-16,11-30 1 16,-4-12 1-16,8-33-1 15,-11 7 0-15,6-20 0 0,-13 20-1 16,-4-9-1-16,-15 28-1 15,-10 7-1-15,-11 34 0 16,-12 14-4-16,-8 34-4 16,-10 26-24-16,-4 22-24 15,-9 28-95-15,-3 15 5 16,-7 27-209-16</inkml:trace>
          <inkml:trace contextRef="#ctx0" brushRef="#br0" timeOffset="106273.6687">10917 7281 165 0,'-20'-11'0'0,"7"-29"-164"16</inkml:trace>
          <inkml:trace contextRef="#ctx0" brushRef="#br0" timeOffset="106243.7422">11297 6300 440 0,'2'71'113'0,"-15"3"34"16,-7 25-129-16,2 1-33 16,-11 16-45-16,-6-11-41 15,-9 4-46-15,0-24-35 16,-2-2-30-16</inkml:trace>
          <inkml:trace contextRef="#ctx0" brushRef="#br0" timeOffset="106625.8563">11902 5261 503 0,'1'2'116'15,"-1"-1"42"-15,5 3-147 16,7 0-19-16,1 5-7 15,5 2-3-15,1 1 0 16,2 1 1-16,-1-1 8 16,0 1 6-16,-2-3 6 0,-1 5 6 15,-7-2 3-15,3 2 2 16,-4 0 0-16,-4 9-2 16,-2-6-5-16,-8 10-1 15,-7 5-3-15,-13 15-5 16,-6 2-1-16,-17 20-5 15,1-2-4-15,-14 17 1 16,4-12 2-16,-7 10 3 16,12-15 4-16,1 6 6 15,14-12 3-15,4 6-2 16,13-12 1-16,5 7-2 16,8-8-1-16,11 0-3 15,7-8 1-15,11-3-2 16,6-9-1-16,12-7-3 15,-2-11-3-15,10-12-13 0,-1-8-28 16,6-14-101-16,-10-9 14 16,10-13-248-16</inkml:trace>
        </inkml:traceGroup>
        <inkml:traceGroup>
          <inkml:annotationXML>
            <emma:emma xmlns:emma="http://www.w3.org/2003/04/emma" version="1.0">
              <emma:interpretation id="{C5F4F4DF-63EC-43F7-AD33-3AE2501109AE}" emma:medium="tactile" emma:mode="ink">
                <msink:context xmlns:msink="http://schemas.microsoft.com/ink/2010/main" type="inkWord" rotatedBoundingBox="14326,6447 20586,6444 20587,9123 14327,912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8331.8863">14633 4452 430 0,'-42'19'102'0,"-6"7"37"16,8 7-126-16,-6 16-5 15,1 7-4-15,-15 17-4 16,2 5 1-16,-12 17-1 16,7-4 2-16,-12 22 4 15,9-7 2-15,-9 27 2 16,9-4 2-16,-12 34 4 15,13-8-2-15,-3 32-1 16,17-13-1-16,9 21-1 16,20-29-7-16,21 5-5 0,17-39-8 15,19-9-19-15,8-38-28 16,12-17-106-16,-5-26 11 16,0-24-246-16</inkml:trace>
          <inkml:trace contextRef="#ctx0" brushRef="#br0" timeOffset="109187.508">14814 5271 339 0,'-15'-8'109'0,"1"1"25"15,3-1-92-15,9 1-15 16,0-1-2-16,6-1-12 16,4-1-2-16,2 0 1 15,10-3-1-15,6 2-2 0,11-3-2 16,4-1-2-16,13 4-3 15,-3 2 0-15,9 6 0 16,-10 5 0-16,-1 11-1 16,-15 5 2-16,-8 14 1 15,-18 6 1-15,-17 25 0 16,-18 5 0-16,-25 25-1 16,-9 3-2-16,-20 19 2 15,4-14 2-15,-7 15 2 16,16-21 0-16,1 6 0 15,17-19-3-15,1 7-2 16,14-16-2-16,0 2 0 16,10-14-1-16,2-1 0 15,6-18 1-15,6-4-1 16,7-13-1-16,8-4 1 16,9-4 0-16,13 8 1 15,11 0-1-15,14 5 0 0,2-2-4 16,14 5-8-1,-9-11-3-15,7-4-18 0,-10-5-21 16,-1-4-75-16,-14-13-25 16,-3-7-34-16,-12-8-48 15</inkml:trace>
          <inkml:trace contextRef="#ctx0" brushRef="#br0" timeOffset="109610.0862">16172 5287 517 0,'0'-8'128'0,"-7"3"39"15,2 5-153-15,-3 10-11 16,-1 5-9-16,-7 10-4 15,-1 5 1-15,-3 3 1 16,5-3 4-16,-3 6 3 16,5-6 1-16,-4 10 0 15,4-2 1-15,-2 14 2 16,5-2 0-16,5 14 2 16,7-1-1-16,8 15 0 0,4-4-2 15,10 9-2 1,-3-12-1-16,1 5 0 0,-6-16 0 15,-9 5 0-15,-12-15 0 16,-10 6 1-16,-10-6 1 16,-15 1 3-16,-6-13 3 15,-17 2 2-15,-2-11 0 16,-11-13-1-16,8-11-5 16,-7-13-8-16,10-12-6 0,1-22-9 15,12-4-5-15,9-15-10 16,20-1-4-16,14-8-74 15,16 11-38-15,13-11-15 16,8 7-117-16</inkml:trace>
          <inkml:trace contextRef="#ctx0" brushRef="#br0" timeOffset="109630.0348">15982 5334 265 0,'27'-5'209'0,"-2"0"-54"15,-2 3-33-15,20 2-93 16,15 4-22-16,19 6-31 16,-3 1 3-16,13 7-134 15,-18 1 30-15,6-6-336 0</inkml:trace>
          <inkml:trace contextRef="#ctx0" brushRef="#br0" timeOffset="110147.1216">17045 5505 572 0,'-28'26'158'16,"-4"-16"39"-16,0 12-162 15,17 11-32-15,-9 27-16 16,-5 10-13-16,-7 26-8 16,-2-5 0-16,-6 9 1 15,11-17 9-15,2 5 5 16,6-15 9-16,8 3 2 15,7-16 4-15,9-3 2 16,7-19 0-16,8-10 0 16,5-20 1-16,11-16 1 0,5-14 2 15,12-21 0-15,-1-12 0 16,11-21 0-16,-8 0-1 16,6-21-1-16,-15 13 1 15,-2-16 2-15,-15 12 2 16,-8-7 1-16,-13 11 0 15,-10-3 1-15,-9 19-2 16,-6 9 1-16,-2 17 0 16,-7 9-2-16,8 18-2 0,-5 15-1 15,6 13 0-15,-2 19-10 16,7 6-3-16,1 12-11 16,6-2-21-16,6 3-120 15,6-6 27-15,9-2-288 16</inkml:trace>
          <inkml:trace contextRef="#ctx0" brushRef="#br0" timeOffset="110594.0389">17666 5502 417 0,'-7'6'126'0,"-5"6"24"16,-6 19-106-16,-3 14-29 15,-9 23-2-15,3 10-6 16,1 22-2-16,4-7-4 16,7 11-5-16,7-12-2 15,4 6-5-15,6-24 2 16,3-6 0-1,5-23 5-15,7-15 4 0,-1-21 7 0,9-21 6 16,-2-15 3 0,9-22 1-16,-2-13-2 0,6-18-3 15,-6-1-7-15,-2-10-1 16,-14 11-2-16,-8-11-1 16,-12 9 0-16,-8-9-4 15,-2 18-2-15,-4 0 0 16,2 22-1-16,-6 12-5 15,6 23 0-15,-10 19-7 16,3 15-3-16,-5 19-7 16,2 11-1-16,1 18-58 15,11 1-56-15,2 13-2 16,8-9-170-16</inkml:trace>
          <inkml:trace contextRef="#ctx0" brushRef="#br0" timeOffset="111057.6177">18350 5591 463 0,'18'-33'137'0,"-13"5"25"15,-4 1-120-15,3 12-40 0,-6 10-10 16,-3 15-7 0,-10 19-4-16,-3 12 0 0,-10 24 1 15,0 9 8-15,-11 28 5 16,6-6 5-16,0 20 1 16,8-13 2-16,8 8 4 15,14-18 2-15,10-3 3 16,9-25 1-16,11-15 0 15,4-26-2-15,11-24-2 16,1-24-5-16,9-26 0 16,-3-13-2-16,6-25 0 15,-10-2-2-15,-5-18 1 16,-14 7 1-16,-11-15 0 16,-13 13-1-16,-12-4 0 15,-12 26-2-15,-12 1-4 0,-3 27-4 16,-9 13-12-16,4 22-8 15,-4 17-53-15,9 14-75 16,-4 15 4-16,9 4-198 16</inkml:trace>
          <inkml:trace contextRef="#ctx0" brushRef="#br0" timeOffset="107062.7634">12928 5430 534 0,'-10'0'133'0,"-9"10"40"16,1 7-161-16,-10 16-27 15,1 7-11-15,-11 20-9 16,3-1-1-16,-3 9 7 16,10-3 14-16,1 5 10 15,12-14 11-15,2 2 9 16,8-9 6-16,5-1 0 16,7-8-4-16,8 4-1 15,3-5-8-15,9 5-12 16,-1 1-3-16,2 7-2 15,-4-9-1-15,-5 10 0 0,-7-12 6 16,-5 1 3-16,-9-12 6 16,-10-2 2-16,-4-10 1 15,-21 1 0-15,-4-9 0 16,-16-5-6-16,1-5-5 16,-5-14-11-16,9-11-11 15,2-11-125-15,12-6-7 16,0-7-45-16,10 2-34 0</inkml:trace>
          <inkml:trace contextRef="#ctx0" brushRef="#br0" timeOffset="107428.0568">12967 5279 447 0,'54'-3'151'0,"7"-5"23"16,0 6-126-16,21 2-23 15,-6 8-20-15,10 9-23 16,-8 3-10-16,2-5-145 16,-18-7 35-16,1-8-354 0</inkml:trace>
        </inkml:traceGroup>
        <inkml:traceGroup>
          <inkml:annotationXML>
            <emma:emma xmlns:emma="http://www.w3.org/2003/04/emma" version="1.0">
              <emma:interpretation id="{50A7E97A-B589-411C-8558-736433177DC2}" emma:medium="tactile" emma:mode="ink">
                <msink:context xmlns:msink="http://schemas.microsoft.com/ink/2010/main" type="inkWord" rotatedBoundingBox="21736,6644 27014,6641 27016,9741 21737,974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2796.7868">20767 5488 421 0,'-2'-1'97'0,"5"2"42"16,11 3-120-16,9 1-1 16,10 0-2-16,12 5-1 15,0-2-6-15,6 3-3 16,-3 1-4-16,1 6-2 15,-6 2 1-15,-3 7 5 16,-7 3 2-16,-3 6 1 16,-10 2 0-16,-10 9 2 15,-12 3-4-15,-15 6-1 16,-13 2-2-16,-18 15-2 16,-7-3-2-16,-19 16-2 15,1-1 1-15,-10 8 0 16,10-12 1-16,-7 14 0 15,17-15 1-15,-5 4-1 0,13-11-1 16,2 4 1-16,15-22 0 16,3-2 0-16,15-17 0 15,8-1-1-15,12-12 0 16,12 2 0-16,11-7-1 16,17-6 0-16,10-5-6 15,16-6-20-15,1-9-20 16,12-12-51-16,-7-3-45 0,7-12-8 15,-11 0-41-15,15-8 72 16</inkml:trace>
          <inkml:trace contextRef="#ctx0" brushRef="#br0" timeOffset="113136.404">22131 5671 330 0,'-8'-28'179'0,"-14"6"-15"16,-4 10-66-16,-11 12-65 16,1 12-22-16,-11 18-9 0,4 13-9 15,-7 19-2-15,6 2 0 16,-10 18 0-16,8-6 3 15,-9 15 1-15,2-4 3 16,-7 17 1-16,7-7 2 16,0 7 4-1,13-13 2-15,10-3 2 0,19-23-1 16,14-7-1-16,12-23-3 16,18-10-2-16,7-18-2 0,15-16-3 15,1-14 1-15,17-30 3 16,-3-18 2-16,16-29 5 15,-6-11 3-15,8-22 2 16,-13 12 0 0,-2-12-1-1,-20 23-1 1,-13-4-6-16,-22 21-5 0,-15 2-11 16,-13 26-5-16,-11 13-4 0,-7 26 4 0,-9 18 1 15,4 17 10-15,-9 16 2 16,7 7-2-16,1 18-9 15,5 1-10-15,1 17-135 16,8-3 32-16,4 13-341 16</inkml:trace>
          <inkml:trace contextRef="#ctx0" brushRef="#br0" timeOffset="113545.2197">22595 5947 299 0,'39'-25'158'0,"0"-5"0"0,-15 3-71 15,-2-1-30-15,-12 8-28 16,-15 5-11-16,-15 15-15 16,-18 13-4-16,-12 14-3 15,-11 19 1-15,1 13 1 0,-3 14 5 16,10 0 2-16,-5 18 2 15,11-3 2-15,-3 21 0 16,7-6-2-16,2 19-2 16,9-19-2-16,11 3-3 15,11-23 0-15,11-9-2 16,13-25 0-16,14-16 1 16,2-25 1-16,14-29 6 15,3-24 4-15,13-37 3 16,-6-21 0-16,13-36-1 15,-9-2-7-15,3-25-8 16,-16 16-9-16,-3-9-4 16,-16 28-2-16,-2 1 0 0,-11 36 6 15,-5 14 6-15,-5 34 5 16,-1 19 0-16,-7 17 1 16,-2 13-4-16,-2 14-4 15,-6 20-10-15,-2 9-6 16,-1 22-46-16,-1 7-89 15,1 9 11-15,5-9-234 16</inkml:trace>
          <inkml:trace contextRef="#ctx0" brushRef="#br0" timeOffset="114077.7762">23338 5882 427 0,'37'-37'150'15,"-16"14"24"-15,-4 0-121 16,-7 4-43-16,-10 11-11 16,-10 16-9-16,-10 12-8 15,-5 10 12-15,-5 13 4 16,0 7 2-16,-6 12 1 15,-1-4-1-15,-9 16 2 0,1 1 1 16,-5 18 1-16,9-7 0 16,1 11 0-1,15-13-1-15,7 1-2 0,11-25 0 16,12-4 0-16,7-19-1 16,6-11-1-16,5-19-2 15,12-19 2-15,2-22 2 16,12-41 6-16,5-21 3 15,12-37 5-15,-5-5-1 0,4-23-2 16,-10 21-5-16,-9-11-6 16,-17 25-6-16,-8 3-3 15,-13 32-2-15,-9 11-2 16,-6 32 3-16,-6 18 1 16,-5 24 2-16,-9 17 1 15,4 14 3-15,-7 18-2 16,5 9-3-16,0 19-12 15,5-3-12-15,5 10-69 16,5-13-57-16,7-3-12 16,6-21-141-16</inkml:trace>
          <inkml:trace contextRef="#ctx0" brushRef="#br0" timeOffset="114517.2092">24065 5693 308 0,'49'-37'122'0,"-16"4"17"16,-7 0-71-16,-12 8-23 15,-8 3 1-15,-14 12-19 16,-9 10-5-16,-6 13-8 16,-7 24-4-16,-1 11-8 15,-4 25 0-15,0 7-2 16,-7 16 0-16,4-3 1 15,-8 12-1-15,4-14 1 0,-1 14 0 16,12-16 0-16,6 7 0 16,13-16 0-16,12 2 1 15,13-23 2-15,14-6 4 16,8-24 0-16,18-14 2 16,0-22 0-16,15-30 0 15,-2-17-5-15,14-36-3 16,-10-13-5-16,3-30-12 15,-15 5-3-15,-11-23-2 16,-24 19 3-16,-8-15 0 16,-17 23 6-16,-10-1 0 15,-3 32 6-15,-4 12 7 16,0 30 6-16,-1 16-1 16,5 20 1-16,-8 12-22 0,2 9-144 15,-11 14 36 1,-3 3-361-16</inkml:trace>
          <inkml:trace contextRef="#ctx0" brushRef="#br0" timeOffset="115005.0434">24837 4648 312 0,'10'12'226'0,"5"3"-46"16,-1 0-28-16,10 13-134 0,3 9-19 16,1 19 0-16,-6 7-4 15,-4 28-2-15,-8 4 5 16,-5 33 0-16,-12-2 3 15,-11 43 8 1,-8-6 7-16,-23 41 7 0,-5-15 4 16,-28 42-1-16,-4-25-9 15,-30 23-15-15,5-31-17 16,-24 18-29-16,14-45-14 16,-20 6-143-16,13-34 26 0,-35-5-322 15</inkml:trace>
          <inkml:trace contextRef="#ctx0" brushRef="#br0" timeOffset="111559.6755">19789 5993 366 0,'-20'-20'137'0,"3"5"15"16,4-1-90-16,8 2-35 16,3 8-6-16,2 6-12 15,2 0-4-15,5 5-2 16,4 3-2-16,6 2 0 0,10 8-1 16,6 2 0-16,8 2-1 15,6-4-2-15,9 3-8 16,-1-4-7-1,6 3-15-15,-6-3-26 0,5 4-95 16,-5 1 17-16,3-4-230 16</inkml:trace>
        </inkml:traceGroup>
        <inkml:traceGroup>
          <inkml:annotationXML>
            <emma:emma xmlns:emma="http://www.w3.org/2003/04/emma" version="1.0">
              <emma:interpretation id="{C81B3433-E424-4836-B7FD-403C4577B667}" emma:medium="tactile" emma:mode="ink">
                <msink:context xmlns:msink="http://schemas.microsoft.com/ink/2010/main" type="inkWord" rotatedBoundingBox="27373,7262 32230,7260 32231,9118 27374,9120"/>
              </emma:interpretation>
              <emma:one-of disjunction-type="recognition" id="oneOf9">
                <emma:interpretation id="interp13" emma:lang="" emma:confidence="0">
                  <emma:literal>3.750</emma:literal>
                </emma:interpretation>
                <emma:interpretation id="interp14" emma:lang="" emma:confidence="0">
                  <emma:literal>3.758</emma:literal>
                </emma:interpretation>
                <emma:interpretation id="interp15" emma:lang="" emma:confidence="0">
                  <emma:literal>3-750</emma:literal>
                </emma:interpretation>
                <emma:interpretation id="interp16" emma:lang="" emma:confidence="0">
                  <emma:literal>3.700</emma:literal>
                </emma:interpretation>
                <emma:interpretation id="interp17" emma:lang="" emma:confidence="0">
                  <emma:literal>3.756</emma:literal>
                </emma:interpretation>
              </emma:one-of>
            </emma:emma>
          </inkml:annotationXML>
          <inkml:trace contextRef="#ctx0" brushRef="#br0" timeOffset="124479.8015">27072 5337 392 0,'-2'-1'107'0,"7"-8"29"16,10 1-113-16,17-4-7 0,6 2-9 15,18 0-3-15,2 5-4 16,16 5 1-16,-8 5-1 16,7 2 0-16,-15 1 0 15,-8 4 0-15,-20 0 1 0,-15 4 0 16,-19 7 0-16,-22 14-1 16,-17 6-1-16,-25 14 0 15,-7 1-2-15,-18 10 1 16,8-12 2-16,2 4 0 15,23-12-2-15,12-5-18 16,22-11-15-16,9-1-15 16,12-6 1-16,7 0 9 15,8 2 23-15,8 1 28 16,5-5 21-16,14 0 9 16,4-3-2-16,6 0-4 15,-1 0-13-15,2 7-5 16,-13 1-11-16,-5 10-2 15,-10 4-2-15,-13 7 1 16,-16 1 1-16,-17 13 7 16,-16-1 4-16,-21 9 6 15,-5-9 1-15,-13 1 3 16,9-18-8-16,-4-4-7 0,16-18-11 16,-1-4-22-16,16-11-30 15,2-7-111-15,10-6 13 16,3-1-262-16</inkml:trace>
          <inkml:trace contextRef="#ctx0" brushRef="#br0" timeOffset="124901.863">27618 6677 523 0,'-13'18'111'16,"0"-14"45"-16,18 6-174 0,11-2-41 15,2 5-103-15,2 2 5 16,-8 0-236-16</inkml:trace>
          <inkml:trace contextRef="#ctx0" brushRef="#br0" timeOffset="125435.3903">28236 5520 499 0,'-27'10'122'16,"11"-4"40"-16,4 6-152 16,9 3-11-16,-1 7-13 15,4-1-6-15,-1-1-8 16,4-3 1-16,2-4 0 15,0-6 6-15,2-1 4 16,-3-1 10-16,1 0 6 0,0-1 6 16,-1-3 0-16,-1-1 1 15,0 2 1-15,2-4-1 16,2 1-1-16,-2-1-1 16,5 0 1-16,2-1-3 15,-2 0 3-15,0 3 0 16,-1-2 3-16,0 2-1 15,-3 3 0-15,-1-3-1 0,0 2 1 16,-3-2 0-16,1 0 2 16,-3 0 2-16,2-2 0 15,0 2-1-15,-1-3 1 16,1 0-3-16,0-2-3 16,6 0-1-16,0-2-2 15,6 5-1-15,5 1 0 16,6 1 0-16,5-2-1 15,3-1 1-15,9-1-1 16,-1-1 0-16,4-1 0 16,-7 2 1-16,1 3-1 15,-11 1 0-15,-5 1 0 16,-10 1-1-16,-3 0 1 16,-8-2 0-16,-5 8 1 15,-7 7 0-15,-7 15 0 16,-4 6 0-16,-8 19 1 0,3 2-1 15,-7 16 0-15,4-2 0 16,-7 25 0-16,3 1-1 16,-11 27 0-16,3 1-1 15,-9 21-1-15,4-17 0 16,-7 2-1-16,6-31 1 16,1-12-2-16,7-35 0 15,5-11-5-15,12-21-6 16,4-21-45-16,8-18-74 0,1-22-23 15,4-13-56-15,-5-23 8 16</inkml:trace>
          <inkml:trace contextRef="#ctx0" brushRef="#br0" timeOffset="125917.5394">28153 6287 374 0,'25'8'120'16,"-7"2"21"-16,17 5-97 15,10 3-33-15,14-1-12 16,8-2-21-16,11-5-91 16,-9-10-28-16,8 0-31 15,-17-9-68-15</inkml:trace>
          <inkml:trace contextRef="#ctx0" brushRef="#br0" timeOffset="126066.4339">29172 5875 231 0,'-10'-5'212'16,"0"-2"-54"-16,3 4-138 15,7 3 139-15,0 10-148 0,0 13-3 16,0 14-3-16,-1 21 0 16,-3 8-2-16,1 7-2 15,1-6-3-15,2-1 0 16,5-18 0-16,2 1 0 16,-2-11 1-16,5-3 1 15,0-4 0-15,5 6 0 16,2 1 0-16,-1 7 1 15,-1-2-1-15,-3 7 1 16,-9-4 0-16,-6 4 0 16,-7-7 0-16,-14 4 0 15,-5-11 2-15,-15-3-1 16,-2-9 0-16,-10-8-3 0,-1-13-4 16,-4-6-8-16,8-13-3 15,-6-19-7-15,13-5-3 16,6-18-9-16,10-9-12 15,12-16-101-15,15 0 23 16,9-20-252-16</inkml:trace>
          <inkml:trace contextRef="#ctx0" brushRef="#br0" timeOffset="126575.2799">29466 5744 199 0,'45'3'186'0,"13"-4"-51"15,2 2-122-15,14 1 103 16,-6 3-153-16,9 7-97 16,-18 4 7-16,3 1-223 15</inkml:trace>
          <inkml:trace contextRef="#ctx0" brushRef="#br0" timeOffset="126622.1548">30190 5633 503 0,'-32'6'118'0,"7"4"39"16,0 15-149-16,7 13-10 15,-9 34-4-15,-2 12 0 16,-8 28 2-16,4-1 7 16,1 18 3-16,14-11 1 15,10 15 0-15,14-18 0 16,9-1-2-16,7-31-3 0,4-13 2 16,-1-35 2-16,4-17 6 15,-4-25 1-15,6-26 0 16,-3-20-1-16,4-37-3 15,-4-9-8-15,0-31-2 16,-11 7-3-16,-9-21-7 16,-11 20-5-16,-14-21 2 15,-1 26 0-15,-4 2-3 16,1 36 3-16,-2 20-8 16,3 41-138-16,-17 30 39 15,-9 26-359-15</inkml:trace>
          <inkml:trace contextRef="#ctx0" brushRef="#br0" timeOffset="123285.2085">25425 5699 156 0,'-10'2'69'0,"-3"-1"19"16,3-1-34-16,0 0 2 0,5 4-6 16,0-6-4-16,3 4-18 15,1-1-9-15,2 1-14 16,-1 3-3-16,2 3-5 15,1 4-1-15,2-2 2 16,0 0 8-16,2-3 4 0,9 1 5 16,6-3 3-16,13 0 4 15,8-4-7-15,17-5-3 16,0-1-7-16,11-5-8 16,-5 3-7-16,-1-1-16 15,-13 3-11-15,-9-2-34 16,-17 4-37-16,-11-2-16 15,-13 0-28-15,-9-5 17 16</inkml:trace>
          <inkml:trace contextRef="#ctx0" brushRef="#br0" timeOffset="123299.1687">25379 6068 391 0,'1'5'107'0,"4"0"29"0,0-2-106 16,10 5-20-16,2 6-2 15,9 9-2-15,-1 0-5 16,8 5-8-16,-3-1-6 0,10-2-23 15,-2-10-17-15,12-7-84 16,0-11 7-16,6-11-182 16</inkml:trace>
          <inkml:trace contextRef="#ctx0" brushRef="#br0" timeOffset="123631.2958">26217 5526 399 0,'-25'17'107'0,"0"-12"34"16,7-2-119-16,13-3-16 16,12 4-2-16,9-6-12 15,14-3-2-15,8-3 5 16,19-12 5-16,-1-5 0 0,12-7 1 15,-5 3 2-15,7-8 4 16,-12 7 3-16,2-1 2 16,-15 6 1-16,-2 1-1 15,-13 11-4-15,-4 7-3 16,-12 7-2-16,-13 21-2 16,-9 9-1-16,-24 26-3 15,-12 12-1-15,-25 29-3 16,-4 2 1-16,-20 21 0 15,5-10 5-15,-8 12 2 16,13-21 3-16,0 5 0 16,22-17 0-16,3 8-1 15,18-20-2-15,5 0 0 16,13-18-2-16,9-4 1 16,11-21 0-16,14-5 0 15,13-12 1-15,18-9-3 16,9-11-5-16,16-3-49 0,-5-3-89 15,6-2 8-15,-10 1-237 16</inkml:trace>
        </inkml:traceGroup>
      </inkml:traceGroup>
    </inkml:traceGroup>
    <inkml:traceGroup>
      <inkml:annotationXML>
        <emma:emma xmlns:emma="http://www.w3.org/2003/04/emma" version="1.0">
          <emma:interpretation id="{D719A522-796F-41C1-872A-7E055A25F7BB}" emma:medium="tactile" emma:mode="ink">
            <msink:context xmlns:msink="http://schemas.microsoft.com/ink/2010/main" type="paragraph" rotatedBoundingBox="1131,11265 30357,10971 30389,14142 1163,14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7DD256-1609-4273-B07D-300EFFB40B5A}" emma:medium="tactile" emma:mode="ink">
              <msink:context xmlns:msink="http://schemas.microsoft.com/ink/2010/main" type="inkBullet" rotatedBoundingBox="1131,11265 3646,11240 3675,14049 1160,14074"/>
            </emma:interpretation>
            <emma:one-of disjunction-type="recognition" id="oneOf10">
              <emma:interpretation id="interp18" emma:lang="" emma:confidence="0">
                <emma:literal>↳</emma:literal>
              </emma:interpretation>
            </emma:one-of>
          </emma:emma>
        </inkml:annotationXML>
        <inkml:trace contextRef="#ctx0" brushRef="#br0" timeOffset="254559.4475">141 9282 393 0,'-11'0'121'0,"-6"-5"31"16,4-4-107-16,1 3-15 16,4 6-10-16,0 6-6 0,-4 6-9 15,-3 8-3-15,-3 3-2 16,-7 10 1-16,-5 4 0 16,-10 6 2-16,-1 2-1 15,-16 15 3-15,2-2-1 16,-11 18 1-16,5 4-1 15,-17 24 1-15,8 3-1 16,-8 32-1-16,11-1-1 0,-4 30 2 16,18-12-1-16,6 23-1 15,21-25 0-15,9 11-1 16,21-33 0-16,14-4-1 16,10-36 0-16,17-9 0 15,8-30-1-15,15-8-6 16,2-17-6-16,18-12-7 15,-7-16-48-15,19-15-98 16,-9-9 16-16,5-11-258 16</inkml:trace>
        <inkml:trace contextRef="#ctx0" brushRef="#br0" timeOffset="255417.1128">604 11408 395 0,'-6'2'125'0,"-4"3"26"0,2-2-109 16,1-1-15-16,5 0-12 16,-1 1-6-16,0-1-6 15,-1-1-2-15,4 4 0 16,0-3-2-16,4-2 0 0,6-5 0 15,5 0 0-15,6-12 0 16,2-4 2-16,7-7 0 16,-5-2-1-16,3-9 1 15,-6 6-1 1,1-5 0-16,-5 7-2 0,2-4-3 16,-6 6-3-16,-1 1-4 15,-5 12-1-15,-3 7-2 16,-3 9 5-16,-2 19 1 15,-7 10 5-15,-6 23 2 16,-5 6 4-16,-7 18 2 16,-2-3 2-16,-8 17 1 15,5-10-1-15,-8 13-1 16,5-10-1-16,-3 6-3 16,12-16-1-16,-1-4-4 15,9-23-5-15,6-8-11 16,5-18-10-16,0-12-71 0,5-11-39 15,5-15-16-15,2-9-105 16</inkml:trace>
        <inkml:trace contextRef="#ctx0" brushRef="#br0" timeOffset="256239.6166">1094 11252 376 0,'5'-18'120'0,"5"-5"14"16,2 1-119-16,6-3 3 15,-1 7-13-15,9-2-13 16,-1 5 9-16,7 0 7 16,-2 2-9-16,3 3 0 15,-5 8-1-15,-2 7 1 16,-4 9 1-16,-2 14 0 16,-3 10 1-16,-7 12 0 15,-5 8 0-15,-10 13 0 16,-10-6 0-16,-12 8 0 15,-6-8 0-15,-12 8 4 16,-1-12 3-16,-11 12 5 16,9-10 3-16,-4 7-3 15,9-17-6-15,2-6-1 16,14-21-2-16,6-4-8 0,11-15 2 16,6-9 3-16,8 0-4 15,4-6-2-15,2-4 4 16,10-8 2-16,3 0 0 15,14-4 0-15,4 5-1 16,17 4 1-16,-1 10-1 16,16 5-1-16,-7 5 0 0,7 0-9 15,-13 2-9-15,1 0-56 16,-14-2-72-16,-4-5-3 16,-11 0-179-16</inkml:trace>
      </inkml:traceGroup>
      <inkml:traceGroup>
        <inkml:annotationXML>
          <emma:emma xmlns:emma="http://www.w3.org/2003/04/emma" version="1.0">
            <emma:interpretation id="{EA951ABD-F22D-441E-B59E-C72CD6D4990B}" emma:medium="tactile" emma:mode="ink">
              <msink:context xmlns:msink="http://schemas.microsoft.com/ink/2010/main" type="line" rotatedBoundingBox="4300,11278 30358,11016 30389,14142 4332,14404"/>
            </emma:interpretation>
          </emma:emma>
        </inkml:annotationXML>
        <inkml:traceGroup>
          <inkml:annotationXML>
            <emma:emma xmlns:emma="http://www.w3.org/2003/04/emma" version="1.0">
              <emma:interpretation id="{74932138-F500-4D4F-8E74-A989ED674ED0}" emma:medium="tactile" emma:mode="ink">
                <msink:context xmlns:msink="http://schemas.microsoft.com/ink/2010/main" type="inkWord" rotatedBoundingBox="4302,11404 10055,11346 10079,13756 4326,1381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61759.2738">4949 9884 365 0,'22'-40'115'0,"-12"9"29"0,-2 1-96 16,-1 10-26-1,-1 7-6-15,-6 13-6 16,-5 8-12-16,-6 9 1 0,-14 11 0 15,-7 7 3-15,-9 18 0 16,-3 2 2-16,-7 18-1 16,4 0-1-16,-11 25 0 15,5 0-2-15,-10 23 1 16,8-8-1-16,-3 20 0 16,13-19 1-16,6 16-1 15,14-19-1-15,8 2 1 16,15-27-1-16,12-10 0 15,10-31-1-15,15-18 0 16,3-25 1-16,12-24 3 16,0-20 2-16,11-31 5 15,-2-15 1-15,10-24-1 16,-7 0-1-16,4-21-3 16,-9 17-2-16,-3-20-1 0,-11 17-1 15,1-11 0-15,-16 22-1 16,-7-1 1-16,-12 26-1 15,-11 5 0-15,-11 24-1 16,-10 18-3-16,-6 26-4 16,-9 23-7-16,-2 20-3 15,-8 27-10-15,3 8-10 0,2 12-110 16,10-5 29-16,8 9-281 16</inkml:trace>
          <inkml:trace contextRef="#ctx0" brushRef="#br0" timeOffset="262052.491">5015 11596 487 0,'-16'13'117'0,"-4"-11"41"0,15-4-144 16,13-4-20-16,9 1-16 15,9-4-135-15,-1-1 28 16,-1-3-332-16</inkml:trace>
          <inkml:trace contextRef="#ctx0" brushRef="#br0" timeOffset="262857.0503">5935 10256 428 0,'7'-23'128'16,"-19"-5"29"-16,-3-4-115 15,9 6-24-15,-3 2-5 16,-1 13-11-16,-8 12-9 15,0 14-3-15,-10 20-5 16,-4 13-2-16,-1 30-1 0,0 7 4 16,-6 26 1-16,10-1 4 15,-3 19 2-15,7-14 1 16,7 9 1-16,11-21 3 16,11-1-1-16,5-29 1 15,6-15 2-15,2-27 2 16,6-19 3-16,2-24 2 15,12-24 3-15,1-17-1 0,10-29-2 16,-3-6-2-16,6-25-2 16,-8 9-2-16,2-19 0 15,-13 12-1-15,-4-17 1 16,-16 18-1-16,-11-6 1 16,-9 27 0-16,-14 1 0 15,-2 26 0-15,-5 12-2 16,-2 25-1-16,-4 19-1 15,7 24-1-15,-4 29-7 16,4 12-7-16,3 26-59 16,8 3-64-16,-2 15-4 15,7-14-167-15</inkml:trace>
          <inkml:trace contextRef="#ctx0" brushRef="#br0" timeOffset="263202.409">6822 10153 236 0,'-19'9'221'0,"-7"-1"-60"15,3 2-142-15,-6 13 140 16,-1 9-157-16,-8 21-8 16,-2 7-3-16,-4 21-4 15,5 2-1-15,-5 15-1 16,7-7 1-16,-1 20 1 16,6-11 5-16,-1 16 0 15,10-16 4-15,5-4 3 16,9-26 1-16,13-12-1 15,7-28 2-15,8-10 0 16,7-14 0-16,11-19 2 16,1-14 0-16,15-29-1 15,2-14 0-15,11-31 0 16,-6 3-1-16,6-23-1 16,-13 15 1-16,-3-14 0 15,-17 16 1-15,-11-11 2 0,-14 17 1 16,-14-5 0-16,-11 22-1 15,-9 6 0-15,-3 25-4 16,-11 14 1-16,1 22-2 16,-8 24 0-16,2 20-2 15,-3 23-11-15,8 14-10 16,4 26-123-16,11-10 28 0,3 5-306 16</inkml:trace>
          <inkml:trace contextRef="#ctx0" brushRef="#br0" timeOffset="263605.1183">7738 9913 367 0,'-17'11'157'16,"-6"2"3"-16,-12 16-76 16,0 9-65-16,-9 27-5 15,4 11-11-15,-12 30-8 0,9 0-4 16,-7 24-8-16,9-14-3 16,-6 22-2-16,8-19 3 15,0 26 2-15,13-17 8 16,8 18-1-16,13-20 4 15,11 2-1-15,11-32 4 16,11-16 7-16,4-37 7 16,12-25 11-16,3-28 5 0,14-35 4 15,4-21 1-15,16-45-4 16,-4-15-8-16,11-44-5 16,-12 6-7-16,4-25-7 15,-19 28-3-15,-6-12-3 16,-23 32-6-16,-9-7-5 15,-22 27-1-15,-6 5-3 16,-9 33 0-16,-10 20-2 16,-7 36 1-16,-12 35-14 15,-6 29-20-15,-12 36-93 16,1 17 17-16,-13 29-224 16</inkml:trace>
          <inkml:trace contextRef="#ctx0" brushRef="#br0" timeOffset="256835.791">2323 9795 391 0,'-9'5'120'0,"1"-2"24"15,5-1-108-15,3-1-11 16,-2 1-13-16,2-2-3 16,5 2-4-16,0 3-2 15,3 0-3-15,7 1 0 16,2 1 0-16,3 3 0 16,1-2 0-16,6 4 0 15,-2-1 1-15,10 4-1 16,-4-1 0-16,7-3 1 15,-1-2-2-15,3-3-2 16,-9-3-4-16,4-1-13 16,-8-4-15-16,-2-1-85 0,-9-3-27 15,-1-3-29-15,-11 1-61 16</inkml:trace>
          <inkml:trace contextRef="#ctx0" brushRef="#br0" timeOffset="257081.1361">2494 10115 335 0,'-10'25'139'16,"5"-12"-5"-16,8 2-81 16,7-2-27-16,10 2-27 15,7-1 13-15,12 1-4 16,3-4-5-16,14 1-2 15,-1-2-7-15,11 3-16 16,-2-1-21-16,5 4-99 16,-7-1 11-16,6 2-234 15</inkml:trace>
          <inkml:trace contextRef="#ctx0" brushRef="#br0" timeOffset="261032.2064">3775 9516 326 0,'0'0'110'16,"4"-4"18"-16,6-2-81 15,3-2-26-15,5-4-5 0,4 2-6 16,1-2-4-16,-1 4-5 16,6 3-2-16,-5 2-2 15,5-2 1-15,2 5-1 16,7-4 1-16,-3-1 2 16,11-5 1-16,-7 1 2 15,4-3 1-15,-5 4-1 16,-3 4 1-16,-10 6-2 15,-1 5-1-15,-8 4 1 0,-9 6-1 16,-7 4 0-16,-11 16 0 16,-9 6 0-16,-18 15-1 15,-4 4 1-15,-15 11-1 16,0-4 1-16,-7 9-1 16,9-10 1-16,-1 6 1 15,14-11 1-15,7 3 2 16,14-8 2-16,9 5 3 15,16-6-1-15,9 16-1 16,8-7-2-16,11 14-1 16,2-9-3-16,11 6-2 15,-5-18 1-15,5-4-1 16,-11-18 2-16,2-6 1 16,-17-14 5-16,-5-4 10 15,-8-5 2-15,-10 4 0 16,-10 1-2-16,-16 10-4 0,-11 7-11 15,-22 17-2-15,-15 1-1 16,-28 15 0-16,-3 0 0 16,-26 14 0-16,8-9-1 15,-13 11-4-15,23-11 0 16,2-5-2-16,35-16-9 16,9-11-6-16,32-17-5 0,15-18-30 15,20-14-31-15,15-22-65 16,19-15-9-16,17-28-140 15</inkml:trace>
        </inkml:traceGroup>
        <inkml:traceGroup>
          <inkml:annotationXML>
            <emma:emma xmlns:emma="http://www.w3.org/2003/04/emma" version="1.0">
              <emma:interpretation id="{E923C34B-FAE4-4891-A123-43B8D6042490}" emma:medium="tactile" emma:mode="ink">
                <msink:context xmlns:msink="http://schemas.microsoft.com/ink/2010/main" type="inkWord" rotatedBoundingBox="10758,11213 17834,11142 17866,14268 10789,1433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67136.8096">12660 10243 456 0,'14'3'126'0,"-6"-3"30"16,-8-1-127-16,2 6-17 15,-2 3-7-15,-7 15-1 16,-6 7-2-16,-7 15 0 16,-4 1-1-16,-4 11-2 15,5-9 0-15,3 8 0 16,3-11 0-16,1 10 0 16,6-7 2-16,0 7 0 15,7-7 0-15,4 12 1 16,6-5 0-16,6 11-1 15,4-1 0-15,-2 6 0 16,-2-13-1-16,2-3 1 16,-5-14-1-16,2-4 0 15,-6-15 1-15,-1-1-1 16,-5-8 1-16,-8-1-1 16,-10-2 0-16,-17-2 0 15,-7 1-1-15,-19-3-3 0,-1-4-3 16,-11-5-3-16,12-6-5 15,-7-6-10-15,16-3-11 16,6-7-59-16,16 0-55 16,5-10-9-16,15 1-139 15</inkml:trace>
          <inkml:trace contextRef="#ctx0" brushRef="#br0" timeOffset="267377.0066">12906 9981 527 0,'28'1'120'0,"-1"4"50"16,-1 2-153-16,11 5-10 15,1 1-1-15,12 7-10 16,-5-2-10-16,14-3-22 16,-2-5-53-16,9-7-81 15,-11-6-6-15,-3-10-181 16</inkml:trace>
          <inkml:trace contextRef="#ctx0" brushRef="#br0" timeOffset="267793.6687">14287 9167 517 0,'-11'-3'122'0,"1"3"41"16,5 6-154-16,-9 18-4 15,-4 7-7-15,-8 21-2 16,-6 11 1-16,-8 23 0 16,0 4 1-16,-13 29 0 15,0-2 0-15,-12 32 2 0,1 2 1 16,-13 47 1-16,8-11-1 16,-5 51 0-16,15-16-3 15,4 29-8-15,18-37-5 16,13 10-9-16,12-55-7 15,14-18-95-15,9-56-24 16,7-24-26-16,4-46-92 0</inkml:trace>
          <inkml:trace contextRef="#ctx0" brushRef="#br0" timeOffset="268605.3111">14526 10020 427 0,'-18'12'126'16,"5"-7"26"-16,4-3-119 15,3 1-16-15,6-1-9 16,0-2-9-16,0 1 0 0,3-2-2 15,4-4 0-15,9-5 2 16,8-5 3-16,12-7 5 16,2 2 2-16,15-1 1 15,-3 2-2-15,8 6 1 16,-9 7-5-16,4 2 0 16,-14 9-3-16,-5 5-1 15,-14 5 0-15,-9 7-3 16,-14 6 0-16,-15 10-1 15,-9 4 0-15,-14 12 1 16,-4 1 1-16,-7 3 2 16,9-6 0-16,-2 3 0 15,15-11 0-15,-1 4 0 16,8-4-1-16,4 9 0 16,6-2 0-16,6 12-3 0,9-5-1 15,15 11-5-15,3-10 0 16,8 1 0-16,-2-15 3 15,1 0 6-15,-7-19 6 16,-5-4 7-16,-5-6 1 16,-7-1 0-16,-3-3-3 15,-8 5-1-15,-7-1-7 16,-18 9-1-16,-7 7 0 16,-28 7-1-16,-7 3 1 15,-26 13 0-15,8-4 0 16,-12 2 0-16,21-6-2 0,1-1-4 15,24-7-4-15,8-3-14 16,19-8-13-16,9-1-104 16,17-11-16-16,12-11-37 15,16-13-52-15</inkml:trace>
          <inkml:trace contextRef="#ctx0" brushRef="#br0" timeOffset="269003.3408">15576 10045 534 0,'-17'34'114'0,"-1"2"51"16,-6 24-166-16,0 8-10 15,-11 23-19-15,-2-4-11 16,-6 15-33-16,0-9-1 16,-4 14 5-16,6-14 19 15,-2 18 24-15,6-15 43 0,2 9 29 16,10-21 7-16,12-4 4 15,8-28-9-15,13-11-8 16,12-21-18-16,14-18-1 16,5-19-5-16,18-26-1 15,-1-15-3-15,14-32-1 16,-7-4-4-16,8-28-1 16,-14 9-2-16,-1-16 2 15,-16 18-2-15,-8-15 1 16,-17 21-1-16,-17-5-1 15,-13 24 0-15,-11 8 1 16,-6 28 3-16,-10 17-1 16,4 26 0-16,-8 24-4 15,3 18-4-15,-9 28-10 0,7 12-5 16,-4 23-19-16,9-4-57 16,2 14-68-16,6-18-8 15,0-4-164-15</inkml:trace>
          <inkml:trace contextRef="#ctx0" brushRef="#br0" timeOffset="269324.8629">15853 11458 531 0,'-17'15'114'0,"-3"-5"48"16,12-3-161-16,6-7-8 16,1 1-19-16,2-1-138 15,1-1 39-15,0-6-360 16</inkml:trace>
          <inkml:trace contextRef="#ctx0" brushRef="#br0" timeOffset="264445.4867">8776 10779 499 0,'-5'-5'126'0,"3"-1"38"0,7-4-144 16,7 0-13-16,6-2-8 15,5 4-4-15,9 6-1 16,1 7 0-16,13 8-5 16,2 9 1-16,14 4-2 15,-1-1-1-15,14-1-10 16,-5-1-2-16,11-12-4 15,-10-7 0-15,12-9-36 16,-9-7-69-16,10-8 16 16,-7-3-210-16</inkml:trace>
          <inkml:trace contextRef="#ctx0" brushRef="#br0" timeOffset="265508.6626">10980 9823 366 0,'-23'-2'123'0,"-5"2"19"0,1 4-105 16,-6 9-11-16,0 0-16 15,-9 10-6-15,2 2-4 16,-6 10 1-16,0 2-1 16,-8 14 1-16,3 2-1 15,-6 19 0-15,6 1 0 16,-4 20 0-16,7 0 0 0,-5 28-1 16,8-2 0-1,4 32-1-15,4-6-3 0,7 16-6 16,15-25-1-16,10-3-3 15,10-45 0-15,15-22 2 16,8-36 6-16,17-22 6 16,3-26 4 15,20-28 3-31,7-17 1 0,18-30-1 0,-5-9-2 0,12-24-2 16,-14 10 0-16,2-20-1 15,-17 13 1-15,1-15 0 16,-17 15 2-16,-12-5 4 15,-20 26 1-15,-13 0 2 16,-17 36-2-16,-16 14-1 16,-10 29-6-16,-19 28-5 15,-2 23-6-15,-16 30-10 0,0 19-5 16,-9 32-24-16,5-1-22 16,-2 19-64-16,10-15-2 15,4 1-133-15</inkml:trace>
          <inkml:trace contextRef="#ctx0" brushRef="#br0" timeOffset="265903.8477">11013 11682 409 0,'4'-10'132'16,"-9"-1"18"-16,1 4-114 15,4 5-18-15,0 11-20 16,0 7 1-16,-3 24-7 0,-5 12-4 16,-9 26-10-16,-3 5-12 15,-11 10-46-15,-2-12-10 16,-4 0-12-16,7-24 9 16,0-11 5-16,12-18 23 15,5-18 13-15,8-18 0 16,11-22 9-16</inkml:trace>
          <inkml:trace contextRef="#ctx0" brushRef="#br0" timeOffset="266403.0311">11638 10225 377 0,'5'-24'116'0,"5"3"24"16,-4 3-105-16,11 8-14 15,3 8-12-15,5 2-4 16,0 3-5-16,8 7-1 0,-3 4 0 15,0 14-1-15,-7 5 0 16,-5 17 2 0,-8 0 0-16,-7 6 5 0,-6-6 2 15,-4 3 4-15,-6-10 1 16,-10 14 0-16,-4-3-2 16,-14 13-3-16,-4-1-4 15,-10 15-3-15,0-1-1 16,-6 11-4-16,8-8-1 15,1 4-1-15,13-21 0 0,7-4-2 16,17-23 2-16,10-7 1 16,10-15 1-16,10-2 2 15,8-10 3 1,12-7 2-16,2-1 1 0,16-6-2 16,0 1-6-16,7 1-42 15,-4-1-43-15,2 0-54 16,-13-1-34-16,2-1-71 15</inkml:trace>
        </inkml:traceGroup>
        <inkml:traceGroup>
          <inkml:annotationXML>
            <emma:emma xmlns:emma="http://www.w3.org/2003/04/emma" version="1.0">
              <emma:interpretation id="{D591ED13-DBF9-4959-826C-5028010B2458}" emma:medium="tactile" emma:mode="ink">
                <msink:context xmlns:msink="http://schemas.microsoft.com/ink/2010/main" type="inkWord" rotatedBoundingBox="18376,11658 20531,11637 20552,13708 18397,1373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69771.5562">16686 9977 456 0,'13'-50'141'16,"-3"7"23"-16,-3 20-131 0,0 8-12 16,-9 20-16-1,-5 22-3-15,-9 13-1 0,-11 31-1 16,-3 12 0-16,-8 30-1 16,-2-4 1-16,-1 24-1 15,8-15 1-15,-2 23-3 16,10-18 0-16,3 3 1 15,9-23 1-15,6-8 1 16,7-37 3-16,10-15 2 16,5-25 0-16,10-11-1 15,3-20-1-15,12-24-2 16,2-11-3-16,11-28 0 16,-3-11 0-16,9-24-1 15,-5 5 2-15,2-22 2 16,-11 12 0-16,0-19 0 15,-14 16 0-15,-4-16 2 16,-11 21-1-16,-7-7 1 0,-9 26-1 16,-7 12 0-16,-5 33-1 15,-11 24-4-15,-5 34-3 16,-15 33-5-16,-5 24-1 16,-17 31-2-16,7 11-16 15,-4 24-133-15,11-12 42 16,3 14-358-16</inkml:trace>
          <inkml:trace contextRef="#ctx0" brushRef="#br0" timeOffset="270051.364">17440 10132 254 0,'-22'25'191'16,"-9"3"-41"-16,-9 15-13 16,8 15-129-16,-4 30-8 15,-1 12-8-15,-4 32-12 16,8 10-10-16,-2 37-77 0,8-10-38 15,6 19-19-15,12-30-101 16</inkml:trace>
          <inkml:trace contextRef="#ctx0" brushRef="#br0" timeOffset="270427.9592">17121 11720 171 0,'33'9'180'15,"9"-37"-30"-15,-2-26-25 16,9-42-34-16,1-17-41 16,10-49-17-16,-4-1-19 15,6-35-12-15,-14 19-14 16,-6-19-12-16,-16 37-2 0,-8-1-2 15,-11 44 8-15,-5 17 6 16,-7 41 10-16,-9 18 4 16,-6 27 1-16,-13 22-4 15,-7 18-4-15,-14 26-9 16,-3 16-11-16,-4 34-50 16,4 4-57-16,1 11-2 15,14-10-152-15</inkml:trace>
          <inkml:trace contextRef="#ctx0" brushRef="#br0" timeOffset="270773.0836">17958 10253 455 0,'20'-30'150'0,"-7"3"22"0,-5 9-128 16,-3 5-16-16,-6 5-25 16,-11 14-17-16,-6 12-8 15,-15 34-7-15,-4 14 2 16,-9 36 2-16,2 7 12 16,0 32 4-16,9-6 4 0,0 27 1 15,12-12 3 1,4 6 6-16,13-33 4 15,9-17 5-15,12-43 1 0,13-21 3 16,7-34-1-16,13-30 1 16,4-22-4-16,17-43 0 15,3-19-4-15,16-37-5 16,-7 0-4-16,12-26-1 16,-15 16 0-16,-5-23-2 15,-20 24 0-15,-10-16 0 16,-16 30-2-16,-12 10-3 15,-10 44-2-15,-10 21-10 16,-12 41-7-16,-16 29-42 16,-8 24-68-16,-19 27-22 15,-5 12-49-15,-13 13 5 16</inkml:trace>
        </inkml:traceGroup>
        <inkml:traceGroup>
          <inkml:annotationXML>
            <emma:emma xmlns:emma="http://www.w3.org/2003/04/emma" version="1.0">
              <emma:interpretation id="{BAE614BD-4FFE-4119-9F57-D6EF707BFA96}" emma:medium="tactile" emma:mode="ink">
                <msink:context xmlns:msink="http://schemas.microsoft.com/ink/2010/main" type="inkWord" rotatedBoundingBox="21573,12054 25543,11052 26228,13765 22258,1476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80154.3413">23398 9094 333 0,'23'-2'138'16,"-13"4"-2"-16,5 6-62 15,3 2-68-15,7 9-1 16,-5 1 0-16,7 11 0 16,-7 1-4-16,1 16 2 15,-2 2-1-15,6 23 2 0,-6 5 0 16,3 30 0 0,-7-1 0-16,-3 36-1 15,-11 0 0-15,-12 43 0 0,-9-8 1 16,-14 39-1-16,-4-14 0 15,-13 24-1-15,-1-38 0 16,-7 2-1-16,5-41-1 16,-2-11 1-16,10-41 0 0,-4-7-1 15,12-24-2-15,-7-6-10 16,10-18-10-16,-3-4-46 16,6-16-60-16,-1-8-19 15,10-9-51-15,1-9 26 16</inkml:trace>
          <inkml:trace contextRef="#ctx0" brushRef="#br0" timeOffset="271286.8151">19631 10309 501 0,'7'24'120'15,"-1"0"43"-15,13-4-147 16,11 5-5-16,3 0-4 16,13 5 3-16,7 0 4 0,17 5 8 15,2-7 8-15,21 0-9 16,-7-9-5-16,18-1-5 16,-6-10-11-16,15-5-21 15,-15-4-5-15,10-11-30 16,-18-6-131-16,-4-22 25 15,-23-11-327-15</inkml:trace>
          <inkml:trace contextRef="#ctx0" brushRef="#br0" timeOffset="279453.1278">22314 9805 307 0,'-2'-27'128'0,"1"-4"7"16,-3 2-80-16,3 1-20 15,2 8-17-15,-1 5-5 16,0 9-6-16,-3 1-1 15,-2 3-2-15,-5 0-1 16,-3 2-2-16,-9 10-1 16,1 5 0-16,-14 13 0 15,-5 9 0-15,-12 14 2 16,3-1 1-16,-16 17 1 16,5 2 1-16,-5 18 0 15,7 1-1-15,-3 25-1 16,14-7-1-16,3 18-2 15,10-11-1-15,4 23-6 0,9-13-4 16,1 27-7-16,5-16-2 16,5 14-2-16,5-24 4 15,10 1 4-15,7-31 8 16,9-9 5-16,8-27 3 16,7-11 1-16,1-26 4 15,14-12 8-15,-1-18 1 0,15-22 2 16,-1-14 0-16,18-26-4 15,-4-16-9-15,10-29-2 16,-14 0-3-16,4-24 0 16,-19 13 1-16,-8-21 0 15,-18 18 2-15,-10-27 0 16,-18 15 0-16,-13-15 0 16,-13 26-1-16,-19 3-1 15,-7 40-1-15,-14 20 0 16,-4 34-1-16,-16 16-1 15,6 22-3-15,-8 17-11 16,13 14-9-16,1 18-81 16,19 4-40-16,5 14-20 15,13-8-106-15</inkml:trace>
        </inkml:traceGroup>
        <inkml:traceGroup>
          <inkml:annotationXML>
            <emma:emma xmlns:emma="http://www.w3.org/2003/04/emma" version="1.0">
              <emma:interpretation id="{FDA230B9-161C-435F-B6D8-D2C19035C12E}" emma:medium="tactile" emma:mode="ink">
                <msink:context xmlns:msink="http://schemas.microsoft.com/ink/2010/main" type="inkWord" rotatedBoundingBox="26015,11824 30365,11780 30380,13261 26030,13304"/>
              </emma:interpretation>
              <emma:one-of disjunction-type="recognition" id="oneOf15">
                <emma:interpretation id="interp23" emma:lang="" emma:confidence="0">
                  <emma:literal>22.500</emma:literal>
                </emma:interpretation>
                <emma:interpretation id="interp24" emma:lang="" emma:confidence="0">
                  <emma:literal>22500</emma:literal>
                </emma:interpretation>
                <emma:interpretation id="interp25" emma:lang="" emma:confidence="0">
                  <emma:literal>22,500</emma:literal>
                </emma:interpretation>
                <emma:interpretation id="interp26" emma:lang="" emma:confidence="0">
                  <emma:literal>2500</emma:literal>
                </emma:interpretation>
                <emma:interpretation id="interp27" emma:lang="" emma:confidence="0">
                  <emma:literal>222500</emma:literal>
                </emma:interpretation>
              </emma:one-of>
            </emma:emma>
          </inkml:annotationXML>
          <inkml:trace contextRef="#ctx0" brushRef="#br0" timeOffset="290068.8236">25183 9986 383 0,'-9'-4'103'0,"-6"1"34"16,4-4-108-16,-4 1-11 16,3-1-4-16,-4 0-4 15,1-1-6-15,-5 3 2 16,0 0 0-16,-2 2 3 16,2 1 1-16,0-3 4 15,4 0 0-15,3 0 2 16,4-1-1-16,6-4-1 15,1 0-3-15,7-2-3 16,4 0-3-16,4-1-1 0,5 3-1 16,5 0-2-16,4 2 0 15,3 5-1-15,0 3-1 16,5 8 1-16,-9 4 0 16,1 7 0-16,-6 3 1 15,1 8 0-15,-6 1 0 16,3 6 0-16,-3-4 0 15,-1 9 1-15,-3-6 1 16,-5 11 2-16,-9-3 1 0,-10 13 2 16,-6 1 0-16,-19 15 1 15,-6-3-1 1,-15 11 0-16,-2-4-2 0,-9 6 0 16,6-15-3-16,-4 1-1 15,16-11 0-15,3-4-2 16,14-16 0-16,11-8 0 15,13-12-1-15,9-3 0 16,5-9 1-16,10 3 2 16,1-3 2-16,8 4-1 15,4 2 1-15,7 5-2 16,5 4-4-16,4 14-9 16,-5 2-5-16,2-3-9 15,-9 0-9-15,-2-9-7 16,-8-11-1-16,1-5-23 15,-9-8-4-15,7-11-23 16,0-8-14-16,3-12-26 0,-1-10-2 16,8-11-24-16</inkml:trace>
          <inkml:trace contextRef="#ctx0" brushRef="#br0" timeOffset="290637.056">25488 10122 332 0,'-15'-9'121'0,"5"-1"15"16,5 4-91-16,5-6-13 15,4 1-16-15,7-3-8 16,4-1-6-16,2-1-1 16,3 4 0-16,6-3 1 15,-3 5 1-15,6-1 2 16,1 2 2-16,3-2 5 16,-3 4 0-16,3 2 3 15,-5 3 1-15,2 4 1 0,-5 5-3 16,-4 6 0-16,-4 0-5 15,-7 14 0 1,-7 1-5-16,-9 14 0 0,-8 7-1 16,-12 19-1-16,-6 2-1 15,-11 16 0-15,-7-6 0 16,-8 13 0-16,2-8 0 16,-7 9 1-16,8-16 1 0,7 7 1 15,15-20-1-15,8-5 1 16,16-19-2-16,16-1-1 15,11-13-1-15,12-3 0 16,7-4 1-16,11 0-2 16,-3-8-1-16,6 1-6 15,-6-1-3-15,1-4-9 16,-11-3-4-16,2 3-15 16,-9-4-16-16,-3-3-107 15,-10 1 20-15,0-7-260 16</inkml:trace>
          <inkml:trace contextRef="#ctx0" brushRef="#br0" timeOffset="291237.8455">26119 11209 561 0,'-10'15'115'15,"7"-8"52"-15,4-9-173 0,16-3-43 16,6-2-41-16,0 7-79 15,-8 5-18-15,-5 5-154 16</inkml:trace>
          <inkml:trace contextRef="#ctx0" brushRef="#br0" timeOffset="291907.6274">26728 10127 275 0,'7'-7'178'0,"-4"4"-19"0,-4 3-37 16,-4 6-83-16,1 4-17 15,-6 10-6-15,-5 5-11 16,-5 7-3-16,4-1 0 15,-6 11-1-15,6-4 0 16,-4 7-1-16,3 0 0 16,-9 4-1-16,6-4 1 15,-4 3 0-15,6-3 1 16,3 3 0-16,9-3 1 0,6 7 0 16,5-8 0-16,8 11-2 15,3-5 1-15,8 5 0 16,-3-7-1-16,1 5 0 15,-7-11 1-15,-7 2 1 16,-5-9 1-16,-9 0 3 16,-3-10 1-16,-4-2 4 15,-3-8 0-15,-8-6 2 16,3-9-2-16,-6-7-2 16,2-3-3-16,-8-8-4 15,2-2-1-15,-6-4-4 16,4-4-3-16,-5-13-10 15,9-1-6-15,5-11-20 16,9 0-28-16,6-8-107 16,13 7 16-16,6-7-255 0</inkml:trace>
          <inkml:trace contextRef="#ctx0" brushRef="#br0" timeOffset="291926.1036">26752 10248 381 0,'24'8'125'15,"8"-4"23"-15,0-6-110 0,11 2-3 16,-7 0-16-16,9-2-7 16,-8 2-6-16,9 2-9 15,-6-2-14-15,3 0-86 16,-10-2-51-16,-1-6-21 15,-16-4-136-15</inkml:trace>
          <inkml:trace contextRef="#ctx0" brushRef="#br0" timeOffset="292469.3733">27331 10191 341 0,'-10'20'96'0,"0"9"23"16,3 0-97-16,-4 13 10 0,-3 1-6 15,-2 15 8-15,-2-6 3 16,-1 6 1-16,4-8-12 16,5 8-5-16,4-10-10 15,4 8-4-15,4-9-6 16,1 1-1-16,4-15 1 0,3-5-2 15,3-13 0-15,7-6-1 16,3-9 1-16,5-14-1 16,-1-7 1-16,4-11 0 15,-2-6 1-15,-1-15 1 16,-3 5 1-16,0-14 1 16,-5 6-1-16,-7-11 1 15,-5 6 0-15,-4-9-1 16,-6 11-1-16,-8-1-1 15,2 15 1-15,-2 12-2 16,-2 13 0-16,-5 10-4 16,2 13-1-16,-1 14-2 15,-1 3-2-15,4 6-9 16,6 3-6-16,9 4-95 16,8-3-36-16,3-1-27 15,7 0-103-15</inkml:trace>
          <inkml:trace contextRef="#ctx0" brushRef="#br0" timeOffset="292511.2689">27854 10265 167 0,'20'-7'224'16,"3"-6"-69"-16,-3-1-100 16,3-4 100-16,-3 0-141 15,0 4-9-15,-8 8-7 0,-11 11 1 16,-7 8 0-1,-11 20 0-15,-3 10 2 0,-10 19 2 16,2 6 1-16,0 18 5 16,6-1 0-16,7 18 0 15,14-8-2-15,7 9-2 16,8-16-4-16,7-5-1 16,-1-30 0-16,7-13 0 15,-2-23 0-15,8-24 1 16,0-15 0-16,12-26 1 15,1-13 0-15,9-24 1 16,-4-3-1-16,1-21 0 16,-14 7 1-16,-6-19-1 15,-12 13 0-15,-7-6-1 16,-6 22-2-16,-7 9-8 16,-7 32-10-16,-15 23-149 15,-14 28 40-15,-42 23-385 0</inkml:trace>
          <inkml:trace contextRef="#ctx0" brushRef="#br0" timeOffset="280537.2883">24019 10376 310 0,'-3'1'114'15,"6"-2"16"-15,10-6-83 0,15-5-14 16,9 1-13-16,16-4-5 16,2 5-7-16,13 0-4 15,-5 5-3-15,7 2-3 16,-14 3-3-16,4 1-7 15,-17 6-10-15,-1 1-32 16,-16-1-23-16,-8 1-55 16,-14 1-15-16,-13-1-83 15</inkml:trace>
          <inkml:trace contextRef="#ctx0" brushRef="#br0" timeOffset="280854.5777">24223 10704 184 0,'55'22'183'16,"20"0"-49"-16,-4-4-12 15,19 0-97-15,-9-6-74 16,-1 6-81-16,-22-1-4 15,-13-1-200-15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8:53.0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1067-5 406 0,'65'18'88'0,"-3"1"46"0,-14-8-118 0,21 11-1 15,6 1 1-15,18 4-4 16,2-2-6-16,23-1-2 16,-9-7-1-16,12-2 2 31,-18-7 0-31,-3-1-1 0,-27 0 0 0,-13-2 3 15,-25 1 1 1,-15-2 16-16,-19 1 0 16,-24 4 0-16,-10 1-4 0,-27 9-3 15,-10 2-16-15,-31 8-2 0,-4-8 0 16,-29 9-3 0,3-10 0-16,-27 5-3 15,15-4-1-15,-21 4-2 16,23-3 3-16,0-2 1 0,23-5 1 15,3-2 2-15,36-5 0 16,7-3-2-16,19 0-2 0,13 0 0 16,17-3-1-16,8 1-9 15,13 4 1-15,17 3 0 16,12-5 1 0,21 1 3-16,8-2 9 0,27-6 5 15,2-3 1-15,35-3 2 16,-4-2 0-16,20-5 3 15,-13-2-2-15,11 1 1 16,-26 1-2-16,0 3 0 16,-25 4-1-16,-1 6 0 15,-29 2-1-15,-10 2-1 0,-20-2 0 16,-10 3 1-16,-16-1-6 16,-14 8-11-16,-4 1-3 15,-11 6 0-15,-1 0 1 16,-7-1 3-16,7-4 12 15,-13 3 2-15,-1-2 0 16,-16 9 4-16,-2 3 4 16,-18 4 5-16,4 1 2 0,-21 5 1 15,9-7-2-15,-26 6-4 16,13-6-4-16,-22 3-2 16,13-2-1-1,-12 4-2-15,16-5-1 0,-9 0-3 16,27-5 0-1,6-3-1-15,28-10 1 0,19-1-6 16,25-8 1-16,25-2 1 16,17-8 0-16,31-4 0 15,15-4 5-15,31-4 2 16,0 3 0 0,26 1-1-16,-15 5 0 0,15 6 1 15,-21 4-2-15,5 5 1 16,-25 4 0-16,-1 6 1 15,-24 2-1-15,-9 4 1 16,-22-1 0-16,-12 0 7 0,-16-1 2 16,-19 6 2-16,-13 2 1 15,-20 11-1 1,-5 4-6-16,-18 5-3 0,5-3-5 16,-3-4-13-16,18-5-18 15,5-7-126-15,11-7 24 16,-24-14-315-16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00:25.2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B6EDE0-B389-4CCD-94AB-36D8E7E0B70F}" emma:medium="tactile" emma:mode="ink">
          <msink:context xmlns:msink="http://schemas.microsoft.com/ink/2010/main" type="writingRegion" rotatedBoundingBox="1419,6471 7168,6473 7167,8518 1418,8516"/>
        </emma:interpretation>
      </emma:emma>
    </inkml:annotationXML>
    <inkml:traceGroup>
      <inkml:annotationXML>
        <emma:emma xmlns:emma="http://www.w3.org/2003/04/emma" version="1.0">
          <emma:interpretation id="{D056DD4C-7870-4F4C-8728-B1148CAD57AA}" emma:medium="tactile" emma:mode="ink">
            <msink:context xmlns:msink="http://schemas.microsoft.com/ink/2010/main" type="paragraph" rotatedBoundingBox="1419,6471 7168,6473 7167,8518 1418,8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0C44D7-4567-48BF-8961-1B4EF797CC08}" emma:medium="tactile" emma:mode="ink">
              <msink:context xmlns:msink="http://schemas.microsoft.com/ink/2010/main" type="line" rotatedBoundingBox="1419,6471 7168,6473 7167,8518 1418,8516"/>
            </emma:interpretation>
          </emma:emma>
        </inkml:annotationXML>
        <inkml:traceGroup>
          <inkml:annotationXML>
            <emma:emma xmlns:emma="http://www.w3.org/2003/04/emma" version="1.0">
              <emma:interpretation id="{E85D69CD-045D-44D5-B6E2-88EEC562C87B}" emma:medium="tactile" emma:mode="ink">
                <msink:context xmlns:msink="http://schemas.microsoft.com/ink/2010/main" type="inkWord" rotatedBoundingBox="1419,6471 6307,6473 6306,8518 1418,85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-1051 4424 362 0,'-12'-5'108'0,"2"2"17"16,5 0-107-16,3-1-1 16,2 4-12-16,0-1-13 15,2-1 7-15,5-3-1 0,1-3 0 16,10-6 1-16,2 0 2 15,5-6 2-15,2 3 1 16,-1 2 1-16,-4 2-1 16,3 4 0-16,-5 6-1 15,1 6-1-15,-1 9-1 16,-2 10-1-16,-3 3 0 0,-3 14-2 31,-7 3 1-31,-10 19-1 0,-5 7 2 16,-13 29-1-16,-6 1 2 0,-15 23-1 15,-8-5 1-15,-16 17-1 16,3-17 1-16,-13 14 2 16,9-21 1-16,-1 2 4 15,13-21 1 1,3-5 0-16,15-26-1 0,5 1-2 16,10-18-5-16,8-2 0 15,6-12 0 1,5-3-1-16,3-7 0 15,9-1 0-15,4-9 1 0,16 2-1 16,0-2 1-16,12 0 0 16,3-4 0-16,13 1 0 15,-2-2-1-15,17 2-9 16,-4-5-19-16,10 5-112 16,-13-3 22-16,4-6-286 15</inkml:trace>
          <inkml:trace contextRef="#ctx0" brushRef="#br0" timeOffset="1106.3446">-148 4504 379 0,'-2'7'96'0,"4"-11"28"15,11-4-104-15,7 3-17 16,13-5-2-16,2 2 1 16,11-2-1-16,-1 1 0 15,8 1 0-15,-5 2-1 16,4 2 0-16,-7 3 0 15,0 4 0-15,-14-1-1 16,-4 3 1-16,-12-2 1 0,-12 5 6 16,-6 2 0-16,-16 12 0 15,-6 4 0-15,-13 17-1 16,0 4-5 0,-12 8-1-16,10-4 0 0,1 2-1 15,17-10 1 1,4-1-2-16,13-9 1 0,5 2-2 15,6-7 1-15,8 5 1 16,2 1 0-16,8 5 3 16,-1 0 0-16,17 10 0 15,-2 0 1-15,8 14-1 16,-1 1 0-16,3 5-1 16,-10-10 1-16,-4 3 1 15,-18-19 2-15,-9 3 2 0,-10-7 1 16,-21 9-1-1,-7 0 0-15,-16 5-2 0,-2-10 0 16,-18 7 0-16,4-12-1 16,-13 2 0-16,8-10-1 15,-9 0-2-15,11-9-3 16,-9-6-4-16,12-8-4 16,-3-4-8-16,14-4-2 15,4-3-7-15,16 3-2 16,11-1-78-16,11 0-23 15,8-3-21-15,4-5-80 0</inkml:trace>
          <inkml:trace contextRef="#ctx0" brushRef="#br0" timeOffset="2248.4664">771 5968 500 0,'-10'7'101'0,"7"-10"48"16,21-6-153-16,12 1-14 15,2 3-14-15,1 5-118 16,-10 2 23-16,-6 1-291 16</inkml:trace>
          <inkml:trace contextRef="#ctx0" brushRef="#br0" timeOffset="4787.6046">1100 4449 311 0,'-5'0'70'0,"3"-3"28"16,6 3-91-16,6-3-4 15,0-2-2-15,6 1 9 16,1-2 5-16,6-8 6 16,5-2 1-16,14-11-1 15,1-4-7-15,13-4-5 16,-1 2-6-16,5-2-1 16,-9 11 0-16,4 3 1 15,-10 8 0-15,3 6 0 16,-10 10-1-1,1 12 0-15,-13 10 0 0,-4 13 0 16,-11 7 0-16,-9 20 0 0,-10 1 0 16,-12 34 1-16,-5 4-1 15,-12 34 1-15,1-5 1 16,-11 25 1-16,3-17 3 16,-6 12 4-16,5-22-4 15,-5 8-5-15,5-24 2 0,-3-1-4 16,8-27-5-16,-3-6 3 15,12-26 2-15,2-9-11 16,8-21-6-16,3-8-31 16,6-14-40-16,-1-18-47 15,4-11-21-15,4-21-77 16</inkml:trace>
          <inkml:trace contextRef="#ctx0" brushRef="#br0" timeOffset="5506.2177">1429 5200 161 0,'10'21'169'0,"3"1"-47"16,7-9-96-16,13-1 97 15,5-1-117-15,7 3-1 16,-2 4-7-16,4 10-20 0,-6 12-23 15,7 15-79-15,-6 1 2 16,-2 4-174 0</inkml:trace>
          <inkml:trace contextRef="#ctx0" brushRef="#br0" timeOffset="5599.3503">2393 4770 394 0,'-20'-44'84'0,"4"-7"38"16,11 14-120-16,5 6-5 16,0 16-7-16,1 15-3 15,-1 12 1-15,-1 6 0 16,-3 3 7-16,3 11 6 16,-1-2 5-16,1 10 6 15,-1 1 2-15,2 12 7 0,2-3 2 16,7 13 4-16,3-5 0 15,11 10-5-15,4-5-7 16,6 9-4-16,-1-9-7 16,1 7-6-16,-3-12 3 15,-4 7-1-15,-7-11-1 16,-8 6 0-16,-6-13 0 16,-13 6 0-16,-9-10 0 0,-11 5 1 15,-7-8 1-15,-11 3 1 16,1-8 1-16,-12 3 2 15,4-13 0-15,-3-5 0 16,4-10-2-16,-2-9-8 16,12-7-9-16,-4-9-23 15,7-7-24-15,6-11-89 16,12-7 7-16,4-18-194 16</inkml:trace>
          <inkml:trace contextRef="#ctx0" brushRef="#br0" timeOffset="5813.8016">2563 4594 222 0,'36'8'123'15,"-6"0"-5"-15,8 4-42 0,0 4-43 16,16 13-12-16,-5 2-21 16,9 6-88-16,-8-1-32 15,7 2-25-15,-16-9-94 16</inkml:trace>
          <inkml:trace contextRef="#ctx0" brushRef="#br0" timeOffset="6220.9719">3175 4846 331 0,'-11'20'102'0,"-4"-2"21"0,-2 10-90 15,2 4-17-15,-5 14-4 16,-1 4-7-16,-6 20 2 15,2 1 0-15,-1 27 2 16,4-3-1-16,4 33-1 16,9-7-3-16,13 22-1 15,4-19-3-15,10-1 0 16,4-37-1-16,1-16 2 16,0-35 1-16,6-22 4 15,-6-24 2-15,7-29 4 0,0-17-1 16,9-29 0-16,-2-10-4 0,3-24-3 15,-7 7-3-15,-8-20 1 16,-13 14-1-16,-14-16 2 16,-8 18 1-1,-12-8-1-15,-3 22 1 0,-4 0-1 16,0 35-1-16,-1 15 1 16,4 28-1-16,-1 20-1 15,2 25-4-15,-1 23-14 16,4 12-14-16,-4 23-121 15,1 0 24-15,3 10-297 16</inkml:trace>
        </inkml:traceGroup>
        <inkml:traceGroup>
          <inkml:annotationXML>
            <emma:emma xmlns:emma="http://www.w3.org/2003/04/emma" version="1.0">
              <emma:interpretation id="{C1CAE817-31E2-40FF-BE49-177A5B1B579E}" emma:medium="tactile" emma:mode="ink">
                <msink:context xmlns:msink="http://schemas.microsoft.com/ink/2010/main" type="inkWord" rotatedBoundingBox="7054,7390 7168,7391 7167,7655 7053,76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13.2473">4206 5090 499 0,'-48'45'112'0,"7"0"44"0,16-14-150 16,25 4-26-16,15-8-20 15,3 4-116-15,-5-6 14 0,-5 0-272 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2:59:54.2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A9B3969-E1FF-4CA1-83E9-CC4882E28651}" emma:medium="tactile" emma:mode="ink">
          <msink:context xmlns:msink="http://schemas.microsoft.com/ink/2010/main" type="writingRegion" rotatedBoundingBox="15,1674 18791,-6150 23979,6297 5202,14121"/>
        </emma:interpretation>
      </emma:emma>
    </inkml:annotationXML>
    <inkml:traceGroup>
      <inkml:annotationXML>
        <emma:emma xmlns:emma="http://www.w3.org/2003/04/emma" version="1.0">
          <emma:interpretation id="{EC47D582-5A37-402E-B50E-B63F3D21E168}" emma:medium="tactile" emma:mode="ink">
            <msink:context xmlns:msink="http://schemas.microsoft.com/ink/2010/main" type="paragraph" rotatedBoundingBox="484,1111 14759,-720 15175,2515 899,4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A0E098-5BF8-4908-B68C-A88F4072FD1A}" emma:medium="tactile" emma:mode="ink">
              <msink:context xmlns:msink="http://schemas.microsoft.com/ink/2010/main" type="inkBullet" rotatedBoundingBox="2958,2301 3742,2200 3821,2814 3037,2914"/>
            </emma:interpretation>
          </emma:emma>
        </inkml:annotationXML>
        <inkml:trace contextRef="#ctx0" brushRef="#br0">-2 0 323 0,'0'10'62'16,"11"-5"34"-16,4-5-92 0,17 2-8 15,6-1 7-15,12 4 0 16,-2 0-4-16,10 4-5 15,-11-1-4-15,9-1-9 16,-11-4-4-16,1-5-14 16,-6-3-18-16,-2-5-34 15,-11-1-2-15,-2-4-64 16</inkml:trace>
        <inkml:trace contextRef="#ctx0" brushRef="#br0" timeOffset="222.8163">97 282 401 0,'0'10'76'0,"9"4"47"0,11-3-119 16,14 9 1-16,10-2 5 15,20 2 0-15,3-3-5 0,17 1-1 16,-4-5-7-16,8 4-41 16,-13-2-53-1,1 5-32-15,-14-2-45 0,-3 2-16 16</inkml:trace>
      </inkml:traceGroup>
      <inkml:traceGroup>
        <inkml:annotationXML>
          <emma:emma xmlns:emma="http://www.w3.org/2003/04/emma" version="1.0">
            <emma:interpretation id="{E1D3561E-A7A9-4B94-861A-F8B73CDC039E}" emma:medium="tactile" emma:mode="ink">
              <msink:context xmlns:msink="http://schemas.microsoft.com/ink/2010/main" type="line" rotatedBoundingBox="484,1111 14759,-720 15175,2515 899,4347"/>
            </emma:interpretation>
          </emma:emma>
        </inkml:annotationXML>
        <inkml:traceGroup>
          <inkml:annotationXML>
            <emma:emma xmlns:emma="http://www.w3.org/2003/04/emma" version="1.0">
              <emma:interpretation id="{AEB45E96-B1DF-47E7-84C6-50356C161419}" emma:medium="tactile" emma:mode="ink">
                <msink:context xmlns:msink="http://schemas.microsoft.com/ink/2010/main" type="inkWord" rotatedBoundingBox="484,1111 8900,31 9315,3267 899,43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16.0323">-1035 1116 379 0,'-13'-2'85'16,"0"-1"34"-16,8 4-112 0,0 9-6 16,1 7-1-16,-4 11-2 15,0 9 0-15,-2 12 0 16,-2 1 2-16,5 13 0 15,4-3 0-15,3 5 0 16,2-12-1-16,4-8 1 16,1-17-2-16,5-8 0 15,1-13 0-15,7-11 3 16,2-2 2-16,12-14 4 16,-2-7 0-16,6-13 0 0,-3-3-4 15,3-8-1-15,-10-1 0 16,-3-8-1-16,-10 11 3 15,-11-8 3-15,-11 11 1 16,-15-1-2-16,-8 11-4 16,-19 6-5-16,-8 15-36 15,-14 10-26-15,3 10 2 16,-2 10-2-16,20 0-33 16,9 1 9-16,21-2 16 15,10-6-69-15</inkml:trace>
          <inkml:trace contextRef="#ctx0" brushRef="#br0" timeOffset="-1208.7425">-1204-1353 345 0,'0'3'77'0,"0"2"31"0,1 5-102 0,-1 7-2 16,-3 4-2-16,-5 8 1 16,-4 1-1-16,-6 4 3 15,-4 1 1-15,-6 5 6 16,-3 0 2-16,-11 6 4 16,-1-2 0-16,-9 10 1 15,1-2-4-15,-12 14-1 16,3-3-4-1,-11 15-2-15,3 0-4 16,-7 15-2-16,9-6-1 16,-2 19-2-1,16-5 1-15,4 29-1 0,15-4 1 16,3 32 1-16,10-12-1 16,5 30 1-16,7-24 0 0,4 14 0 15,6-24-1-15,8-5-1 16,5-35 0-16,10-13-7 0,3-34-3 15,15-17-3-15,4-26 0 16,12-17-11-16,-2-17-33 0,11-16-70 16,-5-3 2-16,-2-13-182 15</inkml:trace>
          <inkml:trace contextRef="#ctx0" brushRef="#br0" timeOffset="8332.1421">1480 279 380 0,'-15'5'93'16,"7"-2"25"-16,8-3-109 0,7 2-8 15,3-2-4-15,5 2 0 16,1-1 5-16,4 6-1 16,0 0 0-16,7-1-2 15,1-4 1-15,12 1 3 16,1-3 0-16,11-3 2 0,2-2-1 15,14 3 1-15,-3 1-3 16,3-1-2 0,-8 0-9-16,-4 1-47 0,-17-1-69 15,-11-1 0 1,-12 3-179-16</inkml:trace>
          <inkml:trace contextRef="#ctx0" brushRef="#br0" timeOffset="8975.483">2428-329 405 0,'-8'-1'92'0,"1"-1"33"0,6 0-120 16,6 2-6-16,3-1-2 15,7 1-2-15,6-2 5 16,11-3 1-16,1-2 2 0,14-4 1 16,-4 1 0-16,2 2 0 15,-12 3-1-15,0 5 2 16,-15 6 0-16,-8 11 2 15,-8 9 0-15,-12 21 0 16,-12 6-2 0,-18 20-2-16,-4 5-2 15,-21 20 1-15,-1-5-2 16,-11 12 2-16,12-12-1 16,-3-1 0-16,17-15 0 0,4-1-1 15,14-16 1-15,5-2-1 16,13-15-1-16,5-3 1 15,8-12-1-15,9 1 1 16,6-10 1-16,9 1 0 16,6-1 1-16,15-1 0 15,2-6 0-15,17 4-1 16,-3-1-2-16,13-2-11 0,-13-1-18 16,6-4-74-16,-17-3-34 15,-1-13-29-15,-12-4-72 16</inkml:trace>
          <inkml:trace contextRef="#ctx0" brushRef="#br0" timeOffset="9395.0574">3516-319 397 0,'5'-5'135'0,"-14"2"12"0,-2 5-93 16,4 16-53-16,-15 17-5 15,-3 13-4-15,-13 22 2 16,-5 6 0-16,-10 17 1 15,8-7 3-15,-6 14 4 16,9-12 0-16,1 8 3 16,11-16 1-16,2 5 2 0,11-17-1 15,7 1-1-15,12-14-3 16,6 0-4 0,7-14-2-16,5 4-9 15,1-15-6-15,1 0-23 16,-2-13-10-16,2-11-51 15,-3-12-35-15,0-13-8 16,-1-11-86-16</inkml:trace>
          <inkml:trace contextRef="#ctx0" brushRef="#br0" timeOffset="9737.4574">3305 545 350 0,'-10'8'84'0,"-5"15"30"0,0 7-101 0,-2 23-5 15,4 4-3-15,-2 14-1 16,3-1-2-16,-4 8-1 16,3-10 1-16,-4 6 7 15,4-7 3-15,-2-1 2 16,5-9-1-16,3-6-1 16,4-16-10-16,6-12-11 15,4-18-3-15,8-18-14 16,3-15-14-16,14-24-43 15,-1-7-23-15,16-21-12 16,1 0-36-16,15-14 58 16</inkml:trace>
          <inkml:trace contextRef="#ctx0" brushRef="#br0" timeOffset="10076.2623">3570 704 50 0,'75'-100'102'0,"-14"16"-16"0,9-11 9 0,-10 14-12 16,5-11-12-16,-14 18-26 15,2-3-6-15,-15 16-12 16,-4 8-1-16,-13 21-9 15,-7 9 2-15,-11 13-4 0,-6 13 0 16,-9 12-6-16,-13 23-1 16,-5 12-4-1,-16 27 4 1,1 9 3-16,-5 20 3 0,14-11-1 16,4 3 0-16,15-20-6 0,9-10-3 15,11-23-3-15,4-12-1 16,1-15-1-16,6-10 0 15,1-14-1-15,8-21 0 16,5-11 1-16,12-23 1 16,-2-11 1-16,9-17 0 15,-4-3 0-15,3-21 1 16,-9 9-1-16,-1-17 1 16,-6 16 0-16,-7 0-1 15,-9 31 0-15,-9 9-2 0,-9 28-2 16,-12 18-4-16,-11 22-2 15,-8 20-1-15,-3 14 1 16,-3 21-1-16,7 3-2 16,3 21-41-16,9-8-94 15,4 19 12-15,3-11-255 16</inkml:trace>
          <inkml:trace contextRef="#ctx0" brushRef="#br0" timeOffset="10375.1548">4314 893 475 0,'8'10'118'0,"-6"-7"33"0,8-1-152 15,7 6-156-15,1 11 35 16,-7 1-341-16</inkml:trace>
          <inkml:trace contextRef="#ctx0" brushRef="#br0" timeOffset="10884.6417">5061-267 436 0,'-16'16'108'0,"-6"14"34"16,-1 7-125-16,-2 16-10 15,2 12-5-15,-7 23 0 16,1 1 0-16,-2 18-1 16,1-10-1-16,-3 15 0 15,1-16 0-15,-1 5 0 16,7-16 0-1,2 1 0-15,6-26 0 16,8-10-1-16,3-22-1 16,9-8 1-16,3-20 1 15,8-10 1-15,4-18 2 0,13-25 1 16,1-12-2-16,14-25-1 16,-3-6 0-16,11-20 0 0,-10 8 0 15,7-22 1-15,-9 14-1 16,1-7 0-16,-11 27-1 15,-6 10 1-15,-11 29 1 16,-13 14-1-16,-11 23 1 16,-11 10 0-16,-4 15-1 15,-13 18-5-15,-1 14-4 16,-5 23-6-16,2 8-2 16,2 16-13-16,12 1-6 15,6 6-28-15,11-19-54 16,9-6-15-16,9-23-33 0,8-8 9 15</inkml:trace>
          <inkml:trace contextRef="#ctx0" brushRef="#br0" timeOffset="11322.0234">5584-211 391 0,'13'-18'109'0,"-11"8"23"0,-4 10-107 16,-4 15-27-16,-11 20-4 15,-6 8-3-15,-12 28 2 16,2 6 4-16,-10 19 3 0,6-3 3 16,-4 18 0-16,7-13 0 15,-4 12-1-15,8-22-1 16,2 3 0-1,8-26 0-15,10-10-1 0,9-22-1 16,7-17 2-16,9-17 0 16,8-24-1-16,6-13 2 0,10-29 0 15,3-8-2-15,9-24 0 16,-2 6 1-16,4-15 0 16,-10 12 0-16,-2-11 1 15,-9 23-1-15,-7-4-3 16,-15 25-4-16,-7 11-5 15,-11 29-5-15,-14 20 8 16,-4 18 6-16,-8 16 6 16,1 9 5-16,-2 13 5 15,9 2-18-15,-4 13-66 16,8-2-59-16,-3 6-13 16,2-12-149-16</inkml:trace>
          <inkml:trace contextRef="#ctx0" brushRef="#br0" timeOffset="11783.1026">5863 173 311 0,'23'-17'127'0,"2"-3"1"0,-5 5-81 16,-2 4-34-16,-1 9-25 15,-7 10-4-15,-8 11-1 16,-11 14 8-16,-9 7 17 0,-14 13 12 16,-1 8 4-16,-8 12 5 15,6-3-7-15,2 16-7 16,9-8-6-16,9 7-2 31,14-14-4-31,7 1-2 16,8-24 0-16,7-8 0 0,4-20-1 15,8-17 2-15,1-23 1 16,10-27 4-16,1-19 2 0,10-30 5 16,-5-9-1-16,0-23 1 15,-9 12-4-15,-6-17-3 16,-17 20-5-16,-6-3-5 16,-10 30-3-16,-14 8-6 15,-5 30 1-15,-4 11 1 16,-2 21 2-16,-6 7-1 0,6 13 1 15,-7 11-23-15,2 11-49 16,-5 11-67-16,6 4-13 16,1 2-147-16</inkml:trace>
        </inkml:traceGroup>
        <inkml:traceGroup>
          <inkml:annotationXML>
            <emma:emma xmlns:emma="http://www.w3.org/2003/04/emma" version="1.0">
              <emma:interpretation id="{A511D35C-D33C-4DF5-AAB7-3BF3DE536218}" emma:medium="tactile" emma:mode="ink">
                <msink:context xmlns:msink="http://schemas.microsoft.com/ink/2010/main" type="inkWord" rotatedBoundingBox="10123,1237 14931,620 15155,2364 10347,2981"/>
              </emma:interpretation>
              <emma:one-of disjunction-type="recognition" id="oneOf1">
                <emma:interpretation id="interp1" emma:lang="" emma:confidence="0">
                  <emma:literal>42.500</emma:literal>
                </emma:interpretation>
                <emma:interpretation id="interp2" emma:lang="" emma:confidence="0">
                  <emma:literal>42,500</emma:literal>
                </emma:interpretation>
                <emma:interpretation id="interp3" emma:lang="" emma:confidence="0">
                  <emma:literal>42500</emma:literal>
                </emma:interpretation>
                <emma:interpretation id="interp4" emma:lang="" emma:confidence="0">
                  <emma:literal>42:500</emma:literal>
                </emma:interpretation>
                <emma:interpretation id="interp5" emma:lang="" emma:confidence="0">
                  <emma:literal>422500</emma:literal>
                </emma:interpretation>
              </emma:one-of>
            </emma:emma>
          </inkml:annotationXML>
          <inkml:trace contextRef="#ctx0" brushRef="#br0" timeOffset="12739.8506">7337 306 459 0,'22'3'97'0,"8"0"43"15,5 2-146-15,6 0-27 16,1 0-13-16,1-2-6 15,-7-3 2-15,4-1 26 16,-3-3 35-16,2-4 15 16,-2 1 7-16,1-1 1 15,-6-2-17-15,1-1-18 0,-8-1-23 16,0-5-99 0,-10 2 17-16,0 0-245 15</inkml:trace>
          <inkml:trace contextRef="#ctx0" brushRef="#br0" timeOffset="12840.1473">7626 15 438 0,'-3'10'135'16,"3"0"20"-16,3-3-120 0,2 16-61 16,-2 5-32-16,-1 18-7 15,-5 8-5-15,-9 10 8 16,-3-6 32-16,-5 9 42 16,0-11 12-16,-5 4 5 15,5-10-10-15,-3 0-110 16,3-12 15-16,-1-3-292 15</inkml:trace>
          <inkml:trace contextRef="#ctx0" brushRef="#br0" timeOffset="15975.2496">8941-760 305 0,'-7'13'68'0,"1"2"31"15,1 15-85-15,3 6-10 0,-5 17 1 16,-1 4 1-16,-5 11-4 16,-6-5 0-16,-2 13-1 15,-4-13 1-15,-7 9-1 16,6-14-2-16,-2 2-8 15,1-20-2-15,2-7-2 16,7-15-10-16,3-6-78 16,3-17 30-16,7-17-208 15</inkml:trace>
          <inkml:trace contextRef="#ctx0" brushRef="#br0" timeOffset="15684.5579">9132-1316 331 0,'-10'10'75'0,"-3"3"32"0,4 3-99 0,-4 13-1 15,-2 4-2-15,-5 10-3 16,-3 2-1-16,-9 6 1 16,1 1-1-16,-11 9 0 15,2-6 0-15,-6 10 1 16,4-11 0-16,-1 5 4 15,8-10 2-15,2 1 0 16,13-12-1 0,4 1-1-16,9-11-6 15,9-3-3-15,6-9-1 0,12 1-1 16,6-7 0-16,14-4-4 16,3-6-5-16,14-4-5 15,-9-6-29-15,5-4-63 0,-15 3 10 16,1-6-159-16</inkml:trace>
          <inkml:trace contextRef="#ctx0" brushRef="#br0" timeOffset="16548.2376">9283-1057 371 0,'10'-9'79'0,"-2"4"34"0,7-1-110 16,5-1-9-16,7 0-4 16,1 1 1-16,12-8 0 15,-2 1 3-15,13-7 2 16,1-1 4-16,4-3 3 16,-4-1 3-16,-3-1 2 15,-14 9 2-15,-3 2 0 16,-12 7-2-16,-5 11-3 15,-9 7-3-15,-4 10-1 16,-9 7 1-16,-9 11 0 16,-9 4 0-16,-12 7 1 15,-3-2-1-15,-9 4 0 16,2-8 0-16,-1 7 0 0,8-10-1 16,-1 5 0-16,9-5 1 15,-3 5-1-15,9-11-1 16,1 6 1-16,5-5 0 15,2 2-1-15,6-7 1 16,2 3 0-16,3-7-1 16,4 1 1-16,3-6 0 15,5 1 4-15,3-7 0 0,6-2 1 16,2-3 1-16,8-1 1 16,-1-6-4-1,8 2-1-15,-2-4-2 0,4 3 0 16,-3-4-2-16,4 6-5 15,-2-1-9-15,0 4-61 16,-3 2-52-16,0 6-10 16,-8-2-140-16</inkml:trace>
          <inkml:trace contextRef="#ctx0" brushRef="#br0" timeOffset="16837.1247">9988-433 209 0,'-15'6'199'0,"1"-1"-63"0,5 5-161 0,14 5 52 0,2 4-170 16,-1 0-46 0,1-2-24-16</inkml:trace>
          <inkml:trace contextRef="#ctx0" brushRef="#br0" timeOffset="17397.6289">10405-1087 266 0,'-8'15'155'0,"-2"5"-25"15,-2-1-34-15,6 11-91 16,7 5-6-16,4 10 1 0,-1 1 0 16,2 8-1-16,4-5 1 15,3 8-1 1,2-6 0-16,4 1-1 0,-3-11 1 16,1-6 0-16,-7-12 1 15,-2-8 3-15,-6-5 2 16,-7 0 0-16,-4 0 0 15,-5 5 1-15,-8 3-3 16,-11 4-1-16,0-4 0 0,-12 4 0 16,2-6-1-1,-6-6 0-15,11-8-1 16,2-9-5-16,7-8-2 0,1-14-10 16,5-8-9-16,5-16-10 15,6-5-73-15,5-19-20 16,11 4-19-16,7-8-53 15</inkml:trace>
          <inkml:trace contextRef="#ctx0" brushRef="#br0" timeOffset="17497.9175">10488-1338 245 0,'37'13'56'0,"-3"-3"23"0,13 2-74 0,3-4-3 15,1 2-1-15,-6-2-2 16,3 2 1 0,-10-1 0-16,4 2-2 0,-7 1-8 15,0 5-68-15,-12-3 17 16,-3 6-174-16</inkml:trace>
          <inkml:trace contextRef="#ctx0" brushRef="#br0" timeOffset="17919.6241">11232-1316 387 0,'-13'21'91'0,"-11"11"34"15,3 3-109-15,-6 13-11 16,4 6-1-16,-4 15-1 16,6-3-2-16,-2 14 0 15,8-7-1-15,1 8 0 16,8-15 0-16,4-6-1 16,7-18-1-16,0-11-1 0,2-16 0 15,3-12 1-15,0-9 1 16,4-14 2-1,8-12 1-15,6-14-2 0,1-4-2 16,5-13-2 0,-4 3 0-16,-2-8 1 15,-4 5 2-15,-6-7 2 0,-8 14 3 16,-8-2 3-16,-14 13 0 16,-11 4 0-16,-9 16-3 15,-13 5-8-15,1 16-4 0,-8 14-2 16,9 14 0-16,-4 10 1 15,13 6 7-15,0 5-21 16,16-8-33-16,3 2-63 16,12-7-12-16,10 0-136 15</inkml:trace>
          <inkml:trace contextRef="#ctx0" brushRef="#br0" timeOffset="18533.4648">11725-1220 275 0,'17'-2'100'0,"-8"-1"19"0,3 0-77 0,1 3-26 16,1 5-7-16,-4 3-8 15,-7 12-5-15,-10 6 12 16,-6 12 4-16,-7 6 4 15,-6 12 1-15,1-1-3 16,0 11-5-16,8-4-2 16,4 11-3-1,11-13-1 1,9-1-1-16,6-17-1 0,9-6-1 16,-1-19 1-16,11-12 1 15,-2-13 2-15,11-22 0 0,2-15 0 0,7-17 0 16,-8-1-2-16,-2-13-1 15,-14 6 1-15,-8-8 1 16,-13 9 1-16,-10-8-2 16,-8 12 0-16,-15 4-7 15,-7 15-6-15,-13 9-4 16,-2 17-1-16,-5 13 0 16,7 19 4-16,-2 11-18 15,9 9-47-15,-4 14-44 16,3 4-24-16,-9 10-92 15</inkml:trace>
        </inkml:traceGroup>
      </inkml:traceGroup>
    </inkml:traceGroup>
    <inkml:traceGroup>
      <inkml:annotationXML>
        <emma:emma xmlns:emma="http://www.w3.org/2003/04/emma" version="1.0">
          <emma:interpretation id="{4400F32D-7A84-4B9E-B349-A48A44826AFC}" emma:medium="tactile" emma:mode="ink">
            <msink:context xmlns:msink="http://schemas.microsoft.com/ink/2010/main" type="paragraph" rotatedBoundingBox="11430,2616 20113,-93 20735,1899 12052,46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AD7C4FD-8941-4168-B3EC-1363DE6543C6}" emma:medium="tactile" emma:mode="ink">
              <msink:context xmlns:msink="http://schemas.microsoft.com/ink/2010/main" type="line" rotatedBoundingBox="11430,2616 20113,-93 20735,1899 12052,4609"/>
            </emma:interpretation>
          </emma:emma>
        </inkml:annotationXML>
        <inkml:traceGroup>
          <inkml:annotationXML>
            <emma:emma xmlns:emma="http://www.w3.org/2003/04/emma" version="1.0">
              <emma:interpretation id="{AB75ED98-7714-4E5C-9C14-2BD9E30E6942}" emma:medium="tactile" emma:mode="ink">
                <msink:context xmlns:msink="http://schemas.microsoft.com/ink/2010/main" type="inkWord" rotatedBoundingBox="11430,2616 15837,1241 16459,3234 12052,4609"/>
              </emma:interpretation>
              <emma:one-of disjunction-type="recognition" id="oneOf2">
                <emma:interpretation id="interp6" emma:lang="" emma:confidence="0">
                  <emma:literal>8,00+42.500</emma:literal>
                </emma:interpretation>
                <emma:interpretation id="interp7" emma:lang="" emma:confidence="0">
                  <emma:literal>€ x 42.500</emma:literal>
                </emma:interpretation>
                <emma:interpretation id="interp8" emma:lang="" emma:confidence="0">
                  <emma:literal>€ x 42,500</emma:literal>
                </emma:interpretation>
                <emma:interpretation id="interp9" emma:lang="" emma:confidence="0">
                  <emma:literal>8,06+42.500</emma:literal>
                </emma:interpretation>
                <emma:interpretation id="interp10" emma:lang="" emma:confidence="0">
                  <emma:literal>€ x 42500</emma:literal>
                </emma:interpretation>
              </emma:one-of>
            </emma:emma>
          </inkml:annotationXML>
          <inkml:trace contextRef="#ctx0" brushRef="#br0" timeOffset="19016.8659">8469 317 400 0,'4'-3'78'0,"9"1"41"15,14 4-120-15,19-2-1 16,9 1 2-16,31-1 0 0,5-1 0 16,27-3 0-16,-5 3 1 15,37-1 1-15,-9 4 0 16,36 1 5-16,-9-1 4 16,36-4 10-16,-15-6 7 15,26-14 4-15,-24-8-5 16,23-13-3-16,-23-2-10 15,6 1-8-15,-36 12-3 16,7 5-1-16,-37 14-1 0,2 12-1 16,-27 4 1-16,7 0 0 15,-23 4-1 1,-4 3 1-16,-26-4-1 0,-14 3 0 16,-21-1 1-1,-13 5-2-15,-16 2-2 0,-19 10-15 16,-12 2-12-16,-23 9-66 15,-10 1-59-15,-20 3-12 16,7-9-141-16</inkml:trace>
          <inkml:trace contextRef="#ctx0" brushRef="#br0" timeOffset="19723.0598">8901 1433 287 0,'53'-9'76'0,"-5"-9"23"0,15-7-82 15,-1-1-9-15,8-7-3 16,-11-1-4-16,8-7-1 16,-14-1 0-16,2-6 1 15,-11 2 0-15,0-7-1 16,-11 9 1-16,-3 3 0 16,-10 8 0-16,-5 6 2 0,-9 14 2 15,-9 8-3-15,-7 13 0 16,-12 19 0-16,-4 13-3 15,-12 19-1-15,-1 6 4 16,-5 15-1-16,4-2-1 16,-2 15-47-16,6-4-56 15,-4 16 2-15,5-10-159 16</inkml:trace>
          <inkml:trace contextRef="#ctx0" brushRef="#br0" timeOffset="19895.1389">9686 1511 459 0,'-10'28'97'0,"2"2"44"0,3 5-137 0,5 13-9 16,-3 2-8-16,-4 14-36 0,-6-2-47 16,-12 6-45-1,0-10-29-15,-7-3-56 16</inkml:trace>
          <inkml:trace contextRef="#ctx0" brushRef="#br0" timeOffset="20381.6527">10301 963 423 0,'6'-7'114'0,"-12"6"30"0,-3 6-116 0,-1 8-21 0,-6 13-2 16,-4 9-8-16,-7 10-3 15,-1 3-3-15,-7 12-4 16,4-5 0-16,-4 10 0 15,1-7 4-15,-2 6 3 16,8-7 5-16,0-4 2 16,9-13-1-16,6-7-7 15,11-15-4-15,11-11-4 16,6-14-2-16,8-16-8 16,7-10 4-16,13-19 2 0,-2-9 5 15,11-17 1 1,-1 3 11-16,4-18 10 15,-7 10 3-15,2-10 9 16,-12 15 4-16,-5-5 4 16,-13 27-3-16,-10 6-1 15,-6 20-9-15,-9 12-14 16,-5 20-11-16,-10 7-9 0,-4 15-4 16,-5 11 0-16,-1-1 9 15,1 10-8-15,10-6-12 0,2 0-79 16,4-10 7-16,4 2-190 15</inkml:trace>
          <inkml:trace contextRef="#ctx0" brushRef="#br0" timeOffset="21135.6963">11048 752 482 0,'-2'0'106'0,"-6"-12"43"15,4 1-148-15,9 4-14 16,2 7-25-16,-4 4-13 15,-6 9-10-15,-5 10 8 0,-11 14 9 16,-6 4 28-16,-11 16 27 16,-4-1 16-16,-3 14 9 15,3-4 2-15,0 15-4 32,12-4-13-32,8 16-7 0,13-5-11 15,7 1-3-15,10-14-3 16,7-7-4-16,3-25 0 0,3-9 0 15,4-18-2-15,6-16 1 16,-3-15 3-16,6-23 2 16,-2-8 2-16,0-19 2 15,-7 2 2-15,0-7 8 16,-14 15 1-16,-7 0 5 16,-11 16 2-16,-11-3 0 15,-4 15-7-15,-7 8-8 16,1 7-14-16,-2 9-57 15,4 8-74-15,-2 6-2 0,4 6-189 16</inkml:trace>
          <inkml:trace contextRef="#ctx0" brushRef="#br0" timeOffset="21887.8257">12610 161 417 0,'16'-5'93'0,"4"-3"38"0,13-1-122 0,9 5-12 16,11-1-4-16,-1 10-5 16,6 3-6-16,-7 0-8 0,9 7-17 15,-10 0-15-15,1 5 10 16,-13-5 12-16,1 1-4 15,-15-4 19-15,-2-7 24 16,-9-12 0-16,-1-9-43 16,-9-9-24-16,-1-10 7 15,-5-3-125 1</inkml:trace>
          <inkml:trace contextRef="#ctx0" brushRef="#br0" timeOffset="21940.9056">12884-181 363 0,'-17'57'99'0,"5"4"22"0,7 25-115 16,4 4-41-16,-1 15-54 0,-1-11-33 16,-5 7-25-16,-1-21-48 15</inkml:trace>
        </inkml:traceGroup>
        <inkml:traceGroup>
          <inkml:annotationXML>
            <emma:emma xmlns:emma="http://www.w3.org/2003/04/emma" version="1.0">
              <emma:interpretation id="{5361C820-43C0-47E2-832E-AB4E2D91374C}" emma:medium="tactile" emma:mode="ink">
                <msink:context xmlns:msink="http://schemas.microsoft.com/ink/2010/main" type="inkWord" rotatedBoundingBox="16550,1054 20123,-60 20685,1740 17112,2855"/>
              </emma:interpretation>
            </emma:emma>
          </inkml:annotationXML>
          <inkml:trace contextRef="#ctx0" brushRef="#br0" timeOffset="22138.9268">14189-1434 258 0,'0'6'112'0,"-4"4"0"0,1 2-60 16,3 9-36-16,-2 1-11 16,-3 5-3-16,-1-1-2 15,-11 9 4-15,-1 0 2 16,-10 13 2-16,-4-1 0 15,-6 19 4-15,1-6-2 16,-4 16 2-16,11-3-2 0,0 17 1 16,10-12-3-1,2 6-4-15,8-14-2 16,5-5-3-16,5-22-3 16,7-6-7-16,4-16-9 0,7-6-6 15,4-8-32-15,3-7-49 16,1-5-12-16,4-7-36 15,-3-4 5-15</inkml:trace>
          <inkml:trace contextRef="#ctx0" brushRef="#br0" timeOffset="22373.96">14160-679 258 0,'-15'22'71'0,"-3"17"22"15,3 6-75-15,-5 20-14 0,2 3-15 16,-4 12-67-16,-1-7-14 16,-2 5-28-16,4-15-22 15</inkml:trace>
          <inkml:trace contextRef="#ctx0" brushRef="#br0" timeOffset="23135.7753">14648-1368 396 0,'-6'8'72'0,"4"1"32"0,5 4-144 16,6-1-5-16,6-2 0 0,0-9 16 16,6-7 35-16,4-8 33 15,8-7 15-15,2-1 4 16,10 1-4-16,0 2-24 16,10 3-9-16,-2 4-9 15,6 2-4-15,-7 0-5 16,3 8-2-1,-14 4 0-15,-4 3-1 0,-14 7-1 16,-11 11-1-16,-16 7-2 16,-16 20-1-16,-11 3 0 0,-19 15 3 15,-6-5 2 1,-14 8 2-16,3-9 2 0,-9 12-2 16,10-7-4-16,-9 14-4 15,10-6-3-15,-5 10 0 16,12-14 2-16,0 4 2 15,13-21 4-15,6 1 2 16,12-12-1-16,5-3 1 16,11-12-2-16,9 2 0 15,12-6-1-15,12-4 0 16,11-6 0-16,13 3-5 16,1-7-5-16,14-5-28 15,-4-2-49-15,1-4-39 16,-7-3-26-16,1 1-59 0</inkml:trace>
          <inkml:trace contextRef="#ctx0" brushRef="#br0" timeOffset="23405.0141">15131-103 466 0,'-1'5'75'0,"4"-2"14"0,7 2-229 16,5 2 13-16,-2 0-235 15</inkml:trace>
          <inkml:trace contextRef="#ctx0" brushRef="#br0" timeOffset="24028.9935">15981-1260 511 0,'-18'-5'102'0,"2"7"43"0,2 11-158 0,4 20-23 15,0 9-12-15,-10 22-13 16,-3 4-6-16,-8 15 21 16,1-8 20-16,-3 13 22 15,6-11 21-15,4 7 21 16,5-12-12-16,8 1 4 16,10-17-9-16,13 1-6 0,8-13-8 15,11 3-4-15,1-12-7 16,7 3-2-1,-7-8-9-15,2 0-1 0,-10-14 2 16,0 3 2-16,-10-10 5 0,-4 0 28 16,-6-6 9-1,-5 0 6-15,-8-4-1 0,-13-6-3 16,-9 2-21-16,-22-5-12 16,-9 2-12-16,-21-7-20 15,3 0-29-15,-9-13-80 16,10-4 3-16,3-11-175 15</inkml:trace>
          <inkml:trace contextRef="#ctx0" brushRef="#br0" timeOffset="24624.2753">16533-925 338 0,'-39'32'56'0,"-7"9"16"15,8 1-100-15,-5 8 27 16,6-2 17-16,-1 12 23 15,10-6 22-15,-2 11-1 16,12-7-30-16,3 7-16 16,6-10-17-16,4 0-5 15,5-16-2-15,7-5-3 0,5-16 2 16,9-15 4-16,4-14 5 16,15-26 2-16,-2-11 4 15,17-28-1 1,-2-11-1-16,10-29 1 15,-5 0-1-15,0-15 3 16,-13 16 2-16,-10-6 3 16,-20 25 0-16,-12 6 1 0,-8 27-1 15,-6 8-3-15,-4 25-7 16,-4 19-8-16,0 19-2 16,-10 20-5-16,-1 9-2 0,-6 16-5 15,6 2-13-15,0 11-90 16,4-6 18-16,6 8-230 15</inkml:trace>
          <inkml:trace contextRef="#ctx0" brushRef="#br0" timeOffset="24192.5701">16111-1311 513 0,'22'1'109'0,"2"1"48"0,18 1-166 0,9 12-27 15,16 2-121-15,-12 3 18 16,-1-2-298-16</inkml:trace>
          <inkml:trace contextRef="#ctx0" brushRef="#br0" timeOffset="25347.6592">17391-1094 499 0,'2'-7'102'0,"-4"1"40"0,-3 6-158 16,-13 11-35-16,-6 9-7 16,-12 18 1-16,-6 9 10 15,-11 16 19-15,3-2 38 0,-6 16 12 16,8-6 0-16,0 12 0 15,10-11-10-15,4 7-5 16,11-19-6-16,8-7-1 16,10-18-2-1,10-10 5-15,10-22 2 16,13-19 3-16,7-16 3 16,15-31 4-16,1-8 0 0,14-24 1 15,-3 2-2-15,6-20 2 16,-10 14-2-16,0-14-5 15,-17 20-2-15,-9-2-2 16,-17 24-5-16,-13 3-9 16,-14 23-7-16,-11 8-12 15,-10 24-7-15,-19 15-8 16,-1 18-4-16,-18 16-82 16,-4 9 28-16,-16 21-208 15</inkml:trace>
        </inkml:traceGroup>
      </inkml:traceGroup>
    </inkml:traceGroup>
    <inkml:traceGroup>
      <inkml:annotationXML>
        <emma:emma xmlns:emma="http://www.w3.org/2003/04/emma" version="1.0">
          <emma:interpretation id="{B7097E45-7ED2-4F1F-85B2-5103064AD05D}" emma:medium="tactile" emma:mode="ink">
            <msink:context xmlns:msink="http://schemas.microsoft.com/ink/2010/main" type="paragraph" rotatedBoundingBox="7336,5729 21315,-95 23142,4289 9164,101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067647-801C-42E4-B237-88DAC1558F09}" emma:medium="tactile" emma:mode="ink">
              <msink:context xmlns:msink="http://schemas.microsoft.com/ink/2010/main" type="line" rotatedBoundingBox="7336,5729 21315,-95 23142,4289 9164,10114"/>
            </emma:interpretation>
          </emma:emma>
        </inkml:annotationXML>
        <inkml:traceGroup>
          <inkml:annotationXML>
            <emma:emma xmlns:emma="http://www.w3.org/2003/04/emma" version="1.0">
              <emma:interpretation id="{6A43B965-6DCA-4CCD-9233-56968A01333C}" emma:medium="tactile" emma:mode="ink">
                <msink:context xmlns:msink="http://schemas.microsoft.com/ink/2010/main" type="inkWord" rotatedBoundingBox="7336,5729 13139,3311 14967,7696 9164,10114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908.1108">9039 4678 169 0,'5'-3'101'0,"1"-5"-15"15,3 3-24-15,1-4-58 16,3-4-4-16,-3 6-1 15,-2-1 2-15,-3 2 11 16,-3 1 15-16,-2 5 5 16,-2-4 4-16,-1 8-3 0,-2-1-10 15,-2 0-15-15,-3 4-5 16,0 4-3-16,-3 4-1 16,0 5 2-16,-2 9 0 15,0-1 1-15,0 7 1 16,0-4 0-16,-2 4 0 15,2-3 0-15,2 4-2 16,0-8-1-16,5 4 0 16,3-7 0-16,1-4-1 15,3-6 0-15,1-3 0 16,0-7 0-16,1-2 0 16,1-6 2-16,6-5 1 15,1-2 1-15,6-9 1 16,3 3 0-16,3-7-1 15,-1-1-1-15,4-4-1 0,-1 0 0 16,0-10 1-16,-1-1 0 16,-1-7 2-16,-6 3 2 15,-5-4 5-15,-5 11 2 16,-7 4 3-16,-4 12-4 16,-8 10-2-16,-2 10-6 15,-9 14-5-15,-2 6-8 16,-2 16-12-16,0 4-3 15,1 1-14-15,8-4-28 16,5-7-68-16,10-15 11 16,9-5-168-16</inkml:trace>
          <inkml:trace contextRef="#ctx0" brushRef="#br0" timeOffset="44877.5037">10005 4436 179 0,'-10'7'128'0,"-3"-4"-21"0,1-1-22 0,-1-4-54 16,5 2-17-1,-4 2-3-15,-1 1-5 0,-1 3-5 16,1 6 1-16,-7 5-1 15,2 1 0-15,-5 9 0 16,-1-3 1-16,-4 10 3 16,0-3 1-16,-4 9 2 15,4-2 1-15,-5 9-2 16,3-1-3-16,0 14-1 16,4-5-3-1,-1 11-1-15,7-4 1 0,2 4-1 16,6-10 1-16,7-2-1 15,9-16 0-15,6-3-1 16,8-14 0-16,7-3-1 16,3-9 1-16,4-3 2 0,-1-9 3 15,-1-7 4-15,-5-7 1 16,6-7 2-16,-4-8-2 16,6-9-2-16,-5-1-4 15,4-4 0-15,-9 6 0 16,-6 2 1-16,-7 8 2 15,-12 5 2-15,-5 8 1 16,-9 2 0-16,-1 7-3 0,-9 0-7 16,-1 6-8-16,-4 5-33 15,4 4-27-15,-3 3-67 16,9 0-13-16,2-2-119 16</inkml:trace>
          <inkml:trace contextRef="#ctx0" brushRef="#br0" timeOffset="50097.005">10276 4207 183 0,'-4'-2'77'0,"3"0"5"0,-6-2-43 16,2-1-20-16,2 0 0 0,-2 0-10 16,-2 1 0-1,5 1 4-15,1 1 3 16,1 1-3-16,-2-4 1 16,0 0-1-16,2-2-5 0,-1-1-4 15,-1-2-3-15,2 1-3 16,2 1 0-16,3 2 0 15,3-1-1-15,2 4 2 16,5-1 0-16,0 1 0 16,6 1 1-16,1 1 0 0,3-1 0 15,-3 2 0 1,2 3 0-16,-4 1 0 16,4 2 0-16,-3 1 2 0,-1-2 0 15,-2 0 0-15,1 1 3 16,1-1 0-16,-1-3 3 15,0 3-1-15,6 0 1 16,-5-3-2-16,1 3-1 16,-6-2 0-16,-2 0 1 15,-4 1 8-15,-4 2 6 16,-5-2 1-16,-4 6 0 16,-2 0 0-16,-3 4-10 15,-2 3-6-15,-1 5-2 16,1-4 0-16,-1 5-1 15,2-1 1-15,-2 4 0 16,2-2-1-16,0 2 0 0,4-3-1 16,-1-3 0-16,4-1 0 15,-1-1-1-15,3-5 0 16,-3 7 0-16,0-2 1 16,-3 5 0-16,0-4-1 15,2 4 0-15,0-3 0 16,4 0 0-16,2-4-1 0,6 1-3 15,3-2-3-15,1-7-3 16,3-1-1 0,1-4-2-16,-2-4-3 15,2-1-9-15,-2-1-6 0,2-6-47 16,-3 1-45-16,4-5 2 16,1-6-51-16,3-5 81 15</inkml:trace>
          <inkml:trace contextRef="#ctx0" brushRef="#br0" timeOffset="50915.4278">11235 4107 340 0,'-5'0'93'0,"-1"-3"28"0,2 1-97 16,1 2-16-16,5 2-7 15,-2 3-5-15,1 8-4 16,-4 4 0-16,0 6 6 15,-7 9 1-15,-4-1 1 0,-7 4 0 16,-1-2 2-16,-4 2 1 16,-1-5 3-16,4 5 3 15,1-4 0-15,2 7 0 32,5-4-2-32,4 7-2 0,2-8-3 15,8 6-2-15,2-11-1 0,4 0 0 16,4-11 0-16,4-1-2 15,0-6 1-15,11-2 1 16,-1-8 2-16,10-8 3 16,0-8 3-16,9-14 4 15,-4-8 1-15,8-11 1 16,-6 3-1-16,5-12-2 16,-8 6-2-16,-1-4-2 15,-8 11-1-15,-6-1 0 0,-9 11-1 16,-10 0 0-16,-4 7-1 15,-12-1-1-15,-6 8-4 16,-11 4-3-16,-1 7-4 16,-14 9-8-16,2 6-9 15,-10 8-91-15,3 2-21 16,-8 1-29-16,6-1-65 16</inkml:trace>
          <inkml:trace contextRef="#ctx0" brushRef="#br0" timeOffset="41930.2088">7692 4975 169 0,'7'5'73'0,"5"-3"2"0,1-2-44 16,9-3-10-16,-1-4-7 15,9-6-3-15,2-4-3 0,4-4 1 16,1-4-1-1,4-5-4-15,-1 2-2 0,1-6 0 16,-4 6-1-16,-2-2 3 16,-9 5 3-16,-4 2 6 15,-10 8 1-15,-6 4 0 16,-2 4-4-16,-6 15 0 16,-3 4-2-16,-2 11-3 15,-4 5 1-15,-3 7 7 16,-2-3 0-16,-2-1 1 15,1-1 4-15,-1 0 0 16,4 0-5 0,-2 5-3-16,3 0-4 0,-2 1-3 15,6-4-2-15,-4-1-7 0,6-6-9 16,1-5-30-16,2-13-29 16,3 3-37-16,-3-9-8 15,1-2-29-15,-2-4 39 16</inkml:trace>
          <inkml:trace contextRef="#ctx0" brushRef="#br0" timeOffset="42621.5767">8602 4944 399 0,'-3'3'95'0,"-2"-1"31"0,2 5-117 16,-1 9-11-16,1 11-10 15,-7 11-17-15,-2 8-8 16,-4 12-13-16,-1-4 0 16,-6 2 3-16,1-6 19 15,-3 1 8-15,4-11 15 16,-1-2 5-16,7-9 3 16,0-6-44-16,7-13-28 0,0-9-6 15,6-7-91-15</inkml:trace>
          <inkml:trace contextRef="#ctx0" brushRef="#br0" timeOffset="52212.4093">5187 5377 219 0,'7'4'60'0,"5"-1"22"16,1 2-64-16,5 1-1 16,2-2-4-16,7 4-5 15,-6 0-6-15,7 2 2 16,-4-1 2-16,9 2 7 16,-3-2 4-16,10-3 6 15,-2 1 2-15,15 3 3 16,-2-9-5-16,21 8 1 15,-3-3-6 1,21-2-3-16,-4 1-5 0,16 3-1 16,-8-5-3-16,24 2 1 15,-7-1 0-15,26-4 1 0,-8-2-1 16,20 2 1-16,-12 0 1 16,24 7 0-16,-19 6-2 15,21 3 1-15,-18 4-2 16,19 7-2-16,-21 0-1 15,19 6 0-15,-17-3 0 0,19 6 2 16,-23-4 0-16,22 3 3 16,-20-6 1-16,16 3 3 15,-19-5 0-15,19-4-1 16,-21-5-3-16,18-3-1 16,-17-7-2-16,19-4-3 15,-24-8 0-15,16-2 1 16,-24-6-2-16,10-1 0 15,-26 1-1-15,3 1 0 16,-27 1 0-16,-5 0-1 16,-23 1 1-16,0 3-3 15,-13-3 0-15,-5-1-4 16,-12 4-1-16,1-4-7 16,-10 3-3-16,-4-4-4 15,-5 1-22-15,-5-5-111 16,-3 0 32-16,-12-7-297 15</inkml:trace>
          <inkml:trace contextRef="#ctx0" brushRef="#br0" timeOffset="39006.1593">5111 3735 367 0,'5'10'108'0,"7"-10"35"0,6-6-100 16,15-8-13 0,7-6-7-16,20-9-5 0,3-3-13 15,16-13-4-15,-6-1-2 16,15-14-2-16,-8 4 1 15,6-21 1-15,-16 2 0 16,8-16 4-16,-18 6 1 16,-2-8 2-1,-10 14 2-15,0 2-1 0,-13 19-1 0,2 0-1 16,-9 18-3-16,3 2-1 16,-7 18-1-16,-1 5-1 15,-6 12-1-15,-7 13 0 16,-10 12 1-16,-7 16-1 15,-3 20 2 1,-12 32 1-16,-4 14-1 0,-16 37 1 16,-3 10-1-16,-11 25 1 15,0-11 0-15,-6 14-3 16,9-31-3-16,-3-1-15 16,7-35-12-16,-2-13-28 15,9-32-6-15,-1-13-83 16,5-20 15-16,3-14-165 15</inkml:trace>
          <inkml:trace contextRef="#ctx0" brushRef="#br0" timeOffset="39287.5223">6847 3546 447 0,'-1'2'105'0,"7"1"38"0,8 4-131 0,11 4-8 0,4 1-3 16,13 0-1-16,-1-4 1 16,13-6-1-1,0-4 1-15,11-5-1 16,-3-1 1-16,2-4-1 0,-6 1-1 16,2-6-6-16,-12 0-2 15,4-2-4-15,-9 0-113 16,3-2-15-1,-7 6-32 1,-1 3-71-16</inkml:trace>
          <inkml:trace contextRef="#ctx0" brushRef="#br0" timeOffset="40461.5775">7875 4074 443 0,'-17'12'91'0,"8"-2"42"16,15 0-131-16,14 3-5 15,5-3-3-15,15 0 2 16,11-4 1-16,17-2 0 16,4-6 2-16,17-1 4 15,-1-4 1-15,15-5 6 0,-3-2 5 16,24-3 9-16,-4 0 8 16,18-1-10-1,-14 3-4-15,19 2-6 0,-22 3-8 16,17-3-13-16,-17 4 7 15,10-4-1-15,-24 1-18 16,-1-1-53-16,-26 5-55 0,-11-2-26 16,-22 3-61-1,-16 1 33-15</inkml:trace>
          <inkml:trace contextRef="#ctx0" brushRef="#br0" timeOffset="40395.7293">8609 2963 231 0,'20'-1'120'0,"0"-4"-8"0,11 0-37 0,7-2-62 16,14-1-1-16,-7-4-9 15,9-3-1-15,-7-3 2 16,4-9 5-16,-9-2 5 15,8-11 1-15,-10-2 1 0,4-8-1 16,-5 4-4-16,0-6-5 16,-4 9 0-16,-2-2-2 31,-8 6-2-31,-1 0 0 0,-6 13-3 16,-3 3 0-16,-7 9-1 0,-1 6 1 15,-6 8 1-15,-1 12 1 16,-3 6 1-16,-4 22 2 15,-2 5 1-15,-6 19-1 16,-4 6-1-16,-4 15 0 16,0-6-1-16,-4 16-1 15,4-9-1-15,-5 11 1 16,0-16-1-16,-2 5-1 16,5-14-2-16,-7-3-2 0,6-17-20 15,-1-2-71-15,2-15-42 16,-5-4-27-16,7-9-94 15</inkml:trace>
        </inkml:traceGroup>
        <inkml:traceGroup>
          <inkml:annotationXML>
            <emma:emma xmlns:emma="http://www.w3.org/2003/04/emma" version="1.0">
              <emma:interpretation id="{FBFC9DFC-D9B1-4D83-BC2D-3C436A3CFB1E}" emma:medium="tactile" emma:mode="ink">
                <msink:context xmlns:msink="http://schemas.microsoft.com/ink/2010/main" type="inkWord" rotatedBoundingBox="16231,2716 21561,495 22523,2803 17193,502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9537.397">19144-105 443 0,'-23'32'109'0,"-5"14"33"16,6 3-129-16,-3 19-18 15,7 3-4-15,1 15 0 16,7-4 1-16,2 9-11 16,5-15-21-16,1 6-65 15,-1-17-29-15,-4-4-38 32,4-18-33-17</inkml:trace>
          <inkml:trace contextRef="#ctx0" brushRef="#br0" timeOffset="26814.4473">14446 1707 451 0,'-18'49'129'0,"-4"6"27"0,4-5-125 16,-1 13-25-16,8 4-15 16,-9 14-14-16,-2-6-15 15,-9 8-42-15,-4-14-38 0,-8 1-28 16,6-22-32-1,-6-5-2-15</inkml:trace>
          <inkml:trace contextRef="#ctx0" brushRef="#br0" timeOffset="25767.5166">13697 237 468 0,'18'4'112'0,"16"-3"42"0,15 1-134 16,38 6-13-16,14 6-1 15,38 9-2-15,6 3-3 16,29 6 0-1,-9 0 0-15,34 1-1 16,-25-5 1-16,27 2 8 16,-18-9 12-16,29 1 18 0,-24-10 6 15,39-11 4-15,-11-9-9 16,25-5-12-16,-39-6-18 0,14 1-7 16,-43 7-3-1,-6 1-2-15,-37 1-1 0,-1 3-4 16,-32 1-1-16,-1 0 1 15,-26 3 2-15,-2 2 2 16,-20 3 3-16,-10 2 2 16,-16 0-1-16,-17 5-8 15,-22 2-8-15,-21 8-10 16,-9 0-2-16,-26 5-10 16,0-2 1-16,-15 2-1 15,5-4 5-15,-16 8-10 16,9-3-4-16,-15 7-108 15,14 1 30-15,-20 7-280 16</inkml:trace>
          <inkml:trace contextRef="#ctx0" brushRef="#br0" timeOffset="27193.2576">15158 1142 554 0,'-8'-6'124'0,"-2"2"46"16,-2 8-175-16,4 6-24 15,-10 13-20-15,-4 8-5 16,-11 16 0-16,-4 1 17 16,-9 10 15-1,4-6 25-15,-6 7 16 0,7-4 5 16,-2 6 1-16,9-2-6 16,3 9-6-16,9-7-11 15,7-1-3-15,9-14-2 16,7-6-1-16,8-18-1 15,10-14-1-15,5-10 2 16,14-18 0-16,3-11 1 0,18-27 3 16,-5-10 3-16,16-20 3 15,-7-2 2-15,4-9 1 16,-14 16 1-16,1-2 1 16,-15 17-4-16,-8 6-2 15,-13 19-4-15,-11 7-5 16,-14 16-7-16,-14 10-7 15,-4 11 1-15,-8 13 0 16,3 7 5-16,-5 8 4 16,7-1-1-16,-5 7-120 15,6-6 36-15,-5 1-321 16</inkml:trace>
          <inkml:trace contextRef="#ctx0" brushRef="#br0" timeOffset="26754.8622">13704 1459 432 0,'23'-13'93'0,"15"-7"39"16,7-5-133-16,13-5-19 16,-1 0-22-16,4-8-11 0,-6 0 2 15,6-8 19-15,-8 1 23 16,5-10 28-16,-4 7 13 16,-3 0 5-16,-13 9-13 15,-1 11-5-15,-17 12-7 16,-7 9-7-16,-8 14-7 15,-8 14-3-15,-7 9-3 16,-9 20 2-16,-4 3 2 0,-12 17 1 16,2-2 4-1,-13 15 0-15,2-7 1 0,-7 16-1 16,4-8-7-16,-6 9-65 16,9-15-45-16,-6 2-12 15,7-20-124-15</inkml:trace>
          <inkml:trace contextRef="#ctx0" brushRef="#br0" timeOffset="28167.0483">15749 1172 454 0,'22'0'119'0,"-12"3"32"0,1 1-126 0,-1 4-32 0,-6 5-5 16,-8 2-1-16,-14 7 0 16,-10-1 5-16,-12 6 9 15,0 1 7-15,-11 7 2 16,6 0-1-16,-8 11-1 16,8-1-5-16,-3 13 0 15,8-5-1 1,-2 12 1-16,12-5-1 15,2 8 1-15,8-8-2 0,4 6-1 16,7-9-1-16,6-3-1 16,5-14 0-16,8-5-1 15,8-17 1-15,8-6 2 16,6-12 1-16,10-8 1 0,1-9 0 16,7-9 1-16,-4-8-2 15,4-10 1-15,-5-3-2 16,1-13 1-16,-9 2 0 15,-3-5 0-15,-10 8-1 16,-9 1 2-16,-12 10-1 0,-11 6-3 16,-7 12-1-16,-8 2-7 15,-4 11-5-15,-1 8-11 16,-1 7-9-16,-4 4-112 16,0 13 29-16,-5 1-281 15</inkml:trace>
          <inkml:trace contextRef="#ctx0" brushRef="#br0" timeOffset="28361.6254">16181 807 217 0,'-15'16'57'0,"1"1"9"0,6-9-55 16,3 1-3-16,2-8 14 16,-2 4 26-16,3-5 9 0,4 4 7 15,3-4-15-15,6 0-9 16,4-2-18-16,7 0-3 16,3-1-4-16,6 1-2 15,-2-1-4-15,6 5 0 16,-4-4 0-16,6 4-2 15,-8-4 1-15,1 4-1 16,-6-2-1-16,-1 3-3 31,-8 4-3-31,-9 6-4 0,-7 4-3 0,-12 6 0 16,-7 3 1-16,-14 6 1 16,0-1 6-16,-11 8 3 15,3-6 1-15,-4 7 0 0,9-6-1 16,-3 8-3-16,12-10-2 15,3 6-2 1,7-8 0-16,3 1 0 0,8-6 2 31,7 0 0-31,7-7 1 0,6-1 0 16,9-6 0-16,9-1-2 0,4-5-1 16,7-5-8-16,3-3-11 15,8-5-57-15,-5-2-69 16,5-7-5-16,-2-3-173 0</inkml:trace>
          <inkml:trace contextRef="#ctx0" brushRef="#br0" timeOffset="29495.3252">18674 344 365 0,'-10'6'125'0,"-1"3"11"0,1 1-85 15,3-2-50-15,2-1-6 16,7-2 1-16,4-2 2 16,1-3 4-16,5-2 9 15,6 1 7-15,2-3 4 16,-2 3-2-16,12-3-2 0,3 4-8 16,14-3-3-16,1 0-4 15,17-4-2 1,-2 0-1-16,10-6-6 0,-12 0-4 15,4-6-12-15,-17 1-11 16,0-3 4-16,-13 1 2 16,0-4-50-16,-10 5-58 15,-7-8 13-15,-8 0-195 16</inkml:trace>
        </inkml:traceGroup>
      </inkml:traceGroup>
    </inkml:traceGroup>
    <inkml:traceGroup>
      <inkml:annotationXML>
        <emma:emma xmlns:emma="http://www.w3.org/2003/04/emma" version="1.0">
          <emma:interpretation id="{0032FE5A-A82A-4BEE-B423-805832746E62}" emma:medium="tactile" emma:mode="ink">
            <msink:context xmlns:msink="http://schemas.microsoft.com/ink/2010/main" type="paragraph" rotatedBoundingBox="5492,11739 13029,5114 14894,7236 7357,13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53383A-3150-4D70-A8AC-860B29811E62}" emma:medium="tactile" emma:mode="ink">
              <msink:context xmlns:msink="http://schemas.microsoft.com/ink/2010/main" type="line" rotatedBoundingBox="5492,11739 13029,5114 14894,7236 7357,13861"/>
            </emma:interpretation>
          </emma:emma>
        </inkml:annotationXML>
        <inkml:traceGroup>
          <inkml:annotationXML>
            <emma:emma xmlns:emma="http://www.w3.org/2003/04/emma" version="1.0">
              <emma:interpretation id="{41666511-463F-47FB-B865-6B89BE1EF5CC}" emma:medium="tactile" emma:mode="ink">
                <msink:context xmlns:msink="http://schemas.microsoft.com/ink/2010/main" type="inkWord" rotatedBoundingBox="5492,11739 10732,7134 12597,9256 7357,1386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1438.7258">5807 9172 358 0,'0'0'111'0,"-2"2"19"16,0-2-102-16,2-2-10 0,0 2-9 16,-3 5-1-16,-2 2-1 15,-5 8 1-15,-5 5-1 16,-8 10-1-16,-2 1-1 15,-12 14 2-15,2 0 0 16,-9 13 2-16,2-2-2 16,-6 17 3-16,3-5 0 15,-3 17 1-15,10-7-3 16,0 13 0-16,9-4-3 16,3 7-2-16,8-11-3 15,3 5 0-15,10-16 0 16,3-2-1-16,7-22-1 0,8-8 0 15,4-16 0-15,8-7 1 16,5-12 0-16,3-5 1 16,2-7 1-16,5-13 0 15,-2-1 1-15,7-14-1 16,-6-2 2-16,6-11-1 16,-5 5 0-16,0-12 0 15,-5 7 0-15,-4-13-1 16,-6 9 1-16,-5-7 0 15,-11 10 1-15,-9-9 0 16,-7 10 1-16,-10-5 0 16,-3 3-1-16,-8-6-1 0,-2 6-1 15,-3-3-2-15,5 6 0 16,0-4-4-16,6 8-1 16,5 3-5-16,9 10-5 15,1 3-27-15,7 14-33 16,2 2-81-16,1 4-6 15,-1-8-169-15</inkml:trace>
          <inkml:trace contextRef="#ctx0" brushRef="#br0" timeOffset="83792.323">6014 8741 206 0,'-7'-9'109'0,"-4"3"-4"16,2 1-51-16,-2 3-18 15,-1 2-16-15,-3 2-16 16,-1 3-1-16,-3 3-2 16,1 4-3-16,2 4 0 15,-1 2 1-15,-3 7-1 0,0 0 0 16,0 10 1-16,-1 0 0 16,1 11-1-16,5-1-2 15,-3 13-8 1,1 2-4-16,0 15-8 0,1 0-6 15,-4 18-18-15,0-7-13 16,-5 10-29-16,0-10-7 0,-1 9-45 16</inkml:trace>
          <inkml:trace contextRef="#ctx0" brushRef="#br0" timeOffset="83331.0443">5589 9345 123 0,'-8'8'107'0,"-2"1"-9"0,3-6-17 0,2-2-34 15,4 1-20-15,1-5-10 16,5-2-15-16,4-5-3 16,6-3 1-16,10-9 0 15,2 2 1-15,8-10 1 16,1-5-2-16,7-9 6 16,-6 0 4-16,6-9 8 15,-6 3 4-15,1-6 7 16,-5 8-4-16,5-7-2 15,-6 7-8 1,6-5-4-16,-7 10-5 0,1-7-2 16,-7 10-1-16,-2-5 1 15,-5 10-1-15,1-1-1 16,-8 9 0-16,-1 2 2 0,-1 12 1 16,-4 3 5-16,-2 7 2 15,-3-1 2-15,-2 4-2 16,1 4-1-16,-4 1-7 15,-5 10-1-15,-4 6-1 16,-6 7-2-16,-3 2 0 0,-3 7-2 16,1-7 0-16,-5 5-2 15,3-5 0-15,-4 4 0 16,1-2 1-16,-3 3 1 16,-1-2 2-16,-4 4-1 15,3-6 1 1,-4 4 1-16,4-5-1 0,0 0-1 15,7-5 1-15,-2 4-1 16,6-2 0-16,-2 3 0 16,3-4 1-16,-2 6 0 15,2-4 0-15,-4 4 0 16,5-4 0-16,-3 7 0 16,7-2 1-16,-3 0-1 15,4-3 1-15,0 2-1 16,2-6 0-16,-1 2 0 15,3-1 0-15,-1 1 0 16,3-4 0-16,2 0-1 16,1-5-3-16,3-1-10 0,2-3-11 15,4 1-70-15,3-2-52 16,1 1-15-16,1-5-130 16</inkml:trace>
          <inkml:trace contextRef="#ctx0" brushRef="#br0" timeOffset="81888.1054">6246 7889 213 0,'-19'7'79'0,"-5"1"22"0,4 4-56 15,0-1-5-15,4 2-9 16,-2-1-7-16,4-2-11 0,4-2 1 16,4-4-2-16,1-1-1 15,5-1-3-15,1-1 1 16,4-2-2-16,7-3 3 16,1-1 2-16,9-5 5 15,1-3-4-15,9-4-2 16,-6 3-2-16,9-1-2 15,-3 1-2-15,6 3-1 16,-2 2 0-16,9-2-2 16,-3 1 0-16,7 0 0 15,-9 2-1-15,3-2 3 16,-8 3 1-16,5 4 1 16,-7-2 0-16,7 3 1 15,-5 0-3-15,8 4 0 16,-8-4-2-16,2 4 1 15,-9-2-2-15,2 0 2 0,-7 3 1 16,0 9 2-16,-5 1 0 16,1 12 1-1,-4 2-2-15,-2 9 1 0,-6 1-3 16,-2 9 2-16,-10-1 0 16,-5 11 3-16,-5-4 2 15,-7 13 1-15,-1-6 0 16,-2 14-1-16,0-6-3 15,-1 9-3-15,4-14-1 0,-3 1-2 16,3-17 0-16,-4-1-1 16,4-13 1-16,-4-1-1 15,1-8 0-15,-5 2-1 16,5-5 1-16,-5 0 0 16,4-2-1-16,6 1 0 15,5-6 0-15,5 2-1 16,8-5-2-16,9 1 0 15,4-2 1-15,11 1-1 16,5-2 2-16,9-1 1 16,4-2 1-16,5-2-2 15,1 2-1-15,6-3-3 16,-6 1-3-16,9 2-8 16,-9 2-5-16,3 3-20 15,-10 1-18-15,0 4-92 0,-15-2 1 16,-5 7-44-1,-13-3 14-15</inkml:trace>
          <inkml:trace contextRef="#ctx0" brushRef="#br0" timeOffset="53214.8874">7013 6375 224 0,'-6'12'54'0,"-2"7"18"15,-4 8-64-15,-3 8-6 16,0 0-1-16,-5 3 5 16,0-7 8-16,-3 8 13 15,1-3 13-15,-6 11-4 16,5-1-2-16,-5 14-4 16,4 1-12-16,-5 17-11 15,2-3 2-15,2 13-1 16,5-12-4-16,9 1-2 15,11-19-1-15,9-8-1 16,11-17-1-16,7-7-1 0,1-11 1 16,4-10 1-16,-2-8 1 15,4-12 2-15,-4-8 1 16,10-9 0-16,-3-3 0 16,3-8 0-16,-6 2-2 15,5-7 0-15,-8 5-1 0,4-14 1 16,-8 4 1-16,4-13 2 15,-9 6 1 1,-2-8 1-16,-9 10 1 0,-1 0 4 16,-13 9-3-16,-2 1 1 15,-5 8-1-15,-5 4-1 16,0 11-4-16,-2 2-1 16,-1 11-3-16,-3 5-3 15,-1 9-4-15,-6 13-7 16,1 7-6-16,-6 6-15 15,3 13-13-15,-1 16-87 16,1-1 16-16,-2 12-203 16</inkml:trace>
          <inkml:trace contextRef="#ctx0" brushRef="#br0" timeOffset="79968.1306">4236 9639 433 0,'-3'0'125'0,"-7"-2"30"16,6 4-127-16,4 4-5 16,-1 6-13-16,-6 15-5 15,1 7-4-15,-6 18 0 16,-5 1-2-16,-3 17-2 15,0-5-3-15,-6 11-2 0,1-8-1 16,-7 8 1-16,4-13 2 16,-3-1-3-16,6-16-3 15,2-6-1 1,9-12-29-16,8-6-61 16,4-10-39-16,5-7-29 0,6-12-76 15</inkml:trace>
          <inkml:trace contextRef="#ctx0" brushRef="#br0" timeOffset="79884.355">2559 9413 211 0,'25'-2'115'0,"-5"-1"2"15,12-4-48-15,-1 4-21 0,12-5-13 16,2-1-22-16,10-6-6 0,-4 1-4 16,6-13-1-16,-9 4 0 15,9-10-1-15,-9-1 1 16,6-7 3-16,-5 1 2 15,5-13 3-15,-5 3 2 32,10-13 3-32,-1 3-2 0,14-14 0 15,-7 5-3-15,9-10-1 0,-14 9-5 16,1 0 0-16,-12 17-2 16,-5 3 1-16,-12 21 0 15,-6 5 1-15,-11 14 0 0,-5 5 1 16,-5 10 1-16,-5 9 0 15,-5 6-1-15,-5 18-1 16,-5 3-1-16,-13 17-1 16,-2-1-1-16,-9 12-1 15,0-4 0-15,-7 10-1 16,4-7 1-16,-7 13-1 16,4-9 1-16,-8 14 0 15,9-6 0-15,-2 11-1 16,8-13 1-16,0 12-1 15,6-16-2-15,-3 6 0 16,7-12-1-16,1 4-3 16,6-11-2-16,-1 4-5 0,7-14-4 15,2 4-16-15,5-9-19 16,4-6-69-16,8-11-16 16,4-13-33-16,9-11-23 15</inkml:trace>
          <inkml:trace contextRef="#ctx0" brushRef="#br0" timeOffset="80222.768">5078 8787 290 0,'5'-18'148'16,"-4"-2"-52"-16,-4 5-37 0,3-2-7 16,8 7-69-16,1 0 24 15,-4 5 24-15,0 2-28 16,-4 2-29-16,-4 5 30 15,-4 6 1-15,-8 5 1 0,-3 9-2 16,-8 10 1-16,-4 6 1 16,-9 15-1-16,1 2-1 15,-5 17 0-15,7 3-2 16,-4 17-2-16,7-2 0 16,-1 19-1-16,8-12-2 15,-1 11-1 1,11-17 1-16,4-2-1 0,7-19 2 15,7-1 0-15,3-16 1 0,8-2-1 16,4-12 0 0,4-1 0-16,2-13 0 0,6-12 1 15,-3-10 2-15,6-15 2 16,-1-8 2-16,9-21 2 16,-2-4 0-16,9-18 1 15,-4-4-2-15,8-20-1 16,-6 9-2-16,7-17 0 15,-11 8-2-15,2-16 0 16,-11 15 0-16,-2-11 0 16,-15 14 1-16,-4-1 4 15,-7 17 2-15,-9-4-1 16,-7 15-1-16,-6-3-1 16,-4 11-2-16,-8 3-3 0,-1 14 1 15,-7 8-1-15,-2 11 0 16,-8 10-1-16,3 7-1 15,-7 10-2-15,6 4-1 16,3 6-4-16,9 1-4 16,6 4-12-16,13-2-10 15,7 5-35-15,8-1-30 16,3 1-36-16,4-3-21 16,5 8-34-16</inkml:trace>
          <inkml:trace contextRef="#ctx0" brushRef="#br0" timeOffset="54733.9689">9114 6483 256 0,'3'-23'104'0,"0"1"10"0,-3-1-61 15,2 5-30-15,-2 3-4 16,0 6-13-16,-3 4-4 16,-2 5-4-16,-4 5 0 15,-1 4-1-15,-3 7 0 16,-2 4 2-16,-5 7 3 15,2 3 3-15,-5 6 2 16,-1-1 1-16,-1 8 1 16,1 0-2-16,-6 14-1 15,5-1-3-15,0 14-1 16,5-2 0-16,2 8-2 16,8-9 1-16,3 6-2 0,4-15 1 15,3-3-1-15,3-11 0 16,4 0 0-16,1-13 1 15,2-3-1-15,2-6 1 16,3-5-1-16,1-9 1 16,2-6 1-16,6-6 0 15,2-7 1-15,-1-6 0 16,5-8-1-16,-2-3 1 16,-1-5-1-16,-4 4 0 15,-1-5 1-15,-7 5 1 0,-2 1 6 16,-8 5 1-16,-4-2 1 15,-4 7 1-15,-7-2-2 16,-3 5-4-16,-7-2-2 16,0 7-2-16,-6-1-3 15,2 6-4-15,-2-5-9 16,4 5-7-16,1-5-31 16,2 3-32-16,-2-3-50 15,6 4-14-15,-3-1-84 16</inkml:trace>
          <inkml:trace contextRef="#ctx0" brushRef="#br0" timeOffset="54443.0403">8411 6420 362 0,'-3'-18'106'0,"-5"9"34"0,-2 4-95 15,3 4-25-15,5 1-6 16,-1 1-5-16,0 8-14 16,-2 2-4-16,-7 11 3 15,-3-1 3-15,-8 16 0 16,-5-1 3-16,-7 11 2 15,-2 1-1-15,-9 18-2 16,1-3 1-16,-5 19 1 16,5-7-1-16,4 13 1 15,13-15-2-15,6 3-3 16,12-16-3-16,7-4-6 16,6-18-3-16,9-3-10 0,3-13 2 15,8-11 1-15,7-9 5 16,11-17 4-16,1-5 10 15,8-18 4-15,-6-8 3 16,11-19 1-16,-10-2 0 0,3-19 2 16,-8 3 0-1,3-12-1-15,-10 14 3 0,1-4 5 16,-14 17 2-16,-7 5 5 16,-7 18 5-16,-10 7-5 15,-6 13-5-15,-9 9-4 16,-2 7-6-16,-8 11-8 15,3 8-1-15,-7 2-1 16,5 1-2-16,-2 5-1 16,6-5 0-16,1 1-9 15,7 2-9-15,2-1-49 16,6-3-49-16,3 5-2 16,8-4-58-16,6 2 88 15</inkml:trace>
          <inkml:trace contextRef="#ctx0" brushRef="#br0" timeOffset="53467.0802">7598 7095 171 0,'-12'14'165'0,"-4"7"-47"16,2 6-103-16,1 11 100 15,1-1-119-15,-3 11-8 16,2-8-3-16,-3 8-3 15,1-5 2-15,-5 5 1 16,1-5 6-16,0 4 3 0,0-9 1 16,3 7-16-1,2-9-19-15,4 2-57 0,0-8-3 16,10-3-125 0</inkml:trace>
        </inkml:traceGroup>
        <inkml:traceGroup>
          <inkml:annotationXML>
            <emma:emma xmlns:emma="http://www.w3.org/2003/04/emma" version="1.0">
              <emma:interpretation id="{A7613275-A25E-4743-A4BF-8B759CE73B55}" emma:medium="tactile" emma:mode="ink">
                <msink:context xmlns:msink="http://schemas.microsoft.com/ink/2010/main" type="inkWord" rotatedBoundingBox="12896,6796 13805,5997 14231,6482 13322,7280"/>
              </emma:interpretation>
            </emma:emma>
          </inkml:annotationXML>
          <inkml:trace contextRef="#ctx0" brushRef="#br0" timeOffset="66659.0045">10201 4295 220 0,'0'1'72'0,"2"-1"11"15,-4-1-60-15,2 2-15 16,0-1-6-16,0-1-3 16,-2 1-1-16,2 1 0 15,0-2 1-15,2 1 8 16,0-2 6-16,4-3 8 16,3-5 1-16,5-5 1 15,6 0-7-15,7-3-7 16,-1-2-6-16,9-1-2 0,-3 2 0 15,3-2-1 1,-4-1 0-16,1 1 1 16,-6 1-1-16,4-7 0 0,-5 2 0 15,5-8 0-15,-2 1 1 16,4-6-1-16,-4 5 1 0,5-3 3 16,-6 4 1-1,-1 4 3-15,-6 8 0 0,0 0 0 16,-6 8-1-16,-3 4 0 15,-4 3-4-15,-1 3 2 16,-4 2 1-16,-2 0 5 16,0 0 5-16,-3 5 0 15,-4 2 0-15,-1 11-2 16,-4 0-5-16,-6 11-5 16,3-1 0-16,-5 7 0 15,2-4-2-15,-2 8 0 16,2-5-1-16,-4 11 0 15,4-7 0-15,-4 11 0 16,4-5 0-16,-4 9 1 16,2-3 0-16,-1 12 0 15,4-6 0-15,-4 11 0 16,4-13-1-16,0 8 0 16,4-11 1-16,-2 6 0 15,4-11-1-15,-3 7 1 16,1-10-2-16,0 1 1 0,1-13 0 15,-1-3 0-15,5-9 1 16,-2-6 0-16,5-3 0 16,1-5 0-16,3-2 0 15,-1-1-1-15,0-4-1 16,2 2-1-16,0-1-2 0,0-1 0 16,2 0 1-16,1-1 0 15,4-5 1-15,3-9 1 16,2-1 1-16,4-11-1 15,-1 0 0-15,3-10 0 16,-1 3 1-16,1-9-1 16,-1 4 0-16,1-4 0 15,-3 5 0-15,3-10 1 16,-3 12-1-16,2-10 1 16,-6 5-1-16,4-6 1 15,-5 8-1-15,0-2 1 16,-1 10 0-16,-3-1-1 15,-1 13 1-15,0 1 0 16,-1 7-1-16,-3-2 1 16,1 1-1-16,1-2 0 15,-1-1 0-15,1-6 0 0,2 3 0 16,0-2 0-16,2 3 0 16,-2 2 0-16,-2 7 1 15,-3 0 0-15,0 5 1 16,-3 2 0-16,-1 1-1 15,-1-1 0-15,-1 3-1 16,-4 0 0-16,-2 3-1 16,-4 4 1-16,-3-1 0 0,-2 4 1 15,-1-3-1 1,-4 1 1-16,2 1-1 16,-4 4-2-16,0 3-1 0,-7 8-1 15,4-1-1-15,-8 8 0 16,6-2 1-16,-5 6 1 15,6-4 0-15,-4 6 1 16,4-6 1-16,2 6 0 16,4-7 0-16,3 1 1 15,4-6 0-15,4-2-1 16,5-10 1-16,4-3 1 16,4-6-4-16,4-3-1 15,1 1-1-15,7-2 0 16,2 0 0-16,4-7 2 15,3-3 2-15,9-9 0 16,2-6 1-16,10-10 0 0,1 2 0 16,14-12 0-1,-7 3 1-15,10-8-1 0,-8 4 1 16,8-10 0-16,-13 6 0 16,5-5 0-16,-9 7 1 15,1-2 1-15,-9 15 1 16,-2-1-1-16,-7 9 1 15,-1 5-1-15,-5 6-1 16,-1-1 0-16,-4 7 0 0,-1 4 0 16,-6 2 1-1,-2 3 4-15,-4 1 3 0,-4 1-1 16,1 8-2-16,-7 11 1 16,-2 8-3-16,-4 18-6 15,-2 7 2-15,-6 19 1 16,4-2-2-16,-10 13-3 15,4-9 3-15,-6 16 0 16,4-14 0-16,-3 6 1 16,6-18-1-16,1 6 1 15,6-20 0-15,2 1-1 16,6-16 1-16,1 0-1 16,3-13 0-16,2-2 0 15,-1-9 0-15,2-3-4 16,3-3-2-16,-2-5-12 15,2 0-11-15,5 2-16 0,0-2-28 16,4 5-71-16,6 0 10 16,0-3-160-16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01:12.1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8176C6-D288-4A86-A502-8FD01DFAB824}" emma:medium="tactile" emma:mode="ink">
          <msink:context xmlns:msink="http://schemas.microsoft.com/ink/2010/main" type="inkDrawing" rotatedBoundingBox="1475,9568 13779,9545 13780,10064 1476,10087" shapeName="Other"/>
        </emma:interpretation>
      </emma:emma>
    </inkml:annotationXML>
    <inkml:trace contextRef="#ctx0" brushRef="#br0">-1 276 190 0,'0'0'45'0,"-1"3"24"16,2 0-55-16,-2 1 4 15,2 1 1-15,-1 1-1 16,0 3-5-16,0-1-3 16,2 0-6-16,-2 2-2 15,2-3-2-15,3-1 2 16,0-2 3-16,-2-3 8 0,0-1 4 16,7-1 8-16,-3-1 0 15,3-3-1-15,1-2-6 16,8 1-3-16,-4-4-5 15,6-2-1-15,2 1-2 16,6-1 3 0,-1 0 0-16,7-1 2 0,0 5-1 15,11-1 0-15,1 1-3 0,11-2-1 16,-2 2-2 0,7-2 1-16,-5 0-1 0,9 2 3 15,-4 4-2-15,11 4 2 16,-2 4 0-16,19 1-1 15,-1 0 1-15,14 1 1 16,-6-2-2-16,17-1 0 16,-12-1 1-16,16 1 0 15,-6 0-1-15,22 4 3 16,-11 1-2-16,22 4 1 16,-16-2-2-16,23 5 0 15,-14-2-2-15,20 0-1 16,-13 1-1-16,27-1 0 15,-22 2-1-15,25-4 1 16,-15-1 0-16,27-1 1 16,-16-6 0-16,31-10 0 15,-20-1 0-15,31-9-1 0,-20 1-1 16,32-6 0-16,-25-1-1 16,34-4 0-1,-20-2 0-15,25-3 0 0,-26 4-1 16,39-4 1-16,-36 9-1 15,31 1 0-15,-28 4 1 16,29 2-1-16,-38 6 0 0,28 1 1 16,-26 3-1-16,19-3 0 15,-31 4 0-15,33 0 0 16,-33-1 0 0,20-1 0-16,-30 2 0 0,26 3 0 15,-36 1 0-15,18 4 3 16,-29 2 2-16,24 5 1 15,-33 2 1-15,17 3 2 16,-27 0-3-16,16 1-2 16,-29-1-2-16,17 0 0 15,-26 0-1-15,9 0 0 16,-24-3-1-16,6-1 1 16,-20 1-1-16,6-2 0 15,-17-2 0-15,1 2 0 16,-19 2 0-16,-3 3 1 15,-16 3 1-15,-2 3-1 16,-12 1 0-16,0 3 1 0,-11-2-2 16,-4 2 1-16,-8-5 0 15,-4 3-1-15,-7-6 0 16,-3-1 1-16,-4-4 0 16,-3 1 0-16,-3-3 0 15,-2 2-2-15,-1-4-4 16,-5-1-8-16,1-4-4 15,-4 4-11-15,5-6-6 0,-2 1-73 16,4 0-61-16,-4-1-7 16,1-4-178-16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01:26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012E66-4122-49E3-90FC-ACCF84E7D586}" emma:medium="tactile" emma:mode="ink">
          <msink:context xmlns:msink="http://schemas.microsoft.com/ink/2010/main" type="writingRegion" rotatedBoundingBox="14978,8094 23670,6493 24608,11582 15915,13183"/>
        </emma:interpretation>
      </emma:emma>
    </inkml:annotationXML>
    <inkml:traceGroup>
      <inkml:annotationXML>
        <emma:emma xmlns:emma="http://www.w3.org/2003/04/emma" version="1.0">
          <emma:interpretation id="{6800BC2A-0293-45A8-B67A-276FA87D4402}" emma:medium="tactile" emma:mode="ink">
            <msink:context xmlns:msink="http://schemas.microsoft.com/ink/2010/main" type="paragraph" rotatedBoundingBox="14978,8094 22904,6634 23430,9491 15504,10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A038B9-64A3-4DA5-90D1-6772F5F9C885}" emma:medium="tactile" emma:mode="ink">
              <msink:context xmlns:msink="http://schemas.microsoft.com/ink/2010/main" type="line" rotatedBoundingBox="14978,8094 22904,6634 23430,9491 15504,10950"/>
            </emma:interpretation>
          </emma:emma>
        </inkml:annotationXML>
        <inkml:traceGroup>
          <inkml:annotationXML>
            <emma:emma xmlns:emma="http://www.w3.org/2003/04/emma" version="1.0">
              <emma:interpretation id="{A9CB9474-B8CB-4F89-A392-92812E77CD54}" emma:medium="tactile" emma:mode="ink">
                <msink:context xmlns:msink="http://schemas.microsoft.com/ink/2010/main" type="inkWord" rotatedBoundingBox="15249,9564 16046,9417 16302,10804 15504,109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12 349 0,'-5'-5'100'0,"0"0"31"16,3 5-99-16,2-2-1 15,0 4-7-15,0-2-2 16,0 2-8-16,-1 4-3 16,-1 4-5-16,-1 7-3 15,1-1-3-15,-1 4 0 16,4-5 1-16,3-1 0 15,4-4 1-15,8 3 2 16,8-5 1-16,9 4-1 0,3-6-1 16,16-1 0-1,1-1-1-15,15-1-2 16,-5-1 0-16,10 3-2 16,-10-2-1-16,2 4-5 0,-12 1-1 15,0 2-4-15,-11-2-4 16,-2 4-6-16,-11-1-3 15,-2 1-13-15,-7 0-4 16,-5-6-18-16,-5 1-12 16,-3-4-45-16,-4-8 4 15,-8-5-84-15</inkml:trace>
          <inkml:trace contextRef="#ctx0" brushRef="#br0" timeOffset="758.2119">526-214 360 0,'-5'4'138'0,"-2"0"-1"15,1 6-93-15,4 17-30 16,5 6-13-16,-1 15-11 15,1 10 10-15,-1 20-1 16,-4 1 0-16,-4 28-1 16,-3 1-1-16,-2 20 1 0,-4-13 1 15,-4 19-4 1,1-23-2-16,2 7-26 16,4-26-23-16,4-1-78 0,3-28-4 15,-2-12-162-15</inkml:trace>
        </inkml:traceGroup>
        <inkml:traceGroup>
          <inkml:annotationXML>
            <emma:emma xmlns:emma="http://www.w3.org/2003/04/emma" version="1.0">
              <emma:interpretation id="{107F5997-C0C4-463B-9609-EA215C49E0C7}" emma:medium="tactile" emma:mode="ink">
                <msink:context xmlns:msink="http://schemas.microsoft.com/ink/2010/main" type="inkWord" rotatedBoundingBox="17579,7615 22904,6634 23347,9037 18022,10017">
                  <msink:destinationLink direction="with" ref="{D6591FCE-2958-4711-AF5C-3B14524C1A75}"/>
                </msink:context>
              </emma:interpretation>
              <emma:one-of disjunction-type="recognition" id="oneOf1">
                <emma:interpretation id="interp1" emma:lang="" emma:confidence="0">
                  <emma:literal>22.500</emma:literal>
                </emma:interpretation>
                <emma:interpretation id="interp2" emma:lang="" emma:confidence="0">
                  <emma:literal>22500</emma:literal>
                </emma:interpretation>
                <emma:interpretation id="interp3" emma:lang="" emma:confidence="0">
                  <emma:literal>22,500</emma:literal>
                </emma:interpretation>
                <emma:interpretation id="interp4" emma:lang="" emma:confidence="0">
                  <emma:literal>2.500</emma:literal>
                </emma:interpretation>
                <emma:interpretation id="interp5" emma:lang="" emma:confidence="0">
                  <emma:literal>2500</emma:literal>
                </emma:interpretation>
              </emma:one-of>
            </emma:emma>
          </inkml:annotationXML>
          <inkml:trace contextRef="#ctx0" brushRef="#br0" timeOffset="5371.5646">2372-1998 210 0,'21'-17'81'0,"11"-5"11"16,-2 1-57-16,8-1-12 0,-1 9-11 15,4-2-4-15,-4 7-7 16,4-1 0-16,-4 3-1 15,1 1 1-15,-5 0 0 16,5 1 3-16,-10 6-1 16,4 0 3-16,-4 1 0 15,0 4 2-15,-3 3-1 16,4 6 1-16,-5 6-2 0,0 14-1 31,-8 6-2-31,-6 11 1 0,-6 3 2 0,-13 6 2 16,-6-7 0-16,-11 4 2 15,-1-5-3-15,-9 4 0 16,-2-5-3-16,-9 3-1 16,1-4 0-16,-13 2 1 15,8-7 2-15,-4-2 5 16,12-10 0-16,5-4 1 16,11-9-3-16,2-4-2 15,12-6-4-15,1 1-3 16,6-5 0-16,1 1-1 15,5-3-1-15,0 6 1 16,2-1 0-16,2 6 0 16,3 3 1-16,6 2 1 15,6-1 0-15,12-3 0 16,7-8 1-16,16-5 0 0,2-3 0 16,14-9 0-16,-6 1-1 15,11-3 0-15,-12 1-2 16,4-2-3-16,-11 3-5 15,2 4-17-15,-11 2-20 16,-1 2-83-16,-14 7 7 16,-9 9-191-16</inkml:trace>
          <inkml:trace contextRef="#ctx0" brushRef="#br0" timeOffset="6533.0291">3776-1942 327 0,'-5'-17'100'0,"2"6"23"16,1 1-90-16,2 5-12 15,0 6-10-15,2 1-7 16,-2 1-5-16,5 1-3 16,2-3 4-16,8-4 2 15,3 0 1-15,15-7 4 16,4-7 0-16,12-6 2 15,3 0-1-15,8-4-1 0,-4 6-3 16,2 6-1-16,-11 5-2 16,-1 6 2-16,-14 6-1 15,-4 6 0-15,-10 6 0 16,-1 11 0-16,-12 8 1 16,-9 17-1-16,-6 3 0 15,-16 13 0-15,-7-5-1 16,-17 8 1-16,-3-8-1 15,-14 4 1-15,6-2-1 16,-12 12 1-16,10-7-1 0,-2 1 3 16,14-7-1-16,2-1 0 15,16-14-1-15,7-3 0 16,11-9-2-16,3-5-1 16,7-8 0-16,5-1-1 15,3-6-1-15,6 0 1 16,6-3 0-16,6-2-1 15,3-4-2-15,10-1-5 16,1-5-4-16,12-3-15 16,-1 1-14-16,11 1-48 15,-4 1-39-15,5 1-12 16,-7 3-88-16</inkml:trace>
          <inkml:trace contextRef="#ctx0" brushRef="#br0" timeOffset="6682.0126">4603-792 224 0,'-12'-3'195'0,"1"-5"-52"0,-6-5-8 0,11-2-127 15,12 1-24-15,4 6-50 16,2 3-47-16,-2 8-30 16,-5 7-46-16,-4 5 12 15</inkml:trace>
          <inkml:trace contextRef="#ctx0" brushRef="#br0" timeOffset="7132.8514">5350-1789 424 0,'-8'-19'106'0,"-4"3"35"0,7 1-125 0,2 5-10 16,5 2-8-1,-1 6-10-15,-1 7-3 16,-1 10-4-16,-3 6 2 0,-6 13 3 15,-1 6 6 1,-9 14 4-16,0-1 7 0,-5 17 5 16,2 2 1-16,-1 16 2 31,6-7-2-31,8 20-2 0,7-11-2 16,11 4-2-16,7-16-1 0,8 0-1 15,6-21 0-15,5-1 0 16,0-17-1-16,4-1 1 15,-3-12-1-15,3-6 3 16,-5-6 0-16,2-3 1 16,-12-6 1-16,-3 0 0 15,-8-3-1-15,-4-1 7 16,-8-2 2-16,-8 6 0 0,-9-4-2 16,-14 6-1-16,-8 1-8 15,-15 4-3-15,-1-4-1 16,-12 2-2-16,8-3-1 15,-13 4-7-15,8-1-4 16,-11 2-15-16,10-2-11 16,-1-7-52-16,11-6-44 15,5-14-8-15,15-7-109 16</inkml:trace>
          <inkml:trace contextRef="#ctx0" brushRef="#br0" timeOffset="7487.1054">5387-1876 440 0,'16'-11'95'0,"1"1"40"0,18 6-130 16,6 8-4-16,17 6-5 15,-1 5-1-15,13 5-19 16,-6 1-15-16,9 6-44 16,-11-1-41-16,-2 1-5 0,-14-6-38 15,-1 3 67 1</inkml:trace>
          <inkml:trace contextRef="#ctx0" brushRef="#br0" timeOffset="7943.9436">6517-1653 254 0,'-36'-5'134'0,"-4"2"-5"0,-8 9-52 16,3 7-46-16,-3 19-11 15,1 8-16-15,-4 23-3 16,4 3-1-16,-2 21-2 16,5-3-1-16,1 29-3 15,12-8-1-15,-1 19-2 16,11-14 0-16,6 3 3 15,10-29 3-15,10-11 2 16,11-28 3-16,16-10 1 16,4-22 3-16,12-18 7 0,2-13 0 15,10-25 3-15,-5-12-1 16,13-24-3-16,-3-4-6 16,8-24-2-16,-10 4-3 15,1-19 2 1,-14 10-1-16,-8-12 4 0,-14 19 1 15,-11-6 1-15,-12 25-2 16,-10 6 0-16,-12 29-3 16,-13 14-5-16,-6 25-3 0,-11 21-2 15,-1 16-3 1,-4 19-8-16,9 10-10 16,5 9-41-16,10-5-18 0,5 5-39 15,8-13-3-15,-2-4-17 16,9-11 38-16</inkml:trace>
          <inkml:trace contextRef="#ctx0" brushRef="#br0" timeOffset="8967.161">7530-1813 212 0,'17'-24'226'0,"-11"0"-61"0,-4 8-127 15,-2 4 125-15,0 12-152 16,-8 23-9-16,-7 19-8 16,-15 24-6-16,-10 16 1 15,-13 26-1-15,-5-7 3 16,-10 18 3-16,6-11 5 0,-3 15 1 15,14-12 2-15,3 9-1 32,15-21 2-32,8 4 0 15,13-26 0-15,12-8-1 0,13-25 1 16,21-14-2-16,9-24-1 0,25-17 0 16,5-21 0-16,18-23-3 15,-6-10-2-15,8-18-1 16,-17 0-1-16,2-21 1 15,-15 6 2-15,-1-17 3 16,-18 11 3-16,-4-12 0 16,-15 21 0-16,-12-3 1 15,-14 25-2-15,-16 5-1 16,-11 21-14-16,-20 9-15 0,-4 23-60 16,-21 17-62-1,2 15-13-15,-19 19-144 0</inkml:trace>
        </inkml:traceGroup>
      </inkml:traceGroup>
    </inkml:traceGroup>
    <inkml:traceGroup>
      <inkml:annotationXML>
        <emma:emma xmlns:emma="http://www.w3.org/2003/04/emma" version="1.0">
          <emma:interpretation id="{07411258-9AD7-4AED-A271-EBA844720B7C}" emma:medium="tactile" emma:mode="ink">
            <msink:context xmlns:msink="http://schemas.microsoft.com/ink/2010/main" type="paragraph" rotatedBoundingBox="18141,11656 23782,8805 24601,10426 18960,132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489E47-BE9A-4CC0-9086-15FF909EBB4F}" emma:medium="tactile" emma:mode="ink">
              <msink:context xmlns:msink="http://schemas.microsoft.com/ink/2010/main" type="line" rotatedBoundingBox="18141,11656 23782,8805 24601,10426 18960,13277"/>
            </emma:interpretation>
          </emma:emma>
        </inkml:annotationXML>
        <inkml:traceGroup>
          <inkml:annotationXML>
            <emma:emma xmlns:emma="http://www.w3.org/2003/04/emma" version="1.0">
              <emma:interpretation id="{07EBE0AF-BB69-4F28-B617-D2594FFE04D6}" emma:medium="tactile" emma:mode="ink">
                <msink:context xmlns:msink="http://schemas.microsoft.com/ink/2010/main" type="inkWord" rotatedBoundingBox="18141,11656 22594,9405 23413,11026 18960,1327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789.6806">3333 1788 254 0,'45'4'122'0,"8"-9"7"0,-10-7-64 15,14-6-18-15,-4-2-22 16,7 0-9-16,-12-2-11 0,3-4-3 16,-8 3-1-16,5-7-1 15,-9 1-1-15,0-2 0 16,-7 3 0-16,0-1 0 16,-13 5 1-16,1-3 0 15,-5 7 1-15,-1 0 0 16,-6 4 1-16,2 2-1 15,-5 8 0-15,-2 2 0 16,1 4-1-16,-4 9 0 16,-2 6-1-16,-6 13 0 15,-9 8-1-15,-11 19 1 16,-7 5 0-16,-12 20 1 16,-2-2 0-16,-13 24 0 15,4-2 0-15,-13 18-1 0,3-13-3 16,-9 12-2-16,12-20-17 15,-3 6-39-15,17-22-58 16,-2-1-9-16,16-22-53 16,-1-7 47-16</inkml:trace>
          <inkml:trace contextRef="#ctx0" brushRef="#br0" timeOffset="10867.1491">4253 2235 340 0,'-20'26'91'0,"-3"9"24"0,3 3-98 16,-5 11-7-16,3 0-7 15,-4 8-2-15,2-7-2 16,0 4-1-16,4-7 2 16,0-2-5-16,6-7-4 15,3-3-13-15,2-10-11 0,3 0-37 16,3-10-41-16,-1-5-3 16,4-5-95-1</inkml:trace>
          <inkml:trace contextRef="#ctx0" brushRef="#br0" timeOffset="11318.4893">5254 1330 372 0,'8'-12'91'0,"-3"-2"32"0,0 0-106 15,0 1-12-15,0 6-1 16,-7 6 1-16,-1 7 0 15,-9 9-3-15,-6 7 0 16,-10 13 0-16,-4 3-4 16,-14 15-3-16,-1-2 4 0,-11 16 0 15,4-4 1-15,-8 15 0 16,9-5 2 0,-3 17 1-16,9-7 0 15,2 10 1-15,9-10-1 16,4 3 0-16,12-16-2 15,5-1-2-15,10-19 0 0,12-5-5 16,3-18-5-16,8-6-5 16,4-16 0-16,9-13 0 15,1-10 5-15,9-19 5 16,4-6 5-16,8-20 3 16,-4 1 2-16,9-16 3 15,-7 7 1-15,4-14 3 16,-9 9 1-16,3-12 4 15,-10 13-1-15,0-4 1 16,-13 14 0-16,-1-3 0 16,-12 16-2-16,-4 4-5 0,-8 12-1 15,-6 4-6-15,-6 14-4 16,-11 6-16-16,-5 9-9 16,-9 10-20-16,-2 8-7 15,-5 4-41-15,6 3-30 16,-4 5 2-16,9-6-94 15</inkml:trace>
          <inkml:trace contextRef="#ctx0" brushRef="#br0" timeOffset="12028.8417">6232 875 416 0,'5'2'96'0,"0"0"36"15,1 1-119-15,3 2-10 16,1 5-2-16,0 3 1 0,-6 0-2 16,0 6 0-16,-8 1 0 15,-5 4 1-15,-5 5-1 16,-12 9 1-16,-6 2 0 16,-8 10 0-16,-3-1 1 15,-8 9 3-15,4-3 3 16,-4 7 1-1,8-1-1-15,-9 10 0 0,9-1-5 16,-7 13-1-16,9-3-2 0,-4 16 0 16,12-8 0-16,-2 8 0 15,11-9 0-15,3 4-1 16,6-18 0-16,7 5-2 16,8-18 0-16,3 0 0 15,7-17 0-15,7-7 0 16,2-12 1-16,5-9 4 15,1-12 1-15,8-8 2 16,-2-5 1-16,8-8 1 16,-3-6-3-16,7-9-1 15,-3 0-2-15,2-12 0 16,-8 2 0-16,1-8 0 16,-6 7-1-16,-8-5 1 15,-6 10 0-15,-7-2 0 16,-8 11 2-16,-8-2 2 15,-7 11 1-15,-10-4 1 0,-3 5-2 16,-9 2-4-16,4 5-7 16,-7 4-13-16,9 14-13 15,-6 10-57-15,6 7-60 16,-4 13-6-16,5-1-151 16</inkml:trace>
          <inkml:trace contextRef="#ctx0" brushRef="#br0" timeOffset="13653.1641">6233 610 235 0,'0'3'56'0,"0"-3"19"16,4 2-65-16,1-2-8 16,3 0 2-16,4-4 9 15,-1-2 0-15,9-6 1 16,-2 0-2-16,9-6-4 15,-2 0-5-15,5-5-2 16,-2-2 0-16,3-7 3 0,-2 1 2 16,4-9 5-16,0 5 1 15,2-8 3-15,-3 8-2 16,2-2 0 0,-4 9-3-16,-2-5 1 0,-3 6-1 15,4-1 0-15,-4 3-1 16,-1-1-1-16,0 7-2 0,-4 3 0 15,-7 8-2 1,-3 1 5-16,-7 2 2 0,-3 10 4 16,-5 7 0-16,-1 9 0 15,-6 9-5-15,-5 15-2 16,-1 0-6-16,-5 11 0 16,0-3-1-16,-2 7-1 15,1-7 0-15,0 7 0 16,4-12 0-16,-2 3 0 15,4-6-2-15,-2 3-5 16,5-9-4-16,-3-1-19 16,4-10-9-16,-1 2-29 15,2-5-15-15,-3-2-42 16,4-6-2-16,-5-1-63 16</inkml:trace>
          <inkml:trace contextRef="#ctx0" brushRef="#br0" timeOffset="14445.1094">7083 216 325 0,'2'0'104'0,"-4"-2"16"15,2 2-90-15,0 0-17 16,4 0-10-16,1-3-2 16,5 0-2-16,3-9 1 15,7 4 1-15,1-7 0 16,1 2 0-16,-2-6 0 16,1 5 0-16,-1-6 2 15,2 1 1-15,1-4 0 0,2 5 0 16,2-4-1-16,-2 7 0 15,-4 0-2 1,-3 9 0-16,1 1-2 0,-9 6 0 16,1 4-1-16,-4 7 0 15,-4 11-2-15,-3 4 0 16,-6 14-2-16,-8 6 0 0,-7 16-1 16,-3-2 2-1,-12 14 3-15,-2-7 4 0,-5 7 7 16,-1-15 3-16,-5 6 1 15,7-13-2-15,-1 4-2 16,10-11-6-16,-2 2-3 16,10-11-3-16,0-4-2 15,10-7 0-15,0-9 0 16,9-9 1-16,1-3-9 16,3-3-6-16,5-4 1 15,6-3 3-15,4-1 5 16,5-3 11-16,10 1 8 15,6 0 1-15,10 1-2 16,1 5-4-16,12 2 0 16,-3 0 0-16,9 4 0 15,-8-1-1-15,7 2-1 0,-9 0-5 16,0 3-23-16,-10 1-24 16,0-1-69-16,-10 2-6 15,-6 0-145-15</inkml:trace>
        </inkml:traceGroup>
        <inkml:traceGroup>
          <inkml:annotationXML>
            <emma:emma xmlns:emma="http://www.w3.org/2003/04/emma" version="1.0">
              <emma:interpretation id="{38BF1F87-C105-4B1F-BE23-59EA09691566}" emma:medium="tactile" emma:mode="ink">
                <msink:context xmlns:msink="http://schemas.microsoft.com/ink/2010/main" type="inkWord" rotatedBoundingBox="23447,9725 24084,9403 24544,10314 23907,10636"/>
              </emma:interpretation>
              <emma:one-of disjunction-type="recognition" id="oneOf3">
                <emma:interpretation id="interp7" emma:lang="" emma:confidence="0">
                  <emma:literal>&lt;</emma:literal>
                </emma:interpretation>
                <emma:interpretation id="interp8" emma:lang="" emma:confidence="0">
                  <emma:literal>X</emma:literal>
                </emma:interpretation>
                <emma:interpretation id="interp9" emma:lang="" emma:confidence="0">
                  <emma:literal>x</emma:literal>
                </emma:interpretation>
                <emma:interpretation id="interp10" emma:lang="" emma:confidence="0">
                  <emma:literal>&gt;</emma:literal>
                </emma:interpretation>
                <emma:interpretation id="interp11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21864.2801">8450 590 456 0,'-4'13'104'0,"6"-1"43"0,6-6-130 0,12 1-13 16,7-4 0-16,9 4 1 16,1-2-4-16,11 3-4 15,-2 0-2-15,16 2-10 16,1 0-13-16,13 0-54 16,-4-1-62-16,11-1-7 15,-5 4-158-15</inkml:trace>
          <inkml:trace contextRef="#ctx0" brushRef="#br0" timeOffset="21262.9823">8338-38 427 0,'0'5'96'0,"4"-3"29"16,7-2-123-16,8 1-9 0,2-2-11 16,2 2 19-16,1 3 0 15,-4 2-1-15,3 3 0 16,-2 4 1-16,6-1 1 16,0-4 1-16,7 2 2 15,0-5 2-15,12-2 0 16,-3-1-1-16,12 0-6 15,-8-1-9 1,4-1-34-16,-11 5-37 0,-5 3-52 16,-17 1-25-16,-1 6-79 15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01:35.4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6591FCE-2958-4711-AF5C-3B14524C1A75}" emma:medium="tactile" emma:mode="ink">
          <msink:context xmlns:msink="http://schemas.microsoft.com/ink/2010/main" type="inkDrawing" rotatedBoundingBox="17550,9750 22712,9338 22726,9512 17564,9924" semanticType="underline" shapeName="Other">
            <msink:sourceLink direction="with" ref="{107F5997-C0C4-463B-9609-EA215C49E0C7}"/>
          </msink:context>
        </emma:interpretation>
      </emma:emma>
    </inkml:annotationXML>
    <inkml:trace contextRef="#ctx0" brushRef="#br0">92 387 292 0,'-34'-5'142'16,"1"2"-7"-16,17-2-82 0,6 1-10 16,10 3-25-16,5-1-24 15,3 2 6-15,5 3 0 16,4 2 0-16,6 4 1 16,0 2 0-16,15 4-1 15,6 3 1-15,14-1 0 16,6-4 1-16,23-3 4 15,1-6 1-15,26-6 3 16,1-3 0-16,33 0 1 16,-6-2-2-16,31-1 0 0,-12 0-1 15,32-7 2-15,-22-3-2 16,28-2-1-16,-21-2-1 16,29 0 1-16,-23 4-2 15,19-2 3-15,-26 2 2 16,24-4 2-16,-21 1 0 15,12-7 1-15,-27 4-3 16,19-4-1-16,-28 3-3 16,10-3 0-16,-27 5-2 0,6 0 2 15,-29 3 0-15,0 1 0 16,-29 6 0-16,2 6 0 16,-17 4-2-16,1 5-2 15,-14 1-1-15,-2 4-1 16,-17-1 0-16,-5 3-1 15,-12-4 1-15,-7 1 0 16,-6-1-1-16,-3 0 0 16,-2-5-2-16,-3 4-1 15,-1-3 0-15,-6 1-5 16,-3 0-2-16,-10 1-6 16,-7-1-5-1,-10 1-12-15,2 0-4 16,-10-6-39-16,3 0-42 0,-3-9-40 15,8-1-31-15,-7-4-42 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01:52.2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8E9525-C876-4A85-8EC3-B64A45533633}" emma:medium="tactile" emma:mode="ink">
          <msink:context xmlns:msink="http://schemas.microsoft.com/ink/2010/main" type="writingRegion" rotatedBoundingBox="7394,14361 16429,15073 16158,18513 7123,17801"/>
        </emma:interpretation>
      </emma:emma>
    </inkml:annotationXML>
    <inkml:traceGroup>
      <inkml:annotationXML>
        <emma:emma xmlns:emma="http://www.w3.org/2003/04/emma" version="1.0">
          <emma:interpretation id="{433F0948-B88E-46D2-B1FE-B0CABD03AAE9}" emma:medium="tactile" emma:mode="ink">
            <msink:context xmlns:msink="http://schemas.microsoft.com/ink/2010/main" type="paragraph" rotatedBoundingBox="7394,14361 16429,15073 16158,18513 7123,17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AE532-C4D4-4F7E-8AB7-545F150B5C4F}" emma:medium="tactile" emma:mode="ink">
              <msink:context xmlns:msink="http://schemas.microsoft.com/ink/2010/main" type="line" rotatedBoundingBox="7394,14361 16429,15073 16158,18513 7123,17801"/>
            </emma:interpretation>
          </emma:emma>
        </inkml:annotationXML>
        <inkml:traceGroup>
          <inkml:annotationXML>
            <emma:emma xmlns:emma="http://www.w3.org/2003/04/emma" version="1.0">
              <emma:interpretation id="{B1D6E3FD-58F2-4F21-A45E-857158D20B4B}" emma:medium="tactile" emma:mode="ink">
                <msink:context xmlns:msink="http://schemas.microsoft.com/ink/2010/main" type="inkWord" rotatedBoundingBox="7388,14436 9158,14575 8944,17290 7174,171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6016 14354 449 0,'-10'14'101'0,"1"-2"37"15,8-7-133-15,4 3-39 16,4 6-48-16,1 6-58 15,0-2-24-15,-6-5-108 16</inkml:trace>
          <inkml:trace contextRef="#ctx0" brushRef="#br0" timeOffset="-164.3766">5337 13910 488 0,'-17'15'124'0,"-4"5"40"16,4 0-144-16,2 10-5 16,5 8-7-16,-7 14-9 15,2 2-4-15,-1 19-3 16,-2-6-4-16,-4 17-9 15,2-5-5-15,-6 18-23 16,2-7-25-16,-4 15-78 31,2-16 1-31,-3 1-168 0</inkml:trace>
          <inkml:trace contextRef="#ctx0" brushRef="#br0" timeOffset="-1107.5492">5443 12351 332 0,'23'-20'121'0,"-3"2"16"0,5 0-85 15,0 0-26-15,2 1-7 16,-9 4-15-16,0 3-1 16,-6 5-1-16,-2 3 0 15,-5 2 0-15,0 2 0 0,-5 0 3 16,-5 4 3-1,-4 4 2-15,-9 12 4 16,-4 4 1-16,-11 21-1 0,-5 6-2 16,-13 17 1-16,-1 1-3 15,-14 22 2 1,-1-7 2-16,-12 26 1 0,2-8-1 16,-11 27-1-16,9-10-4 15,-11 21-3-15,15-18-3 16,-6 12-1-16,14-23-1 0,-2 3 0 15,16-21-1-15,-4-4 1 16,12-21-1 0,-1-4 1-16,11-16-1 0,2-5 1 15,11-15 1-15,6-5-1 16,14-12-1-16,12-5 1 16,10-1-1-16,13-7 0 15,9 0 0-15,12-3 1 16,1-2-1-16,17 0 1 15,1 1-1-15,16 3 0 16,-2 6 0-16,14 1 0 16,-7 4-1-16,8 5-3 15,-19 2-1-15,3 3-4 16,-23 0-2-16,-3 1-2 16,-17-6 2-16,-1-1-3 0,-14-11-1 15,-2-3-8 1,-7-8-8-16,-4-7-79 0,-7-4-52 15,-8-6-14-15,-7 1-140 16</inkml:trace>
        </inkml:traceGroup>
        <inkml:traceGroup>
          <inkml:annotationXML>
            <emma:emma xmlns:emma="http://www.w3.org/2003/04/emma" version="1.0">
              <emma:interpretation id="{3A7981BE-A960-42DD-B89D-7764E05FF587}" emma:medium="tactile" emma:mode="ink">
                <msink:context xmlns:msink="http://schemas.microsoft.com/ink/2010/main" type="inkWord" rotatedBoundingBox="9667,14540 16429,15073 16158,18513 9396,17980"/>
              </emma:interpretation>
              <emma:one-of disjunction-type="recognition" id="oneOf1">
                <emma:interpretation id="interp1" emma:lang="" emma:confidence="0">
                  <emma:literal>674,22</emma:literal>
                </emma:interpretation>
                <emma:interpretation id="interp2" emma:lang="" emma:confidence="0">
                  <emma:literal>67 4,22</emma:literal>
                </emma:interpretation>
                <emma:interpretation id="interp3" emma:lang="" emma:confidence="0">
                  <emma:literal>67 4,2</emma:literal>
                </emma:interpretation>
                <emma:interpretation id="interp4" emma:lang="" emma:confidence="0">
                  <emma:literal>674,2h</emma:literal>
                </emma:interpretation>
                <emma:interpretation id="interp5" emma:lang="" emma:confidence="0">
                  <emma:literal>674122</emma:literal>
                </emma:interpretation>
              </emma:one-of>
            </emma:emma>
          </inkml:annotationXML>
          <inkml:trace contextRef="#ctx0" brushRef="#br0" timeOffset="2682.0632">7591 12335 378 0,'0'-13'137'0,"-3"6"18"16,-5 2-97-16,1 3-28 15,-1 2-13-15,-7 5-3 16,0 2-8-16,-9 6-2 0,0 4 0 15,-11 6 0-15,3 0 0 16,-11 12-1-16,2-2-1 16,-11 12-1-1,4 0 0-15,-12 16 0 0,7-1 0 16,-10 17-1 0,8-4 0-16,-8 20 1 0,10-4 0 15,-3 24 0-15,7-8 0 16,0 24 0-16,9-8 0 15,-3 20-1-15,13-9 1 0,0 14-1 16,8-18 1-16,6 8-1 16,9-27 1-16,5-1-1 15,7-25 1-15,9-5-1 16,4-23 1-16,5-12 0 16,2-20 0-16,11-6 0 15,-1-15 1-15,9-9-1 16,-3-8 0-16,7-10-1 15,-8-6-1-15,3-14-1 16,-8-2 1-16,-2-6-2 16,-8 5 1-16,-2-13 0 15,-6 7 0-15,-7-7 0 16,-7 5 2-16,-8-6 0 16,-8 12 0-16,-12-1 1 15,-5 11 0-15,-8-1 1 0,0 9 1 16,-5 4 0-16,5 11-1 15,-4 6-1 1,5 14-2-16,-1 8-3 0,5 9-4 16,0 14-10-16,6 0-4 15,4 10-15-15,8-3-11 16,7 4-48-16,10-12-46 16,6 2-3-16,10-13-51 0,10-7 78 15</inkml:trace>
          <inkml:trace contextRef="#ctx0" brushRef="#br0" timeOffset="4003.7776">8013 12609 471 0,'-2'18'109'0,"6"5"43"0,4-8-135 16,18 3-10-16,4 2 0 16,10 4-1-16,-2-6-2 15,9 2-2-15,-6-5-1 16,7 0 0-16,-3-7-1 16,3 2 1-16,-9-3 0 0,2-1 2 15,-8 3 2-15,0 5 1 16,-6 5 2-16,0 9 2 15,-9 7-1 1,-8 18-2-16,-9 5-2 16,-10 25-1-1,-11 7-3-15,-15 31-2 0,-7-2-1 16,-11 32 0-16,-2-6-1 16,-13 18 5-16,7-29 2 0,-11 15 6 15,9-31 0-15,-5-8 1 16,17-29-4-16,-1-4-3 15,18-33-6-15,-1-9-7 16,11-15-3-16,1-10-9 16,5-8-5-16,5-12-16 0,8-8-14 15,5-12-56-15,6-5-37 16,4-13 0-16,2 1-54 16,3-9 108-16</inkml:trace>
          <inkml:trace contextRef="#ctx0" brushRef="#br0" timeOffset="4059.1525">8184 13698 444 0,'11'10'134'0,"6"3"34"15,8 0-123-15,18 2-14 16,5-3-11-16,15-1-6 15,-5-2-9-15,11 2-3 16,-11-2-3-16,6 4-7 16,-10 0-7-16,5 6-15 15,-11-3-12-15,4 1-112 16,-14-6-10-16,-3 3-39 16,-10-3-42-16</inkml:trace>
          <inkml:trace contextRef="#ctx0" brushRef="#br0" timeOffset="4228.9713">9826 12576 378 0,'3'-10'143'0,"-3"8"18"0,-3 4-92 16,-1 4-34-16,-4 14-6 15,-2 5-15-15,-6 22-2 16,-6 6-2-16,-8 20-3 16,-3 0-4-16,-14 21 1 15,-2-6-4-15,-11 24-4 16,2-5 3-16,-15 26 3 16,6-8-1-16,-7 24 2 15,9-14 2-15,0 11 1 16,15-23 0-16,4 1 0 15,16-29-2-15,8-2-2 16,11-24-2-16,11 3-1 16,11-17-3-16,14 1-5 0,8-16-5 15,19-4-7-15,3-12-6 16,14-14-7-16,-1-17 2 16,14-11 0-16,-7-9 5 15,9-13 1-15,-12 0 8 16,4-1 4-16,-20 1 4 0,1-3 3 15,-17 6 6-15,-5-4-3 16,-9 4-10-16,-4-7-110 16,-9 4 31-16,-8-5-289 15</inkml:trace>
          <inkml:trace contextRef="#ctx0" brushRef="#br0" timeOffset="4268.8618">9789 14151 423 0,'-43'33'156'0,"-8"17"24"15,6 3-114-15,-7 15-14 16,12 2-25-16,2 16-10 16,10-4-20-16,-2 14-17 15,9-6-8-15,-6 16-16 16,7-8-12-16,0 15-122 16,5-14 35-16,-3 12-305 15</inkml:trace>
          <inkml:trace contextRef="#ctx0" brushRef="#br0" timeOffset="6499.8392">10508 14578 455 0,'-17'31'138'16,"1"-3"37"-16,-1 9-110 0,7-7-36 15,-1 10-5 1,2 1-6-16,-1 9-12 0,-1-2-11 16,-1 14 7-16,-1-4-2 15,-2 11-4-15,0-2-2 16,-3 19-5-16,1-1-2 16,-1 21-5-16,1-5-2 15,1 17-14-15,6-15-3 16,1-2-131-16,4-24 31 0,0-14-321 15</inkml:trace>
          <inkml:trace contextRef="#ctx0" brushRef="#br0" timeOffset="7769.8373">11219 13397 518 0,'-17'17'139'0,"0"1"41"0,9-8-152 16,5-3-10-16,4-7-10 0,4-2-7 16,-1-1-3-16,4-11-1 15,4-7 2-15,6-21-1 16,5-6 2-16,9-13 0 15,-1 1 0-15,9-3 0 16,-5 15 1-16,10 3-1 16,-5 12 1-16,6 8-1 15,-1 10 0-15,6 12 0 16,-4 13-2-16,3 21-4 16,-9 16-3-16,-6 26-8 15,-13 11-3-15,-14 26-11 16,-13-2-3-16,-13 21-10 15,-11-6 4-15,-17 20 6 16,-6-15 11-16,-14 16 15 16,1-18 18-16,-13 7 12 15,10-25 4-15,-10 3 2 0,8-26-2 16,-8-5-2-16,12-24-9 16,-5-9-4-16,16-21-4 15,3-4-7-15,19-14-8 16,8-3-7-16,15-5-3 15,7-5-2-15,8 2 0 16,13-2 7-16,6 0 11 16,17 5 4-16,7 0 6 0,24 3 14 15,1 0-2 1,15 4 0-16,-5 0 2 0,10-1-4 16,-14 1-11-16,9 3-1 15,-15 0-4-15,-1 2-8 16,-14-1-1-1,-2 2-17-15,-13 2-17 0,-4-1-123 16,-11-1 24-16,-3 2-295 16</inkml:trace>
          <inkml:trace contextRef="#ctx0" brushRef="#br0" timeOffset="7814.9136">12442 13371 497 0,'7'-2'139'0,"-6"4"36"0,8-4-133 16,6-1-25-16,5-9-2 15,3-1-8-15,8-12-3 16,3-3-2-16,9-12-1 15,0 2 0-15,5-7-1 16,-5 7 1-16,5 3 0 16,-6 12 1-16,3 6 3 15,-6 14 0-15,5 8 1 16,-6 6-1-16,-2 13-1 16,-9 4-3-16,-2 10-4 15,-15 5-5-15,-10 15-8 16,-10 5-5-16,-15 15-5 0,-8 4 0 15,-15 24 4-15,-1 0 9 16,-15 25 4-16,2-8 7 16,-14 17 6-16,8-23 3 15,-9 10 4-15,13-24 0 16,-8 8 0-16,14-18-4 16,-7 6-3-16,14-17-3 15,0 1-3-15,14-24-2 16,5-5 1-16,13-23-1 15,5-8 2-15,8-11 0 16,4-7 1-16,7-7 0 0,10-1 2 16,3-4 2-16,19-1 5 15,4-4 3-15,17 2 3 16,2 4 3-16,20 1 11 16,-2 5-1-16,18 3 1 15,-8 5-2-15,8 9-3 16,-14 0-13-16,-1 6-2 15,-18 2-5-15,4 1-3 16,-16-6-5-16,-3-1-16 16,-11-6-11-16,-9-3-24 15,-12-5-149-15,-19-4 36 16,-15-4-370-16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4:24.7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6F8F8E-6AA7-4754-8957-7681A18D4009}" emma:medium="tactile" emma:mode="ink">
          <msink:context xmlns:msink="http://schemas.microsoft.com/ink/2010/main" type="writingRegion" rotatedBoundingBox="1475,371 24241,127 24307,6347 1542,6591"/>
        </emma:interpretation>
      </emma:emma>
    </inkml:annotationXML>
    <inkml:traceGroup>
      <inkml:annotationXML>
        <emma:emma xmlns:emma="http://www.w3.org/2003/04/emma" version="1.0">
          <emma:interpretation id="{52A77221-5364-4830-82E4-590610F8E366}" emma:medium="tactile" emma:mode="ink">
            <msink:context xmlns:msink="http://schemas.microsoft.com/ink/2010/main" type="paragraph" rotatedBoundingBox="1291,958 10645,-482 11014,1911 1660,3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53B58-0742-4476-9CF9-0884B3C76F5E}" emma:medium="tactile" emma:mode="ink">
              <msink:context xmlns:msink="http://schemas.microsoft.com/ink/2010/main" type="line" rotatedBoundingBox="1291,958 10645,-482 11014,1911 1660,3352"/>
            </emma:interpretation>
          </emma:emma>
        </inkml:annotationXML>
        <inkml:traceGroup>
          <inkml:annotationXML>
            <emma:emma xmlns:emma="http://www.w3.org/2003/04/emma" version="1.0">
              <emma:interpretation id="{6C63CD30-D8A7-485B-9E2F-4FDEC18CA7C2}" emma:medium="tactile" emma:mode="ink">
                <msink:context xmlns:msink="http://schemas.microsoft.com/ink/2010/main" type="inkWord" rotatedBoundingBox="1339,1275 3934,875 4254,2953 1660,33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1064 748 297 0,'-3'-15'80'0,"-5"2"28"16,3 3-86-16,1 4-5 0,-2 2-7 16,1-1-2-16,0 4-8 15,-7-4 1-15,-3 0 2 16,-6-5 2-16,-4 0 2 16,-8-4 4-1,-1 3-1-15,-7 2 0 0,3 3-2 16,-10 4-3-16,1 4-4 0,-6 4-1 31,3 8-2-31,-13 6 0 0,5 5 1 16,-13 9 0-16,6 5 0 0,-7 5 1 15,13 0 0 1,1 9 1-16,14-7-1 0,1 9 1 16,13-9-1-16,5 9-1 15,10-10 0 1,6 2-1-16,9-9 0 0,8 2 0 15,3-6 1-15,8 5 0 16,2-9 0-16,11-1 2 16,-4-4-1-16,9-5-1 15,-1-6 1-15,9-5-1 16,-4-7 0-16,9-10 1 16,0-7-1-16,6-18 2 15,-7-4 0-15,4-16 2 16,-8 0-1-16,4-13 1 0,-7 7-1 15,9-14 0-15,-6 9-1 16,8-11 1 0,-6 7-1-16,8-22 0 0,-7 9 0 15,3-17-1-15,-3 5 1 16,2-10 0-16,-10 20 0 16,0 0 3-16,-10 20 3 15,-5 6 0-15,-9 19 1 16,-3 5-1-16,-4 13-1 0,-3 4-1 15,-2 7-1-15,-3 6 0 16,-2 0 1-16,-6 4 0 16,0-2-3-16,-3 2 0 15,-3 4-2-15,-5 9-1 16,-2 5 1-16,-10 16 2 16,-1 7 0-16,-8 19 3 15,1 4 0-15,-5 30 0 16,5 4-2-16,-2 32 1 15,4-6-2-15,-1 18-1 16,5-20-1-16,-2 4 1 16,7-27-1-16,-1 1 0 15,5-24 1-15,-2-6 0 16,6-25 0-16,3-6-1 16,4-16 0-16,6-8 0 15,2-4-2-15,8-1-5 0,2-1-4 16,6 4-6-16,3 2-5 15,3 1-14-15,4-2-1 16,7 3-13-16,1-3-7 16,9-5-34-16,0-3-13 15,6-7-12-15,-2-12-38 16</inkml:trace>
          <inkml:trace contextRef="#ctx0" brushRef="#br0" timeOffset="909.0499">1058 1856 352 0,'10'-2'83'15,"10"-5"33"-15,9-1-102 0,21 0-7 16,5 1-2-16,11 9-11 15,-4 4-13-15,6 11-37 16,-8 5-60-16,6 4-1 16,-8-4-145-16</inkml:trace>
          <inkml:trace contextRef="#ctx0" brushRef="#br0" timeOffset="598.1633">1433 1387 296 0,'-8'10'83'0,"1"-11"19"0,0 4-82 0,7 0-13 15,-1 6-1-15,-3 6-4 16,-2 8 2-16,-4 3 1 15,-4 9-1-15,-1-1-1 16,-1 5 1-16,-2 0 2 16,-6 2 8-16,3-4 4 15,-7 4 4-15,4-9-1 16,-1 4-1 0,7-6-9-16,2 8-2 0,9-6-7 15,4 1-1-15,3-6-1 16,8 1-1-16,0-12-1 15,5 4 0-15,1-6 1 16,11-1 0-16,0-3 0 0,8 0 1 16,0-5 2-16,10-4-1 15,-3-1 1-15,6-3 1 16,-7 3-2-16,2-2-2 16,-9 1-1-16,-2-1-10 15,-6-1-10-15,-4 1-32 16,-6 0-26-16,-6-3-49 15,-5 1-16-15,-8-10-70 16</inkml:trace>
          <inkml:trace contextRef="#ctx0" brushRef="#br0" timeOffset="1495.0592">2192 689 406 0,'-7'-4'96'0,"4"1"32"16,8 1-119-16,10 4-5 15,3-4-5-15,5 7 0 0,-1 2 0 16,2 5 0-16,-4 1 0 16,7 10 0-16,-4-1 1 15,2 4 1-15,-3-3-1 16,-1 1 2-16,-2-8-1 16,0 1 1-16,1-6-1 15,2-1 0-15,0-3-2 16,-6 0-11-16,-4-6-19 0,-4 1-71 15,-5 3-27 1,-11 0-31-16,-7 3-49 16</inkml:trace>
          <inkml:trace contextRef="#ctx0" brushRef="#br0" timeOffset="2541.0872">2253 1157 148 0,'0'5'64'0,"0"-4"2"16,2 1-34-16,4 0-16 15,-1 1-5-15,5 0 0 16,0 1-1-16,2-1 7 15,-1-1-1-15,6-1 3 16,-4 1-1-16,9 1-3 16,-2 1-6-16,5 6-3 15,1-2-5-15,7 5 0 16,-1 2-6-16,11 8-55 16,-1-3-32-16,2 7-13 0,0-4-92 15</inkml:trace>
        </inkml:traceGroup>
        <inkml:traceGroup>
          <inkml:annotationXML>
            <emma:emma xmlns:emma="http://www.w3.org/2003/04/emma" version="1.0">
              <emma:interpretation id="{56DE6C56-47FA-40A3-B9BF-84B081612C33}" emma:medium="tactile" emma:mode="ink">
                <msink:context xmlns:msink="http://schemas.microsoft.com/ink/2010/main" type="inkWord" rotatedBoundingBox="4599,449 10645,-482 10955,1531 4909,2462">
                  <msink:destinationLink direction="with" ref="{58B55322-FCAA-44FA-968A-6BF98C840658}"/>
                </msink:context>
              </emma:interpretation>
              <emma:one-of disjunction-type="recognition" id="oneOf1">
                <emma:interpretation id="interp1" emma:lang="" emma:confidence="0">
                  <emma:literal>20.000.000</emma:literal>
                </emma:interpretation>
                <emma:interpretation id="interp2" emma:lang="" emma:confidence="0">
                  <emma:literal>20.000 -000</emma:literal>
                </emma:interpretation>
                <emma:interpretation id="interp3" emma:lang="" emma:confidence="0">
                  <emma:literal>20.000. 000</emma:literal>
                </emma:interpretation>
                <emma:interpretation id="interp4" emma:lang="" emma:confidence="0">
                  <emma:literal>20.000 000</emma:literal>
                </emma:interpretation>
                <emma:interpretation id="interp5" emma:lang="" emma:confidence="0">
                  <emma:literal>20.000 0000</emma:literal>
                </emma:interpretation>
              </emma:one-of>
            </emma:emma>
          </inkml:annotationXML>
          <inkml:trace contextRef="#ctx0" brushRef="#br0" timeOffset="6387.0099">3329-550 201 0,'-5'-2'42'16,"0"1"14"-16,3-1-58 15,5 4-2-15,2-2 11 0,4 0 9 16,6-4 12-16,1-1-1 15,9-1 1-15,5-4-12 16,7-2-7-16,-1 1-8 16,6-3 0-16,-4-2 3 0,0 1 6 15,-3 0 3 1,8 0 3 0,-2 0-1-16,9 2-2 15,0 1-8-15,7 7-1 16,-9 2-4-16,1 8-1 15,-10 5 0-15,-6 10 0 0,-15 1 1 16,-6 14 0-16,-14-2 2 16,-8 14 0-16,-8-2-1 0,-10 11 0 15,-7-8 0-15,-12 17-1 16,1-5 0-16,-14 11 2 16,4-6 1-16,-12 8 4 15,11-17 2-15,-8 2 0 16,16-11-1-16,-6-4-1 15,13-10-4-15,-1 9-1 16,12-9-2-16,-4 2 1 16,10-4 0-16,3 4 3 15,7-11 1-15,4 0 1 0,6-5 1 16,5-3-1-16,3-2 1 16,9-1 3-16,8-5 2 15,11-3 3-15,7-7-1 16,19-6-2-16,2-5-5 15,11-4-3-15,-5 2-6 16,3 0-6-16,-12 7-6 0,1 8-35 16,-16 8-70-1,-6 11-14-15,-13 7-46 0,-9 16 13 16</inkml:trace>
          <inkml:trace contextRef="#ctx0" brushRef="#br0" timeOffset="7099.7221">4660-359 249 0,'0'-17'70'0,"-3"6"21"0,0 4-72 0,-1 6-6 16,-2 4-3-16,-1 3-9 0,-8 3 1 16,-2 4 1-16,-4 5 9 15,-2 4 4-15,-9 9 5 16,0 4 1 0,-4 17-1-16,3 1-7 0,-7 13-2 15,3-4-6 1,-1 14-1-16,7-8-3 15,-1 12 0-15,11-9-2 16,9 4 0 0,10-15-2-16,11-9-3 0,7-19 0 15,11-12-3-15,3-15 1 16,6-19 1-16,-3-7 3 0,9-12 1 16,-6-7 2-16,6-13 1 15,-2 1 2-15,5-14-1 16,-2-1 0-16,8-12 1 0,-3 2-1 15,5-16-1-15,-9 10 1 16,-1-5 5 0,-15 15 2-16,-10 4 4 0,-13 19 3 15,-10 8 1-15,-13 19-4 16,-12 8-3-16,-6 15-5 16,-11 17-3-16,-1 8-3 15,-2 16-2-15,10 9-1 16,2 10-15-16,12-7-18 15,2 6-82-15,6-4-12 0,1 3-38 16,4-8-8 0</inkml:trace>
          <inkml:trace contextRef="#ctx0" brushRef="#br0" timeOffset="7471.3779">4967 491 397 0,'0'-5'102'0,"-5"0"28"0,14 7-119 16,6 4-68-16,1 6-73 16,-1 5-2-16,-2 1-188 0</inkml:trace>
          <inkml:trace contextRef="#ctx0" brushRef="#br0" timeOffset="8150.6778">5583-201 416 0,'5'-28'98'0,"-5"3"36"0,-3 8-126 15,9 10-11-15,1 6-16 16,1 4-28-16,-3 5-10 16,-1 1-9-16,-4-1 9 15,-2 5 18-15,-3-3 33 16,-5 7 26-16,-1-2 16 0,-8 13 9 16,1 2-5-16,-2 11-2 15,5 2-13 1,4 19-6-1,6-2-9-15,5 21-5 16,6-1-6-16,4 11-7 16,3-15-2-16,2-4-2 0,-1-26-2 15,2-9 2-15,-2-24 5 16,0-5 1-16,3-9 4 0,3-4 1 16,-3-7 3-16,6-4 0 15,-2-8 1-15,9-7-1 16,-3-6-1-16,6-11 1 15,-3-7 0-15,3-13 2 16,-5-5 6-16,2-15 4 16,-5 4 1-16,-3-16 0 15,-7 9 0-15,-7-1-7 0,-8 19-3 16,-8 2-2-16,-2 21 0 16,-9 10-2-16,1 17 1 15,-5 8-4-15,-4 17 0 16,-6 18-2-16,0 9 1 15,-7 20-1-15,5 5 1 16,0 18-4-16,9-6-6 16,1 11-24-16,7-14-19 15,-1-4-67-15,9-17-2 16,-1-7-131-16</inkml:trace>
          <inkml:trace contextRef="#ctx0" brushRef="#br0" timeOffset="8781.4273">6325-319 417 0,'7'2'99'0,"-2"-4"34"0,-3 0-123 0,3 7-7 0,0 7-7 15,-2 9-5-15,-5 6-1 16,-4 13-2-16,-4 1 1 16,-7 7 4-16,-1-4 5 15,-7 5 9-15,-2-5 3 16,-4 9 3-16,2-2-1 15,1 14-1-15,8-5-6 16,0 11-2-16,10-11-3 16,7 3 0-16,5-13 0 15,3-7-1-15,1-13-1 16,8-7-1-16,-1-11 0 16,7-14 0-16,6-6 1 15,9-19 1-15,-1-8 1 0,7-18 2 16,-4-5-1-16,4-13 2 15,-4 4 0-15,4-9 0 16,-8 8 1-16,7-10 0 16,-8 10 0-16,-1-14 0 15,-11 13-1-15,-7-3 0 16,-13 17 0-16,-6 6 0 16,-9 15-1-16,-7 10 0 0,-1 9-3 15,-4 10-1 1,1 6-1-16,-2 13-3 15,3 2 0-15,2 6 1 0,3-1-4 16,5 6-10-16,1-4-10 16,1 7-44-16,5 2-50 15,1-1-6-15,-1-4-46 16,6 3 59-16</inkml:trace>
          <inkml:trace contextRef="#ctx0" brushRef="#br0" timeOffset="9332.1373">6963-244 191 0,'1'1'174'0,"-1"-2"-48"0,0 1-115 0,-1 8 115 16,-3 5-124-16,-2 10-4 16,-3 6 1-16,-4 10-2 15,-2-2 1-15,-5 8-1 16,0-2 3-16,-6 8 1 16,-1-2 4-16,-1 4 1 0,3-5 1 15,2 12-1 1,8-9-1-1,3 6-2-15,6-6-2 16,4-5 0-16,5-12-2 16,4-8 0-16,5-9-2 15,3-11 1-15,1-7 0 0,6-14 2 16,-1-8 1-16,6-17 1 0,-2-5 0 16,3-15 0-16,-3 4 0 15,3-14 0-15,-6 7 0 0,3-10 0 16,-7 10 1-16,-1-12 1 15,-8 15 0-15,-7-4 0 16,-7 12 0-16,-8 1-1 16,-2 11-1-16,-3 2-1 15,4 11-1-15,1 6-4 16,8 9-5-16,-3 12-17 16,1 7-16-16,-3 14-43 15,-1 11-35-15,-4 9-8 16,0 2-35-16,3 14 56 15</inkml:trace>
          <inkml:trace contextRef="#ctx0" brushRef="#br0" timeOffset="9683.4841">7217 521 462 0,'-2'7'98'0,"-5"-9"40"16,9 0-151-16,11 2-32 0,6 5-97 16,1-1 9-16,-7 2-231 15</inkml:trace>
          <inkml:trace contextRef="#ctx0" brushRef="#br0" timeOffset="10315.2484">8015-60 412 0,'-5'-27'95'0,"-5"6"36"0,0 4-123 0,5 5-21 15,0 8-10-15,0 7-20 16,-5 2-3-16,-6 6 0 15,-4 6 17-15,0 3 12 16,-3 0 25-16,-4 3 17 16,4-1 5-16,-5 1 9 15,0 2-2-15,-4 10-3 16,7 3-13-16,-1 8-4 31,6 1-9-31,3 13-3 0,12-4-4 16,-2 5-3-16,7-7-2 0,4 0-3 15,-1-15-2-15,2-6 0 16,-3-13 1-16,8-7-1 16,0-8 4-16,3-7 2 15,2-6 1-15,6-9 2 0,-1-4 0 16,4-19 2-16,-1-3-1 16,5-15 1-16,-1 0 0 15,1-15 3-15,0 3 0 16,-1-18 1-16,-6 5 1 15,2-17-1-15,-8 11-2 0,-5 4-1 16,-3 27-2-16,-4 11-1 16,-11 24 0-16,-2 21-8 15,-8 14-7-15,-9 23-4 16,1 10 1 0,-3 18-2-16,5 0-2 0,4 8-36 15,6-18-44-15,3 1-8 16,4-21-54-16,2-8 61 15</inkml:trace>
          <inkml:trace contextRef="#ctx0" brushRef="#br0" timeOffset="10925.8253">8552-283 447 0,'-7'10'93'15,"0"4"42"-15,-3 16-139 0,-3 3-7 16,-5 13-7-16,-6 4-2 15,-5 1 0-15,2-9 6 0,-1 4 6 16,3-11 9-16,-3 4 6 16,4-8 4-16,0 4 2 15,0-4-2-15,1 14-2 16,8-5-5-16,2 10-2 31,6-2-3-31,6-1 1 0,6-14-3 16,3-5 0-16,5-13 1 15,7-7 0-15,-2-6 0 16,6-10 2-16,0-6 1 0,5-9 1 16,-4-7 1-16,4-11 1 15,0 1 1-15,1-13 1 16,-2 3 1-16,-2-10 1 16,-6 10 0-16,-5-3 1 15,-8 12 0-15,-10-2 1 16,-6 8-2-16,-6-8-1 0,-3 8-2 15,-7 0-3-15,4 3-3 16,-6 6-2-16,5 11-2 16,-4 5-6-16,8 11-2 15,-7 16-10-15,6 13-8 16,-2 15-34-16,1 6-39 16,2 9-26-16,4-2-31 15,9 2-10-15</inkml:trace>
          <inkml:trace contextRef="#ctx0" brushRef="#br0" timeOffset="11538.9524">9157-216 457 0,'7'-10'107'0,"-12"7"37"0,3 3-138 16,6 3-19-16,-6 12-12 16,-3 5-5-16,-3 13-4 15,-9 7 8-15,-6 11 8 0,-4-3 17 16,-1 9 17-16,0-6 8 15,1 9 5-15,4-5-2 16,5 10-5-16,10-7-10 16,6 3-3-1,7-14-3 1,12-3-2-16,4-15-1 0,9-9 0 16,3-10-1-16,12-14 2 15,-2-17-1-15,5-16 2 0,-3-8 2 16,2-18 4-16,-11 2 0 0,-3-7 1 15,-8 8-1-15,-8 0-2 16,-10 17-3-16,-16 1-5 16,-7 13-3-16,-19 4 0 15,-7 11-1-15,-11 4-1 16,2 4 3-16,-9-1 1 16,8 1-2-16,-7-1-8 15,9-3-5-15,-12 10-16 16,9 3-46-16,-6 9-79 15,2 6 2-15,-8 12-192 16</inkml:trace>
        </inkml:traceGroup>
      </inkml:traceGroup>
    </inkml:traceGroup>
    <inkml:traceGroup>
      <inkml:annotationXML>
        <emma:emma xmlns:emma="http://www.w3.org/2003/04/emma" version="1.0">
          <emma:interpretation id="{161DBD35-3EA2-4E70-86A3-CDA66666CDDC}" emma:medium="tactile" emma:mode="ink">
            <msink:context xmlns:msink="http://schemas.microsoft.com/ink/2010/main" type="paragraph" rotatedBoundingBox="7431,2207 19753,708 19945,2283 7622,37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7103FB-A0D8-41AD-BDEC-B4F43C699D31}" emma:medium="tactile" emma:mode="ink">
              <msink:context xmlns:msink="http://schemas.microsoft.com/ink/2010/main" type="line" rotatedBoundingBox="7431,2207 19753,708 19945,2283 7622,3783"/>
            </emma:interpretation>
          </emma:emma>
        </inkml:annotationXML>
        <inkml:traceGroup>
          <inkml:annotationXML>
            <emma:emma xmlns:emma="http://www.w3.org/2003/04/emma" version="1.0">
              <emma:interpretation id="{9988ABF0-EF58-4A17-BC3A-CFC586ADA1E9}" emma:medium="tactile" emma:mode="ink">
                <msink:context xmlns:msink="http://schemas.microsoft.com/ink/2010/main" type="inkWord" rotatedBoundingBox="7493,2722 9298,2503 9413,3450 7609,36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053.2636">6002 1711 408 0,'5'-10'84'0,"6"-3"41"16,7 5-123-16,7-4-1 16,2 5-4-16,8 2-3 15,-4 5-1-15,6-3 1 16,-7 3-1-16,5 2 5 16,-6-1 2-16,5 3 4 15,-4 1 2-15,8 3 1 16,-2-1 2-16,11 3-1 15,-1 0-3-15,7 5 0 16,-11 1-3-16,6 2-1 16,-10 2-1-16,2 9 0 15,-12-1 0-15,-1 7 1 0,-12 1 1 16,-10 11 5-16,-12-4 2 16,-10 8 3-16,-4-3 0 15,-11 2 0-15,-1-12-4 16,-8 4 0-16,-1-16-1 15,-4-1 1-15,4-8 1 16,-3-2 0-16,12-7-1 16,2-1-2-16,9-4-2 15,2 0-2-15,7 1-1 16,-1-4 0-16,5 1 0 0,-1-2-1 16,3 1 1-16,2 0-1 15,2 1 0 1,4-1-1-16,1 5 0 0,5 5-1 15,3 2 1-15,4 10 0 16,5-2 1-16,6 3-1 16,0-5 0-16,11 0 1 15,-3-4-1-15,9-3 1 16,-2-1-2-16,3 0-6 16,-7-2-4-16,1 1-12 15,-12-3-10-15,-2 1-36 16,-8 0-22-16,-3-4-47 0,-6-5-18 15,6-8-59 1</inkml:trace>
          <inkml:trace contextRef="#ctx0" brushRef="#br0" timeOffset="14474.993">7497 1764 170 0,'0'4'198'16,"0"-8"-66"-16,2-1-101 15,3 4 101-15,-2-3-135 16,2 4-3-16,-3 2-10 16,-2 0-2-16,-3 1 1 15,-1 5 3-15,-7 9 6 16,-8 3 10-16,-10 13 5 0,-3 2-2 15,-13 10 1 1,4-4-1-16,-4 7-1 0,10-6-2 31,0 4 1-31,15-7-1 0,2 2-3 16,10-4-2-16,9-3-1 16,3-7-3-16,12-2-1 0,6-8 1 15,14-11 0-15,6-8 2 0,14-11 2 16,2-10 2-1,9-14 2-15,-9-4 0 0,2-17 5 16,-9 0 5-16,1-14 7 16,-11 4 2-16,-1-11 2 15,-9 14-2-15,-11-3-1 16,-15 13-3-16,-11 2-4 16,-14 15-4-16,-13 0-8 15,-2 9-7-15,-5 4-17 16,5 7-13-16,3 8-58 15,9 12-45-15,-2 13-14 16,5 11-113-16</inkml:trace>
        </inkml:traceGroup>
        <inkml:traceGroup>
          <inkml:annotationXML>
            <emma:emma xmlns:emma="http://www.w3.org/2003/04/emma" version="1.0">
              <emma:interpretation id="{93488B31-0202-48F4-90C6-8B819809AC15}" emma:medium="tactile" emma:mode="ink">
                <msink:context xmlns:msink="http://schemas.microsoft.com/ink/2010/main" type="inkWord" rotatedBoundingBox="12046,1645 16631,1087 16811,2571 12227,3129"/>
              </emma:interpretation>
              <emma:one-of disjunction-type="recognition" id="oneOf3">
                <emma:interpretation id="interp7" emma:lang="" emma:confidence="0">
                  <emma:literal>1.000.</emma:literal>
                </emma:interpretation>
                <emma:interpretation id="interp8" emma:lang="" emma:confidence="0">
                  <emma:literal>1000.</emma:literal>
                </emma:interpretation>
                <emma:interpretation id="interp9" emma:lang="" emma:confidence="0">
                  <emma:literal>1,000.</emma:literal>
                </emma:interpretation>
                <emma:interpretation id="interp10" emma:lang="" emma:confidence="0">
                  <emma:literal>1.000,</emma:literal>
                </emma:interpretation>
                <emma:interpretation id="interp11" emma:lang="" emma:confidence="0">
                  <emma:literal>1000,</emma:literal>
                </emma:interpretation>
              </emma:one-of>
            </emma:emma>
          </inkml:annotationXML>
          <inkml:trace contextRef="#ctx0" brushRef="#br0" timeOffset="19088.0589">11958 1060 405 0,'-5'4'111'0,"3"-6"25"15,7-1-111-15,5-1-21 0,7 1-6 16,6-2 3-16,-3-1-1 16,2-3 1-16,-2 1-1 15,6-5 1-15,2-6 1 0,12-7 1 16,0-4 3 0,12-13 3-16,-1-4 1 0,12-7 2 15,-6 0 0 1,12-5-1-16,-7 4-4 15,6-3-1-15,-10 8-2 16,2-2-1-16,-16 11-2 0,1 1 0 16,-15 10-1-16,-5 5 1 15,-10 12-1-15,-5 5 1 16,-7 6 1-16,-1 2-2 16,-5 3 0-16,-9 21 1 15,-8 11-1-15,-16 24 1 16,-14 19 2-16,-20 27 1 15,-1-2 0-15,-17 16 0 16,8-7 0-16,-6 17-1 16,14-13-2-16,-4 14-1 15,13-22 0-15,-2 0-1 16,15-32 0-16,2-8-1 0,17-28-1 16,2-10-4-16,11-19-4 15,5 1-11-15,6-10-11 16,4-1-88-16,3-6-31 15,5-3-28-15,3-9-84 16</inkml:trace>
          <inkml:trace contextRef="#ctx0" brushRef="#br0" timeOffset="19691.0215">12654 1520 291 0,'-10'17'225'0,"-4"-9"-55"16,1-1-14-16,3 16-157 0,10 9-13 16,5 9-5-1,0 2-6-15,3 0-8 0,-1-9 2 16,0-6 0-16,-1-10 1 16,-2-1-2-16,-3-9 7 15,1-6 4-15,-2-1 1 16,2-1-17-16,3-1 4 15,8-6-77-15,5-6 0 16,14-15-28-16,3-11 7 0</inkml:trace>
          <inkml:trace contextRef="#ctx0" brushRef="#br0" timeOffset="20112.6787">13514 722 242 0,'-22'36'137'0,"-6"1"-6"0,-12 13-48 0,7-1-42 15,-2 19-12-15,5-1-21 16,8 18-4-16,11-9-5 16,1 5-3-16,13-18-2 0,5-6-7 15,7-24-7-15,9-8 2 16,-1-15 0-16,5-10 3 16,0-10 9-16,6-13 13 0,-6-11 2 15,8-19 3-15,1-3 2 0,3-20-1 16,-2-1-1-1,5-17 3-15,-6 6-2 0,-3-14 0 16,-7 14-3-16,-9 0-3 16,-9 20-4-16,-11 4 0 15,-6 19 0-15,-9 11-1 16,-3 16-2-16,-7 18-4 16,1 17 0-16,-9 21-2 15,4 7 1-15,-3 21-4 16,9-3-8-16,1 5-57 15,9-13-63-15,3-3-9 0,7-19-161 16</inkml:trace>
          <inkml:trace contextRef="#ctx0" brushRef="#br0" timeOffset="19820.4338">13540 694 483 0,'-8'-14'104'15,"-4"-1"40"-15,4 2-160 0,13 8-26 16,0-2-57-16,0 7-48 16,0 0-16-1,-3 4-100-15</inkml:trace>
          <inkml:trace contextRef="#ctx0" brushRef="#br0" timeOffset="20616.3655">14239 606 314 0,'12'0'138'0,"-12"-4"-7"0,1 8-58 16,-1 7-74-16,-6 17 0 15,-8 11-2-15,-7 20-4 16,-9 6 1-16,-8 13-2 15,5-8 0-15,1 5 3 16,7-16 6-16,4 1 3 16,9-15 0-16,2-9 3 15,5-12 0-15,7-4-2 16,1-9-3-16,7-6 1 16,8-5-3-16,14-10 2 15,3-15 0-15,16-19 1 16,1-6 0-16,7-18-1 0,-7-5 0 15,8-10 4-15,-14 6 3 16,2-9 3-16,-11 15 2 16,-7 2 2-16,-15 21-2 15,-7 7 0-15,-10 18-4 16,-6 6-1-16,-2 9-3 16,-2 4-4-16,-1 8-2 15,-5 11-1-15,-1 1-1 16,-2 12-2-16,1 2-1 0,0 2-9 15,5 1-8-15,2 4-34 16,5-6-25 0,3 1-69-16,5-4-8 0,6-8-124 15</inkml:trace>
          <inkml:trace contextRef="#ctx0" brushRef="#br0" timeOffset="21091.9281">14931 708 174 0,'32'-11'107'0,"-1"-7"-12"15,-7-1-35-15,1-1-34 0,-9 7-12 16,-4 0 17-16,-9 10-2 16,-13 9 0-16,-10 9 1 15,-13 15 4-15,-7 10-14 16,-13 18-4-16,2 0 1 15,-6 15-3-15,12-5-6 16,-1 12-9 0,14-9 3-16,2 7-2 15,11-16-1 1,5-1-1-16,4-19 0 16,10-11 0-16,9-16 0 0,11-13 3 15,6-19 3-15,17-21 1 0,4-10 1 16,16-25 1-16,-3-5-3 15,8-19-1-15,-10 8 0 0,2-16 2 16,-19 14 1-16,-4-9 2 16,-16 22 1-16,-8 0 0 15,-9 27-2-15,-8 4-2 16,-6 24-5-16,-11 15-10 16,-4 16-3-16,-15 17-4 15,-3 8-2-15,-12 22-10 16,7 3-20-16,-5 15-94 15,8-5 14-15,-5 15-239 16</inkml:trace>
          <inkml:trace contextRef="#ctx0" brushRef="#br0" timeOffset="21856.8364">15136 1391 604 0,'-14'15'111'0,"11"0"43"0,16 5-195 0,15 5-144 16,1 1 26-16,2 4-324 15</inkml:trace>
          <inkml:trace contextRef="#ctx0" brushRef="#br0" timeOffset="15562.748">10585 884 222 0,'2'-1'146'0,"6"-4"-29"0,4-2-27 0,11 2-79 15,7-1-11-15,13-1 0 16,0 2-1-16,12 0 1 15,-4-2-1-15,13-1 1 16,-6-2 0-16,11-2 0 16,-2 1 1-16,6-1 0 15,-8 2 0-15,3 0-13 16,-14 4-6 0,-5-3-17-16,-16 3-20 0,-7-8-63 15,-12 1 10-15,-11 0-132 16</inkml:trace>
          <inkml:trace contextRef="#ctx0" brushRef="#br0" timeOffset="15700.0628">10671 1235 392 0,'-4'20'108'0,"7"-4"24"15,7-7-106-15,13 2-25 16,10 1-9-16,14 3-17 16,-1-5-12-16,16 0-54 15,-1 1-38-15,12 3-12 16,-6-4-86-16</inkml:trace>
        </inkml:traceGroup>
        <inkml:traceGroup>
          <inkml:annotationXML>
            <emma:emma xmlns:emma="http://www.w3.org/2003/04/emma" version="1.0">
              <emma:interpretation id="{23C2B51D-2E42-43EB-9D51-8023FAD6B739}" emma:medium="tactile" emma:mode="ink">
                <msink:context xmlns:msink="http://schemas.microsoft.com/ink/2010/main" type="inkWord" rotatedBoundingBox="17328,1452 19807,1151 19945,2283 17466,2585"/>
              </emma:interpretation>
              <emma:one-of disjunction-type="recognition" id="oneOf4">
                <emma:interpretation id="interp12" emma:lang="" emma:confidence="0">
                  <emma:literal>000</emma:literal>
                </emma:interpretation>
                <emma:interpretation id="interp13" emma:lang="" emma:confidence="0">
                  <emma:literal>0000</emma:literal>
                </emma:interpretation>
                <emma:interpretation id="interp14" emma:lang="" emma:confidence="0">
                  <emma:literal>00</emma:literal>
                </emma:interpretation>
                <emma:interpretation id="interp15" emma:lang="" emma:confidence="0">
                  <emma:literal>008</emma:literal>
                </emma:interpretation>
                <emma:interpretation id="interp16" emma:lang="" emma:confidence="0">
                  <emma:literal>0008</emma:literal>
                </emma:interpretation>
              </emma:one-of>
            </emma:emma>
          </inkml:annotationXML>
          <inkml:trace contextRef="#ctx0" brushRef="#br0" timeOffset="22016.0539">16342 622 550 0,'-11'-6'136'16,"-6"-6"38"-16,-1 5-166 0,3 9-29 16,8 6-22-16,-9 6-17 15,-6 4-1-15,-6 3 5 16,0-1 19-16,-5 4 14 15,6-3 19-15,-6 7 11 16,3-1 9-16,-5 8 9 16,2 1 1-16,1 11 1 15,9 3-8-15,8 14-6 16,12 3-11-16,11 12-10 16,7-2-5-1,10-1-4-15,0-16-2 0,5-12 0 16,-2-21 10-16,12-26 7 0,0-21 6 15,9-23 5-15,0-10 3 16,7-20 5-16,-4-2-3 16,4-14 2-16,-10 7-1 15,3-7-5-15,-15 9-5 16,-7-6-4-16,-15 16-2 16,-9 0-2-16,-13 17-1 15,-7 12 1-15,-6 19 1 16,-8 17 1-16,-4 17 1 15,-2 21 0-15,1 10-3 16,-6 18-13-16,9 2-18 16,-2 11-106-16,4-11 16 0,1 5-258 15</inkml:trace>
          <inkml:trace contextRef="#ctx0" brushRef="#br0" timeOffset="22543.8312">16935 685 497 0,'-8'-11'109'0,"-5"4"42"0,1 10-151 15,-6 17-14-15,-4 8-8 16,-9 19-11-16,-3 4 4 16,-4 11 5-16,3-7 10 15,-3 8 13-15,5-9 12 16,-5 10 7-16,6-8-1 0,1 9-2 16,7-12-5-16,8 5-4 15,9-15-5 1,9-5-1-1,6-16-1-15,9-7-1 0,3-18-1 16,11-14 0 0,4-11 0-16,10-27 3 0,1-6 4 0,14-23 2 15,-5 3 1-15,8-15 2 16,-8 18 1-16,0-8-1 16,-11 21-2-16,-5-2 0 15,-16 21-3-15,-10 4-2 16,-10 17-3-16,-14 9-4 15,-11 18 0-15,-8 12 0 16,0 8 2-16,-6 13 2 16,4 1 3-16,-1 11-2 15,7-4-5-15,-3 7-19 16,6-5-26-16,5-4-97 16,5-9 9-16,6-7-230 15</inkml:trace>
          <inkml:trace contextRef="#ctx0" brushRef="#br0" timeOffset="23128.7287">17432 735 239 0,'68'-53'98'16,"8"-7"5"-16,-13 5-64 0,5 2-19 16,-15 13-22-16,-8 12-10 15,-18 15-10-15,-16 16 15 16,-16 15 15-16,-11 12 25 15,-11 9 11-15,-3 14 10 16,0 1-15-16,-5 11-10 16,6 0-19-16,-5 11-5 31,3-8-4-31,-1 9-1 0,6-8-1 16,-1 5-2-16,9-16-1 15,5-2 0-15,6-19 1 16,7-6-1-16,8-16 2 0,14-15 2 15,8-13 1-15,13-20 3 16,5-14 3-16,17-21 2 16,0-8 0-16,16-29 6 0,-1-1 0 15,9-30 2-15,-11 10-2 16,2-12-3-16,-20 28-7 16,-12 7-8-16,-22 34-5 15,-17 14-11-15,-24 28-6 16,-23 22-9-16,-14 25-3 15,-26 27-79-15,-8 14-19 0,-24 25-17 16,9 2-85-16</inkml:trace>
        </inkml:traceGroup>
      </inkml:traceGroup>
    </inkml:traceGroup>
    <inkml:traceGroup>
      <inkml:annotationXML>
        <emma:emma xmlns:emma="http://www.w3.org/2003/04/emma" version="1.0">
          <emma:interpretation id="{25D09635-C5D2-49DF-93AF-C82DCD0862A8}" emma:medium="tactile" emma:mode="ink">
            <msink:context xmlns:msink="http://schemas.microsoft.com/ink/2010/main" type="paragraph" rotatedBoundingBox="2157,4066 24280,3829 24307,6347 2184,6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5D643B-EC52-48E9-9A30-FDE40544E0E7}" emma:medium="tactile" emma:mode="ink">
              <msink:context xmlns:msink="http://schemas.microsoft.com/ink/2010/main" type="line" rotatedBoundingBox="2157,4066 24280,3829 24307,6347 2184,6584"/>
            </emma:interpretation>
          </emma:emma>
        </inkml:annotationXML>
        <inkml:traceGroup>
          <inkml:annotationXML>
            <emma:emma xmlns:emma="http://www.w3.org/2003/04/emma" version="1.0">
              <emma:interpretation id="{92487279-F10C-4106-9D5E-E375AC44DDC1}" emma:medium="tactile" emma:mode="ink">
                <msink:context xmlns:msink="http://schemas.microsoft.com/ink/2010/main" type="inkWord" rotatedBoundingBox="2157,4066 7974,4004 7999,6354 2182,6416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3832.2258">925 4045 327 0,'3'2'99'16,"-4"0"23"-16,-3 3-91 0,1 3-23 16,-2 7-3-16,-2 3-3 0,-3 5-5 15,0 1 4-15,-1 2 1 16,2-4-1-16,-2 3 0 15,1-2 0-15,0 2 1 16,-2-2 3-16,-4 7 5 16,1-2 2-16,-4 7 2 15,0 0-1-15,-3 10-3 16,7-2-4 0,-2 7-3-1,7-2-2-15,2 3-2 0,5-6 0 0,1 3-1 16,4-11 0-16,6-1 1 15,4-6 2-15,6 3 2 16,5-8 3-16,14 4 1 16,-4-5 0-16,12-2-1 15,0-9-2-15,4-1-1 0,0-9-2 16,9-4 1-16,-4-6-1 16,6-5-1-16,-10-3-2 15,0-6-9-15,-17 1-16 16,-3-7-114-16,-17 2 23 15,-3-6-289-15</inkml:trace>
          <inkml:trace contextRef="#ctx0" brushRef="#br0" timeOffset="34779.0952">1800 4653 89 0,'15'-17'85'16,"1"-1"-18"-16,-2 3-19 0,-3 2-14 15,-1 5-17-15,-2 4 9 16,-6 1 9-16,-2 3 12 0,-3 0-1 16,-1 0-3-16,-2 2-15 15,-4 3-10-15,0 1-8 16,-5 9 3-16,-2-2-1 16,2 7-1-16,2 0-4 15,5 5-1-15,6 0-5 16,4 8-2-16,4-3-2 15,4 3-3-15,2-1-2 16,5-1-1-16,-1-2 1 16,8-1 2-16,-5-7 3 15,3 6 2-15,-2-2 2 0,-2 3 1 16,-6 0 3-16,-6 4 3 16,-4-7 2-16,-7 5 1 15,-6-4 2-15,-13 7 2 16,-4-4-1-16,-20 6 5 15,-5-6-2-15,-19-2 0 16,8-9-7-16,-11-3-7 16,15-10-10-16,2-6-15 15,17-8-15-15,7-4-112 16,14-4 24-16,10-6-277 16</inkml:trace>
          <inkml:trace contextRef="#ctx0" brushRef="#br0" timeOffset="34475.202">870 3586 495 0,'2'19'117'0,"-11"-19"39"0,8 5-141 16,9 10-18-16,2 12-10 15,2 4-8-15,-2 11-37 16,-5-2-77-16,-4-2-19 16,-4-6-48-16,-5-1 6 0</inkml:trace>
          <inkml:trace contextRef="#ctx0" brushRef="#br0" timeOffset="35522.2946">2753 3999 299 0,'25'5'120'15,"9"-5"4"-15,3-8-60 0,18-2-58 16,6 0-1-16,19 1 0 15,-7 3-9-15,17 4-36 16,-9 5-70-16,9 7-16 16,-14 2-51-16,2 8 12 15</inkml:trace>
          <inkml:trace contextRef="#ctx0" brushRef="#br0" timeOffset="35249.1311">2837 3512 337 0,'-10'7'71'0,"2"0"31"0,8 1-98 16,3-1-4-16,2 4 3 16,4 4 4-16,2 2 4 15,-1-4 0-15,10 4 0 16,5-2-4-16,3-2 0 16,1-3-5-16,5-3 0 15,-7-1-2-15,0-7 0 16,-4-3 0-16,3-2-1 0,-4-3 0 15,-1-1-26 1,1 5-40-16,-7 0-48 0,-8 7-23 16,-11-4-87-1</inkml:trace>
          <inkml:trace contextRef="#ctx0" brushRef="#br0" timeOffset="37168.0032">5130 3008 370 0,'-2'-12'79'0,"1"2"36"0,1 2-109 0,0 3 0 16,0 2 0-16,-4-1-2 15,-2 9-1-15,-4 0 0 0,-5 10 1 16,-5 7-2-16,-10 14 6 15,-5 1 4-15,-10 13 4 16,-3 1-1-16,-13 15 3 16,3 4-3-1,-9 26 2-15,4 6-4 16,-8 26 2-16,8-4-2 16,-5 29-2-16,9-12-4 0,1 22-2 15,15-21-2-15,7 9-6 16,14-26-3-16,11 1-5 15,15-26-18-15,10 6-74 16,11-21-47-16,5-7-22 16,-2-27-119-16</inkml:trace>
          <inkml:trace contextRef="#ctx0" brushRef="#br0" timeOffset="37961.2633">5420 4314 303 0,'14'5'146'16,"-6"-8"-9"-16,5-9-48 15,9 2-83-15,9-8 0 0,6 0-2 16,11-7-1-16,2-2-3 16,10-9 0-16,-1-1 0 15,8-16-1-15,-9 2 1 16,5-14-1-16,-6 5 1 15,2-14 1-15,-6 5 0 16,6-9 0 0,-11 9 1-1,3-4-1-15,-8 13 0 0,2 2 0 16,-8 15-1-16,-4 6 0 0,-12 17 0 16,-4 5-1-16,-9 12-1 0,-8 8 0 15,-8 10 1-15,-10 18 0 16,-10 10 3-16,-16 34 3 15,-2 9 2-15,-14 23 6 16,4-2 1-16,-9 14 4 16,7-16-1-16,-5 11-3 15,8-15-5-15,-3 14-3 16,6-22-4-16,-1 3-1 16,7-25-2-16,-1-4-1 15,11-24 1-15,1-5-2 16,7-15 1-16,-1-3-3 15,10-7-3-15,0-3-10 16,6-5-7-16,5-1-53 16,4-1-76-16,1-8 4 15,8-2-203-15</inkml:trace>
        </inkml:traceGroup>
        <inkml:traceGroup>
          <inkml:annotationXML>
            <emma:emma xmlns:emma="http://www.w3.org/2003/04/emma" version="1.0">
              <emma:interpretation id="{F3AB20FE-2AAD-4F85-84AB-CD0DDC5C5392}" emma:medium="tactile" emma:mode="ink">
                <msink:context xmlns:msink="http://schemas.microsoft.com/ink/2010/main" type="inkWord" rotatedBoundingBox="8352,4107 16203,4023 16228,6327 8377,6411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8211.0074">6875 4014 421 0,'-4'8'93'0,"1"-1"36"15,1-2-121-15,7-2-9 16,4 4 0-16,6-2 1 15,1 1 0-15,4 1-1 16,3-4 0-16,7-1 1 0,-5 0-1 16,7-4 2-16,-2-1-1 15,5 1 1-15,-2-3 0 16,7-3 0-16,-2-1-1 16,3 3-12-1,-6-3-12-15,2 3-45 16,-7 6-60-16,-4 1-1 0,-6 4-51 15,0 2 77-15</inkml:trace>
          <inkml:trace contextRef="#ctx0" brushRef="#br0" timeOffset="38843.3438">8307 3453 432 0,'0'-2'116'0,"-5"-1"30"0,2 1-117 0,2 4-27 16,-1-2-3-16,-3 1-5 15,-7 8-7-15,-3 6-4 16,-8 5 0-16,-2 4 3 16,-8 11 3-16,0 2 9 15,-14 11 7-15,1-2 4 0,-7 16 2 16,6-2-1-16,-1 16-1 15,13-1-5 1,2 19-4-16,10-4-6 0,4 16-4 16,11-14-6-1,2 7 1-15,6-22 2 0,5-4 1 16,1-24 5-16,6-10 4 16,1-21-2-16,9-12 6 15,1-19 3-15,8-18 2 16,8-13 4-16,5-24 1 15,0-5-2-15,7-20 0 16,-4 4-1-16,1-18 1 16,-5 15 0-16,0-13-3 15,-10 12-3-15,-5-8 1 16,-9 18-3-16,-11-2 0 16,-13 19 2-16,-10 4 0 15,-5 21-5-15,-11 12-15 16,-3 20-28-16,-12 22-76 0,-2 18-19 15,-15 22-43-15,5 11-10 16</inkml:trace>
          <inkml:trace contextRef="#ctx0" brushRef="#br0" timeOffset="39645.109">8590 4376 391 0,'1'13'140'0,"-6"0"9"0,-5 1-100 16,2 12-39-16,1 7-15 15,-6 17-8-15,-5 5-3 16,-5 10-2-16,-4-11 3 16,-8 13 0-16,4-11 8 15,-7 9 1-15,3-9 2 0,-2 13-1 16,7-15 0-16,-1 1-24 16,11-13-15-1,2-9-74 1,8-20-8-16,3-16-35 0,9-20 10 15</inkml:trace>
          <inkml:trace contextRef="#ctx0" brushRef="#br0" timeOffset="39937.6858">8975 3554 392 0,'-2'-3'110'16,"2"-2"21"-16,5 5-107 0,2 6-28 15,8 9-2-15,0 2-3 16,5 11 5-16,-4-1 3 15,4-4 1-15,-5-2 0 16,2-1 3-16,-6-8-1 16,3 0 3-16,-4-1 1 0,1 1 4 15,1-2-1-15,-2 0 1 16,-2 0-1-16,4-2-2 16,-2 0-3-16,-2-1-1 15,-1 6-1-15,-4 4-1 16,-8 6 2-16,-15 17-1 15,-8 6 0-15,-15 14 3 16,-7 2 2-16,-7 6 5 16,8-10-1-16,-6 7 1 15,17-11-3-15,-2 4-4 16,12-8-4-16,1 7 0 16,5-11-1-16,-1 6 1 15,10-9-2-15,1-2 1 16,7-9 0-16,10-4 0 15,8-8-1-15,12-2 2 0,5-8-1 16,10 0 1-16,0-5-1 16,10-5 0-16,-7-3-1 15,8-1-2-15,-4-2-3 16,-1-2-12-16,-6-1-12 16,0 1-64-16,-8 1-58 15,-4-1 3 1,-8 3-72-16,3 3 121 15</inkml:trace>
          <inkml:trace contextRef="#ctx0" brushRef="#br0" timeOffset="40802.258">10079 3708 478 0,'3'0'100'0,"-5"0"43"16,1 4-141-16,-2 7-7 0,-4 4-1 16,-6 5 1-16,-4 2 1 15,-3 1 3-15,0-5 1 16,-3-1 5-16,3-1 1 16,-3 8 3-16,-1-1 0 15,1 10 2-15,3 4-4 0,4 9 0 16,7-1-4-1,6 11 0 1,8-2-3-16,10 10 0 0,5-4 0 16,7 6-1-16,1-11 1 0,5 0-1 15,-5-12 1-15,2-3 0 16,-7-8 1-16,2-3 0 16,-8-7-1-16,-1 1 1 15,-4-4 0-15,-2-3 0 16,-7-6 0-16,-3 5 1 15,-6-7 0-15,-9-3 0 16,-7 0 0-16,-14-1-1 16,-4-4-1-16,-12-4-6 15,4 1-5-15,-7-4-7 16,11 1 0-16,-5-4-3 0,10 1 2 16,-3-4-22-16,12 0-24 15,0-9-72-15,7-1-9 16,5-8-146-16</inkml:trace>
          <inkml:trace contextRef="#ctx0" brushRef="#br0" timeOffset="40937.7458">10039 3634 486 0,'2'1'107'0,"6"-9"43"16,9 3-143-16,12 5-14 15,10-2-5-15,9 11-8 16,2 11-6-16,6 6-31 15,-8 4-36-15,4 7-45 16,-16-9-23-16,1 5-74 16</inkml:trace>
          <inkml:trace contextRef="#ctx0" brushRef="#br0" timeOffset="41357.6224">10866 3014 526 0,'15'-3'102'0,"15"10"47"16,8 6-162-16,12 12-1 16,-6 6 1-16,6 14-1 15,-5 2 7-15,3 18 6 16,-6-1 4-16,2 23 4 15,-5 1 4-15,-1 24 6 16,-10 0 0-16,-8 22 1 16,-8-8-4-1,-11 29-1-15,-12-19-6 16,-19 18-2 0,-5-23-2-16,-13 2 0 0,-7-32-2 0,-11 4-1 15,6-29-5-15,-13 6-10 0,8-21-5 16,-10 2-16-16,9-18-43 15,-10-2-83-15,7-10 8 16,1 1-208-16</inkml:trace>
          <inkml:trace contextRef="#ctx0" brushRef="#br0" timeOffset="42705.14">11980 4128 255 0,'-17'-1'159'0,"5"-4"-14"0,2 0-32 0,2 1-78 16,7 4-10-16,-8 4-4 15,1-3-12-15,-4 3-4 16,6 1-6-16,-6 0-9 16,7 1-7-16,-5 4-8 0,2 4-1 15,-4-3 0 1,6 2 5-16,-1-3-41 15,9-3-53-15,1 0-13 0,2-1-61 16,6 4 43-16</inkml:trace>
          <inkml:trace contextRef="#ctx0" brushRef="#br0" timeOffset="43056.8138">13092 3576 412 0,'-7'-12'125'0,"-3"5"25"15,-1 1-110-15,2 6-26 16,-2 3-5-16,-2 5-9 16,-12 4-1-16,-2 1-1 0,-8 7-1 15,-1 3 1 1,-7 9 0-16,-1 3 0 0,-9 15 0 16,3 3 2-1,-8 15 0-15,7 1 1 0,-2 24 0 31,13 4 0-31,5 26 1 0,15-4-2 16,8 22-2 0,11-15-2-16,6 4-2 0,5-32 0 15,3-9 1-15,4-34 1 0,6-20 4 16,5-27 3-16,10-31 4 16,5-22 0-16,17-34 1 15,-2-13-3-15,12-35-1 16,-7 0-2-16,2-22-2 15,-12 14 0-15,2-21-1 16,-14 20-1-16,-1-16-1 16,-8 25 1-16,-6 0-2 15,-11 34 2-15,-5 16-2 0,-10 34-2 16,-13 18-15-16,-9 30-29 16,-13 23-96-1,-6 17 8-15,-12 28-232 0</inkml:trace>
          <inkml:trace contextRef="#ctx0" brushRef="#br0" timeOffset="43475.2281">13510 4387 401 0,'0'35'115'0,"-1"10"24"15,-6 5-111-15,-1 18-28 0,-2 2-21 16,-9 16-15-16,0-6-2 16,-10 6 1-16,-2-11 9 15,-2 1 12-15,3-15 14 16,-5-2-4-16,5-18-14 15,-2-8-73 1,6-13-7-16,-1-13-36 16,9-15-13-16</inkml:trace>
          <inkml:trace contextRef="#ctx0" brushRef="#br0" timeOffset="44032.7686">13972 3926 501 0,'6'5'112'0,"6"3"45"0,6 4-146 0,12 1-13 16,8 2-5-16,11-3-4 0,-5-6-1 16,8-9-1-16,-4-4 4 15,2-13 8-15,-9-1 8 16,7-11 7-16,-9-1 4 16,4-12 4-16,-8 4-3 15,3-14-3-15,-8 5-7 0,1-5-3 31,-4 10-4-31,-2 1-1 0,-7 14-1 16,-6 7-1-16,-6 9 0 0,-6 11-1 16,-8 10-1-16,-9 19 1 15,-6 11-1-15,-15 24 1 16,-5 12 1 0,-14 28 1-16,3-3 0 15,-13 27 0-15,2-7 1 0,-13 24-2 16,7-12 1-16,-12 11-2 15,10-25 0-15,0 4-6 16,15-34-2-16,3-6-7 16,17-25-7-16,1-9-19 15,12-19-17-15,9-9-95 16,7-13 13-16,6-13-219 16</inkml:trace>
        </inkml:traceGroup>
        <inkml:traceGroup>
          <inkml:annotationXML>
            <emma:emma xmlns:emma="http://www.w3.org/2003/04/emma" version="1.0">
              <emma:interpretation id="{0832FBD2-08B6-447B-9D1B-D61DD78D6DFA}" emma:medium="tactile" emma:mode="ink">
                <msink:context xmlns:msink="http://schemas.microsoft.com/ink/2010/main" type="inkWord" rotatedBoundingBox="16993,4369 24285,4291 24307,6347 17015,6425"/>
              </emma:interpretation>
              <emma:one-of disjunction-type="recognition" id="oneOf7">
                <emma:interpretation id="interp19" emma:lang="" emma:confidence="0">
                  <emma:literal>0,075</emma:literal>
                </emma:interpretation>
                <emma:interpretation id="interp20" emma:lang="" emma:confidence="0">
                  <emma:literal>0,875</emma:literal>
                </emma:interpretation>
                <emma:interpretation id="interp21" emma:lang="" emma:confidence="0">
                  <emma:literal>O,075</emma:literal>
                </emma:interpretation>
                <emma:interpretation id="interp22" emma:lang="" emma:confidence="0">
                  <emma:literal>0,07°</emma:literal>
                </emma:interpretation>
                <emma:interpretation id="interp23" emma:lang="" emma:confidence="0">
                  <emma:literal>0,07-5</emma:literal>
                </emma:interpretation>
              </emma:one-of>
            </emma:emma>
          </inkml:annotationXML>
          <inkml:trace contextRef="#ctx0" brushRef="#br0" timeOffset="46977.1318">17505 3388 367 0,'-19'-8'124'0,"3"-2"18"0,-4 1-90 16,3 6-35-16,-1 1-4 15,0 4-8-15,-9 6-5 16,4 6-2-16,-9 2-3 16,4 6 1-16,-8 3 0 15,2 1 1-15,-9 4 2 0,3 2 2 16,-9 9 2-16,4 1 0 16,-7 11 0-16,11 0-1 15,-7 13-2 1,9-3-2-16,0 19-9 0,7-3-6 15,1 28-34-15,7 1-11 16,-1 24-13-16,9-10 3 16,3 5 15-16,6-22 41 15,5-9 25-15,9-29 16 0,11-6 5 16,7-21-8-16,17-8-8 16,2-16-11-16,18-13 8 15,-2-16 2 1,18-22 3-16,-5-11-1 0,16-19 1 15,-7-6-8-15,7-21-1 16,-14 4 1-16,5-23 6 16,-19 7 2-16,5-19 6 15,-12 12 0-15,-3-12-1 16,-13 23-4-16,-8-11-1 16,-15 20-6-16,-15-4-3 15,-10 20-2-15,-13-4-2 16,-7 19 0-16,-8 5-2 15,-2 18-1-15,-8 6-2 16,3 16-3-16,-10 15-9 16,5 15-9-16,-14 18-36 15,4 14-36-15,-8 24-41 0,5 4-26 16,-4 19-45-16</inkml:trace>
          <inkml:trace contextRef="#ctx0" brushRef="#br0" timeOffset="47088.381">17687 4613 473 0,'4'2'99'0,"-1"9"40"15,3 6-149-15,4 15-41 16,0 4-19-16,-5 14-2 15,-8-4 2-15,-7 12 12 16,-3-4 38-16,-10 9 15 16,1-2 9-16,-8 7 0 0,4-6-2 15,-6-1-2-15,5-11-1 16,1-12-2-16,6-18-71 16,5-10 22-16,10-17-182 15</inkml:trace>
          <inkml:trace contextRef="#ctx0" brushRef="#br0" timeOffset="48034.4609">18843 3499 386 0,'18'-16'103'0,"-5"2"29"16,-5 8-109-16,1 7-15 16,-1 6-5-16,-3 11-4 15,-7 4-3-15,-11 11-3 16,-7 0-1-16,-10 7 0 15,-6-2 1-15,-11 7 2 0,3-3 4 16,-16 12 3-16,5 1 3 16,-8 15 7-16,10-2 0 15,0 22 0-15,14-1-4 16,10 29-5-16,15-5-10 16,8 16-7-16,11-22-5 0,10-8 4 15,4-37 5 1,11-16 4-16,4-31 5 15,12-16 11-15,2-18-3 0,12-24 2 16,-4-13 0-16,14-27 0 16,-8-5-4-16,4-22-2 15,-10 10 1-15,-1-12 5 16,-17 14 2-16,-3-7 4 16,-15 19 1-16,-8-11-1 15,-9 18-4-15,-10-3-3 16,-6 19-3-16,-12 5-4 15,-1 18-1-15,-7 15-5 16,1 17-4-16,-1 13-10 16,3 15-7-16,-2 15-35 15,7 6-18-15,1 11-61 16,2-6-12-16,4 11-99 16</inkml:trace>
          <inkml:trace contextRef="#ctx0" brushRef="#br0" timeOffset="48217.0678">19721 3463 448 0,'-3'-9'115'15,"1"-4"33"-15,12 0-123 16,15 9-28-16,11 4-5 16,4 10-2-16,10 7-1 15,0 3-1-15,9 3 5 16,0-5 4-16,10 2 2 15,-6-8 2-15,5 0 2 16,-13-6 2-16,-3-2 5 16,-21-8 1-16,-6 3 0 15,-13-3-2 1,-6 1-1-16,-7 3-6 0,-9 13-5 16,-10 7-7-16,-12 20 3 0,-9 10-1 15,-12 20 1-15,1-4 6 16,-6 19 4-16,7-7-3 15,-7 16 1-15,9 1-1 16,-5 16 0-16,5-8 0 16,-4 5 0-16,12-20 0 15,-2-7 0-15,11-28 0 16,6-9 0-16,7-21-1 0,1-10-3 16,6-10-4-16,2-13-27 15,6-11-15-15,2-21-38 16,5-9-30-16,5-22-15 15,2 1-17-15,4-11 29 16</inkml:trace>
          <inkml:trace contextRef="#ctx0" brushRef="#br0" timeOffset="48382.1027">19732 4245 135 0,'29'-55'105'0,"-4"13"-4"16,8 4-4-16,-3 13-36 0,10 4-3 16,-4 6-16-16,12 11-9 15,2 6-15-15,13 5-4 16,2 1-7-16,11 7-10 15,-4 0-16-15,4 3-32 16,-13 0-20-16,0 1-65 16,-15-6-7-16,0 0-104 15</inkml:trace>
          <inkml:trace contextRef="#ctx0" brushRef="#br0" timeOffset="49399.1712">21549 3617 394 0,'1'-18'172'0,"-9"8"-3"15,-5 0-83-15,8 12-75 0,-7 4-14 16,-3 6-9-16,-8 13-3 16,-2 6 0-16,-5 12 2 15,5 2 8-15,0 8 2 16,5-6 3-16,2 14 0 16,3-3 0-16,5 14 2 15,7-6 1 1,8 14-1-16,12-14 0 15,11 11 1-15,5-8-2 16,13 6-1-16,-4-9-1 0,4 4 1 16,-7-12 0-16,-5-1-1 0,-12-14 2 15,-9-7-1-15,-11-7 2 16,-14-3 0-16,-6-6 2 16,-13 2 5-16,-8-6 1 15,-12 1 0-15,-2-5-1 16,-15-8-2-16,3-5-5 15,-16-11-3-15,8-6-4 32,-7-7-5-32,12-3-1 0,0-9-7 0,18 6-3 15,8-9-17-15,18-2-23 0,5-12-95 16,13-4 12-16,6-21-223 16</inkml:trace>
          <inkml:trace contextRef="#ctx0" brushRef="#br0" timeOffset="49426.8218">21625 3469 471 0,'56'-6'128'0,"16"-4"36"16,4 1-137-16,27 14-6 15,-7 10-10-15,22 10-7 16,-5 8-8-16,20 9-18 0,-18-4-24 16,2 5-120-1,-27 0 15-15,-10 6-285 16</inkml:trace>
          <inkml:trace contextRef="#ctx0" brushRef="#br0" timeOffset="45065.4919">15504 4057 240 0,'10'7'210'0,"3"-4"-55"16,4 0-143-16,10-3 141 0,4 4-151 15,7-4-6-15,-3 0-2 16,8-2 1-16,-6-1 2 15,-1-4 3-15,-4-1 4 16,6-2 4-16,-6 0 1 16,6 0 1-16,-5 3-3 15,7 2-3-15,-9 3-7 16,1 4-16-16,-12 1-19 16,-5 9-74-16,-12 1-46 15,-5 6-23-15,-9-6-103 0</inkml:trace>
          <inkml:trace contextRef="#ctx0" brushRef="#br0" timeOffset="45089.4308">15625 4351 420 0,'2'5'118'0,"1"0"25"0,1-5-117 16,9 5-21-16,7 0-10 15,11 0-2-15,3-2 0 16,7-1 0-1,-4-4 3-15,6 2 3 0,-10 0 1 16,5 2 2-16,-5 1 0 0,7 0 2 16,-3-1 0-1,9 1 0-15,-4 1-1 0,8-1-4 32,-4 0-8-32,5-1-57 0,-4 1-74 15,-2-6-1-15,-10-4-201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4:38.1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8B55322-FCAA-44FA-968A-6BF98C840658}" emma:medium="tactile" emma:mode="ink">
          <msink:context xmlns:msink="http://schemas.microsoft.com/ink/2010/main" type="inkDrawing" rotatedBoundingBox="4923,1905 11571,1732 11578,2012 4930,2184" semanticType="underline" shapeName="Other">
            <msink:sourceLink direction="with" ref="{56DE6C56-47FA-40A3-B9BF-84B081612C33}"/>
          </msink:context>
        </emma:interpretation>
      </emma:emma>
    </inkml:annotationXML>
    <inkml:trace contextRef="#ctx0" brushRef="#br0">0 140 333 0,'18'-12'90'15,"-1"5"24"-15,4 2-96 0,2 5-10 16,1 5-14-16,-3 7-8 0,1 1-1 16,-6-1 0-16,-1-2 4 15,-3-2 14-15,3-3 13 16,1-3 11-16,4-2 5 15,5 1 0-15,7-1-3 16,3 2-10-16,13 5-9 16,0-1-4-1,15 6-3-15,0 1-1 0,17 4-1 16,-4 1 0 0,19 2 0-16,-7-5 3 15,23-2 5-15,-6-1 3 16,27-7 5-16,0-2 0 0,22-1-1 15,-13-1-5-15,23 1-3 16,-19 0-4-16,24-2-1 16,-19-2-1-16,22 2 0 0,-16-3 0 15,27-4 1-15,-25-4 1 16,24-3 2-16,-16-4 1 16,29-5 1-16,-26 1 0 15,20-3 0-15,-21 4-3 16,23-3-2-16,-30 8 0 0,20 1-2 15,-24 7-1-15,14-1 2 16,-28 4 0 0,15 0-2-16,-29 0 0 0,14-5 1 15,-23-1-1-15,11-3 0 16,-25 3 0-16,14-1 1 16,-19 6-1-16,7 1 0 15,-20 5 0-15,0-2 0 16,-22 4-1-16,-3-2 0 15,-16 1-2-15,-2 1-1 16,-14 0-1-16,-3 1-1 16,-11-1-2-16,-4 1-2 15,-6 0-2-15,-4 1-4 16,-4-4-3-16,-6 3-18 16,-3 0-30-16,-10 0-88 15,-5 6 3-15,-11 1-204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07:52.1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5AC48B-15E2-4927-96D9-9D95F575B001}" emma:medium="tactile" emma:mode="ink">
          <msink:context xmlns:msink="http://schemas.microsoft.com/ink/2010/main" type="writingRegion" rotatedBoundingBox="27852,11518 21036,12579 20629,9964 27445,8903"/>
        </emma:interpretation>
      </emma:emma>
    </inkml:annotationXML>
    <inkml:traceGroup>
      <inkml:annotationXML>
        <emma:emma xmlns:emma="http://www.w3.org/2003/04/emma" version="1.0">
          <emma:interpretation id="{A0297FA3-FD0F-4F01-AA72-1217758D6206}" emma:medium="tactile" emma:mode="ink">
            <msink:context xmlns:msink="http://schemas.microsoft.com/ink/2010/main" type="paragraph" rotatedBoundingBox="27852,11518 21036,12579 20629,9964 27445,8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DB7F0C-8D63-44C9-812E-BF34F061B948}" emma:medium="tactile" emma:mode="ink">
              <msink:context xmlns:msink="http://schemas.microsoft.com/ink/2010/main" type="line" rotatedBoundingBox="27852,11518 21036,12579 20629,9964 27445,8903"/>
            </emma:interpretation>
          </emma:emma>
        </inkml:annotationXML>
        <inkml:traceGroup>
          <inkml:annotationXML>
            <emma:emma xmlns:emma="http://www.w3.org/2003/04/emma" version="1.0">
              <emma:interpretation id="{1BDE8F0B-4654-40EA-A81B-9AF2F0C0D007}" emma:medium="tactile" emma:mode="ink">
                <msink:context xmlns:msink="http://schemas.microsoft.com/ink/2010/main" type="inkWord" rotatedBoundingBox="27728,10723 24899,11163 24624,9399 27453,89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362 11 421 0,'22'-4'122'15,"-21"-2"34"-15,-4 7-116 16,-1 11-19-16,-11 22-2 16,-7 13-12-16,-7 31-4 15,-5 7-2-15,-9 34 0 16,7-3 0-16,-3 31 0 16,9-13-1-16,-6 21 1 15,10-24-1-15,-1 4 1 16,8-32 1-16,6 0-1 15,9-32 0-15,4-11-1 16,12-24 0-16,10-12 1 16,3-23 0-16,13-18 2 15,4-15 0-15,13-29 1 0,-2-12-1 16,11-31-1-16,-8-4-1 16,4-31 0-16,-10 5 0 15,2-28-1-15,-14 18 0 16,-6-14-1-16,-10 28 1 15,-10 10-1-15,-14 36 0 16,-14 17 2-16,-10 28 0 16,-15 22-2-16,-3 21-2 15,-18 34-22-15,0 14-47 0,-23 32-92 16,-2 10-5-16,-51 19-214 16</inkml:trace>
          <inkml:trace contextRef="#ctx0" brushRef="#br0" timeOffset="-632.6131">-514 157 473 0,'6'-8'103'0,"-6"10"46"0,-1 4-142 15,-2 19-7 1,-2 8-6-16,-5 25-15 0,-3 5-11 15,-14 21-7-15,-2-5 5 16,-8 19 3-16,-3-7 15 16,-5 15 13-16,2-15 12 15,-4 11 12-15,9-19 4 16,1 4 3-16,11-18-2 0,5-1-4 16,13-18-13-16,8-2-4 15,7-15-5 1,6-7-3-16,8-10-1 0,8-14 0 15,2-19 1-15,9-21 1 16,4-9 0-16,9-25 2 16,-5 0 0-16,9-16 0 15,-8 6 2-15,1-18 6 16,-9 13 3-16,0-19 2 16,-12 11 2-16,1-6-1 15,-10 21-6-15,-8 4 2 16,-6 27-3-16,-13 11 2 15,-14 18-2-15,-13 12-1 16,-5 16-3-16,-14 12-4 16,1 13-4-16,-1 9-7 15,11 1-5-15,7 1-19 0,15-6-23 16,12-3-94 0,11-8 10-16,4-2-220 0</inkml:trace>
          <inkml:trace contextRef="#ctx0" brushRef="#br0" timeOffset="-1244.9448">-1578 571 291 0,'-2'3'84'0,"2"-6"15"0,7-1-72 16,11-4-26-16,11-8 2 16,3-2 5-16,9-8 1 15,-1-5-1-15,9-7 0 16,-5-2-2-16,11-8-2 16,-2 1-3-16,8-11 0 15,-7 6 0-15,6-7 4 16,-16 7 3-16,0 1 4 15,-11 14 4-15,-10 8 4 16,-11 13-1-16,-3 7 2 16,-9 9 0-16,-11 10-9 15,-3 11-3-15,-13 21-4 16,-8 13-5-16,-12 21-5 16,-3 8 5-16,-10 20 2 15,1-1 0-15,-9 23 1 0,7-7 3 16,-10 12 5-16,7-15 1 15,-10 5 0-15,9-26-2 16,-2 5-2-16,8-19-5 16,0 4-4-16,14-19 0 15,-2 0-4-15,10-17-3 16,2-7-8-16,7-14-8 16,3-4-66-16,7-11-57 0,5-4-9 15,7-8-158 1</inkml:trace>
        </inkml:traceGroup>
        <inkml:traceGroup>
          <inkml:annotationXML>
            <emma:emma xmlns:emma="http://www.w3.org/2003/04/emma" version="1.0">
              <emma:interpretation id="{B03664EC-1B11-4980-894D-B4B1033032D4}" emma:medium="tactile" emma:mode="ink">
                <msink:context xmlns:msink="http://schemas.microsoft.com/ink/2010/main" type="inkWord" rotatedBoundingBox="25008,10914 23700,11117 23461,9581 24769,9378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42836.3921">-2114 126 154 0,'-7'6'71'0,"-5"2"4"16,-1 4-34-16,-3 1-15 15,-2 2-10-15,2 4-3 16,0-6 0-16,-2 5 13 16,2-6 21-16,-3 3-4 15,0-5-4-15,-3 2 2 16,0-4-19-16,-2 1-18 15,4-3 4-15,-7 3 4 16,1 1-5-16,-9 6 2 16,-2 1 2-16,-7 6 3 0,3 1 0 15,-6 5 2-15,5-1-2 16,-2 4-3-16,3-2-3 16,-6 5-2-16,8-6-3 15,-7 9 3-15,3-4 1 16,-2 9 3-16,2-5-1 15,-4 10 1-15,9-5-3 0,-5 3-2 16,8-10-2-16,3 3 1 16,8-12-1-16,1-2 0 15,8-8 1-15,3-1-2 16,5-7 0-16,0-4 0 16,4 1-1-16,0-1 0 15,4-2-1-15,1 0 1 16,-1 1-1-16,7 2 0 15,0-2 0-15,7 1 1 16,4-1 0-16,8 0 3 16,2-1 0-16,11 2 2 15,1 2 0-15,9 3 0 16,-3 5-3-16,7 6-1 16,-7 4 0-16,2 4-1 15,-8 3 1-15,0 1 4 16,-7-5 1-16,1 5 0 15,-6-5 0-15,-1 8-1 16,-7-4-3-16,-1 3 0 16,-6-2-2-16,-3 2-1 0,0-6 1 15,-1 2-1-15,-3-3 1 16,2 0-2-16,-6-5 1 16,-1-4 0-16,-2-4-2 15,0-6-2-15,-3-5-2 16,3-2-5-16,0-2-6 15,-3 0-7-15,-2 1-4 0,-1 5-15 16,-4 2-34-16,-5 6-90 16,1 1 9-16,-7 1-227 15</inkml:trace>
        </inkml:traceGroup>
        <inkml:traceGroup>
          <inkml:annotationXML>
            <emma:emma xmlns:emma="http://www.w3.org/2003/04/emma" version="1.0">
              <emma:interpretation id="{F9D4FA77-5DEE-41A1-A312-7680D7BDF055}" emma:medium="tactile" emma:mode="ink">
                <msink:context xmlns:msink="http://schemas.microsoft.com/ink/2010/main" type="inkWord" rotatedBoundingBox="23225,12238 21036,12579 20629,9964 22818,96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765235.7761">-5394 1282 422 0,'8'-25'96'0,"-2"2"41"0,-1 3-126 0,-10 0 0 16,-6 7-2-16,-11-1-4 15,-8 4 1-15,-9 1 4 16,-1 6 1-16,-3 5 1 16,8 2 0-16,-5 7-3 15,11 0-6-15,-2 8-5 16,8 5-4-16,-5 13 0 15,9 4-1-15,-2 13 1 16,5 2 3 0,4 7 2-16,8-7 1 0,7 1 0 15,5-13 0-15,9-5 0 16,3-16-1-16,5-10 3 0,2-14 1 16,8-15 2-16,2-15 1 15,10-18 0 1,-2-7-2-16,7-14 0 0,-5 5-3 15,0-5 1-15,-9 14 0 16,-2 2 0-16,-9 15-1 16,-4 6 1-16,-8 14-2 15,-3 5-1-15,-6 10 0 16,-3 11 1-16,-5 9 1 0,-1 23 3 16,-3 16 1-16,-2 41 2 15,0 11 0-15,-3 47-2 16,-3 12-2-16,-6 40-1 15,-4-6-3-15,-11 32 1 16,-3-38 4-16,-8-2 8 16,4-49 0-16,-4-17 2 15,11-48 0-15,-3-10-6 16,7-27-12-16,-2-4-13 16,3-18-9-16,-4-5-39 15,6-8-38-15,-2-12-64 0,7-10-16 16,5-13-108-16</inkml:trace>
          <inkml:trace contextRef="#ctx0" brushRef="#br0" timeOffset="114564.4176">-4667 634 215 0,'-15'12'89'0,"2"1"10"0,3-1-59 16,1 4-9-16,2 2-15 15,-1 2-7-15,2 1-8 16,0 4 2-16,2-5 0 16,1 1 4-16,0-3 1 15,0-2 3-15,2-2-1 16,-2 0 6-16,-2-4-1 16,2 5 0-16,1-5-2 0,-3-1-3 15,5-1-6-15,2 1-2 16,1-3-1-16,4 0-1 15,0 1 0-15,2-1 1 16,1 2-1-16,2-3 0 16,0 4 0-16,4 0 0 15,-1-2-1-15,2 1 0 16,1-1 0-16,0-2 1 16,-5 0 0-16,4 0 0 15,-2-1 1-15,1 2 1 16,-1 0 2-16,6 1 3 15,-2-1 1-15,4 2 1 16,1-3-1-16,1 3-1 16,-3-4-2-16,-3 1 0 15,-8 0 1-15,-2 4 0 0,-7 0 0 16,-7 10 0-16,-5 2-3 16,-3 10-2-16,-9 1-2 15,-3 3 0-15,-2-7 1 16,-3 3 2-16,-1-12 2 15,-3 0 3-15,2-4 1 16,-8 1 1-16,2-4-1 16,-8 2 1-16,2 0-2 15,-4-3-1-15,8-3-2 16,-1 2-2-16,10-4-4 0,2-5-2 16,7-2-1-16,2-1-3 15,7-2-2-15,3-5-7 16,6-1-4-16,4-5-20 15,5-2-17-15,9-7-84 16,3-1 9-16,8-6-189 16</inkml:trace>
          <inkml:trace contextRef="#ctx0" brushRef="#br0" timeOffset="115460.6741">-4577 614 133 0,'4'-9'56'0,"-1"0"11"0,-2 2-33 16,1 1-1-16,-2 1-6 16,0 2-5-16,-2 3-10 15,1 0-3-15,-1-1-7 0,1 1 4 16,-1 0 2-16,2-3 3 15,2 0 3-15,1-3 8 16,-2 2 0-16,2-1 6 16,-1 2 0-16,-1 2-1 15,-1 1-7-15,5 0-3 16,0 0-9-16,9-2-2 16,2 0-2-16,13-6 0 15,4-4-1-15,8-5 0 16,0-4 1-16,9-5 3 15,-6 4 2-15,1 0 2 16,-8 7 0-16,0 3 0 16,-11 6-2-16,-2 2-2 15,-7 5-4-15,0 4-2 16,-4 2-1-16,-4 5-1 16,-6 1-1-16,-3 5 0 15,-5-2 0-15,-7 5 0 0,1-5 0 16,-5 4 1-16,-4-5-2 15,0 4-4-15,-1-3-4 16,-4 0-24-16,6-2-22 16,0-1-79-16,1-3 2 15,-1-1-169-15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5:52.6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1B5E93-AF19-42B2-A1C3-07DEE4840886}" emma:medium="tactile" emma:mode="ink">
          <msink:context xmlns:msink="http://schemas.microsoft.com/ink/2010/main" type="inkDrawing" rotatedBoundingBox="24368,8433 25964,6173 26596,6620 25001,8880" hotPoints="24691,8008 25872,7006 25218,9465" semanticType="enclosure" shapeName="IsoscelesTriangle"/>
        </emma:interpretation>
      </emma:emma>
    </inkml:annotationXML>
    <inkml:trace contextRef="#ctx0" brushRef="#br0">23187 6934 369 0,'27'-17'107'15,"3"-6"24"-15,14-7-103 16,3-1-14-16,9-11-7 16,-1 4-4-16,10-13 1 15,-5 1 0-15,11-7 5 16,-5 3 3-16,13-11 5 16,-8 7 2-16,15-12 6 15,-6 4-3-15,16-16-2 16,-9 4-4-16,10-11-3 0,-14 9-4 15,9-6-3-15,-17 14-2 16,6-3-2-16,-11 16-1 16,1-1-2-16,-16 13 1 15,-7 6-2-15,-15 16 2 16,-10 5-1-16,-13 12 0 16,-6 9 0-16,-11 11 1 15,-13 15 0-15,-7 11 0 16,-16 25 0-16,-6 7-1 0,-15 28 0 15,0 0 0-15,-18 24-1 16,8-5 2-16,-14 20 0 16,10-9-2-16,-15 18-1 15,11-16 1-15,-11 18-2 16,14-24 0-16,-11 9 2 16,22-22 1-16,-5 9 0 15,15-24 1-15,1 7 0 16,18-23 0-16,-1-6-2 15,13-21-2-15,2-3-5 16,12-22-3-16,1-1-15 16,7-12-12-16,2-5-120 15,6-5 26-15,6-7-293 16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5:50.3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AD3820-5F67-4B68-8428-C7B231A1F1AF}" emma:medium="tactile" emma:mode="ink">
          <msink:context xmlns:msink="http://schemas.microsoft.com/ink/2010/main" type="writingRegion" rotatedBoundingBox="19736,7517 27979,8298 27692,11330 19449,10549"/>
        </emma:interpretation>
      </emma:emma>
    </inkml:annotationXML>
    <inkml:traceGroup>
      <inkml:annotationXML>
        <emma:emma xmlns:emma="http://www.w3.org/2003/04/emma" version="1.0">
          <emma:interpretation id="{1125B861-52D2-40C6-A804-98B483FF4A31}" emma:medium="tactile" emma:mode="ink">
            <msink:context xmlns:msink="http://schemas.microsoft.com/ink/2010/main" type="paragraph" rotatedBoundingBox="19736,7517 27535,8256 27346,10249 19547,9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6A1B72-2D2E-4EA0-B2B8-9F0B141AE228}" emma:medium="tactile" emma:mode="ink">
              <msink:context xmlns:msink="http://schemas.microsoft.com/ink/2010/main" type="line" rotatedBoundingBox="19736,7517 27535,8256 27346,10249 19547,9510"/>
            </emma:interpretation>
          </emma:emma>
        </inkml:annotationXML>
        <inkml:traceGroup>
          <inkml:annotationXML>
            <emma:emma xmlns:emma="http://www.w3.org/2003/04/emma" version="1.0">
              <emma:interpretation id="{DF9F1414-754F-421B-8395-2872BEE3D529}" emma:medium="tactile" emma:mode="ink">
                <msink:context xmlns:msink="http://schemas.microsoft.com/ink/2010/main" type="inkWord" rotatedBoundingBox="19736,7517 27535,8256 27346,10249 19547,95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18140 7518 397 0,'4'7'90'0,"2"-9"34"0,6-6-110 16,3 3-15-16,8-5 3 15,2-3 1-15,7-2-1 16,-1 2 1-16,9-9 1 15,-3-1 1-15,9-7-1 16,-4 0 1-16,11-12 0 16,-5 4 2-16,10-8 1 15,-3 4 2-15,9-6 2 16,-5 3-1-16,5-8-2 16,-7 5-2-16,6-7-2 15,-12 9-2-15,2-12-2 16,-6 10 0-16,3-2-1 0,-10 7 0 15,4 3 0-15,-10 15 0 16,0 3 1-16,-9 9-1 16,-1 5-1-16,-11 3 1 15,-2 1 0-15,-6 4 0 16,-3 4 4-16,-4-1 1 16,-4 12 1-16,-4 7 0 15,-8 12 0-15,-4 6-3 0,-10 18-1 16,3-3-1-16,-13 12-1 15,2-6 1-15,-6 12 0 16,1-7 0-16,-3 11 0 16,3-6 0-16,-8 11 1 15,6-9-1-15,-7 15 0 16,2-12 0-16,-9 5 0 16,8-9-1-16,-7 4 1 15,8-11-1-15,1 5 1 16,8-11 0-16,0 4-1 15,9-10 1-15,-1 2-1 16,9-10-1-16,1 2-1 16,5-13 0-16,2 6-3 15,3-8 0-15,0-2-2 16,5-9 1-16,0 3-6 16,5-10-2-16,2 0-23 15,6-3-41-15,2 3-69 0,5-6-10 16,2 2-148-16</inkml:trace>
          <inkml:trace contextRef="#ctx0" brushRef="#br0" timeOffset="1299.2139">19950 7568 269 0,'-7'0'97'0,"4"-3"8"0,-2 0-61 16,5-1-35-16,0 1 0 16,2 1-1-16,-2 1-3 15,1 2-1-15,3 3-1 16,-3-1-4-16,6 2 2 15,0 1 4-15,3-1 11 16,3-3 5-16,10 0 9 16,2-1 2-16,12-2 2 15,7-1-11 1,19 4-3-16,2 1-8 0,21 4-5 16,-3 1-4-16,14-1-1 15,-9-6-1-15,13-6 0 16,-13-6 0-16,18-8 2 15,-14-2 1-15,12-9 2 16,-13 3 2-16,7-4 1 16,-18 4 2-16,3 2 1 0,-16 9-2 15,1-2-1-15,-15 6 0 16,-2 5-4-16,-13 4-2 16,-1 3-1-16,-14 3-2 15,-5 1-2-15,-9-1-1 16,-4-1 0-16,-5-2 1 15,-7 5-2-15,2 0 2 16,-5 0-2-16,-3 1-5 0,-5 1-2 16,1 3-3-16,-5 1-5 15,6 4-5-15,-3 5-41 16,8 4-91-16,-4 2 12 16,3-3-245-16</inkml:trace>
          <inkml:trace contextRef="#ctx0" brushRef="#br0" timeOffset="2916.9163">21877 8236 429 0,'-30'-5'123'0,"7"-5"28"15,13 1-127-15,5-6-6 16,7 0-14-16,5-8-6 16,3 2-1-16,9-9 0 0,3 3 1 15,10 1 3-15,1 4 2 16,13 2 6-16,4 10 4 15,17 5 7-15,4 8 2 16,32 9 2-16,3 3-3 16,39 5-5-16,1 0-7 15,33 1-5-15,-11-7-3 16,31 1 0-16,-22-9 0 0,29-1-1 16,-23-6 1-16,23-1 1 15,-29 0 0-15,14-1 1 16,-28 0 3-16,20-1 0 15,-32-1 0-15,15-3-1 16,-24 0-1-16,6-2-3 16,-30 1-1-16,3 5 0 15,-26 2 0-15,-5 5-1 16,-26 4-3-16,-4 3-6 16,-23 0-3-16,-8 0-8 15,-12-4-2-15,-5-1-7 16,-11-1-2-16,-6-3-124 15,-8 1-7-15,-12 1-41 16,-5-1-58-16</inkml:trace>
        </inkml:traceGroup>
      </inkml:traceGroup>
    </inkml:traceGroup>
    <inkml:traceGroup>
      <inkml:annotationXML>
        <emma:emma xmlns:emma="http://www.w3.org/2003/04/emma" version="1.0">
          <emma:interpretation id="{6413E8DE-C5C3-4E19-A1F1-DAC5E1E0A3AF}" emma:medium="tactile" emma:mode="ink">
            <msink:context xmlns:msink="http://schemas.microsoft.com/ink/2010/main" type="paragraph" rotatedBoundingBox="23449,10034 27788,9172 28037,10425 23698,11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B283BC-DC3F-43FB-A975-90800665B027}" emma:medium="tactile" emma:mode="ink">
              <msink:context xmlns:msink="http://schemas.microsoft.com/ink/2010/main" type="line" rotatedBoundingBox="23449,10034 27788,9172 28037,10425 23698,11287">
                <msink:destinationLink direction="with" ref="{87DDEE8E-80B2-4582-B8D5-3C91FE7D20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F5ECCC-25CB-4B84-AEFE-2554708BC463}" emma:medium="tactile" emma:mode="ink">
                <msink:context xmlns:msink="http://schemas.microsoft.com/ink/2010/main" type="inkWord" rotatedBoundingBox="23449,10034 27788,9172 28037,10425 23698,11287"/>
              </emma:interpretation>
              <emma:one-of disjunction-type="recognition" id="oneOf1">
                <emma:interpretation id="interp1" emma:lang="" emma:confidence="0">
                  <emma:literal>07520</emma:literal>
                </emma:interpretation>
                <emma:interpretation id="interp2" emma:lang="" emma:confidence="0">
                  <emma:literal>wo 75 20</emma:literal>
                </emma:interpretation>
                <emma:interpretation id="interp3" emma:lang="" emma:confidence="0">
                  <emma:literal>do 75 20</emma:literal>
                </emma:interpretation>
                <emma:interpretation id="interp4" emma:lang="" emma:confidence="0">
                  <emma:literal>00 75 20</emma:literal>
                </emma:interpretation>
                <emma:interpretation id="interp5" emma:lang="" emma:confidence="0">
                  <emma:literal>wo 7520</emma:literal>
                </emma:interpretation>
              </emma:one-of>
            </emma:emma>
          </inkml:annotationXML>
          <inkml:trace contextRef="#ctx0" brushRef="#br0" timeOffset="5702.7195">22648 9522 302 0,'1'7'81'0,"4"-6"23"0,-1 1-83 15,2 0-12-15,3-1-4 16,-3 1 0-16,-1 0-5 16,-3 3 2-16,-2 1-1 15,-2 8 2-15,-4 2 0 0,-6 9 6 16,-1 0 3-1,-7 5 6-15,3-2 0 16,-3 2 2-16,5-3-4 16,5 2-4-16,4-4-6 15,-1 2-2-15,7-4-3 0,5 2-1 16,-3-8 0-16,3 3 0 16,3-7-1-16,4-3 0 15,-1-7 0-15,11-6 0 16,-1-7 2-16,9-8 0 15,0-6 1-15,3-10 0 16,-1-5 0-16,1-7 0 16,-5 3-1-16,2-9-1 15,-7 11-5-15,1-2-46 16,-6 9-81-16,-5-2 8 16,-8 8-222-16</inkml:trace>
          <inkml:trace contextRef="#ctx0" brushRef="#br0" timeOffset="6562.414">23474 8893 270 0,'-11'-2'97'0,"-2"2"8"15,1 2-75-15,-3 1-11 16,0 4-14-16,-2 3-4 16,1 0-1-16,-2 1-1 15,4 1 1-15,-2 1 0 0,1 4 0 16,-5 3 2-16,0 3 0 16,-5 9 1-16,-2 1-1 15,-4 5 7-15,1-1 2 16,0 4 5-1,7-4 1-15,0 1 0 0,8-2-6 16,5 4-5-16,3-5-4 16,4 2-1-16,3-6-1 15,5-1 1-15,0-8-2 0,3-3 2 16,2-5 0-16,8-8 2 16,-1-4 2-16,9-9 3 15,4-6 2-15,7-12 0 16,1-6-1-16,8-9-1 15,-1 0-2-15,2-8-1 16,-9 5-1-16,0-2 0 16,-15 10-1-16,-1-7 0 15,-9 11 0-15,-4-1-1 16,-9 11 0-16,-7-2-2 16,-6 8-3-16,-11 3-5 15,-2 4-2-15,-4 1-3 16,5-1-2-16,7 1-10 15,6-3-4-15,9-3-15 16,6 0-9-16,5 3-71 0,-1 0 10 16,6 5-26-16,4 3 7 15</inkml:trace>
          <inkml:trace contextRef="#ctx0" brushRef="#br0" timeOffset="7301.4117">24042 8749 141 0,'-1'-2'53'0,"-1"0"10"16,-3-3-32-16,3 4-3 16,-1-3 3-16,1 3 10 15,1-1-3-15,2 4 0 16,-1-4-7-16,2 4-2 15,0-1-8-15,-2-1 1 0,-2 0-4 16,-1 4 0-16,1-3-5 16,-3-1-5-16,2 2-5 15,4 0 1-15,1-1 1 16,3 3 3-16,3-1 2 16,1 2 3-16,0-2-1 15,1 2-2-15,-1-2-5 16,2 2-1-16,1-1-2 15,0 1-3-15,1-2 1 0,2 2 1 16,-5-3-1-16,1 1 0 16,-2-3 0-1,-3 0 0-15,-2 0 0 0,1-2 1 16,-5 2 0-16,3 2-1 16,2 3 0-16,-3 2 1 15,-1 4 0-15,1 7 0 16,-4 6 0-16,-8 6 0 15,-1 0-1-15,-9 11 1 16,-2-3 0-16,-6 9 0 16,1-4 0-16,-6 15-1 15,0-5 1-15,-4 15-1 16,6-8 0-16,-4 6 1 16,7-13-1-16,5-3-1 15,8-18 0-15,5-6-3 16,5-12-2-16,1-8-7 0,3-4-5 15,2-2-12-15,-1-7-7 16,5-6-68-16,4-4-25 16,-1-12-17-16,-1-5-73 15</inkml:trace>
          <inkml:trace contextRef="#ctx0" brushRef="#br0" timeOffset="7600.6866">23941 9107 195 0,'8'0'107'16,"5"7"-5"-16,1-4-50 0,7 7-16 15,1-2-27-15,6 9-22 16,-1-5-15-16,3 2-12 16,-4-2-13-16,2 1-46 15,-4-6 17-15,2-4-103 16</inkml:trace>
          <inkml:trace contextRef="#ctx0" brushRef="#br0" timeOffset="8043.2256">24773 9019 179 0,'-5'5'196'0,"-7"-2"-46"0,-6-9-2 15,3 2-102-15,3 3-25 16,4-3-12-16,1 4-13 16,1 2-5-16,-3 0-2 0,-1 3-1 15,0 1 3-15,0-1 2 16,2 4 4-16,2-3 1 15,1-1 1-15,0 5 1 16,3 4 0-16,4 5 1 16,-1 5 0-16,8 11 1 15,2 1 0-15,7 12-1 16,-1-3 0-16,6 7 0 16,-1-11-1-16,1 7 1 15,0-13 0-15,1 0 0 16,-6-9 1-16,2 3 1 15,-7-11-1-15,-5 2 4 16,-6-5 1-16,-10 1 1 16,-7 1 0-16,-10 3 1 15,-3 0-2-15,-12 1-1 16,3 1-1-16,-8-4-1 0,7-4 0 16,-7-3-2-16,12-3-2 15,-7-6-3-15,12-2-4 16,-2 0-5-16,7-6-4 15,0-6-33-15,8-1-37 16,3-12-62-16,9-5-20 16,5-18-118-16</inkml:trace>
          <inkml:trace contextRef="#ctx0" brushRef="#br0" timeOffset="8554.8658">24759 8861 406 0,'12'10'122'0,"-12"-11"24"0,7 2-108 16,6 3-28-16,8 2-5 15,6 3-5-15,10 1-9 16,1-2-9-16,12-3-61 16,-6-5-67-16,5-8-5 0,-10-7-172 15</inkml:trace>
          <inkml:trace contextRef="#ctx0" brushRef="#br0" timeOffset="9064.1979">25399 8496 251 0,'-15'3'115'15,"-2"1"7"-15,4-3-64 16,-1 1-14-16,4 1-19 16,5-3-10-16,2 2-10 15,5 0-2-15,3 1-3 16,5 4 0-16,0 3 2 15,6 1 2-15,1 3-1 0,4 2 2 16,-2-1-2-16,1 0 0 16,-5-2-2-16,-2 1 0 15,-6-4 0-15,-4 1 1 16,-6 4-1-16,-9 5 2 16,-3 2-1-1,-8 6 1-15,-4 3-2 0,-8 6 0 16,4-2 0-16,-7 5 1 15,3-5 0-15,0 3 1 16,8-8 0-16,4-4 1 16,10-9-2-16,4-2-1 15,6-5-1-15,6-4-1 16,4 1 0-16,5-4 2 16,4-1 0-16,11-10 2 15,3-2-1-15,11-9 2 16,1 3-2-16,8-1-2 15,-6 6 0-15,8-1-7 0,-11 4-5 16,6-1-18 0,-9 1-18-16,0 1-92 0,-13 2 13 15,-2 4-211-15</inkml:trace>
          <inkml:trace contextRef="#ctx0" brushRef="#br0" timeOffset="9584.8978">26141 8564 401 0,'-5'-20'119'0,"-2"-6"27"16,-5 1-109-16,6 5-22 15,4 5-11-15,-3 5-11 16,-2 8-11-16,-6 9-18 16,2 6-9-16,-11 12-10 0,0 7 7 15,-3 13 25-15,2-4 21 16,-2 9 24-16,10-5 14 15,7 3 1-15,6-7-15 16,9 4-6 0,5-10-9-16,8-3-2 0,1-14-1 15,11-7 1-15,-1-11-2 16,9-14 2-16,-5-10 0 16,10-16-1-16,-7-4-1 15,5-13-1-15,-6 4-1 0,-4-10 1 16,-10 11 4-16,-10-4 5 15,-9 13 1-15,-14 0 1 16,-7 11-2-16,-11 4-7 16,0 11-9-16,-14 9-40 15,4 8-85-15,-13 15-16 16,1 10-57-16,-13 6 9 16</inkml:trace>
          <inkml:trace contextRef="#ctx0" brushRef="#br0" timeOffset="4908.7083">22010 9271 330 0,'10'-1'89'16,"-2"-4"27"-16,4 1-91 16,5 0-16-16,1-3-2 0,2 0-2 15,0-1-4 1,1-4 2-16,-1-1 1 0,2-4 2 16,1 2 1-16,5-3 1 15,-3 0-1-15,5-4 0 16,0 4-2-16,2-5 1 15,-6 1-2-15,7-3 0 16,-3 2-2-16,5-3-1 16,-3 4 0-16,4-3 0 15,-6 4 0-15,0-3-1 16,-5 8 0-16,-2-3-1 16,-8 9 1-16,-2 4-2 15,-4 4 0-15,-6 0-2 16,-3 4 1-16,-3 6 1 15,-4 2 1-15,-6 15 3 16,-2 4 4-16,-10 14 1 16,-3 2 1-16,-6 8 0 0,1-5-2 15,-3 10-1-15,4-10-2 16,2 8-1-16,4-6-2 16,1 2-2-16,5-9-2 15,0-2-9-15,5-12-11 16,0-3-29-16,3-4-16 15,-3 3-63-15,1 0-5 0,-8 8-109 16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6:14.7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DDEE8E-80B2-4582-B8D5-3C91FE7D2011}" emma:medium="tactile" emma:mode="ink">
          <msink:context xmlns:msink="http://schemas.microsoft.com/ink/2010/main" type="inkDrawing" rotatedBoundingBox="19075,10877 28938,10954 28935,11418 19072,11341" semanticType="underline" shapeName="Other">
            <msink:sourceLink direction="with" ref="{6AB283BC-DC3F-43FB-A975-90800665B027}"/>
          </msink:context>
        </emma:interpretation>
      </emma:emma>
    </inkml:annotationXML>
    <inkml:trace contextRef="#ctx0" brushRef="#br0">269-5 217 0,'-19'-5'95'0,"1"3"10"15,-5-1-51-15,6 1-18 0,-4 5-1 16,4 4-17 0,-3-4-1-16,5 7-3 0,-3-3 1 15,6-2-3-15,-3 0 3 16,2 5-1-1,0-4 5-15,1 6-1 0,1 1 3 16,1 1-3-16,1-4 0 16,4-1-4-16,4-2-2 15,2 0-4-15,4-1 0 16,4 4-3-16,4 0 0 16,2 2 0-16,6 3 0 15,3 0-1-15,10-2 1 16,1-1-2-16,15-4 3 15,-3-1-1-15,14-6 0 16,-3-1 0-16,14 0 0 0,-8 0-2 16,11-1 1-16,-9 1-1 15,9 3 0-15,-7 0 0 16,15 2-1-16,-5 0-1 16,20 2-1-1,-7-5 0-15,21-1 0 0,-11-1 0 16,15 0 0-16,-11-1 0 15,24 2 0-15,-8 3 1 16,19-3-1-16,-14 3 0 0,25-1 0 16,-15 0 0-16,25 0 0 15,-13 2 1-15,25-1-1 16,-22 1 0 0,26 0 0-16,-22-2 0 15,21 4 1-15,-19-4-1 0,28 0 0 16,-24-1 0-16,23 1 1 15,-20-4-1-15,26 2 0 16,-19-1-1-16,21-1 1 16,-22-4 0-16,27 0-1 15,-21-5 0-15,23-4 0 16,-24 1 0-16,29-3 0 16,-27-3 0-16,28-1 1 15,-28 2 0-15,26 0 0 0,-22 5 0 16,20-6 0-1,-32 6 1-15,25 1-1 0,-26 1 0 16,18-1 0-16,-25 9 0 16,15-5 0-16,-27 4 0 15,19-1 0-15,-29 4 0 16,9-3 0-16,-23 6 0 16,7-2 0-16,-27 5 0 15,5 3 0-15,-21 2 0 16,8 3 1-16,-23 2-1 15,1 2 0-15,-19 0-1 16,-2 6 1-16,-18-3-1 16,-6 5-1-16,-12-2-2 15,-6 5-3-15,-11-5-3 0,-6 7-5 16,-4-3-4-16,-11 6-17 16,-2-1-31-16,-14 9-95 15,-4-4 10-15,-25-4-230 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5:27.4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B07EE23-3584-43FD-95E7-354B307DA5C1}" emma:medium="tactile" emma:mode="ink">
          <msink:context xmlns:msink="http://schemas.microsoft.com/ink/2010/main" type="writingRegion" rotatedBoundingBox="1884,8806 26423,10695 25897,17529 1358,15641"/>
        </emma:interpretation>
      </emma:emma>
    </inkml:annotationXML>
    <inkml:traceGroup>
      <inkml:annotationXML>
        <emma:emma xmlns:emma="http://www.w3.org/2003/04/emma" version="1.0">
          <emma:interpretation id="{783FD223-B8E1-4F78-851F-BC5F7792F0E2}" emma:medium="tactile" emma:mode="ink">
            <msink:context xmlns:msink="http://schemas.microsoft.com/ink/2010/main" type="paragraph" rotatedBoundingBox="1884,8806 26423,10695 26183,13818 1644,11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B6FC2A-6B1B-4F63-AF07-E9ECC9CA2519}" emma:medium="tactile" emma:mode="ink">
              <msink:context xmlns:msink="http://schemas.microsoft.com/ink/2010/main" type="inkBullet" rotatedBoundingBox="1862,9097 3162,9197 2944,12029 1644,11929"/>
            </emma:interpretation>
          </emma:emma>
        </inkml:annotationXML>
        <inkml:trace contextRef="#ctx0" brushRef="#br0">1195 8108 365 0,'-18'5'108'0,"-5"-5"26"0,-4 10-99 16,6 10-19-16,-11 16-3 16,4 7-10-16,-10 22-1 15,1-4-2-15,-7 9 1 16,5-8 0-16,-5 9 4 15,4-8 1-15,-7 13 5 16,6-1 3-16,-11 21 0 16,7-1-3-16,-11 18-2 15,8-4-4-15,-12 21-2 16,9-12-2-16,-4 25 0 0,12-9-1 16,-1 20 0-16,15-16 0 15,4 18 0-15,10-26 0 16,6 4-1-16,8-27 1 15,11-5 1-15,5-25 0 16,13-9 1-16,7-23 0 16,15-4 1-16,-1-16-2 15,14-8 1-15,-4-11-2 16,5-9 3-16,-6-12 0 0,9-15 3 16,-6-6 2-16,11-26 1 15,-4-9 0 1,15-25-1-16,-9-4-1 0,13-23-3 15,-14 7 0-15,3-17 0 16,-18 10-2-16,4-23 0 16,-14 15 0-16,0-22-1 15,-12 17 0-15,-1-23 0 16,-13 18-1-16,-4-20 1 16,-10 25-1-16,-1-11 0 15,-5 31 0-15,-6 3 1 16,-4 32 0-16,-10 15 2 15,-9 29-1-15,-11 27 0 16,-7 30-2-16,-14 35-5 16,-3 20-5-16,-21 31-9 15,0 5-8-15,-13 22-20 0,11-9-16 16,-9 6-58-16,17-26-30 16,2-2-21-16,19-33-65 15</inkml:trace>
      </inkml:traceGroup>
      <inkml:traceGroup>
        <inkml:annotationXML>
          <emma:emma xmlns:emma="http://www.w3.org/2003/04/emma" version="1.0">
            <emma:interpretation id="{1B7CE543-00E5-4230-95D1-CCEF3B7E994B}" emma:medium="tactile" emma:mode="ink">
              <msink:context xmlns:msink="http://schemas.microsoft.com/ink/2010/main" type="line" rotatedBoundingBox="3924,8963 26423,10695 26211,13444 3712,11712"/>
            </emma:interpretation>
          </emma:emma>
        </inkml:annotationXML>
        <inkml:traceGroup>
          <inkml:annotationXML>
            <emma:emma xmlns:emma="http://www.w3.org/2003/04/emma" version="1.0">
              <emma:interpretation id="{BC42CCBF-A5CB-4751-AE11-2D7776BBD7CD}" emma:medium="tactile" emma:mode="ink">
                <msink:context xmlns:msink="http://schemas.microsoft.com/ink/2010/main" type="inkWord" rotatedBoundingBox="3877,9563 11650,10161 11502,12085 3729,114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24.1098">2288 9735 320 0,'-2'8'129'0,"2"-6"0"16,2-1-70-16,3 3-51 16,5-3-2-16,3 3 1 15,15 1 2-15,5-2-2 16,17 0 1-16,7 2-4 15,19 2-4-15,0-1-7 0,11 6-109 16,-11 3-22-16,1 8-34 16,-24 0-80-1</inkml:trace>
          <inkml:trace contextRef="#ctx0" brushRef="#br0" timeOffset="783.2107">2348 9349 423 0,'-9'0'108'16,"1"0"32"-1,3-1-124-15,10 4-6 0,3 2-7 16,6 3-2-16,2 2 0 0,9 9 0 16,2-3 0-16,6 7-1 15,0-4 0 1,4 1-1-16,-6-5 0 0,7-4 0 16,-6-4-1-16,4-4 0 15,-6-3-1-15,5-5 1 16,-10-1-2-1,0-4-5-15,-7 3-6 0,-8 0-44 16,-5 6-78-16,-10-3 6 16,-10 6-205-16</inkml:trace>
          <inkml:trace contextRef="#ctx0" brushRef="#br0" timeOffset="2914.1911">3274 9945 205 0,'0'-6'77'16,"-3"-1"7"-16,3 6-58 15,0 2-3-15,-2 3-13 16,0 0-5-16,1 5-3 0,-3-3 8 15,-1 1 4-15,2 0 9 16,1-2 1-16,-1-2 4 16,3-1-4-16,5 1-1 15,2-1-2-15,3 1 3 16,5 0 1-16,6 2-1 16,4 0-3-16,15-1-4 15,1 1-5-15,16-4-2 16,-2 1-3-16,9-5-2 15,-7-2-3-15,3 0 1 16,-11-4-2-16,1 3 0 16,-10 2 1-16,-2 1-1 15,-11 1-1-15,-2 4 1 16,-10-4-1-16,-4 4-3 16,-6 0-3-16,-3 1-7 15,-4 4-9-15,-4 4-29 0,-4 1-23 16,-2 3-72-16,-3-4-4 15,0 1-139-15</inkml:trace>
          <inkml:trace contextRef="#ctx0" brushRef="#br0" timeOffset="3539.8248">4207 9210 406 0,'-20'0'107'0,"7"2"29"0,13 1-116 15,6 4-11-15,9 1-7 16,4 0-2-16,10-3 1 16,0-5-1-16,7-6 1 15,2-8-1-15,6-2 2 16,-5-4 2-16,8-2 2 0,-6 1 2 16,4-3 2-16,-7 3-2 15,2 3-1-15,-8 6-3 16,-7 14-2-16,-10 8 0 15,-12 23-1-15,-15 12 1 16,-18 26 0-16,-11 10 0 16,-22 27-2-16,-4 5 0 15,-14 23 0-15,1-15-1 0,-9 16 0 16,16-25 1-16,0 1 0 16,21-26 0-16,7-4 0 15,19-24 0-15,9 1 0 16,11-20 0-16,7-2-1 15,9-13-1-15,12-5 1 16,6-12-1-16,10-4 0 16,5-9 0-16,17-9 0 15,-5-4 0-15,10-2-2 16,-9-3 0-16,7-2-3 16,-15 7-2-16,5 1-7 15,-13 4-8-15,0 5-29 16,-8 4-27-16,-6 3-56 15,-9-1-13-15,-2-1-94 16</inkml:trace>
          <inkml:trace contextRef="#ctx0" brushRef="#br0" timeOffset="4122.8326">5261 9305 411 0,'-2'-25'120'16,"-6"5"27"-16,5 10-118 0,0 5-10 15,-4 3-14-15,-3 6-5 16,-2 1-4-16,-8 11 0 16,0 7 0-16,-9 21 0 15,-1 4 4-15,-8 25 1 16,-2 5-1-16,-8 25 1 16,3-5 0-16,-3 21-1 15,13-11 1-15,1 5-1 16,16-27 1-16,7-6-1 15,9-27 0-15,4-11-1 16,3-19 0-16,6-5-1 0,2-11 0 16,9-16 1-16,6-10 0 15,12-21 1-15,5-13 1 16,8-20 0-16,-3-2 0 16,5-20 0-16,-11 2 0 15,0-21 0-15,-8 9 2 16,-3-14 1-16,-4 16 0 0,-8-7 0 15,-8 20 0-15,-6 1-1 16,-9 19-2-16,-11 7-3 16,-5 25-4-16,-7 19-12 15,-3 23-10-15,-10 26-42 16,1 16-52-16,-4 19-20 16,1 0-42-16,2 11 16 15</inkml:trace>
          <inkml:trace contextRef="#ctx0" brushRef="#br0" timeOffset="4470.2305">5495 10312 428 0,'-11'19'125'15,"-6"-8"27"-15,-1-7-126 0,11 1-23 16,10-2-26-1,4 3-127-15,1 3 23 0,-3-6-306 16</inkml:trace>
          <inkml:trace contextRef="#ctx0" brushRef="#br0" timeOffset="5053.3867">6033 9512 366 0,'2'-13'136'0,"-2"0"15"16,-2 6-100-16,-1 5-16 15,-2 11-20-15,-8 12-7 0,-7 11-6 16,-9 18-1-16,-6 4-1 15,-8 19 0-15,2-1 0 16,-11 12-1-16,8-7 1 16,-3 14 0-16,9-11 1 15,6 6-1 1,14-18-1-16,11-3 0 0,11-24-1 16,14-14 0-16,9-17 0 0,12-20 1 15,6-13 1 1,17-20 0-16,-3-12 2 0,11-23-1 15,-5-2-1-15,3-21 1 16,-10 6-1-16,3-18 1 16,-11 9-1-16,0-13 1 15,-12 16-1-15,-5-8 1 16,-14 22 0-16,-13-1 1 16,-14 20 0-16,-12 0 0 15,-5 20-1-15,-1 7-1 16,1 19-2-16,0 17-5 15,3 20-6-15,-3 23-9 16,4 12-5-16,-4 18-32 16,3 2-32-16,1 8-50 15,7-7-17-15,1 7-92 16</inkml:trace>
          <inkml:trace contextRef="#ctx0" brushRef="#br0" timeOffset="5463.4229">6588 9509 340 0,'11'-12'141'0,"-6"2"8"15,-6 2-87-15,1 1-27 16,-4 11-20-16,-7 12-14 15,-4 11-11-15,-10 23-8 16,-5 9-3-16,-7 24 0 16,2-3 7-16,-3 15 5 15,7-14 8-15,3 10 4 16,9-16 3-16,6 0 2 16,10-24 0-16,8-9 2 15,8-19-2-15,10-15 4 16,7-16-1-16,12-15 0 15,4-12-2-15,12-18-2 16,-5-2-3-16,5-16-2 16,-11-1-1-16,3-19 0 15,-12 5 0-15,2-21 1 16,-14 9 2-16,-4-6 0 0,-12 17 0 16,-10-1 0-16,-12 22-1 15,-13 0-1-15,-5 21-2 16,-6 10-2-16,3 18-2 15,-7 24-5-15,7 18-4 16,-7 26-10-16,5 14-11 16,-7 16-84-16,11-3-28 0,-2 9-26 15,13-16-80-15</inkml:trace>
          <inkml:trace contextRef="#ctx0" brushRef="#br0" timeOffset="5953.5272">7293 9354 412 0,'20'-13'136'0,"-7"0"21"15,-3 3-117-15,-1 2-12 16,-4 6-18-16,-7 15-3 15,-5 7-5-15,-8 18-4 16,-3 11-4-16,-15 15-1 0,-2 3-1 16,-10 17 0-16,7-4 5 15,-2 18 1-15,10-5 2 16,4 8 0 0,11-11 1-16,5-2 0 0,10-25 0 15,10-7 1-15,6-24-1 16,11-12 1-16,-1-15-1 15,8-15 0-15,-3-12 0 16,14-19-1-16,-3-7 1 0,6-19-1 16,-5-3 0-16,3-16 1 15,-9 0-1-15,-1-22 2 16,-11 8 2-16,-5-11 3 16,-10 13 0-16,-11-5-1 15,-13 24 0-15,-9 4-4 16,-5 20-5-16,-10 17-7 15,-1 28-7-15,-12 30-13 16,3 20-7-16,-7 26-56 16,5 4-57-16,-3 14-1 15,13-11-160-15</inkml:trace>
          <inkml:trace contextRef="#ctx0" brushRef="#br0" timeOffset="6324.4569">7833 10178 508 0,'-17'-2'134'16,"-9"-1"36"-16,7-2-142 15,18 5-22-15,6 3-13 16,1 2-9-16,6 4-24 15,-2 2-25-15,0 2-104 16,-5-1 11-16,-4-2-232 16</inkml:trace>
          <inkml:trace contextRef="#ctx0" brushRef="#br0" timeOffset="7067.036">8590 9477 470 0,'-24'-21'136'16,"-5"-1"31"-16,-3-6-133 15,15 5-17-15,-4-2-13 16,-1 3-14-16,-4 2-5 16,-1 9-4-16,-3 7-9 15,7 13 3-15,-2 6 1 16,2 8 6-16,-5 12 5 15,4 0 10-15,-2 13 6 16,3 3 3-16,3 19 1 16,8 6 1-16,5 24-1 15,11-4-3-15,7 12-2 16,4-22-1-16,7-8 0 0,-1-28 0 16,11-13 0-16,0-22-1 15,7-7-3-15,-2-11-3 16,8-12-2-16,-7-9 0 15,7-15 1-15,-7-6 1 16,0-23 5-16,-3-2 3 16,3-23 1-16,-10 2 2 15,1-20 3-15,-9 9 0 16,-6-9 0-16,-9 20 0 0,-8-4 0 16,-7 24-2-16,-3 4-1 15,1 26-1-15,-3 9-3 16,4 24-3-16,-3 23-11 15,1 16-9-15,-5 23-37 16,0 12-26-16,-1 19-61 16,6-1-16-16,3 11-89 15</inkml:trace>
          <inkml:trace contextRef="#ctx0" brushRef="#br0" timeOffset="7473.5345">9209 9343 428 0,'-3'-2'123'0,"-6"2"26"0,1 2-123 15,-2 9-15-15,0 8-13 16,-7 17-7-16,-2 7-3 16,-5 20-7-16,3 2-4 15,-1 18 4-15,4-3 6 0,0 16-1 16,4-8 6-16,3 4 11 16,1-18-3-16,5-2-1 15,5-23 3-15,5-9 3 16,3-17 0-16,7-9 2 15,2-13-2-15,6-12 1 16,2-11-2-16,6-16-1 16,1-8-2-16,4-21 0 15,-4-3 0-15,4-23 0 16,-6 5 0-16,2-16 1 16,-7 11-1-16,-5-7 1 15,-10 21 0-15,-10 6 2 16,-12 19 1-16,-10 10 0 15,-1 17 0-15,-5 12-2 16,5 13-5-16,-1 21-11 16,6 7-9-16,-2 16-38 0,4 1-47 15,-3 7-28-15,6-9-36 16,3 2-9-16</inkml:trace>
          <inkml:trace contextRef="#ctx0" brushRef="#br0" timeOffset="8071.3618">9823 9486 88 0,'5'11'260'15,"-5"-2"-107"-15,-2 0-52 16,1 5 53-16,-4 7-148 16,-2 8-8-16,-1 7-8 15,-5 6-1-15,-6 11-1 16,3-2 4-16,-7 14 3 16,4 0 5-16,-1 16 1 15,7-5 3-15,6 19-2 16,7-9 0-16,7 9-1 15,5-19-1-15,3-8-1 16,-4-23 1-16,6-10 1 0,-4-25 1 16,4-18 3-16,3-15 0 15,8-34 6-15,0-18 2 16,14-33 0-16,-3-6 0 16,8-31 0-16,-7 14-5 15,1-11-2-15,-11 25-1 16,-2-7-1-16,-11 26-3 0,-7 2-1 15,-7 19-3-15,-9 6-3 16,-8 28-4-16,-11 18-14 16,-6 25-8-16,-19 26-130 15,-3 26 30-15,-18 21-321 16</inkml:trace>
        </inkml:traceGroup>
        <inkml:traceGroup>
          <inkml:annotationXML>
            <emma:emma xmlns:emma="http://www.w3.org/2003/04/emma" version="1.0">
              <emma:interpretation id="{701A5BF4-2AE8-4488-9E9B-71AE91CFB4FF}" emma:medium="tactile" emma:mode="ink">
                <msink:context xmlns:msink="http://schemas.microsoft.com/ink/2010/main" type="inkWord" rotatedBoundingBox="13157,9674 16717,9947 16571,11838 13011,115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124.6688">11641 9432 254 0,'3'2'73'0,"-1"-2"18"16,-2 2-69-16,2-1-8 15,-2 1-2-15,-2 5-4 16,-1 1-1-16,-2 4-1 15,-4-1-1-15,-1 4 0 16,0-1 2-16,2-3 10 0,2-3 4 16,2-1 4-16,3-5-2 15,4-1 7-15,5-1-9 16,4 0-3-16,3 0-5 16,8 0 1-16,4-1-10 15,9-3-1-15,2 1-2 16,14-2 1-16,-2-2-1 15,6 1-1-15,-8-1 1 16,4 1-1-16,-11 2 1 16,-1 4-2-16,-7 0-2 0,-1 5-5 15,-11 4-5 1,-3-1-11-16,-6-2-9 0,-2 1-46 16,-5-5-53-16,-2-2-1 15,-1-5-139-15</inkml:trace>
          <inkml:trace contextRef="#ctx0" brushRef="#br0" timeOffset="11557.0487">12352 8792 344 0,'-12'5'123'0,"-3"-4"14"15,-5 4-85-15,7 5-36 16,1 13-6-16,-1 9-10 16,-7 13-12-16,3 5-8 15,-6 11-21-15,-2-4-3 16,-5 7-3-16,4-7 11 0,-6 11 9 15,1-7 20 1,-4 21 7-16,5-6 2 16,-3 29-12-16,3-4-12 0,3 20-69 15,4-11 8-15,3-4-160 16</inkml:trace>
          <inkml:trace contextRef="#ctx0" brushRef="#br0" timeOffset="13281.2028">13894 8838 149 0,'3'-15'166'0,"-3"0"-45"16,2 7-85-16,-4 3 96 15,0 3-108-15,-6 2-7 16,-3 4-4-16,-9 1-3 15,-4 1-7-15,-9 9 1 0,-3-2 0 16,-8 9 2-16,5 1 0 16,-16 11 2-16,3 2-1 15,-14 16 1-15,3 2-2 16,-17 16 1-16,9 0-1 16,-14 11 0-16,17-1-2 15,-2 13-1-15,16-7-1 16,2 14-2-16,22-9 1 0,-1 10-1 15,11-9 0-15,5 10-1 16,8-12 0-16,7 11 1 16,9-16 0-16,9-4-1 15,7-19 1-15,15-9 1 16,3-21-2-16,18-8-4 16,1-9-4-16,16-10-16 15,-5-8-21-15,13-7-103 16,-18-8 17-16,10-9-247 15</inkml:trace>
          <inkml:trace contextRef="#ctx0" brushRef="#br0" timeOffset="14432.2388">13920 10000 273 0,'-33'9'83'15,"-2"4"16"-15,10-5-78 16,7 5-9-16,10 2-10 16,3 0-7-16,2 0-2 15,1 0-2-15,0-2 0 16,-1-3 1-16,3-3 3 0,-2 0 4 16,4-1 5-16,0 1 9 15,3 0 6-15,8 4 8 16,8-2-1-16,9-3-1 15,5-2-8-15,15-6-5 16,0-3-6 0,10-3-3-16,-2 3-2 0,8-5-4 15,-11 1-6-15,5-1-29 16,-12 2-34-16,0 0-48 16,-12 6-21-16,3 5-74 15</inkml:trace>
          <inkml:trace contextRef="#ctx0" brushRef="#br0" timeOffset="14157.4174">14302 9862 378 0,'-3'-1'112'0,"-4"-4"23"15,1 5-108-15,-4 0-10 16,3 3-12-16,-5 2-3 16,1-2-1-16,-3 2 0 15,0 0-1-15,-5 2 0 16,4 1-1-16,-3 4 0 16,1 5 0-16,-2 4-1 15,-1 6 1-15,-5 8 0 0,-2 3 1 16,-1 8 0-16,3 2 0 15,0 10 0-15,4-3-1 16,2 12 0-16,6-8 0 16,5 5 0-16,3-11 0 15,5-4 1-15,3-14-1 16,4-5 1-16,3-10 0 16,5-7-1-16,5-3 0 0,8 0 1 15,-2-5 0-15,12 0-3 16,-1-1-1-16,5-4-13 15,-6-4-12-15,6-6-28 16,-9-1-26-16,0-9-45 16,-8-3-10-16,-2-11-65 15</inkml:trace>
          <inkml:trace contextRef="#ctx0" brushRef="#br0" timeOffset="15027.4876">15127 9919 235 0,'2'2'182'15,"-5"-2"-41"-15,-1 0-13 16,6 0-117-16,-2 3-8 16,-2 2-4-16,-1 5 0 15,-5 3-1-15,-12 4 1 16,-2 3 0-16,-9 6 1 16,-4 4 0-16,-7 5-1 15,4 1 1-15,-2 3-1 16,10-8 0-16,7 1 0 15,10-11 0-15,10 1 1 16,6-2 0-16,8 3 0 0,4-1 0 16,7 8 1-16,1-2-1 15,5 0-1-15,4-1-2 16,5 2-3-16,-6-4-8 16,1 2-9-16,-9-4 9 15,-10 0 4-15,-8-6 4 16,-5 1 20-16,-3-1 13 15,-11-6-3-15,1-2 6 16,-17-3 0-16,-3-1-10 0,-18-5-4 16,-2 4-6-16,-16 2-25 15,5 3-25-15,-16 7-119 16,5 9 17-16,-13 8-285 16</inkml:trace>
        </inkml:traceGroup>
        <inkml:traceGroup>
          <inkml:annotationXML>
            <emma:emma xmlns:emma="http://www.w3.org/2003/04/emma" version="1.0">
              <emma:interpretation id="{B46A35FE-AA37-4578-A977-C938728A0307}" emma:medium="tactile" emma:mode="ink">
                <msink:context xmlns:msink="http://schemas.microsoft.com/ink/2010/main" type="inkWord" rotatedBoundingBox="18032,10490 18160,10500 18145,10698 18016,1068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537.9312">16656 9474 169 0,'2'-5'80'0,"0"0"-9"15,-2 2-42-15,0-2-31 16,1 1-10-16,1 3 3 16,-4-1 9-16,1 2 18 15,1-2 10-15,-4 2 4 16,3 0-3-16,-3 0-3 16,3 0-15-16,-4 0-4 15,1 4-3-15,-1-3 0 0,-1 3 0 16,-4 1 0-16,5 1-1 15,-5 1 0-15,3 3-1 16,-1 0-2-16,3 2 0 16,-3 1 1-16,3-3-1 15,-2 0 0-15,5-4 1 0,1-1 0 16,-1-5 0-16,0 2-1 16,4-2-2-16,-4 0-1 15,4 2 0-15,1-2-1 16,1 1 1-16,-3 1 1 15,3 0 2-15,-3-4 0 16,-1 4 1-16,2-6 4 16,0 1 1-16,-1-2 3 15,1 0 1-15,0-2 5 16,-2 4 0-16,0-2 3 16,-2 0 1-16,-1 2 0 15,-2-1-5-15,1 1-1 16,1 2-5-16,-2 1-1 15,2 0-3-15,-2 3-2 16,0-2-2-16,3 1 0 16,0 1-1-16,-1 2 0 15,3 4 1-15,-5 1 0 0,2 6 1 16,-2 3-1-16,1-4 0 16,3 3-5-16,2-5-11 15,4-5-30-15,9-4-41 16,4-9-44-16,4-14-24 15,6-12-56-15</inkml:trace>
        </inkml:traceGroup>
        <inkml:traceGroup>
          <inkml:annotationXML>
            <emma:emma xmlns:emma="http://www.w3.org/2003/04/emma" version="1.0">
              <emma:interpretation id="{43E57F2A-BD74-43C5-8C8D-F95C11B052B5}" emma:medium="tactile" emma:mode="ink">
                <msink:context xmlns:msink="http://schemas.microsoft.com/ink/2010/main" type="inkWord" rotatedBoundingBox="21284,11112 26361,11503 26211,13444 21135,13053"/>
              </emma:interpretation>
              <emma:one-of disjunction-type="recognition" id="oneOf3">
                <emma:interpretation id="interp3" emma:lang="" emma:confidence="0">
                  <emma:literal>0,075</emma:literal>
                </emma:interpretation>
                <emma:interpretation id="interp4" emma:lang="" emma:confidence="0">
                  <emma:literal>0,0 75</emma:literal>
                </emma:interpretation>
                <emma:interpretation id="interp5" emma:lang="" emma:confidence="0">
                  <emma:literal>0,07 5</emma:literal>
                </emma:interpretation>
                <emma:interpretation id="interp6" emma:lang="" emma:confidence="0">
                  <emma:literal>00 75</emma:literal>
                </emma:interpretation>
                <emma:interpretation id="interp7" emma:lang="" emma:confidence="0">
                  <emma:literal>000 75</emma:literal>
                </emma:interpretation>
              </emma:one-of>
            </emma:emma>
          </inkml:annotationXML>
          <inkml:trace contextRef="#ctx0" brushRef="#br0" timeOffset="50447.2218">20011 11076 130 0,'-16'12'154'0,"-4"-1"-38"0,2-6-3 0,-4 2-66 16,7-2-28-16,0 1-4 15,5 3-10-15,-3-3-3 16,3-1-2-16,0 2 1 16,0-2-1-16,0-2 1 15,0-1-1-15,0 0 1 16,0-1 1-16,-1 1 1 16,1-4 0-16,0 6 0 15,1-1 0-15,-1 4-2 16,0 4-1-16,-1 9-1 15,-1 5 0-15,1 8 0 0,-1 2 1 32,2 8-1-32,3-1 0 0,1 1 1 15,2-3 0-15,6 1-1 0,0-6 1 16,8-3-1-16,1-4 1 16,6-2-1-16,3-7 0 15,8 2 0-15,-5-4 0 16,7 1-1-16,-3-5 0 15,1 1-2-15,-2-6 0 16,3-6-1-16,-6-2 1 0,4-7 2 16,-4-5 2-16,3-9 2 15,-2-2 3-15,2-11 4 16,-4 1 2-16,4-8 2 16,-4 1-3-16,3-12 1 15,-4 4-4-15,4-13-1 16,-2 4-1-16,1-7-1 15,-4 9 0-15,-4-3 2 16,-6 15 0-16,-6 1 3 16,-6 12 1-16,-6 5 0 15,-6 10-2-15,-6 4-2 16,-3 6-3-16,-10 1-2 16,0 8-2-16,-12 9 0 15,0 4-7-15,-8 6-13 16,8 2-10-16,-3 1-54 15,10-4-60-15,1-4-3 0,12-6-142 16</inkml:trace>
          <inkml:trace contextRef="#ctx0" brushRef="#br0" timeOffset="50983.2765">20793 11523 314 0,'2'3'111'0,"-4"4"11"16,-6 1-81-16,0 12-25 0,1 3-13 16,-6 9-1-16,-2 2-4 15,-7 11-3 1,1-5-4-16,-6 10-1 0,2-7 1 16,-3 5 1-16,3-10 4 15,0 4 1-15,7-12-5 16,1 0-39-16,6-10-59 15,1-2-6-15,5-10-55 0,1-3 49 16</inkml:trace>
          <inkml:trace contextRef="#ctx0" brushRef="#br0" timeOffset="51988.495">21374 11069 335 0,'2'0'100'0,"-2"-3"23"0,-3-2-93 16,3 0-13-16,1 3-7 16,-2 4-2-16,-1 3-6 15,-1 5-3-15,-2 2-3 16,-4 9-2-16,-1 4 0 0,-4 8 0 16,-1 6 3-16,-7 9-1 15,-1-2-1-15,-2 16-4 16,3-6-1-1,-1 5 0-15,8-11 4 16,5-2 4-16,5-19 6 0,8-6 3 16,9-13 1-16,10-5 1 15,4-5-1-15,9-12 1 16,2-6-1-16,7-10 1 16,1-7-2-16,5-13 1 15,-5 0-1-15,6-17 3 16,-11 2 1-16,3-9 3 15,-11 4-1-15,-2-5 2 16,-12 12-3-16,-3 3-1 16,-12 10-3-16,-6 1-2 0,-7 17-5 15,-7 4-8-15,-2 7-8 16,-6 8-25-16,0 9-24 16,-5 7-84-16,5 5 4 15,-3 8-175-15</inkml:trace>
          <inkml:trace contextRef="#ctx0" brushRef="#br0" timeOffset="52092.3339">22248 10781 412 0,'-2'3'122'0,"-5"0"26"16,2-3-118-16,12 7-12 15,1-2-11-15,6 3-5 16,4 0-2-16,8 1 0 15,-1-6-2-15,5 2 1 16,2-3 0-16,3-1 0 16,-2 3 1-16,7-1 0 15,-7 0 1-15,7 2-1 16,-6-1 0-16,1-4 1 0,-8 0-1 16,-2 0 0-16,-10-2 1 15,-5 2 0-15,-7-2 0 16,-3 6 0-16,-3 1-1 15,-9 9-1-15,-3 6-2 16,-8 10 0-16,-7 3-1 0,-5 12 1 16,4-2 2-16,-6 9 0 15,7-2 1-15,0 11 0 16,2-3 0-16,-2 14 0 16,4-8 0-16,-4 8-2 15,5-12-1-15,-2 1-1 16,4-20 0-16,2-2-3 15,6-18-1-15,3-6-6 16,4-10-10-16,3-2-34 16,1-7-20-16,3-11-57 15,1-7-16-15,3-10-84 16</inkml:trace>
          <inkml:trace contextRef="#ctx0" brushRef="#br0" timeOffset="52450.3995">22447 11152 461 0,'3'5'102'0,"4"0"46"0,9-1-136 15,9 4-3-15,2 4-1 0,4 1-4 16,1 3-4 0,3 3-4-16,-4-3-4 15,3-1-6-15,-5-3-4 0,1-5-2 16,-3-4 3-16,1-6-5 16,-3-4 0-16,0-1-16 15,0-2-27 1,-4 0-62-16,-4 0-1 0,0-2-132 15</inkml:trace>
          <inkml:trace contextRef="#ctx0" brushRef="#br0" timeOffset="53466.1893">23511 10744 444 0,'8'-22'127'0,"-6"4"31"0,-2 7-126 15,2 2-17-15,1 8-12 16,-3 11-16-16,0 4-10 15,-2 10-15-15,-1 4-1 0,-4 5-3 16,2-3 16-16,-1 2 12 16,1-8 20-16,1 1 13 15,3-8 9-15,-1 1-1 16,5-4-6-16,9 7-4 16,5 1-9-16,9 14-3 15,4 2-6 1,8 11-6-16,-1-5-4 0,-1 4-4 15,-6-11 0-15,2 1 2 16,-7-11 4-16,-6-2 6 16,-5-5 8-16,-6 1 6 15,-8-3 5-15,-7 4 4 16,-6-4-2-16,-13 6-2 16,-6-1-5-16,-16 2-3 0,-2-2-5 15,-15 3-2-15,9-6-3 16,-11-1-8-16,13-9-7 15,-8-5-41-15,11-9-92 16,-6-4 12-16,13-7-236 16</inkml:trace>
          <inkml:trace contextRef="#ctx0" brushRef="#br0" timeOffset="53491.1283">23740 10364 460 0,'37'5'131'0,"-9"-4"31"0,22 9-124 16,9 5-28-16,29 14-2 16,0 7-11-16,30 16-7 15,-5-3-5-15,27 14-45 0,-16-3-101 16,14 5 18 0,-24-9-273-16</inkml:trace>
        </inkml:traceGroup>
      </inkml:traceGroup>
    </inkml:traceGroup>
    <inkml:traceGroup>
      <inkml:annotationXML>
        <emma:emma xmlns:emma="http://www.w3.org/2003/04/emma" version="1.0">
          <emma:interpretation id="{404D1E6F-43C7-4127-BEED-1959A9A7EB82}" emma:medium="tactile" emma:mode="ink">
            <msink:context xmlns:msink="http://schemas.microsoft.com/ink/2010/main" type="paragraph" rotatedBoundingBox="1633,13475 18478,13378 18494,16078 1648,16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DF3AEF-D0D4-42FE-B9AA-1E2D95985796}" emma:medium="tactile" emma:mode="ink">
              <msink:context xmlns:msink="http://schemas.microsoft.com/ink/2010/main" type="line" rotatedBoundingBox="1633,13475 18478,13378 18494,16078 1648,16175"/>
            </emma:interpretation>
          </emma:emma>
        </inkml:annotationXML>
        <inkml:traceGroup>
          <inkml:annotationXML>
            <emma:emma xmlns:emma="http://www.w3.org/2003/04/emma" version="1.0">
              <emma:interpretation id="{6ABC8E7C-866D-4F2E-8AC6-05000059175C}" emma:medium="tactile" emma:mode="ink">
                <msink:context xmlns:msink="http://schemas.microsoft.com/ink/2010/main" type="inkWord" rotatedBoundingBox="1635,13848 7040,13817 7051,15689 1645,1572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6617.083">541 13063 432 0,'-16'2'121'0,"-1"-4"34"15,4 2-123-15,5-1-13 16,6 2-9-16,0-1-9 16,6 0-4-16,4-6 0 15,7-4 0-15,10-12 2 16,6-5 4-16,9-7 0 15,3-5 0-15,5-5 0 16,-3 10 0-16,5 4-1 16,-8 11 0-16,2 12-1 15,-5 17 0-15,-1 15-1 16,-12 11 0-16,-7 22 1 16,-14 7-1-16,-20 26 1 15,-17 7 0-15,-19 32 0 16,-8 1-1-16,-20 28 1 0,1-17-1 15,-17 14 1 1,9-27 2-16,-10 2 2 0,19-31 2 16,2-6-2-16,26-30 0 15,12-16-3-15,19-25-3 16,10-8-6-16,6-15 1 16,14-5 0-16,2-5 1 15,13-8 0-15,6-2 6 16,14-3 0-16,-1 1-2 15,14 2 0-15,-4 8-3 0,8 12-2 16,-11 9-2-16,5 11-8 16,-13 11-2-16,-4 9-10 15,-6-3-3-15,-4 6-22 16,-6-7-14-16,-3-4-70 16,-5-7 5-16,-6 0-151 15</inkml:trace>
          <inkml:trace contextRef="#ctx0" brushRef="#br0" timeOffset="87506.6367">1850 14355 438 0,'-14'41'138'0,"-4"-11"17"0,-4-17-114 16,19-3-53-16,16-6-36 16,1 7-109-16,1 3 10 15,-12-9-260-15</inkml:trace>
          <inkml:trace contextRef="#ctx0" brushRef="#br0" timeOffset="87202.1226">1674 13233 396 0,'13'-9'141'0,"-15"-1"15"16,-3-1-92-16,4 1-49 0,-8 0-3 15,1 3-7-15,-7 2-10 16,-2 7-4-16,-7 8-6 16,-1 6 0-16,-12 16 0 15,1 9 6-15,-9 21 3 16,3 9 5-16,-6 29 1 16,5 3 0-16,0 20 4 15,8-12 1-15,7 10-1 16,16-23 1-16,9 0-1 15,11-22-3-15,12-8-1 16,3-25-1-16,9-18 2 16,3-23-1-16,11-25 1 0,-3-19 1 15,9-31 0-15,-6-10-1 16,7-31 0-16,-10-6 1 16,7-31-2-16,-10 12 1 15,-3-21 0-15,-11 27 0 16,-9-1-1-16,-11 34 1 15,-9 19 0-15,-10 33-4 16,-14 26-14-16,-1 37-35 16,-12 37-98-16,2 22 7 15,-10 29-242-15</inkml:trace>
          <inkml:trace contextRef="#ctx0" brushRef="#br0" timeOffset="88024.7777">2386 13349 479 0,'-14'1'137'15,"-10"-4"33"-15,4-2-133 16,10 5-22-16,0 3-8 16,0 12-17-16,-5 15-10 15,-2 10-2-15,1 26-4 16,4 9-1-16,2 18 5 15,7-2 8-15,3 12 0 0,3-18 4 16,7 0 4 0,3-24 3-16,9-8 2 0,-1-21 2 15,9-9 3-15,-3-15-2 16,1-8 2-16,-1-11 3 16,1-21 1-16,-3-9 2 15,3-29 0-15,-5-10-1 16,2-24-1-16,-10 2-2 15,-5-20-1-15,-5 12 0 16,-7-8-2-16,-4 24-1 16,-3 2-1-16,-2 31-1 0,-4 13-3 15,0 29-3-15,-10 18-7 16,3 21-8-16,-2 24-17 16,4 15-8-16,3 17-20 15,9 2-16-15,6 8-48 16,9-16 4-16,8 6-97 15</inkml:trace>
          <inkml:trace contextRef="#ctx0" brushRef="#br0" timeOffset="88495.2517">3194 13231 440 0,'0'-7'166'0,"-10"1"8"0,-6 1-118 15,-6 1-28-15,4 11-39 16,-10 13-8-16,-1 11-11 16,-7 27-11-16,6 12-3 15,-5 28 9-15,9-2 12 16,4 21 8-16,10-13 10 15,6 9 7-15,6-25 8 0,8-7 7 16,5-29 1-16,6-16 0 16,1-22-3-16,13-18-4 15,-5-14-5-15,8-25 0 16,1-13-2-16,4-31 1 16,-9-12-3-16,5-28-2 15,-9 11-4-15,-7-22 1 16,-7 22-1-16,-8 2 0 15,-11 27 3-15,-8 6 2 16,-4 31 0-16,-4 17-1 16,-1 25-2-16,-4 24-16 15,1 22-9-15,0 29-23 16,3 8-7-16,4 19-79 16,5-6 5-16,8 18-23 15,3-18-11-15</inkml:trace>
          <inkml:trace contextRef="#ctx0" brushRef="#br0" timeOffset="88747.9997">3872 13211 467 0,'-22'2'125'0,"-6"-2"34"16,3-2-135-16,-5 9-15 16,2 4-12-16,-7 21-12 15,2 11-8-15,-4 23-30 16,9 12-20-16,1 27-78 16,7-2-4-16,-1 16-155 15</inkml:trace>
          <inkml:trace contextRef="#ctx0" brushRef="#br0" timeOffset="88952.6713">3545 14174 296 0,'21'23'132'16,"1"-23"2"-16,4-17-60 16,2-12-32-16,9-26-9 15,-4-13-19-15,5-27 2 16,-9-3-12-16,-1-20-1 16,-10 14-1-16,-3-9 0 0,-15 20-1 15,-3 3-1 1,-7 27 0-16,-5 12-6 0,-5 22-4 15,-2 16-14-15,1 23-11 16,-2 22-23-16,3 7-9 16,0 23-74-16,10 3 12 15,6 24-153-15</inkml:trace>
          <inkml:trace contextRef="#ctx0" brushRef="#br0" timeOffset="89230.8929">4308 14157 410 0,'-40'25'169'16,"4"-5"0"-16,3-5-94 16,24-8-80-16,13 3-26 0,4 0-49 15,4 8-89-15,3 0 2 16,1 0-203-16</inkml:trace>
          <inkml:trace contextRef="#ctx0" brushRef="#br0" timeOffset="89852.9089">4796 13380 409 0,'0'-3'143'0,"-6"6"18"16,-4 7-111-16,0 15-25 16,3 12-19-16,-5 19-18 15,4 15-12-15,-5 21-23 16,3-3-16-16,-2 18-28 16,7-8 6-16,4 11 8 15,6-16 23-15,5-4 45 16,3-28 59-16,5-13 15 15,-1-32 9-15,3-20 16 16,1-22-26-16,9-23-25 0,0-17-9 16,7-31-9-16,-4-7-17 15,3-27-5-15,-11 7-4 16,-8-13-3-16,-12 23-1 16,-17-5 0-16,-13 29 3 15,-10 9 1-15,0 29 3 16,-6 11 2-16,9 25 0 15,1 23-3-15,9 24-3 0,1 27-27 16,6 14-38-16,0 37-73 16,3 8-12-16,-3 11-154 15</inkml:trace>
          <inkml:trace contextRef="#ctx0" brushRef="#br0" timeOffset="90288.176">5359 14192 342 0,'8'12'121'0,"6"-16"19"15,-3-12-92-15,8-21-20 16,4-11-13-16,3-28-8 16,1-9-7-16,-1-26-5 15,-6 3-2-15,-8-10-11 16,-9 15-1-16,-11-3-1 16,-9 25 2-16,-7 3 4 15,-1 21 14-15,0 16 16 16,6 24 4-16,1 19 1 15,8 18-1-15,0 19-8 16,5 11-21-16,4 18-93 16,1-1-37-16,3 12-26 15,0-11-108-15</inkml:trace>
          <inkml:trace contextRef="#ctx0" brushRef="#br0" timeOffset="90078.793">5512 13299 503 0,'-13'-3'134'0,"-7"6"34"0,5 4-150 16,1 16-19-16,1 10-22 16,-4 25-45-16,1 10-44 15,-4 23-54-15,5-3-27 16,2 17-66-16</inkml:trace>
        </inkml:traceGroup>
        <inkml:traceGroup>
          <inkml:annotationXML>
            <emma:emma xmlns:emma="http://www.w3.org/2003/04/emma" version="1.0">
              <emma:interpretation id="{7606900A-35BA-4F33-B458-318ABD43780D}" emma:medium="tactile" emma:mode="ink">
                <msink:context xmlns:msink="http://schemas.microsoft.com/ink/2010/main" type="inkWord" rotatedBoundingBox="7561,13998 13143,13966 13156,16109 7573,161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3693.9078">9468 14546 255 0,'12'-2'110'0,"6"-5"14"15,3-1-58-15,18-2-33 16,5 0-8-16,9-1-8 0,-1-1-15 15,8 2-13-15,-9-3-21 16,7-4-95-16,-11 4 13 16,-1-2-233-16</inkml:trace>
          <inkml:trace contextRef="#ctx0" brushRef="#br0" timeOffset="93419.6378">9745 14204 422 0,'-15'15'100'15,"5"0"35"-15,-1 5-122 16,4 4-10-16,-5 11-1 15,2-2-1-15,-6 12 2 0,-1-2-1 16,2 16 0 0,4-5 0-16,-1 18 0 0,7-9-3 15,5 10 1-15,0-18 0 16,8-1-1-16,6-17-2 16,6-4-5-16,6-13-4 15,7-3-14-15,2-12-12 16,7-10-59-16,-6-14-33 15,1-12-15-15,-9-6-80 16</inkml:trace>
          <inkml:trace contextRef="#ctx0" brushRef="#br0" timeOffset="94248.1127">10628 14152 476 0,'-5'-1'130'0,"-1"-4"33"15,-4-5-135-15,1 3-19 16,4 2-13-16,-1 7-16 16,-4 3-14-16,-3 11 4 15,-2 7 2-15,-4 14 4 16,6 3 14-16,0 11 13 16,3-3-3-16,3 7 4 15,9-8 5-15,6 1 3 16,5-7-2-16,14 3 1 15,3-8-4-15,8 1-3 0,0-4-3 16,5 2 0-16,-6-10 1 16,-6 1 2-16,-11-6 4 15,-6-2 5-15,-11-3 1 16,-11 8 1-16,-9-1-3 16,-16 6-3-16,-9 2-6 15,-14 3-2-15,-4-4-6 0,-15-1-10 16,11-10-7-16,-11-5-25 15,10-6-21-15,7-4-87 16,15-1 9-16,5 1-194 16</inkml:trace>
          <inkml:trace contextRef="#ctx0" brushRef="#br0" timeOffset="94690.2698">11603 13594 548 0,'-2'19'128'16,"-8"-18"45"-16,12 4-165 15,11 0-28-15,4 5-65 16,-1 0-88-16,-4-1-1 16,-12-6-230-16</inkml:trace>
          <inkml:trace contextRef="#ctx0" brushRef="#br0" timeOffset="92799.5508">9393 13199 406 0,'-8'-3'118'0,"-4"1"29"16,6-1-116-16,-3 0-13 16,1-1-12-16,-2 1-12 0,0-4-11 15,-8 2 0-15,0 2 2 16,-6-2 0-16,-2 3 6 16,-7 2 6-16,3 2 0 15,-8 5-1-15,3 1 2 16,-9 9 2-16,1 1 0 15,-13 12 2-15,-1 6 1 16,-12 17 3-16,1 6-2 16,-9 24 3-16,13 3 0 15,-5 25-1-15,20-5-1 16,2 21 0-16,17-10-5 16,5 13 0-16,15-19-1 0,12-3-5 15,11-25-5-15,21-10-17 16,5-28-13-16,21-14-61 15,5-16-28-15,21-23-18 16,-3-12-64-16</inkml:trace>
          <inkml:trace contextRef="#ctx0" brushRef="#br0" timeOffset="90679.8864">6232 13397 432 0,'5'-3'137'0,"-10"-2"20"0,-6-7-111 15,4 0-39-15,-1 4-13 16,-4 5-12-16,-1 18-19 16,1 15-16-16,-3 29-34 15,-1 13-3-15,-4 29-34 16,3 0 4-16,2 22-4 16,5-13 31-16,5 16 67 15,9-22 111-15,4-2 81 16,2-33-37-16,10-9 6 15,1-30-48-15,9-17-26 16,2-18-37-16,9-25-5 16,-1-23-6-16,12-31-2 15,-4-18-2-15,3-32-5 16,-8-2-2-16,-11-20-1 16,-19 16-1-16,-14-16 0 15,-19 35 0-15,-9-2-3 0,-1 29-1 16,-4 4-8-16,10 35-5 15,3 19-58-15,8 26-71 16,-6 36 1-16,1 24-199 16</inkml:trace>
          <inkml:trace contextRef="#ctx0" brushRef="#br0" timeOffset="91732.8092">7018 13883 414 0,'29'2'135'15,"-2"-2"22"-15,23-3-102 16,13-2-42-16,23-5-1 16,-1 0-21-16,9-2-56 15,-15-1-94-15,-5-2 1 16,-24 3-236-16</inkml:trace>
          <inkml:trace contextRef="#ctx0" brushRef="#br0" timeOffset="91358.3811">7255 13482 274 0,'3'6'180'15,"-6"-6"-29"-15,-2 4-31 16,7-1-101-16,4 2-8 16,6 1-9-16,3 3-3 15,1-3-2-15,8 4-5 16,-4-1-2-16,9 6-4 15,-4 0-1-15,9 11-4 16,0 1-1-16,1 6-8 16,-5-5-8-16,3 4-31 0,-6-9-1 15,0-5-2 1,-8-10 6-16,0-3-37 0,-8-6 40 16,-7-3-110-16</inkml:trace>
        </inkml:traceGroup>
        <inkml:traceGroup>
          <inkml:annotationXML>
            <emma:emma xmlns:emma="http://www.w3.org/2003/04/emma" version="1.0">
              <emma:interpretation id="{BB12E3D9-7B40-4926-B882-C1AA8E7411E6}" emma:medium="tactile" emma:mode="ink">
                <msink:context xmlns:msink="http://schemas.microsoft.com/ink/2010/main" type="inkWord" rotatedBoundingBox="14039,13498 16806,13483 16820,15910 14053,1592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7673.0214">14721 12613 216 0,'1'0'205'0,"-4"-1"-56"16,0-1-130-16,3 2 129 15,-2 3-142-15,2 12-1 16,0 8-1-16,-3 27 2 15,1 17 0-15,-3 34-1 16,-2 7-2-16,-3 40-1 16,-3-4 0-16,-5 44-1 15,-4-7-2-15,-4 26 1 16,-1-19-1-16,-4 13 0 16,1-47 0-16,0-8 0 15,5-41-1-15,2-22-4 16,6-39-3-16,2-10-16 15,8-23-29-15,-1-21-98 0,3-15 10 16,0-24-239-16</inkml:trace>
          <inkml:trace contextRef="#ctx0" brushRef="#br0" timeOffset="98236.5523">14706 12515 320 0,'44'-13'136'0,"-10"8"3"0,10 8-61 15,6 6-63-15,13 9-1 16,-6 5-4-16,9 9-5 16,-9 1-3-16,2 8-1 15,-12-6-1-15,-4 8-1 16,-16-4 0-16,-12 4 2 15,-17-3 0-15,-16 4-1 16,-14-4-1-16,-19 2-2 16,-4-7-2-16,-13 5-3 15,3-9 2-15,-3 7-3 16,17-3 1-16,1 5 1 0,20-5 3 16,10 5 0-1,12-5 4-15,8 6 0 16,10-4 1-16,11 12 0 0,7 3-1 15,11 19-1-15,4 6-5 16,7 24-23-16,-4-3-24 16,5 21 14-16,-4-9 5 15,1 14 10-15,-10-19 30 16,-1 3 38-16,-14-23 2 16,-8-7-1-16,-10-25-3 0,-10-7 0 15,-7-14-15-15,-16-6-14 16,-7-9-1-16,-21 0-7 15,-4-9-8-15,-20-8-10 16,7-10-11-16,-6-13-130 16,14-11 35-16,-5-4-330 15</inkml:trace>
          <inkml:trace contextRef="#ctx0" brushRef="#br0" timeOffset="97164.9508">12969 12984 225 0,'-2'-4'52'0,"2"-7"30"15,2 1-56-15,-4-7 8 16,4 4 15-16,-4-2 2 16,1 6-5-16,-4 1-4 15,1 7-12-15,-2-1-13 16,-1-1-2-16,1 4-6 16,1 3-3-16,-4 7-3 15,3 7-1-15,-8 14 2 16,3 8 0-16,-6 18 1 15,-1 3 0-15,-2 36 1 16,2 11-3-16,-4 41-1 16,2 10-1-16,-5 47-2 0,2-12-1 15,-4 17-1-15,3-45 3 16,-1-10 1-16,5-53 1 16,0-21 0-16,5-36 1 15,2-8-2-15,4-18-2 16,1-10-9-16,1-12-5 15,4-17-19-15,0-18-7 16,3-28-8-16,1-14-35 16,6-39-13-16,1-8 19 15,11-29 9-15,-1 6 10 0,5-32 46 16,0 16 23 0,9-17 29-16,-4 21 10 0,9-14 12 15,-1 31 1-15,12-12 6 16,-1 30-25-16,9 0-5 15,-3 34-7-15,10 13-1 16,-9 34-9-16,9 15-2 16,-7 23-7-16,12 14-4 15,-3 13-3-15,10 26-2 16,-12 9-3-16,-5 20 0 16,-22 1 0-16,-12 7 8 15,-21-13 6-15,-18 1-2 16,-12-16 0-16,-16 7-1 15,-10-9-7-15,-18 6-7 16,1-2 4-16,-16 8-1 16,8-9 0-16,-2-1-1 0,17-12 1 15,8-10 0-15,24-13 1 16,9-5-3-16,12-10-1 16,12 0 0-16,3 0 2 15,5 2 0-15,3 3 3 16,7 13 2-16,0 8-1 15,5 14-1-15,-2 10-1 16,3 30-1-16,-4 6 0 0,0 42 0 16,-4 5 0-16,2 23 2 15,-4-22 0 1,8-3 1-16,-3-46 0 0,6-15-1 16,-2-32-2-16,5-7-7 15,-6-18-6-15,3-3-31 16,-5-10-53-16,-1-8-51 15,-8-10-25-15,-8-12-88 16</inkml:trace>
        </inkml:traceGroup>
        <inkml:traceGroup>
          <inkml:annotationXML>
            <emma:emma xmlns:emma="http://www.w3.org/2003/04/emma" version="1.0">
              <emma:interpretation id="{CC6E2D89-5D9C-4C05-96AB-4F86B8CD7CF5}" emma:medium="tactile" emma:mode="ink">
                <msink:context xmlns:msink="http://schemas.microsoft.com/ink/2010/main" type="inkWord" rotatedBoundingBox="17308,13385 18478,13378 18491,15646 17322,15652"/>
              </emma:interpretation>
              <emma:one-of disjunction-type="recognition" id="oneOf7"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E</emma:literal>
                </emma:interpretation>
                <emma:interpretation id="interp13" emma:lang="" emma:confidence="0">
                  <emma:literal>f</emma:literal>
                </emma:interpretation>
                <emma:interpretation id="interp14" emma:lang="" emma:confidence="0">
                  <emma:literal>[</emma:literal>
                </emma:interpretation>
                <emma:interpretation id="interp1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98841.3319">16175 12457 445 0,'3'5'130'0,"-5"12"19"16,-1 6-125-16,-2 20-16 15,2 10-17-15,-5 27 15 16,-4 11 0-16,-5 27 1 16,2 0-1-16,-1 33-1 15,3-5-5-15,-9 35-3 16,0-15-3-16,-6 17-2 15,-2-32 0-15,-3-2-2 16,10-42 1-16,1-13-1 16,9-31 1-16,0-8-3 15,4-18 0-15,-2-6-10 0,4-6-15 16,-1-3-67-16,-1-6-31 16,3-4-27-16,3-6-67 15</inkml:trace>
          <inkml:trace contextRef="#ctx0" brushRef="#br0" timeOffset="99449.1824">16077 13453 338 0,'7'25'121'0,"14"5"21"15,11-8-84-15,27-1-19 16,16-2-16-16,33-1-16 16,5-8-37-16,20 1-123 15,-15-6 23-15,-4-6-284 16</inkml:trace>
          <inkml:trace contextRef="#ctx0" brushRef="#br0" timeOffset="99138.5765">16412 12329 479 0,'22'10'123'16,"-9"-6"37"-16,20 2-127 15,7 4-27-15,15 2 0 0,1 3 0 16,9 3-5 0,-12-1-5-16,10-1-15 0,-11-1-14 15,3 2-131-15,-16-2 27 16,-14 5-319-16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7:44.9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2F49A91-CFD8-4956-929C-A76BD10B18D0}" emma:medium="tactile" emma:mode="ink">
          <msink:context xmlns:msink="http://schemas.microsoft.com/ink/2010/main" type="writingRegion" rotatedBoundingBox="2564,1631 29574,623 30190,17140 3181,18148"/>
        </emma:interpretation>
      </emma:emma>
    </inkml:annotationXML>
    <inkml:traceGroup>
      <inkml:annotationXML>
        <emma:emma xmlns:emma="http://www.w3.org/2003/04/emma" version="1.0">
          <emma:interpretation id="{18948492-A567-4B46-BDCA-9127FDC2E8C9}" emma:medium="tactile" emma:mode="ink">
            <msink:context xmlns:msink="http://schemas.microsoft.com/ink/2010/main" type="paragraph" rotatedBoundingBox="2517,2539 16818,672 17069,2597 2768,4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7100E8-0141-4CEA-A4BC-BEBE9C1CCF73}" emma:medium="tactile" emma:mode="ink">
              <msink:context xmlns:msink="http://schemas.microsoft.com/ink/2010/main" type="line" rotatedBoundingBox="2517,2539 16818,672 17069,2597 2768,4464"/>
            </emma:interpretation>
          </emma:emma>
        </inkml:annotationXML>
        <inkml:traceGroup>
          <inkml:annotationXML>
            <emma:emma xmlns:emma="http://www.w3.org/2003/04/emma" version="1.0">
              <emma:interpretation id="{CC928BDC-145B-492A-AEC4-03F6D320D6FF}" emma:medium="tactile" emma:mode="ink">
                <msink:context xmlns:msink="http://schemas.microsoft.com/ink/2010/main" type="inkWord" rotatedBoundingBox="2517,2539 10535,1492 10786,3417 2768,4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153 109 290 0,'0'0'61'0,"10"-1"31"0,7-3-84 0,8 1 3 16,4-2 4-16,11-3 2 15,-2-2-1-15,11-5 1 16,-5 0-4-16,11 0-1 15,-3 2-4-15,6-1 0 16,-3 11-2-16,3 3 0 16,-10 3-2-16,-5 7-1 15,-16 5 2-15,-13 10 1 16,-17 3 0-16,-22 16 1 16,-15 4-1-16,-23 20-2 15,-6-5-2-15,-23 20-1 16,8-8 0-16,-11 14 0 0,14-11 0 15,-2 9 0-15,21-21 0 16,7-5-1-16,24-21-1 16,8-1 0-16,14-20 0 15,6 3 1-15,11-7 1 0,6 2 3 16,2-4 2-16,19 0 3 16,5-1-2-16,10-1 1 15,5-1-4 1,9 0 0-16,-7-3-4 0,7-2-1 15,-12-3-3 1,1-2-15-16,-10-4-17 16,-3 3-50-16,-13-1-47 0,-7 0-14 15,-9 2-95 1</inkml:trace>
          <inkml:trace contextRef="#ctx0" brushRef="#br0" timeOffset="633.5314">1660 68 329 0,'7'-35'84'16,"-5"3"26"-16,3 14-99 0,-2 10 1 15,-3 15-6 1,-10 12-4-16,-6 13 0 0,-16 23-1 15,-1 8-3-15,-14 10-1 16,2 0 1-16,-1 15 2 16,9-8 2-16,1 8 5 15,11-7 2-15,5 2 0 16,7-15 0 0,8-2-2-16,7-16-2 15,9-7-2-15,7-13-2 16,19-6 0-16,3-13-1 15,18-9-2-15,-2-10-1 0,11-21 1 16,-11-7 0-16,7-24 2 0,-15-6 2 16,4-24 3-1,-11 5 0-15,-4-16 4 0,-12 10 0 16,-10-2 6-16,-14 18 0 16,-17 2 3-16,-11 25-2 15,-14 5-2-15,-6 16-5 16,-6 17-3-16,8 15-4 15,-5 17-2-15,11 18-3 16,-6 19-6-16,10 3-5 16,-5 12-13-16,9-9-13 15,4 7-81-15,10-21-14 0,6-4-32 16,11-16-35 0</inkml:trace>
          <inkml:trace contextRef="#ctx0" brushRef="#br0" timeOffset="5151.4063">1797 1092 462 0,'13'-5'89'0,"8"4"42"0,8 4-173 15,-1 7-40-15,-6 3-56 16,-6 5-26-16,-11 6-91 16</inkml:trace>
          <inkml:trace contextRef="#ctx0" brushRef="#br0" timeOffset="1180.8582">2668 207 462 0,'-11'0'114'16,"-9"4"32"-16,-5 9-135 0,10 10-12 15,-8 20-16-15,-1 9 6 16,-9 18-2-16,2-2 0 16,-8 10 3-16,8-9 8 15,-1 11 1-15,12-12 1 16,4 3 3-16,9-14-1 15,7-4 0-15,10-15 2 16,8-6 3-16,7-16-2 16,12-7 2-1,-1-9-2 1,11-14 0-16,-2-9-2 16,3-17-1-16,-3-8-1 0,4-25-1 15,-10-7 1-15,0-18 0 16,-10 4 1-16,-11-14 2 0,-15 17 1 15,-13-6 1-15,-13 19 1 0,-12 4 0 16,-1 22-3-16,-8 9-1 16,6 20-3-16,-3 19-3 15,6 21-3-15,-3 21-3 16,6 17-2-16,1 21-8 16,11 2-9-16,10 12-117 15,13-12 30-15,10 5-299 16</inkml:trace>
          <inkml:trace contextRef="#ctx0" brushRef="#br0" timeOffset="1696.6007">3437 305 505 0,'-13'-6'113'0,"-6"-1"45"16,4 5-153-16,-1 17-13 16,-6 10-7-16,-9 17-9 15,-4 9 0-15,-7 17-4 16,6-3 10-16,-1 10 4 15,7-6 7-15,5 13 2 16,9-13 7-16,3 3 2 16,8-17 2-16,10-12 2 15,5-22 2-15,14-11-1 16,8-11 0-16,16-21-1 16,4-9-4-1,9-23-2-15,-5-7 0 16,-1-22-2-16,-13 7 0 0,-7-11 3 15,-16 13 2-15,-4-4 2 16,-11 16 1-16,-9 2 0 0,-9 19-3 16,-5 4 0-16,-3 14-2 15,-5 5 0-15,4 8 0 16,3 7-2-16,5 6-3 16,2 13-4-16,5 9-6 15,-2 22-15-15,5 8-31 16,0 23-91-16,2 0 10 15,6 10-220-15</inkml:trace>
          <inkml:trace contextRef="#ctx0" brushRef="#br0" timeOffset="2245.0448">4270 249 518 0,'-20'-15'109'0,"0"7"41"0,4 8-171 0,2 10-22 15,-9 14-17-15,-7 13-23 16,-6 21 7-16,3 5 21 16,-1 17 28-16,10-4 21 15,4 19 34-15,8-9 5 16,5 14 7-16,9-17-4 0,6-5 7 31,7-27-8-31,15-8-2 0,7-24-9 16,14-13-6-16,6-16-12 0,16-18-3 15,-5-17-4 1,11-24-1-16,-7-9 0 0,1-27 0 16,-17 7 2-16,-6-12 8 15,-22 19 4-15,-13-5 4 16,-18 24-2-16,-12-1-1 16,-10 17-6-16,-16 5-6 15,-3 17-6-15,-7 16-3 16,3 21-2-16,-9 19-4 15,11 15 2-15,-6 19-8 16,11 5-11-16,1 16-71 16,12 2-39-16,1 13-24 15,11-13-95-15</inkml:trace>
          <inkml:trace contextRef="#ctx0" brushRef="#br0" timeOffset="6021.4921">4974 949 323 0,'-7'10'40'15,"4"0"16"-15,10 2-153 16,-1-2-6-16,4 0-115 16</inkml:trace>
          <inkml:trace contextRef="#ctx0" brushRef="#br0" timeOffset="3172.4717">5447 350 472 0,'-20'-2'100'16,"-1"-1"39"-16,11 1-145 0,-5 2-14 16,0-3-5-16,-7 3-3 15,-3 3 4-15,-4 6 6 16,2 6 11-16,0 13 10 16,4 3 5-16,-2 18 5 15,7 2 1-15,1 20-2 16,9 1-4-16,8 16-3 31,7-8-3-31,8 6 0 0,1-18-2 0,6-10 1 16,-2-16-2-16,6-13 1 15,-1-17-1-15,8-15 2 0,-1-14 1 16,8-24 2 0,-4-9 2-16,8-28 3 0,-10-7-1 15,5-21 0-15,-11 6-2 0,-5-4 0 16,-13 21-4-1,-10 10-1-15,-10 31-2 0,-10 14-2 16,-6 18-1-16,-14 13-1 16,2 14-1-16,-6 11-2 15,5 5-3-15,0 15-29 16,9 1-12-16,1 2-12 16,5-9-3-16,4-4-59 15,4-15 36-15,6-5-134 16</inkml:trace>
          <inkml:trace contextRef="#ctx0" brushRef="#br0" timeOffset="3663.4096">6204 435 273 0,'15'-9'175'0,"-6"0"-34"0,-9 2-33 15,-4 4-115-15,-4 9-15 16,-12 14-6-16,-7 10 1 16,-12 18 7-16,-1 9 9 15,-2 17 12-15,11 1 9 0,-3 13 4 16,15-10-1-1,0 8 2-15,9-18-3 0,5-3-1 16,7-20-3 0,10-5-1-16,6-20-2 15,13-10 0 1,4-14-2-16,15-17-1 16,0-14 0-16,8-27-1 0,-7-9 0 0,8-24 1 15,-11-1-1-15,-2-12 0 16,-9 12 1-16,-6-9 0 15,-14 21-1-15,-9 2 1 16,-11 24-1-16,-7 8-6 16,-7 26-4-16,-11 12-6 15,-2 20-6-15,-3 14-20 16,0 8-6-16,-4 15-52 16,9 4-27-16,-5 11-13 15,6 2-62-15</inkml:trace>
          <inkml:trace contextRef="#ctx0" brushRef="#br0" timeOffset="4425.2589">7175 249 459 0,'-16'-3'106'0,"-1"1"38"0,6 5-137 0,1 0-11 16,1 1-3-16,-2 6-1 15,-8-2 1-15,-5 2 4 16,-1 0 4-16,-4 2 0 15,3 1 1-15,-7 8-1 16,1 3 0-16,-3 14 2 16,2 5 0-16,2 10 2 15,11 4 0 1,8 9-1-16,10-6-3 16,7 6-3-16,7-8-3 15,3 0-3-15,1-11-1 0,6-4 0 16,0-15 3-16,6-9 6 15,3-16 8-15,13-21 3 16,0-14 1-16,11-28 2 0,-7-11-4 16,4-20-2-16,-12-1-2 15,-1-12 0-15,-14 16-2 16,-5-5-7-16,-15 21-8 16,-15 8-6-16,-15 22-135 15,-21 21 37-15,-7 26-340 16</inkml:trace>
          <inkml:trace contextRef="#ctx0" brushRef="#br0" timeOffset="7991.6275">8055 856 203 0,'-5'2'49'16,"-1"1"16"-16,4-4-59 15,0-1-8-15,2 4 3 16,0-4 6-16,0 2 13 16,0 0 9-16,0 0 7 0,2-2 3 15,0 4-1 1,-2-2-11-16,0 2-3 0,-2-4-6 16,0 4-6-16,1-2-3 15,-1 0-3-15,0 1-5 16,2 3-3-16,4-1-2 15,-1 0 0-15,5 1-1 0,2-1 1 16,-1 0 2-16,1 1 0 16,0-4 1-16,-1 1 0 15,-2-1 0-15,0-1 0 16,-2-3 1-16,0 1 0 16,-2-5 1-16,0-2 1 15,1-2 2-15,-3-4 2 16,-2 1 3-16,-4 0 5 15,-4 3 0-15,-6 2 2 16,1 8-4-16,-6 2-2 16,-2 5-7-16,-3 9-1 15,4 1-3-15,-3 8-1 16,6 0 2-16,1 4 0 16,7-7 0-16,4-4-1 15,3-4 1-15,-1-2 0 0,4-2-2 16,-1 2-7-16,1-2-16 15,3 2-105-15,-1 0 23 16,1 4-269-16</inkml:trace>
        </inkml:traceGroup>
        <inkml:traceGroup>
          <inkml:annotationXML>
            <emma:emma xmlns:emma="http://www.w3.org/2003/04/emma" version="1.0">
              <emma:interpretation id="{8CEC4EE6-032D-4D86-94ED-566994D38350}" emma:medium="tactile" emma:mode="ink">
                <msink:context xmlns:msink="http://schemas.microsoft.com/ink/2010/main" type="inkWord" rotatedBoundingBox="12307,1462 16843,870 16987,1968 12450,2560">
                  <msink:destinationLink direction="with" ref="{BDACBC4B-648E-442E-B809-BDCE29B860D6}"/>
                </msink:context>
              </emma:interpretation>
              <emma:one-of disjunction-type="recognition" id="oneOf1">
                <emma:interpretation id="interp1" emma:lang="" emma:confidence="0">
                  <emma:literal>0,075</emma:literal>
                </emma:interpretation>
                <emma:interpretation id="interp2" emma:lang="" emma:confidence="0">
                  <emma:literal>o,075</emma:literal>
                </emma:interpretation>
                <emma:interpretation id="interp3" emma:lang="" emma:confidence="0">
                  <emma:literal>0075</emma:literal>
                </emma:interpretation>
                <emma:interpretation id="interp4" emma:lang="" emma:confidence="0">
                  <emma:literal>O,075</emma:literal>
                </emma:interpretation>
                <emma:interpretation id="interp5" emma:lang="" emma:confidence="0">
                  <emma:literal>0,O75</emma:literal>
                </emma:interpretation>
              </emma:one-of>
            </emma:emma>
          </inkml:annotationXML>
          <inkml:trace contextRef="#ctx0" brushRef="#br0" timeOffset="14589.3834">10142-925 304 0,'3'-10'60'0,"2"2"29"0,0-2-92 15,-1 3-1-15,-1 2 3 0,-3 0 1 16,-5 2 5-1,0-2 4-15,-3-2 0 0,-1-1-1 16,-2 1 6-16,1 2 4 16,-7 4-4-16,2 2 1 15,-8 9-1-15,0 5-7 16,-9 10-6-16,-1 5 2 16,-10 10-2-1,6 1-1-15,-4 11 0 16,8-6 0-16,4 6 0 0,10-9-1 15,2 2 0-15,7-10 0 16,7 3 0-16,1-8-1 0,5 3 0 16,7-8-2-16,7 0 0 15,3-5 0-15,11-9 1 16,8-6 2-16,10-8 2 16,0-9 1-16,10-13 4 15,-6-1 0-15,4-12 3 16,-11-5 0-16,6-12 3 15,-12 3 0-15,-1-12 2 16,-10 5 1-16,-4-2 3 16,-14 11-2-16,-4 0 2 15,-10 16-2-15,-12-1-2 16,-9 10-5-16,-12 5-2 16,-4 10-4-16,-11 7-3 0,2 8-3 15,-4 10-5-15,8 3-5 16,-3 13-30-16,10 6-33 15,-5 13-67-15,10-2-13 16,-2 12-127-16</inkml:trace>
          <inkml:trace contextRef="#ctx0" brushRef="#br0" timeOffset="15076.5133">10615-417 413 0,'14'2'99'0,"-13"-4"33"0,7 0-114 0,4 4-20 16,3 0-1-16,0 3 3 15,0 0-1-15,-3 5-1 16,-7 3 3-16,-7 2 3 15,-6 8 1-15,-9 5 1 16,-10 9 1-16,-1-2 0 16,-10 8-2-16,1-5 0 0,-2 5-1 31,9-5-1-31,3 1-2 16,12-11-7-16,9-2-51 0,6-11-74 15,5-6-10-15,5-13-71 0,3-17 58 16</inkml:trace>
          <inkml:trace contextRef="#ctx0" brushRef="#br0" timeOffset="15661.1977">11289-774 417 0,'0'-11'83'0,"-1"2"38"0,4 6-136 16,-1 6-19-16,-1 6-3 15,-2 2-2-15,-6-3 3 16,-5 2 14-16,1-8 20 16,-4 0 5-16,-2-1 9 0,-6 4 7 15,1 5 0-15,-8 14 3 16,2 2 0-16,-3 11-5 16,6 3-6-16,3 8-3 15,7-3-3 1,7 11-2-16,6-5-3 0,7 3-3 15,5-13-3-15,7-8-2 16,4-18 1-16,11-15 3 16,-1-13 5-16,13-17 5 15,-3-8 3-15,12-17 0 16,-5-5-3-16,12-18-1 16,-5 4-3-16,3-18 1 15,-11 8-1-15,-3-8 4 16,-15 18 1-16,-11 2 3 15,-16 21-1-15,-12 9-2 16,-15 21-7-16,-15 14-6 0,-3 10-4 16,-7 19-5-1,5 8-1-15,0 13-25 0,15 3-26 16,2 8-50-16,7-10-18 16,-6 5-88-16</inkml:trace>
          <inkml:trace contextRef="#ctx0" brushRef="#br0" timeOffset="16261.2003">12053-1028 325 0,'3'0'75'0,"11"-3"28"15,2 1-93-15,17 2-12 0,2 0 0 16,12 0 0 0,-4 0-2-16,8-6 3 0,-6-3 4 15,3-2 9-15,-11-4 5 0,-2-2 5 16,-12 4 1-1,-3 3-3-15,-9 2-6 0,-4 4-2 16,-7 4-5-16,-10 14 0 16,-8 5-2-16,-14 23 0 15,-9 4-3-15,-12 27 3 16,0 2 1 0,-11 18 1-16,10-8-1 0,-3 13-1 15,11-14-4-15,-2 4-4 16,13-20-3-16,2-4-2 15,8-25-2-15,1-12-4 16,11-15-4-16,3-17-23 16,5-12-17-16,4-16-68 15,2-5-4-15,2-19-136 16</inkml:trace>
          <inkml:trace contextRef="#ctx0" brushRef="#br0" timeOffset="16456.6775">11993-701 86 0,'20'-28'140'0,"-2"15"-38"15,7 1-47-15,-2 12 52 16,11 7-77 0,-3 6-21-16,11 4-4 0,-4 3-4 15,8 1-2-15,-6-1-2 16,10-2-7-16,-10-3-8 16,5 4-67-16,-9-6-21 15,4-2-20-15,-8-2-59 0</inkml:trace>
          <inkml:trace contextRef="#ctx0" brushRef="#br0" timeOffset="16935.9548">13368-1142 493 0,'-22'3'112'16,"-4"-3"43"-16,-6 12-153 0,7 8-18 15,-8 11-12-15,-4 6-6 16,-6 6-3-16,10-5 8 15,-3 3 7-15,12-7 13 16,3 2 11-16,11-4 11 0,3 4 9 16,14-3 3-1,14 7 1-15,9-7-6 0,18 6-5 16,2-8-9 0,8-1-3-16,-8-7-2 0,5 1-2 15,-17-11 0-15,0-3 0 16,-11-5 0-16,-7-4 0 15,-12-1 1-15,-8 0 1 16,-8 0 2-16,-14 2 1 16,-6 1 0-16,-17 4 1 15,-3 0 0-15,-25 3-3 16,-5-2-4-16,-18 0-5 16,6-3-9-16,-5-1-18 15,16-3-15-15,6-2-51 16,26-4-40-16,7-7-12 15,15-5-86-15</inkml:trace>
          <inkml:trace contextRef="#ctx0" brushRef="#br0" timeOffset="17209.8587">13349-1313 350 0,'52'0'125'0,"-2"3"18"16,16 5-89-16,6 6-25 0,16 2-7 15,-5 4-15-15,11 3-8 16,-14-3-11-16,0 2-45 16,-17-6-34-16,-2 1-55 15,-16-7 5 1,1-2-45-16,-7-1 91 15</inkml:trace>
        </inkml:traceGroup>
      </inkml:traceGroup>
    </inkml:traceGroup>
    <inkml:traceGroup>
      <inkml:annotationXML>
        <emma:emma xmlns:emma="http://www.w3.org/2003/04/emma" version="1.0">
          <emma:interpretation id="{FFFBAD98-4605-434E-A172-9844A3D887BF}" emma:medium="tactile" emma:mode="ink">
            <msink:context xmlns:msink="http://schemas.microsoft.com/ink/2010/main" type="paragraph" rotatedBoundingBox="11266,3442 25874,1930 26277,5829 11669,73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16C9162-9D80-4E46-852B-67AAC57E7CB8}" emma:medium="tactile" emma:mode="ink">
              <msink:context xmlns:msink="http://schemas.microsoft.com/ink/2010/main" type="line" rotatedBoundingBox="11266,3442 25874,1930 26124,4351 11516,5863"/>
            </emma:interpretation>
          </emma:emma>
        </inkml:annotationXML>
        <inkml:traceGroup>
          <inkml:annotationXML>
            <emma:emma xmlns:emma="http://www.w3.org/2003/04/emma" version="1.0">
              <emma:interpretation id="{4E4C42E1-047A-4D0D-8F48-E9AAD3C4D9EB}" emma:medium="tactile" emma:mode="ink">
                <msink:context xmlns:msink="http://schemas.microsoft.com/ink/2010/main" type="inkWord" rotatedBoundingBox="11292,3695 18739,2924 18943,4893 11496,566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808.4831">8824 2077 305 0,'-20'8'81'0,"0"-5"26"0,2 2-86 16,8 2-11-16,5 0-2 15,2-3-9-15,3 1-5 16,1 0 3-16,6 0 5 15,3-3 3-15,10 0 5 16,5-7 6-16,10-9 2 16,4-2-4-16,11-14 2 15,-2-3-1-15,14-9 4 16,-7-3-3 0,13-8 0-16,-7 4-2 0,10-13-3 15,-9 9-6-15,11-8-1 16,-13 4-2-16,6-4-1 0,-11 9 1 15,3 1-1-15,-13 11 0 16,-4 8 0-16,-14 14 0 16,-6 7 0-16,-11 11 1 15,-8 18 0-15,-7 15 1 16,-13 33-1-16,-7 21 1 16,-17 34-1-16,-6 10 0 15,-10 38 1-15,2-6 1 0,-11 25 2 16,13-16 0-16,-5 6 0 15,8-42-1-15,3-8-1 16,10-47-1-16,3-14-1 16,10-32 0-16,3-14-2 15,9-13-1-15,5-6-8 16,4-10-3-16,9-10-15 16,9-7-18-16,9-14-107 15,5-4 22-15,12-13-263 16</inkml:trace>
          <inkml:trace contextRef="#ctx0" brushRef="#br0" timeOffset="20425.6071">10665 2178 403 0,'-18'18'102'0,"-2"-1"30"0,5-7-115 0,12 8-14 16,13 0-5-16,6 2-2 16,4-2 0-16,10 2-1 15,3-3 2-15,10-4 4 16,-1-4 4-16,14-3 3 16,-4-1 1-16,11-3 0 15,-2-2-2-15,14-4-4 16,-5 0-6-1,11-8-24-15,-13-5-25 0,7-9-84 16,-19-1-3-16,-4-4-184 16</inkml:trace>
          <inkml:trace contextRef="#ctx0" brushRef="#br0" timeOffset="21104.7813">13212 1441 221 0,'10'6'181'0,"10"-4"-45"0,14 0-133 0,3-4 133 15,9-5-136-15,-1-6-1 16,8-5-1-16,-4-4 1 16,9-13 1-16,-7 2 3 0,14-13 4 15,-5-1 4-15,6-17 6 16,-5 4 0 0,3-15 0-16,-11 9-5 15,0-7-4 1,-12 18-5-16,-1 0-2 15,-12 19-2-15,-6 4-1 16,-9 15-2-16,-5 4-2 0,-6 10 1 0,-4 8 0 16,2 5 1-16,-9 13 2 15,-5 9 3-15,-6 21-1 16,-5 6 2-16,-6 23 0 16,1-4 1-16,-3 20 1 15,3-12-1-15,0 9-1 16,5-16 0-16,2 6-4 0,6-19-1 15,1-1-3 1,4-18-1-16,2-7-12 0,2-16-9 16,0-9-109-16,3-11-10 15,-5-11-42-15,-2-5-31 16</inkml:trace>
          <inkml:trace contextRef="#ctx0" brushRef="#br0" timeOffset="21839.9824">12348 2289 313 0,'9'0'104'0,"9"0"27"0,5-3-81 16,19 3-11-16,9 3-6 15,22-1-1-15,2 3-9 16,38 5 0-16,6 3-6 0,36 5-3 16,-3 7-7-1,33 5-2-15,-18-2-3 16,28 1 17-1,-24-13 11-15,33-9 13 0,-18-14 13 16,25-16-8-16,-29-12-19 16,26-13-9-16,-36 0-14 0,11-2-12 15,-34 13 7-15,9 3-1 16,-33 12 0 0,1 4-2-16,-28 8 1 0,3 1-1 15,-25 8 1-15,-4 1 1 16,-21 3 1-16,-11 2 0 15,-15 0 2-15,-12 5-1 16,-9 3 0-16,-9 6-1 16,-9 4 0-16,-6 10-4 15,-3 0-1-15,-8 5-6 16,1-4-3-16,-8 0-7 0,-1-7-1 16,-4-2-10-16,7-5-1 15,-6-2-5-15,7-6 3 16,-3-2-8-16,5-5 4 15,-7-4-25-15,9 1-77 16,-9-7-14-16,5-2-44 16,-5-6-5-16</inkml:trace>
        </inkml:traceGroup>
        <inkml:traceGroup>
          <inkml:annotationXML>
            <emma:emma xmlns:emma="http://www.w3.org/2003/04/emma" version="1.0">
              <emma:interpretation id="{C40E6A2D-802A-4028-A23D-338DC50B77EC}" emma:medium="tactile" emma:mode="ink">
                <msink:context xmlns:msink="http://schemas.microsoft.com/ink/2010/main" type="inkWord" rotatedBoundingBox="20891,2446 25874,1930 26124,4351 21141,4867"/>
              </emma:interpretation>
              <emma:one-of disjunction-type="recognition" id="oneOf3">
                <emma:interpretation id="interp7" emma:lang="" emma:confidence="0">
                  <emma:literal>Es</emma:literal>
                </emma:interpretation>
                <emma:interpretation id="interp8" emma:lang="" emma:confidence="0">
                  <emma:literal>E</emma:literal>
                </emma:interpretation>
                <emma:interpretation id="interp9" emma:lang="" emma:confidence="0">
                  <emma:literal>LE</emma:literal>
                </emma:interpretation>
                <emma:interpretation id="interp10" emma:lang="" emma:confidence="0">
                  <emma:literal>CEs</emma:literal>
                </emma:interpretation>
                <emma:interpretation id="interp11" emma:lang="" emma:confidence="0">
                  <emma:literal>Cus</emma:literal>
                </emma:interpretation>
              </emma:one-of>
            </emma:emma>
          </inkml:annotationXML>
          <inkml:trace contextRef="#ctx0" brushRef="#br0" timeOffset="28610.5658">21554-317 434 0,'6'-9'98'0,"-6"3"38"0,5-1-125 16,2 5-11-16,-4 2-1 15,-1 0 1-15,-5 5 3 16,-7 2 1-16,-15 1 3 16,-7 4 5-16,-17 6 3 15,-8-1-1-15,-16 8 2 16,3 3-1-16,-13 14-1 15,7 4-4-15,-12 20 0 16,12 6-3-16,-16 16-2 16,11-2-3-16,-4 19 0 0,17-11-2 15,3 19-1-15,27-10 0 16,12 10-2-16,19-18-1 16,12 4-6-16,13-27-4 15,12-14-4-15,7-25-2 16,14-15-14-16,-3-19-40 0,15-14-74 15,-3-7-1-15,10-13-188 16</inkml:trace>
          <inkml:trace contextRef="#ctx0" brushRef="#br0" timeOffset="29403.7521">21951 822 363 0,'-10'-4'120'0,"0"-1"18"0,5 4-102 0,-2 2-11 15,0 4-15-15,-3 9-6 16,-1 4-3-16,-4 7-1 16,-3 0 3-16,1 6 2 15,-1-6 3-15,0 7 1 16,1-1 0-16,0 7 2 16,6 4-1-16,1 9-1 15,6 1-2 1,11 12-1-16,8-2-3 15,10 8-4-15,3-11-4 0,12 1-8 16,-2-17-4-16,4-9-7 16,-4-21-3-16,3-8 1 15,-9-17 7-15,-1-14 5 16,-6-6 6-16,-5-8 0 16,-6 2-13-16,-8-3-103 15,-7 6 26-15,-8-4-273 0</inkml:trace>
          <inkml:trace contextRef="#ctx0" brushRef="#br0" timeOffset="29493.4907">21590 1165 278 0,'-20'12'148'0,"7"-6"-17"16,13 1-42-16,10-5-82 0,13-1-4 15,7 1-2-15,15-2 0 16,0-2-2-16,13 2-13 16,-2 5-10-16,11 4-8 15,-6 4 0-15,11 5-14 16,-6 1 9-16,12-5-16 16,-8-2-29-1,3-15-17-15,-12-11-17 0,-3-17-5 16</inkml:trace>
          <inkml:trace contextRef="#ctx0" brushRef="#br0" timeOffset="29739.2644">23191 768 455 0,'13'-10'102'16,"2"2"41"-16,-3 2-158 0,-2 6-46 15,-9 6-36-15,-14 11 29 16,-12 3 5-16,-13 10 51 15,-5-1 43-15,-10 11 48 16,4-5-18-16,1 8-13 16,7-6-22-16,3 6-2 15,9-6-4-15,8 2-15 16,6-4 7-16,11 2-3 16,13-6-6-1,12 3-7-15,11-8 5 16,18-1-2-16,3-7-2 0,17-1-1 15,-6-7-1-15,8 0 2 16,-14-4 0-16,2-1 5 0,-16-3 4 16,-4-2 2-1,-15 0 3-15,-12 0 1 0,-16 3-3 16,-20 14-1-16,-19 3-1 16,-29 11 0-16,-10 6-2 15,-26 9-3-15,6-4-6 16,-17 9-14-16,19-2-11 15,-14 9-9-15,16-4 0 16,-9 13-20-16,13-9-26 0,-6 2-40 16,16-14-12-1,-5-11-91-15</inkml:trace>
          <inkml:trace contextRef="#ctx0" brushRef="#br0" timeOffset="27360.329">18273 156 479 0,'20'-13'108'0,"7"-2"42"0,3 0-139 0,16 3-12 15,4 2-2 1,7 5 0-16,-6 5 1 15,7 3 0-15,-6 4 4 0,16 6 0 16,-7-1 1-16,12 5 1 16,-7-1 0-16,9 1 2 15,-13-6 0-15,7 4 0 32,-12-6-2-32,-1-3-2 15,-11-2-2-15,-8-1-4 0,-16-5-3 0,-6-3-18 16,-13-1-50-16,-14-6-80 15,-11 0-4-15,-17 4-191 16</inkml:trace>
          <inkml:trace contextRef="#ctx0" brushRef="#br0" timeOffset="27424.9258">18527 554 294 0,'-33'38'62'15,"15"-13"24"-15,8 4-87 0,13-9-5 16,9-7 29-16,8-7 16 16,10-7 14-16,6-9 5 0,19-12 2 15,5 1-28 1,19-6-14-16,6 2-13 16,21 2-10-16,-4 1-10 0,21 1-38 15,-16 1-39 1,8 2-53-1,-20 3-24-15,-6 5-74 16</inkml:trace>
        </inkml:traceGroup>
      </inkml:traceGroup>
      <inkml:traceGroup>
        <inkml:annotationXML>
          <emma:emma xmlns:emma="http://www.w3.org/2003/04/emma" version="1.0">
            <emma:interpretation id="{A8BC141B-D71D-409C-B13F-A2F203D54D71}" emma:medium="tactile" emma:mode="ink">
              <msink:context xmlns:msink="http://schemas.microsoft.com/ink/2010/main" type="line" rotatedBoundingBox="14665,5721 19988,4635 20307,6197 14984,7283"/>
            </emma:interpretation>
          </emma:emma>
        </inkml:annotationXML>
        <inkml:traceGroup>
          <inkml:annotationXML>
            <emma:emma xmlns:emma="http://www.w3.org/2003/04/emma" version="1.0">
              <emma:interpretation id="{490E9F77-09BC-4BA7-99CF-A7F4DB615B6F}" emma:medium="tactile" emma:mode="ink">
                <msink:context xmlns:msink="http://schemas.microsoft.com/ink/2010/main" type="inkWord" rotatedBoundingBox="14665,5721 19988,4635 20307,6197 14984,728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3103.8764">12169 3587 342 0,'-18'19'102'0,"-4"-9"24"0,4-5-90 16,13 0-26-16,2-4-5 15,4 1-7-15,6 0-3 16,1 1 1-16,9-5-1 16,3-1 6-16,8-4 0 15,2-4 1-15,10-9 1 16,0-2 2-16,8-6 7 15,-2-2 2-15,6-7 3 16,-7 3-1-16,6-5-1 16,-11 6-6-16,8 0-3 15,-7 6-4-15,1 4 0 16,-12 7-1-16,5 1 0 16,-12 3-1-16,0 2 1 15,-6 0-1-15,-1 3 1 16,-4 3-1-16,0 0 1 15,-7 4 1-15,-4 5 3 0,-4 7 0 16,-12 11 1-16,-7 10 0 16,-9 14-1-16,-7 6-3 15,-9 17 0-15,1-2-1 16,-4 8 0-16,8-1 0 16,1 3-1-16,8-14-1 15,0 5-5-15,8-16-4 16,-2-5-2-16,6-13-19 15,2-10-30-15,8-12-43 0,1-11-37 16,6-12-29 0,9-10-44-16</inkml:trace>
          <inkml:trace contextRef="#ctx0" brushRef="#br0" timeOffset="23617.5985">12866 3783 214 0,'-20'22'182'0,"-6"4"-48"0,3 8-129 16,-4 15 117-1,1 8-143-15,-8 14-29 16,-1-3-21-16,-1 5-41 0,6-11 5 16,2-7-5-16,10-21-11 15,4-7 63-15</inkml:trace>
          <inkml:trace contextRef="#ctx0" brushRef="#br0" timeOffset="23935.0062">13423 3509 207 0,'-5'2'191'0,"1"0"-50"16,-1-2-123-16,4 0 122 15,-3 1-136-15,1 6-11 0,-5 3-5 16,-4 10-4 0,-3 3 2-16,-7 10 0 0,1 0 7 15,-6 17 5 1,2-5 5-16,-1 8 9 0,4-5 2 15,4 2 1-15,8-15-1 16,8 5-3 0,7-14-8-16,7 3-2 0,5-13-2 15,9 1 1-15,2-12-1 16,11-8 1-16,-1-12-1 0,10-17 3 16,-7-13 1-1,8-18 3-15,-8-3-1 0,2-16 2 16,-11 6-1-16,-1-7 0 15,-9 13-3-15,-10-3 1 16,-11 20-1-16,-7 3-1 16,-9 19 0-16,-12 9 0 15,2 14-3-15,-6 10-6 16,2 16-6-16,-4 12-10 16,10 3-5-16,1 7-22 15,7-7-17-15,5-5-71 16,7-11 5-16,6-9-156 15</inkml:trace>
          <inkml:trace contextRef="#ctx0" brushRef="#br0" timeOffset="24596.4992">14243 3157 444 0,'3'5'112'0,"-3"-5"34"0,-2-1-128 0,6 4-11 16,1-1-7-16,6-1-1 16,1 1 0-16,8 1-1 15,0 1 0-15,6-1 1 16,1 0 0-16,4-1 0 15,-1 0 1-15,3-1 1 16,-4-1 1-16,1 0 0 16,-7 0 0-16,-5 0 1 15,-5 2-1-15,-4 1 1 16,-6 6-1-16,-5 12 0 16,-6 9 0-16,-10 16 0 15,-9 6 0 1,-13 18-1-16,0-1 1 0,-6 14-1 15,6-8 2-15,-3 18-2 16,8-18 1-16,-1 4-1 0,7-17-2 16,1-7-5-16,5-25-3 15,0-9-15-15,6-19-23 16,5-19-44-16,4-13-20 16,6-18-15-16,6-10 14 15,2-10 36-15,1 7 58 16,3 1 57-16,-2 17 32 15,1 6 17-15,-3 14-4 16,3 10-5-16,-3 6-30 0,3 9-6 16,4 1-18-16,12 9-4 15,3 3-8-15,12 3-5 16,1 0-5-16,7 5-3 16,-6-3-2-16,6 0-1 15,-10-7 0-15,9 6 0 16,-6-9 0-16,4-4-10 15,-3-2-15-15,2-4-100 16,-12-9 16-16,-1-6-248 16</inkml:trace>
          <inkml:trace contextRef="#ctx0" brushRef="#br0" timeOffset="25238.5272">15469 3201 325 0,'-8'0'186'0,"-7"0"-26"0,-8 3-46 0,3 10-115 16,-10 9-9-16,-3 8-3 15,-12 8-2-15,2 5 3 0,-2 2 5 16,9-4 4 0,2 2 3-16,10-6 1 0,0-2 3 15,8-9-1-15,7 1 3 16,9-9 0-16,15 4 1 16,12-4 0-16,23 7-1 15,8-5-1-15,17 6-1 16,-1-2-2-16,8 2-1 15,-16-4-1-15,4 8 1 16,-19-4-1-16,-6 2 0 16,-18-3 1-16,-8 4 3 15,-15-6 1-15,-8 2 3 16,-7 1-1-16,-12 8 1 16,-9-3-3-16,-16 6-1 15,-5-6-3-15,-19 2-1 0,-2-8-1 16,-14 0-2-16,11-10-1 15,-4-2 0-15,16-4 1 16,7-3-2-16,18-6-2 16,5-3-9-16,16-4-6 15,5-14-7-15,11-9-38 16,5-17-88-16,8-9 21 16,3-29-235-16</inkml:trace>
          <inkml:trace contextRef="#ctx0" brushRef="#br0" timeOffset="25475.8504">15230 3212 481 0,'10'-6'112'0,"14"-1"43"0,7-3-141 0,17 2-8 16,5 4-6-16,14 3-5 16,-6 4-6-16,14 2-13 15,-7 2-7-15,10-1-30 16,-12 3-15-16,6-4-7 0,-14-4 13 16,0-6 17-16,-13-8 37 31,0-5 22-31,-10-6 3 0,-2-1-70 15,-10 1 13-15,-5-3-195 0</inkml:trace>
          <inkml:trace contextRef="#ctx0" brushRef="#br0" timeOffset="26311.4636">16205 2477 336 0,'-10'-2'150'0,"2"-1"-10"15,6-2-85-15,7-2-30 16,5 2-29-16,8-6 9 0,2-1-3 16,8 0 2-16,2 1-1 15,8 2 0-15,1 8-1 16,0 7 0-16,-5 6-1 15,-6 5 0 1,-12-2 1-16,-6-1 9 0,-8 0 2 16,-14 4 3-16,-4 2 2 15,-14 10 1-15,-5 6-8 16,-8 9-3-16,1-2-3 16,1 7-2-1,8-5-3-15,1 5-1 16,11-5 0-16,-3 8 0 0,4-5 0 15,4 0-1-15,3-12 1 16,6 3 0-16,10-18 0 16,12-1-1-16,7-7-1 15,18-3-4-15,4-10-3 0,13-8-20 16,-2-5-19-16,9-12-114 16,-12-3 16-16,8-17-263 15</inkml:trace>
          <inkml:trace contextRef="#ctx0" brushRef="#br0" timeOffset="26457.4314">17163 2673 454 0,'-20'8'113'0,"-5"2"35"0,3 3-136 16,-4 14-14-16,3 6-11 15,-7 15-4-15,6 5 0 0,1 9 5 16,12-8 9-16,6 6 6 16,13-13 2-16,7-4 6 15,10-13-1-15,6-5 6 16,3-17 0-16,7-15 4 15,2-13-3-15,10-21-2 16,-3-11-5-16,8-16-2 16,-10-1-4-16,-3-9-2 15,-17 11 0-15,-9-4 2 16,-19 18 0-16,-14 0-1 16,-11 14 0-16,-13 6-4 15,-2 15-3-15,-6 8-5 16,4 8-5-16,1 11-22 15,8 4-32-15,-4 2-92 16,9-2 2-16,3-5-207 0</inkml:trace>
        </inkml:traceGroup>
      </inkml:traceGroup>
    </inkml:traceGroup>
    <inkml:traceGroup>
      <inkml:annotationXML>
        <emma:emma xmlns:emma="http://www.w3.org/2003/04/emma" version="1.0">
          <emma:interpretation id="{E1179B99-6209-4424-A482-50AB64BB0D89}" emma:medium="tactile" emma:mode="ink">
            <msink:context xmlns:msink="http://schemas.microsoft.com/ink/2010/main" type="paragraph" rotatedBoundingBox="2884,7291 29521,7163 29539,10983 2903,11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DCB2E0-9C9F-420D-AEF9-DC0A8CA798D9}" emma:medium="tactile" emma:mode="ink">
              <msink:context xmlns:msink="http://schemas.microsoft.com/ink/2010/main" type="line" rotatedBoundingBox="2884,7291 29521,7163 29539,10983 2903,11111"/>
            </emma:interpretation>
          </emma:emma>
        </inkml:annotationXML>
        <inkml:traceGroup>
          <inkml:annotationXML>
            <emma:emma xmlns:emma="http://www.w3.org/2003/04/emma" version="1.0">
              <emma:interpretation id="{1374CB61-1A39-4D0A-AD4E-83EAC6EA013B}" emma:medium="tactile" emma:mode="ink">
                <msink:context xmlns:msink="http://schemas.microsoft.com/ink/2010/main" type="inkWord" rotatedBoundingBox="2888,8054 7674,8031 7682,9634 2896,965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4640.2727">4252 5739 332 0,'3'-13'120'0,"-4"-4"13"0,-4 4-91 0,1 3-16 16,1 1-15-16,-2 1-5 15,0 3-4-15,-5 2 1 16,-3 1 0-16,-12 4 2 16,-2 6 1-16,-14 9 3 15,-1 3-1-15,-16 11-1 16,3 2-1-16,-11 7 0 16,5 0-2-16,-7 12-1 15,11-3 0-15,-6 14 0 16,8 2-2-16,-6 18 0 15,8-5-1-15,-4 14 1 16,11-9-1-16,4 8 0 16,17-13 0-16,7 12-1 0,15-9-1 15,6 14 0-15,7-12 0 16,7 1-1-16,1-17 1 16,7-13 0-16,0-20 0 15,10-15 1-15,-2-12 1 16,8-12-1-16,-1-3 2 15,2-10-1-15,-8-6 1 16,0-11-1-16,-9-4 1 16,-4-13 0-16,-4-3 0 0,-2-9-1 15,-7 6 0-15,-6-4-1 16,-7 9 1-16,-9 3 0 16,-7 12 1-1,-12 6 0-15,-4 14 0 0,-8 10 0 16,2 11-1-16,-3 15-1 15,4 4-2-15,2 16-7 16,5 9-3-16,2 9-11 16,8-4-7-16,5 4-28 15,7-14-21-15,8-6-53 16,5-14-10-16,10-11-90 16</inkml:trace>
          <inkml:trace contextRef="#ctx0" brushRef="#br0" timeOffset="45221.6671">4491 6308 449 0,'-12'9'124'0,"-9"-1"35"0,-2 0-130 15,3 7-11-15,8 0-12 0,2 7-9 16,5-1-6-16,3 4-2 16,7-8 2-16,7-2 0 15,3-9 4-15,10-4 1 16,3-10 5-16,12-11 2 15,1-7 3-15,9-16 1 16,-3-2 0-16,6-11-1 16,-10 2-3-16,2-7-1 15,-9 12-2 1,1 3-2-16,-14 12 0 0,-1 8-2 16,-9 10 0-16,-5 7 0 15,-6 4 1-15,1 1 0 16,-3 3 1-16,-1 3 2 0,-3 2 1 15,-2 15 2-15,-6 7 1 16,-11 19 1-16,-4 12 0 16,-14 22 0-16,-6-2-2 15,-14 23 0-15,3-4-2 16,-10 12-2-16,8-11-3 16,0 3-4-16,17-21-3 15,1-10-2-15,16-25-2 0,3-9-9 16,8-18-6-16,5-4-61 15,5-9-52-15,3-5-9 16,2-7-131-16</inkml:trace>
          <inkml:trace contextRef="#ctx0" brushRef="#br0" timeOffset="45761.5879">5047 6933 421 0,'-8'3'151'0,"-9"0"27"15,1-3-114-15,4 2-15 16,5-2-23-16,2 1-22 15,4 1-28-15,4 0-51 16,0-1-110-16,-3 9 11 16,-5 4-260-16</inkml:trace>
          <inkml:trace contextRef="#ctx0" brushRef="#br0" timeOffset="41494.0517">452 6368 144 0,'-22'-18'132'0,"2"3"-16"16,-6-2-11-16,6 6-54 0,-3 6-6 15,3 1-27-15,-3 3-5 16,8 1-3-16,0 3 0 16,8-3-3-16,4 0-2 15,3 3-2-15,5 2 3 16,1-3 2-16,6 5 4 16,5-4 5-16,9-1 5 15,4-6-3-15,11-1-1 0,3-3-5 16,14-5-3-1,-2-1-4-15,16-7-2 16,-4-1-2-16,10-9-1 16,-10-1 0-16,6-6 0 0,-10-2 0 15,7-10 0-15,-10 1 0 16,11-15-1-16,-9 8 1 16,10-7 0-16,-13 13-1 0,4 0 1 15,-14 15-1 1,-7 4 1-16,-18 9-1 15,-5 7 2-15,-12 10 1 0,-9 9 3 16,-9 9 0-16,-17 22 1 16,-11 11-2-16,-22 27 0 15,-4 9-2-15,-18 31-1 16,8-7-1-16,-11 20 1 16,12-16-3-16,-4 11-3 15,13-22-2-15,-4 11-4 16,13-22-3-16,0 2-6 15,14-19-2-15,1-8-11 16,15-20-7-16,3-6-85 16,7-16-25-16,2-7-26 15,6-11-79-15</inkml:trace>
          <inkml:trace contextRef="#ctx0" brushRef="#br0" timeOffset="42211.9135">1330 7057 488 0,'-7'-17'137'0,"-14"4"34"0,3 0-141 16,9 5-29-16,8 4-15 16,2 4-56-16,-1 5-101 15,-1 5 13-15,-6 10-255 16</inkml:trace>
          <inkml:trace contextRef="#ctx0" brushRef="#br0" timeOffset="43157.4464">2676 5892 211 0,'-3'-7'109'0,"-2"-1"-1"0,-3 1-51 0,-5 0-18 16,-2 1-20-16,-2-1-6 15,-1 0-7-15,0 2-5 16,-1 4-2-16,-2 6-2 15,1 6 0-15,-8 16-1 16,1 8 3-16,-10 13 0 16,1 3 2-16,-6 11 3 15,6-7 3-15,1 4-1 16,12-7 1-16,8-1-1 16,12-12-3-16,9-6-4 15,7-12-1-15,11-9-2 16,2-12-1-16,12-12 0 15,4-9 2-15,4-17-1 0,-2-6 2 16,5-14 1-16,-9 2 1 16,0-11 0-1,-8 13 1-15,3-8 1 0,-9 16 1 16,-1 3 3-16,-7 16-1 16,-1 7 2-16,-7 18 3 15,-2 19 3-15,-3 16-3 16,-3 29 1-16,-2 19-3 15,-9 30-6-15,-2 2-4 16,-4 22 1-16,-3-19 1 0,-6 5 7 16,4-23 7-16,-4 5 5 15,2-23 1 1,-6-4 3-16,1-20-4 0,-8-2-3 16,0-23-3-16,-13-4 1 15,2-12-5-15,-11-7-2 16,3-11-3-16,-6-9-5 15,12-10-5-15,-2-4-8 16,12-1-1-16,3 2-3 16,12 10-2-16,4 4-32 15,9 11-42-15,-1 1-50 16,6 8-32-16,1 6-80 16</inkml:trace>
        </inkml:traceGroup>
        <inkml:traceGroup>
          <inkml:annotationXML>
            <emma:emma xmlns:emma="http://www.w3.org/2003/04/emma" version="1.0">
              <emma:interpretation id="{052E086A-1C46-4DCC-B674-F948AA8DB0F2}" emma:medium="tactile" emma:mode="ink">
                <msink:context xmlns:msink="http://schemas.microsoft.com/ink/2010/main" type="inkWord" rotatedBoundingBox="8154,8086 13156,8062 13166,10237 8165,10261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2560.3246">9040 6139 221 0,'-2'2'106'0,"4"-2"1"0,1 0-49 16,2-4-22-16,3-1-16 16,2-3 6-16,0 3-7 15,-3-2-2-15,-2 1-2 16,-3 4-1-16,-2 0-6 15,-5 1-2-15,0 4-3 0,-7 0 2 16,-5-1 2 0,-6 5 3-16,-2-2 2 0,-6 1 3 15,2 1 2-15,-2 6-5 16,6-1-5 0,-2 11-4-16,6 0-3 0,-1 11-5 15,7-1 2-15,0 10 1 16,7-5 1-16,6 7 1 15,7-10 2-15,15 8 1 16,7-6 0-16,18 9 1 16,6-3-2-16,14 12-1 15,-2-2-1-15,7 5 0 16,-10-6 0-16,-2 4-1 16,-12-14 2-16,-6-1 3 15,-12-9 1-15,-6-4 1 16,-9-8 0-16,-10 1-1 15,-8-2-2-15,-8 6-2 0,-8-2-3 16,-16 8 1 0,-8-2-1-16,-21 2 1 0,-6-8 3 15,-14-1 2-15,6-12 2 16,-3-4 0-16,19-7 0 16,2-6-1-16,19-4-3 0,5-4-2 15,16-5 0-15,7-10-1 16,12 0 1-16,11-15 0 15,12-1 0-15,13-16 0 16,6-1 1-16,17-18-1 16,2 1 0-16,15-20 0 15,-3 11 1-15,20-22-1 16,-9 6 1-16,9-19 0 16,-9 16 0-16,0-12 1 15,-16 22-1-15,-9 2 2 16,-16 29 2-16,-13 8 2 15,-17 20 1-15,-17 11 0 16,-9 17-3-16,-19 9-3 16,-10 9-5-16,-18 14-1 15,-4 7-3-15,-14 11 0 16,10 2-2-16,-2 14-6 16,18-2-7-16,2 13-20 0,18-4-29 15,3 8-88-15,9-12 5 16,3 8-200-16</inkml:trace>
          <inkml:trace contextRef="#ctx0" brushRef="#br0" timeOffset="53338.4098">10101 5684 313 0,'-14'-12'198'0,"-2"1"-33"0,2-1-36 15,13 6-126-15,1-3-15 16,5 6-13-16,1 3-7 16,4 3 1-16,4 7 4 15,2 0 19-15,9 5 11 16,5 0 12-16,12 2 6 0,1-6 3 16,8 4-1-1,-3-3-5-15,4 1-1 16,-12-1-6-16,-4 4-2 0,-14 4-4 15,-16 15-1-15,-12 3-2 16,-23 19-1-16,-14 6-1 16,-23 15-1-16,-7-7 1 15,-18 14 0-15,8-15 1 16,-4 1-1-16,19-16 1 16,3 5-2-16,21-16 0 15,4 10 1-15,13-10 2 0,14 3 1 16,10-11 2-1,21 1 1-15,13-9 0 0,26 2-1 16,8-5-1-16,19-2-2 16,-6-6 0-16,12-2-1 15,-17-4-1-15,3 6 0 16,-14 1 0-16,-6 5 1 16,-18 4-1-16,-11 10 1 15,-17-4 8-15,-22 8 5 16,-16 1 1-16,-27 8 3 15,-13-4 1-15,-30 12-9 16,-8-5-8-16,-25 0-23 16,3-11-14-16,-16 3-157 15,14-12 27-15,-18 5-371 16</inkml:trace>
          <inkml:trace contextRef="#ctx0" brushRef="#br0" timeOffset="47954.0599">6148 5940 139 0,'8'-25'74'15,"2"0"1"-15,0 8-32 0,-3 2-3 16,-2 10-6-16,-2 0 7 15,-3 5 6-15,-5 5-9 16,-3-1-7-16,-6 7-5 16,-5 6-12-16,-8 8-10 15,-3 0 7-15,-5 11-1 16,5-2 1-16,-5 7-3 16,9-6-1-16,-1 10-2 15,6-5-2-15,1 6-3 16,7-4 0-16,3 9 1 15,6-1-1 1,6 11 0-16,5-3 0 0,6 12 0 16,3-5 0-1,6 6 0-15,1-3-1 0,7 10 1 16,-3-11 0-16,-1 4 0 16,-6-14 1-16,0-3 0 15,-7-16 1-15,-1-1 0 16,-4-12-1-16,-4-2 0 15,-4-6 0-15,-7-6 0 0,-6-6 0 16,-14 0-1-16,-4-5 1 16,-19-5 1-16,-2-3 3 15,-12-4 2-15,5-4 1 0,-5-9 1 16,11 0-2-16,3-7-3 16,15 3-1-16,2-5-2 15,14 6-1-15,5 2 0 16,5 7 0-16,6 1 0 15,5 1 0-15,4-4 0 16,8-2-1-16,7-6 2 16,4 1-1-16,15-3 0 15,3 1 0-15,15-10 1 16,2 0-1-16,13-15 0 16,-5 4-1-16,10-12 2 15,-12 6-1-15,6-9 2 16,-16 8 2-16,4-10 0 15,-14 5-1-15,3-10 0 16,-11 6-2-16,-2-6 0 0,-11 10-1 16,-5-2 1-16,-12 16 0 15,-6-5 2-15,-7 15 0 16,-6-1 1-16,-4 11-1 16,-4 6-3-16,-2 17-6 15,-11 19-15-15,1 18-17 16,-13 19-113-16,-4 10 19 15,-6 23-272-15</inkml:trace>
          <inkml:trace contextRef="#ctx0" brushRef="#br0" timeOffset="48443.7444">6986 5787 172 0,'12'-5'198'0,"-11"3"-65"16,-6 7-103-16,2 10 102 15,-3 15-136-15,-8 8-2 16,-11 17 1-16,-1 3 0 16,-14 14 3-16,-2-6 5 15,-6 10 4-15,3-11 2 16,-3 12 2-16,8-16 0 15,-3 10-1-15,12-9-3 32,1 3-1-32,12-11-3 0,6 3-1 15,10-14-2-15,4 3 0 16,11-4-1-16,12-1-2 0,3-1-2 16,16-5-7-16,4-10-7 0,13-10-37 15,-1-12-32-15,8-16-50 16,-10-10-24-16,5-14-65 15</inkml:trace>
          <inkml:trace contextRef="#ctx0" brushRef="#br0" timeOffset="49104.6111">7071 6561 237 0,'-42'39'229'0,"-7"13"-56"0,5-6-6 16,8 19-131-16,14 2-24 15,-3 16-13-15,7-4-11 16,-8 18-6-16,-1-9-3 16,-6 8-6-16,6-15-1 15,1 6-17 1,6-24-14-16,1-10-11 0,10-22 1 15,2-16-34-15,5-21-6 0,4-23 13 16,1-12-30-16,10-24 57 16</inkml:trace>
          <inkml:trace contextRef="#ctx0" brushRef="#br0" timeOffset="49346.5776">7461 5747 496 0,'-5'2'136'0,"-3"-2"33"15,3-2-144-15,13 6-13 16,7-3-14-16,10 9-5 0,5 3-1 15,16 12 1-15,-1 2 1 16,12 11 3-16,-4-5 2 16,3 4 0-16,-11-12 1 15,-2-4 1-15,-8-11-1 16,-4 0 1-16,-7-10 0 0,-4 0 1 16,-10-1-1-16,-4-1 2 15,-4-3-1-15,-12 7-6 16,-8 1-2-16,-16 8 0 15,-10 6-2-15,-21 13 0 16,-2 6 6-16,-7 14 1 16,11-2 1-16,1 7-3 15,21-3 0-15,8 2-1 16,13-5 0-16,5 4 0 16,10-5 2-16,10 3 3 15,6-3 2-15,16 7 1 16,4-8 0-16,16 9 0 15,-1-8-2-15,8 7-1 16,-13-13-1-16,-3-3 2 16,-15-9 2-16,-9-1 3 15,-18-11 5-15,-12 3 5 16,-14-1-2-16,-25 4 0 16,-6-4-4-16,-17-4-11 15,3-3-13-15,-6-6-13 0,13-5-10 16,-2 1-29-16,15 2-11 15,-3 7-84-15,15 6 8 16,-2 3-180-16</inkml:trace>
          <inkml:trace contextRef="#ctx0" brushRef="#br0" timeOffset="49713.7465">8132 6803 560 0,'-9'81'148'0,"-11"-6"38"0,4 20-164 0,11-2-44 16,-5 20-19 0,-3-12-9-16,-9 22-62 0,-3-15-61 15,-6 9 5 1,2-20-181-16</inkml:trace>
        </inkml:traceGroup>
        <inkml:traceGroup>
          <inkml:annotationXML>
            <emma:emma xmlns:emma="http://www.w3.org/2003/04/emma" version="1.0">
              <emma:interpretation id="{38FF4DDC-2676-4BC6-922B-4075F107C49C}" emma:medium="tactile" emma:mode="ink">
                <msink:context xmlns:msink="http://schemas.microsoft.com/ink/2010/main" type="inkWord" rotatedBoundingBox="14278,7580 20954,7548 20965,9915 14289,994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5417.536">11658 5870 321 0,'-9'-10'136'16,"8"-2"-2"-16,1 1-62 0,6 4-67 16,3 4-1-1,1 1-2-15,3 7-1 0,0 0 0 16,9 2-1-16,3-1 1 15,10 8 0-15,4-6 1 16,15-1 3-16,2-1 0 0,20-2 0 16,-3-6 0-1,17-3-3-15,-9-2-5 16,6-3-10-16,-22 2-9 16,-6 0-54-16,-22 1-63 15,-12 2-3-15,-19 2-164 16</inkml:trace>
          <inkml:trace contextRef="#ctx0" brushRef="#br0" timeOffset="56107.5723">11734 6277 452 0,'45'-12'110'0,"15"-1"39"0,6 1-136 15,17 2-4-15,-6 9-13 16,14 1-43-16,-13 0-101 15,5-4 14-15,-15 3-265 16</inkml:trace>
          <inkml:trace contextRef="#ctx0" brushRef="#br0" timeOffset="56730.4442">13945 5322 337 0,'17'-21'129'16,"3"-9"4"-16,-2 0-80 0,7 0-45 15,0 5-12-15,-3 2-2 16,-9 10-2-16,-3 1 11 16,-12 5 8-16,-6 2 8 15,-5 4 3-15,-16 4 3 16,-7 10-7-16,-17 20-2 16,-10 11-2-16,-22 20 3 15,0 8 1-15,-18 16 1 16,10-9-5-16,-8 19-1 15,20-6-8-15,-5 14-4 16,19-8-3-16,-6 15-1 16,17-12 0-16,-9 9 1 15,13-17 2-15,3 11 0 16,14-16 0-16,5 3 0 0,15-18 0 16,13 6-6-16,7-26-3 15,17-4-7-15,11-15-4 16,17-4-9-16,3-16-6 15,22 1-52-15,-6-11-66 16,11 1-2-16,-14-4-181 16</inkml:trace>
          <inkml:trace contextRef="#ctx0" brushRef="#br0" timeOffset="57640.5276">13603 6845 440 0,'-3'8'122'0,"5"-10"29"15,14-3-117-15,16-3-28 0,14-9-3 16,11-4-3-16,14-6-13 16,-3-4-12-1,14-11-73-15,-11 4-54 0,4-7-16 16,-10 7-131-16</inkml:trace>
          <inkml:trace contextRef="#ctx0" brushRef="#br0" timeOffset="57588.3541">14291 6327 476 0,'5'0'116'15,"-9"0"37"-15,4 0-132 0,0 1-22 16,-5 1 0-16,-6 1 0 16,-6 9-1-16,-4 1 0 15,-8 10 1-15,0 2 1 16,-6 7 3-16,1 3 1 15,-2 9 4-15,1 1 1 16,-6 18 1-16,6 5-3 16,-7 17 0-16,6-2-2 15,-2 5 1-15,9-13 0 16,4 1-3-16,12-21-1 0,3 0-4 16,10-14-5-16,7 1-5 15,3-14 0-15,15-3-4 16,3-10-3-16,12-7-18 15,1-8-25-15,12-8-91 16,-9-4 5-16,0-4-211 16</inkml:trace>
          <inkml:trace contextRef="#ctx0" brushRef="#br0" timeOffset="58247.2561">15194 6330 494 0,'-12'-3'121'0,"-3"4"37"16,2 1-148-16,-4 3-17 15,1 0-5-15,-11 10-6 16,-6 1 1-16,-5 14 6 16,0 0 6-16,0 13 2 15,11-3 4-15,2 8 1 16,8-5-1-16,4 2 0 16,5-8-1-16,5-1 2 15,3-4 1-15,8 1 0 16,10 0 1-16,9 9-1 15,1-2-1-15,12 6-1 16,-5-4-1-16,1-4 1 0,-6-8-1 16,-2-2 3-16,-8-11 3 15,-5-1 2-15,-7-4 2 16,-6 3 9-16,-7-4 1 0,-17 8 3 16,-9-3-2-1,-24 6 1-15,-8-2-9 0,-25 3-8 16,-2-2-10-16,-21 6-12 15,10 0-10-15,-15 7-20 16,16 1-128-16,-14 12 34 16,17-4-330-16</inkml:trace>
          <inkml:trace contextRef="#ctx0" brushRef="#br0" timeOffset="77372.9129">15916 6385 391 0,'3'3'93'0,"-3"-1"33"0,7 1-110 0,0 2-15 16,1 2 0-1,2 3-1-15,0 0-1 0,-4 3 1 16,4 3-1-16,0-1 1 15,5-3 1-15,4-2 3 16,11-5 5-16,6-5 7 16,20-10 6-16,8-3 2 15,19-11-2-15,1-2-7 16,17-4-8-16,-8 5-11 16,15 0-14-16,-13 5-9 15,3 2-123 1,-23 6 29-16,-6 4-304 0</inkml:trace>
          <inkml:trace contextRef="#ctx0" brushRef="#br0" timeOffset="76522.6595">16261 5938 193 0,'-3'5'163'15,"-2"3"-43"-15,3 2-118 0,2 0 112 16,0 4-120-16,-1-1-1 15,1-3 0-15,-2-4 3 16,0-1 6-16,4 0 7 16,1-3 1-16,2 1 4 15,5-3 1-15,2 0-1 16,3 0-5-16,3-1-1 16,0 2-5-16,6-1-2 0,-1 2-3 15,0 1-5-15,-3-3-1 31,5 0-5-31,-7 2-1 16,-1-4-3-16,-2 1 1 0,-2-1-8 16,-6 2 1-16,1-3-17 0,-1 3-22 15,-2-2-46-15,-4-1-2 16,-1-6-98-16</inkml:trace>
          <inkml:trace contextRef="#ctx0" brushRef="#br0" timeOffset="78076.504">18195 5573 359 0,'-1'-8'110'0,"-3"-1"23"16,1 6-89-16,-2 0-16 15,5 3-7-15,-2-4-1 16,1 4-4-16,-4 2-9 16,-2-2-1-16,-6 2 2 15,0 3-2-15,-7 1 3 16,-2 4 1-16,-8 7-1 15,0-1 0-15,-10 4 0 0,2 7-2 16,-11 4 0 0,0 4-1-16,-9 13-3 15,2 6-2-15,-14 10 0 16,5 1 0-16,-6 16 0 0,13-8 1 16,-2 14-1-16,17-13 0 15,6 8-1-15,14-17 0 16,7 6 1-16,11-13-2 0,5 3 1 15,8-12 0-15,12 2-1 16,3-13 1-16,17-5-1 16,6-8-1-16,17-5 0 15,-1-11-6-15,16-14-9 16,-7-5-4-16,11-15-17 16,-18-5-17-16,3-12-104 15,-17 6 22-15,-2-9-256 16</inkml:trace>
          <inkml:trace contextRef="#ctx0" brushRef="#br0" timeOffset="79240.5998">17804 7022 318 0,'-15'-3'125'0,"5"-10"8"0,6 1-80 16,6-3-28-16,5 2-15 15,1-2-1-15,2 8-5 16,7 2 0-16,-1 3 1 16,6 6-2-16,1 4-1 0,2 2-2 15,0 0 0 1,5-2-1-16,-4-4 1 0,9-1-3 16,-2-5-4-16,9 1-109 15,-6 1-22-15,1 1-34 16,-12-1-81-16</inkml:trace>
          <inkml:trace contextRef="#ctx0" brushRef="#br0" timeOffset="79162.7229">18224 6551 442 0,'-9'0'112'0,"3"1"38"15,-1 3-131-15,4-1-4 16,1 4-8-16,0 1-6 15,-1-1-3-15,0-2 0 16,3 0 0-16,-5 0 1 16,0-1 1-16,-7 3 2 15,-1 1 1-15,-7 6 2 16,-2 1 1-16,-7 8-1 0,2 2-1 16,-5 8 0-16,4 4-2 15,-5 9-1 1,6 0 0-16,-2 4-1 0,7-5 1 15,0 0-1-15,9-10 0 16,0 0 0-16,3-9 0 16,3 4 1-16,6-3 0 15,2-1-1-15,6-4 1 16,6 1 0-16,5-5 0 0,6-1 0 16,1-5 0-16,4-2 0 15,1-6-1-15,5-2 1 16,0-5-1-16,7-7-1 15,-4-2-2-15,5-4-6 16,-7 1-5-16,1-5-11 16,-9 3-5-16,-1-1-22 15,-9 0-14-15,-3-4-41 16,-7 4-25-16,-6-4-16 16,-5 4-46-16</inkml:trace>
        </inkml:traceGroup>
        <inkml:traceGroup>
          <inkml:annotationXML>
            <emma:emma xmlns:emma="http://www.w3.org/2003/04/emma" version="1.0">
              <emma:interpretation id="{A49E8982-B0ED-494A-95B2-6F1EDD8F7810}" emma:medium="tactile" emma:mode="ink">
                <msink:context xmlns:msink="http://schemas.microsoft.com/ink/2010/main" type="inkWord" rotatedBoundingBox="21801,7200 29521,7163 29539,10983 21819,1102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9645.1651">19173 5996 392 0,'32'-6'105'0,"6"2"32"15,3 4-116-15,14 10-1 16,-5 2-11-16,6 4-15 15,-2 6-9-15,2 6-28 0,-11-1-77 16,0 3-17-16,-12-4-40 16,-7-4-8-16</inkml:trace>
          <inkml:trace contextRef="#ctx0" brushRef="#br0" timeOffset="82705.1245">20476 5624 279 0,'5'-11'101'0,"4"1"13"16,-1 0-70-16,2 0-22 16,0 3-9-16,-3 4-3 15,-1 1-8-15,-2 4 3 16,-6 3 0-16,-1 5 5 15,-2-2 2-15,-9 4 4 16,-1-1-1-16,-8 3-2 16,0-1-2-16,-10 2-1 15,1 0-3-15,-8 3-1 16,7-1-1-16,-8 3 0 16,7 0-3-16,-1 1 1 15,9 1-2-15,-1 3-1 16,11-1 0-16,1 3-1 0,7 1 1 15,6 5-1-15,5-4 0 16,5 7 1-16,6-3 0 16,6 2 0-1,0-3 3-15,6 4 2 0,2-6 1 16,6 5 1-16,-3-7 1 16,4 4-2-16,-3-6-3 0,-1 3 1 15,-3-6-1 1,-3 2 0-16,-5-4 0 15,-5 1 2-15,-3-7 0 0,-9 1 3 16,-1-2 1-16,-9 1 0 16,-1-2 0-16,-7 5-2 15,-2-1-2-15,-9 6-2 16,-4-3 0-16,-10 3 1 16,0-1 1-16,-8-1 0 15,3-2 1-15,-6 1-2 16,6-5-2-16,-2 1-4 15,7-3-2-15,1 1-5 16,5-8-3-16,0 4-7 16,2-3-4-16,-3 0-19 15,9 3-48-15,-8-5-68 0,9 0-8 16,-3-9-156 0</inkml:trace>
          <inkml:trace contextRef="#ctx0" brushRef="#br0" timeOffset="84610.5129">21682 5105 171 0,'-12'5'166'0,"-1"-2"-36"15,1-5-2-15,4 2-97 16,3 2-16-16,-7-2-3 16,1 3-11-16,-6 6 4 15,-1-3 3-15,-7 8 2 0,-2 4 2 16,-6 8 0-16,2 3-2 16,-9 14-2-16,3 0-2 15,-6 10 3-15,3-3-1 16,-6 11 1-1,4-4 0-15,-1 14-1 16,7-1-2-16,-4 19-2 16,8-2-2-16,1 21 0 0,4-7 0 15,2 19-1-15,10-14-1 0,0 10 0 16,9-20 0-16,4 14-2 16,5-19-1-16,4 9-1 15,5-19-2 1,6-5-2-16,2-22-1 0,11-11-4 15,6-18-3 1,9-5-19-16,-1-9-35 0,5-3-76 16,-2 4-2-16,2-4-176 15</inkml:trace>
          <inkml:trace contextRef="#ctx0" brushRef="#br0" timeOffset="86207.4928">22210 5838 244 0,'1'-3'223'0,"1"3"-97"0,-2-3-33 16,-3 1-80-16,-1 2-80 16,-1 4 72-16,-10 2-1 15,-1 4 2-15,-11 5 2 16,-3 2-1-16,-6 4 1 16,-1 4 1-16,-6 5 1 15,2 0-1-15,-8 13 1 16,8-5 0-16,-6 7 0 15,11-2-2 1,-1 5-3-16,9-6-3 0,2 8-1 16,9-5-1-16,0 4-1 15,9-7 0-15,3 1 0 16,5-6-1-16,10-1-2 16,5-6 0-16,10 0 0 0,3-5 0 15,10-2-2-15,1-8 1 16,9 0-5-16,-3-9-2 15,11-2-6-15,-8-6-1 16,15-10-14-16,-8-2-10 16,10-8-89-16,-12-5 18 15,8-1-216-15</inkml:trace>
          <inkml:trace contextRef="#ctx0" brushRef="#br0" timeOffset="86882.7971">22407 6889 433 0,'7'-6'95'15,"6"1"40"-15,12 1-127 16,7 1-7-16,11 1-3 16,-3 4-3-16,11 3-1 15,-5 2-1-15,6 1-7 16,-7 2-5-16,8 2-27 15,-8-2-33-15,3 6-48 0,-7 4-16 16,-6 10-80-16</inkml:trace>
          <inkml:trace contextRef="#ctx0" brushRef="#br0" timeOffset="86579.3887">22756 6519 298 0,'-4'-2'79'0,"4"-1"23"15,-1 2-82 1,1-3-17-16,0 4-1 0,0 0-1 15,0 0 0-15,-2 2 6 16,-5 4 3-16,-2 6 7 16,-3 3 1-16,-6 13 6 15,-1 4 1-15,-2 8-2 16,1-2-5-16,-3 10-1 16,4-2-5-16,-1 11-7 15,6-6 1-15,4 9-1 16,3-8-1-1,5-1-3-15,4-11 0 0,5 1-2 16,3-11-1-16,3-1-2 16,2-6-2-16,5-5-4 0,3-6-1 15,5-9-5 1,-1-5-4-16,4-8-22 0,-3-1-13 16,-1-6-21-16,-7 2-14 15,-2-3-25-15,-6 3 3 16,-4-2-26-16</inkml:trace>
          <inkml:trace contextRef="#ctx0" brushRef="#br0" timeOffset="88158.9423">23554 6259 402 0,'-3'1'116'0,"-4"1"19"0,9-4-114 16,6 1-15-16,4-1-13 15,5 4 10-15,6-4 0 16,-2 4 1-16,8 2 0 15,-1 1-2-15,10 2 0 16,-3 1-2-16,8-3 1 16,0 0 0-16,10-5-1 15,-6-1 1-15,9-4-1 0,-6 0-2 16,5-4-13 0,-9 4-24-16,1 0-100 0,-14 5 12 15,-6 9-244-15</inkml:trace>
          <inkml:trace contextRef="#ctx0" brushRef="#br0" timeOffset="89134.1611">25244 6184 466 0,'-16'-27'106'0,"-6"-1"42"0,-1-5-140 0,1 0-17 16,-3-1-1-16,-1 6-3 15,-7 5-5-15,3 11 4 16,-8 9 4-16,1 8 0 15,-4 15 3-15,1 5 4 0,-8 16 2 16,6 6 3-16,-6 13 1 16,10-1 1-1,3 16-1-15,12-7 0 16,4 17-2-16,14-9-1 0,7 7 1 16,6-13-1-16,9-2 0 15,5-25 2-15,9-5 0 16,4-18 1-16,11-13 2 15,1-14 1-15,11-14 3 16,-7-13 1-16,11-20 1 16,-6-8 0-16,12-19-2 15,-8-4-4-15,13-23 0 16,-6 2-2-16,2-23 0 16,-9 7 0-16,0-12 1 15,-15 16 0-15,-4-15-1 16,-13 20-1-16,-6-11 0 0,-10 16-1 15,-9 2-1-15,-3 24 0 16,-2 13 2-16,-1 25 1 16,1 13 1-16,1 18 0 15,1 6-2-15,0 7-2 16,-4 12 1-16,-2 7-1 16,-6 20 2-16,-3 9 2 15,-6 27 3-15,-1 6 1 0,-6 27-2 16,0-2-1-16,-4 33-2 15,2-4-1-15,-5 29-3 16,7-14 2-16,0 9 0 16,6-29 0-1,4 2-1-15,8-37 0 0,-2-5-3 16,7-22-4-16,0-2-7 16,2-21-5-16,1 0-18 15,4-12-45-15,1 0-72 16,6-6-4-16,4-2-175 15</inkml:trace>
          <inkml:trace contextRef="#ctx0" brushRef="#br0" timeOffset="89722.6413">25395 7147 219 0,'27'5'215'0,"6"-7"-62"0,20 0-135 16,7-1 127-16,16 1-163 15,-8-1-10-15,10-2-13 16,-13-2 1-16,8-1 3 16,-18-2 13-16,2 2 8 15,-16 0 11-15,-1 1 1 16,-14 2-13-16,-2 2-90 15,-9-1 21-15,-2-1-240 16</inkml:trace>
          <inkml:trace contextRef="#ctx0" brushRef="#br0" timeOffset="89409.5904">25971 6640 367 0,'-5'20'178'0,"-4"-3"-15"0,-6-12-69 0,-4 10-97 16,6 0-13-16,-9 10-5 15,-2 9-2-15,-11 11-2 16,1-3 13-16,-5 8 4 16,7-7 5-16,-4 3 4 15,6-6 5-15,-4 3 5 16,11-6 2-16,0 4 3 16,11-3-2-16,9 6-1 15,10-6-5 1,14-2-1-16,6-7-2 0,19-6-5 15,6-10-6-15,13-6-13 16,-1-7-7-16,11-7-20 16,-14-5-5-16,6-9-16 15,-14-1 3-15,-3-8-12 16,-15 2-25-16,-6-2-3 16,-12 5-10-16,-7-4 4 15</inkml:trace>
          <inkml:trace contextRef="#ctx0" brushRef="#br0" timeOffset="90594.7831">26684 4720 377 0,'-22'10'89'0,"-1"1"38"0,5 1-108 0,1-1-7 16,5 1-1-16,1 1-3 16,1-1-4-16,1-2 6 15,6 1 2-15,1 4 6 16,6-1 0-16,2 9 5 16,8 5-2-16,6 10 1 15,5 4-4-15,11 21 1 16,4 7-5-1,10 33-4-15,-4 14-5 16,-3 43-1-16,-13 9-3 16,-10 52 1-16,-17-12 0 0,-11 42 1 15,-10-24 3-15,-17 22 6 16,-8-45 2-16,-22 16 1 16,-6-41-2-16,-29 12-9 15,1-30-14-15,-28 16-25 16,1-25-22-16,-20 14-127 15,8-30 19-15,-16 2-296 16</inkml:trace>
        </inkml:traceGroup>
      </inkml:traceGroup>
    </inkml:traceGroup>
    <inkml:traceGroup>
      <inkml:annotationXML>
        <emma:emma xmlns:emma="http://www.w3.org/2003/04/emma" version="1.0">
          <emma:interpretation id="{137A6CA3-C624-44D6-9539-8FA822D635C5}" emma:medium="tactile" emma:mode="ink">
            <msink:context xmlns:msink="http://schemas.microsoft.com/ink/2010/main" type="paragraph" rotatedBoundingBox="14804,11951 29975,11385 30083,14275 14912,1484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C4EFE02-056B-4DB8-9911-299C65EF8453}" emma:medium="tactile" emma:mode="ink">
              <msink:context xmlns:msink="http://schemas.microsoft.com/ink/2010/main" type="line" rotatedBoundingBox="14804,11951 29975,11385 30083,14275 14912,14841"/>
            </emma:interpretation>
          </emma:emma>
        </inkml:annotationXML>
        <inkml:traceGroup>
          <inkml:annotationXML>
            <emma:emma xmlns:emma="http://www.w3.org/2003/04/emma" version="1.0">
              <emma:interpretation id="{F1D4720C-4195-425D-A89C-06BFA1AFBF59}" emma:medium="tactile" emma:mode="ink">
                <msink:context xmlns:msink="http://schemas.microsoft.com/ink/2010/main" type="inkWord" rotatedBoundingBox="14829,12641 17643,12536 17718,14540 14904,1464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1796.5069">14097 10143 319 0,'-2'-5'119'16,"-1"2"14"-16,-1-2-75 0,3 2-29 15,-1 3-6-15,-1 0-10 16,-4 0-4-16,-1 3-6 16,-6 2-2-16,-1 2-1 15,-3 6 0-15,-2 3 0 16,-6 6 1-16,-1 1-1 16,-6 9 1-16,0-1-1 0,-10 13 1 15,-1-3-1 1,-7 15 0-16,6-1 0 15,-10 18 0 1,10-6 0-16,-6 16 1 0,8-5 1 16,-7 15 2-16,10-10-1 0,-1 13 2 15,6-11 0-15,3 8-1 16,11-15-1-16,6 0 0 16,10-19-1-16,10 1-1 15,5-22 0-15,8-1 0 16,2-12 1-16,8-4 0 15,2-12 2-15,13-6-1 16,2-11 1-16,15-11-2 0,1-4-1 16,14-10-4-16,-7 1-3 15,7-6-5-15,-11 7-3 16,4-9-15-16,-11 8-20 16,1-3-98-16,-15 4 17 15,-1-6-243-15</inkml:trace>
          <inkml:trace contextRef="#ctx0" brushRef="#br0" timeOffset="116721.5757">14116 11868 101 0,'2'12'135'16,"0"-6"-47"-16,6-2-43 0,7-3 66 15,12-2-84-15,2-3 5 16,16-4-3 0,2-4-18-16,11-4-5 0,2-1-6 15,11-4-10-15,-3-1-2 16,13-6-13-16,-9 1-8 16,12-4-29-16,-12 3-36 15,6-2-6-15,-15 8-29 16,5 2 26-1</inkml:trace>
          <inkml:trace contextRef="#ctx0" brushRef="#br0" timeOffset="116283.4915">14596 11139 227 0,'-5'0'70'0,"0"2"16"0,2-2-63 0,3 0-3 15,0 2-3-15,-3-1 2 16,-2 3 0-16,-2 4 2 16,-3 0-3-16,-2 9 1 15,-3-1-6-15,-3 11-2 16,-2 0-4-16,-5 7 0 15,-3 5-4-15,0 10 0 16,-2-4 0-16,-1 13 0 16,2-3-1-16,-2 11 2 15,3-7 0-15,3 9-1 16,5-9-2-16,5 8 0 16,11-9 0-16,6 3-2 15,8-11 0-15,8-3 1 16,6-16-1-16,10-9 2 15,3-16 2-15,14-11 0 0,4-6 1 16,8-9-1-16,-6-5-3 16,7-2-6-16,-9 3-4 15,2-3-4-15,-11 5-67 16,1-3-41-16,-11 4-8 16,-3-7-122-16</inkml:trace>
          <inkml:trace contextRef="#ctx0" brushRef="#br0" timeOffset="110948.0543">12242 11267 240 0,'3'7'130'15,"-9"-9"-11"-15,3 2-36 0,6 0-68 0,2-3-2 16,3 4-6-16,5 1-1 15,2 0 1 1,7 3-2-16,0 0-1 0,2 3 0 16,3-3-2-16,5 0-3 15,-6-2 2-15,6-1 0 16,-4-2-1-16,3 2 0 16,-2 1-3-16,5 0-15 15,1 1-14 1,8-6-64-16,-1-1-31 0,4-7-23 15,-4-4-59-15</inkml:trace>
          <inkml:trace contextRef="#ctx0" brushRef="#br0" timeOffset="110575.5936">12250 10786 136 0,'-6'6'165'0,"-1"1"-41"15,-1-5-82-15,5-1 79 0,9-1-104 16,3-1-7-16,0-3-10 15,11 4 2-15,4-5 3 16,2-3-1-16,2 3-3 0,7 0 1 16,-5 0-1-16,3 3-2 15,-4 4-1-15,-5 0-26 16,-5-1-13-16,2 3 0 16,-6 1 1-16,2 0-10 15,3 1 17 1,1 8-27-16,-2-3-25 0,-3-1-15 15,1 2-48-15</inkml:trace>
        </inkml:traceGroup>
        <inkml:traceGroup>
          <inkml:annotationXML>
            <emma:emma xmlns:emma="http://www.w3.org/2003/04/emma" version="1.0">
              <emma:interpretation id="{BF3F4772-0C9E-4122-B7AC-13C59FBF5DA0}" emma:medium="tactile" emma:mode="ink">
                <msink:context xmlns:msink="http://schemas.microsoft.com/ink/2010/main" type="inkWord" rotatedBoundingBox="18221,11823 24101,11604 24207,14444 18327,14663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0603.2086">17399 10243 225 0,'0'-15'81'0,"-2"0"13"16,-3 2-57-16,0-1-10 15,0 4-5-15,-3-3 0 16,-1 5 0-16,1-2 2 15,-4 3-3-15,1 1 0 0,1 2-6 16,-5 4-3 0,2 2-6-16,-7 8-2 15,0 6-1-15,-7 11-1 0,1 5-1 16,-8 9-1-16,3 1 1 31,-7 11-1-31,5-2 1 16,-6 16 0-16,8-3-1 0,-6 14 1 15,9-3 0-15,-7 15 0 16,9-7-1-16,-6 11 1 0,9-9 0 16,-2 10 0-16,7-14 1 15,4 9 0-15,9-16 0 0,5 1 0 16,9-17-1-16,4-5-1 16,5-18 0-16,9-8 0 15,-2-16 2-15,11-11 0 16,1-11 0-16,6-14 1 15,0-5-1-15,9-20 0 16,-8-3-1-16,6-17-1 16,-5-1 0-16,5-19 0 15,-7 7-1-15,3-20 1 16,-2 9 0-16,2-21 0 16,-6 11 0-16,1-11-1 15,-7 17 0-15,-6 0-1 16,-10 23 1-16,-10 9 1 0,-9 19 1 15,-11 6 0 1,-6 14 1-16,-9 11-1 16,-1 9-2-16,-10 17-4 0,0 15-1 15,-10 22-8-15,3 7-8 16,0 24-27-16,8-1-24 16,1 14-54-16,8-10-12 15,-1 14-94-15</inkml:trace>
          <inkml:trace contextRef="#ctx0" brushRef="#br0" timeOffset="120658.6348">17526 11383 365 0,'-11'10'123'0,"-11"-3"26"15,-3-4-101-15,4 7-15 0,4 7-14 16,2 14-7-16,0 6-11 16,-1 23-1-16,-1 8-1 15,-3 15-3-15,0-2-3 16,-1 12-5-16,2-17-4 16,1 1-5-16,5-26-2 15,3-8-21-15,3-23-13 0,4-8-77 16,3-20 3-16,3-14-168 15</inkml:trace>
          <inkml:trace contextRef="#ctx0" brushRef="#br0" timeOffset="121000.0309">18014 10361 391 0,'-13'11'101'0,"-7"3"28"0,9 2-114 16,2 1-6-16,4-1-6 15,2 3-7-15,1-4 2 16,2-2-2-16,2-5-2 16,1-3-1-16,2-3 1 15,2-6 2-15,1 0 3 16,6-8 5-16,0-5 1 0,10-6 5 16,1-2-1-16,6-5 0 15,1 5-2-15,3 2-1 16,-4 7-3-1,2 7 0-15,-6 9-2 0,1 4-1 16,-6 7 1-16,-6 11-2 16,-6 3 1-16,-11 14-1 15,-13 6 1-15,-11 13 0 16,-6 7 0 0,-12 13 1-16,-2-6-1 0,-7 11 2 15,8-15-1-15,-5 3 0 16,13-18 0-16,-1 5-1 15,11-11 1-15,-1 3-1 16,9-12 0-16,1 2 0 16,7-11-1-16,4 1 0 0,6-8 1 15,5 1-1-15,1-5 0 16,8 6 0-16,2-4 0 16,8 4 0-16,-3-5 0 15,9-4 1-15,0-9-1 16,6-2 0-16,1-8 1 15,6 1-1-15,-6 0-1 16,4 1-13-16,-6 4-12 16,3 6-106-16,-8 0 0 15,2 6-45-15,-9-3 1 0</inkml:trace>
          <inkml:trace contextRef="#ctx0" brushRef="#br0" timeOffset="121589.0395">18961 10254 407 0,'-4'9'120'0,"-12"-6"29"0,4-1-111 0,7 1-22 16,0 5-3-16,-1 4-11 15,-3 10-2-15,-1 4-1 16,-5 9-2-16,2 0 0 15,-2 6 0-15,0-1 1 16,-1 5 0-16,2-3 1 16,3 6 1-16,2-9-1 0,6 3 1 31,3-9-1-31,7 4 1 16,4-9-1-16,4 8 0 0,4-6 1 15,5 5-1-15,-2-5 1 0,8 3 0 16,-5-4 0-16,3 0-2 15,-6-4-1-15,-6 4-1 16,-6-8 0-16,-8 6-1 16,-7-6 2-16,-10 6 2 15,-5-1 0-15,-10 4 2 16,-1-5 0-16,-13 3 0 16,5-6 0-16,-8-4 0 15,7-4-1-15,0-10-12 0,11-7-28 16,2-13-102-16,7-11 14 15,5-18-256-15</inkml:trace>
          <inkml:trace contextRef="#ctx0" brushRef="#br0" timeOffset="121925.0252">18987 9957 351 0,'4'20'134'0,"-4"-5"4"16,-7-7-91-16,14 4-25 16,8 1-17-16,13 4-2 15,3-4 1-15,17-3 0 16,4-3-2-16,9-9-6 15,-1-3-7-15,5-6-33 16,-12-3-22-16,2-6-76 16,-17 2-9-16,0-3-140 15</inkml:trace>
          <inkml:trace contextRef="#ctx0" brushRef="#br0" timeOffset="122455.5132">20222 9207 342 0,'-5'3'111'0,"-3"-4"19"15,0 4-98-15,-5 2-8 16,-1 6-13-16,-6 8 0 16,0 6-1-16,-9 11 4 15,-1 4 1-15,-12 10 3 16,1 1-4-16,-12 21 1 16,-1 1-3-16,-7 30 1 0,3 5-3 15,-9 28 3 1,11-7-2-16,-7 32-1 15,13-13-1-15,-1 33-2 16,12-13-4-16,3 29-1 0,9-19-1 16,3 21-1-16,5-40 0 15,9-3 1-15,5-44-2 16,15-14 0-16,9-40-1 16,14-7-4-16,3-16-4 0,11-5-11 15,-1-14-9-15,12-6-8 16,-3-10-124-16,8-6 35 15,-6-4-313 1</inkml:trace>
          <inkml:trace contextRef="#ctx0" brushRef="#br0" timeOffset="123410.4659">20787 10356 336 0,'-25'1'121'16,"-2"-2"21"-16,1-3-92 16,1-1-10-16,3 4-17 0,2-3-9 15,2 4-10-15,0 2-3 16,-2 3-2-16,-2 7-1 15,2 3 0-15,-6 6 0 16,-1 2 0-16,-1 4 1 16,2-4 1-16,-8 4 1 15,9-4-1-15,-3 7 1 16,7 0 0-16,-1 11 0 16,9 1-1-16,1 16 1 15,9 5-2-15,5 18 1 16,6-6-1-16,8 21-2 15,8-9-4-15,7 4-10 0,4-20-7 16,12 2-9-16,-3-28-16 16,8-12-9-16,-4-18 4 15,8-10-5-15,-7-13-2 16,5-9-10-16,-7-4-9 16,4-6-8-16,-11 6-31 15</inkml:trace>
          <inkml:trace contextRef="#ctx0" brushRef="#br0" timeOffset="124259.0034">20951 11392 313 0,'-13'11'141'0,"1"-2"-1"0,2-9-78 16,12-2-30-16,8-1-20 16,10 1-5-16,5-3-3 15,15 3-2-15,3 2 0 0,13 4-6 16,-1 4-8-1,11 7-42-15,-7 3-39 0,7 4-50 16,-5 4-32-16,6 6-58 16</inkml:trace>
          <inkml:trace contextRef="#ctx0" brushRef="#br0" timeOffset="123950.7585">21315 11051 379 0,'-5'-6'132'16,"-8"-3"21"-16,-4 4-103 0,-1 0-18 0,6 4-16 16,-3 2-7-16,2 4-7 15,-4 7-2-15,4 5-1 16,-4 9-1-16,4 4 0 0,0 10 0 16,-1 0 0-1,3 11-1-15,6-1 2 0,2 8-1 16,3-6 1-1,10 7 1 1,4-9 0-16,10 3 0 16,6-10 1-16,13-1-2 0,2-12-3 15,8-4-11-15,-3-14-10 0,8-5-113 16,-12-11-12-16,-3-9-42 16,-13-7-40-16</inkml:trace>
          <inkml:trace contextRef="#ctx0" brushRef="#br0" timeOffset="117871.1514">15697 10799 185 0,'-15'12'132'0,"-2"-4"-20"0,4-1-18 16,6-4-73-16,4 2-6 16,3 0-11-16,3 1-3 15,1 1-1-15,2 0 6 16,3 1 3-16,6 4 7 16,3-4 3-16,7 4 5 0,3-1-2 15,7 1 1 1,1-2-5-16,14 0-3 15,-2-2-6-15,14-1-2 0,-2-6-5 16,9-2-4-16,-7-3-3 16,6-2-8-16,-8-4-7 0,3 3-33 15,-10 2-35-15,3 2-54 16,-9 6-19-16,-9 5-88 16</inkml:trace>
        </inkml:traceGroup>
        <inkml:traceGroup>
          <inkml:annotationXML>
            <emma:emma xmlns:emma="http://www.w3.org/2003/04/emma" version="1.0">
              <emma:interpretation id="{29EB3770-2C39-4B5C-A9E7-C5700228204B}" emma:medium="tactile" emma:mode="ink">
                <msink:context xmlns:msink="http://schemas.microsoft.com/ink/2010/main" type="inkWord" rotatedBoundingBox="24810,11883 29987,11690 30083,14275 24906,14468"/>
              </emma:interpretation>
              <emma:one-of disjunction-type="recognition" id="oneOf11">
                <emma:interpretation id="interp19" emma:lang="" emma:confidence="0">
                  <emma:literal>1.000,000)</emma:literal>
                </emma:interpretation>
                <emma:interpretation id="interp20" emma:lang="" emma:confidence="0">
                  <emma:literal>1.000.000)</emma:literal>
                </emma:interpretation>
                <emma:interpretation id="interp21" emma:lang="" emma:confidence="0">
                  <emma:literal>1.000,008)</emma:literal>
                </emma:interpretation>
                <emma:interpretation id="interp22" emma:lang="" emma:confidence="0">
                  <emma:literal>1.000,010)</emma:literal>
                </emma:interpretation>
                <emma:interpretation id="interp23" emma:lang="" emma:confidence="0">
                  <emma:literal>1.001,000)</emma:literal>
                </emma:interpretation>
              </emma:one-of>
            </emma:emma>
          </inkml:annotationXML>
          <inkml:trace contextRef="#ctx0" brushRef="#br0" timeOffset="127993.8778">23486 10417 343 0,'-11'7'117'0,"-3"-4"19"15,4-1-94-15,5-4-18 16,5 0-12-16,7-4-6 16,1-3-7-16,11-5 1 15,4-8 1-15,12-10 1 16,0 1-1-16,11-9-1 15,-1 2 1-15,5-4-1 0,-7 7 0 16,5-8 0-16,-8 2 1 16,3-9-1-1,-8 5 0-15,1-6 1 0,-6 6-1 16,2 7 0-16,-11 13 1 16,-2 7-4-16,-8 9 0 0,-7 14-1 15,-6 10 0-15,-11 22-1 16,-4 14 2-16,-13 27 1 15,-1 5 0-15,-14 25 3 16,2-7 3-16,-9 24 6 16,7-7 1-16,-4 23 0 15,7-15-1-15,1 13-2 16,7-26-5-16,1-3-2 16,10-34-3-16,3-9-9 15,7-27-8-15,1-9-53 16,5-13-71-16,-1-6-1 15,1-10-184-15</inkml:trace>
          <inkml:trace contextRef="#ctx0" brushRef="#br0" timeOffset="128047.7482">23976 11158 513 0,'-35'26'145'16,"-3"2"35"-16,6-8-148 0,14-1-18 16,16-6-16-16,12 2-10 15,2-4-11-15,6 6-21 16,-1 0-23-16,1-2-105 15,-1-4 13-15,-1-6-245 16</inkml:trace>
          <inkml:trace contextRef="#ctx0" brushRef="#br0" timeOffset="128152.0164">24547 10105 218 0,'-20'8'216'0,"-15"4"-56"16,4 5-126-16,-1 9 125 15,7 7-151-15,-1 19-8 16,4 6-9-16,-4 22-16 16,2 4-3-16,1 29-25 15,5-3-8-15,0 24-11 16,4-6 6 0,4 13 9-16,5-23 34 0,2-3 41 15,3-31 24-15,0-17 14 16,3-34 2-16,6-17-1 15,1-17-24-15,8-21-8 16,5-11-8-16,9-28-4 16,3-13-6-16,9-25-4 15,-2-4-2-15,4-23-1 0,-7 15 0 16,-3-17 2-16,-13 20 1 16,-6-3 4-16,-12 23 2 15,-8 3 3-15,-11 25 1 16,-6 9 0-16,-5 17-4 15,-9 13-4-15,0 14-5 16,-2 17-8-16,-1 15-5 0,2 20-12 16,7 10-6-1,0 14-62-15,11 0-60 0,2 7-4 16,9-10-166-16</inkml:trace>
          <inkml:trace contextRef="#ctx0" brushRef="#br0" timeOffset="128722.0543">24982 10306 431 0,'-8'-32'116'0,"-4"2"36"0,4 11-127 15,1 4-1-15,2 8-11 16,-1 10-7-16,-3 9-7 16,-1 13-6-16,-5 13-5 15,-1 23-3-15,-1 9 3 16,-4 25 3-16,2 4 6 15,-4 23 4-15,3-13 4 16,2 14 3 0,3-20 2-16,3-8 1 0,9-31 0 15,5-16-2-15,3-23-4 16,10-13-2-16,3-17-3 16,10-18 0-16,2-10-2 15,10-26 0-15,0-9-2 0,6-25-3 16,-6 4 1-16,1-21 1 15,-11 11 1-15,-3-11 5 16,-12 17 3-16,-7-7 4 16,-10 22 0-16,-4 4 2 15,-7 21-3-15,-6 6-1 16,1 24-3-16,-4 10-6 16,-1 14-2-16,-2 22-4 15,2 17-3-15,-7 25-6 16,5 10-4-16,2 21-67 15,5-3-60-15,-1 7-7 0,8-22-168 16</inkml:trace>
          <inkml:trace contextRef="#ctx0" brushRef="#br0" timeOffset="129190.5997">25538 10238 408 0,'-13'28'136'16,"-12"2"24"-16,-5 8-106 0,9-1-32 0,-3 14-6 15,4 2-15-15,-1 24-9 16,-1-1-3-16,-1 19-2 15,5-4-1-15,-1 7 0 16,6-17 3-16,5-3 3 31,1-21 3-15,4-9 6-16,5-20 3 0,1-8 4 0,3-15 2 0,9-10 1 16,0-10-1-16,12-22 2 15,-1-11-1-15,13-26-2 16,-4-8-2-16,4-21-1 15,-4 5-3-15,2-14-2 0,-11 15 0 16,-2-6 0-16,-11 22-1 16,-7 6 1-16,-12 24-1 15,-11 13-5-15,-4 26-4 16,-13 19-4-16,0 16-1 16,-8 23-3-16,9 7 1 0,-4 19-31 15,7-4-43 1,1 13-58-16,5-8-26 0,-4 14-101 15</inkml:trace>
          <inkml:trace contextRef="#ctx0" brushRef="#br0" timeOffset="129537.2963">25555 11163 532 0,'-28'49'158'0,"-9"3"30"15,2-12-148-15,14-5-41 0,24-16-21 16,5-2-23-1,4-9-33-15,4-4-110 0,-2-9 22 16,-3-12-251-16</inkml:trace>
          <inkml:trace contextRef="#ctx0" brushRef="#br0" timeOffset="130772.3659">26025 10253 277 0,'8'-2'161'16,"-6"5"-13"-16,-7 7-47 0,-4 9-67 16,3 4-16-16,-8 17-4 15,1 6-10-15,-9 19-3 16,-1 1-1-16,-3 19-2 15,-1-5 0-15,-1 16 0 16,5-8-1-16,1 12 0 16,9-16 0-16,3 6 1 15,6-20 0-15,6-9 1 16,3-21 0-16,8-14 1 0,6-21 1 16,6-13-1-16,4-17 2 15,11-23 2-15,0-15-1 16,8-33 1-16,-3-9 0 15,7-24 0-15,-9 6-3 16,2-12 1-16,-11 21-1 16,-7-1 0-16,-14 29 0 15,-6 11 5-15,-12 27 3 0,-10 12 2 16,-8 21 0-16,-9 15-2 16,1 13-7-16,-8 25-8 15,0 10-5-15,-1 25-6 16,0 5-4-16,0 20-20 15,10-8-37-15,2 8-75 16,6-15-4-16,2-7-171 16</inkml:trace>
          <inkml:trace contextRef="#ctx0" brushRef="#br0" timeOffset="130833.2201">26509 10376 363 0,'4'8'152'0,"-8"2"3"0,-11 0-80 16,2 6-57-16,5 3-14 15,-2 16-9-15,0 4-8 16,-5 25-10-16,2 4-7 15,-2 20-4-15,0-7 5 16,1 15 4-16,8-11 11 0,1 8 11 16,5-20 15-1,0-7 12 1,3-24 4-16,2-14 2 0,0-21-5 16,10-16-4-16,0-11-10 15,10-16-5-15,3-12-2 0,7-24 0 16,-3-9-1-16,6-22-2 15,-8 2 1-15,1-14 0 16,-8 16-2-16,-6 1 1 16,-9 21-1-16,-4 11 3 15,-9 23 2-15,-9 13 3 16,-2 17 0-16,-9 14 0 16,-7 13-2-16,-11 22-4 15,3 9-5-15,-8 25-5 16,8 1-4-16,0 14-15 15,12-9-20-15,2 9-112 0,7-19 21 16,5-3-272 0</inkml:trace>
          <inkml:trace contextRef="#ctx0" brushRef="#br0" timeOffset="130963.1649">27022 10243 423 0,'0'8'145'16,"-8"2"25"-16,-4 3-111 0,2 7-32 15,4 0-12-15,-3 10-14 16,3 3-12-16,-4 10-9 15,0 2-2-15,-2 17-2 16,-1-3 6-16,-4 19 4 16,6-1 9-16,-4 13 4 15,3-7 5-15,7 8 4 16,5-15 3 0,5 4 4-16,7-15-1 15,6-14 0-15,-1-16-5 0,8-15-2 16,-4-18-5-16,6-16 0 0,-2-14-1 15,1-25 0 1,-1-12 1-16,3-33 0 16,-8-8 1-16,-1-19-2 0,-6 13 1 15,-10-5-1-15,-10 28 0 16,-7 6 0-16,-6 26 0 16,-9 9-7-16,0 20-6 15,-6 16-16-15,0 16-14 0,-7 16-109 16,4 11-8-16,-8 11-40 15,7 1-30 1</inkml:trace>
          <inkml:trace contextRef="#ctx0" brushRef="#br0" timeOffset="131361.1648">27185 9253 547 0,'-8'30'131'0,"1"7"51"16,7-6-161-16,8 14-7 0,6 7-7 15,4 26-8-15,0 6-7 16,9 42-5-16,-1 9-2 16,7 36-1-16,-3-7 3 15,-1 34 1 1,-9-21 6-16,-4 23 8 0,-8-26 6 16,-6 12 9-16,-2-33 4 15,-2-4 2-15,-1-38-5 16,-2-13-6-16,2-35-14 15,-2-13-27-15,-3-23-6 16,-12-6-151-16,-5-7 27 0,-20-4-348 16</inkml:trace>
          <inkml:trace contextRef="#ctx0" brushRef="#br0" timeOffset="124969.9878">22278 10669 401 0,'-15'10'164'0,"-4"-6"-3"16,3-3-104-16,11 1-29 15,7-2-34-15,9 2 11 0,11-4-4 16,9 2-1 0,16-2-2-16,6 6 3 0,15-1-1 15,-2 2 0-15,14 3 1 16,-9-4-2-16,14-1-2 16,-10-3-1-1,6-3-8-15,-11-2-8 16,5 1-37-16,-16-1-40 0,-6-3-61 15,-14 0-24-15,-6-6-94 16</inkml:trace>
        </inkml:traceGroup>
      </inkml:traceGroup>
    </inkml:traceGroup>
    <inkml:traceGroup>
      <inkml:annotationXML>
        <emma:emma xmlns:emma="http://www.w3.org/2003/04/emma" version="1.0">
          <emma:interpretation id="{B42C3140-36F5-404A-81B7-41B2FCFB7EED}" emma:medium="tactile" emma:mode="ink">
            <msink:context xmlns:msink="http://schemas.microsoft.com/ink/2010/main" type="paragraph" rotatedBoundingBox="8331,15614 23593,15568 23599,17717 8337,177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4AA58E-2533-4DA6-9EF1-1A4781DE381B}" emma:medium="tactile" emma:mode="ink">
              <msink:context xmlns:msink="http://schemas.microsoft.com/ink/2010/main" type="line" rotatedBoundingBox="8331,15614 23593,15568 23599,17717 8337,17763"/>
            </emma:interpretation>
          </emma:emma>
        </inkml:annotationXML>
        <inkml:traceGroup>
          <inkml:annotationXML>
            <emma:emma xmlns:emma="http://www.w3.org/2003/04/emma" version="1.0">
              <emma:interpretation id="{AFD1054D-84FD-4F27-8B21-91CCC1B650B4}" emma:medium="tactile" emma:mode="ink">
                <msink:context xmlns:msink="http://schemas.microsoft.com/ink/2010/main" type="inkWord" rotatedBoundingBox="8661,15141 12356,15973 11931,17860 8236,17028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0958.2563">8093 13163 365 0,'0'0'120'0,"-4"0"22"0,0 0-93 0,3 0-28 16,-1 0-4-16,0 0-10 15,-4 0-4-15,-1 0-4 16,-6 3 2-16,-4 6-2 16,-6 6 1-16,-2-1 1 0,-7 8 1 15,-1 0 1-15,-7 3 2 16,-1-1 0-16,-11 10 4 15,3 1 0 1,-10 8 1-16,6 0-2 0,-6 10 0 16,12-2-4-16,-1 16-1 15,6-1-2 1,1 11 0-16,6-6 0 0,-1 7-1 16,7-10 1-16,1 3-1 15,7-11 1-15,7 5-1 16,4-12 0-16,7 5 0 15,6-8 1-15,6 1 0 16,2-9-1-16,7 3 1 16,2-5-1-16,10-1 0 0,0-4-1 15,12-1-2 1,-1-8 0-16,14-3-1 0,-2-6-3 16,13 1-5-1,-6-4-5-15,8 0-37 0,-13-2-41 16,0 5-58-16,-14-1-25 15,-1 9-92-15</inkml:trace>
          <inkml:trace contextRef="#ctx0" brushRef="#br0" timeOffset="141493.9217">8381 14460 458 0,'-20'8'123'0,"-7"0"34"16,9 0-135-16,1 6-4 16,2 4-12-16,0 10-7 0,6 0-1 15,-5 7-3-15,6 2 0 16,-2 4-2-16,0-6 0 15,-2 8 1-15,4-6 1 16,-4 8 2-16,6-4 1 16,1 4 2-16,5-5 0 0,5 3-1 31,3-10 1-31,5 4-3 0,2-9-1 16,7 2-4-16,3-9-1 15,8 1-5-15,-1-9-3 16,9-4-7-16,-3-8-2 0,4-7-16 15,-7-6-1 1,4-8-24-16,-10 0-10 0,4-5-37 16,-8 4-3-16,-2-4-57 15</inkml:trace>
          <inkml:trace contextRef="#ctx0" brushRef="#br0" timeOffset="141964.0564">8054 14798 285 0,'0'7'133'15,"0"-4"-6"-15,-2-1-67 0,7-1-37 16,3-1-13-16,9 2 1 16,3-2 2-16,11 0 2 15,1-3-4-15,11 1-3 16,0-3-3-16,14 0-4 15,-3 2-5-15,11 1-19 16,-7 2-23-16,9 5-95 16,-18 0 6-1,6 5-217-15</inkml:trace>
          <inkml:trace contextRef="#ctx0" brushRef="#br0" timeOffset="142523.7946">9060 14078 448 0,'-5'8'119'0,"-2"-3"33"16,4-3-131-16,3-1-9 0,6 1-9 15,9 1-3-15,4-1-2 16,10 0 1-16,5-2 0 16,11-2-4-16,-2-1-3 0,6-2-10 15,-5 0-4 1,9-2-19-16,-10 0-11 0,7-4-66 15,-5 2-15-15,1 0-25 32,-4 2-37-32</inkml:trace>
          <inkml:trace contextRef="#ctx0" brushRef="#br0" timeOffset="136532.8504">5739 14154 261 0,'-10'2'120'0,"1"-2"11"16,-1 0-71-16,5-2-6 0,3 0-23 16,-1 2-9-16,3-1-13 15,3-1-3-15,0 2-3 16,6-3-1-16,4-2 1 16,5 0 0-16,5 0 4 0,11 0 2 15,-1 0 0 1,13 2 1-16,1-1 1 0,16 1-4 31,-2 1-2-31,16-1-1 0,-11 1-2 16,12 1-1-16,-10 1-2 0,5 1-6 15,-11-1-7-15,2 4-25 16,-7-1-26-16,-4 0-88 16,-10 2 3-16,-5 0-190 15</inkml:trace>
          <inkml:trace contextRef="#ctx0" brushRef="#br0" timeOffset="136071.621">5919 13727 322 0,'-24'-5'113'16,"1"-5"19"-16,7 1-89 0,4 2-12 15,7 2-15-15,2 2-6 16,1 3-8-16,0-4-1 15,1 1-1-15,-1 0 2 16,-1-2 1-16,1 0 5 16,0 3 1-16,1 2 0 15,-1-2-2-15,0 2-1 16,4 2-6-16,1-2 0 16,4 3-1-16,5 2 1 15,6 0 0-15,9 5 1 16,2 0-1-16,10 2 0 15,-1-1 1-15,5 4-1 16,-5-3 0-16,2-2 0 0,-5 2 0 16,0-2-1-16,-7 3-2 15,3-3-3-15,-7 3-2 16,2 4-4-16,-6-7-2 16,3-4-4-16,-3 4 2 15,5-6-9-15,-3-6-9 16,1-3-61-16,-3 0-28 0,-3-7-23 15,-6-3-67 1</inkml:trace>
        </inkml:traceGroup>
        <inkml:traceGroup>
          <inkml:annotationXML>
            <emma:emma xmlns:emma="http://www.w3.org/2003/04/emma" version="1.0">
              <emma:interpretation id="{78CCED5E-43CC-4DE9-B301-315D34DFE435}" emma:medium="tactile" emma:mode="ink">
                <msink:context xmlns:msink="http://schemas.microsoft.com/ink/2010/main" type="inkWord" rotatedBoundingBox="12801,15824 16543,15813 16548,17738 12806,17749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3256.1742">10715 13525 207 0,'0'-8'161'16,"-7"3"-28"-16,-6 0-10 0,1 1-91 0,-4 4-7 16,-4 2-11-16,-8 8-4 15,-1 3-5-15,-9 10-2 16,2 6-2-16,-8 16 0 15,5 4-1-15,-8 18-2 16,7-1 1-16,-3 17 0 16,7-8 0-1,-1 8-1-15,14-8 1 16,1 9-1-16,12-12-1 0,5 9 0 16,7-13 0-16,6 2-1 15,4-19 2-15,6-4-4 16,2-19-1-16,8-8-5 0,1-17 0 15,4-14 1-15,-2-14 2 16,6-20 3-16,-4-5 4 16,4-23 2-16,-4 2 0 0,3-17 1 15,-8 5 0 1,1-20 0-16,-9 11 1 0,-7-11 0 16,-8 14 2-16,-8-8 3 15,-6 21 1-15,-6 1 0 16,4 22 0-16,-6 8-2 15,0 21-2-15,-6 14-3 16,-2 21-4-16,-11 27-7 16,-2 19-15-16,-9 32-112 15,1 14 27-15,-6 25-282 16</inkml:trace>
          <inkml:trace contextRef="#ctx0" brushRef="#br0" timeOffset="143757.3977">10675 14659 465 0,'-25'15'132'0,"-6"-5"34"0,4 8-131 16,14 2-19-16,-1 13-10 15,6 4-14-15,0 16-8 16,0-3-5-16,-2 13-8 16,1-4-3-16,1 9-24 15,0-9-7-15,1 4-23 16,0-20-20-16,2-7-22 16,2-19 0-16,1-15-18 15</inkml:trace>
          <inkml:trace contextRef="#ctx0" brushRef="#br0" timeOffset="144265.2219">10989 13727 395 0,'10'0'119'16,"0"-6"22"-16,11-1-97 0,6-3-36 0,14-3-1 15,4 1-1-15,7-1-2 16,-9 3-3-16,2 2 0 16,-14 3 0-16,-4 5-1 15,-14 5 1-15,-5 11 0 16,-11 8 1-16,-9 15 0 16,-9 10 0-16,-12 15 0 15,-6 1 2-15,-5 15 3 16,0-9 0-16,-5 15 2 15,7-9-1-15,-3 7-1 16,7-7-4-16,-2 8 0 0,9-16-2 16,2-1-1-16,10-16-2 15,5-7-1-15,9-19-1 16,9-6 0-16,6-8 0 0,8-4 1 16,3-6 1-16,13-4 0 15,0-6 1-15,11-12-2 16,-5-2-3-1,12-6-3-15,-8-2-5 0,11-6-35 16,-5 6-34-16,8-5-64 16,-10 2-20-16,4-6-115 15</inkml:trace>
          <inkml:trace contextRef="#ctx0" brushRef="#br0" timeOffset="144774.6379">11998 13631 299 0,'5'-3'200'0,"-10"0"-30"0,-6-2-26 0,6 1-119 16,1 6-6-16,1 1-13 16,-4 14-13-16,-3 9-6 15,-6 21-6-15,-3 8-3 16,-2 19 1-16,-2-4 8 0,-4 8 4 16,5-17 5-16,-2-1 7 15,4-13 4 1,5-6 2-16,6-11-1 15,9 0 0-15,9-7-4 16,6 2-1-16,6-2-2 0,7 4-1 16,1-2 0-16,7 0-3 15,-1-5-1-15,5 5-2 16,-5-5-1-16,-2-1 0 16,-10 1 2-16,-5 5 1 15,-13 0 3-15,-6 5 5 16,-11 2 4-16,-13 6 4 15,-1-7 2-15,-14 3 2 16,-2-8-4-16,-7 1-4 16,2-11-5-16,-9-1-11 0,6-7-8 15,-10-8-14-15,5-9-14 16,-3-16-123-16,13-12 31 16,-1-14-300-16</inkml:trace>
          <inkml:trace contextRef="#ctx0" brushRef="#br0" timeOffset="145114.0382">12006 13375 445 0,'19'5'146'0,"-16"-1"17"0,4 1-109 15,6 1-46-15,10 9-5 16,9 5-2-16,11 5-3 16,3 2-4-16,7-2-13 15,-1-5-6-15,4-7-15 16,-9-7-17-16,1-4-80 15,-10-5-9-15,-6-4-34 16,-7-1-27-16</inkml:trace>
          <inkml:trace contextRef="#ctx0" brushRef="#br0" timeOffset="145703.2594">13197 13784 354 0,'5'-3'142'0,"-4"1"11"15,-1 5-87-15,-5-1-22 16,-5 0-19-16,-3 7-8 15,-8 8-7-15,-13 5-7 16,-4 4-2-16,-12 17-1 0,-3-1 0 16,-7 11 0-1,4-3 0-15,-2 16-1 0,10-4-1 16,0 9 0 0,11-10 0-16,1 11 0 15,11-14 1-15,5 7 0 0,8-14 1 16,7 7 0-16,10-11-1 15,8 4 1-15,6-8-1 0,9 1 1 16,3-8-2-16,13-3-8 16,-1-11-9-16,12-9-57 15,-1-10-84-15,8-4 1 16,-7-7-216-16</inkml:trace>
          <inkml:trace contextRef="#ctx0" brushRef="#br0" timeOffset="146605.4585">13160 14634 418 0,'-13'5'124'0,"8"-3"23"0,7-1-119 0,9 9-11 15,4-2-13-15,15 9-1 16,3 3 0-16,19 3 0 16,1-3-2-16,13 5-5 15,-4-7-7-15,7 2-25 16,-9-5-28-16,10-3-85 15,-15-6-1-15,6-1-183 16</inkml:trace>
          <inkml:trace contextRef="#ctx0" brushRef="#br0" timeOffset="146147.7725">13589 14357 204 0,'-10'20'246'0,"-12"-7"-71"16,-3 5-121-16,7 2 121 0,-5 10-155 15,1 1-17-15,-6 18-5 16,3 0-1-16,-5 11-6 16,7-2 0-16,-4 9-1 15,7-11 2-15,2 9 2 16,5-12 5-16,4 2 1 16,8-10 0-1,6-2 0-15,8-12 0 16,12-2-1-16,5-8 0 15,13-1 0-15,3-8 0 0,11-9-4 16,-2-6-4-16,13-11-12 16,-8-6-6-16,4-9-22 15,-9-5-20-15,-2-7-87 16,-16 3 11-16,-9-7-198 0</inkml:trace>
        </inkml:traceGroup>
        <inkml:traceGroup>
          <inkml:annotationXML>
            <emma:emma xmlns:emma="http://www.w3.org/2003/04/emma" version="1.0">
              <emma:interpretation id="{AE749C50-2D46-4B1F-8341-6E50DD36743A}" emma:medium="tactile" emma:mode="ink">
                <msink:context xmlns:msink="http://schemas.microsoft.com/ink/2010/main" type="inkWord" rotatedBoundingBox="17353,15804 23593,15785 23598,17410 17358,17429"/>
              </emma:interpretation>
              <emma:one-of disjunction-type="recognition" id="oneOf14">
                <emma:interpretation id="interp26" emma:lang="" emma:confidence="0">
                  <emma:literal>+250,000</emma:literal>
                </emma:interpretation>
                <emma:interpretation id="interp27" emma:lang="" emma:confidence="0">
                  <emma:literal>+ 250,000</emma:literal>
                </emma:interpretation>
                <emma:interpretation id="interp28" emma:lang="" emma:confidence="0">
                  <emma:literal>+250.000</emma:literal>
                </emma:interpretation>
                <emma:interpretation id="interp29" emma:lang="" emma:confidence="0">
                  <emma:literal>~ 250,000</emma:literal>
                </emma:interpretation>
                <emma:interpretation id="interp30" emma:lang="" emma:confidence="0">
                  <emma:literal>x 250,000</emma:literal>
                </emma:interpretation>
              </emma:one-of>
            </emma:emma>
          </inkml:annotationXML>
          <inkml:trace contextRef="#ctx0" brushRef="#br0" timeOffset="149792.4034">14737 14264 310 0,'-5'-2'103'16,"2"0"15"-16,0 2-88 0,3 0-9 15,0 0-14-15,0 2-9 16,-2-2-8-16,0 0-7 15,4 0-1-15,3 3 8 16,0 1 10-16,3 2 11 16,6 1 15-16,7-2 7 15,6-2-4-15,13-4-1 16,1-4-3-16,14-5-4 16,-2-4-7-16,13-2-3 15,-4-4-5-15,11-2-2 16,-8 4-2-16,3-2-1 0,-10 2-1 15,0 3-7-15,-15 3-7 16,-3 4-34-16,-12 3-31 16,-6 5-70-16,-11 2-13 15,-6 3-121-15</inkml:trace>
          <inkml:trace contextRef="#ctx0" brushRef="#br0" timeOffset="149855.235">15194 13810 384 0,'-28'-1'112'0,"-7"-6"35"16,7 4-107-16,3-1-12 15,8 4-7-15,2 2-6 16,4 8-12-16,-3 12-2 16,4 8 0-16,2 18 0 15,1 7 0-15,2 13 0 0,5 0 1 16,0 11-2-16,0-7 1 15,2 7-1 1,0-11-1-16,1 1-5 0,0-20-6 16,2-2-28-16,4-19-27 15,1-5-84-15,0-13-3 16,1-3-172-16</inkml:trace>
          <inkml:trace contextRef="#ctx0" brushRef="#br0" timeOffset="150132.2455">16041 13641 338 0,'31'-10'128'0,"4"-8"17"0,-8-4-84 0,12-4-29 16,6-1-10-1,7-1-6-15,-6 8-12 0,6 3-1 16,-13 11-1-16,1 4-3 15,-10 9 1-15,-3 9-2 16,-14 6-1-16,-6 14 1 16,-12 8 0-16,-14 19 1 15,-12 1 2-15,-17 21 2 16,0-5 1-16,-16 11 3 16,3-8 1-16,-9 10 1 15,11-18 0-15,-6 6-2 16,15-14-3-16,5-6 0 15,15-15-3-15,4-4-1 16,12-14-1-16,5-10-2 16,7-6-1-16,7-5 1 15,6-6 0-15,8-1 2 16,6 0 2-16,11 2 1 0,4 0 2 16,10 3 1-16,0-4 0 15,3 3 0-15,-7-3-1 16,6-1 0-16,-11-1-2 15,4-1-2-15,-7 2-2 16,-1 0-13-16,-12 3-11 16,-2 7-67-16,-10 7-69 15,-11 6-9-15,-6-1-173 16</inkml:trace>
          <inkml:trace contextRef="#ctx0" brushRef="#br0" timeOffset="151414.4498">17075 13477 467 0,'-8'8'124'0,"-6"0"38"0,-1 6-135 0,-1 12-11 0,-1 11-6 15,-6 22-11-15,3 8-5 16,-7 14-4-16,4-3 0 16,0 9 0-16,5-18 2 15,-2 4 4-15,8-16 3 16,2-6 1-16,5-16 0 15,7-5 2-15,11-12 0 0,7 1 3 16,7-5 0-16,11 6 2 31,-2 2 0-31,7 3-1 0,-3 3-2 0,0 7-2 16,-8-2-1-16,-6 4 0 16,-9-2-2-16,-9 6-1 15,-8-3-1-15,-16 5 0 16,-6-1 1-16,-18 3 3 15,-6-7 3-15,-17 0 1 16,1-8 1-16,-13 0-2 16,4-10-4-16,-7-5-11 15,12-10-8-15,-6-15-49 16,16-12-94-16,3-16 10 16,19-10-242-16</inkml:trace>
          <inkml:trace contextRef="#ctx0" brushRef="#br0" timeOffset="151513.0326">17171 13412 490 0,'8'13'129'0,"-3"-6"37"0,9 0-130 16,9-4-27-16,15 2-1 15,7-3-1-15,11-2-6 16,2-2-8-16,11-1-16 16,-10 1-12-16,6 0-99 15,-14 1-34-15,-1-4-27 16,-17-4-88-16</inkml:trace>
          <inkml:trace contextRef="#ctx0" brushRef="#br0" timeOffset="151602.9106">17875 13714 481 0,'-32'17'128'16,"-6"3"38"-16,10-2-143 15,1 10-6-15,6 7-16 0,-4 16-15 16,5 6-12-16,-3 14-1 15,5 1 1-15,-2 12 4 16,1-6 9-16,3 7 13 16,7-12 3-16,5-3 6 15,7-15 1-15,10-9 4 16,7-16-2 0,8-7 0-16,7-14-2 0,8-14 2 15,-1-14-1-15,13-19 1 16,-4-12-2-16,5-19-1 15,-6-6-2-15,5-16-1 16,-10 4-1-16,3-19 3 16,-10 10-1-16,-3-16 2 15,-12 18-1-15,-11-6 0 16,-15 24 0-16,-14 6-1 0,-11 25-1 16,-15 10 0-16,-6 21-4 15,-7 14-2-15,5 13-2 16,-6 23-4-16,12 12-5 15,0 24-16-15,11 3-8 16,0 14-43-16,10-11-96 16,-1 5 15-16,8-23-247 15</inkml:trace>
          <inkml:trace contextRef="#ctx0" brushRef="#br0" timeOffset="151836.9987">18584 14543 476 0,'-23'68'180'0,"-2"-14"16"16,-5-24-124-16,13-5-43 16,17-13-25-16,4 1-22 15,1 0-18-15,6-1-24 16,4-5-83-16,3-11-44 16,-3-7-18-16,4-11-102 15</inkml:trace>
          <inkml:trace contextRef="#ctx0" brushRef="#br0" timeOffset="152283.581">19105 13603 370 0,'-13'10'165'0,"-12"3"5"16,-8 7-74-16,6 5-72 0,1 21-7 16,-4 13-9-16,-7 24-16 15,4 5-3-15,-5 19-5 16,8-4-1-16,0 15-3 16,10-11 5-16,5 5 3 31,9-20 6-31,1-11 4 0,6-29 5 15,9-18 4-15,7-25 2 16,11-23 2-16,7-15 0 0,8-26 1 16,2-12-3-16,5-27-3 0,-5 1-4 15,4-18 0-15,-9 13-2 16,0-15 2-16,-8 18 3 16,-8-8 6-16,-9 20 4 15,-8-2 4-15,-9 22 0 16,-9 7 0-16,-6 21-6 0,-9 15-5 15,-4 17-4 1,-10 23-7-16,3 18-10 16,-7 23-7-16,5 11-5 0,3 14-13 15,8-8-5-15,6 3-111 16,9-16-13-16,4 2-37 16,9-18-58-16</inkml:trace>
          <inkml:trace contextRef="#ctx0" brushRef="#br0" timeOffset="152801.5618">19777 13583 486 0,'-19'13'149'0,"-8"6"33"0,-10 17-136 16,3 9-17-16,-10 25-11 16,5 4-17-16,-11 24-11 0,7 4-6 15,-9 20-10-15,11-7-2 16,-6 19-2 0,11-12 7-1,1 0 5-15,10-24 10 0,5-11 7 0,10-31 6 16,12-16 1-16,9-22 2 15,14-13 5-15,10-20-5 0,15-21 0 16,3-12-2 0,15-25 0-16,-3-12-3 0,11-18-1 15,-8 2 0-15,5-15-1 16,-11 13-1-16,-1-9 1 16,-14 19 2-16,-8-1 4 15,-17 21 2-15,-10 6 5 16,-16 22 3-16,-12 9-1 15,-12 16-5-15,-19 12-1 16,-4 11-7-16,-13 24-6 16,5 16-4-16,-4 22-9 15,11 6-6-15,1 17-9 16,13-7-4-16,-1 9-37 16,16-20-36-16,5-2-53 15,10-25-25-15,9-18-82 16</inkml:trace>
          <inkml:trace contextRef="#ctx0" brushRef="#br0" timeOffset="153274.5575">20500 13503 423 0,'3'22'161'0,"-15"-1"18"16,-11 11-103-16,3 1-40 0,-11 15-10 15,1 5-17-15,-10 24-9 16,2-1-8-16,-5 17-9 16,6 0-9-16,-6 22 3 15,11-9 5-15,-3 22 3 31,12-7 11-31,5 5 15 0,11-25 1 16,14-11 6-16,13-30 4 0,18-15 4 16,10-24-6-16,20-16-2 15,2-20-6-15,20-30-2 16,-9-19-6 0,14-41 0-16,-12-8-2 0,0-28-1 0,-19 7 0 15,-1-26-1-15,-24 21 0 16,-11-17 0-16,-15 26-2 15,-14-3-1-15,-18 34-1 16,-16 11-5-16,-6 30-3 16,-14 20-7-16,0 29-7 15,-9 29-18-15,5 25-34 16,-14 33-102-16,2 12 11 16,-17 24-244-16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8:03.2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DACBC4B-648E-442E-B809-BDCE29B860D6}" emma:medium="tactile" emma:mode="ink">
          <msink:context xmlns:msink="http://schemas.microsoft.com/ink/2010/main" type="inkDrawing" rotatedBoundingBox="11814,2908 19306,2291 19330,2587 11839,3205" semanticType="underline" shapeName="Other">
            <msink:sourceLink direction="with" ref="{8CEC4EE6-032D-4D86-94ED-566994D38350}"/>
          </msink:context>
        </emma:interpretation>
      </emma:emma>
    </inkml:annotationXML>
    <inkml:trace contextRef="#ctx0" brushRef="#br0">-5 814 221 0,'-7'-4'132'0,"2"-1"-15"15,4-1-43-15,2 1-45 0,6 1-18 16,6 3-4-16,4-6-2 16,6 0 0-16,2-1 1 15,10-5 7-15,0-2 0 16,11 0 3-16,-1 3-1 0,13-1 4 15,0 3-7-15,17 3 3 32,0 2-1-32,31-1 4 15,-1-2-1-15,34-4 3 16,-1-3-3-16,43-7 1 0,-10-1-6 0,33-8-2 16,-13 2-3-16,36-2-2 15,-27 4 0-15,25-3 1 16,-19 9 1-16,30-1 0 15,-30 6 2-15,28-1 2 16,-22 2 1-16,27-6 6 16,-33-1 1-16,40-10 2 15,-30-2-3-15,26-3-3 16,-28 5-7-16,30 1-2 0,-43 8-4 16,18 1-1-1,-39 12 0-15,16 0-1 0,-40 10 1 16,11 7-1-16,-27 1 1 15,12 5-2-15,-27-1 2 16,13-4-1-16,-25-3 1 16,5-3 0-16,-27-7 0 0,0 2 1 15,-26-2-1-15,-2 0 0 16,-18 3-1 0,-4 5 0-16,-14 4 1 15,-4 3-1-15,-10 0 0 16,-1 5 1-16,-5-5-1 15,-4 3 0-15,0 0 1 0,-1-1-1 16,0-4 1 0,-1 2 0-16,-1-5-1 0,0-3-3 15,-1 1 0-15,1-3-4 16,-4-1-3-16,1-6-7 16,-2-3-5-16,-3-12-16 15,-2-3-5-15,-5-11-21 16,-2-2-123-16,-8-10 33 15,2 1-325-15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9:21.9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313 66 228 0,'-5'-20'198'0,"5"7"-53"0,11 0-137 15,6 4 137-15,11 1-146 16,2 5 0-16,13 6 0 16,-1 2 0-16,14 8 3 15,2 1 0-15,20 2 1 16,-2-2 0-16,16 1 0 0,-11-7-2 15,2 0 0 1,-21-5 0-16,-9 1 1 16,-22-4 0-16,-8 0 1 0,-14 1 2 15,-4-1 4-15,-5 0 1 16,-5 2 2-16,-4 5-1 16,-20 14-7-16,-16 12-11 15,-38 26 4-15,-17 10-3 0,-36 21 0 16,3-4 6-16,-18 11 4 15,25-18-3-15,1 3-1 16,36-21 0-16,14-1-3 16,34-22 0-16,12-6-1 15,18-14-1-15,11-3 0 16,5-9 2-16,13 3 1 16,12 4 2-16,21 2 2 15,12-2 1-15,27-3-1 16,0-5 1-16,24-7-2 15,-9 1-1-15,19-6-2 16,-11 4-1-16,12-2-1 16,-24 5 0-16,0 0 0 15,-31 3 2-15,-10 2 0 16,-27 0 2-16,-10 0 3 0,-13-5 2 16,-5 2 0-16,-5-1-2 15,2 11-1 1,3 8-4-16,-5 21-6 0,0 14-2 15,-8 17-2-15,-6-4 2 16,-11 6-2-16,-5-14 3 16,-6-3 0-16,1-14 3 15,2-3-8-15,8-14-2 16,5-6-10-16,13-10-8 0,6-3 1 16,9-2 12-1,12 0 14-15,8 0 16 0,17-4 16 16,15-1-1-16,24-1-3 15,8-3-9-15,22 3-3 16,-2 1-5-16,10 0 3 16,-15-2 1-16,2 0 2 15,-24-3-1-15,-2 0 0 16,-22 2-3-16,-14-2-1 16,-19 3-1-16,-8 2 8 15,-17 4 8-15,-14 9-8 16,-9 9-2-16,-13 12-7 15,-6 8-12-15,-4 14-36 16,8-1-24-16,7 18-80 16,11-3-5-16,3 11-169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9:26.3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134 27 321 0,'-12'-7'79'0,"1"6"35"0,4-3-87 15,4 1-7-15,-2 0-2 0,1-1-7 16,1 1-8-16,-2 1-8 16,5 2 1-16,0 2-9 15,0 0-6-15,2-1-3 16,3 4-2-16,1 5 14 15,9 5 12-15,8 5 10 16,6 4 4-16,11 0 5 16,4-2-13-1,9-2-1-15,-1-3-5 0,6-3 0 16,-10-2-2-16,-5-5 1 16,-13-2-1-16,-7-4 1 15,-13-1 3-15,-3 2 13 16,-9-4 2-16,-6 4-4 15,-4 1-2-15,-9 6-9 16,-9-1-14-16,-10 12-2 16,-3 3 4-16,-10 9 3 0,3 1 6 15,-8 13 3-15,8-1 2 16,0 13-3-16,11-1-1 16,-1 7-3-16,15-5-1 15,8 4-3-15,12-12 2 16,12 1 1-16,13-11 2 15,10-1 2-15,3-9 1 16,7-4 3-16,-5-7 1 16,-1-5 1-16,-5-3-1 0,-3-4 0 15,-6 2-3-15,-3-5-1 16,-7-2-2-16,-5-1 1 16,-4-1 0-16,-11 6-4 15,-3 10 1-15,-10 8-1 16,-7 4 0-16,-8 13-1 15,5-9 3-15,-1 4 1 16,8-11-1-16,9 1-4 16,11-9-3-16,1-1-2 15,6-7-1-15,6-2 0 16,0 0 4-16,1 2 3 16,7 0 3-16,0 3 3 15,1 1 1-15,1 4 1 16,-2 2 0-16,-4-2 3 15,-2 0 1-15,-6-3 2 0,0-3 0 16,-4 1 1-16,-3 1-2 16,-4 2-1-16,0 4-3 15,-9 7-2-15,-1 1-3 16,-9 7-8-16,2 1-6 16,-4 6-54-16,2-2-74 15,-4 6 3-15,-3-8-195 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29:28.1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892-4 424 0,'-30'6'114'0,"-3"-4"37"0,3 1-123 15,6 0-11-15,10 2-8 16,2-3-11-16,7 1-12 15,3-3-6-15,1 0 2 16,1 0 2-16,1 2 8 16,1-2 7-16,0-2 8 15,-2 2 0 1,0 0-1-16,8 7 6 0,5 3-2 0,9 7 0 16,9 3-1-16,14 6-2 15,-2-3-8-15,7 2-5 16,-7-5-2-16,2-3-8 15,-13-6-1-15,-4-2-4 16,-12-6 4-16,-4-1 4 16,-14-2 6-16,-11 5-3 15,-10 6 4-15,-20 9-2 16,-12 7-2-16,-25 13 1 16,-4 6 7-16,-28 11 1 15,9 2 2-15,-11 8 1 16,21-7 1-16,2 4-4 15,29-6-3-15,6 2-38 16,19-8-7-16,9 6 2 0,11-9 7 16,11 5 14-16,12-6 43 15,14 2 10-15,10-12 0 16,13 2-3-16,9-12-11 16,18-7-3-16,1-9-4 15,17-5 2-15,-7-7 0 16,7-4 4-16,-20 1 0 15,-5 0 4-15,-26 1 1 16,-7 0 9-16,-22 2 3 16,-13 14 5-16,-13 4-12 15,-20 13-3-15,-14 8-14 16,-23 14-6-16,-1-7-11 0,-20 7 4 16,11-6-3-16,-8 4-7 15,17-6-6 1,1 7-4-16,17-4-2 0,5 8-1 15,16-8 8-15,12 4 6 16,16-11 7-16,17-4 3 16,13-12 3-16,21-10 1 15,8-12 1-15,19-8 1 16,4-7 2-16,20-4 1 16,-5-1 0-16,20 2-1 15,-11 4 3-15,1-1 5 16,-20 7 3-16,-4 2 7 15,-26 1 2-15,-9 5 3 0,-16 7-1 16,-10 17-7-16,-13 8-6 16,-16 21-8-16,-13 9-5 15,-19 21-5-15,-2-3 3 16,-16 15 1-16,6-15 3 16,-6 9 1-16,14-23 1 15,8-4 0-15,14-22-2 16,6-6 0-16,16-17-1 15,11 0-2-15,9-11-1 16,15-7 0-16,11-4 1 16,18-9 2-16,2-7 1 0,15-6-6 15,-5 4-2-15,7-1-9 16,-8 6-6-16,2 5-7 16,-9 7-10-16,0 9-2 15,-17 4-3-15,-3 15-46 16,-19 5 15-16,-12 18-115 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3:31:17.7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9722974-EFEF-4D7E-9C33-23696B007AC1}" emma:medium="tactile" emma:mode="ink">
          <msink:context xmlns:msink="http://schemas.microsoft.com/ink/2010/main" type="writingRegion" rotatedBoundingBox="1298,1668 22021,2232 21853,8384 1131,7820"/>
        </emma:interpretation>
      </emma:emma>
    </inkml:annotationXML>
    <inkml:traceGroup>
      <inkml:annotationXML>
        <emma:emma xmlns:emma="http://www.w3.org/2003/04/emma" version="1.0">
          <emma:interpretation id="{F48DE248-C211-4C94-9EAF-D56FEEF36ED0}" emma:medium="tactile" emma:mode="ink">
            <msink:context xmlns:msink="http://schemas.microsoft.com/ink/2010/main" type="paragraph" rotatedBoundingBox="1298,1668 22021,2232 21958,4534 1236,3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91D42E-BEDB-4B0E-B464-3714E29DA7CA}" emma:medium="tactile" emma:mode="ink">
              <msink:context xmlns:msink="http://schemas.microsoft.com/ink/2010/main" type="line" rotatedBoundingBox="1298,1668 22021,2232 21958,4534 1236,3970"/>
            </emma:interpretation>
          </emma:emma>
        </inkml:annotationXML>
        <inkml:traceGroup>
          <inkml:annotationXML>
            <emma:emma xmlns:emma="http://www.w3.org/2003/04/emma" version="1.0">
              <emma:interpretation id="{142B2191-092F-4EDB-BE54-68C8BEC1B1DC}" emma:medium="tactile" emma:mode="ink">
                <msink:context xmlns:msink="http://schemas.microsoft.com/ink/2010/main" type="inkWord" rotatedBoundingBox="1298,1668 4493,1755 4439,3746 1244,36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1018 384 0,'33'-25'93'0,"8"-5"39"16,1 0-111-16,19-5-8 16,4 1 0-16,20-6-7 15,-4 2-5-15,19-7 0 0,-14 2-1 16,10-7 1-16,-13 3-1 16,7-11 2-1,-14 5 2-15,14-12 7 16,-10 4 3-16,19-9 1 15,-12 10-2-15,7-1-1 16,-19 11-7-16,-2 4-3 0,-23 14-1 16,-7 6 0-16,-16 14-1 15,-9 5 0-15,-10 9 1 16,-8 13 3-16,-10 10 1 0,-15 23 0 16,-5 15 1-1,-24 32-1-15,-10 6-2 0,-22 38 0 16,0-1 2-16,-19 22 6 15,12-19 1-15,-3 10 5 16,21-37-1 0,1 4-2-16,20-25-4 0,3 3-4 15,18-19-5-15,0-1 0 16,9-21-1-16,3-4-1 16,4-16 0-16,-1-3-4 15,3-12-1-15,3-2-6 0,2-6-5 16,0-4-11-16,5-3-9 15,-3 0-33-15,1-3-13 16,-1 1-48-16,-2-1 0 16,2-1-1-16,3 3-18 15,2 1 85-15</inkml:trace>
          <inkml:trace contextRef="#ctx0" brushRef="#br0" timeOffset="460.9062">1333 1840 495 0,'-17'28'129'0,"2"-6"31"0,0-12-134 16,29 6-56-16,20-1-57 16,3 7-75-16,-5-4-14 15,-14-3-178-15</inkml:trace>
          <inkml:trace contextRef="#ctx0" brushRef="#br0" timeOffset="1244.0975">2311 284 390 0,'3'4'52'0,"12"1"54"16,8-4-117-16,15 6-1 15,4-2 14-15,8 1-1 16,-4-2-1-16,9 2 0 16,-9-2-1-16,8-1 1 15,-10 2 2-15,6-2 1 16,-8-1 2-16,2 1 4 0,-7-4 2 16,1-3 1-16,-10-2 0 15,1 2 0-15,-11-1-4 16,0 5-2-1,-5 4-1-15,-1 12 1 16,-4 9-2-16,1 28 1 0,-11 19 0 16,-8 44-4-16,-10 13-2 15,-16 42-1-15,-6-3-1 16,-14 26 2-16,2-34 2 0,-5-6 8 16,7-39 3-1,-3-21 1-15,14-39-1 16,1-10-2-16,12-20-7 0,1-10-7 15,9-14-10-15,0-12-52 16,5-16-55-16,-1-16-17 16,4-10-58-16,4-12 50 15</inkml:trace>
          <inkml:trace contextRef="#ctx0" brushRef="#br0" timeOffset="1448.6927">2462 1347 188 0,'3'-38'137'0,"4"8"-22"0,4 1-20 15,4 13-64-15,13 3-12 16,2 11-11-16,13 5-3 16,2 7-4-16,18 10-1 15,2 5-2-15,15 15-15 16,-2 10-32-16,12 21-71 0,-12 2-3 16,5 10-164-16</inkml:trace>
        </inkml:traceGroup>
        <inkml:traceGroup>
          <inkml:annotationXML>
            <emma:emma xmlns:emma="http://www.w3.org/2003/04/emma" version="1.0">
              <emma:interpretation id="{11C24CE5-0029-4052-B574-D0CB32466F45}" emma:medium="tactile" emma:mode="ink">
                <msink:context xmlns:msink="http://schemas.microsoft.com/ink/2010/main" type="inkWord" rotatedBoundingBox="5211,1887 10796,2039 10736,4229 5151,40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25.9445">3923 1040 384 0,'-5'-4'72'0,"5"3"41"0,10-3-115 15,5-1 0-15,6-1 3 16,-3-3-1-16,6-2 0 16,-3 1 1-16,2-8 5 15,4-2 2-15,10-9 5 16,2 1 2-16,15-13-2 16,2 1-5-16,17-13-1 15,-2 1-5-15,14-11 0 16,-9 7-1-1,11-6 1-15,-18 9-1 0,3-2 0 16,-14 12 0-16,0 0 0 16,-18 11-1-16,-2 8 0 15,-15 9 0-15,-6 8 2 0,-10 12 3 16,-16 20 2-16,-7 11 2 16,-16 24-1-16,-6 10-2 15,-14 30-2-15,1-4-2 16,-12 17-2-16,6-10 2 15,-9 8 2-15,3-22 1 0,-8 8 2 16,6-19-1 0,-3 1 0-16,11-14-2 0,1-7-1 15,16-16-3-15,4-6 0 16,9-11-4-16,2-3-5 16,8-9-7-16,-1-3-33 15,5-3-39-15,8-11-55 16,3-7-22-16,9-9-88 15</inkml:trace>
          <inkml:trace contextRef="#ctx0" brushRef="#br0" timeOffset="3924.4617">5208 953 429 0,'13'4'106'0,"-7"-6"35"0,9 2-119 0,7 0-18 15,8 0-2-15,-2 0-5 16,7-2-6-16,-7-4-4 15,5-9-1-15,-3-4 1 16,12-12 3-16,-6-7 7 0,9-12 6 16,-5 0 4-16,6-13 3 15,-6 8 1-15,10-5-1 32,-8 7-4-32,7-3-2 0,-4 11-2 15,7-1-1-15,-12 7-1 0,4 5-1 16,-9 10 0-16,-3 4-1 15,-12 10 0-15,-4 5 0 16,-7 7 2-16,-6 5 3 16,-5 8 3-16,-6 16 4 15,-10 9 1-15,-9 21 2 16,-8 9-4-16,-16 25-1 16,-2-2-2-16,-12 18-1 15,2-5-1-15,-7 9-2 16,10-21 0-16,-4 9-1 15,10-23-1-15,0 0 1 16,11-24 0-16,1-4-1 0,12-21 0 16,4-3-5-16,9-13-3 15,2-3-11-15,3-2-10 16,1-5-89-16,6-2-30 16,2-8-25-16,3-1-93 15</inkml:trace>
          <inkml:trace contextRef="#ctx0" brushRef="#br0" timeOffset="4419.2846">6091 1569 576 0,'-27'22'126'0,"6"-1"45"0,14 4-179 15,14 3-35-15,4-1-48 0,1-4-87 16,-6-3-7-16,-2-5-182 15</inkml:trace>
          <inkml:trace contextRef="#ctx0" brushRef="#br0" timeOffset="5427.0927">7203 566 467 0,'-10'-3'94'0,"0"0"33"15,7-1-148-15,-1 8-34 16,-1 2-7-16,-3 3 1 0,-2 1 18 16,-5 8 23-16,0 0 38 15,-3 5 21-15,3 1 6 16,-5 7 6-16,-1-1-3 16,-1 8-11-16,4 2-12 15,-2 12-8-15,5 1-11 16,8 20-11-16,9-2 4 15,8 22-1-15,7-5-3 16,7 15-4-16,3-12-2 0,1 7-1 16,-5-23 2-16,2-4 4 15,-5-22 8-15,-1-6 7 16,-6-17 3-16,-3 3 3 16,-5-8-2-1,-7 1-3-15,-3-4-4 0,-10 5-2 16,-5-5-3-16,-13-1 1 15,-3-4 1-15,-14-4 6 16,5-6 1-16,-10-6 5 16,4-6 1-16,-2-2-2 15,6-1-5-15,-3-3-1 16,12 4-6-16,5 4-2 16,13 4 0-16,3 1-2 15,11 0-1-15,6-1-2 16,3-2 1-16,10-10 0 15,9-7 3-15,18-16 1 0,11-7 1 16,17-18 1-16,0-1-2 16,15-23 1-16,-11 3 0 15,6-18-1 1,-12 11 1-16,9-14-1 0,-10 16 1 16,8-11 0-16,-12 12-1 15,2-6 1-15,-15 19 0 16,-6 3 0-16,-19 21 0 15,-8 13 1-15,-13 16 0 16,-12 4-2-16,-9 8-1 0,-5 7-4 16,-5 4-3-16,-11 11-6 15,2 5-3 1,-7 16-11-16,1 0-11 0,-5 12-79 16,10-2-31-16,-6 5-23 15,10-10-84-15</inkml:trace>
          <inkml:trace contextRef="#ctx0" brushRef="#br0" timeOffset="5891.2929">8148 417 562 0,'10'7'115'0,"-2"3"52"0,2 3-169 16,3 10-13-16,-1 9-2 15,-12 14-5-15,-10 6 1 16,-15 12 3-16,-7-1 8 15,-16 12 5-15,0-7 7 16,-12 7 9-16,7-9 4 0,-5 14 0 16,13-9-1-16,0 12-2 31,16-6-7-31,2 6-3 0,14-13 0 16,9 3-2-16,11-19-1 0,13-2-4 15,7-14-2-15,12 2-5 16,3-17-3-16,9 0-3 15,-3-8 2-15,12-3-2 16,-3-10 2-16,7-7-1 16,-4-7-6-16,7-6-89 15,-14-9-25-15,0-11-28 16,-13-5-84-16</inkml:trace>
          <inkml:trace contextRef="#ctx0" brushRef="#br0" timeOffset="6141.9047">8453 1164 305 0,'-23'30'108'0,"3"2"2"0,-3 16-73 0,3 3-56 16,-10 21 10-16,-3 1 10 15,-9 21 14-15,1-4 8 0,3 11 7 16,4-13-9-16,3 7-12 15,8-19-11 1,-1-1-19-16,4-17-19 16,4-7-88-16,2-19 10 0,5-9-203 15</inkml:trace>
          <inkml:trace contextRef="#ctx0" brushRef="#br0" timeOffset="6884.1171">8780 425 442 0,'0'5'89'0,"7"5"43"0,9 4-134 0,11 2-7 15,1 4-6-15,14 0 2 16,-4-7-1-16,12-3 5 15,-2-5 9-15,7-6 13 16,-4-3 3-16,9 3 5 16,-7-3-1-16,3 1 1 15,-9 0-7-15,-4 1-2 16,-18-1-5-16,-5 1-3 16,-15 4-4-1,-15 8 0-15,-8 5 0 0,-12 13 0 16,-3 3-1-16,-7 12 1 15,5 1-1-15,-2 5 2 16,7-2 2-16,-3 11 4 16,8-2 1-16,0 9-1 15,9-5-1-15,4 11-3 0,9-11-2 16,3 8 0 0,7-11-1-16,-1 1 0 0,6-10 1 15,1-2 0-15,-1-12 0 16,-1 2 4-16,1-8 0 15,-4-3 2-15,-3-2 2 16,0-4 2-16,-5-8-4 16,-5-1-2-16,-5-3-2 0,-15 0-3 15,-11-2-2 1,-19 0 0-16,-5 0 1 16,-11 3-2-16,6 2-4 0,-1 5-4 15,16 5-4-15,-2 3-8 16,16 0-1-16,-2 4-6 15,10-2-4-15,-1 0-33 16,9-6-23 0,0-2-45-16,11-5-23 0,5-11-58 15</inkml:trace>
          <inkml:trace contextRef="#ctx0" brushRef="#br0" timeOffset="7337.3513">9453 1672 468 0,'14'15'109'16,"-7"3"40"-16,1 12-136 0,-3 3-15 0,-6 12-4 15,-9 2-5-15,-9 12-3 16,-7-2-1-16,-11 11-3 16,-1-2 5-16,-12 7 10 15,2-6 7-15,-2-1 14 16,9-14 5-16,1-1-3 16,12-16-16-16,6-8-40 15,9-11-86-15,1-8-29 16,11-11-49-16,1-8-16 15</inkml:trace>
        </inkml:traceGroup>
        <inkml:traceGroup>
          <inkml:annotationXML>
            <emma:emma xmlns:emma="http://www.w3.org/2003/04/emma" version="1.0">
              <emma:interpretation id="{7CB55BF5-23F3-428B-B5D9-6C0760535097}" emma:medium="tactile" emma:mode="ink">
                <msink:context xmlns:msink="http://schemas.microsoft.com/ink/2010/main" type="inkWord" rotatedBoundingBox="11529,2009 13524,2064 13482,3579 11488,35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029.8331">10610 727 398 0,'11'-8'116'0,"1"0"22"15,-1-2-106-15,4 0-27 16,4 3-5-16,-3-1 0 16,-4 1-1-16,-4-1 2 15,-6 3 1-15,1-2 3 16,-6-1 5-16,-2 2 2 16,-3-1 0-16,-9 0 1 15,-3 1-1-15,-8 6-5 16,0 0-2-16,-2 6-1 15,5 3-1-15,2 2-2 16,8 4-1-16,3 2-1 16,5 3 0-1,1 5-1-15,4-2 0 0,0 7 1 16,4 0-1-16,6 4 0 16,2-2 2-16,10 8-1 0,2-5 0 15,9 13 1-15,4-2 0 16,12 14-1-16,-2-4 1 15,9 4 0-15,-5-8 1 16,5 1-1-16,-9-12 0 16,0 1 1-16,-10-6 0 15,-4-2 0-15,-12-8 0 0,-9-3 1 16,-12 2 0-16,-15-3 0 16,-13-1 0-16,-23 6-1 15,-6-2 1-15,-21 3-1 16,-2-3 1-16,-17-2 5 15,11-3-1-15,-3-3 1 16,19-4-1-16,9 2-2 16,23-3-3-16,10-4-1 15,17-1 0-15,1-2 3 16,11-5 0-16,9-9 3 16,5-6 1-16,17-15 0 15,10-8-3-15,25-17 0 16,1 1-3-16,16-16-1 15,-4 5 0-15,8-13 1 16,-11 8-1-16,6-11 2 0,-11 8 0 16,6-7 0-16,-13 11 1 15,2-6 0-15,-17 14 0 16,-6-6 1-16,-14 11 0 16,-7-16-1-16,-9 9-1 15,-7-7-4-15,-7 11-1 16,-11-1-4-16,-7 20-1 15,-11 7-1-15,-6 15 0 0,-13 11-5 16,5 12 1-16,-8 13-2 16,7 7-2-1,-4 10-12-15,12 2-59 0,-4 11-68 16,12-8-9 0,4-2-174-16</inkml:trace>
          <inkml:trace contextRef="#ctx0" brushRef="#br0" timeOffset="9761.7726">11730 337 501 0,'9'10'86'0,"-3"-8"55"15,7 8-155-15,4 3-11 16,3 5 10-16,-10 6 3 15,3-1 0-15,2-5 12 0,10 0 8 16,3-4 3 0,14-6 7-16,3-1 4 0,9-6 1 15,-4-6-3-15,3-1 0 16,-10-1-6 0,-6-3-3-16,-14 5-6 15,-8 4-2-15,-12 2-2 16,-16 9 0-16,-8 5 0 0,-16 5 0 15,-9 7 1-15,-16 4-3 16,9 1 0-16,-5 1-1 16,13-2 1-16,5 6-1 15,17-6 2-15,3 4-1 16,12 3 0-16,6 12 0 16,12-2 0-16,12 12 1 15,8 0-1-15,14 8 1 16,1-7 0-16,8 14 1 0,-8-12-1 15,0 14 1-15,-15-13 0 16,-9 1 0-16,-14-17 1 16,-15 0 2-16,-10-13 2 15,-21-3 4-15,-9-9 2 16,-28 0 0-16,-5-8-3 16,-32-5-3-16,1-5-9 0,-15-2-7 15,12-4-7 1,-1-2-8-16,31 1 1 0,10 0-5 15,29 7-3-15,11 0-7 16,15 3-2-16,12 4-107 16,10-4 29-16,12 4-257 15</inkml:trace>
        </inkml:traceGroup>
        <inkml:traceGroup>
          <inkml:annotationXML>
            <emma:emma xmlns:emma="http://www.w3.org/2003/04/emma" version="1.0">
              <emma:interpretation id="{EA6E0269-E343-4DEA-ACCF-D698169B7CED}" emma:medium="tactile" emma:mode="ink">
                <msink:context xmlns:msink="http://schemas.microsoft.com/ink/2010/main" type="inkWord" rotatedBoundingBox="14200,2021 22021,2234 21965,4295 14144,4082"/>
              </emma:interpretation>
              <emma:one-of disjunction-type="recognition" id="oneOf3">
                <emma:interpretation id="interp3" emma:lang="" emma:confidence="0">
                  <emma:literal>0,75</emma:literal>
                </emma:interpretation>
                <emma:interpretation id="interp4" emma:lang="" emma:confidence="0">
                  <emma:literal>075</emma:literal>
                </emma:interpretation>
                <emma:interpretation id="interp5" emma:lang="" emma:confidence="0">
                  <emma:literal>0775</emma:literal>
                </emma:interpretation>
                <emma:interpretation id="interp6" emma:lang="" emma:confidence="0">
                  <emma:literal>07,75</emma:literal>
                </emma:interpretation>
                <emma:interpretation id="interp7" emma:lang="" emma:confidence="0">
                  <emma:literal>0575</emma:literal>
                </emma:interpretation>
              </emma:one-of>
            </emma:emma>
          </inkml:annotationXML>
          <inkml:trace contextRef="#ctx0" brushRef="#br0" timeOffset="15596.6025">14939 374 350 0,'-16'-8'83'0,"-6"4"33"0,4 8-105 16,-5 7-4-16,1 7-3 15,-6 11-5-15,1-1-2 16,-4 8 2-16,2-1 1 15,-5 5 3-15,2-3 1 0,-6 4 4 16,0-1 4-16,-12 6 3 16,0-2 0-16,-6 7-1 15,1-1-4 1,-3 8-4-16,10 0-4 16,1 14-1-16,11-3-1 0,-1 19 0 15,14-5-2-15,0 20 0 16,8-15-1-16,11 0 0 15,9-21 2-15,15-8 1 16,10-24 1-16,18-8 3 16,4-16 2-16,21-14 2 15,1-12 0-15,16-20-1 16,-7-6-1-16,8-19-1 16,-13-1-3-16,4-19-1 0,-11 3 1 15,2-14 4-15,-10 8 2 16,0-16 1-16,-13 11 2 15,-5-10-1-15,-17 13-5 16,-10-6 0-16,-14 18-2 16,-16 3-1-16,-9 20 1 15,-13 7-3-15,-5 21-5 16,-15 16-6-16,3 17-6 16,-19 23-15-16,4 17-12 15,-14 22-13-15,9 3-4 16,-7 17-74-16,18-11 22 0,0 11-168 15</inkml:trace>
          <inkml:trace contextRef="#ctx0" brushRef="#br0" timeOffset="16224.1874">15617 1400 484 0,'0'0'100'0,"-4"0"46"0,4 5-143 0,5 6-5 15,0 6-1-15,-1 13 2 16,-4 1 1-16,-10 16 4 15,-5 1 2-15,-15 15 4 16,-2 2 1-16,-18 18 1 16,-3-7-3-16,-18 17-1 15,0-6-4-15,-21 6 0 32,13-17-2-32,-4 2-3 0,21-25-3 15,7-11-8-15,27-21-10 16,10-16-68-16,16-18-68 0,10-20-6 15,7-14-181-15</inkml:trace>
          <inkml:trace contextRef="#ctx0" brushRef="#br0" timeOffset="16643.1718">16042 671 200 0,'-17'5'207'0,"7"-8"-75"0,8 6-121 15,11 0 113-15,7 4-152 16,3 1 8-16,7 4 7 16,-3-7 1-16,9 0 10 15,-2-2 7-15,10-1 2 16,-2-5 1-16,12-4 2 16,-4-3-1-16,12-5 2 15,-6-2 0-15,2 1 3 16,-10 1-2-16,-5 3-1 15,-15 7-4-15,-4 9-1 0,-14 4-2 16,-9 22 1 0,-12 10-2-16,-13 26 1 0,-9 12-1 15,-9 28-2-15,1-3 0 16,-5 22 0-16,7-12 0 16,-5 18-1-16,8-18 1 15,-3 5 0-15,10-27 0 16,1-12-1-16,9-29 0 15,3-13-7-15,10-22-8 16,-3-12-44-16,3-13-24 16,-2-16-32-16,4-8-4 0,-6-19-14 15,8-3 15-15,-2-12 32 16</inkml:trace>
          <inkml:trace contextRef="#ctx0" brushRef="#br0" timeOffset="16941.6053">16040 1493 169 0,'0'-62'115'16,"8"16"-6"-16,5 3-20 0,6 15-39 0,7 1-10 15,3 14-20-15,5 4-8 16,3 9-10-16,8 5-1 16,-4 7 0-16,11 3 0 15,-6 5-1-15,7 1 0 16,-10-2 0-16,6 1-1 16,-8-5 1-16,-1-4-2 15,-10-4-4-15,-2-2-18 16,-10-4-27-16,-3-1-70 0,-10-3-3 15,-1-4-155-15</inkml:trace>
          <inkml:trace contextRef="#ctx0" brushRef="#br0" timeOffset="17414.3911">17599 739 436 0,'1'-7'161'16,"-2"1"4"-16,-4 1-107 0,-2 5-82 15,2 8-12-15,-10 17-8 16,-8 3 0-16,-7 5 11 16,0 1 24-16,-3-3 20 15,8-8 14-15,4 2 6 16,4-1-1-16,9 5-4 16,6 3-12-16,7 6-3 0,8 2-6 15,14 8-2 1,-1-3-1-1,9 13-1-15,0 0-3 0,0 9 0 16,-7-11-1-16,2 4 1 16,-5-14 0-16,-2 1 2 15,-6-12 1-15,-2 5 2 0,-10-6 1 16,-9 5 3-16,-4-5 1 16,-13 5 0-16,-6-8 0 0,-16 1 1 15,-5-7-4-15,-15-4 1 16,-1-11-1-16,-4-7-2 15,10-9-3-15,0-16 0 16,12-9-4-16,1-19-5 16,10-7-5-16,5-17-22 15,12 1-51-15,11-12-79 16,7 12-7-16,7-10-182 16</inkml:trace>
          <inkml:trace contextRef="#ctx0" brushRef="#br0" timeOffset="17853.518">17727 648 401 0,'36'6'136'16,"2"-6"20"-16,14 2-101 0,3 3-35 15,9 3-5-15,-4 4-12 16,11 5-4-16,-9-4-5 16,9 3-13-16,-6-2-10 15,0-3-69-15,-19-7-57 16,-1-3-9-16,-15-7-149 0</inkml:trace>
          <inkml:trace contextRef="#ctx0" brushRef="#br0" timeOffset="10331.4668">12912 1000 477 0,'14'1'135'0,"14"-2"23"0,3-3-136 0,17 3-21 15,7 1-20-15,10 0 9 16,-5 0-8-16,6-5-4 16,-8-2 1-16,9-3 3 15,-8 2 1-15,3-4 8 16,-16 6 4-16,-4-3 2 15,-16 3-8-15,-11-1-60 16,-15 2-60-16,-16 2-7 16,-11 3-161-16</inkml:trace>
          <inkml:trace contextRef="#ctx0" brushRef="#br0" timeOffset="10583.3617">12965 1255 491 0,'7'5'117'0,"8"-5"40"0,5-3-143 15,10 6-24-15,0 2-4 0,8 2 0 16,0 1 0-16,8-1 4 16,-1-5 10-16,13 1 4 15,-3-1 2-15,5 1 2 16,-4 2-1-16,7 5 0 16,-6 0-4-16,3 3-7 15,-11 0-12-15,-4 6-135 16,-16-3 34-16,-16 7-346 15</inkml:trace>
          <inkml:trace contextRef="#ctx0" brushRef="#br0" timeOffset="18569.359">19632 918 444 0,'-1'4'96'0,"-3"-3"43"15,3-1-129-15,-1 2 2 16,-3 1 0-16,-8 2 4 0,-5 2-1 16,-11 1 0-16,-4 4-5 15,-13 1 0-15,-2 2-4 16,-11 5-1-16,5-2-3 16,-11 6 1-16,8-3 0 15,-7 6 0-15,9-1 0 16,-5 6 0-1,10-2-1-15,-6 10-2 0,11-1 1 0,-5 11-1 16,9 2 0-16,-4 12 1 16,13-4 0-16,-1 10 0 15,13-5 0-15,4 6 0 16,9-11 0-16,9 5-1 16,9-11-1-16,9 1 1 15,7-13 0-15,16-3 0 16,7-10 1-16,16-8 1 15,2-9 0-15,15-6 1 16,-6-7-2-16,4-2-1 16,-13-2-2-16,3-5-6 15,-14 3-3-15,3-3-8 16,-9 2-5-16,-3-2-19 16,-8 3-12-16,-3-5-38 15,-9-1 4-15,0-7-51 0,-6-3-4 16,4-4-51-16</inkml:trace>
          <inkml:trace contextRef="#ctx0" brushRef="#br0" timeOffset="19478.0723">19747 1880 466 0,'13'1'134'0,"12"3"31"0,0-1-128 16,13 2-28-16,4 5-11 16,6 3-14-16,-10 0-8 0,0 2-1 15,-8-1 5-15,2-3 10 16,-6 1 15 0,7-2 9-16,-1 0 2 0,16 3-2 15,-1-1-6-15,16 1-12 16,-5-3-9-1,7-3-55-15,-7-4-88 0,1-6 8 16,-10-9-233-16</inkml:trace>
          <inkml:trace contextRef="#ctx0" brushRef="#br0" timeOffset="19165.4769">20144 1524 509 0,'5'2'121'0,"0"-5"37"15,1-1-148-15,3 6-29 16,1 5-6-16,-5 6-2 16,-9 4 2-16,-7 11 8 15,-8 0 11-15,-6 4 14 16,-1-3 13-16,-7 6 8 16,3-5 6-16,-5 3 1 0,7-1-8 15,0 9-10-15,4-6-7 16,-1 13-10-1,9-4-4-15,1 9-3 16,8-7 0 0,9 9 1-16,6-10 1 0,14 0 1 15,11-7 2-15,17 2 1 0,6-10 0 16,21-4 0-16,-3-6 1 16,11-5-2-16,-9-8-2 15,6-2-2-15,-16-4-2 0,-1-2-4 16,-15-3-3-16,-9 1-13 15,-14-4-11-15,-7-4-37 16,-12-4-33-16,-6-7-45 16,-7-3-19-16,-2-10-52 15</inkml:trace>
        </inkml:traceGroup>
      </inkml:traceGroup>
    </inkml:traceGroup>
    <inkml:traceGroup>
      <inkml:annotationXML>
        <emma:emma xmlns:emma="http://www.w3.org/2003/04/emma" version="1.0">
          <emma:interpretation id="{F8951026-1DA5-44E7-96F6-1B016864F128}" emma:medium="tactile" emma:mode="ink">
            <msink:context xmlns:msink="http://schemas.microsoft.com/ink/2010/main" type="paragraph" rotatedBoundingBox="2088,5162 20307,5776 20219,8390 2000,7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4BCA87-9D3E-434C-BA89-7250CA9AF518}" emma:medium="tactile" emma:mode="ink">
              <msink:context xmlns:msink="http://schemas.microsoft.com/ink/2010/main" type="line" rotatedBoundingBox="2088,5162 20307,5776 20219,8390 2000,7775"/>
            </emma:interpretation>
          </emma:emma>
        </inkml:annotationXML>
        <inkml:traceGroup>
          <inkml:annotationXML>
            <emma:emma xmlns:emma="http://www.w3.org/2003/04/emma" version="1.0">
              <emma:interpretation id="{F6A47835-39F0-4F7B-BAAD-D051DB6A35AA}" emma:medium="tactile" emma:mode="ink">
                <msink:context xmlns:msink="http://schemas.microsoft.com/ink/2010/main" type="inkWord" rotatedBoundingBox="2076,5509 8220,5717 8158,7538 2015,733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523.4403">5063 4049 325 0,'-3'-8'88'0,"-1"-2"24"16,3 4-92-16,-1 1-4 16,-1 1-5-16,-5 3 7 15,-2 1 1-15,-4 0 4 16,-4 1-2-16,-4 6 0 0,-1 1-6 15,-8 7-4-15,4 0-4 16,-6 5-1 0,3 0-2-16,-3 5 0 0,3-2 0 15,-3 7 2-15,1-2-1 16,2 9 0 0,7-2-1-16,5 9-2 15,8-1-2-15,7 9 1 16,9-2-1-16,12 10 0 0,7 1 1 15,14 17 0-15,4-3 0 0,6 18 0 16,-2-10-1 0,3 11 0-16,-12-11 0 0,-2 9 0 15,-11-21 0-15,-1 4 1 16,-13-17 0-16,-6-5 2 16,-6-18 2-16,-6 0 2 15,-8-12 0-15,-10 0-1 16,-5-3-1-16,-16-2 3 15,-6-4-1-15,-9-3 5 16,4-6 1-16,-2-10-1 16,10-3-5-16,5-10-4 15,15-1-4-15,6-7-1 16,10 1 0-16,8-10 0 16,12 4 2-16,11-16 0 15,8 4 1-15,19-20-1 16,7 3 1-16,19-21-1 0,-3 4 1 15,15-19-1 1,-8 6 1-16,11-18 0 0,-14 12 0 16,4-15 0-16,-15 15 0 15,-6-6 1-15,-17 24 0 16,-11-1 1-16,-14 21-1 16,-10 3 1-16,-8 22-1 15,-8 3-1-15,-5 16-2 16,-12 11-9-16,-6 15-3 0,-16 16-6 15,-4 12-3-15,-11 20-6 16,9 3 0-16,-7 16-49 16,17-4-56-16,3 8-19 15,14-12-57-15,8 1 37 16</inkml:trace>
          <inkml:trace contextRef="#ctx0" brushRef="#br0" timeOffset="30163.4439">5953 4142 495 0,'5'-11'113'0,"-7"1"45"0,1 6-150 16,-1 3-12-16,2 1-8 16,2 6-7-16,-2 1-4 15,5 3 5-15,0 0 7 16,6 3 4-16,2-4 8 16,4 1 6-16,1-4 2 15,7 3 2-15,-3 2 0 16,4 1 0-16,-2 3-6 0,-1 6-1 15,-7-1-2-15,-2 5 0 16,-8 0-1-16,-2 12 0 16,-11-4 0-16,-10 17 0 15,-11 4 0-15,-18 18 3 16,-9-4 6-16,-15 13 9 16,4-8 4-16,-11 10 3 15,14-11-2-15,-1 12-5 16,12-12-11-16,-3 11-4 15,12-12-4-15,-2 4-2 16,9-16 1-16,-1 0 0 16,14-21 0-16,5-7 1 0,10-12 0 15,6-6 0-15,7-5 1 16,10 2 1-16,8-3 1 16,19 1 2-16,6 0 2 15,25 1-2-15,1-6 0 16,21 2-2-16,-5 0-4 15,9 2-6-15,-17-1-5 16,-1 4-6-16,-18 2-4 16,-5 6-12-16,-16 2-1 15,-7 3-17-15,-12-1-20 16,-7 1-57-16,-11-3-19 16,-8-2-27-16,-7-5-30 15</inkml:trace>
          <inkml:trace contextRef="#ctx0" brushRef="#br0" timeOffset="30501.0952">6826 5592 730 0,'-8'30'160'0,"5"4"38"0,14-2-237 16,11-4-175-16,1-8-13 15,-6-2-73-15,-14-9-7 16</inkml:trace>
          <inkml:trace contextRef="#ctx0" brushRef="#br0" timeOffset="24336.3095">1032 4420 481 0,'-20'13'96'0,"-1"-10"47"0,11-1-148 15,8 0-3-15,2 1 0 0,-1 0 0 16,1 2 2-16,-2-2 1 16,2 1 1-16,3-8 0 15,9-4 1-15,9-13 0 16,6-8 7-16,19-15 6 16,9-1 0-16,18-13 3 15,4 5 0 1,16-6-3-16,-7 10-3 0,9-3-2 15,-17 11-3-15,1-1-1 16,-14 9 0-16,1 1 0 16,-16 9-1-16,-7 5-1 15,-14 8 0-15,-9 10 0 16,-14 7 1-16,-14 17 3 16,-10 15 0-16,-21 24 1 15,-10 8 0-15,-23 29-2 0,-4 3 0 16,-22 26 0-16,3-13 2 15,-18 19 3 1,14-24 0-16,-11 12 0 0,16-25-1 16,-3 8-1-16,24-20-4 15,2 1 0-15,18-26 0 16,13-13-1-16,18-18-1 16,6-17-1-16,12-6-1 0,11-7 1 15,6-3 2-15,16-7 2 16,9 0 2-16,18-10 0 15,9 0 0-15,18 0 0 16,3 5-3-16,14 7 1 16,-10 6-1-16,1 11 0 15,-16 4 0-15,-9 8 0 16,-21-1-1-16,-7 2 0 16,-15-2-3-16,-11 1-6 15,-7-2-7-15,-9 1-30 16,-7 1-45-16,-6-3-70 15,1-4-15-15,-1-3-137 16</inkml:trace>
          <inkml:trace contextRef="#ctx0" brushRef="#br0" timeOffset="24631.9326">2229 5374 591 0,'-13'30'129'0,"-4"-22"53"0,7 9-191 0,17 1-25 0,3 15-150 15,0 6 29-15,-2 2-364 16</inkml:trace>
          <inkml:trace contextRef="#ctx0" brushRef="#br0" timeOffset="25286.5949">2932 4403 421 0,'0'-10'147'0,"-4"-7"12"15,4-4-98-15,13 6-62 0,12 2-4 16,-1 1-5 0,12 2-4-16,-1 0 0 0,13-5 2 15,-1-5 4-15,12-5 3 16,-2 0 5-16,6-6 5 15,-8 3 4-15,4 1 4 16,-10 6 2 0,2 2 0-16,-9 9-4 15,4 9-3-15,-6 7-6 0,-7 13 0 16,-11 7-1-16,-17 29-2 16,-17 13-1-16,-28 30 0 15,-13 3 1-15,-22 20-1 16,-1-13 3-16,-15 10 0 15,13-20 0-15,-7 12 0 0,14-22 0 16,-4 5 0-16,15-19-1 16,-1-1 1-16,14-18-1 15,4-3 0-15,15-19 0 16,5-2-1-16,11-11 0 16,7 0-1-16,12-7 0 15,14 1 0-15,11-6 0 16,19-1-1-16,2-2 0 15,15-4-4-15,-3 1-1 0,5 0 0 16,-5 1-1 0,3 0-6-16,-12 2-4 0,7 2-28 15,-10-4-30-15,1 4-71 16,-13-2-7-16,1 2-134 16</inkml:trace>
        </inkml:traceGroup>
        <inkml:traceGroup>
          <inkml:annotationXML>
            <emma:emma xmlns:emma="http://www.w3.org/2003/04/emma" version="1.0">
              <emma:interpretation id="{066A4800-010B-4E01-9463-D583A26FF09C}" emma:medium="tactile" emma:mode="ink">
                <msink:context xmlns:msink="http://schemas.microsoft.com/ink/2010/main" type="inkWord" rotatedBoundingBox="8860,5460 15453,5682 15367,8227 8774,8004"/>
              </emma:interpretation>
              <emma:one-of disjunction-type="recognition" id="oneOf5">
                <emma:interpretation id="interp9" emma:lang="" emma:confidence="0">
                  <emma:literal>458,44</emma:literal>
                </emma:interpretation>
                <emma:interpretation id="interp10" emma:lang="" emma:confidence="0">
                  <emma:literal>4458,44</emma:literal>
                </emma:interpretation>
                <emma:interpretation id="interp11" emma:lang="" emma:confidence="0">
                  <emma:literal>4558,44</emma:literal>
                </emma:interpretation>
                <emma:interpretation id="interp12" emma:lang="" emma:confidence="0">
                  <emma:literal>45844</emma:literal>
                </emma:interpretation>
                <emma:interpretation id="interp13" emma:lang="" emma:confidence="0">
                  <emma:literal>458,444</emma:literal>
                </emma:interpretation>
              </emma:one-of>
            </emma:emma>
          </inkml:annotationXML>
          <inkml:trace contextRef="#ctx0" brushRef="#br0" timeOffset="32874.6356">8312 4199 280 0,'10'-3'143'0,"-12"-1"-14"0,2 1-43 16,0 5-83-16,2-2-1 16,-4 1-1-16,2 1 4 15,-3 1 4-15,-2 2 4 16,-2 2 1-16,-4 8 2 15,-4 3-2-15,-10 7-2 16,-3 8-3-16,-12 12-1 16,-2 1-3-16,-11 22 0 31,0 2-1-31,-13 18 3 0,1-1 0 16,-10 17 1-16,7-11 1 15,-5 10 1-15,13-15-2 16,11 3 0-16,19-19-3 0,15-8-1 15,18-17-4-15,17-7 0 0,7-17 1 16,12-5-1-16,8-4 0 16,11 0 1-1,0 0 0-15,15 2-3 0,-8 1-2 16,8 6-7-16,-10 0-5 16,7 1-10-16,-16-4-9 15,3-4-21-15,-16-4-13 16,1-9-11-16,-12-10 10 15,0-6 11-15,-9-7 22 16,4-8-30-16,-7-3-3 0,-1-6-11 16,-7 5-62-16</inkml:trace>
          <inkml:trace contextRef="#ctx0" brushRef="#br0" timeOffset="33033.6339">8413 5253 379 0,'-18'-2'116'0,"0"6"27"16,1 6-107-16,-4 6-11 16,1 7-10-16,-10 14-2 15,-2 0-4-15,-4 12 2 16,1 4 0-16,-7 14 0 16,9-2-4-16,-2 18-1 15,5-9-2-15,2 13-2 16,5-11-2-16,0 2 0 15,4-10 0 1,-2-6-3-16,6-19-4 0,2-7-13 16,4-14-9-16,1-9-70 0,8-6-55 15,-2-12-11-15,6-9-145 16</inkml:trace>
          <inkml:trace contextRef="#ctx0" brushRef="#br0" timeOffset="33617.9526">9703 4192 434 0,'5'-1'126'0,"-3"4"25"16,-14-3-118-16,4 15-32 16,3 6-9-16,-7 14-3 0,-1 3-2 15,-4 12 1 1,-1-5 7-16,-5 11 2 15,3-1 10-15,-3 10 6 0,1-4 2 16,1 8 4-16,4-10 0 16,0 9-5-16,7-6-5 15,5 7-3 1,5-7-4-16,5 3-1 16,5-14 0-16,4 2-1 15,2-11 0-15,1 4 2 0,-4-4-2 16,-3 6 1-16,-8-7 0 0,-6 3 2 15,-4-13 3-15,-7-1 8 16,0-8 6-16,-6-6 3 16,-3-4-3-1,-9-4-3-15,-2-5-7 0,-6-3-7 16,4-3-4-16,-4-7-4 16,9-3-3-16,-1-9-5 15,10-4-4-15,-4-14-10 16,6-2-1-16,2-4-3 15,8 1-21-15,1-11-114 16,7 7 36-16,4-14-310 16</inkml:trace>
          <inkml:trace contextRef="#ctx0" brushRef="#br0" timeOffset="33954.5937">9941 4122 539 0,'15'0'109'0,"6"0"53"0,9 5-161 0,18 2-15 16,2 3-7-1,10 2-11-15,-7-2-9 0,8 0-4 16,-8-4-1-16,12 1-5 16,-8-7 4-16,12-2-7 15,-7-4-25-15,2-6-26 16,-12-1 1-16,-2-2-67 16</inkml:trace>
          <inkml:trace contextRef="#ctx0" brushRef="#br0" timeOffset="34640.4847">11134 4001 526 0,'-1'7'128'0,"-6"3"41"0,-1 3-151 15,-6 20-21-15,1 11-6 16,-12 20-1-16,-8 4-4 16,-7 15 1-16,4-10 7 15,-6 9 3-15,14-16 2 0,1 2 6 16,7-18 1-16,5-2-1 16,9-13-1-16,6 0 0 15,8-5-3-15,9 5 0 16,3-4 0-1,8 7-1-15,-2-3 0 0,6 7 1 16,-5-2-1-16,4 6 0 16,-6-4 0-16,2 12 0 15,-9-4 0-15,-2 7 1 16,-7-6 2-16,-4 5 1 16,-9-12 0-16,-6 2 1 15,-5-8-1-15,-13 0-1 16,-10-6-1-16,-15-4 0 15,-5-6-1-15,-12-6 1 16,10-7 0-16,1-13-1 16,15-7 1-16,5-14-1 0,15-2-2 15,4-13 1-15,10 2 0 16,15-8 2-16,14-1-1 16,12-16 1-16,12 2 0 15,20-14 0-15,2 2-1 16,18-17 0-16,-3 7-1 15,18-15 0-15,-10 6 1 16,5-16 2-16,-17 15 2 0,1-14 3 16,-23 14 1-1,-2-5 1-15,-17 19-3 0,-7-4-3 16,-10 16-2-16,-5 3-1 16,-8 19-1-16,-3 8 0 15,-7 16 0-15,-12 11-2 16,-7 16 0-16,-18 19-4 15,-6 8-3-15,-22 24-10 16,0 3-3-16,-18 18-13 16,7-4-8-16,-10 14-68 15,16-8-51-15,-5 15-10 16,24-11-151-16</inkml:trace>
          <inkml:trace contextRef="#ctx0" brushRef="#br0" timeOffset="35095.9307">11488 5527 532 0,'-17'30'118'0,"1"8"48"15,7 0-160-15,1 22-16 16,-4 6-3-16,-16 29-9 16,-7 3-10-16,-16 25-60 15,3-9-62-15,-9 9-6 16,14-20-178-1</inkml:trace>
          <inkml:trace contextRef="#ctx0" brushRef="#br0" timeOffset="36394.0508">12969 4137 414 0,'5'-3'123'0,"-4"1"23"15,3 4-108-15,-1 5-30 16,-1-1-3-16,-4 8-2 15,-13 9-2-15,-7 0 0 0,-11 9 1 16,-5 4-1-16,-12 9 2 16,-1 0 0-1,-11 15 2-15,6 1 1 0,-12 15 1 32,11-1-1-32,-2 15-1 15,10-7-1-15,3 18-1 16,13-6-2-16,1 13-1 0,17-12 0 15,9 2 0-15,14-24 0 16,17-5 0-16,11-26-1 0,19-10-3 16,3-16-1-16,12-8-9 15,-5-9-5-15,4-4-31 16,-9-8-35-16,3-6-67 16,-15 1-12-16,2-3-126 15</inkml:trace>
          <inkml:trace contextRef="#ctx0" brushRef="#br0" timeOffset="36482.256">12798 5177 554 0,'-29'53'127'16,"0"12"47"-16,7-2-160 0,0 23-15 16,2 2-4-16,-9 21-5 15,-6-7-5-15,-7 19-10 16,1-15-3-16,-7 12-5 16,8-20-11-1,-2 0-19-15,9-32 4 0,6-14-26 16,14-27-10-16,8-27-25 15,9-20-2-15,10-22-41 16</inkml:trace>
          <inkml:trace contextRef="#ctx0" brushRef="#br0" timeOffset="36785.5518">14108 4275 492 0,'21'-15'153'0,"-14"5"21"15,-4 9-132-15,2 11-51 0,-7 13-15 16,-6 12-5-16,-17 23-2 15,-8 8 7-15,-17 21 7 16,0 1 14-16,-8 16 12 16,5-11 8-1,-7 13 7-15,14-14 2 16,-2 6 2 0,11-14-8-16,6 3-4 0,16-24-7 15,10-2-3-15,11-19-7 0,13-6-6 16,7-13-4-16,16-8-6 15,1-10-1-15,15-6-6 16,-2-11 1-16,9-10-8 16,-10-1-5-16,5-7-122 15,-15-5 35-15,-6-14-306 16</inkml:trace>
          <inkml:trace contextRef="#ctx0" brushRef="#br0" timeOffset="37029.5236">14058 5092 461 0,'-37'88'128'0,"4"-5"30"0,-2 22-125 0,10-6-27 0,-5 16-9 15,0-11-6-15,-8 13-9 16,2-18-8-1,-4 4-30-15,8-18-24 16,2-12-69-16,9-25-9 0,4-22-128 16</inkml:trace>
        </inkml:traceGroup>
        <inkml:traceGroup>
          <inkml:annotationXML>
            <emma:emma xmlns:emma="http://www.w3.org/2003/04/emma" version="1.0">
              <emma:interpretation id="{0F3A6BD0-56B4-476C-A374-A10218D28A4F}" emma:medium="tactile" emma:mode="ink">
                <msink:context xmlns:msink="http://schemas.microsoft.com/ink/2010/main" type="inkWord" rotatedBoundingBox="16234,6590 16710,5817 17350,6211 16874,6984"/>
              </emma:interpretation>
              <emma:one-of disjunction-type="recognition" id="oneOf6">
                <emma:interpretation id="interp14" emma:lang="" emma:confidence="0">
                  <emma:literal>=</emma:literal>
                </emma:interpretation>
                <emma:interpretation id="interp15" emma:lang="" emma:confidence="0">
                  <emma:literal>#</emma:literal>
                </emma:interpretation>
                <emma:interpretation id="interp16" emma:lang="" emma:confidence="0">
                  <emma:literal>t</emma:literal>
                </emma:interpretation>
                <emma:interpretation id="interp17" emma:lang="" emma:confidence="0">
                  <emma:literal>E</emma:literal>
                </emma:interpretation>
                <emma:interpretation id="interp18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8046.4699">15170 4984 519 0,'-7'13'149'0,"11"-8"31"15,16 2-138-15,14-4-38 16,23 1-15-16,6-3-9 16,13-2-9-16,-4-4-10 15,9 0-77-15,-10-2-50 16,4 0-10-16,-10-1-160 0</inkml:trace>
          <inkml:trace contextRef="#ctx0" brushRef="#br0" timeOffset="37954.1417">15318 4320 449 0,'-15'12'178'0,"3"4"-2"0,4 1-103 16,10 16-95-16,9 7-22 16,6 5-9-16,-1 1 1 0,6-6 4 15,5-15 30-15,9-12 23 16,4-8 16-16,11-11 10 15,-3-4 1-15,11-10-1 16,-8 1-13-16,9-9-9 16,-10 0-14-1,-2-5-21-15,-13 5-44 0,-12-4-89 16,-18 12-1-16,-17 2-205 16</inkml:trace>
        </inkml:traceGroup>
        <inkml:traceGroup>
          <inkml:annotationXML>
            <emma:emma xmlns:emma="http://www.w3.org/2003/04/emma" version="1.0">
              <emma:interpretation id="{E9FFC4FC-9893-4822-ADF5-C1ECE0E58858}" emma:medium="tactile" emma:mode="ink">
                <msink:context xmlns:msink="http://schemas.microsoft.com/ink/2010/main" type="inkWord" rotatedBoundingBox="18936,5567 20359,7654 18886,8659 17463,6572"/>
              </emma:interpretation>
              <emma:one-of disjunction-type="recognition" id="oneOf7">
                <emma:interpretation id="interp19" emma:lang="" emma:confidence="0">
                  <emma:literal>LE</emma:literal>
                </emma:interpretation>
                <emma:interpretation id="interp20" emma:lang="" emma:confidence="0">
                  <emma:literal>Le</emma:literal>
                </emma:interpretation>
                <emma:interpretation id="interp21" emma:lang="" emma:confidence="0">
                  <emma:literal>Lt</emma:literal>
                </emma:interpretation>
                <emma:interpretation id="interp22" emma:lang="" emma:confidence="0">
                  <emma:literal>LEE</emma:literal>
                </emma:interpretation>
                <emma:interpretation id="interp23" emma:lang="" emma:confidence="0">
                  <emma:literal>LEX</emma:literal>
                </emma:interpretation>
              </emma:one-of>
            </emma:emma>
          </inkml:annotationXML>
          <inkml:trace contextRef="#ctx0" brushRef="#br0" timeOffset="38224.186">17322 4229 543 0,'26'-55'111'0,"-3"-5"40"0,2 15-169 15,0 9-16-15,-12 19-4 16,-8 11 6-16,-10 11 21 15,-8 9 19-15,-8 8 15 16,-9 13 8-16,-4 6-4 0,-9 19-8 16,0 0-9-16,-12 23 9 15,-3 2 1 1,-13 23 9 0,4-9 4-16,-7 26 0 0,14-14-11 15,-1 12-5-15,14-19-11 16,4 13-4-16,16-21-4 15,7 0 1-15,15-18-1 16,19-1-2-16,12-21 1 0,16-5 0 16,9-9 0-16,17-7-5 15,-1-14-4-15,11-7-13 16,-9-14-7-16,10-14-20 16,-13-11-22-16,5-14-105 15,-14-5 19-15,9-10-250 16</inkml:trace>
          <inkml:trace contextRef="#ctx0" brushRef="#br0" timeOffset="38729.6978">18268 5107 639 0,'6'3'131'0,"-7"4"39"16,-1 6-196-16,-6 12-27 15,-2 5-13-15,-5 16-20 16,-2 3 26-16,-8 9 31 16,-1-5 29-16,-7 13 32 15,-2-4 30-15,-12 7-1 16,2-2-21-16,-3 4-8 16,7-8-20-16,1 5-5 15,12-8-3 1,5 3-2-16,9-11-5 15,6 6 0-15,6-17-2 16,6 1-3-16,9-7 1 16,12-1 0-16,5-9 3 0,19 2 0 15,3-7 2-15,18 0 2 16,-2-7 1-16,13-3-1 0,-10-7-1 16,6-4 0-16,-12-8-2 15,-1-2-3-15,-14-6-4 16,-2-11-20-16,-16 0-37 15,-9-12-97-15,-15 0 5 16,-9-13-229-16</inkml:trace>
          <inkml:trace contextRef="#ctx0" brushRef="#br0" timeOffset="39035.5608">17612 6066 531 0,'17'30'150'0,"11"-6"37"16,10-13-153-16,23 1-15 16,6-9-13-16,18-9-6 15,1-6-7-15,20-5-5 0,-11-1-1 16,11-2 1-16,-11 0 2 15,8-6-1 1,-15 1 0-16,10-10-13 0,-17-2-12 16,4-11-137-16,-19 3 34 15,-3-11-339-15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7:16.6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327 1065 168 0,'65'17'54'0,"4"4"26"16,-12-7-39-16,15-2-5 15,-4-4 1-15,18-5-4 16,0-5-15-16,19 5-2 16,-6 3-8-16,12 4-1 15,-6 5 0-15,15 4 2 16,-11-1-2-16,17-1 3 0,-10-7 0 15,12 1 5-15,-18-5 1 16,18-6-1-16,-13-6-2 16,20-5-1-16,-13-5-4 15,23-7-4-15,-17-2-1 16,22-5-1-16,-19 5-2 0,14 0 0 16,-20 6 0-16,12 2-3 15,-24 8-1-15,10 3-4 16,-21 6-2-16,2 3-7 15,-19 3 1-15,-4 0 1 16,-19-2 3-16,-2-1 3 16,-15-1 6-16,-3-4 3 15,-13 1 0-15,-4-1 3 16,-9-1 2-16,-6 0 2 16,-8 0 15-16,-8-3 1 15,-4-2-1-15,-12-3-2 16,-5 0-1-16,-11-1-14 15,-2-1-3-15,-13 5 0 16,1 2 0-16,-16-1 0 16,0 0 1-16,-23 5 2 15,3-2 2-15,-21 2 3 0,5 5 0 16,-22 3 1-16,11-3-3 16,-23 2 0-16,12-1-2 15,-17-4-2-15,17-3 0 16,-18-1-1-16,18-1-2 15,-18-4 0-15,13 2 0 16,-20-2 0-16,15 2 0 16,-16-2 1-16,15 0-1 15,-13 0 0-15,19 5 0 0,-16 3 0 16,20-1-1-16,-9 8 0 16,16 6 0-16,-12-5 0 15,24-1 0-15,-5-3-1 16,16-5 0-16,2-11-2 15,21-1 1-15,2-4-2 16,25 5 1-16,3-2-1 16,16 6 1-16,8 2-5 15,14 2 0-15,7 1-2 16,16 1 1-16,15 3 0 16,6 3 4-16,18 4 2 15,7 1 2-15,19 5 0 16,-1-1 1-16,19 2 0 15,-3-2 0-15,21 4 1 16,-7-5-1-16,24 2 0 16,-10 0 1-16,21 0 0 0,-14-1 1 15,27 3 0-15,-18-4 0 16,26 0 0-16,-14-2-1 16,28-1 1-16,-26-3-1 15,23-1-1-15,-21-1 1 16,24-1-1-16,-30 0 0 15,20-3 0-15,-26 0 0 16,24-2 0-16,-28-3-1 16,12-5 0-16,-24 1 0 15,12 0 0-15,-30 1 0 0,5 2 0 16,-22 1 1-16,0 4 0 16,-22-2 1-16,-8 2 1 15,-20 2 0-15,-7 0 3 16,-15 0-1-16,-7 0 7 15,-11 0 2-15,-7-2 2 16,-8-6-4-16,-13-8-1 16,-10-6-7-16,-17-6-3 15,-8 0-2-15,-23-4 2 16,-3 4 1-16,-20-3-1 16,4 5 1-16,-24-7 0 15,7 7-1-15,-21-3 1 16,10 4 0-16,-24-5-1 15,15 10 0-15,-24 0 0 0,20 7 0 16,-24 6 0-16,19 11 0 16,-24 1 1-16,24 2-1 15,-20 2 1-15,26-3 0 16,-24-3 0-16,27-3 0 16,-16 1 0-16,20-1-1 15,-13-1 1-15,25-2 0 16,-11 0 0-16,23-3 0 15,-7 2-1-15,25-4 0 16,4 1 1-16,26-2-2 0,6 2 1 16,24-2-2-16,7 2 0 15,15 4-5-15,11 0-2 16,12 3 0-16,17 1-2 16,8 2 1-16,22-1 3 15,5-1 1-15,26 0 2 16,0-2 1-16,25 0 0 15,-7-2 2-15,24 1 1 16,-6-1 0-16,29-1 0 16,-13-5 1-16,26-1 1 15,-16-5 1-15,28 3 2 16,-25 3 1-16,20 4 1 16,-22 0 1-16,23 4-1 15,-29-4-3-15,16 1 0 16,-23-2-3-16,15 2-2 0,-32 1 1 15,3 1 0-15,-30 4 1 16,0-1-1-16,-28 1 0 16,-2-2 0-16,-18 0 1 15,0 0 0-15,-15-2 0 16,-3 2 1-16,-12 2-1 16,-8-4 2-16,-8 2 2 15,-10-1-1-15,-9-5 0 16,-12-5 0-16,-9 0-3 15,-22-4-2-15,-2 2 1 16,-26-3 0-16,-3 4 0 0,-26 3 1 16,5 3 0-16,-26 3 1 15,9 2-1-15,-23-4 1 16,13 1-1-16,-21-2 0 16,20-3-1-16,-27-2 1 15,23 0 1-15,-18-3 0 16,19-3 1-16,-21 0-1 15,25-1 0-15,-13-1-1 16,25 1 0-16,-14-1-1 16,25 3 0-16,-6 4 1 15,19 5-1-15,-5 3 1 16,20 5-1-16,8 4 1 16,23 0-2-16,11 1 0 0,21 0-4 15,15-1-4-15,14-1-1 16,17 0 0-16,9 2 1 15,23 2 2-15,5-1 5 16,30-1 1-16,1-3 0 16,27-5 1-16,-3-2 0 15,31-5 0-15,-7-1 0 16,30-8 1-16,-11 1-1 16,34-6 1-16,-24 3 0 0,23-1 1 15,-21 7 0 1,22 2 1-16,-33 3 0 0,14 5 1 15,-28 2-1-15,12 5-1 16,-30 3 0-16,5 4-1 16,-25 4 0-16,-2 3-1 15,-29-1 1-15,-6 2-1 16,-23-3 1-16,-7 2-1 16,-14-5 1-16,-6 4 0 15,-8-1 1-15,-5 7-2 16,-8-4-1-16,-1 2-6 15,-4-4-5-15,-8-4-34 16,-1-11-52-16,-15-8-57 16,-7-6-26-16,-22-11-101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54:41.0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92F7F7B-7BC6-4468-90B3-1F860DB77800}" emma:medium="tactile" emma:mode="ink">
          <msink:context xmlns:msink="http://schemas.microsoft.com/ink/2010/main" type="writingRegion" rotatedBoundingBox="3307,8044 2692,16793 675,16651 1290,7902"/>
        </emma:interpretation>
      </emma:emma>
    </inkml:annotationXML>
    <inkml:traceGroup>
      <inkml:annotationXML>
        <emma:emma xmlns:emma="http://www.w3.org/2003/04/emma" version="1.0">
          <emma:interpretation id="{8CD348ED-C291-49D7-AA3D-32686E657CF4}" emma:medium="tactile" emma:mode="ink">
            <msink:context xmlns:msink="http://schemas.microsoft.com/ink/2010/main" type="paragraph" rotatedBoundingBox="3307,8044 2692,16793 675,16651 1290,7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CC51E8-3EFE-4447-927F-83192DF46529}" emma:medium="tactile" emma:mode="ink">
              <msink:context xmlns:msink="http://schemas.microsoft.com/ink/2010/main" type="line" rotatedBoundingBox="3307,8044 2692,16793 675,16651 1290,7902"/>
            </emma:interpretation>
          </emma:emma>
        </inkml:annotationXML>
        <inkml:traceGroup>
          <inkml:annotationXML>
            <emma:emma xmlns:emma="http://www.w3.org/2003/04/emma" version="1.0">
              <emma:interpretation id="{53DD2E47-C130-4369-B61F-97130D5E080D}" emma:medium="tactile" emma:mode="ink">
                <msink:context xmlns:msink="http://schemas.microsoft.com/ink/2010/main" type="inkWord" rotatedBoundingBox="2796,8008 2590,10949 1083,10844 1290,7902"/>
              </emma:interpretation>
            </emma:emma>
          </inkml:annotationXML>
          <inkml:trace contextRef="#ctx0" brushRef="#br0">1104 6580 370 0,'-12'3'103'16,"-3"0"34"-16,-4 5-112 16,-1 3-15-16,-13 8 1 15,0 2-1-15,-8 10-13 16,1-2 7-16,-7 12 5 16,6-2-6-16,-14 8-6 15,4-2 4-15,-15 12 0 0,1-1-1 16,-10 16 1-1,6-1-1-15,-7 17 1 0,13-7 1 16,-6 11 2-16,13-11 0 16,-2 7 0-16,13-19 0 15,1 0-1-15,12-16-1 16,2-3 1-16,11-19 0 16,9 0 1-16,4-17 0 0,9 3 0 15,6-9-2 1,7 3 0-16,4-4 1 0,7 3-1 15,2 1 0-15,6 6 0 16,1 4-1-16,5 16 0 16,-1 7 0-16,2 17 0 15,-8 4 0-15,1 14 0 16,-10-7 0-16,0 11 0 16,-7-13 0-16,-1 5-1 15,-3-18 0-15,-1 1 0 16,-3-17 0-16,-3-7 0 15,-2-14-1-15,-2-1-3 16,-2-8-4-16,-1-3-22 16,0 3-19-16,3 0-85 15,0 1-11-15,2 7-38 16,0 2-5-16</inkml:trace>
          <inkml:trace contextRef="#ctx0" brushRef="#br0" timeOffset="-762.0012">578 6125 263 0,'1'-10'102'0,"-2"2"14"15,-1 4-72-15,1 1-13 16,1 3-15-16,-1 3-8 0,2 0-7 16,-2 11 2-16,-4 1 1 15,-4 12 2-15,-2 5 0 16,-9 12-1-16,-2-1 0 16,-7 17 0-16,-2 2 3 15,-10 20 2 1,3 3-1-16,-12 28-2 0,1-4 0 15,-5 25-4-15,6-7 0 0,-13 31-1 16,10-13-1-16,-11 28 0 16,6-14 1-16,-10 25-1 15,8-32 0-15,-6 3 0 16,16-23 2-16,-8 5-1 16,13-32 0-16,-1 7-1 15,9-18-1-15,-2-12-3 16,14-24-3-16,2-16-9 15,10-21-11-15,3-9-42 16,7-11-19-16,4-14-43 16,4-6-25-16,6-24-33 15</inkml:trace>
        </inkml:traceGroup>
        <inkml:traceGroup>
          <inkml:annotationXML>
            <emma:emma xmlns:emma="http://www.w3.org/2003/04/emma" version="1.0">
              <emma:interpretation id="{6BBBDDBA-14E0-4C26-ADFA-3AF5FA600E34}" emma:medium="tactile" emma:mode="ink">
                <msink:context xmlns:msink="http://schemas.microsoft.com/ink/2010/main" type="inkWord" rotatedBoundingBox="2869,14274 2692,16793 1057,16678 1234,14159"/>
              </emma:interpretation>
            </emma:emma>
          </inkml:annotationXML>
          <inkml:trace contextRef="#ctx0" brushRef="#br0" timeOffset="173707.9169">819 12435 383 0,'15'-3'91'0,"5"0"36"16,5 0-114-16,15 0 0 16,-1 0-4-16,8 0-7 15,-4 0-6-15,4 0-31 16,-12 0-39-16,-2 0-54 15,-13 2-24-15,-12 1-92 16</inkml:trace>
          <inkml:trace contextRef="#ctx0" brushRef="#br0" timeOffset="173950.2482">767 12827 292 0,'43'-1'118'0,"-6"-13"8"15,19-2-79-15,1 2-26 0,18 8-131 16,-3 7 22-16,1 18-317 15</inkml:trace>
          <inkml:trace contextRef="#ctx0" brushRef="#br0" timeOffset="173257.6164">-280 12680 261 0,'16'-23'86'0,"8"-1"21"15,5 4-72-15,9 2-3 16,3 6-9-16,8 9-4 0,-2 9-9 16,-2 16-3-16,-3 8-1 15,-1 17-3-15,-10 1-1 16,-5 11-1-16,-8-8-1 16,-11 1 2-16,-10-13 2 15,-12 2 5-15,-8-10 3 16,-15 5 9-1,-4-7-2-15,-15 6-1 0,0-7-4 0,-11 0-3 16,7-7-9 0,-3-4-9-16,16-6-10 15,2-4-44-15,16-3-80 0,8 1 4 16,10 1-203-16</inkml:trace>
          <inkml:trace contextRef="#ctx0" brushRef="#br0" timeOffset="172929.8736">-240 12566 345 0,'-12'14'107'0,"-3"-2"26"16,2-9-94-16,4-3-12 15,8 0-13-15,2 1-8 16,1 1-6-16,-1 4-7 16,1 1 7-16,2 9 1 15,-1 0 0-15,-2 14-1 0,-2 4 1 16,-3 29 1-16,-7 7 2 16,-3 32 3-16,-3 9 4 15,-9 41-2-15,2-1 0 16,-5 37-1-16,3-6-3 15,-4 33-5-15,10-26 1 16,-2 7 0-16,4-45 0 16,3-11-1-16,4-57 1 0,2-20-1 15,1-32-1-15,3-13-8 16,0-25-4-16,1-29-9 16,-1-15-15-16,4-39-14 15,2-14-85-15,4-30 15 16,4 12-214-16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19:43.2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841945-9A7C-4408-A897-A755888CD1F9}" emma:medium="tactile" emma:mode="ink">
          <msink:context xmlns:msink="http://schemas.microsoft.com/ink/2010/main" type="writingRegion" rotatedBoundingBox="1134,2417 22335,2781 22162,12879 960,12514"/>
        </emma:interpretation>
      </emma:emma>
    </inkml:annotationXML>
    <inkml:traceGroup>
      <inkml:annotationXML>
        <emma:emma xmlns:emma="http://www.w3.org/2003/04/emma" version="1.0">
          <emma:interpretation id="{9562A489-25B0-413F-ABBB-30DE659FB16F}" emma:medium="tactile" emma:mode="ink">
            <msink:context xmlns:msink="http://schemas.microsoft.com/ink/2010/main" type="paragraph" rotatedBoundingBox="1775,2423 17430,2832 17360,5482 1706,5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F588E-4378-4DB3-A81B-87BFA08BCE58}" emma:medium="tactile" emma:mode="ink">
              <msink:context xmlns:msink="http://schemas.microsoft.com/ink/2010/main" type="inkBullet" rotatedBoundingBox="1775,2423 2558,2443 2502,4588 1719,4567"/>
            </emma:interpretation>
          </emma:emma>
        </inkml:annotationXML>
        <inkml:trace contextRef="#ctx0" brushRef="#br0">-6153-724 216 0,'-15'23'51'0,"0"-4"22"16,-1 8-62-16,6 1-4 16,-6 4 1-16,2 3-2 15,-3 6-2-15,-2-5-1 0,-3 0 3 16,4-3 0-16,-7 2 3 16,5-7 4-16,-5 7 5 15,1-3 1-15,-4 8 3 16,2 0-1-16,-4 14-3 15,5 0-6-15,-3 23-1 16,6-1-4-16,-3 17-2 16,5-10-1-16,1 19 1 15,4-13 0-15,2 19 2 16,4-13-2-16,3 11 2 16,6-18-3-16,3 5 0 15,6-24-1-15,7 6 0 16,5-14 0-16,8 8 0 15,2-13 0-15,6 2 1 16,-1-16 0-16,10-5-1 0,-5-17-1 16,9-6 0-16,-3-11-1 15,7-9-2-15,-5-6-4 16,2-4-9-16,-8-3-7 16,-4-6-19-16,-9 1-8 15,-5-8-26-15,-9 4-23 16,-9-9-5-16,-5 3-19 15,-5-5 27-15</inkml:trace>
        <inkml:trace contextRef="#ctx0" brushRef="#br0" timeOffset="349.144">-6759 513 165 0,'5'10'76'0,"4"-4"-6"16,4 4-19-16,7 3-60 16,10 5 7-16,4 0-2 15,10-2-1-15,1-6-1 16,14-3-16-16,-5-2-23 16,17-4-22-16,-4 8-16 15,10 1-35-15</inkml:trace>
      </inkml:traceGroup>
      <inkml:traceGroup>
        <inkml:annotationXML>
          <emma:emma xmlns:emma="http://www.w3.org/2003/04/emma" version="1.0">
            <emma:interpretation id="{A8BA6BEF-799D-43AC-9962-DE1E5556D14A}" emma:medium="tactile" emma:mode="ink">
              <msink:context xmlns:msink="http://schemas.microsoft.com/ink/2010/main" type="line" rotatedBoundingBox="3160,2468 17429,2841 17360,5482 3091,5108"/>
            </emma:interpretation>
          </emma:emma>
        </inkml:annotationXML>
        <inkml:traceGroup>
          <inkml:annotationXML>
            <emma:emma xmlns:emma="http://www.w3.org/2003/04/emma" version="1.0">
              <emma:interpretation id="{A362CBB9-27C2-45DD-8929-9A7E5D2BAC10}" emma:medium="tactile" emma:mode="ink">
                <msink:context xmlns:msink="http://schemas.microsoft.com/ink/2010/main" type="inkWord" rotatedBoundingBox="3107,4496 3308,4501 3292,5114 3091,51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86.6958">-5207 1362 155 0,'-18'-15'60'15,"-1"8"5"-15,-1 5-33 16,5 5-24-16,2 7 1 16,1 7-5-16,0 8 2 15,0 3 0-15,1 8 7 16,0 1 4-16,-2 13 9 15,0 0 5-15,1 9-1 16,2-4-7-16,2 9-3 0,7-13-9 16,1-4-9-16,4-15 1 15,5-4-1-15,3-16-2 16,1-6 1-16,2-12 1 16,4-9 0-16,-3-8 0 15,3-18 0-15,2-5 0 16,-1-11-4-16,-2 3-1 15,1-5 2-15,-6 9 0 16,-7 0 2-16,-1 12 5 16,-8 5 5-16,-6 11 2 15,-3 5-1-15,0 9-5 16,-10 11-27-16,5 8-39 16,-8 11-58-16,-2 10-18 0,-1 9-110 15</inkml:trace>
        </inkml:traceGroup>
        <inkml:traceGroup>
          <inkml:annotationXML>
            <emma:emma xmlns:emma="http://www.w3.org/2003/04/emma" version="1.0">
              <emma:interpretation id="{354F1384-A23A-42BF-AEBF-CB9928D62ED9}" emma:medium="tactile" emma:mode="ink">
                <msink:context xmlns:msink="http://schemas.microsoft.com/ink/2010/main" type="inkWord" rotatedBoundingBox="5292,3024 6570,3058 6517,5073 5239,50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18.0813">-2623-119 213 0,'6'3'129'16,"-3"-6"-24"-16,1 3-19 0,2 0-93 15,-1-2-2-15,-1 2 3 16,2 2 1-16,-6-2 2 16,-6 1 4-16,3 4 1 15,-6 9 1-15,-1 1 1 16,-9 12 2-16,-2 0 0 0,-10 13 1 15,-1-3 0-15,-12 16 0 16,3 0-2-16,-11 17 1 16,5 1-2-16,-4 21 0 15,4 1-1-15,-3 20-1 16,6-4-2-16,0 13 1 16,9-17 0-16,4 7-1 15,10-21 1-15,5 5-1 16,12-20 1-16,4 2-1 15,8-16 1-15,7-1-1 16,6-15 1-16,10-7 0 16,2-14 0-16,10-8 2 15,4-14 0-15,9-15 0 16,-2-7 0-16,8-11-9 16,-9-2-8-16,3-9-9 15,-15 1-43-15,-5-4-52 0,-12 4 3 16,-6-4-132-1</inkml:trace>
          <inkml:trace contextRef="#ctx0" brushRef="#br0" timeOffset="2402.3844">-3236 1044 300 0,'-4'9'71'0,"3"-1"30"16,9-4-87-16,8 3-3 16,5 1-2-16,11 0-4 15,4 1-6-15,14 0-13 16,0-3-15-16,14 1-75 15,-2-2 10-15,10 4-174 16</inkml:trace>
          <inkml:trace contextRef="#ctx0" brushRef="#br0" timeOffset="2907.6259">-2341 1766 327 0,'10'-5'61'0,"9"-3"33"16,8-1-105-16,7-7-5 15,-2-2-4-15,8-4-2 16,-11 1 2-16,5-5 6 15,-8 4 11-15,-1-2 10 16,-6 4 5-16,-2 1 4 0,-4 5 0 16,-1 1-1-1,-4 6-6-15,1 1-5 16,-3 3-6-16,-2 5-5 0,-1 2-1 16,-4 11 2-16,-2 5 2 15,-6 13 6-15,-1 0 6 16,-6 11 0-1,1-4-1-15,-3 9-13 0,4-10-24 16,-2 4-62-16,2-8 2 16,-2 3-144-16</inkml:trace>
        </inkml:traceGroup>
        <inkml:traceGroup>
          <inkml:annotationXML>
            <emma:emma xmlns:emma="http://www.w3.org/2003/04/emma" version="1.0">
              <emma:interpretation id="{139CB91B-A865-4CFC-B6AD-BEDF2D5BC039}" emma:medium="tactile" emma:mode="ink">
                <msink:context xmlns:msink="http://schemas.microsoft.com/ink/2010/main" type="inkWord" rotatedBoundingBox="8490,3144 9801,3179 9746,5270 8436,52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30.9037">990 1419 340 0,'8'2'109'0,"-6"0"13"16,5 1-82-16,4 3-42 0,5 0-12 16,0 1-13-16,0 4-4 15,-4-4-1-15,-2 0 2 16,-8 2 13-16,-7 2 14 15,-4-1 5-15,-8 6 7 16,-5 2 0-16,-6 5 5 16,-2 2 1-16,-3 6 2 15,2-2-4-15,1 5-2 16,5-6-3-16,3 4-5 16,9-4-3-16,0 3 0 15,7-3-1-15,5 6 0 16,5-2 0-16,6 5 1 15,3-5-1-15,11 3 1 16,4-5 1-16,9-2-1 0,-1-8 0 16,10-3-2-16,-5-7-3 15,6-4-16-15,-6-5-15 16,3-4-74-16,-9-1 6 16,-1-9-170-16</inkml:trace>
          <inkml:trace contextRef="#ctx0" brushRef="#br0" timeOffset="4652.4051">-34 858 399 0,'0'-5'76'0,"10"0"43"0,6 0-119 16,12-1-3-16,1 0 3 15,11 2-7-15,-5 4-5 16,9 3-19-16,-4 3-17 15,11 7-49-15,-5 2-14 16,10 10-23-16,-6-2-16 16</inkml:trace>
          <inkml:trace contextRef="#ctx0" brushRef="#br0" timeOffset="4345.1697">647 0 350 0,'-19'16'76'0,"0"6"30"16,6 2-106-16,-2 5-10 15,-1 3-2-15,-5 8 0 16,-2-3 5-16,-9 4 10 16,1-4 10-16,-7 5 4 15,4-1-1-15,-6 11-1 16,2 1-7-16,-5 8-3 15,5 0-2-15,-6 9 5 16,9-7 1-16,0 8 1 16,10-7-2-16,0 7-3 15,7-9-5-15,0 7 0 16,7-9-2-16,2 7 1 16,4-12 1-16,7 7-1 0,5-14 1 15,6 2 1-15,5-15 0 16,7 2 1-16,4-14-1 15,11-1 0-15,1-7-2 16,6-3-1-16,-4-8-1 16,4-8-6-16,-7-5-4 15,2-11-10-15,-4-2-7 16,3-11-21-16,-8-1-6 16,-1-8-52-16,-8 4 5 0,-5-9-106 15</inkml:trace>
        </inkml:traceGroup>
        <inkml:traceGroup>
          <inkml:annotationXML>
            <emma:emma xmlns:emma="http://www.w3.org/2003/04/emma" version="1.0">
              <emma:interpretation id="{6769E432-5AFD-4BAA-AFA3-A596A293D0DC}" emma:medium="tactile" emma:mode="ink">
                <msink:context xmlns:msink="http://schemas.microsoft.com/ink/2010/main" type="inkWord" rotatedBoundingBox="11042,3701 14267,3785 14255,4215 11031,41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79.0411">4066 611 214 0,'-3'9'184'16,"0"-6"-50"-16,3-3-131 15,9 6 112-15,3 2-156 0,4 4-60 16,-1 1-32-16,-2 1-29 16,-4-7-50-16</inkml:trace>
          <inkml:trace contextRef="#ctx0" brushRef="#br0" timeOffset="7944.2265">4430 871 453 0,'-8'3'90'0,"9"3"44"16,11 4-160-16,2 2-31 15,7 4-79-15,-2 0-8 16,0-4-169-16</inkml:trace>
          <inkml:trace contextRef="#ctx0" brushRef="#br0" timeOffset="8206.7889">5256 898 197 0,'-3'2'164'0,"0"-2"-46"16,3 0-125-16,12-1 81 15,3 1-171-15,2-4-25 16,-1 1-41-16,5-3 0 16</inkml:trace>
          <inkml:trace contextRef="#ctx0" brushRef="#br0" timeOffset="8392.2945">5656 621 332 0,'8'11'54'16,"3"2"33"-16,3 3-108 0,3 6-6 15,-1-3 0-15,0 3-27 16,-4-3-32-16,-5 2 5 15,-3-6-95-15</inkml:trace>
          <inkml:trace contextRef="#ctx0" brushRef="#br0" timeOffset="7146.7971">2581 850 439 0,'-13'5'109'0,"-4"-5"37"16,4-2-125-16,7 5-15 15,9 5-7-15,5 3-9 16,3 1-8-16,3 6-13 16,-1-2-4-16,1 0-15 15,-2-4-2-15,0 0-17 16,-3-5-3-16,2-3-35 0,-2-4 6 15,7-4-73 1</inkml:trace>
          <inkml:trace contextRef="#ctx0" brushRef="#br0" timeOffset="7391.1441">3311 827 415 0,'-12'0'100'0,"-4"-6"36"16,1 0-121-16,8 2-23 15,8 4-19-15,2 6-58 16,3 3-50-16,-1 5-18 15,-1 5-104-15</inkml:trace>
        </inkml:traceGroup>
        <inkml:traceGroup>
          <inkml:annotationXML>
            <emma:emma xmlns:emma="http://www.w3.org/2003/04/emma" version="1.0">
              <emma:interpretation id="{5E44E3C3-6260-40BC-8385-4DE242882932}" emma:medium="tactile" emma:mode="ink">
                <msink:context xmlns:msink="http://schemas.microsoft.com/ink/2010/main" type="inkWord" rotatedBoundingBox="15062,2779 17429,2841 17367,5213 15000,5151"/>
              </emma:interpretation>
              <emma:one-of disjunction-type="recognition" id="oneOf4">
                <emma:interpretation id="interp4" emma:lang="" emma:confidence="0">
                  <emma:literal>-0</emma:literal>
                </emma:interpretation>
                <emma:interpretation id="interp5" emma:lang="" emma:confidence="0">
                  <emma:literal>- U</emma:literal>
                </emma:interpretation>
                <emma:interpretation id="interp6" emma:lang="" emma:confidence="0">
                  <emma:literal>- 0</emma:literal>
                </emma:interpretation>
                <emma:interpretation id="interp7" emma:lang="" emma:confidence="0">
                  <emma:literal>_ U</emma:literal>
                </emma:interpretation>
                <emma:interpretation id="interp8" emma:lang="" emma:confidence="0">
                  <emma:literal>- °</emma:literal>
                </emma:interpretation>
              </emma:one-of>
            </emma:emma>
          </inkml:annotationXML>
          <inkml:trace contextRef="#ctx0" brushRef="#br0" timeOffset="11045.9794">7759 1322 205 0,'3'6'44'0,"3"-3"24"16,5-5-56-16,8-6 3 16,3-4 1-16,9-6 1 15,-1-1-3-15,9-1-2 16,-3 5-6-16,5 3-2 15,-4 3-4-15,3 0-16 0,-3 5-29 16,-1 1-38-16,-5 3-10 16,0 2-82-16</inkml:trace>
          <inkml:trace contextRef="#ctx0" brushRef="#br0" timeOffset="11664.8573">8495 1282 359 0,'-8'3'82'0,"-3"6"31"16,1 4-106-16,-2 6-9 15,2-1-7-15,-3 9-7 16,-2-4-1-16,-4 5 0 0,6 0 3 15,-5 9 6-15,2-2 6 16,-5 7 3-16,4 0 2 16,-2 8 5-16,6-3-2 15,4 7 1-15,7-6-2 16,11 5-3-16,6-10-3 16,11-6-1-16,2-15-13 15,10-11-10-15,2-15-3 0,8-18-6 16,-2-9 0-16,7-19 15 15,-8-1 12-15,5-12 16 16,-8 5 14-16,0-8 3 16,-8 10-1-16,1-7 0 15,-10 9-14-15,-1-1-8 16,-13 16-3-16,-6 2 0 16,-10 15-2-16,-11 7-1 15,-6 12-6-15,-10 9-53 16,0 6-30-16,-17 10-15 15,4 2-82-15</inkml:trace>
          <inkml:trace contextRef="#ctx0" brushRef="#br0" timeOffset="9170.5349">7201-366 205 0,'-4'0'0'0,"-5"0"170"16,7 6-169-16,2 9 120 15,-1 2-130-15,-3 11 123 0,-2 2-127 16,-9 5 3 0,-1-4 4-16,-8 7 7 0,-1-6 7 15,-7 9 5-15,1-1 2 16,-5 13 0-16,0-3-5 16,-2 17-2-16,6 1-5 15,-8 14-3-15,8-2-2 16,-4 18-5-16,3-7-3 15,-7 15-2-15,6-12-1 0,-4 12-5 16,6-17-2-16,-2 7-7 16,10-18-1-16,5 5-6 15,9-15 2 1,10 2 3-16,7-11 10 0,11 3 3 16,6-11 10-16,14 2 13 15,3-10 14-15,13-5-8 16,1-13 0-16,11-12-2 15,-9-14-9-15,13-14-11 16,-6-7 5-16,9-13-36 16,-7 1-47-16,5-9 0 15,-12 2-125-15</inkml:trace>
          <inkml:trace contextRef="#ctx0" brushRef="#br0" timeOffset="9508.6368">6596 636 346 0,'7'16'115'0,"6"8"10"16,1-8-84-16,18 9-59 16,14 1-24-16,15 7-84 15,-2-10 3-15,10-1-194 16</inkml:trace>
          <inkml:trace contextRef="#ctx0" brushRef="#br0" timeOffset="10602.1641">7632 1299 307 0,'-9'13'75'0,"0"-1"24"15,2-2-88-15,5 6-19 16,2 0-16-16,3 6-23 15,-1 2-11-15,-4 2-15 16,-1 1 11-16,-1 1 16 0,-4-4 26 16,-2 3 12-16,1-4 13 15,-1-1 12-15,3-7 0 16,1 0 1-16,3-5-1 16,1 0 1-16,5-1-11 15,6 2-4-15,3-1-1 16,7 2-1-16,2-1 0 15,4 5-1-15,0-1-3 16,2 3-17-16,-4-4 0 16,-3 1 1-16,-7-3 19 0,-1 3 13 15,-6-1 20-15,-2 5 16 16,-2 2 6-16,-5 2-7 16,-2 1-5-16,-3 1-1 15,-4-6-16-15,-7 3-6 16,0-4-8-16,-12-4 0 15,-3-3 2-15,-9-2-5 16,2-8-1-16,-13-7-6 16,7-3-6-16,-12-7-6 15,5-3 4-15,-3 1 1 16,11 5 1-16,0 1 1 16,14 5-4-16,6 3-42 15,8-1-61-15,3 2 1 16,9 2-159-16</inkml:trace>
        </inkml:traceGroup>
      </inkml:traceGroup>
    </inkml:traceGroup>
    <inkml:traceGroup>
      <inkml:annotationXML>
        <emma:emma xmlns:emma="http://www.w3.org/2003/04/emma" version="1.0">
          <emma:interpretation id="{0BF9608F-F491-4AC0-A3CB-DA9D4C06F921}" emma:medium="tactile" emma:mode="ink">
            <msink:context xmlns:msink="http://schemas.microsoft.com/ink/2010/main" type="paragraph" rotatedBoundingBox="4348,6273 18042,6177 18065,9416 4370,95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37D584-CE1F-4DAD-8F75-D9468CE101CA}" emma:medium="tactile" emma:mode="ink">
              <msink:context xmlns:msink="http://schemas.microsoft.com/ink/2010/main" type="line" rotatedBoundingBox="4348,6273 17981,6178 17990,7449 4356,7544"/>
            </emma:interpretation>
          </emma:emma>
        </inkml:annotationXML>
        <inkml:traceGroup>
          <inkml:annotationXML>
            <emma:emma xmlns:emma="http://www.w3.org/2003/04/emma" version="1.0">
              <emma:interpretation id="{419AC860-5670-4C77-BDD6-26A3D8136209}" emma:medium="tactile" emma:mode="ink">
                <msink:context xmlns:msink="http://schemas.microsoft.com/ink/2010/main" type="inkWord" rotatedBoundingBox="4348,6349 7880,6325 7888,7475 4356,750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397.9732">-2771 3339 213 0,'6'-13'118'15,"-11"3"-10"-15,-1 1-34 0,2 4-54 16,-1 1-5-16,-2 3-10 16,-6 2-2-16,-5 2-3 15,-5 4 0-15,-4 4 1 16,-1-1 0-16,5 2 0 16,-1 5 1-16,4 4-3 0,-1 11-4 15,2 6-1-15,-4 15 0 16,-1 2 0-16,-1 11 2 15,2-5 2-15,1 13 3 16,1-5 0-16,3 9 0 16,7-8 2-16,2 4 0 15,4-15 0-15,8-4-1 16,5-19 0-16,6-10-2 16,4-14-2-16,6-12 0 15,0-12 0-15,7-17 0 16,-1-7 0-16,9-19 1 15,-5-7 0-15,7-12 1 16,-4 7 0-16,1-14 1 16,-7 12 0-16,1-4 0 15,-10 11 0-15,-4-3 1 16,-8 15 0-16,-8-1 0 16,-4 16 0-16,-9 4 2 0,-4 12-1 15,-9 10-2-15,1 6-2 16,-6 7-17-16,4 8-12 15,-5 12-52-15,8 3-29 16,-4 18-16-16,1 2-58 16</inkml:trace>
          <inkml:trace contextRef="#ctx0" brushRef="#br0" timeOffset="15995.9473">-2410 3330 288 0,'9'-14'56'15,"1"3"25"-15,3 4-108 16,-2 7-12-16,-1 4-27 0,-4 5-2 16,-5 9 7-16,-2 1 20 15,-7 15 15-15,0 3 27 16,-7 11 19-16,-1-2 15 15,-6 14 22-15,3-3 4 16,-3 12 8-16,4-3-8 16,3 12-21-16,5-9-27 15,4 3-1-15,6-12-13 0,6-8-22 16,4-17-1-16,5-11-2 16,0-14-6-16,2-10 4 15,-2-9 16-15,1-13 11 16,0-7 10-16,5-17 2 15,-2-1 1-15,6-15-1 16,-3 4-4-16,6-17-1 16,-5 1-1-16,5-17-2 15,-6 4-1-15,0-9 0 16,-10 13 0-16,-4 4 0 16,-13 20 1-16,-8 15 2 15,-8 22-4-15,-5 21-30 16,-1 20-51-16,-8 29 3 15,1 15-136-15</inkml:trace>
          <inkml:trace contextRef="#ctx0" brushRef="#br0" timeOffset="16367.0379">-1985 4250 213 0,'-15'10'172'0,"5"-5"-53"16,17-7-148-16,6 1 29 15,0-4-112-15,1 5-250 16</inkml:trace>
          <inkml:trace contextRef="#ctx0" brushRef="#br0" timeOffset="14699.896">-3901 3308 146 0,'-3'-3'46'0,"0"-2"6"15,3-1-41-15,3-2-5 16,1 0-5-16,7-7 0 0,2 2 2 16,3-4 4-16,3 3 1 15,5-2 0-15,-1 5-1 16,5 5-3-16,-3 5-2 16,4 4-1-16,-5 3-1 15,4 3 0-15,-5-1 0 16,4 1 1-16,-5 0 0 15,1 1 5-15,-5 1 4 16,-3 3 9-16,-7 5 0 0,-6 14 3 16,-6 5-4-16,-11 16-3 15,-7 4-6-15,-12 18-3 16,-7-6-1-16,-9 14 1 16,-2-7-1-16,-5 6 8 15,7-12 4-15,-3 2 1 16,9-15 0-16,2-3-3 15,8-16-8-15,0-4-4 16,9-12 0-16,0-5 2 16,8-8 2-16,2-1-1 15,7-6-7-15,6 0-2 16,7-2-4-16,9-2-1 16,2 0 0-16,9-1 7 15,1-2 1-15,7-5 0 16,-1 0 0-16,8-7 0 15,-5 0 0-15,6-8-1 0,-4 1 0 16,1-2-4-16,-6 6-2 16,6-2-10-16,-8 8-9 15,2 4-40-15,-5 3-30 16,-1 2-2-16,-5 2-42 16,-2-2 69-16</inkml:trace>
          <inkml:trace contextRef="#ctx0" brushRef="#br0" timeOffset="16924.5343">-1803 4290 221 0,'3'22'77'0,"6"-12"10"15,2-14-59-15,10-12-10 16,4-8-10-16,12-14-4 15,-2-8-6-15,9-17-22 16,-4 1-2-16,1-13 2 16,-10 6 7-16,-2-8 17 0,-8 10 24 15,-5-10 9-15,-6 10 7 16,-6-5 3-16,-7 15-11 16,-7 0 2-16,-7 19-4 15,-8 2-7-15,0 20-7 16,-5 9-4-16,7 11-9 0,-2 17-15 15,6 11-16-15,-2 17-39 16,8 4-41-16,-5 13-19 16,8-3-33-16,1 6 23 15</inkml:trace>
          <inkml:trace contextRef="#ctx0" brushRef="#br0" timeOffset="16733.0466">-1614 3426 420 0,'-20'20'105'0,"-7"1"34"15,-1-8-122-15,11 12-13 16,8 3-12-16,0 15-27 15,2 5-20-15,-2 17-41 16,-3 0-10-16,-1 17-23 16,1-4-10-16,2 17 23 15</inkml:trace>
          <inkml:trace contextRef="#ctx0" brushRef="#br0" timeOffset="17451.5022">-1248 3633 342 0,'-9'4'110'0,"1"1"14"0,0 2-90 15,5 8-32-15,8 7-14 16,-2 13-17-16,-3 8-18 16,-2 11 7-16,-1-1 3 15,-1 9 4-15,2-11 17 16,1 4 17-16,1-14-6 16,1-3 6-16,1-15 5 0,-2-5-1 15,3-9-1-15,3-6 0 16,-1-11-3-16,6-6-4 15,-1-7 0-15,2-14-1 16,0-3 0-16,1-6 4 16,-4 0 4-16,-1-11 15 15,-3 8 5-15,-4-9 7 16,-4 2-2-16,-3-8-3 16,-1 12-11-16,-5-3-5 15,-2 11-4-15,-5 7 5 16,2 10 1-16,1 11 1 15,3 13-2-15,1 16-4 16,5 10-7-16,-3 17-8 16,2 4-9-16,-1 17-26 15,4-3-15-15,2 11-50 16,3-11-8-16,0 2-23 0,4-17 10 16</inkml:trace>
          <inkml:trace contextRef="#ctx0" brushRef="#br0" timeOffset="17887.9373">-794 3680 341 0,'-1'-6'111'15,"-10"5"16"-15,4-2-88 16,4 3-30-16,3 3-9 16,-4 6-9-16,1 10-16 15,-6 6-2-15,-3 14-2 16,-1 7 6-16,-2 10 6 16,1-3 17-16,2 11 6 15,9-7 2-15,6 5 0 16,4-10 0-16,8-5-2 15,4-17-4-15,6-10 1 16,-2-16-2-16,8-17 1 16,-3-14 0-16,0-21 0 15,-6-9-1-15,3-23 1 0,-6-4-1 16,-1-14 0-16,-5 11 1 16,-6-7 6-16,-8 18 3 15,-6 7-1-15,-5 25-2 16,-6 13-28-16,2 22-32 15,-10 24-70-15,2 13-12 16,-5 19-126-16</inkml:trace>
        </inkml:traceGroup>
        <inkml:traceGroup>
          <inkml:annotationXML>
            <emma:emma xmlns:emma="http://www.w3.org/2003/04/emma" version="1.0">
              <emma:interpretation id="{3BFD585C-BADB-4607-85E8-7985094B34C6}" emma:medium="tactile" emma:mode="ink">
                <msink:context xmlns:msink="http://schemas.microsoft.com/ink/2010/main" type="inkWord" rotatedBoundingBox="8505,6351 11415,6331 11423,7360 8513,7380"/>
              </emma:interpretation>
            </emma:emma>
          </inkml:annotationXML>
          <inkml:trace contextRef="#ctx0" brushRef="#br0" timeOffset="19388.9882">124 3352 263 0,'-14'6'69'0,"0"-4"18"16,7-4-74-16,6-2-8 16,2-2-3-16,3-4-1 15,1-2 0-15,1-3-1 16,1 1 0-16,3-4 0 15,2 3 0-15,6-4 1 16,-1 5-1-16,5-3 1 16,0 4 0-16,5 3 1 15,-5 7-1-15,6 7 0 16,-6 11 0-16,3 17-4 16,-5 12-6-16,-3 24-19 15,-12 2-2-15,-9 14 0 0,-11-6 4 16,-11 4 22-16,-6-17 30 15,-8 3 17-15,2-16 3 16,-2 4 0-16,6-12-15 16,1 6-11-16,8-7-16 15,0 4-4-15,5-13-2 16,3 0 1-16,8-12-1 0,2-6-3 16,5-9-5-16,7-4-5 15,5-6-6-15,8-6-9 16,4-4-4-16,14-3-62 15,1-3 15-15,10-2-156 16</inkml:trace>
          <inkml:trace contextRef="#ctx0" brushRef="#br0" timeOffset="19958.7539">686 3442 343 0,'-3'-7'51'0,"3"2"23"16,3 8-135-16,-1 2-14 15,-2 8-1-15,-2 6 15 0,-6 13 39 16,-4 2 45 0,-2 13 22-16,-2 2 13 0,-1 14-8 15,3 0-26-15,2 13-9 16,6-5-8-16,5-2-5 15,5-15 12-15,3-7-4 16,2-20-3-16,6-11-5 16,0-12-7-16,5-15-8 15,-1-9 4-15,8-16 3 16,-4-11 5-16,4-18 7 16,-4-1 6-16,2-15 7 15,-4 8 0-15,-2-13 1 16,-6 16-2-16,-6-4 2 15,-7 17-5-15,-8-2-1 16,-7 21-2-16,-9 1-2 0,-4 17-4 16,-5 5-1-1,0 11-2-15,2 7-8 0,9 6-17 16,2 8-52-16,7 7-42 16,-1 11-20-16,4 3-85 15</inkml:trace>
          <inkml:trace contextRef="#ctx0" brushRef="#br0" timeOffset="20529.3586">1137 3476 392 0,'-12'10'95'16,"-4"0"32"-16,2 11-117 16,9 0-19-16,-3 11-20 15,5 2-7-15,-3 14-3 0,-1-2 5 16,0 12 4-1,-1-3 18-15,0 11 6 16,0-7 3-16,-2 2 2 0,4-12 8 16,2-7 4-16,4-15-1 15,3-8-1-15,2-12-1 16,4-4-7-16,2-1-7 16,0-7-13-16,0-2-12 15,0-6 3-15,-2-6 4 16,1-14 12-16,-1-2 18 0,2-15 22 15,-3 2 7-15,1-15 8 16,-3 5-4-16,0-9 0 16,-2 9-7-16,-1-2-7 15,-4 18-4-15,-5-3-9 16,0 18-7-16,-7 3-12 16,1 12-16-16,-4 5-23 15,0 13-5-15,-5 8-6 16,1 10 11-16,-2 5 10 15,2-1 5-15,3 5-45 16,7-4 17-16,4 3-144 16</inkml:trace>
          <inkml:trace contextRef="#ctx0" brushRef="#br0" timeOffset="21238.5931">1436 4034 392 0,'-1'-4'89'0,"1"4"22"15,4 0-126-15,5 0-106 16,1 4 15-16,4-1-243 16</inkml:trace>
          <inkml:trace contextRef="#ctx0" brushRef="#br0" timeOffset="21864.2295">1908 3374 170 0,'-13'9'68'0,"-4"6"4"16,4 3-47-16,-3 5-8 16,1-1-12-16,-2 10-3 15,2-2-2-15,-3 7 1 16,2-4 0-16,-3 11 4 16,3-2 2-16,-2 10 2 15,1-2 0-15,1 14 1 16,2-6-5-16,1 10-2 15,7-11-1-15,3 2-2 16,6-15 0-16,5-7-1 16,2-15-1-16,8-6-1 0,1-15 0 15,4-9-1-15,1-10 1 16,4-11 4-16,-5-8 7 16,2-13 13-16,-4-3 4 15,1-10 2-15,-5 9-3 16,-2-14-5-16,-5 14-11 15,-4-2-1-15,-7 13-2 0,-7-1 1 16,-5 19 0 0,-5 2 0-16,-1 8-5 0,-3 5-6 15,3 5-6-15,-1 8-4 16,2 6-4-16,2 7-16 16,3 2-13-16,2 4-54 15,4-2 1-15,4 7-121 16</inkml:trace>
          <inkml:trace contextRef="#ctx0" brushRef="#br0" timeOffset="22418.0362">2246 3665 133 0,'0'-6'215'0,"-5"2"-81"0,-1 0-81 16,1-4 72-16,3 2-141 16,-1 2-24-16,2 3-7 15,-7 6-14-15,1 9 7 16,-5 12 10-16,-2 4 29 0,-6 11 18 15,4 1 25-15,0 8 1 16,4-4-3 0,5 8-5-16,6-7-11 15,2 3-12-15,5-9-1 0,1-3-2 16,2-13-1-16,1-7 0 16,-1-8 1-16,4-8 2 15,-2-10 3-15,5-8 6 16,-1-7 6-16,4-20 5 15,-3-5 3-15,4-14 5 16,-3 2-5-16,3-15-5 16,-2 9-3-16,-1-5-5 15,-5 15-6-15,1-2-1 16,-7 21 0-16,-4 6 1 16,-5 13 0-16,-3 4-1 15,-1 8 1-15,-4 3-1 0,4 4-3 16,0 5-3-16,2 4-3 15,1 7-19-15,2 0-16 16,-1 4-76-16,0-4 6 16,-1 4-169-16</inkml:trace>
          <inkml:trace contextRef="#ctx0" brushRef="#br0" timeOffset="22904.5054">2682 3524 363 0,'-7'0'87'0,"-4"9"31"16,1 1-106-16,-3 12-10 15,0 8-12-15,0 11-20 16,1 2-20-16,-4 11 16 16,4-6 5-16,-1 10 9 15,2-10 23-15,4 10 22 16,3-10-10-16,4 3 7 16,3-8 1-16,2-3-1 15,3-14-3-15,4-7-4 16,4-8-6-16,7-16 1 0,4-7-2 15,6-16 4-15,0-8 3 16,2-19 8-16,-4 2-1 16,1-11 5-16,-4 5-4 15,-1-6-4-15,-5 14-8 16,-2-3-5-16,-7 12-4 16,-5 7-5-16,-7 12-2 0,-7-1-6 15,-4 11-2-15,-3 1-8 16,0 3-4-16,-4 4-32 15,4 3-43-15,-3-1-35 16,1 2-29-16,-1-1-41 16</inkml:trace>
        </inkml:traceGroup>
        <inkml:traceGroup>
          <inkml:annotationXML>
            <emma:emma xmlns:emma="http://www.w3.org/2003/04/emma" version="1.0">
              <emma:interpretation id="{08ECA672-250B-4AF5-B876-22381C46646A}" emma:medium="tactile" emma:mode="ink">
                <msink:context xmlns:msink="http://schemas.microsoft.com/ink/2010/main" type="inkWord" rotatedBoundingBox="14575,6202 17981,6178 17990,7449 14584,747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4391.0389">6362 3677 186 0,'-50'53'54'15,"-5"3"27"-15,12-11-50 16,2-2 1-16,11-11-3 0,4-4-7 15,11-7-14-15,4-5-5 16,3-6-5-16,5-1-5 16,3-6-2-16,6 1 1 15,4-2 1-15,9 1 1 16,4 0 6-16,12 6 2 16,0-7 1-16,9 7 0 15,0-3-1-15,9 4-6 16,-6-4-9-16,6 2-43 15,-7-4-28-15,-1-1-14 16,-10-4-63-16</inkml:trace>
          <inkml:trace contextRef="#ctx0" brushRef="#br0" timeOffset="24249.1236">6306 3247 365 0,'6'-8'137'0,"-3"-5"-9"16,0 0-96-16,6-6-37 15,1-2-33-15,4-1 16 16,0 6-3-16,1-2-2 16,-5 8 7-16,3 0 5 15,-2 2 7-15,2-3 6 16,0 2 3-16,6-3 3 16,-3 3-1-16,6 1 1 15,-1 5-1-15,8 4-1 0,-7 8-1 16,9 8-11-1,-7 6-9-15,-5 9-29 0,-10 2-20 16,-5 13-35-16,-13 0 9 16,-13 11-22-16,-6-2 57 15</inkml:trace>
          <inkml:trace contextRef="#ctx0" brushRef="#br0" timeOffset="24848.1975">7048 3322 403 0,'-8'1'78'0,"-3"-4"21"16,8 3-132-16,2 0-24 16,1 2-1-16,-2 8 2 15,1 8 16-15,-6 15 11 16,-1 10 18-16,-8 16 2 15,1 1 3-15,-4 10 6 16,2-9 5-16,-1 5 4 16,5-12-1-16,3 0-5 15,7-12-12-15,3-6-15 16,4-12-14-16,8-5-3 0,1-10 2 16,5-11-12-16,-2-9 15 15,6-10-31-15</inkml:trace>
          <inkml:trace contextRef="#ctx0" brushRef="#br0" timeOffset="25048.662">7220 3364 240 0,'-1'-50'90'16,"-7"6"12"-16,-3 13-66 0,-4 6-9 16,-1 14-17-16,-6 8-21 15,0 11-6-15,-5 16-2 16,1 4 1-16,-2 12-11 15,7 1-21-15,2 3-34 16,5-2-16-16,2 7-76 16</inkml:trace>
          <inkml:trace contextRef="#ctx0" brushRef="#br0" timeOffset="25583.1178">7629 3357 382 0,'-2'-2'95'0,"-5"-3"29"16,4 2-110-16,1 4-18 15,-2 9-12-15,-3 6-13 16,-6 14-9-16,-5 8-1 16,-6 11 3-16,2-1 12 15,-4 11 16-15,4-6 13 0,-3 7 10 16,4-6 4-16,4 14 1 16,6-9-5-16,7 4-4 15,7-10-6-15,9-3-12 16,2-15-8-16,5-4-8 15,1-15-8-15,2-7 3 16,-3-9 10-16,3-12 7 16,-3-12 10-16,7-17 9 15,-1-9 2-15,5-22 3 16,-5-7 0-16,5-22 7 16,-6 1 1-16,-2-21-3 15,-6 13-4-15,-4-4-2 16,-8 27-8-16,-7 5 0 15,-5 30-2-15,-9 15-1 16,-2 23-5-16,-9 21-15 16,2 18-5-16,-6 21-2 0,4 11 2 15,-2 10-3-15,8-9-14 16,0 3-39-16,5-13-2 16,3 2-107-16</inkml:trace>
          <inkml:trace contextRef="#ctx0" brushRef="#br0" timeOffset="25898.261">7877 4147 479 0,'-13'16'97'0,"0"-7"33"16,8-4-165-16,14-1-111 15,3-1 15-15,-1 4-262 16</inkml:trace>
          <inkml:trace contextRef="#ctx0" brushRef="#br0" timeOffset="26436.347">8419 3416 443 0,'-19'10'101'16,"-6"-6"40"-16,2 8-136 15,11 6-15-15,3 10-13 16,-1 2-7-16,-8 17-8 16,2-1 6-16,-5 14 2 15,2-2 9-15,2 19-14 16,5-3-6-16,2 17-5 16,4-12 4-16,6 4 6 15,4-20 22-15,8-9 9 0,4-26 5 16,7-10-2-1,2-20-3-15,0-18-1 0,-3-11 4 16,2-19 1-16,-2-6 2 16,2-16 11-16,-1 1 12 15,2-15 17-15,-6 11 6 16,-3-10 6-16,-7 13-8 16,-9-5-7-16,-10 17-14 0,-11 1-2 15,-7 15-7-15,-7 10-1 16,0 17-5-16,-5 17-2 15,6 14-4-15,-2 23-3 16,6 4-3-16,1 9-13 16,8-4-13-16,4 7-60 15,5-11-35-15,0 2-19 16,6-5-78-16</inkml:trace>
          <inkml:trace contextRef="#ctx0" brushRef="#br0" timeOffset="26977.3981">8833 3461 406 0,'-13'13'104'0,"-3"5"31"16,-3 13-116-16,6 4-19 16,-5 12-11-16,2 6-5 15,-2 10-1-15,5-1 2 16,0 14 3-16,4-5 8 0,3 5 5 16,3-11 2-16,2-3 5 15,2-23 0 1,2-11 1-16,4-16 0 0,5-11-3 15,4-11-4-15,3-12-2 16,2-9-2-16,4-14-1 16,-4-4-1-16,-1-15 0 15,-2 3 2-15,-2-12 2 16,-4 7 9-16,-5-9 7 16,-7 10 0-16,-4-10 1 15,-10 14-1-15,-9-4-8 16,-6 13-5-16,-7 4-1 15,2 20-1-15,1 13-2 16,6 20-4-16,-2 21-7 16,7 15-3-16,-6 17-1 15,1 2 1-15,4 13 3 16,5-5 6-16,5 7-28 16,12-9-34-16,4 6-57 0,5-16-24 15,6-12-100-15</inkml:trace>
          <inkml:trace contextRef="#ctx0" brushRef="#br0" timeOffset="27393.3576">9318 3476 191 0,'8'-12'180'0,"-10"-1"-49"16,4 10-117-16,-7 4 105 16,-8 11-143-16,-6 15-20 15,-6 5-1-15,-6 12 3 16,0 3 18-16,0 7 31 16,5-4 20-16,2 13 1 15,8-4-4-15,4 12-3 16,9-5-16-16,8-1 7 15,5-16 0-15,9-3-1 16,5-20-1-16,7-11-1 16,1-12-8-16,6-25 1 15,-3-16 4-15,4-31 9 0,-9-15 4 16,7-31 4-16,-6 4-2 16,-4-29-2-16,-5 18-12 15,-11-7-7-15,-11 26-8 16,-16 9-15-16,-12 38-32 15,-19 25-92-15,-10 39 9 16,-28 29-225-16</inkml:trace>
        </inkml:traceGroup>
      </inkml:traceGroup>
      <inkml:traceGroup>
        <inkml:annotationXML>
          <emma:emma xmlns:emma="http://www.w3.org/2003/04/emma" version="1.0">
            <emma:interpretation id="{A6D821F5-E1D9-408F-97F5-E5CC00365DCE}" emma:medium="tactile" emma:mode="ink">
              <msink:context xmlns:msink="http://schemas.microsoft.com/ink/2010/main" type="line" rotatedBoundingBox="13159,8138 18052,8019 18086,9406 13193,9525"/>
            </emma:interpretation>
          </emma:emma>
        </inkml:annotationXML>
        <inkml:traceGroup>
          <inkml:annotationXML>
            <emma:emma xmlns:emma="http://www.w3.org/2003/04/emma" version="1.0">
              <emma:interpretation id="{B17CDEF0-6BCA-47EA-B0B2-DB9BBC120021}" emma:medium="tactile" emma:mode="ink">
                <msink:context xmlns:msink="http://schemas.microsoft.com/ink/2010/main" type="inkWord" rotatedBoundingBox="13159,8138 18052,8019 18086,9406 13193,952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5026.424">6157 5353 434 0,'-11'-11'88'0,"1"-3"41"16,7 6-136-16,2 0-33 15,2 5-18-15,-1 9-16 16,-3 4 20-16,-3 11 8 16,-3 7 33-16,-7 10 19 15,-3 5 17-15,-6 16-10 16,0-4 8-16,-3 14 12 15,5-4 2-15,7 13 0 16,7-12-9-16,6 9-10 0,9-15-14 16,7-1-11-16,0-18-10 15,6-10-10-15,-1-18 0 16,8-10 0-16,-4-16 9 16,2-18 11-16,-1-4 13 15,5-14 2-15,-3-2 2 16,3-11 6-16,-3 6 0 15,-1-7 3-15,-4 6 0 16,-5-8 3-16,-5 11-3 0,-2-8 1 16,-7 11-4-1,-5-5 0-15,-1 10-3 0,-4-5-4 16,-2 10-6-16,-1-2-5 16,2 9-3-16,-2 2-6 15,5 12-5-15,-1 6-21 16,2 14-31-16,-5 12-45 15,0 10-12-15,-2 16-86 16</inkml:trace>
          <inkml:trace contextRef="#ctx0" brushRef="#br0" timeOffset="35653.9725">6681 5365 204 0,'9'-12'168'16,"-5"-5"-41"-16,-5 1-9 15,2-2-107-15,2 6-14 0,-1 2-8 16,-1 6-9-16,-5 6-26 16,-4 12-5-16,-6 11 0 15,-5 6 9-15,-9 14 21 16,3 5 29-16,-5 12 13 16,5-5 4-16,2 15-3 15,7-4-11-15,0 7-6 16,5-12-3-16,4 3-1 15,3-21-3-15,4 1-14 16,2-14-7-16,6-1-19 16,-1-9-11-16,5-6-7 15,-2-16 15-15,6-13 10 16,1-15 19-16,8-14 28 16,-2-8 22-16,6-12 20 0,-4 0 8 15,3-13 7-15,-4 2-14 16,1-15-8-16,-5 7-22 15,1-7-10-15,-5 16-9 16,-4 4-3-16,-6 23-3 16,-3 9-9-16,-6 22-15 15,-11 15-54-15,0 17-32 16,-11 16-3-16,1 7-55 16,-5 16 103-16</inkml:trace>
          <inkml:trace contextRef="#ctx0" brushRef="#br0" timeOffset="36125.7635">7148 5267 202 0,'-4'-5'172'0,"-5"2"-45"16,5 8-127-16,-2 7 105 0,-2 8-131 15,-3 18-10-15,-3 8-1 16,-3 18 4-16,-4 3 18 15,-4 12 13-15,3-6 12 16,-3 16 12-16,6-10 5 16,2 12 5-16,6-13 2 15,5 0-5 1,8-18-10-16,4-15-3 0,5-20-8 0,9-14-9 16,0-19 0-16,8-22 0 15,1-16-1-15,7-25-6 16,-1-2-2-16,6-18-2 15,-9 6 1-15,4-9 3 16,-11 14 10-16,-8-8 6 16,-8 18 3-16,-6 1 0 15,-7 17-3-15,-8 8-6 16,-3 19-10-16,-5 10-18 16,-1 13-6-16,-4 9-30 15,7 5-45-15,-4 8-13 16,5 7-24-16,-4 8 2 15</inkml:trace>
          <inkml:trace contextRef="#ctx0" brushRef="#br0" timeOffset="36465.2426">7524 6009 437 0,'-14'7'83'0,"3"6"-10"15,11 0-202-15,2 4-2 16,4 3-201-16</inkml:trace>
          <inkml:trace contextRef="#ctx0" brushRef="#br0" timeOffset="37059.4288">7853 5640 64 0,'-19'54'37'15,"0"14"11"-15,8-8-7 0,3 5 4 16,10-12 4-16,6-5-1 16,6-16-11-16,6-5-16 15,1-17-12-15,5-5-18 16,-2-13-10-16,5-11-2 15,-4-6 3-15,6-15 9 0,-3-4 13 16,3-14 16-16,-6-1 14 16,4-18 17-16,-7 3 3 15,3-16-1-15,-6 9-14 16,-1-3-9-16,-9 18-16 16,-6 10-3-16,-6 24-5 15,-8 12-5-15,-5 17-7 16,-6 17-7-16,0 11-23 0,-6 13-9 15,3 1 4-15,-6 2 6 16,5-4 4-16,1 1 13 16,3-7-9-16,1 4-58 15,7-7 4-15,-1 1-140 16</inkml:trace>
          <inkml:trace contextRef="#ctx0" brushRef="#br0" timeOffset="36762.1279">8086 5461 263 0,'-8'-14'159'0,"-2"3"-28"0,-5 2-35 16,4 0-119-16,-3 8-36 15,0 2-29-15,-7 8-44 16,0 8-21-16,-3 10-40 15</inkml:trace>
          <inkml:trace contextRef="#ctx0" brushRef="#br0" timeOffset="33439.7874">5141 5292 225 0,'-1'3'100'0,"-3"-5"-1"15,-1 1-42-15,4 1-50 16,-1 0-1-16,-1 0-2 16,-1 3-2-16,-3 1-1 0,-2 3 0 15,-2 1-1-15,4 1 1 16,-2 2 0-16,5 1 0 16,-2 6 0-16,0-1 1 15,2 4 3-15,-2 1 3 16,1 4 1-16,4-1 1 15,4 9-1-15,1-6-3 16,7 7-3-16,2-5-2 0,1 2-1 16,3-6-1-16,0 2-5 15,-3-4 0-15,2-2-1 16,-2-2 0-16,3 3 0 16,-1-1 5-16,3 5 0 15,-2 3 2-15,1 8-1 16,-5-1 1-16,3 1 1 15,-7-7 1-15,2-2 2 16,-7-11 1-16,0-5 5 16,-4-4 3-16,-3 0 5 15,-5-3-1-15,-7 1 3 16,-6 0-3-16,-10-1 1 16,-5-1-4-16,-13-5 0 15,-1-6-4-15,-6-2-3 0,7-5-6 16,-4-3-7-16,9-2-4 15,-2 5-5-15,12 0-5 16,0 3-15-16,8 7-4 16,1 0-18-16,7 1-22 15,2 1-40-15,6-1 3 16,3-7-78-16</inkml:trace>
          <inkml:trace contextRef="#ctx0" brushRef="#br0" timeOffset="33917.0572">5324 4961 405 0,'-5'0'84'0,"-1"0"38"0,6 2-126 15,3 1-5-15,0-1 1 16,6 4-1-16,0 2 1 16,4 2 2-16,0 2-2 0,6-2-11 15,-1-1-2-15,6-2-8 16,-4-5-2-16,9-4-10 15,2-1-10-15,9-1-41 16,-3-3 1-16,2 1-92 16</inkml:trace>
          <inkml:trace contextRef="#ctx0" brushRef="#br0" timeOffset="34402.3138">5689 5992 291 0,'-10'14'145'0,"-2"-3"-24"15,2-12-51-15,12-3-96 16,8-1-16-16,6 1-42 15,0-1-36-15,-3 4-9 16,-2 2-96-16</inkml:trace>
          <inkml:trace contextRef="#ctx0" brushRef="#br0" timeOffset="37546.8392">8619 5280 447 0,'7'-3'99'0,"-10"7"39"0,-3 8-135 15,-2 13-18-15,-6 9-6 16,-5 16-8-16,0 3-1 16,-1 11 3-16,1-2 11 15,-2 9 7-15,3-5 12 16,-2 7 8-16,4-10 6 16,-1 3 4-16,7-17 0 0,4-3-2 15,5-16-7-15,2-11-6 16,7-10-5-16,2-18-5 15,2-13-1-15,1-20-3 16,2-11 2-16,-1-18 1 16,-3 1 6-16,0-20 10 15,-3 5 11-15,-1-15-2 16,-3 8-2-16,1-8-5 16,-1 19-9-16,-1 6-10 15,2 29 3-15,-5 13-4 16,-3 24-2-16,-3 18-6 15,-5 14 0-15,0 15-10 16,0 9-10-16,4 19-65 16,1 1-27-16,3 6-23 15,5-11-69-15</inkml:trace>
          <inkml:trace contextRef="#ctx0" brushRef="#br0" timeOffset="38075.1618">9233 5154 443 0,'7'-2'110'15,"-7"9"37"-15,-1 5-132 0,-9 12-13 16,-7 4-10-16,-12 20-8 15,-3 4-2-15,-11 17 5 16,3 1 8-16,-2 14 5 16,5-6 5-16,-1 13 2 15,7-10-4-15,6 11 2 16,7-12-2-16,11 0 2 16,12-15 0-16,14-3 2 15,10-21-2-15,15-10-2 16,3-20-1-16,10-24 1 15,-2-26 0-15,6-35-1 16,-5-20 2-16,7-32 8 16,-7-1 0-16,2-24 6 15,-14 17 0-15,-3-11 0 16,-15 27-8-16,-8-1-8 0,-12 34-11 16,-14 12-5-16,-12 27-20 15,-26 20-129-15,-18 30 37 16,-29 28-336-16</inkml:trace>
        </inkml:traceGroup>
      </inkml:traceGroup>
    </inkml:traceGroup>
    <inkml:traceGroup>
      <inkml:annotationXML>
        <emma:emma xmlns:emma="http://www.w3.org/2003/04/emma" version="1.0">
          <emma:interpretation id="{BAE584D6-E0D2-48EF-A859-1466A26B740D}" emma:medium="tactile" emma:mode="ink">
            <msink:context xmlns:msink="http://schemas.microsoft.com/ink/2010/main" type="paragraph" rotatedBoundingBox="1001,10155 22202,10520 22162,12879 960,12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749153-9B31-4315-83D8-959121407939}" emma:medium="tactile" emma:mode="ink">
              <msink:context xmlns:msink="http://schemas.microsoft.com/ink/2010/main" type="line" rotatedBoundingBox="1001,10155 22202,10520 22162,12879 960,12514"/>
            </emma:interpretation>
          </emma:emma>
        </inkml:annotationXML>
        <inkml:traceGroup>
          <inkml:annotationXML>
            <emma:emma xmlns:emma="http://www.w3.org/2003/04/emma" version="1.0">
              <emma:interpretation id="{00B9179B-BC45-4E1E-ADAA-9886FA418C98}" emma:medium="tactile" emma:mode="ink">
                <msink:context xmlns:msink="http://schemas.microsoft.com/ink/2010/main" type="inkWord" rotatedBoundingBox="1001,10155 9276,10297 9236,12637 961,1249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3897.1869">-3507 8043 324 0,'-5'-1'122'0,"1"-2"7"16,2-3-88-16,10-4-20 0,6-2-17 15,11-6-3-15,6 1-2 16,9-4 0-16,-5 4-1 16,8 2-1-16,-5 6 0 15,2 3 1-15,-4 8 0 16,4 8 1-16,-5 6 0 16,2 14 1-16,-8 6-2 15,-4 19 1-15,-10 2-1 16,-8 22 0-16,-11-1 0 15,-11 12-1-15,-5-8 1 0,-11 8-1 16,-3-15 0-16,-11 7 1 16,2-12 1-16,-11 4 0 15,4-14 1-15,-9-6 0 16,10-18-3-16,-4-11-8 16,11-17-3-16,-2-9-3 15,14-2 1-15,7-3 6 16,10 2 5-16,8-7 4 15,11 3 2-15,9-8 1 16,4-2-2-16,13-3 3 16,4 5 1-16,12 3 1 15,3 7 3-15,16 9 3 16,-6 6 0-16,16 3 0 16,-10 2-2-16,8 2-2 15,-10-2-3-15,4 3-2 16,-15 1-3-16,-1 2-16 0,-13 0-34 15,-8 0-71-15,-14-2-2 16,-8-4-163-16</inkml:trace>
          <inkml:trace contextRef="#ctx0" brushRef="#br0" timeOffset="104631.6617">-2317 8375 437 0,'-6'-25'115'16,"-9"5"42"-16,2-2-130 15,5 6-13-15,1-2-5 16,1 3-10-16,-3 5-12 16,2 4 3-16,-3 0-5 0,-2 6-1 15,-4 8 2-15,0 0 5 16,-5 6 6-16,-2 3 8 15,-2 13 5-15,1 4 2 16,2 15 0-16,5 4-5 16,2 19 0-16,7-3-4 15,10 17-2-15,4-7-2 16,6 3-1-16,4-14-1 16,9-6-4-16,0-21-3 0,10-5-8 15,-4-15 0-15,6-8-3 16,-7-13 6-16,4-19 7 15,-9-15 12-15,10-23 5 16,-7-12 7-16,8-27 3 16,-7 4-1-16,5-20-6 15,-8 14-4-15,-2-8-2 16,-10 24-3-16,-6 2 0 16,-13 26 1-16,-12 10 2 15,-5 22-5-15,-15 12-2 16,-1 16-5-16,-5 13-2 15,3 11-1-15,1 9-5 16,8-1 0-16,3 4-2 16,5-6-1-16,2-1 0 15,5-4 1-15,6 1-19 16,5-5-21-16,7 1-70 0,5-8-4 16,8-4-145-16</inkml:trace>
          <inkml:trace contextRef="#ctx0" brushRef="#br0" timeOffset="105081.3693">-1675 8328 415 0,'7'-10'123'16,"-6"1"24"-16,1 2-118 0,1-3-14 15,-3 1-9-15,-2 2-14 16,-2 2-2-16,-9 11-4 16,-5 7 0-16,-8 14 1 15,-2 9 4-15,-6 19 4 16,3 2 4-16,-1 18 2 16,5-2 1-16,4 20 2 15,8-6 0-15,8 13-1 16,8-14-1-16,5-2-2 15,6-27-1-15,6-13-2 16,1-26 2-16,6-25 2 16,3-21 5-16,8-32 2 0,1-14 1 15,13-27 1-15,-2 1-1 16,8-18 0-16,-7 17 1 16,-1-8 1-16,-13 21-2 15,-4-2 0-15,-13 23-4 16,-11 5-2-16,-13 21-2 15,-17 7 0-15,-9 18 0 16,-12 15-1-16,-3 6-1 0,-6 17-3 16,10 6-5-16,0 16-16 15,7 1-21-15,2 12-22 16,7-1-82-16,1 10 4 16,4-5-178-16</inkml:trace>
          <inkml:trace contextRef="#ctx0" brushRef="#br0" timeOffset="105489.9469">-1311 9066 461 0,'-13'15'107'0,"4"-4"38"0,13 1-133 15,10 0-20-15,3-2-35 16,1 0-40-16,-2-4-63 16,-3-3-24-16,0-7-104 15</inkml:trace>
          <inkml:trace contextRef="#ctx0" brushRef="#br0" timeOffset="106059.536">-859 8835 143 0,'-4'93'83'0,"4"-4"21"15,4-31-33-15,11-14-5 16,1-32-10-16,6-15-15 15,5-14-23-15,4-16-6 16,0-10-9-16,7-20-21 16,-3-3-13-16,6-16-25 15,-7 7-1-15,1-5 8 16,-10 13 33-16,-6-2 35 16,-10 14 33-16,-7 4 16 15,-8 13-4-15,-8 5-10 0,-3 16-22 16,-7 6-11-16,1 10-12 15,-7 7-5-15,4 7-6 16,1 3-14-16,7 3-20 16,1 6-81-16,6 3-22 15,3 3-36-15,3 1-32 16</inkml:trace>
          <inkml:trace contextRef="#ctx0" brushRef="#br0" timeOffset="105908.4122">-568 8256 255 0,'-20'-14'198'15,"-4"1"-45"-15,-1 8-23 0,5 8-110 16,9 6-21-16,-2 8-14 15,-1 6-10-15,-4 9-46 16,3 2-47-16,-4 11-30 16,1-1-39-16,-4 18-3 15</inkml:trace>
          <inkml:trace contextRef="#ctx0" brushRef="#br0" timeOffset="106598.6349">-1 8333 457 0,'-7'-3'130'16,"0"4"34"-16,-2 8-130 16,5 4-30-16,-5 12-10 15,-3 9-9-15,-7 12-13 16,-3-1 3-16,-6 15-14 16,-1 1 1-16,-8 15 2 0,6-1 8 15,-3 19 16-15,6-10 23 16,3 7 18-1,14-22 4-15,5-3 0 0,10-23-11 16,9-10-7-16,6-15-12 16,9-12-3-16,3-12-2 0,6-22 0 15,3-14 0-15,5-29 0 16,-2-5 1-16,1-20 1 16,-6 5 0-16,-3-6 1 15,-11 18 0-15,-5-8 3 16,-12 17 0-16,-7-2 1 15,-9 16 0-15,-8 3 1 16,-8 13-2-16,-8 6 0 16,0 14-1-16,-4 8-2 15,9 12-3-15,-6 16-9 16,8 12-7-16,-2 18-28 16,4 4-23-16,-4 8-75 15,8-5-4-15,5 6-150 16</inkml:trace>
          <inkml:trace contextRef="#ctx0" brushRef="#br0" timeOffset="107122.1236">555 8256 233 0,'-5'2'211'15,"-5"-1"-50"-15,-9 2-11 0,3 6-119 16,0 6-22-16,-3 13-6 16,-2 4-9-16,-3 15-5 15,1 0 0-15,-1 9-1 16,5-2 4-16,-1 12 2 15,2-4 3-15,1 16 2 16,3-6 2-16,4 9-1 16,7-11 0-16,5-2 1 15,3-20 1-15,10-8 0 16,1-22 0-16,8-13 0 16,2-9-1-16,10-16 0 15,-1-8-1-15,7-19-1 16,0-6 0-16,3-21 1 0,-7-1 2 15,5-14 4 1,-11 8 3-16,-1-13 5 0,-7 16-1 16,-10-1 0-16,-8 15-5 15,-13 7-5-15,-12 18-7 16,-17 8-8-16,-6 17-5 16,-18 13-12-16,1 11-5 15,-7 17-19-15,8 7-12 16,-2 10-82-16,16 1 11 15,-1 8-184-15</inkml:trace>
          <inkml:trace contextRef="#ctx0" brushRef="#br0" timeOffset="100535.8712">-7133 7087 232 0,'23'-19'83'0,"4"-2"22"15,-1 2-66-15,8 3 2 16,1 7-9-16,9 9-9 16,-3 9-11-16,6 13-2 15,-4 7-3-15,1 16-5 16,-10 2 0-16,1 13-2 0,-10-3-1 15,-6 12 0-15,-7-6 1 16,-8 6 1 0,-8-5 1-16,-9 5 4 0,-5-9 1 15,-8 10 2-15,-2-11 2 16,-13 10-3-16,2-9-3 16,-9 8-3-16,2-9-4 15,-1 2-16-15,12-11-7 0,1 2-14 16,15-15-7-16,5-4-6 15,8-11 11-15,9-3 12 16,5-7 17-16,13 0 18 16,7-2 13-16,20 3 4 15,2-2 1-15,15 3 3 16,-3 0-5-16,7 3 2 16,-12-1-4-16,5 8 2 15,-14 1-6-15,-1 10-2 16,-13 2-4-16,-10 8 0 15,-13 0-2-15,-11 10 1 16,-11-2-1-16,-14 6 6 16,-9-8 2-16,-19 8 4 15,-6-10 0-15,-22 1 2 16,1-11-5-16,-23 0-2 16,10-12-6-16,-11-2-4 15,16-8-4-15,1-9-5 0,22-5-4 16,4-7-5-16,20-5-4 15,-1-7-26-15,16-3-30 16,-1-8-75-16,10-2-6 16,-1-6-159-16</inkml:trace>
          <inkml:trace contextRef="#ctx0" brushRef="#br0" timeOffset="99731.3475">-7064 7181 222 0,'-8'1'69'0,"1"1"12"15,3 1-61-15,2-2-8 16,1 2-6-16,-2 2 2 15,0 4 2-15,-2 2 3 0,1 7 1 16,-2 1-3-16,0 9 0 16,2 1-3-16,-3 11 1 15,1 3 3-15,-3 20 3 16,0 4 2 0,-4 23 0-16,0 1-5 0,-1 22-3 15,1-7-4-15,-3 17-1 16,0-12-2-16,-5 8-1 15,4-23 1-15,-4 6-1 16,5-24 0-16,0 5 0 16,3-12-1-16,-2 2 0 15,2-11 0-15,1 6-2 16,2-17-1-16,-1-1-10 16,3-10-10-16,0-3-48 15,2-13-46-15,-1 0-9 16,3-9-111-16</inkml:trace>
          <inkml:trace contextRef="#ctx0" brushRef="#br0" timeOffset="101440.3904">-5984 7517 353 0,'4'11'97'0,"-2"5"31"0,0 13-97 15,3 5-15 1,-1 22-1-16,1 6-9 0,-5 21-4 16,-2 7-1-16,-4 33-2 15,-4 1 0-15,-6 18 1 16,-3-14 0-1,-8 7 5-15,4-26 3 0,-4 0 6 16,5-26 1-16,3-3 0 16,9-21-3-16,0-10-4 15,4-15-4-15,4-6-2 16,4-12-2-16,4-2-4 16,1-11-4-16,8-6-1 15,-2-6 1-15,6-7-1 16,0-6 3-16,5-5 3 15,-4 5 0-15,2 2-1 0,-4 6 0 16,0 11 0 0,-1 11 3-16,2 17 2 15,-4 8 3-15,8 16 1 0,1 2 1 16,2 7 1-16,1-13-2 16,7-2 1-16,-5-15 0 15,5-9-1-15,-2-12-1 16,11-5 2-16,-4-11-2 15,8-13 1-15,-3-11 0 16,9-16 2-16,-4-10-3 16,4-24-1-16,-6 3 0 0,4-25 0 15,-8 4-1-15,1-21 0 16,-6 7 0-16,0-20 0 16,-7 10 1-16,-4-26-2 15,-7 13 0-15,-2-13 0 16,-7 18-1-16,9 0-1 15,-3 36 0-15,7 13 0 16,1 34-1-16,4 15-1 16,-4 26-1-16,7 24-4 15,-4 20-9-15,3 33-135 16,-6 17 40-16,-1 31-356 16</inkml:trace>
          <inkml:trace contextRef="#ctx0" brushRef="#br0" timeOffset="103029.021">-4526 8553 295 0,'-10'9'160'0,"1"-3"-27"0,4-6-81 0,12-2-30 16,5 1-18-16,10-1-20 16,4 1 13-16,8 1 6 15,1 1-25-15,9 4-23 16,0 1-13-16,11 6-36 15,-2 1-26-15,8 12-6 16,-2 0-58-16</inkml:trace>
          <inkml:trace contextRef="#ctx0" brushRef="#br0" timeOffset="102688.7175">-4454 8117 401 0,'-7'3'107'0,"0"-5"29"16,1 7-113-16,4-4-13 16,0 2-4-16,-1 0-6 15,-2 6 0-15,2 0-1 0,0 0 0 16,3 1 0-16,2-1 0 16,2-2 0-16,6 2 0 15,5 0 0-15,6 1 1 16,4 3 1-16,11 0-1 15,3 3 1 1,13 7 0-16,0-1-3 0,4 7-13 16,-8 2-18-16,1 3-67 15,-16-4-36-15,-6 6-26 16,-11-8-68-16</inkml:trace>
        </inkml:traceGroup>
        <inkml:traceGroup>
          <inkml:annotationXML>
            <emma:emma xmlns:emma="http://www.w3.org/2003/04/emma" version="1.0">
              <emma:interpretation id="{85F9F8FF-7635-4AA1-9FFB-DE204EFEE78E}" emma:medium="tactile" emma:mode="ink">
                <msink:context xmlns:msink="http://schemas.microsoft.com/ink/2010/main" type="inkWord" rotatedBoundingBox="9954,11112 13244,11169 13217,12725 9928,1266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2442.0898">3161 8127 186 0,'6'-9'176'0,"-3"1"-50"16,-2 0-5-16,10 2-98 15,6 5-19-15,8 7-2 16,0 3-1-16,8 10 0 15,-3 1 0-15,10 5 0 16,-3-3 0-16,5 5 0 16,-6-7-1-16,-4 2 1 0,-9-4 1 15,-5 1 3-15,-12-6 1 16,-10 8 1-16,-10-1 0 16,-12 11-3-16,-8 3-4 15,-17 9-2-15,-2-4-1 16,-9 7-1-16,11-9 3 15,1 1-3-15,17-13 1 16,8 0-1-16,15-9 0 16,4 0 2-16,8-6 3 15,11 2 3-15,9-5 3 0,16 1 0 16,8-2-1-16,12 1-1 16,-2-1-3-16,6 6 0 15,-12 2-2-15,3 4 1 16,-12 1 0-16,3 3 1 15,-13-1 1-15,-5 2 4 16,-8-2 3-16,-6 2 3 16,-9-2-1-16,-8 7 0 15,-6-2-4-15,-13 11-1 16,-5-2-5-16,-17 9 0 16,-5-1 0-16,-17 5-2 15,-2-7 1-15,-14 6-2 16,12-7-2-16,-5 1-2 15,19-7-2-15,3-3-6 16,22-9-3-16,2-2-29 0,12-6-70 16,-1-1-31-16,9-3-39 15,-5-7-44-15</inkml:trace>
          <inkml:trace contextRef="#ctx0" brushRef="#br0" timeOffset="111879.2243">3261 8057 300 0,'-6'-2'109'16,"-4"-1"9"-16,-1 8-73 16,6 5-34-16,-4 9-4 15,3 6-8-15,0 13 0 16,0 2 1-16,0 10 2 0,2 0 2 16,-2 16 7-16,3 0 1 15,-1 19 2-15,1 2-1 16,0 22-3-1,3-7-8-15,1 12-5 0,2-22-2 16,0-10-1-16,-1-29 0 16,-2-17 0-16,-3-22-1 15,-2-12-15-15,-2-13-15 16,0-18-32-16,-2-6-47 0,-4-21-4 16,-1-6-30-16,1-17 42 15</inkml:trace>
          <inkml:trace contextRef="#ctx0" brushRef="#br0" timeOffset="112900.3441">4100 8162 366 0,'-3'9'120'15,"-2"0"13"-15,1 4-87 16,7 6-44-16,0 12-3 15,1 6 0-15,-1 10-3 16,-3 0 0-16,-1 10 0 0,-2-1-1 16,-3 13 2-16,0 0 4 15,-3 19 2-15,1-1 2 16,-6 13 5 0,1-10 2-16,1-1 2 0,2-20-3 15,3-6-1-15,5-20-6 16,2-5-10-16,3-8-8 15,2-1-23-15,-4-6-16 0,2-1-90 16,-3-10 10-16,-2-12-195 16</inkml:trace>
          <inkml:trace contextRef="#ctx0" brushRef="#br0" timeOffset="113280.3832">4125 8208 411 0,'0'-2'102'0,"6"0"32"0,4-6-112 15,6 1-12-15,5-3-3 16,8 2 0-16,-1 2-1 16,7 6-5-16,1 3-3 15,3 6-2-15,-5 4-25 16,3 5-24-16,-11-5-4 0,1 2-1 16,-5-6 3-16,0-9 24 15,-3-8 39-15,4-5 5 16,-5-6 3-16,0-2-12 15,-2 4-22 1,-8 2-76-16,-3 12 1 0,-14 8-153 16</inkml:trace>
          <inkml:trace contextRef="#ctx0" brushRef="#br0" timeOffset="113565.367">4253 8634 383 0,'26'-10'101'0,"3"1"28"15,14-1-112-15,-2 4-18 16,15 3-21-16,-5 6-12 16,11 1-87-16,-8 3-5 15,10 2-30-15,-11-3-13 16</inkml:trace>
          <inkml:trace contextRef="#ctx0" brushRef="#br0" timeOffset="107860.8786">1447 8725 214 0,'-2'0'213'0,"-1"-1"-57"0,5-1-129 16,-1-2 129-16,3 2-148 16,1-1-8-16,1 2-11 15,-2 1-26-15,1 1-55 16,-8 11-64-16,-6 0-18 16,-9 10-129-16</inkml:trace>
          <inkml:trace contextRef="#ctx0" brushRef="#br0" timeOffset="111186.978">2325 8121 376 0,'0'0'77'16,"0"0"37"-16,0 0-111 15,2 0-5-15,-2-1-1 0,-2 1-1 16,4 0-2-16,-2 1 0 16,0-1 3-16,0 0 3 15,-2 2 8-15,1-1 2 16,-2 4 1-16,-5 5-2 15,0 6-1-15,-1 5-4 16,-2 11-2-16,4 5-1 16,-2 19 0-16,3 7-1 15,-1 29 0-15,1 7 0 0,-3 24 0 16,2-13 0-16,-6 2 4 16,0-24 1-16,-4-6 0 15,3-21 1-15,-5 3 0 16,4-11-3-16,-4 1-1 15,4-11 0-15,0-2-1 16,2-13 0-16,1-4 0 16,4-7-1-16,-1-4-1 15,1-5 0-15,4-1-2 16,0-4-1-16,-1-1-3 16,4-2-2-16,2 0-9 15,-1-3 1-15,3-11 1 16,5-6-1-16,3-15-16 15,3-11 4-15,5-17-3 0,-2 1-1 16,4-16 3-16,-5 3 19 16,2-16 6-16,-5 6 4 15,2-16 0-15,-2 11 1 16,1-14 1-16,1 11 0 16,1-1 2-16,-1 22 9 15,1 2 18-15,-3 21 7 16,4 4 7-16,-1 12-3 15,4 0-7-15,4 5-18 16,10-3-7-16,-1 6-7 0,7-2-1 16,-2 10-1-16,3-1 0 15,-8 9 0-15,-1 3 1 16,-7 9 2-16,0 6 2 16,-10 7 2-16,-4 14 2 15,-6 6-1-15,-8 13-1 16,-9 2-2-16,-8 13-2 15,-10-7-2-15,-11 9-1 16,-3-7-1-16,-7 4 2 16,2-13 0-16,-1 0 2 15,7-16 1-15,4-2-1 16,5-12 0-16,3 0-1 16,8-10-2-16,4-3 1 15,5-5 0-15,7-1-2 0,6-2 0 16,2 1-1-1,5-2 0-15,3 5 0 0,1 0 2 16,6 3-1-16,3 4 1 16,6 9 0-16,0 6 0 15,9 11 0-15,-5 0 1 16,7 8-1-16,-7-4 2 16,5 0-1-16,-6-8 1 15,3 2-1-15,-8-8 1 16,-1-2 0-16,-7-8 0 0,-3 0-1 15,-4-4 0 1,-2 0-7-16,-1-4-8 0,-4 3-35 16,-1-1-32-16,-4 6-53 15,-2 2-22-15,-6 7-75 16</inkml:trace>
        </inkml:traceGroup>
        <inkml:traceGroup>
          <inkml:annotationXML>
            <emma:emma xmlns:emma="http://www.w3.org/2003/04/emma" version="1.0">
              <emma:interpretation id="{77525BE5-DC28-4BC7-9983-F9A56475F6BB}" emma:medium="tactile" emma:mode="ink">
                <msink:context xmlns:msink="http://schemas.microsoft.com/ink/2010/main" type="inkWord" rotatedBoundingBox="15075,11535 15629,11544 15611,12596 15057,1258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4480.3066">6614 8631 357 0,'-12'-4'121'0,"-3"-2"17"0,3 1-90 16,8 4-36-16,2-1-5 15,5 2-6-15,6 3-5 16,0 2 2-16,4 1-1 15,5 1 2-15,2 2 0 16,2-3 1-16,11 3 2 16,1-2-1-16,10 2 1 15,1-1 0-15,10 3-2 16,-5-4-1-16,4 0-11 16,-10 1-17-16,0-5-107 15,-13-3 19-15,-6-6-267 16</inkml:trace>
          <inkml:trace contextRef="#ctx0" brushRef="#br0" timeOffset="114840.2677">7025 8381 407 0,'-19'8'138'16,"0"-2"10"-16,1-2-112 16,14-1-21-16,-2 6-24 15,1 2 11-15,-1 10-3 16,-1 1-1-16,-2 9-2 15,3 0-1-15,-2 11 0 16,-1-1 1-16,-3 21 1 16,2 7 2-16,-5 19 1 15,2 1-1-15,1 16-20 16,6-6-46-16,-3 11-75 16,5-15-11-16,-2 8-174 15</inkml:trace>
        </inkml:traceGroup>
        <inkml:traceGroup>
          <inkml:annotationXML>
            <emma:emma xmlns:emma="http://www.w3.org/2003/04/emma" version="1.0">
              <emma:interpretation id="{B96512E8-011F-425D-8691-6755F057E32F}" emma:medium="tactile" emma:mode="ink">
                <msink:context xmlns:msink="http://schemas.microsoft.com/ink/2010/main" type="inkWord" rotatedBoundingBox="16682,11183 22189,11278 22168,12484 16661,12389">
                  <msink:destinationLink direction="with" ref="{AA9C2911-6439-41C1-8DF1-F6B537E58265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8195.1797">10330 8358 410 0,'-1'-10'122'16,"-8"2"22"-16,3 5-119 0,-3 3-9 16,2 5-11-16,-6 8-14 15,0 3 4-15,-3 16 0 16,-4 5 1-16,-3 16 1 15,2 0 2-15,-1 14 1 16,5-2 0-16,3 13 0 16,9-8 1-16,5 7-1 15,5-17 0-15,6-10-2 16,3-19 1-16,8-18 0 16,2-17 0-16,8-18 2 15,1-12 1-15,6-18 1 16,-3-3 1-16,2-13 0 15,-9 5 0-15,-1-9 0 16,-9 10-1-16,-3-11-2 0,-8 7-1 16,-13-8 1-16,-8 12 0 15,-15-1-1-15,-7 21 0 16,-6 12-2-16,3 19-3 16,-1 15-7-16,8 18-8 15,4 12-60-15,7 7-58 16,3 4-2-16,5-2-72 15,5 0 103-15</inkml:trace>
          <inkml:trace contextRef="#ctx0" brushRef="#br0" timeOffset="118547.3064">10996 8362 449 0,'-12'-7'115'0,"-5"2"34"15,5 4-133-15,-1 5-8 16,-1 5-11-16,-3 7-6 15,2 5-1-15,0 13-2 0,1 2 1 16,-1 14 2-16,2 3 3 16,-3 12 3-1,1-2 3-15,2 11 3 0,4-7 1 16,6 4 0 0,6-14-1-16,9-3-1 0,1-13-1 15,7-7-1-15,1-15-1 16,4-8-1-16,-4-17 1 0,4-22 0 15,-1-15 1-15,7-23 1 16,-1-12-1-16,4-20 1 16,-5 4 0-16,0-12-1 15,-8 16 1-15,-5 1 1 16,-9 20 2-16,-7 4 1 16,-7 21 1-16,-2 9-1 15,-3 13-1-15,-5 9-3 16,1 10-3-16,-6 10-7 15,-2 8-9-15,-2 14-56 16,4 5-42-16,-5 11-25 16,7 4-56-16,-1 4 38 15</inkml:trace>
          <inkml:trace contextRef="#ctx0" brushRef="#br0" timeOffset="118943.1983">11327 9176 514 0,'-27'13'121'0,"-2"1"39"15,17-3-157-15,13 0-37 16,8 0-54-16,2 3-76 16,-1-3-13-16,-6-3-157 15</inkml:trace>
          <inkml:trace contextRef="#ctx0" brushRef="#br0" timeOffset="119539.5687">11811 9009 297 0,'-1'54'113'0,"2"-6"11"16,7-15-85-16,5-8-9 16,2-13-20-16,10-12-12 15,1-15-7-15,12-20-2 0,0-14 1 16,11-20 1-16,-4-6 4 16,2-17 3-16,-7 9 3 15,-2-9 1-15,-11 14 2 16,-7-4 3-1,-8 21 2-15,-9 4 1 0,-10 19 0 16,-9 8 0-16,-4 22-3 16,-6 9-2-16,1 12-3 0,2 12-13 15,3 6-18-15,0 10-48 16,5 0-43-16,-2 6-7 16,0-4-45-16,6 8 77 15</inkml:trace>
          <inkml:trace contextRef="#ctx0" brushRef="#br0" timeOffset="119231.4398">12117 8430 507 0,'-21'-18'109'0,"-1"5"43"15,15 6-157-15,-2 7-42 16,-1 4-43-16,-9 11-66 16,-2 4-27-16,-2 9-103 15</inkml:trace>
          <inkml:trace contextRef="#ctx0" brushRef="#br0" timeOffset="120009.3795">12738 8453 388 0,'-29'18'101'0,"-8"10"29"0,8-2-118 16,-3 17-19-16,5 1-12 16,-5 15-5-16,5 1-4 15,-3 16 4-15,3-7 11 16,-1 11 5-16,6-11 4 15,2 3 2-15,5-13 2 16,3-4 8-16,6-18 5 16,9-10 6-16,5-17 3 0,9-20 3 15,7-15-7-15,9-24-4 16,3-10-5-16,11-20-1 16,-2 0 0-16,10-17 6 15,-4 12 0-15,5-8 3 16,-11 17-1-16,-1-1-3 15,-11 20-6-15,-8 0-2 16,-13 19-3-16,-10 6-3 16,-10 15 0-16,-13 12 0 15,-4 10 0-15,-9 7 1 16,1 6 0-16,-1 9 1 16,4 1-1-16,-1 14-2 15,7 1-2-15,0 12-9 0,5-2-10 16,4 9-98-1,8-13-23-15,7 3-34 0,7-15-67 16</inkml:trace>
          <inkml:trace contextRef="#ctx0" brushRef="#br0" timeOffset="117531.3371">9765 8243 214 0,'-31'18'0'0,"-10"4"203"0,10 7-185 16,-3 14 128-16,5 5-143 15,-3 17 143-15,5 0-147 16,2 14-1-16,9-6 0 16,1 8-1-16,8-10 0 15,0-4 1-15,5-18-1 16,5-11 1-16,6-16-2 16,8-10 0-16,5-12-1 0,11-15 1 15,1-10 1-15,5-23 1 16,-2-8 2-16,3-16 0 15,-8 0 1-15,0-7 0 16,-10 11 0-16,-4-8 5 16,-8 12 1-16,-7 1 1 15,-6 10 1-15,-11 3 0 16,-7 14-4-16,-13 3-2 16,-1 13-5-16,-5 9-5 15,6 11-2-15,1 18-10 16,9 11-5-16,1 13-11 15,4 0-4-15,2 7-68 16,9-8-23-16,3 7-13 16,10-8-81-16</inkml:trace>
          <inkml:trace contextRef="#ctx0" brushRef="#br0" timeOffset="116747.0658">8565 8312 354 0,'7'-9'75'0,"0"-1"34"15,4 0-101-15,-1 0-6 16,0 1 3-16,-3 3 1 15,-2 6-1-15,-1-5-1 16,-2 5-2-16,-1-1-9 16,2 0-5-16,-1 1 2 15,-4 2 0-15,-4 6 1 16,-3 2 9-16,-7 6 3 16,-3 2-1-16,-3 7-1 15,3-3 0-15,3 7-1 16,4-1-4-16,5 9-4 15,5-6 0-15,8 10-3 0,4-4 1 16,15 13 3-16,5 0 3 16,17 17-6-16,1-1 0 15,13 8 0-15,-9-10 1 16,1-2 6-16,-14-22 16 16,-7-8 17-16,-13-13 3 15,-6-6 8-15,-5-4-3 16,-8-1 0-16,-3 0-12 0,-9 3-3 15,-6 0-7-15,-19 3-2 16,-7-1-10-16,-22 4-2 16,-4-2-1-16,-18-2 0 15,5-4-2-15,-3-1-6 16,15-10-4-16,4-4-18 16,18-4-15-16,11 0-31 15,14-2-40-15,7-1-17 16,6-2-23-16,9-6 10 15</inkml:trace>
          <inkml:trace contextRef="#ctx0" brushRef="#br0" timeOffset="117029.484">8794 8032 435 0,'14'13'107'16,"4"3"34"-16,4-3-124 15,16 3-16-15,5-4-6 0,17 0-11 16,-1-5-22-16,10-2-103 15,-10-1 18-15,8-1-254 16</inkml:trace>
          <inkml:trace contextRef="#ctx0" brushRef="#br0" timeOffset="121160.478">9129 9091 376 0,'-8'-3'115'0,"1"0"22"15,4-3-106-15,5 0-14 0,-1 2-13 16,0-1-3-16,1 3-4 16,-1 3-4-16,-2 3-5 15,-2 5-26-15,-1 3-18 16,-2 3-37-16,1 1-17 15,1-3-15-15,1-7-11 16,4 0 36-16</inkml:trace>
          <inkml:trace contextRef="#ctx0" brushRef="#br0" timeOffset="120640.1897">13198 8731 255 0,'50'-51'77'0,"-12"4"13"15,8-8-66-15,-8 11-21 16,-1-3 20-16,-12 10 12 0,-3 5 11 16,-12 7 3-16,-4 0-1 15,-6 10-22-15,-1 4-18 16,-8 8-14-16,-9 17-7 16,-8 13 0-16,-11 20 6 15,-6 9 10-15,-4 19 9 16,9 0 6-16,7 19 3 15,12-9-5-15,9 13-5 16,10-11-7-16,3 5-2 16,4-21-3-16,8-3 1 15,2-23 2-15,10-13 4 16,2-21 2-16,14-20 2 16,0-21 2-16,11-24 2 15,-4-13-3-15,4-22-2 0,-10 1 0 16,-3-15-4-16,-13 17-3 15,-4-7-9-15,-15 17-11 16,-12-2-90-16,-12 21-56 16,-16 8-19-16,-7 23-155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1:45.4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9C2911-6439-41C1-8DF1-F6B537E58265}" emma:medium="tactile" emma:mode="ink">
          <msink:context xmlns:msink="http://schemas.microsoft.com/ink/2010/main" type="inkDrawing" rotatedBoundingBox="16166,12712 22949,12747 22947,12983 16164,12949" semanticType="underline" shapeName="Other">
            <msink:sourceLink direction="with" ref="{B96512E8-011F-425D-8691-6755F057E32F}"/>
          </msink:context>
        </emma:interpretation>
      </emma:emma>
    </inkml:annotationXML>
    <inkml:trace contextRef="#ctx0" brushRef="#br0">53 0 270 0,'-18'1'115'0,"2"-2"4"0,1-1-66 16,11 4-50-16,5 1-5 16,2 0-9-16,3 3-3 15,-1-2 6-15,2 2 7 16,0-2 4-16,5-1 4 15,0-1 2-15,8 2 3 16,1-1-1-16,11 3 1 16,1-2 0-16,11 1 7 15,3-2 2-15,14-2 9 16,3-2-1-16,21-2 1 16,4 0-7-16,30-3-4 15,5-1-8-15,36-2-3 16,-1 3-5-16,42 10-1 15,-10 8-3-15,29 16-3 16,-18 9 0-16,28 4 0 0,-34-3 1 16,22-9 1-16,-25-12 12 15,23-13 7-15,-28-13 1 16,31-4 2-16,-28-2-1 16,15 2-9-16,-33 9-8 15,18 8 0-15,-38 3-1 16,13 11 0-16,-25-3 2 15,25-5 9-15,-21-10 3 16,29-10 3-16,-17-12 0 16,23-11-2-16,-27 1-8 0,3 1-5 15,-36 11-2-15,2 8 3 16,-33 9 1-16,2 9 1 16,-15 3 1-16,9-4-1 15,-13-5-3-15,3-4-2 16,-13-6-2-16,-2-2 1 15,-14-1-1-15,-1 1 1 16,-11 5 0-16,-3-1 0 16,-12 2-2-16,-4 5-5 15,-11 0-4-15,-4 2-12 16,-7 3-5-16,-8 1-10 16,-7-2-2-16,-7 0-10 15,-4-3-1-15,-2-3-67 16,0 0-40-16,-5 1-14 15,2 2-120-15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2:16.7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B97FEF1-07A1-4111-A180-5355FF9EB275}" emma:medium="tactile" emma:mode="ink">
          <msink:context xmlns:msink="http://schemas.microsoft.com/ink/2010/main" type="inkDrawing" rotatedBoundingBox="6488,17047 11647,17212 11642,17371 6483,17207" semanticType="underline" shapeName="Other">
            <msink:sourceLink direction="with" ref="{115AF782-3778-46F0-8BCE-6F999579F221}"/>
          </msink:context>
        </emma:interpretation>
      </emma:emma>
    </inkml:annotationXML>
    <inkml:trace contextRef="#ctx0" brushRef="#br0">0 77 347 0,'54'-7'114'0,"12"-2"24"15,-3-2-90-15,18 1-18 16,0-2-9-16,20 5-4 16,-5 0-6-16,19 1-4 15,-8 3 7-15,25 0 0 31,-13 1-2-31,26 0-1 16,-14 0-4-16,26 2 1 0,-14 3-3 0,20 1-1 0,-20 4 0 16,25 3 1-16,-19 0-1 15,26-1-1-15,-20-1 0 16,31-2-1-16,-18-5-1 16,23-2 0-16,-26-3 0 15,17 0-1-15,-26 1 1 16,16 1 0-16,-31 1 0 15,12 3 0-15,-24-2 0 16,10 4 0 0,-24-2 0-16,10 1-1 0,-24-2 1 0,4-1 0 15,-26 0 1-15,-3 5 4 16,-20 0 2-16,-4 7 4 16,-14 1 0-1,-6 5 0-15,-10-2-4 0,-3 2-4 16,-8-5-4-16,-7 2-3 15,-6-3-2-15,-5-1-5 16,-3-6-3-16,-9-2-2 16,1 1 2-16,-2-5-2 15,2-2 2-15,-3-1-8 16,5 0-4-16,-4-6-61 16,1-1-75-16,-9-3 0 15,0-3-202-15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1:54.5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6A3665-8D24-42C7-A547-4FEC0908A603}" emma:medium="tactile" emma:mode="ink">
          <msink:context xmlns:msink="http://schemas.microsoft.com/ink/2010/main" type="writingRegion" rotatedBoundingBox="11835,12290 15237,9232 16646,10800 13245,13858"/>
        </emma:interpretation>
      </emma:emma>
    </inkml:annotationXML>
    <inkml:traceGroup>
      <inkml:annotationXML>
        <emma:emma xmlns:emma="http://www.w3.org/2003/04/emma" version="1.0">
          <emma:interpretation id="{85C6A876-08A2-491A-87F0-7C8ED78BB87E}" emma:medium="tactile" emma:mode="ink">
            <msink:context xmlns:msink="http://schemas.microsoft.com/ink/2010/main" type="paragraph" rotatedBoundingBox="11835,12290 15237,9232 16646,10800 13245,13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60BE9-FD86-4282-93D4-8D5977B51023}" emma:medium="tactile" emma:mode="ink">
              <msink:context xmlns:msink="http://schemas.microsoft.com/ink/2010/main" type="line" rotatedBoundingBox="11835,12290 15237,9232 16646,10800 13245,13858"/>
            </emma:interpretation>
          </emma:emma>
        </inkml:annotationXML>
        <inkml:traceGroup>
          <inkml:annotationXML>
            <emma:emma xmlns:emma="http://www.w3.org/2003/04/emma" version="1.0">
              <emma:interpretation id="{6579766B-CBC3-4107-A08B-D9DB8B40EFEE}" emma:medium="tactile" emma:mode="ink">
                <msink:context xmlns:msink="http://schemas.microsoft.com/ink/2010/main" type="inkWord" rotatedBoundingBox="11835,12290 15237,9232 16646,10800 13245,13858"/>
              </emma:interpretation>
              <emma:one-of disjunction-type="recognition" id="oneOf0">
                <emma:interpretation id="interp0" emma:lang="" emma:confidence="0">
                  <emma:literal>1=50</emma:literal>
                </emma:interpretation>
                <emma:interpretation id="interp1" emma:lang="" emma:confidence="0">
                  <emma:literal>4=50</emma:literal>
                </emma:interpretation>
                <emma:interpretation id="interp2" emma:lang="" emma:confidence="0">
                  <emma:literal>n=50</emma:literal>
                </emma:interpretation>
                <emma:interpretation id="interp3" emma:lang="" emma:confidence="0">
                  <emma:literal>1=505</emma:literal>
                </emma:interpretation>
                <emma:interpretation id="interp4" emma:lang="" emma:confidence="0">
                  <emma:literal>4=505</emma:literal>
                </emma:interpretation>
              </emma:one-of>
            </emma:emma>
          </inkml:annotationXML>
          <inkml:trace contextRef="#ctx0" brushRef="#br0">4342 9351 389 0,'-4'6'81'0,"2"0"38"16,5-3-117-16,0 1-1 15,0 2-2-15,0 3 1 16,-4-2 0-16,-4 3 1 0,-1 2 0 16,-4-2-3-16,-3-1-3 15,0 4-3-15,-1-1-1 16,0 1 1-16,0 2 6 15,1 3 3-15,2-2 8 16,-1 9 2-16,1 0 2 16,-2 9 2-1,3 1 0-15,-2 8-3 16,0-7-1-16,1 5-2 16,2-7-5-16,-1 3-2 15,1-6-1-15,1 1-1 16,0-7 0-16,0 0 0 0,4-10 0 15,2-4 1-15,-1-8 1 16,5-4 5-16,-1-5 3 0,5-9 3 16,2-5 1-16,8-14-2 15,6-3-4-15,7-10-3 16,4 3-3-16,6-9 0 16,-2 8-2-16,7-11 1 15,-3 9-1-15,11-9 0 16,-7 6 0-16,8 0 0 15,-9 9 0-15,0 4 0 0,-14 12 0 16,-8 6 2 0,-11 9 1-16,-5 8 3 15,-6 7 0-15,-6 11 1 0,-4 8-2 16,-6 12-1-16,-3 4-2 16,-9 8 0-16,4-3 0 15,-1 3 0-15,3-4 1 16,-1 7-2-16,5-6 0 15,-2 9-1-15,2-7 1 16,-1 3-1-16,3-6-1 0,0 0-1 16,4-12-2-1,2-2-3-15,4-8-3 0,1-6-16 16,4-7-18-16,2-2-32 16,2-5-23-16,3-2-48 15,-2-2-9-15,4 2-57 16</inkml:trace>
          <inkml:trace contextRef="#ctx0" brushRef="#br0" timeOffset="864.1194">4818 9577 318 0,'-7'10'128'0,"1"-4"4"0,2 5-74 16,7-3-43-16,-1 4-8 16,6-2-8-16,2 2-6 15,3-1-3-15,3-7-13 16,5 0-6-16,6-4-16 15,-3-3-5-15,6-1-5 16,-4 0-51-16,1-2 4 16,-7-2-12-16,-1 1-1 15</inkml:trace>
          <inkml:trace contextRef="#ctx0" brushRef="#br0" timeOffset="8062.1367">4930 7783 237 0,'-5'2'78'0,"1"-2"11"16,1 0-66-16,3-3-13 15,2 1-7-15,-1-5-2 16,-1 1 0-16,0-1 9 16,-1 1 5-16,-1 0 8 15,1 5 0-15,-4-4 0 16,2 4-7-16,2-2-8 16,-1 1-8-16,1-1-2 15,2 0-2-15,1-2 1 16,-1 2 2-16,1-3 1 15,-2 3 1-15,0 1 1 0,0 2 1 16,3 3 3-16,0 3 1 16,3 4 2-16,-1 4 0 15,3 8 0-15,-2 1-3 16,0 10 2-16,-1-3 0 16,0 13 1-1,-2-5-1-15,1 15 1 16,-4 1-2-16,-1 11 0 15,-1-3-1-15,-2 10 1 0,-1-10-1 16,1 4 1-16,0-11-2 16,-1 1 0-16,1-15-2 15,-1-4 0-15,2-13-1 16,0-4-1-16,1-11 1 16,0-5-1-16,1-2-2 0,-2-7 0 15,1-5-2-15,-1-9 1 16,2-4-1-16,-1-10 0 15,-1 1-1-15,2-8 1 16,1 5 0-16,-2-9-1 16,2 4 1-16,2-10 1 15,-1 5 0-15,2-11 1 16,-1 7 1-16,1 0 0 16,0 9 1-16,0 2-1 15,0 10 1-15,-2-2-1 0,2 7 0 16,3-7 0-1,1 6 1-15,3-3-1 0,5 5 1 16,3 0 3-16,2 6 1 16,8-2 4-16,2 4 1 15,12-4 2-15,4 0-3 16,10-4 0-16,-3 5-4 16,2-4-2-16,-8 3-1 15,-4 4-2-15,-12 3 1 16,-3 4-1-16,-9 4 1 15,-6 2-1-15,-6 4 1 16,-5 4 2-16,-8 2 1 16,-7 7 0-16,-5 3 0 0,-8 6-1 15,-1-3-2-15,-11 6-1 16,6-6-1-16,-9 1-2 16,2-3 0-16,-5 2-1 15,9-5 1-15,-5 4-4 16,10-1 1-16,0 1-5 15,7 0-6-15,2 2-31 16,5-2-27-16,4 2-69 16,2-2-13-16,0 5-128 15</inkml:trace>
          <inkml:trace contextRef="#ctx0" brushRef="#br0" timeOffset="162076.6351">5537 7791 277 0,'-11'4'88'0,"4"-2"10"15,4 1-79-15,7-3-12 16,4 2-12-16,5 1 1 15,8 3-2-15,-2 0-4 16,6 2-20-16,1 0-13 16,4 1-52-16,-7-4-5 15,3-1-95-15</inkml:trace>
          <inkml:trace contextRef="#ctx0" brushRef="#br0" timeOffset="162706.5499">6180 7683 238 0,'-16'5'69'16,"1"-2"20"-16,-2 6-67 0,6-1-6 16,3 6-6-16,2-4-10 15,0 2-6-15,4-2-2 16,2-3-9-16,3-2 1 15,2-1 0-15,-1-1 6 16,3-9 17-16,2-3 13 16,2-7 6-16,0-6 4 0,5-7-2 15,-1-1-15-15,3-5-4 16,-4 4-5-16,4-1-1 16,-5 4-2-16,2 2-2 15,-5 5-2-15,1 5-6 16,-6 4-1-16,0 5-5 15,-4 5 3 1,-1 2-1-16,-1 0 4 0,-4 3 1 16,1 2 4-16,-3 6 0 15,-1 10 3-15,-3 11 1 16,-3 5 2-16,-6 13 1 16,-1-3 0-16,-2 9 0 15,1-5 0-15,-2 7-4 16,5-7-3-16,-1 8-11 15,3-14-4-15,1 1-6 16,4-14 0-16,2-2-10 16,6-17-8-16,1-3-26 15,4-8-2-15,7-7-58 0</inkml:trace>
          <inkml:trace contextRef="#ctx0" brushRef="#br0" timeOffset="161777.8982">5650 7639 148 0,'4'-4'38'16,"1"-2"10"-16,0-1-45 15,3 2-13-15,1-1 2 16,-1 2 1-16,0-2 4 16,-4 5 11-16,-1-2 16 15,-1 1 2-15,1 2 9 0,-2 2-1 16,0-1 1-16,2 1-10 15,2-1-1-15,-1 4-9 16,2 3-2-16,1 3-6 16,1 2-2-16,2 0-3 15,3 0-2-15,1-2-3 16,0-1-4-16,-1 0-5 0,1 1-8 16,-4-1-7-16,0-1-21 15,-2-1-19 1,-4 0-15-16,-3-2-15 0,-1 0-1 15</inkml:trace>
          <inkml:trace contextRef="#ctx0" brushRef="#br0" timeOffset="163318.9345">6756 7284 150 0,'-9'7'158'0,"-3"1"-40"16,1 2-90-16,0 5 90 15,3 4-107-15,-1 7-7 16,-1 6-7-16,-4 7-8 16,1 0-3-16,-6 7-3 15,1-7 1-15,-8 4 0 16,2-2 8-16,-5 3 3 15,0-4 4-15,-4 8 2 0,7-5 0 32,-2 6 0-32,7-5 0 0,1 6-1 0,7-8-1 15,2 4 0-15,7-10-3 16,5 0-7-16,5-11-6 16,3-8-7-16,3-9 0 15,3-8 5-15,-1-11 12 0,8-9 14 16,0-7 10-1,8-15 5-15,-1-2-2 0,8-9-2 16,-5 0-6-16,3-6 1 16,-8 9-3-16,-1-6 2 15,-8 9-3-15,-2-3 0 16,-7 9-2-16,-3 2 3 16,-5 9 1-16,-7 1 0 15,-4 11-1-15,-5 1-2 16,1 6-7-16,-5 1-14 15,7 4-8-15,-6 3-29 16,5 3-28-16,-3 6-39 16,0 4-14-16,-2 12-57 15</inkml:trace>
          <inkml:trace contextRef="#ctx0" brushRef="#br0" timeOffset="164392.8696">7626 7061 307 0,'-6'0'96'0,"-3"1"23"16,-1 0-81-16,-2 8-15 15,2 5-10-15,-3 6-6 16,-4 7-8-16,-5 11-7 15,0 3 6-15,-10 10-1 16,1 5 0-16,-11 7-1 16,-1 0 1-16,-10 11 1 15,5-8 3-15,-10 7 0 16,13-8 0-16,-4 0-1 16,11-12-3-16,1 2-18 15,11-10-14-15,-1-1-55 16,10-11-26-16,-2 4-18 15,5-9-46-15</inkml:trace>
          <inkml:trace contextRef="#ctx0" brushRef="#br0" timeOffset="163968.2029">7179 7191 323 0,'-9'3'97'0,"-2"-1"21"15,6-1-95-15,1 2-11 16,2-1-13-16,1 2-10 16,-1-1-4-16,-1 6-4 15,-1 1 4-15,-3 8 2 16,-4-2 5-16,-3 9 2 15,-1-2 5-15,-7 10 2 16,3-3 1-16,-5 9 0 16,4-7 0-16,1 6-2 15,3-7-2-15,2 4-1 16,3-10 1-16,0 0-2 16,5-7-2-16,3-3-19 0,6-7-6 15,5-5-3-15,3-6 2 16,6-11 4-16,-1-4 23 15,1-10 13-15,-2-1 8 16,1-5 8-16,-4 8 2 16,3-5 5-16,-5 7-7 15,0-2-2-15,-4 4-8 16,-1 1 1-16,-5 6-4 0,-3 1 3 16,-2 5-1-16,-4 2-2 15,-2 2-2-15,-4 4-4 16,0 1-5-16,1 1-7 15,2 4-8-15,2 0-11 16,2 0-3-16,-1 4-6 16,2 2 1-16,-2 3-31 15,2-1-22-15,0 3-5 16,2-1-79-16</inkml:trace>
          <inkml:trace contextRef="#ctx0" brushRef="#br0" timeOffset="164886.6359">7463 7735 309 0,'-2'9'97'0,"-5"0"23"16,0-1-85-16,1 8-14 15,1 1-9-15,-2 9-3 16,1 5-9-16,-1 6 1 15,-1-2-5-15,0 5-4 16,0-5-1-16,-1 2 0 16,1-7 0-16,-1 3 5 15,3-13 3-15,0-5-1 16,5-8 0-16,3-2 2 16,3-7 1-16,8-2 2 15,0-3 1-15,6-8 1 16,0-4-1-16,5-9-2 0,-5-3-1 15,3-4-2 1,-4 1 0-16,-2-4 0 0,-4 7-1 16,-5-4 1-16,-7 8 4 15,-7 1 1-15,-2 7 2 16,-9 0-3-16,-2 7-6 16,-5 6-39-16,1 6-76 15,-8 12 6-15,0 5-198 16</inkml:trace>
          <inkml:trace contextRef="#ctx0" brushRef="#br0" timeOffset="620.9124">4927 9379 165 0,'-2'0'0'0,"0"-3"200"0,-1 0-158 16,-2 2 99-16,2 1-127 15,-1-3 126-15,1 6-141 16,0-1-6-16,6-2-2 16,1 2 0-16,7-1 1 15,0-2 5-15,4-1 4 16,0 1 2-16,5 0 1 16,1-1-1-16,4-1-1 0,-2 2-2 15,-1-1-9-15,-4 1-14 16,-5 1-72-16,-5 0-40 15,-4 1-24-15,-7-1-97 16</inkml:trace>
          <inkml:trace contextRef="#ctx0" brushRef="#br0" timeOffset="2022.633">5416 9206 477 0,'-16'11'112'0,"-2"0"45"0,10-4-146 0,-3 2-11 16,5 1-6-16,-1 6-9 15,3 0-5-15,-5 5 2 16,6-1 4-16,-2 7 0 16,4-5 7-16,0 6 2 15,2-6 3-15,0 3 2 16,1-8 3-16,1 7 0 15,0-5 1-15,3 5-1 16,4-2-1-16,6 4-1 16,-1-4 0-1,4 0-1-15,-1-6 0 0,-2 2 0 16,-5-3 0-16,0-1 1 16,-5-2-1-16,-2 1 0 0,-2-4 1 15,-4 1 0-15,-5-4 4 16,-7 3 9-16,-3-3 3 15,-13-2 2-15,-3-1 0 16,-8 0-4-16,-1-1-9 16,-5-2-4-16,9 0-3 15,0-5-7-15,12-1-8 16,5-4-26-16,11-2-35 16,1-4-76-16,6 0-7 0,4-12-155 15</inkml:trace>
          <inkml:trace contextRef="#ctx0" brushRef="#br0" timeOffset="2080.4782">5349 9261 396 0,'22'-6'108'0,"3"1"34"0,7 0-121 15,0 4-13-15,5 2-45 16,-8 4-99-16,5-1 9 0,-7-3-247 16</inkml:trace>
          <inkml:trace contextRef="#ctx0" brushRef="#br0" timeOffset="2182.6769">5720 9229 464 0,'-7'13'97'16,"-2"2"45"-16,9 0-138 0,0 7-5 0,3 6-1 15,-3 8-7 1,2 2-8-16,-2 12 1 0,0-4-2 15,0 10-1-15,2-5 8 0,0 4 8 16,1-13 0-16,3-5 5 16,3-15 3-16,5-9 2 0,2-11 1 15,6-13 4-15,-1-5 1 16,5-15-1-16,-2-7-1 16,5-13-2-16,-4-2-3 15,2-9-4-15,-7 9 1 16,-3-3 0-16,-12 14 0 15,-8 2 1-15,-8 14-1 16,-13 7-5-16,-8 11-7 16,-8 8-2-16,2 6-5 15,-3 7-36-15,7 2-77 16,-3 6-5-16,9 2-58 16,-7 2 27-16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2:10.1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8E4FC2-AA15-4B33-BD69-A3726B10A306}" emma:medium="tactile" emma:mode="ink">
          <msink:context xmlns:msink="http://schemas.microsoft.com/ink/2010/main" type="writingRegion" rotatedBoundingBox="589,15803 23472,11831 24287,16530 1405,20502"/>
        </emma:interpretation>
      </emma:emma>
    </inkml:annotationXML>
    <inkml:traceGroup>
      <inkml:annotationXML>
        <emma:emma xmlns:emma="http://www.w3.org/2003/04/emma" version="1.0">
          <emma:interpretation id="{98B32D57-27A8-4A0A-B568-C92286171F1B}" emma:medium="tactile" emma:mode="ink">
            <msink:context xmlns:msink="http://schemas.microsoft.com/ink/2010/main" type="paragraph" rotatedBoundingBox="661,15750 11314,14272 11692,16993 1038,18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C63CA1-E5C9-4ED6-B567-4F4AEE2920B0}" emma:medium="tactile" emma:mode="ink">
              <msink:context xmlns:msink="http://schemas.microsoft.com/ink/2010/main" type="line" rotatedBoundingBox="661,15750 11314,14272 11692,16993 1038,18471"/>
            </emma:interpretation>
          </emma:emma>
        </inkml:annotationXML>
        <inkml:traceGroup>
          <inkml:annotationXML>
            <emma:emma xmlns:emma="http://www.w3.org/2003/04/emma" version="1.0">
              <emma:interpretation id="{3C0A0E0B-0345-4ED1-B702-01075C3958D9}" emma:medium="tactile" emma:mode="ink">
                <msink:context xmlns:msink="http://schemas.microsoft.com/ink/2010/main" type="inkWord" rotatedBoundingBox="661,15750 5172,15124 5549,17845 1038,18471"/>
              </emma:interpretation>
              <emma:one-of disjunction-type="recognition" id="oneOf0">
                <emma:interpretation id="interp0" emma:lang="" emma:confidence="0">
                  <emma:literal>RBF=</emma:literal>
                </emma:interpretation>
                <emma:interpretation id="interp1" emma:lang="" emma:confidence="0">
                  <emma:literal>RBF z</emma:literal>
                </emma:interpretation>
                <emma:interpretation id="interp2" emma:lang="" emma:confidence="0">
                  <emma:literal>RPF z</emma:literal>
                </emma:interpretation>
                <emma:interpretation id="interp3" emma:lang="" emma:confidence="0">
                  <emma:literal>RAF z</emma:literal>
                </emma:interpretation>
                <emma:interpretation id="interp4" emma:lang="" emma:confidence="0">
                  <emma:literal>BOBFEX</emma:literal>
                </emma:interpretation>
              </emma:one-of>
            </emma:emma>
          </inkml:annotationXML>
          <inkml:trace contextRef="#ctx0" brushRef="#br0">-5939 13036 175 0,'24'-37'190'0,"2"-1"-51"0,-1 2-103 15,9 3 105-15,3 5-125 16,7 10-6-16,0 12-6 16,9 11-1-16,-5 9 0 15,6 14 0-15,-6 4-1 16,1 13 0-16,-10-1 0 15,-7 10 0-15,-11-4-1 0,-11 13 1 16,-15-6 0 0,-15 17 1-16,-11-5-1 15,-17 9 1-15,-7-6-1 16,-15 9 0-16,2-14-1 0,-2 2 1 16,12-14-1-16,5-5 0 15,21-15 0-15,9-3-1 16,12-10 0-16,11 2-1 15,11-4 1-15,11 8 1 16,4 2 0-16,17 9 0 16,1-1 1-16,14 11-1 15,-3-5 0-15,7 9-1 16,-14-6 1-16,-2 1 1 16,-16-8 3-16,-5 0 6 15,-13-15 2-15,-3-2 5 16,-11-8 1-16,-8 2 1 15,-6-3-5-15,-18 6-2 0,-8-1-6 16,-20 8-2-16,-6-1-6 16,-17 9-3-16,4-2-2 15,-11 5-7-15,11-4-3 16,-9-5-6-16,20-7-1 16,1-7-12-16,20-12-12 15,11-8-114-15,18-6 24 16,5-11-283-16</inkml:trace>
          <inkml:trace contextRef="#ctx0" brushRef="#br0" timeOffset="-799.25">-5823 12921 395 0,'-3'6'125'0,"-4"1"19"0,0 6-101 0,2 5-35 16,4 13-3-16,-2 6-4 0,0 18-1 0,-2 7 1 16,1 26-1-16,-2 3 1 15,-4 40-1-15,-2 0-1 0,-4 33-3 32,-2-5 1-32,-10 25 0 0,3-31 1 15,-7 4 2 1,3-38 3-16,-2-12-3 15,7-41-1-15,4-14-17 16,7-29-26-16,-5-17-100 16,5-21 10-16,-2-24-237 0</inkml:trace>
          <inkml:trace contextRef="#ctx0" brushRef="#br0" timeOffset="244.8407">-4672 12846 498 0,'11'12'127'0,"-11"-8"36"0,2 6-137 0,2 7-29 15,1 15-2-15,-1 11 0 16,-5 24-4-16,-5 4 2 16,-6 29 0-16,-1 2 3 15,-9 29 0-15,0-4 4 16,-9 25 0 0,-2-14 1-16,-5 27 3 15,3-24 2 1,-5 7 2-1,7-26-1-15,-1-1 0 0,4-35-3 16,1-6-2-16,4-21-3 0,-3-7-5 16,8-16 0-16,-5-8-6 15,5-15-2-15,-2-7-12 0,5-11-8 16,1-17-58 0,5-10-52-16,1-25-3 0,7-12-64 0,2-27 96 15</inkml:trace>
          <inkml:trace contextRef="#ctx0" brushRef="#br0" timeOffset="1061.5939">-4858 13916 401 0,'15'10'133'0,"6"-7"22"0,-1-6-101 15,14-2-33-15,9 0-9 16,11 0 1-16,5 2-10 16,13 0-7-16,-2 5-7 15,14-2-29-15,-9-2-48 16,1 2-71-16,-15 3-15 15,-1-1-141 1</inkml:trace>
          <inkml:trace contextRef="#ctx0" brushRef="#br0" timeOffset="999.7552">-4718 12889 438 0,'7'-5'121'0,"4"4"35"0,3 4-128 15,11 3-4-15,3 4-11 16,12 2-5-16,0 1-4 16,10 3-1-16,-3-3-4 0,16 3-4 15,-5-1-2-15,9 1-5 16,-10-4-3 0,3 6-1-16,-13-8 3 15,-1 3-1-15,-15 2 3 16,-5 1-6-16,-11-4-5 15,-9 7-46-15,-11 1-46 16,-12 8-22-16,-8 5-48 0,-21 6 25 16</inkml:trace>
          <inkml:trace contextRef="#ctx0" brushRef="#br0" timeOffset="1454.6721">-3582 13960 314 0,'-34'1'116'0,"3"-2"18"15,13 2-85-15,7 1-13 16,6-2-12-16,5 3-14 16,8 1-6-16,8 2-2 15,4 0-2-15,16 0 1 16,3-2-1-16,16-1 1 15,-1-6-2-15,12 0-8 16,-7-3-9-16,8-1-37 16,-11 1-36-16,3 0-46 0,-12 3-27 15,-1 0-51 1</inkml:trace>
          <inkml:trace contextRef="#ctx0" brushRef="#br0" timeOffset="1216.7183">-3678 13672 164 0,'2'-27'38'16,"2"8"17"-16,5 2-45 0,1 9 9 16,5 4 29-16,0 2 25 15,2-1-3-15,-1 3 1 16,5 0-8-16,-1 3-27 16,5-1-28-16,3 5 2 15,6 0-4-15,-2 1-3 16,7 6-2-16,-4 3 0 15,5 3 1-15,-5 1-2 16,2 7 0 0,-8-3-10-16,0 6-10 15,-10-8-116 1,-7 5 25-16,-9-6-289 0</inkml:trace>
          <inkml:trace contextRef="#ctx0" brushRef="#br0" timeOffset="-1954.6982">-6597 12467 259 0,'-1'-6'93'0,"-2"2"10"16,-2-4-64-16,2 2-25 0,-4 1 0 16,0 0 0-16,-5 1 1 15,0 2 1-15,-3 1 1 16,2 2-4-16,0 2-5 16,3 3-4-16,-1 1-2 15,3 5-2-15,-4 7 1 16,1 0 0-16,-3 11 0 15,-1 2-1-15,-1 12 1 16,-2 2-2-16,-4 20 0 16,2 1 1-16,-8 26 2 15,1-2 2-15,-8 19 8 16,4-10 1-16,-7 15 4 16,4-17-1-16,-2 14-1 15,8-12-7-15,-6 10-2 16,6-12-4-16,-4 18 1 0,7-13-1 15,-9 21 0-15,4-11 0 16,-5 10 2-16,4-20-1 16,-4 3 0-16,9-27-1 15,-2-2 0-15,6-22-1 16,3-6-3-16,7-18 0 16,-1-9-7-16,7-12-4 15,1-6-21-15,4-9-11 0,-1-13-37 16,5-7-29-16,0-18-22 15,6-5-20-15,4-27 6 16</inkml:trace>
          <inkml:trace contextRef="#ctx0" brushRef="#br0" timeOffset="-1222.0362">-7000 12902 255 0,'49'-66'117'0,"4"4"9"16,-9 18-61-16,3 4-22 16,-6 15-15-16,3 8-2 15,-10 11-12-15,-2 7-3 16,-5 8-1-16,1 9-2 16,-3 5-4-16,7 13-1 0,-4 2-1 15,1 13-1-15,-8 2 0 16,-7 13 3-1,-11-4 3-15,-11 10 1 16,-12-6 5-16,-15 12 3 16,-6-9-2-16,-13 13-3 0,-2-8-1 15,-16 8-7-15,6-13-3 16,-12 4-1-16,9-20 1 16,-3-7 0-16,16-17-1 15,6-8-2-15,16-15-1 0,9-3 0 16,12-3-1-16,6-2-5 15,5-1 2-15,4 2 0 16,4 1 0-16,4 1 1 16,5-1 4-16,7 5 2 15,0 2 0-15,7 8 1 16,-1 4 1-16,6 10 2 16,-5 2 1-16,8 13 3 15,-3 0 2-15,4 15 3 16,-6-2 0-16,5 14 1 15,-6-4-3-15,1 7 1 16,-5-10-2-16,2 8-2 16,-3-10-3-16,1 4-1 0,-5-9-4 15,0 7-4-15,-6-10-1 16,3 12-5-16,-7-9-2 16,0 9-3-16,-4-8 0 15,0-2-9-15,-2-15-7 16,5-6-105-16,1-19-14 15,1-13-38-15,1-15-49 16</inkml:trace>
        </inkml:traceGroup>
        <inkml:traceGroup>
          <inkml:annotationXML>
            <emma:emma xmlns:emma="http://www.w3.org/2003/04/emma" version="1.0">
              <emma:interpretation id="{115AF782-3778-46F0-8BCE-6F999579F221}" emma:medium="tactile" emma:mode="ink">
                <msink:context xmlns:msink="http://schemas.microsoft.com/ink/2010/main" type="inkWord" rotatedBoundingBox="6671,14967 11321,14322 11654,16725 7004,17370">
                  <msink:destinationLink direction="with" ref="{4B97FEF1-07A1-4111-A180-5355FF9EB275}"/>
                </msink:context>
              </emma:interpretation>
              <emma:one-of disjunction-type="recognition" id="oneOf1">
                <emma:interpretation id="interp5" emma:lang="" emma:confidence="0">
                  <emma:literal>1-1-gn</emma:literal>
                </emma:interpretation>
                <emma:interpretation id="interp6" emma:lang="" emma:confidence="0">
                  <emma:literal>1-fgn</emma:literal>
                </emma:interpretation>
                <emma:interpretation id="interp7" emma:lang="" emma:confidence="0">
                  <emma:literal>1-7gn</emma:literal>
                </emma:interpretation>
                <emma:interpretation id="interp8" emma:lang="" emma:confidence="0">
                  <emma:literal>1-79,</emma:literal>
                </emma:interpretation>
                <emma:interpretation id="interp9" emma:lang="" emma:confidence="0">
                  <emma:literal>1-Ign</emma:literal>
                </emma:interpretation>
              </emma:one-of>
            </emma:emma>
          </inkml:annotationXML>
          <inkml:trace contextRef="#ctx0" brushRef="#br0" timeOffset="2253.7373">-1636 13134 480 0,'-6'4'114'0,"2"-4"42"0,11-4-142 0,12-6-1 16,6-4-4-16,12-8-3 15,3-3-1-15,13-17-2 16,0-7-4-16,13-18-1 16,-6-4-1-16,12-15 0 15,-9 3 0-15,9-12 2 16,-6 11 2-16,11-14 1 16,-10 11 1-16,8-6 1 15,-10 17-1 1,2 0 0-16,-15 21-1 15,-2 8-1 1,-14 16 1-16,-2 8-2 0,-13 17 0 16,-1 6-4-16,-9 10 0 0,-4 12-2 15,-7 8 0-15,-10 12 1 16,-5 7 3-16,-13 21 1 16,-1 5 4-16,-12 19 1 15,2 0 3-15,-9 15 3 0,5-9 0 16,-5 13 1-16,5-13-3 15,-5 6-2-15,8-17-6 16,-3 4-6-16,10-21-4 16,-3 4-2-16,8-14 0 15,2 4-2-15,4-14-1 16,4 0-22-16,7-12-34 16,5-5-85-16,4-10-4 0,2-7-185 15</inkml:trace>
          <inkml:trace contextRef="#ctx0" brushRef="#br0" timeOffset="3152.6621">173 12554 390 0,'-18'4'146'0,"1"0"15"0,-1 2-88 0,11-4-53 0,2-1-4 16,4-1-10-16,1 2-4 15,3 1-6-15,5 1 4 16,1 2 1-16,12 1 0 15,2 2 0-15,13-3-1 16,3 1 1-16,13-1 0 16,1-3-1-1,14-1-1-15,-4-5-1 16,12 0-1-16,-10-2-3 0,8 1-10 16,-11 1-6-16,4 3-36 15,-14 3-38-15,-2 3-61 16,-15-2-19-16,-6-1-101 15</inkml:trace>
          <inkml:trace contextRef="#ctx0" brushRef="#br0" timeOffset="4169.3132">1200 12943 427 0,'13'6'111'0,"6"-5"38"0,3-2-118 15,16-1-13-15,8 1-2 0,11-2 0 16,2 2-6-1,19-2-2-15,1-3-3 16,24-6 0-16,-2-3-4 0,24-4 0 31,-10-4 0-31,21-2-1 0,-20 0 0 16,15-2 0-16,-19 5 0 16,0 2 0-16,-26 6 0 15,-1 7-4-15,-24 7-4 0,-7 6-24 16,-16 6-41-16,-11 1-87 15,-17 2-5-15,-12 4-191 16</inkml:trace>
          <inkml:trace contextRef="#ctx0" brushRef="#br0" timeOffset="3735.0766">1837 12126 502 0,'8'8'112'0,"1"-6"47"16,7-2-146-16,9-4-8 15,7-3-1-15,6-8-2 16,-3-3-3-16,7-11-4 16,-6-3-2-16,7-15-4 15,-5-5 0-15,8-17 1 0,-5 0 4 16,3-16 2-16,-7 7 2 15,4-7 2 1,-9 11 1-16,3-2-1 16,-7 17 0-16,2 3 0 15,-7 18 0-15,-1 7-2 0,-10 17-2 16,-2 12 0-16,-10 17 0 16,-9 22 0-16,-4 14 3 15,-10 33 2-15,-2 13-1 0,-6 31-2 16,0 1-4-16,-7 28-9 15,2-13 1 1,-3 13 0-16,2-28 3 0,-3 4 1 16,8-36 5-1,-2-6-19-15,6-27-33 0,0-9-74 16,6-21-3-16,-3-11-165 16</inkml:trace>
          <inkml:trace contextRef="#ctx0" brushRef="#br0" timeOffset="5558.841">2685 13078 526 0,'-9'22'120'0,"-5"3"45"15,3-4-152-15,1 4-12 16,4-3-4-16,-6 7 0 16,1 2-5-16,-4 12-2 15,2-2 2-15,-1 10-2 16,3-1 1-16,-1 7 3 15,5-5 2-15,-4-5 0 16,7-15 1-16,1-11-1 0,4-17 2 16,7-19-1-1,5-12 2-15,8-20 0 0,5-5 2 16,6-14-1 0,1 4 0-16,8-5-5 15,-4 9-3-15,5-2-1 16,-4 12 0-1,3 1 2-15,-7 13 3 0,3 3 5 16,-8 12 2 0,1 4 4-16,-7 9 1 0,1 6 1 15,-5 8 0-15,-2 14 1 16,-5 4-3-16,-4 17 2 16,-7 5 0-16,-5 10 1 15,-7-4-5-15,-3 5-5 0,-4-9-8 16,-1-5-17-16,0-12-18 0,0-7-111 15,3-8-1-15,-2-2-46 16,3-5-4-16</inkml:trace>
        </inkml:traceGroup>
      </inkml:traceGroup>
    </inkml:traceGroup>
    <inkml:traceGroup>
      <inkml:annotationXML>
        <emma:emma xmlns:emma="http://www.w3.org/2003/04/emma" version="1.0">
          <emma:interpretation id="{A58C656C-F089-4871-A7EA-8EED01D4697F}" emma:medium="tactile" emma:mode="ink">
            <msink:context xmlns:msink="http://schemas.microsoft.com/ink/2010/main" type="paragraph" rotatedBoundingBox="6854,16902 23840,13953 24287,16530 7301,194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52D0EA-8513-48A5-9DA5-BE2E4C835231}" emma:medium="tactile" emma:mode="ink">
              <msink:context xmlns:msink="http://schemas.microsoft.com/ink/2010/main" type="line" rotatedBoundingBox="6854,16902 23840,13953 24287,16530 7301,19479"/>
            </emma:interpretation>
          </emma:emma>
        </inkml:annotationXML>
        <inkml:traceGroup>
          <inkml:annotationXML>
            <emma:emma xmlns:emma="http://www.w3.org/2003/04/emma" version="1.0">
              <emma:interpretation id="{75128D15-1ED9-4E02-976E-97100EDE2D1A}" emma:medium="tactile" emma:mode="ink">
                <msink:context xmlns:msink="http://schemas.microsoft.com/ink/2010/main" type="inkWord" rotatedBoundingBox="6854,16902 11406,16111 11853,18688 7301,19479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555.3744">2102 14890 189 0,'-9'20'107'0,"-4"-1"13"0,1-3-44 0,-3-1-11 16,4-5-18-1,-3-2-9-15,3 1-19 0,-4-4-1 16,5 0-2-16,2-1 1 16,4 2-2-16,2-4-4 15,5-2-4-15,5-2-2 16,3-2-2-16,6-8 4 16,5-3 1-16,10-7 5 15,0-7 0-15,14-11 1 31,1-2-3-31,13-14-1 0,-1 0-4 16,14-13-2-16,-4 3-2 0,14-9 0 16,-13 7-2-16,9-5 1 15,-14 10-1-15,6-2 1 16,-16 14-1-16,1-1 1 16,-10 14-1-16,-4 7-2 0,-14 11-1 15,-4 6-1-15,-11 8-1 16,-7 14 2-16,-8 9 1 15,-6 14 1-15,-9 10 1 16,-9 20 1-16,-5 5-1 16,-11 16-1-16,-1 2-1 15,-10 14-1-15,3-5-1 0,-9 17 1 16,8-7 0-16,-12 10 0 16,8-10 2-16,-6 5 0 15,9-21 0-15,-4 1-2 16,15-17 0-16,-1-4-2 15,11-12-7-15,1-1-7 16,10-13-4-16,5-5-23 16,6-12-19-16,5-3-84 15,4-11 6-15,6-2-193 16</inkml:trace>
          <inkml:trace contextRef="#ctx0" brushRef="#br0" timeOffset="8049.6039">-572 14406 377 0,'-9'-4'128'0,"-6"1"20"0,-1-3-100 0,-4 0-25 15,1 3-12-15,-8 5-9 16,1 2-7-16,-12 5-1 16,1 1 0-16,-12 5 0 15,2-3 4-15,-10 4-2 16,4-1 0-16,-7 5-6 15,4-1 0-15,-7 11-2 16,11-1 3 0,-3 11-1-16,11-2 3 15,2 9-4-15,12-5-2 16,3 10-6-16,10-5 3 0,6 4 2 16,11-7 4-16,8-3 4 15,9-13 5-15,13-7 0 16,0-15 1-16,13-11-1 0,0-9 2 15,10-14 0-15,-4-10 1 16,10-14-1-16,-4-1 1 16,8-13 4-16,-6 3 6 15,8-9 8-15,-7 10 4 0,6-8 6 16,-13 8-3 0,5-4-2-16,-12 12-8 0,0-4-2 15,-13 14-6-15,0 8-1 16,-12 14-3-16,-4 8 4 15,-10 14-1-15,-5 24 0 16,-5 14 0-16,-10 24 1 16,-6 11-2-16,-5 23 3 15,-5-2 2-15,-3 17 2 16,3-3 0-16,-5 24-4 16,3-9-4-16,-5 18-2 15,1-13-3-15,-5 9-3 16,4-24 2-16,-5-4-1 15,9-27-3-15,-1-10-9 16,10-27-6-16,3-11-17 16,7-18-21-16,5-10-115 15,3-12 24-15,2-10-278 16</inkml:trace>
          <inkml:trace contextRef="#ctx0" brushRef="#br0" timeOffset="8231.7859">-14 14753 379 0,'-4'6'125'16,"1"-3"17"-16,4-2-93 15,5-5-35-15,7 1 1 0,5-1-3 16,9 1 3-16,2 3-2 16,15 4-2-16,4 5-5 15,14 5-4-15,0 3-5 16,10 3-2-16,-12-1-7 15,3 0-9-15,-11-5-3 16,2-3-10 0,-13-5-2-16,2-3-28 15,-9-4-24-15,-5-2-43 16,-8-2-18-16,-2-3-66 16</inkml:trace>
          <inkml:trace contextRef="#ctx0" brushRef="#br0" timeOffset="5120.3647">2194 13199 405 0,'-17'-22'152'0,"-2"4"-26"0,-5-1-82 15,2 3-8-15,-3 2-55 16,-1 9 21-16,-7 2 17 15,0 9-24-15,-7 4-26 16,3 3 22-16,-1 9-7 0,3 2-1 16,-2 8 0-16,8 0 1 15,-1 12 4-15,4-3 8 16,4 12 5 0,6-4 3-16,5 11 1 15,8-10-1-15,6 9-1 0,8-9-2 16,5-2 0-16,4-14 0 15,8-6 0-15,2-15 0 16,11-11 0-16,0-14 0 16,7-18-1-16,-2-11 1 0,5-20 2 15,-7-8 0-15,3-15 5 16,-7 7 3-16,3-6 3 16,-10 17 2-16,0-1 3 15,-8 20-3 1,-5 8-1-16,-8 17-4 0,-3 6-1 15,-5 14-2-15,-4 12 0 16,-6 11-2-16,1 20 1 16,-7 9 0-16,0 26-2 15,-1 4-2-15,-6 30 0 16,1-1-1-16,-2 29-3 16,-4-5 0-16,-2 32-1 15,1-17 0-15,-6 20 0 16,3-23 2-16,-3 7 0 0,5-33 1 15,-4-3 0-15,5-33-1 16,0-9-3-16,6-27-3 16,1-12-11-16,7-22-8 15,3-16-41-15,4-17-64 16,4-20-30-16,4-13-42 16,8-17-20-16</inkml:trace>
        </inkml:traceGroup>
        <inkml:traceGroup>
          <inkml:annotationXML>
            <emma:emma xmlns:emma="http://www.w3.org/2003/04/emma" version="1.0">
              <emma:interpretation id="{2F33EA0C-F38B-42A7-AB2D-F0101D7A7143}" emma:medium="tactile" emma:mode="ink">
                <msink:context xmlns:msink="http://schemas.microsoft.com/ink/2010/main" type="inkWord" rotatedBoundingBox="13090,16267 18365,15352 18669,17101 13393,18016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3331.2585">5426 13199 161 0,'-8'4'53'0,"-3"0"18"15,1 2-40-15,-2 0 0 16,2-1-2-16,-2-2-5 15,2 1-9-15,-2-1-4 16,2 0-9-16,-3 4-2 16,1-1 0-16,-6 4 6 15,-1 2 5-15,-3 6 13 16,-1-4 5-16,-1 7 6 16,7-2-6-16,-1 2-4 0,6 1-12 15,0 4-3 1,4 4-3-16,-1 8 2 0,-1 0 2 15,-4 15 2-15,1 0-1 16,-6 16 0-16,1-2-4 16,-1 20 1-16,2-6-4 15,-4 17 1-15,5-10-2 16,-3 14 2-16,0-17-1 16,0 2-1-16,0-21 0 15,2-3-2-15,6-22-2 0,-1-9-4 16,7-13-3-16,2-5-22 15,2-13-15-15,2-2-41 16,4-5-47-16,-2-9-6 16,3-4-34-16,1-12 57 15</inkml:trace>
          <inkml:trace contextRef="#ctx0" brushRef="#br0" timeOffset="154317.2929">5218 13300 383 0,'3'0'103'16,"-11"-3"30"-16,4-1-107 0,11 2-15 15,4-1-2-15,3 0-6 16,8 0-2-16,3 2 0 15,8-4 0-15,-2 4 0 16,7-2 0-16,-4-1-1 16,-1-1 0-16,-6 2 0 15,-4 3-1-15,-8 0 0 16,-5 8-1-16,-8 2-1 0,-8 6 0 16,-6 5-1-16,-8 10-1 15,-5 1-3-15,-6 10-5 16,0 3 0-1,-7 4-1-15,5-1 3 16,2 3 4-16,8-10 5 0,5 3 3 16,12-12 3-16,8 1 5 15,8-8 0-15,8 1 2 16,4-4 0-16,9 6 2 16,-3-6-3-16,7 3-2 15,-4-3-2-15,4 6 0 16,-7-3-4-16,0 10-1 15,-8 2 0-15,-5 7 0 16,-12-6 0-16,-7 6 0 16,-10-7 0-16,-11 0 4 0,-5-6 2 15,-12 1 3 1,-3-5 0-16,-15-3 2 0,2-3-4 16,-8-5-2-16,9-6-3 15,-3-5-5-15,16-5-4 16,4-3-8-16,14-1-5 15,5-1-34-15,12 5-27 16,9-1-63-16,5 2-15 16,3-1-109-16</inkml:trace>
          <inkml:trace contextRef="#ctx0" brushRef="#br0" timeOffset="154731.7829">5767 13387 329 0,'-3'19'110'0,"-5"6"24"16,-10-6-89-16,8 16-18 16,7 6-11-16,0 18-3 15,1 6-11-15,4 17-1 0,-2-4-1 16,1 13-1-16,5-9-2 16,0 9-4-16,0-16-1 15,-2-1-2-15,-1-21 2 16,-3-11 1-16,2-21 3 15,-1-23 4-15,2-18 2 16,4-23 1-16,4-14 1 0,6-24 0 16,2 3-3-1,8-13 0-15,-1 15-1 0,7 1 0 16,-4 22-1-16,0 7 0 16,-4 24 0-16,2 19 0 15,-5 19 0-15,0 24 1 16,-3 10 0-16,0 16 3 15,-1-4 1-15,1 2 2 16,0-15 0-16,3-1 0 16,0-9-2-16,-3-10 4 15,-6-8 2-15,-1-10 2 16,-5-8 4-16,4-10 0 16,-2-6-2-16,5-12-3 15,1-6-4-15,7-15-3 16,-1-2-2-16,2-21-3 15,1-3-1-15,2-24-2 16,-4 1 0-16,0-18-5 0,-4 10-3 16,-5-7-12-16,-7 24-5 15,-3 1-30-15,-6 25-23 16,-3 9-58-16,-1 20-8 16,-4 20-105-16</inkml:trace>
          <inkml:trace contextRef="#ctx0" brushRef="#br0" timeOffset="155274.2097">6872 13689 134 0,'15'-3'166'0,"2"-2"-51"16,3-1-80-16,12-5 73 16,3 3-116-16,11-1-93 0,-5-2-14 15,4 0-36-15,-8 0-31 16</inkml:trace>
          <inkml:trace contextRef="#ctx0" brushRef="#br0" timeOffset="155238.3086">6850 13309 397 0,'-4'13'115'0,"-4"-3"26"0,2-5-112 16,12 2-14-16,6 0-9 15,4 4-3-15,8-1-4 16,5 2-6-16,2-5-5 16,9-1-24-16,-4-3-18 0,4 0-87 15,-8-2 6 1,-4 1-184-16</inkml:trace>
          <inkml:trace contextRef="#ctx0" brushRef="#br0" timeOffset="155957.0003">7533 13182 244 0,'-4'-5'121'16,"-2"-1"-8"-16,2 0-44 0,5 0-57 16,5 0-3-16,3 2-3 15,4-4 3-15,3 2 2 16,8-1 2-16,-2 1-1 15,7 0-3-15,-1 3-6 16,0 3-1-16,-6 5-3 16,-2 5-1-16,-6 3 1 15,-6 17-1-15,-6 2 1 0,-5 17-4 16,-6 2 1 0,-8 17-2-16,-5-4 2 0,-11 13 1 15,-2-8 3-15,-11 7 3 16,2-8 3-16,-6 2 2 15,5-13 0-15,-4 2-1 16,10-16-1-16,-1-5-2 16,11-12-3-16,5-2-1 15,11-11-1-15,6 2-2 16,7-5-2-16,8 2 0 16,4 0 1-16,9 1 0 15,5-3 3-15,9 0 1 16,-2-1 1-16,8-3 0 15,-1 0 0-15,5-2-2 16,-4-1-5-16,3-4-14 0,-3-4-9 16,2-6-46-16,-8-5-49 15,1-5-3-15,-7 0-117 16</inkml:trace>
          <inkml:trace contextRef="#ctx0" brushRef="#br0" timeOffset="156515.8157">8262 13495 417 0,'-9'0'117'0,"-6"-4"40"0,-1 0-127 15,4-4-13-15,-4 1-5 16,2-2-11-16,-4 2-15 16,2 4 4-16,-5 9-6 15,2 10-4-15,-4 16-4 16,-1 12 5-16,-5 19 4 16,1 2 8-16,3 16 7 15,6-6 7-15,3 6 2 16,11-14-1-16,10 2-1 15,2-16-3-15,9-1-2 0,6-13-2 16,3-7 0-16,-3-8 0 16,6-9-1-16,-4-12 1 15,1-11 0-15,1-8 1 16,3-16 1-16,-2-3 1 16,1-17 2-16,-5-2 0 15,1-14 4-15,-5 2 4 16,-1-18-2-16,-5 6-2 0,-6-13-2 15,-4 8-3 1,-7-10-3-16,-8 20 0 0,-4-1 1 16,-3 26 0-16,-6 8-6 15,3 21-4-15,-2 15-10 16,2 14-9-16,3 16-35 16,7 8-49-16,0 15-29 15,7-1-31-15,6-1-24 16</inkml:trace>
          <inkml:trace contextRef="#ctx0" brushRef="#br0" timeOffset="157048.1884">8919 13235 219 0,'-2'2'226'0,"-7"-5"-62"16,1 1-132-16,5 2 129 16,-2 8-160-16,-4 5-14 15,-2 15-12-15,-1 9-4 16,-3 17-14-16,0 5-2 15,-4 17-6-15,3-4 10 0,-7 9 12 16,4-11 23-16,-3 4 23 16,7-15 16-16,6-2 4 15,8-13-4-15,9 3-6 16,7-9-12-16,10-1-5 16,2-9-4-16,8-3-3 15,-3-12-2-15,9-7-1 16,-6-9 0-16,4-10 2 15,-6-5 1-15,3-13 1 16,-8-2 3-16,-3-19 5 16,-6-4 1-16,-8-22 3 15,-5-1-1-15,-9-22 0 16,-5 4-4-16,-7-12-4 16,-3 12-4-16,-5-9-1 15,2 23-7-15,-2 3-6 0,2 23-1 16,2 10-6-1,3 26-8-15,-2 20-69 0,4 20-57 16,-3 25-10-16,1 10-169 16</inkml:trace>
          <inkml:trace contextRef="#ctx0" brushRef="#br0" timeOffset="157489.1803">9478 12257 458 0,'-11'44'134'0,"-4"-12"25"15,2 11-117-15,16 5-43 16,7 26-6-16,3 10-6 15,8 29-32-15,-2 0-114 16,3 15 23-16,-7-20-295 16</inkml:trace>
          <inkml:trace contextRef="#ctx0" brushRef="#br0" timeOffset="158791.3835">10117 13648 329 0,'-8'-1'201'0,"-4"1"-53"0,0 0-67 15,8 1-58-15,1 1-60 16,3-4 42-16,-2 4-6 16,4-1-5-16,-1-1-4 15,2 0-4-15,2-1-27 16,0-1-29-16,1 2-75 16,-1 6-8-16,-7 4-156 15</inkml:trace>
        </inkml:traceGroup>
        <inkml:traceGroup>
          <inkml:annotationXML>
            <emma:emma xmlns:emma="http://www.w3.org/2003/04/emma" version="1.0">
              <emma:interpretation id="{1FE8B5B7-2784-4661-ABDA-DA6BFCCFFCE1}" emma:medium="tactile" emma:mode="ink">
                <msink:context xmlns:msink="http://schemas.microsoft.com/ink/2010/main" type="inkWord" rotatedBoundingBox="19499,14952 23881,14191 24176,15886 19793,16647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0037.36">11144 12637 249 0,'18'-20'88'16,"-2"-4"15"-16,11-11-65 15,2-2-15-15,15-8-5 16,-3-1-12-16,9-12-4 16,-1 0-3-16,6-14-3 15,-9 2-5-15,8-11-3 16,-7 9 0-16,3-6 1 16,-7 15 1-16,2 0 6 15,-8 13 3-15,0 7 1 16,-8 14 0-16,-1 8-2 15,-7 12-1-15,-2 12-1 16,-6 11-1-16,-1 13 2 16,-6 10 2-16,-9 16 2 0,-3 4 2 15,-10 23 1-15,-6 1-1 16,-12 29 0-16,-1-3-1 16,-11 21 0-16,1-12-1 15,-7 13-5-15,8-23-10 16,-6 1-62-16,8-22-17 15,-3 1-25-15,10-25-40 16</inkml:trace>
          <inkml:trace contextRef="#ctx0" brushRef="#br0" timeOffset="160444.4098">12436 12498 341 0,'10'4'144'0,"-7"2"0"16,3 0-66-16,10 0-66 0,10-3-2 15,5 1-1-15,19-1-2 16,5-4-2-16,20-4-2 16,-3 4-3-16,14 1-5 15,-8 0-7-15,3 0-17 16,-16 1-15-16,5-4-43 15,-13-5-51 1,-1-9-2 0,-9 0-41-16,-4-11 65 0</inkml:trace>
          <inkml:trace contextRef="#ctx0" brushRef="#br0" timeOffset="161488.6047">13441 12890 299 0,'0'3'118'0,"8"-4"-1"0,7-8-78 16,13-3-21-16,7-3-6 15,15-4 3-15,2 2 13 16,15-3 5-16,1 1 0 0,26 0-5 16,3 2-14-16,29 2-1 15,-2 6-3-15,31 6 1 16,-11 2 1-16,19 4-1 15,-20 0-2-15,13 0-3 16,-29-3-2-16,6 0-3 16,-31-2-3-16,3 2-2 15,-27 0-8-15,-8 2-9 16,-24-1-11-16,-12-1-132 16,-21-3 31-16,-15-3-329 15</inkml:trace>
          <inkml:trace contextRef="#ctx0" brushRef="#br0" timeOffset="161012.0517">13917 11888 444 0,'8'-9'120'0,"7"2"32"16,6-3-130-16,12-5-6 16,6-3-7-16,11-7-9 15,-2-1 2-15,11-9-3 16,-6-1-1-16,3-5 0 15,-11-1 0-15,7-7 0 16,-13 5 1-16,4-6 2 16,-5 5 1-16,2-2 1 15,-8 4 0-15,5-4 0 16,-6 7-1-16,-1 1 0 16,-5 5-2-16,0 7-2 15,-7 13-1-15,-3 5-1 0,-6 15-1 16,-7 14-2-16,-4 13 2 15,-6 20 1 1,-4 8 0-16,-4 25 1 0,2 0 1 16,-7 11 2-16,5-9 1 15,-5 9 0-15,5-19 1 16,-4 4 0-16,2-14-2 16,-1 0-6-16,3-17-8 15,0-3-67-15,1-15-67 0,-3-5-7 16,-1-14-178-16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1:46.6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B2F5B95-9223-45C4-BB1A-DAE3DBB18E46}" emma:medium="tactile" emma:mode="ink">
          <msink:context xmlns:msink="http://schemas.microsoft.com/ink/2010/main" type="writingRegion" rotatedBoundingBox="18446,13105 20811,13105 20811,15730 18446,15730"/>
        </emma:interpretation>
      </emma:emma>
    </inkml:annotationXML>
    <inkml:traceGroup>
      <inkml:annotationXML>
        <emma:emma xmlns:emma="http://www.w3.org/2003/04/emma" version="1.0">
          <emma:interpretation id="{E5129A47-DBE6-4611-953B-09A4517B11CC}" emma:medium="tactile" emma:mode="ink">
            <msink:context xmlns:msink="http://schemas.microsoft.com/ink/2010/main" type="paragraph" rotatedBoundingBox="18446,13105 20811,13105 20811,15730 18446,15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6FC59-B25C-4DD6-AE86-6D958607B2CF}" emma:medium="tactile" emma:mode="ink">
              <msink:context xmlns:msink="http://schemas.microsoft.com/ink/2010/main" type="line" rotatedBoundingBox="18446,13105 20811,13105 20811,15730 18446,15730"/>
            </emma:interpretation>
          </emma:emma>
        </inkml:annotationXML>
        <inkml:traceGroup>
          <inkml:annotationXML>
            <emma:emma xmlns:emma="http://www.w3.org/2003/04/emma" version="1.0">
              <emma:interpretation id="{F71A4B28-C134-4BD7-9AAA-89131831645D}" emma:medium="tactile" emma:mode="ink">
                <msink:context xmlns:msink="http://schemas.microsoft.com/ink/2010/main" type="inkWord" rotatedBoundingBox="18446,13105 20811,13105 20811,15730 18446,15730"/>
              </emma:interpretation>
            </emma:emma>
          </inkml:annotationXML>
          <inkml:trace contextRef="#ctx0" brushRef="#br0">10571 10601 377 0,'-19'-6'95'0,"-12"-1"33"0,4 1-112 15,-12 0-4-15,3 2-5 16,-10 4-5-16,8 3-1 16,-8 7 0-16,8 2 0 15,-2 10 1-15,7 6 0 16,-10 16-1-16,8 3-2 0,-6 17 0 16,7 0-1-16,-3 8 1 15,15-11 2 1,4 5 2-16,14-14 1 0,7-1 1 15,9-13 0-15,11-1 1 16,5-15-1-16,10-6 0 16,5-11-2-16,10-14 1 15,-2-12-2-15,11-20 0 16,-8-9-1-16,5-16-1 16,-10-1-1-16,5-17-1 15,-10 5 0-15,3-7 1 16,-9 13 0-16,0 4 1 15,-13 20 2-15,-5 13 5 16,-12 15 3-16,-3 14 3 16,-8 11 0-16,-7 14-1 15,-1 7-5-15,-3 22-3 16,-1 9-3-16,-3 26 0 0,6 10-1 16,-1 35 1-16,1 2-2 15,2 37 0-15,-2-10 0 16,-2 17 3-16,-1-24 0 15,0 2 4-15,-1-38 0 16,0-3 0-16,1-25-2 16,-4-2-2-16,-1-22-3 0,-4 4-1 15,1-18-1-15,-2-3-9 16,6-13-8-16,4-11-66 16,6-14-67-16,6-10-6 15,5-11-179-15</inkml:trace>
          <inkml:trace contextRef="#ctx0" brushRef="#br0" timeOffset="703.8324">11196 10235 154 0,'1'-22'173'0,"-2"6"-48"0,2 1-91 16,2 7 96-16,-3 3-107 16,-1 8-7-16,-4 5-1 15,-4 3-4-15,-2 10-1 16,-4 5-7-16,-3 7-1 16,-2 0-2-16,-2 4 1 15,3-9-1-15,1 1 1 16,3-5-2-16,1 2 2 15,3-1 0-15,1 3 1 16,3-4 0-16,2 1 3 16,8-3-3-1,6-3-1-15,1-6-1 0,8 0-1 16,1-2-1-16,6-1 1 16,-3 2 1-16,6-1-1 15,-4 0 1-15,2 2 1 16,-4-1-1-16,0 1 0 15,-4 3 0-15,-1 2 2 16,-8-1 1-16,-3 2 0 16,-6 2 0-16,-6 1 2 15,-6-3-2-15,-8 5 0 16,-4-5 0-16,-9-2 0 16,-4 0 2-16,-12 2 1 0,1-5 0 15,-9 1-1-15,2-6-1 16,-5-5-11-16,9-7-9 15,-2-6-5-15,13-2-42 16,3-5-88-16,14-2 17 16,5-7-234-16</inkml:trace>
          <inkml:trace contextRef="#ctx0" brushRef="#br0" timeOffset="1755.6663">12021 10133 313 0,'2'-3'155'0,"-8"3"-11"0,-6 0-66 16,-5 1-58-16,-1 3-16 15,-7 7-2-15,3 5-4 0,-6 10-2 16,5 4-4-16,-2 9-7 15,6 0-4-15,-5 8-1 16,-1-5 4-16,2 10 8 16,2-5 10-16,5 10 8 15,8-7 3 1,10 6 2-16,7-11-5 16,13 2-2-16,4-11-3 0,11-6-2 15,1-15-2-15,9-15-1 16,-1-15 0-16,8-26 1 15,-4-12-1-15,6-22 1 16,-8-2-1-16,1-16 1 16,-10 8-1-16,-2-3 5 15,-15 16 3-15,-7 4 4 16,-14 20 0-16,-14 11-1 0,-9 12-5 16,-18 16-16-16,-7 12-30 15,-22 18-112-15,3 9 18 16,-13 26-277-16</inkml:trace>
          <inkml:trace contextRef="#ctx0" brushRef="#br0" timeOffset="1050.1632">11165 9943 443 0,'-2'16'123'0,"2"-1"27"16,0-3-124-16,9 2-21 0,4 4-12 16,5 4-11-16,1-3-6 15,5 2-27-15,-1-8-10 16,8-1-78-16,0-5 6 16,1-1-33-16,1-3 19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4:56.2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1BC563-E19F-432D-B9AD-1011BB826FAB}" emma:medium="tactile" emma:mode="ink">
          <msink:context xmlns:msink="http://schemas.microsoft.com/ink/2010/main" type="inkDrawing" rotatedBoundingBox="19412,16854 25108,16932 25105,17137 19409,17059" semanticType="strikethrough" shapeName="Other">
            <msink:sourceLink direction="with" ref="{69815677-6054-458D-A05F-676827C9ED3D}"/>
          </msink:context>
        </emma:interpretation>
      </emma:emma>
    </inkml:annotationXML>
    <inkml:trace contextRef="#ctx0" brushRef="#br0">0 117 268 0,'3'0'64'0,"3"0"34"0,2 0-68 15,6-1 3-15,3-2 5 16,10-6 4-16,2-1-5 16,12-5-11-16,5 1-12 15,14-1-5-15,5 3-5 16,15 2-5-16,0 5 7 15,15 1 7-15,-2 1 3 0,23 5 6 32,0-2 0-32,28 0 1 0,-3-2-6 0,29 2-2 15,-6-3-4-15,27 5-2 16,-23 1-3-16,23 2-2 16,-20 4-3-16,17 5 2 15,-24-3 0-15,32 4 1 16,-20-5 1-16,18-5-1 15,-26-7 0-15,20-4-1 16,-31-3-2-16,16-1 3 16,-23 3 2-16,16 1 8 15,-23 3 1-15,12 3 2 16,-25 0-3-16,8-1-3 16,-25 1-7-16,7-6-3 15,-23-3-1-15,10 0-1 16,-17 3 1-16,0 5 0 15,-20 5 0-15,-4 6-1 16,-19 2 0-16,-4 4-1 0,-15-1-1 16,-2 3 3-1,-7-4 3-15,-2 1 3 0,-6-3 2 16,-2-2 0-16,-3-4-3 16,0 3-1-16,-3-2-3 15,0 2 0-15,0 0-2 0,-5 4-10 16,-4-4-8-16,-5-2-11 15,-4-1-6-15,-6 0-2 16,1-6 9-16,-4 1-1 16,5-1 5-16,-3-1-60 15,3-1-69-15,-6 4-3 16,2-5-195-16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4:54.1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6D0981C-62EC-49E9-9B29-4F16B24FEAC3}" emma:medium="tactile" emma:mode="ink">
          <msink:context xmlns:msink="http://schemas.microsoft.com/ink/2010/main" type="writingRegion" rotatedBoundingBox="20370,17133 28121,14029 29548,17592 21797,20696"/>
        </emma:interpretation>
      </emma:emma>
    </inkml:annotationXML>
    <inkml:traceGroup>
      <inkml:annotationXML>
        <emma:emma xmlns:emma="http://www.w3.org/2003/04/emma" version="1.0">
          <emma:interpretation id="{942DBA38-B1BD-4E22-9EB1-326F17BE33CC}" emma:medium="tactile" emma:mode="ink">
            <msink:context xmlns:msink="http://schemas.microsoft.com/ink/2010/main" type="paragraph" rotatedBoundingBox="20370,17133 28121,14029 28997,16218 21247,19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55B6CC-7976-4DC0-A177-7366083CEA07}" emma:medium="tactile" emma:mode="ink">
              <msink:context xmlns:msink="http://schemas.microsoft.com/ink/2010/main" type="line" rotatedBoundingBox="20370,17133 28121,14029 28997,16218 21247,19322"/>
            </emma:interpretation>
          </emma:emma>
        </inkml:annotationXML>
        <inkml:traceGroup>
          <inkml:annotationXML>
            <emma:emma xmlns:emma="http://www.w3.org/2003/04/emma" version="1.0">
              <emma:interpretation id="{69815677-6054-458D-A05F-676827C9ED3D}" emma:medium="tactile" emma:mode="ink">
                <msink:context xmlns:msink="http://schemas.microsoft.com/ink/2010/main" type="inkWord" rotatedBoundingBox="20382,17162 25186,15238 26000,17270 21196,19194">
                  <msink:destinationLink direction="with" ref="{B71BC563-E19F-432D-B9AD-1011BB826FA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2881-1622 278 0,'-9'10'105'16,"2"-3"13"-16,-2-1-62 16,3-3-27-16,-1 1-6 15,1 1-7-15,-4-1-6 16,1 2-6-16,-4 6-3 15,2-2-2-15,-2 8 0 16,3-5 0-16,1 6 0 0,2-6 2 16,2 5 7-16,4-3 8 15,-1 4 4-15,7 0 0 16,4 4 1-16,-2 2-7 16,8 2-7-16,-1-2-3 15,7 6-1-15,-2-5-3 16,5 8 1-16,-4-5-1 15,2 4-1-15,-4-9 1 16,-3-1 1-16,-7-10 3 16,-2-3 4-16,-6-3 0 15,-4-1 1-15,-6 0-1 0,-8 0-2 16,-3-3-4-16,-7-2-1 16,-1-4 1-16,-6-2-2 15,1-3-1-15,-9-2-1 16,7 3-2-16,-3-1-2 15,10 5-3-15,0-1-12 16,8 2-8-16,1-2-29 16,6 0-19-16,1-8-74 15,3-1 1-15,2-8-140 16</inkml:trace>
          <inkml:trace contextRef="#ctx0" brushRef="#br0" timeOffset="388.9523">2747-1575 454 0,'3'14'133'16,"3"-3"31"-16,3-4-129 15,9-1-15-15,4-2-13 16,7-1-13-16,1 0-11 16,2 0-47-16,-3-3-74 0,4-1-24 15,-7-2-54-15,8 0 7 16</inkml:trace>
          <inkml:trace contextRef="#ctx0" brushRef="#br0" timeOffset="867.4343">3444-1693 113 0,'-16'22'220'0,"0"-1"-84"16,-5 5-70-16,8-2 63 16,-3 9-145-16,2-2-21 15,-3 4-16-15,1-2-5 16,1 5-2-16,3-6 18 15,0 9 31-15,4-4 23 0,3 10 18 16,2-4 14-16,3 2 6 16,9-6-9-1,6-3-10-15,1-12-10 0,9-5-2 16,0-12-7-16,7-7-11 16,-1-9 4-16,9-8-2 15,-7-7-3-15,7-14-2 16,-6-6 4-16,3-16 7 15,-9-2 1-15,-1-13 7 16,-4 6 1-16,-7-9 1 16,-9 15-6-16,-8-2-1 15,-7 17-5-15,-9 4-2 16,-5 17-3-16,-6 8-4 16,0 12-3-16,-6 7-16 0,5 9-16 15,-5 7-118-15,1 3 22 16,-8 5-281-16</inkml:trace>
          <inkml:trace contextRef="#ctx0" brushRef="#br0" timeOffset="-1855.1032">1037-811 171 0,'14'-2'193'0,"5"-2"-50"0,6-8-93 16,11-13 95-16,4-10-126 15,9-12-7-15,-4-5-9 16,12-8-9-16,-5 7 6 15,7-4 1-15,-12 13-1 16,4 4-1-16,-16 12 0 0,-4 8-1 16,-13 11 0-16,-5 4 0 15,-12 10 0-15,-3 14-1 16,-10 6 1-16,-7 12 1 16,-5 4 3-16,-4 10 1 15,0-1 1-15,-1 15-3 16,1-4-5-16,-3 16-34 15,3-7-42-15,-3 8-66 16,1-12-23-16,-4 0-118 16</inkml:trace>
          <inkml:trace contextRef="#ctx0" brushRef="#br0" timeOffset="-1462.0925">1741-623 183 0,'-6'47'0'0,"-4"-8"235"0,0 1-189 16,2-12 105-16,1 6-166 15,-2-4 139-15,-3 10-245 16,-1-5-34-16,-7 5-24 16,1-3-89-16</inkml:trace>
          <inkml:trace contextRef="#ctx0" brushRef="#br0" timeOffset="-917.742">2056-1036 257 0,'-6'32'178'0,"-2"-3"-25"15,-1-8-30-15,8-5-86 16,5-6-21-16,5-2-8 16,6-2-9-16,3-8-10 15,1-2 8-15,7-8-2 16,1-6 1-16,0-9 0 15,1-1 1-15,3-9 0 16,-4 2 2-16,2-5 0 16,-3 6 1-16,2-4 0 15,-4 6 1-15,1-1 0 16,-7 8 0-16,-1 3 0 0,-4 8 1 16,-2 5-2-16,-5 6-1 15,-4 9-4-15,-2 8-5 16,-4 17-3-16,-6 5 1 15,-6 15 1-15,-2 5 6 16,-6 10 10-16,2-4 3 16,0 11-2-16,3-8-4 15,0 1-12-15,5-13-16 16,-1-3-41-16,5-14-51 16,-4-9-21-16,5-10-41 0,-1-11 15 15</inkml:trace>
          <inkml:trace contextRef="#ctx0" brushRef="#br0" timeOffset="5486.4455">567 186 339 0,'-11'12'97'0,"-6"-5"25"16,9-2-94-16,-4-2-10 16,3-2-9-16,-4-1-5 15,1 1-4-15,-4-3-4 0,3 0 4 16,-2-5-1-16,0-1 0 16,-4-5 0-16,0-3-1 15,-4-3 1-15,0 3 0 16,0 0 2-16,-1 5 2 15,1 7 3-15,4 4-1 0,-8 12 1 16,4 5-2 0,-4 17-2-16,1 4-2 0,-2 17 1 15,3-1-1-15,-1 15 0 16,7-4-1 0,0 14 1-16,7-7 0 0,1 12 0 15,6-11 0-15,2 5 2 16,1-15 2-16,2 0 4 15,2-19 2-15,2-5 0 16,2-17-2-16,10-8-2 16,2-9-5-16,10-10-1 15,1-2 0-15,14-14 0 16,-2-5 0-16,7-14 0 16,-2-5 1-16,7-18-1 15,-11 1 0-15,4-14 0 16,-9 2 1-16,-4-10 0 15,-9 12 1-15,-2-6 6 16,-12 12 1-16,-2-3 2 0,-10 11-1 16,-10-3 0-16,-5 11-6 15,-11 3-4-15,-5 12-4 16,-8 9-8-16,0 11-7 16,-1 13-29-16,8 14-30 15,-1 13-66-15,7 10-10 16,-3 12-125-16</inkml:trace>
          <inkml:trace contextRef="#ctx0" brushRef="#br0" timeOffset="6137.2573">901 624 397 0,'-5'29'116'15,"-5"4"25"-15,0 11-108 0,2-2-23 16,6 16-7-16,-1-3-13 16,3 10-25-16,0-6-25 15,3 7-80-15,-3-13-3 16,-2 4-168-16</inkml:trace>
          <inkml:trace contextRef="#ctx0" brushRef="#br0" timeOffset="6693.885">1259 594 421 0,'8'9'110'0,"0"-6"35"0,4-6-117 15,12-13-17-15,4-6-4 16,8-16-6-16,2-6-10 16,4-15-15-16,-6 3-15 15,4-10-15-15,-6 10 5 16,-3-2 8-16,-5 13 22 16,-2 3 22-16,-7 12 32 15,-2 6 12-15,-3 10 2 0,-3 4 0 16,-4 7-3-16,1 5-13 15,-1 5-11-15,-2 13-5 16,-2 8-7-16,-7 18-6 16,-1 8-11-16,-8 17-17 15,-5 1-11 1,-8 20-37-16,0-2-30 0,-6 14 25 16,6-13 13-16,-1 11-15 15,8-21 2-15,2-7 22 16,6-22-55-16,3-10 10 15</inkml:trace>
          <inkml:trace contextRef="#ctx0" brushRef="#br0" timeOffset="8347.193">4341-690 263 0,'-1'5'93'0,"2"-1"7"0,4-1-71 16,7 0-16-16,2-1-12 15,10 1 7-15,-2 1 3 16,6 3 3-16,-2 1 1 0,7-1 0 16,-6-1-5-16,12 1-3 15,-4-2-3-15,9-1-1 16,-1 0-2-16,7 1 0 16,-9-2-17-1,3-2-66-15,-9-1-36 16,-6-4-25-16,-9-5-85 0</inkml:trace>
          <inkml:trace contextRef="#ctx0" brushRef="#br0" timeOffset="8389.0791">4721-829 265 0,'-8'73'122'0,"-4"-11"-3"15,5 4-49-15,11-6-58 16,7 12-23-16,3-4-39 16,3 10-70-16,-4-6-9 15,-4 4-148-15</inkml:trace>
        </inkml:traceGroup>
        <inkml:traceGroup>
          <inkml:annotationXML>
            <emma:emma xmlns:emma="http://www.w3.org/2003/04/emma" version="1.0">
              <emma:interpretation id="{788AAD00-D815-43B4-AF66-630B40E7A181}" emma:medium="tactile" emma:mode="ink">
                <msink:context xmlns:msink="http://schemas.microsoft.com/ink/2010/main" type="inkWord" rotatedBoundingBox="26203,16713 27935,16020 28150,16557 26419,17251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7734.7355">5246-869 207 0,'-2'3'93'0,"0"0"-2"16,2-3-44-16,2-4-25 0,2 1-5 0,3 1-4 16,2-4 2-16,0 3-2 15,3 5 0-15,-2-2-1 16,2-2 3-16,1 4 1 0,2-1 4 15,-4-4 1-15,7-1 0 16,-3 1-3-16,5-1-2 16,2 1-3-16,6 3-4 15,2 3 0-15,8 1-1 16,-1 5-2-16,10 3 1 16,-2-1-1-1,12 1 0 1,-2-4 2-16,11-7 4 0,-1-5-1 15,17-8 0-15,-4-6 1 0,22-2-4 16,-9-2-4-16,16-3-1 16,-15 4-2-16,10 2-3 15,-21 4 1-15,8 2 1 16,-17 4-1-16,5 3 0 16,-11 2-1-16,1 1-3 15,-15 0-3-15,-2 3-7 16,-15-1-5-16,-9 1-25 0,-11 0-21 15,-3 0-87-15,-9 3 5 16,-6 1-188-16</inkml:trace>
        </inkml:traceGroup>
        <inkml:traceGroup>
          <inkml:annotationXML>
            <emma:emma xmlns:emma="http://www.w3.org/2003/04/emma" version="1.0">
              <emma:interpretation id="{0AA1682F-E14D-4DDD-8B75-8FD70A08F660}" emma:medium="tactile" emma:mode="ink">
                <msink:context xmlns:msink="http://schemas.microsoft.com/ink/2010/main" type="inkWord" rotatedBoundingBox="25860,15833 26132,15070 26464,15189 26192,1595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186.5952">5363-2442 279 0,'-17'13'111'0,"4"-1"7"0,3-5-77 15,5-2-15-15,5-4-20 16,0 3-6-16,3-1-4 0,3 3 0 15,-1 0 1-15,2 3 2 16,-3-2 1-16,1 5 1 16,-1-2 1-16,-1 5 2 15,2-2 1-15,0 2 1 16,0-3 1-16,1-2-1 16,-2-6-1-16,-1 2 0 15,0-3-2-15,0 3 0 16,-2 0-1-16,1 9 0 15,-4 4-2-15,1 10 0 16,-2 5 1-16,-3 10-1 16,0-3 0-16,-3 6 0 15,-1-10 1-15,-3 5 2 16,0-6 0-16,-5 2 1 16,1-3 1-16,-1 2 1 15,3-8 0-15,-1-1 1 0,3-7-1 16,0-2-1-16,2-6-1 15,0 0-1-15,-1-2 2 16,-3-6 4-16,-4-3 0 16,-6-7 0-16,2-3-1 15,-7-7-4-15,5-3-7 0,-1-10-11 16,5-4-9 0,2-13-61-16,9-1-59 15,7-5-7-15,4 5-150 0</inkml:trace>
        </inkml:traceGroup>
        <inkml:traceGroup>
          <inkml:annotationXML>
            <emma:emma xmlns:emma="http://www.w3.org/2003/04/emma" version="1.0">
              <emma:interpretation id="{0C3AAD49-D1F6-4324-AE8D-D0CD42E9F921}" emma:medium="tactile" emma:mode="ink">
                <msink:context xmlns:msink="http://schemas.microsoft.com/ink/2010/main" type="inkWord" rotatedBoundingBox="26485,15807 26540,15786 26576,15875 26521,15897"/>
              </emma:interpretation>
              <emma:one-of disjunction-type="recognition" id="oneOf3">
                <emma:interpretation id="interp7" emma:lang="" emma:confidence="0">
                  <emma:literal>(</emma:literal>
                </emma:interpretation>
                <emma:interpretation id="interp8" emma:lang="" emma:confidence="0">
                  <emma:literal>[</emma:literal>
                </emma:interpretation>
                <emma:interpretation id="interp9" emma:lang="" emma:confidence="0">
                  <emma:literal>)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14971.6174">5576-1796 192 0,'-3'6'144'0,"-3"1"-21"15,-2-2-30-15,3 5-52 0,3 0-22 16,2 7-7-16,-1-4-9 16,2 3 0-16,-1-7-5 15,2 1-14-15,0-6-9 16,4-1-22-16,-4-4-18 16,2-1-58-16,-1 0 5 0,-1-6-115 15</inkml:trace>
        </inkml:traceGroup>
        <inkml:traceGroup>
          <inkml:annotationXML>
            <emma:emma xmlns:emma="http://www.w3.org/2003/04/emma" version="1.0">
              <emma:interpretation id="{A58EF88F-C961-4025-98B8-CBB1B1C666CA}" emma:medium="tactile" emma:mode="ink">
                <msink:context xmlns:msink="http://schemas.microsoft.com/ink/2010/main" type="inkWord" rotatedBoundingBox="26256,14776 28121,14029 28643,15333 26778,1608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243.4456">5427-2469 389 0,'10'8'109'0,"4"-1"23"15,2-1-108-15,13 1-22 16,8-1-14-16,9 1-64 16,-5-1-56-16,0-3-10 15,-13-4-151-15</inkml:trace>
          <inkml:trace contextRef="#ctx0" brushRef="#br0" timeOffset="11291.3162">5849-2295 152 0,'-6'17'133'0,"-6"1"-19"0,-1-5-10 0,0 6-67 15,2 5-14-15,0 8-7 16,-1 3-14-16,3 11-4 16,3-2-2-16,0 4-6 15,5-3-3-15,4 4-4 16,0-12 0-16,3-4 1 16,3-14 6-16,5-11 3 15,1-13 5-15,4-10 1 16,-1-9 3-16,1-8 4 15,-3-3 4-15,0-14 7 16,-4 1 1 0,2-15 7-16,-3 1-4 0,-2-13-3 15,-2 7-6-15,-4-1-2 16,-3 17-7-16,-7 3 1 16,-2 18 1-16,-5 9 2 0,-2 15 1 15,-4 13-1-15,1 11-8 16,-2 13-21-16,3 6-11 15,1 10-21-15,5-3-30 16,2 8-43-16,5-8 5 16,1 1-89-16</inkml:trace>
          <inkml:trace contextRef="#ctx0" brushRef="#br0" timeOffset="11559.7699">6293-2350 191 0,'-9'19'201'0,"-9"-2"-54"15,-2-6-116-15,3 4 115 16,6 1-138-16,-1 12-7 15,3 6-7-15,0 13-5 16,5 1-4-16,-5 8-10 16,3-3-4-16,3 6-5 0,0-12 7 15,2-2 4-15,4-12 12 16,3-11 7 0,2-13 8-16,6-12 8 0,0-9 2 15,5-15 4-15,1-6 2 16,2-14 2-16,-3-5-6 15,1-17-1-15,-4 5-3 16,-1-13-2-16,-5 8-4 16,-4-4 0-16,-4 17-3 15,-7 1 0-15,-4 17 0 16,-5 6 3-16,-1 16 0 0,-5 10 0 16,-1 15-1-1,-3 19-1-15,4 7-4 0,-4 16-1 16,5 2-1-16,2 12-7 15,3-6-7-15,7 2-35 16,7-11-51-16,3-3-42 16,4-13-33-16,7-12-51 15</inkml:trace>
          <inkml:trace contextRef="#ctx0" brushRef="#br0" timeOffset="11950.0302">6735-2472 339 0,'16'-4'132'0,"-13"4"7"0,-5 0-75 16,2 1-50-16,-1 8-3 0,-6 4-7 16,-4 11-1-16,-3 4-2 15,-6 15-1-15,3-1 0 0,-2 18-1 16,4 2-2-1,2 12-1-15,3-8 0 0,2 4 1 32,4-14 1-32,-1-8 2 0,5-17 1 15,2-10 2-15,4-15 2 0,4-18 1 16,5-14 1-16,5-21 0 16,1-11-2-16,7-24-1 15,-3 1-2-15,3-13-1 16,-6 7 0-16,4-1-1 15,-7 21 0-15,0-2 0 16,-4 22-1-16,-2 6 0 16,-7 17-2-16,-4 14-7 15,-10 13-11-15,-6 16-77 16,-8 7-47-16,-12 12-19 16,0 4-124-16</inkml:trace>
          <inkml:trace contextRef="#ctx0" brushRef="#br0" timeOffset="12378.7339">7158-3551 353 0,'-12'3'146'0,"-3"7"7"15,2 3-88-15,6 16-37 16,7 8-19-16,4 22-16 16,1 11-12-16,-2 30-27 15,-3 2-33-15,-8 20-70 0,-2-15-6 16,-14 5-143 15</inkml:trace>
        </inkml:traceGroup>
      </inkml:traceGroup>
    </inkml:traceGroup>
    <inkml:traceGroup>
      <inkml:annotationXML>
        <emma:emma xmlns:emma="http://www.w3.org/2003/04/emma" version="1.0">
          <emma:interpretation id="{D041CDB8-C614-4C26-A38B-C240327D6889}" emma:medium="tactile" emma:mode="ink">
            <msink:context xmlns:msink="http://schemas.microsoft.com/ink/2010/main" type="paragraph" rotatedBoundingBox="25964,18132 27778,16513 28530,17355 26716,189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A59B44-F174-4B33-88FF-BC48D92F3116}" emma:medium="tactile" emma:mode="ink">
              <msink:context xmlns:msink="http://schemas.microsoft.com/ink/2010/main" type="line" rotatedBoundingBox="25964,18132 27778,16513 28530,17355 26716,18974"/>
            </emma:interpretation>
          </emma:emma>
        </inkml:annotationXML>
        <inkml:traceGroup>
          <inkml:annotationXML>
            <emma:emma xmlns:emma="http://www.w3.org/2003/04/emma" version="1.0">
              <emma:interpretation id="{1748B37E-9515-49B8-9431-6FB2551F3F46}" emma:medium="tactile" emma:mode="ink">
                <msink:context xmlns:msink="http://schemas.microsoft.com/ink/2010/main" type="inkWord" rotatedBoundingBox="25964,18132 27778,16513 28530,17355 26716,18974"/>
              </emma:interpretation>
              <emma:one-of disjunction-type="recognition" id="oneOf5">
                <emma:interpretation id="interp13" emma:lang="" emma:confidence="0">
                  <emma:literal>7,150</emma:literal>
                </emma:interpretation>
                <emma:interpretation id="interp14" emma:lang="" emma:confidence="0">
                  <emma:literal>1,150</emma:literal>
                </emma:interpretation>
                <emma:interpretation id="interp15" emma:lang="" emma:confidence="0">
                  <emma:literal>7,250</emma:literal>
                </emma:interpretation>
                <emma:interpretation id="interp16" emma:lang="" emma:confidence="0">
                  <emma:literal>1,250</emma:literal>
                </emma:interpretation>
                <emma:interpretation id="interp17" emma:lang="" emma:confidence="0">
                  <emma:literal>3,150</emma:literal>
                </emma:interpretation>
              </emma:one-of>
            </emma:emma>
          </inkml:annotationXML>
          <inkml:trace contextRef="#ctx0" brushRef="#br0" timeOffset="19599.5384">5245 332 164 0,'-6'7'170'0,"5"-4"-50"15,4-5-94-15,2-1 102 0,6-2-114 16,1-1-1-16,2-6-1 16,1 3-4-16,7-7-4 15,0 0-6-15,6-5-1 16,0 1-2-16,4-7-2 15,-1 4 1-15,1-4-2 16,-5 2 0-16,-1 0 1 16,-5 6 1-1,-2 3 2-15,-7 7 2 16,-4 3 2-16,-3 6 3 16,-5 8 1-16,-5 5 1 15,-3 12 1-15,-4 4-1 0,-3 14 1 16,-1 1-1-16,-2 13 1 15,-1-2 1-15,0 12-1 16,0-4-1-16,-3 12-3 16,4-7-2-16,-2 8-9 0,2-13-6 15,2 4-47-15,4-15-70 16,1-2 1-16,2-14-180 16</inkml:trace>
          <inkml:trace contextRef="#ctx0" brushRef="#br0" timeOffset="19652.9565">5934 652 324 0,'-6'45'147'0,"-4"4"-7"16,-5-5-66-16,6 1-64 15,6-6-14-15,3 3-9 16,3-7-7-16,2 1-29 0,1-8-19 15,-2-3-61-15,0-9 3 16,-2-2-34 0,-1-5 35-16</inkml:trace>
          <inkml:trace contextRef="#ctx0" brushRef="#br0" timeOffset="19808.6658">6176 198 157 0,'-11'29'148'0,"-5"-2"-39"16,7-7-95-16,3-4 97 15,6-5-102-15,0-1 1 16,0-3 4-16,0-1-1 16,3-3-1-16,4-1-6 15,0-4-4-15,7-5-6 0,0-4 0 16,4-2 1-16,-6-1 5 15,5-4 6-15,-3 2 5 16,3-2 7-16,-2 2 2 16,3-3 1-16,-4 4-4 15,2-1-4-15,-5 3-6 32,-1 3-4-32,-3 2-4 15,1 4-3-15,-5 4-4 0,1-2-4 0,-2 1-3 16,-2-1-4-16,0 2 2 15,1 0 2-15,-1 2 6 0,-4 7 4 16,-1 4 7-16,-4 10 4 16,-1 5 2-16,-3 15 2 15,3 2-3-15,1 14 1 16,1 3-3-16,5 16 0 16,1-2-1-16,2 8 3 15,1-11-2-15,0-8 0 16,-1-21-4-16,3-10-7 15,0-16-7-15,2-10-12 16,4-6-9-16,2-12-72 16,-3-8-39-16,0-10-13 15,-2-4-114-15</inkml:trace>
          <inkml:trace contextRef="#ctx0" brushRef="#br0" timeOffset="21468.1739">6580-569 347 0,'-7'12'113'0,"0"-2"22"0,-4 0-88 15,6-4-30-15,0 4-6 16,-1-1-4-16,0 3-8 15,-1 3-2-15,0 1 0 16,-1 0 0-16,3 2 0 16,2-1 2-16,-2 2-1 15,2-2 2-15,3-1 0 16,-1-5-1-16,5 0-1 0,4-2-3 16,0-1 2-16,4 0 0 15,4-1 0-15,-1 0 2 16,3 1 0-16,-4-1-4 15,5 3-3-15,-2 2 0 16,-3 0 0 0,-1-2 3-16,-2 2 2 0,-7-5 3 15,-2 2 1-15,-4-2 1 0,-4 5 1 16,-4 0 0-16,-6 7 4 16,-3-3 2-16,-9 9 3 15,-3-7 2-15,-12-2 2 16,5-6-3-16,-7-7-4 15,3-9-7-15,3-10-12 16,11-4-14-16,3-4-81 16,10 1-35-16,2-2-25 15,6 4-86-15</inkml:trace>
          <inkml:trace contextRef="#ctx0" brushRef="#br0" timeOffset="21500.1983">6592-607 412 0,'-1'14'121'0,"-4"-3"24"16,7-5-111-16,5-5-27 0,9-2-8 16,3-1-6-16,6-2-19 15,-3-2-25-15,8-6-93 16,-7-1 7-16,1-3-215 16</inkml:trace>
          <inkml:trace contextRef="#ctx0" brushRef="#br0" timeOffset="21540.5886">6973-622 390 0,'0'10'116'0,"-6"5"22"0,-3 0-107 0,6 2-28 0,2 1-14 16,2 8-44-16,5 1-50 15,1 8-32-15,1-3-41 16,3 2-13-16</inkml:trace>
          <inkml:trace contextRef="#ctx0" brushRef="#br0" timeOffset="21563.5255">7090-296 229 0,'12'2'102'0,"1"-5"16"0,-1-8-60 15,3-9-3-15,-2-5-16 0,2-12-9 0,-2 0-12 0,-1-5 1 16,-5 2-4-16,-3-2 2 15,-2 9-4-15,-7-1-1 16,-2 11-5-16,-12 1-1 16,-3 9-4-16,-9 2-3 15,-3 6-4-15,-4 5-10 16,4 4-8 0,-1 6-25-16,7 0-6 15,-1 2-19-15,7-3-46 0,-2-3-7 16,4-5-10-16,-8 1-3 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31:08.4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35BC8A-5502-4B27-BC07-7F9E90D6F7DD}" emma:medium="tactile" emma:mode="ink">
          <msink:context xmlns:msink="http://schemas.microsoft.com/ink/2010/main" type="writingRegion" rotatedBoundingBox="976,338 29446,689 29287,13607 817,13256"/>
        </emma:interpretation>
      </emma:emma>
    </inkml:annotationXML>
    <inkml:traceGroup>
      <inkml:annotationXML>
        <emma:emma xmlns:emma="http://www.w3.org/2003/04/emma" version="1.0">
          <emma:interpretation id="{D8598921-5FE3-446C-AC82-54D96C326A57}" emma:medium="tactile" emma:mode="ink">
            <msink:context xmlns:msink="http://schemas.microsoft.com/ink/2010/main" type="paragraph" rotatedBoundingBox="1380,689 7362,8 7516,1361 1534,2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A49B7-8EE3-4ED6-8548-2F73B6977DAA}" emma:medium="tactile" emma:mode="ink">
              <msink:context xmlns:msink="http://schemas.microsoft.com/ink/2010/main" type="line" rotatedBoundingBox="1380,689 7362,8 7516,1361 1534,2042"/>
            </emma:interpretation>
          </emma:emma>
        </inkml:annotationXML>
        <inkml:traceGroup>
          <inkml:annotationXML>
            <emma:emma xmlns:emma="http://www.w3.org/2003/04/emma" version="1.0">
              <emma:interpretation id="{2798903F-49D0-4BF7-B0A2-98827CCC348A}" emma:medium="tactile" emma:mode="ink">
                <msink:context xmlns:msink="http://schemas.microsoft.com/ink/2010/main" type="inkWord" rotatedBoundingBox="1380,689 2738,534 2892,1887 1534,2042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584-656 318 0,'-46'23'61'16,"4"0"31"-16,-1 17-101 15,7 7 1-15,-6 11 0 16,9 0 1-16,-3 12 0 16,4-9 5-16,-1 7-1 15,5-8 0-15,-2 6 1 16,3-12 1-16,-3 7 1 16,7-8 2-16,0 9 0 15,4-4 1-15,8 11-1 16,8-2 0-16,13 6-2 0,3-8-2 15,13-1 1-15,6-16 0 16,16-8 3-16,0-16 2 16,24-10 1-16,4-7 1 15,10-7 0-15,-6-3-3 16,8-4-1-16,-18-3 0 16,6-1 0-16,-13-3 0 15,10 3-1-15,-11-1 1 16,7 0-1-16,-9 2 0 0,6 4-2 15,-11 4-2-15,0 2-8 16,-12 5-6-16,-1 3-15 16,-11 4-8-16,-1-5-13 15,-13-2-1-15,-6-5-23 16,-7-7 7-16,-9-15-38 16</inkml:trace>
          <inkml:trace contextRef="#ctx0" brushRef="#br0" timeOffset="153.646">417-543 345 0,'-62'-7'89'0,"14"-1"27"15,3 0-92-15,29 3-22 16,6 3-4-16,10 7-1 16,11 3-4-16,8 7-1 15,16 10 3-15,9 5 4 0,18 12 1 16,1 4 0 0,7 17 0-16,-9 0 0 0,-1 19 1 15,-17-1 0 1,2 20-1-16,-14-6-4 0,3 19-39 15,-10-11-68-15,-7 15 6 16,-9-13-183-16</inkml:trace>
        </inkml:traceGroup>
        <inkml:traceGroup>
          <inkml:annotationXML>
            <emma:emma xmlns:emma="http://www.w3.org/2003/04/emma" version="1.0">
              <emma:interpretation id="{102B07E4-45C0-4902-94B4-FEBBE2489142}" emma:medium="tactile" emma:mode="ink">
                <msink:context xmlns:msink="http://schemas.microsoft.com/ink/2010/main" type="inkWord" rotatedBoundingBox="1820,780 7378,148 7490,1132 1932,176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97.5054">6051-140 339 0,'-20'-10'75'0,"4"0"29"0,1-5-107 15,8-1-11-15,-1-9 1 16,0-2 1-16,-4-9 3 15,-5-1 8-15,-8-9 12 16,-3 6-2-16,-13-5 6 16,-1 5 1-16,-14-1-1 15,-1 8-2-15,-9-2-2 16,4 8-5-16,-9 2-3 16,8 5-1-16,-8-1-3 15,8 6-3-15,-14-2-3 16,7 2 0-16,-13 0-3 15,9 4 2-15,-14-6 4 16,11 2 2-16,-7-3 2 16,11 3 4-16,-7-2-1 15,10 6-2-15,-8-1-1 0,5 6-1 16,-7 4-1-16,11 7 0 16,-9 3 1-16,11 7-1 15,-1 8-3-15,13 1 0 16,-8 12-4-16,12 2-2 15,-6 12-1-15,8-3 4 16,-3 14 1-16,6-6 4 16,-2 13 4-16,9-7-1 15,-2 11 0-15,8-13 0 0,3 5-2 16,8-15 0-16,-1-1 0 16,6-11 0-16,1-2 1 15,6-12 2-15,-2-5 1 16,7-6 1-16,2-2-3 15,1-8-2-15,1-1 1 16,1-1 0-16,0 0 8 16,0-1 3-16,0-4 4 15,-2-2 0-15,0-5-1 16,-1-1-8-16,-4-4-1 16,1-1-1-16,-4-5-1 15,-2 1-1-15,-1-6 1 16,-2 0-1-16,-7-7 1 15,1 2 0-15,-8-4 3 16,0 2 0-16,-10-3 0 16,3 3 0-16,-12-3 2 15,1 3-3-15,-13 1 1 0,2 2 2 16,-18-1 5-16,3 6 0 16,-13-1 3-16,4 1-2 15,-11 4-1-15,14 5-6 16,-14 1-1-16,8 9-3 15,-13 5-2-15,10 1 0 16,-15 5 0-16,10 4 0 0,-10 5-1 16,15 3 1-16,-8 4 0 15,13 5 0-15,-13 4-1 16,13 2 1-16,-12 6-1 16,14 3 0-16,-9 10-1 15,15 1 0-15,-6 8-3 16,16-3 0-16,-1 10-7 15,13-10-5-15,1 8-3 16,11-9-4-16,1 5-10 16,12-11-1-16,1 1-18 15,12-14-19-15,7-1-32 16,8-16-6-16,7-5-48 16</inkml:trace>
        </inkml:traceGroup>
      </inkml:traceGroup>
    </inkml:traceGroup>
    <inkml:traceGroup>
      <inkml:annotationXML>
        <emma:emma xmlns:emma="http://www.w3.org/2003/04/emma" version="1.0">
          <emma:interpretation id="{A68669BC-57AC-4776-A7B1-2B268C6C7A18}" emma:medium="tactile" emma:mode="ink">
            <msink:context xmlns:msink="http://schemas.microsoft.com/ink/2010/main" type="paragraph" rotatedBoundingBox="1464,1267 28208,1738 28145,5317 1401,4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0DE97-65AA-4052-83CA-86B25510F78C}" emma:medium="tactile" emma:mode="ink">
              <msink:context xmlns:msink="http://schemas.microsoft.com/ink/2010/main" type="inkBullet" rotatedBoundingBox="1464,1267 2717,1289 2679,3441 1426,3419"/>
            </emma:interpretation>
          </emma:emma>
        </inkml:annotationXML>
        <inkml:trace contextRef="#ctx0" brushRef="#br1" timeOffset="-224540.8537">271 0 237 0,'-4'3'46'0,"3"-3"24"15,2 3-69-15,3-3-2 16,1 2 4-16,0-2 2 16,-2 0 2-16,0-2 6 15,1 4 3-15,-4-4 6 16,1 4 7-16,-2-2 3 16,-4 7-4-16,-5 4 1 0,-2 4-7 15,-8 13-5-15,-3 9-4 16,-2 13 0-16,2 5 0 15,-2 23-2-15,7 1-2 16,-6 23-2-16,3-4-1 16,1 26-3-16,2-4-3 15,-2 27 1-15,8-11-1 16,4 7 1-16,3-30 0 0,5-10 1 16,5-38 0-16,5-10 0 15,1-21 0-15,9-5-2 16,2-9 1-16,9-1-1 15,3-5 1-15,14 1-1 16,-2-2-3-16,14-1-8 16,-4-4-8-16,11-5-18 15,-14-4-12-15,3-9-39 16,-17-9-34-16,-3-12-4 16,-16-4-82-16</inkml:trace>
        <inkml:trace contextRef="#ctx0" brushRef="#br1" timeOffset="-224286.937">131 953 249 0,'-6'5'81'16,"2"3"10"-16,6-1-73 15,10 6-2-15,4 3-13 16,7 8-2-16,4-1 0 16,8 13-6-16,-2-2-10 15,9 1-56-15,-3-2-21 0,6-3-20 16,-2-12-52-16</inkml:trace>
        <inkml:trace contextRef="#ctx0" brushRef="#br1" timeOffset="-223791.1986">1112 1691 320 0,'-16'10'89'0,"-1"-8"25"15,1 0-93-15,7 3-9 16,4 5-7-16,2 3-11 15,-2 10-3-15,-2 5-1 16,1 14-1-16,-3 3 3 0,-1 11 2 16,2-1 2-16,3 6 6 15,2-12 4-15,4-8 6 16,4-19 2-16,14-11 3 16,-1-16 0-16,10-11 0 15,4-8-4-15,4-10-2 16,-4-11-3-16,1-10-4 15,-8 5-3-15,-7-10-1 16,-11 11-1-16,-9-3-1 16,-8 14-4-16,-10-2-27 15,-1 14-26-15,-13 6-66 16,0 15-11-16,-1 13-130 16</inkml:trace>
      </inkml:traceGroup>
      <inkml:traceGroup>
        <inkml:annotationXML>
          <emma:emma xmlns:emma="http://www.w3.org/2003/04/emma" version="1.0">
            <emma:interpretation id="{DDF60E28-E137-4CF7-9109-83F896D8996B}" emma:medium="tactile" emma:mode="ink">
              <msink:context xmlns:msink="http://schemas.microsoft.com/ink/2010/main" type="line" rotatedBoundingBox="4464,1492 28205,1910 28145,5317 4404,4899"/>
            </emma:interpretation>
          </emma:emma>
        </inkml:annotationXML>
        <inkml:traceGroup>
          <inkml:annotationXML>
            <emma:emma xmlns:emma="http://www.w3.org/2003/04/emma" version="1.0">
              <emma:interpretation id="{5B4E281C-5231-411C-B0D6-62352060B5DC}" emma:medium="tactile" emma:mode="ink">
                <msink:context xmlns:msink="http://schemas.microsoft.com/ink/2010/main" type="inkWord" rotatedBoundingBox="4464,1492 5949,1518 5915,3470 4429,344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222997.6981">3402 227 367 0,'-10'27'86'15,"-5"8"31"-15,-2-2-105 0,1 18-12 16,2 9-2-16,-2 20-5 16,-3-2-1-16,-7 15 0 15,1-7 2-15,-7 12 3 16,6-10 4-16,-2 13 4 16,3-14 1-16,1 6 3 15,11-15 1-15,0 6 0 16,10-19-2-16,6 6-2 15,5-9-3-15,9 1-2 16,6-8-2-16,9 1-1 16,-4-16-1-16,8 1-3 15,-2-9-1-15,2-4-10 16,-3-8-4-16,5-3-4 16,-4-14 1-16,4-11-4 0,-8-12 5 15,0-17-15-15,-4-4-56 16,-4-11 11-16,-7 3-151 15</inkml:trace>
          <inkml:trace contextRef="#ctx0" brushRef="#br1" timeOffset="-222718.7365">3061 926 380 0,'-20'22'84'0,"-1"-6"34"16,13-7-112-16,8 2-6 15,8 1-1-15,7 4 1 16,0 3-1-16,8-1 1 16,2-3 0-16,10-2-5 15,3-5-6-15,10-1-17 16,-3-5-11-16,10-1-58 15,-6-1-16-15,5 2-17 16,-5 1-32-16</inkml:trace>
          <inkml:trace contextRef="#ctx0" brushRef="#br1" timeOffset="-222259.353">4081 1906 396 0,'3'24'87'0,"-3"-15"35"0,12-4-114 16,11-2-11-16,10 5-19 15,5-1-19-15,5-2-15 16,-6-3-14-16,1-9-19 16,-5-5 21-16,-1-12 42 15,-9-5 29-15,-1-6 38 16,-6 1 27-16,-1-10 5 15,-3 8-25-15,-2 3-14 0,-4 8-24 16,-1 7-7 0,-1 11-6-16,-6 9 4 0,-1 6 0 15,-6 17 2-15,-1 10-1 16,-3 26-2-16,-2 9-17 16,-5 18-45-16,2-7-44 15,-8 9-13-15,4-19-98 16</inkml:trace>
        </inkml:traceGroup>
        <inkml:traceGroup>
          <inkml:annotationXML>
            <emma:emma xmlns:emma="http://www.w3.org/2003/04/emma" version="1.0">
              <emma:interpretation id="{81D79191-7278-41C0-8AA5-F5379BE16710}" emma:medium="tactile" emma:mode="ink">
                <msink:context xmlns:msink="http://schemas.microsoft.com/ink/2010/main" type="inkWord" rotatedBoundingBox="7222,1728 12426,1820 12370,5039 7165,4947">
                  <msink:destinationLink direction="with" ref="{D50E4EF4-2529-4F30-AA6F-5ED6FD25D517}"/>
                  <msink:destinationLink direction="with" ref="{B166CE87-91FE-4F68-BB82-90B826E416A1}"/>
                  <msink:destinationLink direction="with" ref="{DE7677A0-F5D0-4216-948A-963508AB540C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218557.7046">9438 1109 312 0,'-12'18'63'0,"-3"-6"32"0,5-1-94 16,7 6-4-16,8 1 0 15,7 2 0-15,6 3-2 16,8 0-10-16,6-4-5 15,10-4-7-15,1-7-3 16,11-6-31-16,3-6-16 16,6 1 5-16,-7 5-33 0,14 6 56 15</inkml:trace>
          <inkml:trace contextRef="#ctx0" brushRef="#br1" timeOffset="-218893.3489">9951 702 135 0,'-15'3'134'0,"-7"2"-30"15,2-1-81-15,-1 4 81 16,1 4-94-16,-7 6-3 15,2 3-9-15,-4 11 0 16,-1-1 1-16,-7 4 1 16,7 0 1-16,-5 3 0 0,6-3 2 15,-6 5 1-15,8-3 0 16,-6 11 2-16,5-2-2 16,-2 16 1-1,7-4-2-15,-2 18-2 0,8-8-1 16,5 15-1-16,7-6-1 15,10 9-4-15,10-16-3 16,10 4-6-16,4-21-1 16,14-4-3-16,2-20 5 15,9-7-1-15,-4-14 6 16,12-4-9-16,-8-8-9 16,8-4-59-16,-12-2 1 0,3-8-31 15,-5-4 11-15</inkml:trace>
          <inkml:trace contextRef="#ctx0" brushRef="#br1" timeOffset="-217924.4894">10773 1937 117 0,'-10'3'86'0,"-2"1"-14"0,7-4-36 0,5 5-7 16,3 6-26-16,6 9-5 16,2 10-3-16,11 15 3 15,1 1 0-15,5 8-2 16,1-8-9-16,0-4-1 16,-7-16 0-16,-4-6 9 15,-8-10 16-15,-3-3 38 16,-7-6 29-16,-8 3-21 15,-4-3-25-15,-10 4 5 0,-4 2-26 16,-17 10-27-16,-5-1 19 16,-17 11 7-16,0-2-41 15,-10 11-82-15,7-1 9 16,-5 8-201-16</inkml:trace>
          <inkml:trace contextRef="#ctx0" brushRef="#br1" timeOffset="-218160.8532">10580 1814 235 0,'7'7'57'16,"4"0"19"-16,6-2-66 16,8 5-12-16,3-1-5 0,4 3-31 15,-4 1-30-15,-2 4-8 16,-9-5-36-16,-5-2 38 16</inkml:trace>
          <inkml:trace contextRef="#ctx0" brushRef="#br2" timeOffset="-19534.0941">7291 1408 512 0,'-48'8'114'0,"-8"3"45"15,4 6-150-15,3 15-16 16,9 7-1-16,-15 30-1 16,-2 9 1-16,-17 33 1 15,-1 3 6-15,-20 21 0 16,2-12 2-16,-11 11 0 15,11-21-1-15,-5 12 1 16,23-23 0-16,5 3 0 0,21-22 1 16,14-2 0-16,22-21 0 15,13-2-2-15,16-11-2 16,22-1-1-16,12-8-1 16,25 2 1-16,8-7 0 15,28 2 0-15,-5-8 1 16,20 1 0-16,-11-11-1 15,20-2-1-15,-19-9-2 16,22-6-1-16,-21-3 0 16,15-2 2-16,-21-2-3 0,13 1 1 15,-21 2-60-15,18 6-74 16,-14 1 2-16,7 1-208 16</inkml:trace>
          <inkml:trace contextRef="#ctx0" brushRef="#br2" timeOffset="-21102.9346">7208 1589 347 0,'-20'-24'100'0,"-6"6"27"0,1 13-98 16,-3 15-11-16,0 12-7 16,-14 24-3-16,-1 14-4 15,-19 31 0-15,-1 9 1 0,-13 23 2 16,5-12 0-16,-9 20-1 16,14-15-2-16,-4 17 0 15,17-17-2-15,3 17-1 16,13-22 1-16,7 9 5 15,20-29 1-15,15 0 2 16,20-16 0-16,33 1 1 16,17-17-6-16,30-1-1 15,6-17-2-15,23-14-1 16,-11-21-3-16,20-17-2 16,-17-13-3-16,12-9-1 15,-22 3-1-15,14 6-50 16,-26 10-85-16,4 13 12 15,-23 12-246-15</inkml:trace>
          <inkml:trace contextRef="#ctx0" brushRef="#br2" timeOffset="-22606.6423">7295 1869 467 0,'-15'-17'99'0,"-13"6"45"0,3 1-134 16,16 8-14-16,-1 14-2 16,0 11-1-16,-10 20-5 15,-6 14-3-15,-16 14 7 16,-1-1 2-16,-17 9 4 16,-1-9 5-16,-14 12 5 15,7-8 2-15,-10 19 3 16,17-6 0-16,-1 11 1 15,23-12-6-15,9 7 0 16,23-18-4-16,15 6-2 16,12-11-1-16,15-1-1 15,5-14 0-15,16-2-4 16,-2-18-1-16,15-3-5 16,-2-12-4-16,11-7-3 15,-7-8-2-15,15-12-36 0,-6-6-55 16,13-9-25-16,-7-4-45 15,6-6-14-15</inkml:trace>
          <inkml:trace contextRef="#ctx0" brushRef="#br1" timeOffset="-220450.4148">7012 2068 271 0,'0'5'75'0,"0"-3"28"15,-1 1-78-15,-1-3 1 0,-1 0 2 16,1 0-10-16,4-3-2 15,4-2 0-15,3-3 2 16,4 1-2-16,5-3-4 16,-1 0-2-16,1-5-3 15,-1 5-5-15,-1 0-1 16,-2 4-2-16,1-1-3 16,-7 4-2-16,0 3 1 15,-3 3 0-15,2 9 2 16,-6 1 5-16,1 13 1 15,-4 1 0-15,-4 8 0 16,-4 0-1-16,-3 5-1 16,-1-4-1-16,-2 9 1 15,-1-7-1-15,-3 7 1 0,5-4-1 16,-3 6 1-16,6-7 1 16,1 1 0-16,6-8 1 15,8 1 1-15,7-8-1 16,10 2-1-16,3-8-4 15,14 0-32-15,-1-11-96 16,12-8-1-16,2-14-62 16,13-17 31-16</inkml:trace>
          <inkml:trace contextRef="#ctx0" brushRef="#br2" timeOffset="-23087.4329">10665 2996 447 0,'-10'0'95'16,"-3"0"44"-16,4-1-130 0,6 2-16 16,5-1-8-16,-4 0 11 15,0-1-1-15,-4-1-1 16,-1-5 9-16,-10-1 9 15,-1 0-10-15,-7-6 2 16,-1 0 1-16,-13-8 1 16,3-1 0-16,-14-6 1 15,2 1-1-15,-10-5 0 16,5 5-2-16,-12-9 0 16,9 2-1-16,-16-6-2 15,7 1-3-15,-13-10-3 16,7 7 0-16,-17-5-2 15,7 5-1-15,-14-7 0 16,9 5 3-16,-9-3 1 16,12 7 2-16,-8-1 1 0,11 6 3 15,-18-4-1 1,8 8-1-16,-16-1-1 0,7 3-1 16,-16 7 0-16,15 10 0 15,-12 3 1-15,10 10 0 16,-14 10 1-16,13 3-1 15,-8 13 1-15,13 4-1 16,-7 10-2-16,16 0 2 0,-11 10 1 16,14-5 1-1,-10 11 4-15,18-6 3 0,-2 6 1 16,20-6-2-16,4 5-2 16,19-9-3-16,4 9-3 15,13-5-4-15,3 10-11 16,9-4-9-16,3 4-23 15,7-15-20-15,-1 0-68 16,3-16 5-16,-3 0-138 16</inkml:trace>
          <inkml:trace contextRef="#ctx0" brushRef="#br1" timeOffset="-221124.9147">5797 1414 468 0,'-18'10'93'0,"5"-5"47"0,21-7-141 16,15-3-1-16,10-1-1 16,17-2-1-16,3-2-41 0,5 0-95 15,-9 3 18-15,7 2-261 16</inkml:trace>
          <inkml:trace contextRef="#ctx0" brushRef="#br1" timeOffset="-221427.6467">6267 471 366 0,'-5'-3'102'0,"0"0"26"16,2 3-101-16,1 3-19 15,4 2-6-15,1 0-3 16,2 5-4-16,-2 6 0 16,-3-2 2-16,-3 7 3 15,-5 1 2-15,-9 11 6 0,-3 0 2 16,-5 14 2-16,-1 4-2 15,-4 16-1-15,5-3-3 16,-5 19-3-16,7-3-2 16,-2 16-1-16,5-8-1 15,-5 15-2-15,5-10 0 16,-1 9-1-16,2-18 1 16,4 4 0-16,9-18 3 15,6-5 2-15,11-17 0 16,11-3 2-16,8-17-1 15,13 2 2-15,2-10-1 0,18 0-1 16,-5-10-2-16,12-4-7 16,-7-9-7-16,8-10-36 15,-16-11-89-15,-2-12 13 16,-15-7-230-16</inkml:trace>
          <inkml:trace contextRef="#ctx0" brushRef="#br2" timeOffset="-16437.3832">6833 1190 494 0,'-31'8'109'0,"-6"1"44"15,9-4-146-15,6 13-14 16,9 7-6-16,-2 13-9 16,0 8-3-16,-8 14-1 0,0-8 9 15,-11 7 7-15,1-7 11 16,-12 4 11-16,4-11 4 16,-9 13 7-16,5-5 2 15,-6 14-6-15,8-2-6 16,1 21-3-16,11-8-7 15,2 22-6-15,13-6 2 16,4 21-1-16,7-9-1 16,5 22-1-16,7-14 1 0,3 13-1 15,5-20 2-15,8 11 1 16,2-23 0-16,13 10 1 16,4-19 0-16,19 3 2 15,4-20 1-15,21-6 2 16,2-24 0-16,18-4 2 15,-8-15-2-15,22-6 0 16,-11-9-2-16,26-12-2 16,-9-10 0-16,18-18-2 15,-14-9 1-15,14-23-1 16,-22-8 1-16,12-17 0 16,-21 2 1-16,6-20 0 15,-21 7 0-15,2-26 0 16,-24 6 1-16,-1-31 1 15,-22 16 2-15,-8-17 1 16,-22 24 2-16,-16-11 2 0,-15 27 1 16,-21-10-1-16,-10 26-1 15,-20-11-2-15,-5 24-3 16,-24 0-3-16,-2 19-1 16,-26-1-2-16,0 20 1 15,-21 7-1-15,8 12 2 16,-17 8 0-16,15 11 1 15,-20 10-1-15,18 6 1 0,-13 14-1 16,18 7-1-16,-8 14 1 16,21 4-1-16,-9 13 0 15,24 0-2-15,-3 10-1 16,24-4-2-16,4 12 1 16,20-5 0-16,5 21 1 15,20-8 3-15,7 18-1 16,15-11 2-16,13 15 0 15,11-16 0-15,18 13 1 16,9-12 0-16,20 15 0 16,3-9 1-16,24 7-1 15,-2-11 0-15,20 2 0 16,-7-17-1-16,20-2 0 16,-15-21 0-16,21-7-1 15,-11-18 1-15,17-7-1 16,-17-13 1-16,13-7 0 0,-21-6 0 15,15-12 0-15,-20-11-1 16,17-18 1-16,-16-9-1 16,12-21 1-16,-23-3 0 15,5-22 0-15,-23 1 0 16,-4-18 1-16,-22 11 3 16,-10-15 4-16,-19 19 2 15,-15-17 0-15,-11 14 0 16,-16-21-2-16,-9 14-5 0,-19-9-2 15,-7 17-1-15,-22-3-1 16,-8 22 0-16,-24-4 0 16,1 16-1-16,-22 7 1 15,5 21 0-15,-22 12 0 16,13 24 0-16,-25 13-1 16,16 15 1-16,-16 20-2 15,22 8-2-15,-17 16-1 16,25 6 0-16,-12 18 0 15,23-2 2-15,-1 26 0 16,30-4 1-16,0 23-1 16,24-10 1-16,11 23 0 15,16-17 2-15,18 19 0 16,19-22 2-16,21 11 0 16,14-26 1-16,21 1-1 0,5-27 0 15,25-2 0-15,5-21-1 16,32-4 1-16,-2-21 0 15,31-8 0-15,-10-17-1 16,27-12 0-16,-18-13 1 16,23-10-1-16,-23-5 0 15,16-13 1-15,-26 0-1 16,15-15 0-16,-27-4-1 16,10-21 1-16,-25 2 0 0,1-27-1 15,-28 2 2-15,-6-22-1 16,-23 12 1-16,-10-20 1 15,-24 18 2-15,-16-17 2 16,-18 18 2-16,-23-6 0 16,-11 16-1-16,-24-2-1 15,-7 24-2-15,-27 2-2 16,-4 15-2-16,-29 10-5 16,3 22-2-16,-22 11 1 15,10 18 0-15,-22 17 0 16,20 15 5-16,-17 16 1 15,25 7-1-15,-9 16-3 16,31 2-4-16,-4 22-14 16,30 2-19-16,3 29-127 0,29 6 23 15,8 27-311-15</inkml:trace>
        </inkml:traceGroup>
        <inkml:traceGroup>
          <inkml:annotationXML>
            <emma:emma xmlns:emma="http://www.w3.org/2003/04/emma" version="1.0">
              <emma:interpretation id="{451C2179-9127-4160-8170-E953466D6092}" emma:medium="tactile" emma:mode="ink">
                <msink:context xmlns:msink="http://schemas.microsoft.com/ink/2010/main" type="inkWord" rotatedBoundingBox="14314,2016 15797,2042 15761,4093 14278,4067">
                  <msink:destinationLink direction="with" ref="{D50E4EF4-2529-4F30-AA6F-5ED6FD25D517}"/>
                  <msink:destinationLink direction="with" ref="{B166CE87-91FE-4F68-BB82-90B826E416A1}"/>
                  <msink:destinationLink direction="with" ref="{DE7677A0-F5D0-4216-948A-963508AB540C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215856.6064">12923 1429 377 0,'-27'17'104'0,"4"-4"24"16,13-6-108-16,13-1-11 15,10-2-7-15,12 1-2 16,7 1 0-16,9 1 0 16,-1-2-3-16,10 1-12 15,-2 1-12-15,9 0-42 0,-4 1-21 16,15 4-35-16,-9-2-25 15,15 5-10 1</inkml:trace>
          <inkml:trace contextRef="#ctx0" brushRef="#br1" timeOffset="-216181.3734">13514 757 334 0,'-12'1'99'0,"4"-1"14"15,3-1-95-15,5 1-14 16,-2-2-13-16,4 4 6 0,-1-2 0 15,-2 1 3-15,-1 1 2 16,2-2 1-16,-8 3 0 16,-2 1 0-16,-10 4-1 15,-2 5 0-15,-9 7 3 16,-3 2 4-16,-2 11 0 16,6 2 2-16,-6 11-1 15,6 1-3-15,-2 16-2 16,7 2-3-16,-5 18-1 15,4-4-2-15,-6 18 0 16,4-8 0-16,-4 13 0 16,6-9 1-16,-1 18 1 15,7-8-1-15,4 10 1 16,4-15 0-16,6 4 0 16,2-19 0-16,8-8-1 15,4-18 0-15,7-13-1 16,5-17 0-16,15-12-1 15,3-13 0-15,17-11-6 0,1-4-1 16,15-7-10-16,-3-1-15 16,9-6-59-16,-14 2-25 15,-2-3-22-15,-14-4-60 16</inkml:trace>
          <inkml:trace contextRef="#ctx0" brushRef="#br1" timeOffset="-215386.4463">14118 2060 233 0,'1'12'12'0,"-2"8"36"0,-3 3-67 15,-4 3 14-15,-3 3 23 16,-6 4 21-16,-1-7 10 15,-4 8 1-15,6-6-14 16,1 8-8-16,1-4-16 16,6 4-8-16,3-4-4 15,5 1-1-15,5-5 1 16,5 7-2-16,7-5-2 0,9 0-16 16,6-5-19-1,6-2-61-15,3-10-2 0,9-8-134 16</inkml:trace>
          <inkml:trace contextRef="#ctx0" brushRef="#br1" timeOffset="-215143.9074">14330 2407 404 0,'-33'50'101'0,"10"-4"30"15,3 12-122 1,15-1-33-16,2 13-107 0,-2-9 21 16,-7 10-269-16</inkml:trace>
        </inkml:traceGroup>
        <inkml:traceGroup>
          <inkml:annotationXML>
            <emma:emma xmlns:emma="http://www.w3.org/2003/04/emma" version="1.0">
              <emma:interpretation id="{2FACBF21-E50D-4E71-AD37-08C755E367C0}" emma:medium="tactile" emma:mode="ink">
                <msink:context xmlns:msink="http://schemas.microsoft.com/ink/2010/main" type="inkWord" rotatedBoundingBox="18082,2075 19886,2106 19847,4282 18044,4250">
                  <msink:destinationLink direction="with" ref="{B166CE87-91FE-4F68-BB82-90B826E416A1}"/>
                  <msink:destinationLink direction="with" ref="{DE7677A0-F5D0-4216-948A-963508AB540C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212065.5047">17808 2261 315 0,'-6'2'90'16,"-3"-6"23"-16,1 4-94 16,6 0-10-16,4 4-3 15,-2-1-11-15,2 0 1 16,-1-1 3-16,-1-1 1 15,0-1 0-15,0 2 2 16,2-2 3-16,-7 7 3 16,-2-1 1-16,-4 11 4 15,-6 3-1-15,-6 8-1 16,5-1-2-16,-1 6-2 16,8-2-3-16,7 4-3 15,8-3-1-15,11 4-1 16,3-1 0-16,7 5 1 0,-2-5-1 15,5 3 1-15,-8-10 0 16,0 1 1-16,-8-6 0 16,-2 0 0-16,-5-3 0 15,-4 0 0-15,-1-3 0 16,-1-3 0-16,-3 0 0 16,-1 1 0-16,0-4 0 15,-6 4 0-15,-2-3-1 0,-7-2 1 16,-5-4 0-16,-10 4-1 15,2-3-3-15,-12 3-14 16,2-2-17-16,-4-1-79 16,4-5-13-16,-2-9-38 15,14-5-11-15</inkml:trace>
          <inkml:trace contextRef="#ctx0" brushRef="#br1" timeOffset="-211808.5011">17856 2163 351 0,'55'-27'87'0,"-12"-3"31"16,19-4-100-16,4 7-10 15,6 2-1-15,-14 7-5 16,0 11-7-16,-13 7-17 16,-2 9-97-16,-10 4 22 15,2 3-250-15</inkml:trace>
          <inkml:trace contextRef="#ctx0" brushRef="#br1" timeOffset="-213736.0735">16663 1600 421 0,'-20'-3'125'0,"7"1"22"15,13 2-114-15,15 5-28 16,9 2-10-16,8 8-17 16,5 0-26-16,9 13-63 15,-6 0-6-15,3 5 2 16,-5 0 25-16,2 2 58 16,-10-8 78-16,1-9 22 15,-2-8 1-15,9-7-8 0,-3-8-45 16,13-11-98-1,-2-1 11-15,17-11-226 0</inkml:trace>
          <inkml:trace contextRef="#ctx0" brushRef="#br1" timeOffset="-214092.1857">17202 813 305 0,'4'2'113'0,"-6"-2"-5"16,4-2-105-16,-2 2-91 15,1 2-27-15,-1 0-1 16,-5 6 48-16,-3 3 57 0,-5 4 49 15,-6 7 28-15,-5 5 12 16,0 1-36-16,-6 10-15 16,4 0-10-16,-4 10 4 15,3-1-7-15,-2 11-2 16,5 0-1-16,-4 13-1 16,8-8-5-16,-5 14 0 15,5-9 0-15,-1 8 2 16,6-6 2-16,-3 6 10 15,6-6 2-15,0 13 2 16,7-12-2-16,0 9-3 16,7-10-8-16,6-2 1 15,4-15-2-15,10-1 1 16,2-18-3-16,11-2 0 16,2-9-3-16,9-5-1 15,-4-8-3-15,9-5-7 16,-8-8-6-16,7-5-9 0,-8-6-8 15,4-7-59-15,-9-1-36 16,-4-4-8-16,-13 1-108 16</inkml:trace>
        </inkml:traceGroup>
        <inkml:traceGroup>
          <inkml:annotationXML>
            <emma:emma xmlns:emma="http://www.w3.org/2003/04/emma" version="1.0">
              <emma:interpretation id="{86079B60-0E41-48C0-A7F5-4516CE6AB899}" emma:medium="tactile" emma:mode="ink">
                <msink:context xmlns:msink="http://schemas.microsoft.com/ink/2010/main" type="inkWord" rotatedBoundingBox="21727,2165 23274,2192 23239,4173 21693,4146">
                  <msink:destinationLink direction="with" ref="{B166CE87-91FE-4F68-BB82-90B826E416A1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211142.6247">20722 901 303 0,'-17'4'125'0,"-1"-4"10"0,6-2-76 16,7 0-27-16,0 2-11 15,5 2-16-15,-1 0-5 16,1 3-1-16,-4 6 1 15,1 7-1-15,-5 16 1 16,-4 5 0-16,-13 20 0 16,-3 5 0-16,-12 19 0 15,-1-1 0-15,-11 24 1 16,7-7-1-16,1 23 1 16,10-11 0-16,4 10-1 15,12-21 1-15,7 4-1 16,9-26-1-16,10-1-1 15,11-21-1-15,15-1-4 16,10-19-1-16,15-2-13 16,3-13-12-16,11-4-23 15,-8-12-3-15,11-5-3 0,-15-8 11 16,6-11 9-16,-11-2 17 16,6-9-46-16,-13-2 16 15,3-11-130-15</inkml:trace>
          <inkml:trace contextRef="#ctx0" brushRef="#br1" timeOffset="-210857.5466">20385 1454 387 0,'21'-8'85'0,"13"1"37"0,19 4-117 16,3 8 0-16,19 8-27 15,-4 9-34-15,4 9-66 16,-10 2-12-16,-6 6-135 15</inkml:trace>
          <inkml:trace contextRef="#ctx0" brushRef="#br1" timeOffset="-210126.394">21816 2013 233 0,'-12'-1'136'0,"-3"-1"-10"15,4-3-39-15,-1 2-57 0,5 5-13 16,-3 4-5-16,0 4-9 16,-9 7-1-16,-1 4 0 15,-9 6 1-15,3-1-1 16,-9 6-1-16,5-2 1 0,-6 5 3 16,2-5 0-1,-2 3 4-15,6-3 0 0,0 6 0 16,9-1-4-16,-1 13-1 15,7 0-4-15,0 12 0 16,5-2-1-16,2 10 0 16,3-13 0-16,3 3 0 15,7-16 0-15,5-6-1 16,3-13 0-16,4-6 0 16,3-9 1-16,3-6 0 15,2-9 0-15,5-9 1 16,0-4 1-16,5-13 1 15,-4-1-1-15,7-7 0 16,-3 1-1-16,3-5 1 16,-6 9-1-16,-4 1 1 15,-11 8 0-15,-7 7 0 16,-12 7 1-16,-13 5-2 16,-6 3-4-16,-14 8-27 15,-3 4-47-15,-14 11-63 0,9 4-20 16,-5 6-122-16</inkml:trace>
        </inkml:traceGroup>
        <inkml:traceGroup>
          <inkml:annotationXML>
            <emma:emma xmlns:emma="http://www.w3.org/2003/04/emma" version="1.0">
              <emma:interpretation id="{4F56E2E0-AA27-41DE-BDDF-1C58A163950E}" emma:medium="tactile" emma:mode="ink">
                <msink:context xmlns:msink="http://schemas.microsoft.com/ink/2010/main" type="inkWord" rotatedBoundingBox="26211,2424 28195,2459 28164,4191 26180,415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172787.5419">26169 2038 310 0,'21'5'82'0,"9"-1"25"0,5 1-93 16,8 3-3-16,-5-1-6 15,7-1-9-15,-5 4-2 0,-3-1-1 16,-8 0 2-16,-4 1-3 15,-11 0 5-15,-6 4 7 16,-10-1 3-16,-14 7 6 16,-6 5 5-16,-16 10 5 15,-5 3-2-15,-7 12 0 16,5 3-4-16,-3 8-1 16,10-1-7-16,0 11-2 15,4-6-6-15,6 6-1 16,7-11-3-16,-1-5 0 15,9-15-1-15,1-12 1 16,5-13-1-16,2-7-6 16,2-4-10-16,2-3-35 15,1-1-28-15,3-5-43 16,0-3-23-16,2-12-43 0</inkml:trace>
          <inkml:trace contextRef="#ctx0" brushRef="#br1" timeOffset="-172585.2668">26127 2455 269 0,'0'0'72'15,"9"7"18"-15,4 1-75 16,7 5-11-16,5 2-5 16,13 5-1-16,0-3 1 0,15 1 1 15,4-5 0-15,14 4-23 16,-1-5-53-16,6 2-14 15,-11-5-37-15,4 2-2 16</inkml:trace>
          <inkml:trace contextRef="#ctx0" brushRef="#br1" timeOffset="-173441.8152">24759 1906 362 0,'7'3'78'0,"8"-3"34"16,5-2-104-16,15-3-10 16,8 0 2-16,12 0-2 15,-1-1-3-15,13-3 0 0,-4 3 0 16,12-6-4-16,-2 4-4 15,18-2-32-15,-6 0-48 16,9-7-14-16,-9 4-41 16,0-4 23-1</inkml:trace>
          <inkml:trace contextRef="#ctx0" brushRef="#br1" timeOffset="-173798.4299">25136 1167 134 0,'-5'-5'112'0,"5"3"-37"0,0 2-84 16,0-1 79-16,-2 1-83 15,4 0 6-15,-2 1 11 16,0-1 6-16,0 0 1 15,0 0-1-15,2 0-5 16,-2 2 1-16,-2-2 6 16,-1 8 12-16,-1 7 4 0,-2 13 1 15,-4 7-3-15,-3 17-8 16,-1-3-14 0,-6 16-1-16,2-7-2 0,-3 10-1 15,-1-6 1-15,-3 16 1 16,5-10 0-16,-5 8 1 15,5-6 2-15,2 5 0 16,6-19-1-16,9-3 2 16,13-13 0-16,8-3 1 15,9-11-1-15,11 1 0 16,0-6-2-16,12 3-2 16,-2-6 0-16,10-2-1 15,-3-2-1-15,12-3 0 16,-9-2 0-16,8-3-2 15,-8 3-2-15,0-6-1 16,-13 0-2-16,0-1-1 0,-14-4 2 16,3-8-8-16,-13 0-6 15,2-8-74-15,-8-2-21 16,-3-11-26-16,-9-1-57 16</inkml:trace>
        </inkml:traceGroup>
      </inkml:traceGroup>
    </inkml:traceGroup>
    <inkml:traceGroup>
      <inkml:annotationXML>
        <emma:emma xmlns:emma="http://www.w3.org/2003/04/emma" version="1.0">
          <emma:interpretation id="{F4CDB319-525B-4ACE-AB85-8A32BF173218}" emma:medium="tactile" emma:mode="ink">
            <msink:context xmlns:msink="http://schemas.microsoft.com/ink/2010/main" type="paragraph" rotatedBoundingBox="4535,4474 29396,4780 29369,6938 4508,66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8FE375-5D8F-4AE1-9A96-CFBD0CFE4E87}" emma:medium="tactile" emma:mode="ink">
              <msink:context xmlns:msink="http://schemas.microsoft.com/ink/2010/main" type="line" rotatedBoundingBox="4535,4474 29396,4780 29369,6938 4508,6631"/>
            </emma:interpretation>
          </emma:emma>
        </inkml:annotationXML>
        <inkml:traceGroup>
          <inkml:annotationXML>
            <emma:emma xmlns:emma="http://www.w3.org/2003/04/emma" version="1.0">
              <emma:interpretation id="{82A860BB-6981-46E3-AE4F-EFC07D4E6443}" emma:medium="tactile" emma:mode="ink">
                <msink:context xmlns:msink="http://schemas.microsoft.com/ink/2010/main" type="inkWord" rotatedBoundingBox="4535,4474 5640,4487 5617,6372 4511,635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204905.8307">3710 3430 254 0,'2'-22'78'0,"0"0"19"15,3 4-69-15,0 5-6 16,0 0 1-16,-4 3-10 0,-1-4-1 16,-1 1-3-16,1-5-2 15,-4 0-5-15,-1-1 0 16,-1 4 3-16,-8 2 5 16,-2 6 4-16,-6 1 2 15,-1 6-1-15,-7 6-3 16,0 8-7-16,-8 14-4 15,2 7-2-15,-9 20-1 16,3 6 0-16,-4 15 1 16,6 2 0-16,-3 15 1 15,3-3 1-15,0 20 0 16,12-4 0-16,-2 18-1 16,10-9 1-16,3 4 0 15,4-19-1-15,2 1 1 16,4-23-1-16,2 5 1 0,7-16-1 15,4-1 1-15,6-13-1 16,8 0-1-16,3-9 1 16,7-3 0-16,1-11-1 15,9-4 3-15,-2-7 2 16,16-9 1-16,-1-10 1 16,16-14 0-16,0-7-1 15,7-16 0-15,-10-6-1 16,7-15 1-16,-16-2 1 15,8-13 1-15,-11 7-1 0,8-17 1 16,-11 8-1-16,4-11 1 16,-14 11 2-16,-4-10 1 15,-17 12 1-15,-12-6 2 16,-9 14-2-16,-13-6-3 16,-6 7-2-16,-11-9-2 15,-1 4-3-15,-9-19-1 16,4 1-2-16,-1-12 0 15,10 16-1-15,3 5 1 16,8 23 1-16,4 12 2 16,1 20 1-16,-4 9-3 15,-1 13-5-15,-6 22-18 16,-4 19-33-16,-11 36-98 16,-8 16 6-16,-26 17-229 15</inkml:trace>
        </inkml:traceGroup>
        <inkml:traceGroup>
          <inkml:annotationXML>
            <emma:emma xmlns:emma="http://www.w3.org/2003/04/emma" version="1.0">
              <emma:interpretation id="{278F9469-FA4C-4B8E-B5A6-7DB8E446768E}" emma:medium="tactile" emma:mode="ink">
                <msink:context xmlns:msink="http://schemas.microsoft.com/ink/2010/main" type="inkWord" rotatedBoundingBox="7482,4679 8594,4693 8573,6317 7462,630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198638.5063">6825 3539 282 0,'-8'-3'65'16,"-4"-2"26"-16,4 0-85 0,-2-2-1 15,0 6-3-15,-7-3-3 16,2 6 0-16,-8 1 4 16,1 2 1-16,-4 2 1 15,-1 1 2-15,-6 4 2 16,3-1-2-16,-8 8 3 16,3-1 1-16,-6 5 3 15,4-1-2-15,-8 6 1 16,7 2-4-16,-7 11-2 15,7 1-2-15,-3 11 0 16,6 0-2-16,0 10 0 16,8-6-1-16,1 12-1 15,7-6-1-15,1 9 0 16,5-11 0-16,1 7 0 16,4-8 1-16,5 3 0 0,4-10 0 15,4 7 0-15,4-8 1 16,4 2 1-16,3-7 2 15,4 9 0-15,2-11 1 16,11 2-2-16,2-9 0 16,7 2-2-16,-1-14-1 15,12-1 2-15,-5-8 1 16,9-7 1-16,-4-12 0 16,10-6 1-16,-10-4-1 15,7-8 0-15,-12-5 0 16,7-10 0-16,-12-1-1 0,7-19 0 15,-10-1-2-15,3-14 0 16,-7 0-1-16,1-11 0 16,-9 6 0-16,2-13 0 15,-7 10 0-15,-1-10-1 16,-7 8 1-16,0-9 0 16,-9 12-1-16,-2-7 1 15,-6 14 0-15,-5 0 0 16,-4 14 3-16,-8 1 3 15,-4 12 1-15,-5 0 2 16,1 8-1-16,-4 0-1 16,6 10-4-16,-2 2-3 15,7 6-2-15,-3 4-7 0,3 8-5 16,-8 8-22-16,3 12-84 16,-11 20-25-16,-1 8-35 15,-33 20-52-15</inkml:trace>
        </inkml:traceGroup>
        <inkml:traceGroup>
          <inkml:annotationXML>
            <emma:emma xmlns:emma="http://www.w3.org/2003/04/emma" version="1.0">
              <emma:interpretation id="{35736743-65ED-448B-BDBF-11978E2AE2E3}" emma:medium="tactile" emma:mode="ink">
                <msink:context xmlns:msink="http://schemas.microsoft.com/ink/2010/main" type="inkWord" rotatedBoundingBox="10480,5150 16098,5219 16078,6774 10461,670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192639.4429">13167 4014 463 0,'15'0'83'15,"4"-3"51"-15,13 1-138 16,19 2-6-16,3 7 2 16,17 4-29-16,-3 7-33 15,7 7-64-15,-14-1-14 0,-3-1-120 16</inkml:trace>
          <inkml:trace contextRef="#ctx0" brushRef="#br1" timeOffset="-192122.8565">14330 4167 479 0,'-43'20'118'0,"-2"-12"37"15,7-3-135-15,22 2-23 16,7 11-7-16,1 5-5 16,1 24-6-1,-3 9-1-15,-3 17 3 0,0 0 5 16,-1 17 3-16,3-9 7 15,-2 15 2-15,6-6 2 16,0 11 5 0,7-18 5-16,7 0-2 0,10-18 0 0,7-2 1 15,6-16-6-15,12-4-5 16,1-18 2-16,7-9-1 16,-5-16-1-16,6-18 1 15,-8-12 0-15,4-20 2 16,-9-11 5-16,-3-27 7 15,-7 0 3-15,-3-23 3 16,-10 4-3-16,1-15-4 16,-4 12-5-16,-4-16-5 15,-6 20-1-15,-5-1-1 16,-7 28 1-16,-9 1-3 16,-2 26 0-16,-2 6-6 15,-1 17-5-15,-5 10-50 16,2 19-91-16,-11 28 10 15,-2 15-250-15</inkml:trace>
          <inkml:trace contextRef="#ctx0" brushRef="#br1" timeOffset="-192986.0485">13122 4057 374 0,'-15'0'92'0,"2"0"35"16,1-3-110-16,4 3-4 15,4 3-5-15,3 2-4 16,-8 0-7-16,-2 12-4 16,-4 6-2-16,-7 10-1 15,4 2 1-15,-7 15 2 16,3-4 3-16,1 11 3 15,4-4 2-15,4 7 0 16,10-9 1-16,6 7 1 16,5-6-1-16,11 6 0 15,0-7-1-15,11 12 1 0,-1-8-2 16,4 7-2-16,-2-13-2 16,4 9-4-16,-3-13-3 15,-1 0-1-15,-1-8 3 16,-7-3 1-16,-6-10 4 15,-7-8 11-15,-5-2 4 16,-7-1 1-16,-4 2 0 16,-8 8 0-16,-4 9-8 15,-13 7-3-15,-4-2 4 16,-10-2 4-16,-2-9 2 16,-6-2 0-16,7-11-1 15,-6-5-4-15,7-6-28 0,-4-7-87 16,7-3-22-16,-6-14-44 15,8-5-39-15</inkml:trace>
          <inkml:trace contextRef="#ctx0" brushRef="#br1" timeOffset="-194914.6945">9642 3941 281 0,'0'2'69'16,"0"-4"19"-16,3 0-77 16,7 1-20-16,4-3-3 15,1 1 4-15,1-2-1 16,-3 0 1-16,1-2 1 15,-8 4 4-15,1-2 3 16,-5 3 4-16,-4 1 11 16,2 1 7-16,-3 0-1 15,-1 0-2-15,-1 3-6 16,-1 5-13-16,-6 6-7 0,2 4 1 16,-5 8-1-16,2 1 2 15,1 8 0-15,2-2-1 16,0 10 0-16,4-1 1 15,1 8 2-15,5-2 1 16,6 11 0-16,1-4 1 16,10 15 0-16,4-5 0 15,8 18 1-15,-3-9-1 0,7 14 2 16,-8-10 0 0,-2 5 3-16,-6-16 2 0,0 4 0 15,-4-19 1-15,0 2-2 16,-3-12-2-16,0-1-1 15,-5-11 0-15,-2-6 6 16,-1-11 9-16,-4-1 6 16,-6-9 3-16,-4-2 1 15,-4-1-6-15,-11-4-6 16,-3-6-4-16,-8 0-1 16,-7-5-3-16,-14 1-1 15,1 1-1-15,-12 5-2 16,5-1-2-16,-5 8 0 15,12 1-1-15,-5 1-2 16,13 1-2-16,-3 0-7 16,12-1-4-16,1-2-15 15,13-1-14-15,2 0-62 16,12-1-13-16,2-2-26 16,11 0-25-16</inkml:trace>
          <inkml:trace contextRef="#ctx0" brushRef="#br1" timeOffset="-194501.7069">9816 3888 344 0,'10'3'68'16,"5"0"35"-16,14 4-102 16,5 3 0-16,16 3 1 15,2-1-1-15,14 5-1 16,2 4-3-16,22 11-25 0,-6 3-33 16,9 11-43-16,-10-1-22 15,4-10-71-15</inkml:trace>
          <inkml:trace contextRef="#ctx0" brushRef="#br1" timeOffset="-193859.7226">11125 4024 326 0,'-27'10'82'0,"-3"-3"27"16,2 6-99-16,6 3-10 15,-3 18-8-15,2 4-7 16,-7 18-2-16,0 1 5 15,-1 16 4-15,1-4 4 0,2 18 2 16,5-8 2-16,6 21 0 16,9-7-1-16,8 17 1 15,0-24-1-15,10-3-3 16,5-27-3-16,9-14-3 16,6-27-1-16,15-9-7 15,2-12 3-15,14-14 4 16,-3-10 6-16,9-15 10 15,-8-6 9-15,4-16 3 16,-11 1 2-16,4-17-2 16,-9 3 0-16,6-18 0 15,-13 7-1-15,-2-12 0 16,-11 17 1-16,-9-2-3 16,-13 18-3-16,-9 2-1 0,-7 18-5 15,-11 4-16 1,-4 11-20-16,-12 8-85 0,-1 16 7 15,-17 11-196-15</inkml:trace>
        </inkml:traceGroup>
        <inkml:traceGroup>
          <inkml:annotationXML>
            <emma:emma xmlns:emma="http://www.w3.org/2003/04/emma" version="1.0">
              <emma:interpretation id="{3268866E-2F05-48C8-A605-6CA9449F8613}" emma:medium="tactile" emma:mode="ink">
                <msink:context xmlns:msink="http://schemas.microsoft.com/ink/2010/main" type="inkWord" rotatedBoundingBox="17581,4913 24390,4997 24367,6806 17559,672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189203.9847">20725 3815 393 0,'-3'-4'97'0,"-2"6"32"0,0 5-117 16,-2 4-5-16,1 4-6 0,-8 9-5 16,1 0 0-16,-7 11 1 15,-3 3 1-15,-7 11 4 16,0-1 4-16,-3 13 5 15,3-3 0-15,-2 12-1 16,8-4-2-16,4 12-3 16,8-8-4-16,7 7 0 15,10-11-1-15,10 4 1 16,5-16-1-16,8 6 1 16,5-12-1-16,5 2 0 15,-1-13 1-15,6 1 1 16,-1-13 0-16,4-4 1 15,-6-7 0-15,5 4 2 16,-9-8-1-16,-1 5 1 16,-12-4 0-16,-3-1 2 15,-10-3 0-15,-11 3 1 0,-11-3-1 16,-15 3 4-16,-9 3-2 16,-27 5-1-16,-9 2-2 15,-20 3 0-15,2-1-5 16,-13-1-7-16,18-7-7 15,-6-6-19-15,20-5-34 16,-4-3-90-16,15-3 6 16,-3-2-209-16</inkml:trace>
          <inkml:trace contextRef="#ctx0" brushRef="#br1" timeOffset="-188762.3867">20800 3699 451 0,'6'3'113'0,"8"3"36"0,1 3-126 16,16 2-19-16,11-1-7 16,21 5-9-16,0-3-10 15,13 1-29-15,-8-3-26 16,7 0 2-16,-18 3 12 15,-1-1 17-15,-13 1 34 16,2-4 30-16,-7-1 2 0,5-5-4 16,-5-3-22-16,9 0-80 15,-11 0 15-15,3 0-198 16</inkml:trace>
          <inkml:trace contextRef="#ctx0" brushRef="#br1" timeOffset="-188217.0273">21876 4447 338 0,'-49'98'144'16,"0"10"5"-16,12-15-87 0,6 3-33 16,16-18-23-1,8-1-13-15,12-16-11 0,8 1-6 16,7-18-1-16,12-2-1 16,8-16 8-16,13-11 6 15,5-10 8-15,15-13 11 16,-5-12 9-16,15-10 6 15,-3-6 3-15,13-24-2 16,-2-6-6-16,15-26-4 16,-11-2-7-16,6-24-2 15,-20 10-3-15,-8-20 0 16,-23 15-1-16,-17-18-6 16,-23 18-5-16,-16-6-11 15,-21 22-14-15,-18 9-17 16,-9 32 18-16,-19 16 15 15,-4 27 6-15,-16 21-96 0,2 22 62 16,-24 25-325-16</inkml:trace>
          <inkml:trace contextRef="#ctx0" brushRef="#br1" timeOffset="-188518.4011">22198 3753 520 0,'-10'17'105'0,"-7"9"36"0,4 4-170 16,-4 14-129-16,-1 0 23 16,-7 14-308-16</inkml:trace>
          <inkml:trace contextRef="#ctx0" brushRef="#br1" timeOffset="-191103.3129">16988 4075 160 0,'-3'-16'111'16,"-5"1"-22"-16,1 0-10 15,4 3-77-15,-2 4 0 16,-4 6-1-16,-4 11 0 16,-4 9 1-16,-11 15 2 0,3 10 4 15,-8 14 11-15,2 1 2 16,-4 10 3-16,8-7-3 15,1 9-2-15,7-9-11 16,4 7-4 0,12-8-2-16,6 5-1 0,7-9-1 0,12 8 0 15,3-10 0-15,6 3-2 16,-4-12 0 0,6-4-1-16,-6-13 1 0,8-1-1 15,-6-11 3-15,8 6 0 16,-9-2 1-16,5 5 2 15,-11-4-1-15,-4 8 4 16,-11-8 1-16,-5 7 1 16,-9-6 0-16,-8 6 0 15,-10-3-4-15,-15 2-2 16,-6-7 6-16,-24-2 4 16,-6-10 2-16,-21-4-1 15,4-6 0-15,-13-11-12 16,13-6-15-16,-1-11-54 15,22-3-69-15,6-5-4 16,19 3-174-16</inkml:trace>
          <inkml:trace contextRef="#ctx0" brushRef="#br1" timeOffset="-190707.1686">17065 3785 441 0,'16'6'104'0,"9"6"36"15,7 0-129-15,26 9-13 16,8 1-7-16,19 4-23 16,-4-2-27-16,5-3-79 15,-13-9-1-15,1-2-177 16</inkml:trace>
          <inkml:trace contextRef="#ctx0" brushRef="#br1" timeOffset="-190256.3089">18208 4014 237 0,'-46'31'219'0,"-7"4"-63"16,10-5-145-16,4 12 129 16,20-1-163-16,-5 22-23 15,6 7-16-15,-5 15-10 16,1-4 13-16,-1 19 8 15,1-9 26-15,1 19 33 16,9-9 20-16,12 18 11 16,7-17 2-16,18-1 0 15,10-23-16-15,14-3-7 16,3-26-11-16,11-12-5 16,-7-17-3-16,6-27 1 15,-7-28 3-15,6-41 5 16,-10-24 5-16,11-41 1 0,-9-5-1 15,5-25-1-15,-13 18-6 16,5-9-3-16,-12 22-2 16,-3-6-1-16,-9 30 0 15,-4-2-2-15,-15 30 0 16,-11 18-6-16,-7 31-10 16,-21 22-122-16,-6 29 31 15,-12 24-317-15</inkml:trace>
        </inkml:traceGroup>
        <inkml:traceGroup>
          <inkml:annotationXML>
            <emma:emma xmlns:emma="http://www.w3.org/2003/04/emma" version="1.0">
              <emma:interpretation id="{558106D9-8F9A-4713-BE05-9A6E4E4F05A8}" emma:medium="tactile" emma:mode="ink">
                <msink:context xmlns:msink="http://schemas.microsoft.com/ink/2010/main" type="inkWord" rotatedBoundingBox="26163,4864 29394,4904 29371,6751 26141,6711"/>
              </emma:interpretation>
              <emma:one-of disjunction-type="recognition" id="oneOf12">
                <emma:interpretation id="interp16" emma:lang="" emma:confidence="0">
                  <emma:literal>00</emma:literal>
                </emma:interpretation>
                <emma:interpretation id="interp17" emma:lang="" emma:confidence="0">
                  <emma:literal>0°</emma:literal>
                </emma:interpretation>
                <emma:interpretation id="interp18" emma:lang="" emma:confidence="0">
                  <emma:literal>80</emma:literal>
                </emma:interpretation>
                <emma:interpretation id="interp19" emma:lang="" emma:confidence="0">
                  <emma:literal>O0</emma:literal>
                </emma:interpretation>
                <emma:interpretation id="interp20" emma:lang="" emma:confidence="0">
                  <emma:literal>08</emma:literal>
                </emma:interpretation>
              </emma:one-of>
            </emma:emma>
          </inkml:annotationXML>
          <inkml:trace contextRef="#ctx0" brushRef="#br1" timeOffset="-170124.1994">26348 3916 412 0,'8'-3'100'0,"-9"-2"33"0,-3 5-120 15,4 3-19-15,-1 9 2 16,-6 8-1-16,-5 14 0 15,-8 8 3-15,-9 16-3 16,-5 2-1-16,-9 16 1 16,-3-4 1-16,-12 17 6 15,1-7 6-15,-4 17 6 16,6-9 2-16,0 16 0 16,17-13-4-16,3 10-5 15,12-18-9-15,8-2-9 16,13-27-2-16,7-11-4 15,7-24 1-15,11-14 3 16,5-22 8-16,14-20 1 16,4-10 5-16,14-24 2 0,0-6 2 15,10-13 4-15,-6 3 1 16,16-13 3-16,-9 10-1 16,12-13-2-16,-6 8-3 15,1-11-1-15,-17 14-2 16,-3-5 3-16,-18 22 0 15,-10 0 1-15,-13 22 0 16,-12 4-2-16,-14 17-1 0,-16 6-2 16,-11 10-3-16,-20 13-6 15,-6 9-2-15,-11 13-6 16,8 11-6-16,1 13-47 16,15 3-66-16,3 17-7 15,13-1-62-15,0 16 59 16</inkml:trace>
          <inkml:trace contextRef="#ctx0" brushRef="#br1" timeOffset="-169639.5779">27170 3976 455 0,'6'6'110'0,"-17"1"37"15,-11 18-133-15,4 10-22 16,-14 21-3-16,-2 11-3 16,-13 21-5-16,1-4 5 15,-8 24 2-15,5-7 4 0,-3 24-1 16,14-4 3-1,-2 22-1-15,15-15 1 0,10 6 2 16,12-32 7-16,15-16 5 16,14-38 5-16,19-23 2 15,10-33-1-15,21-31-2 16,7-25-4-16,20-46-3 16,-5-18-2-16,18-36-1 15,-11 5-2-15,9-22 1 16,-19 31-1-16,3-6 3 15,-23 35 3-15,-4 0 4 16,-23 31 2-16,-15 7 0 16,-23 30-2-16,-18 11-7 15,-25 26-9-15,-32 23-26 16,-11 17-25-16,-24 28-94 16,-4 11 2-16,-26 28-203 15</inkml:trace>
          <inkml:trace contextRef="#ctx0" brushRef="#br1" timeOffset="-170774.7814">24764 4467 178 0,'-3'7'118'0,"-5"-2"-17"16,1-2-27-16,-1 4-53 16,3-1-13-16,-2 1 3 15,2 3-2-15,2-3-1 16,3-2 0-16,6-4 2 15,4-2-2-15,14-9 5 16,4-4 3-16,20-11 2 16,5-8-2-16,18-12-4 15,-4-3-6-15,13-16-3 16,-9 2-3-16,9-13 0 16,-11 7-1-16,11-11-1 15,-10 12 0-15,8-6-3 0,-12 12-1 16,6-2 0-16,-19 18 1 15,-5 3 1-15,-13 19 3 16,-12 7-2-16,-13 12 0 16,-5 13 0-16,-8 7 0 15,-11 17 2-15,-4 12 3 0,-15 20 4 16,-4 1 2-16,-17 27 1 16,-3-1 0-16,-16 22 0 15,3-3-2-15,-18 19-1 16,7-16-2-16,-14 13-1 15,14-20-1-15,-7 5 0 16,17-19 0-16,-2 0-2 16,16-22-2-16,6-5-5 15,11-17-8-15,7-10-27 16,13-17-18-16,3-7-70 16,10-12-4-16,11-6-137 15</inkml:trace>
        </inkml:traceGroup>
      </inkml:traceGroup>
    </inkml:traceGroup>
    <inkml:traceGroup>
      <inkml:annotationXML>
        <emma:emma xmlns:emma="http://www.w3.org/2003/04/emma" version="1.0">
          <emma:interpretation id="{1D67E87D-797D-4B76-A8B5-9EE5700ADFC6}" emma:medium="tactile" emma:mode="ink">
            <msink:context xmlns:msink="http://schemas.microsoft.com/ink/2010/main" type="paragraph" rotatedBoundingBox="693,8858 15894,7748 16120,10843 919,11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651E1-DB60-414E-8692-6CCADF999F2D}" emma:medium="tactile" emma:mode="ink">
              <msink:context xmlns:msink="http://schemas.microsoft.com/ink/2010/main" type="line" rotatedBoundingBox="693,8858 15894,7748 16120,10843 919,11953"/>
            </emma:interpretation>
          </emma:emma>
        </inkml:annotationXML>
        <inkml:traceGroup>
          <inkml:annotationXML>
            <emma:emma xmlns:emma="http://www.w3.org/2003/04/emma" version="1.0">
              <emma:interpretation id="{C5D92C1D-6FAB-4CF4-93B5-100DDAE82C7C}" emma:medium="tactile" emma:mode="ink">
                <msink:context xmlns:msink="http://schemas.microsoft.com/ink/2010/main" type="inkWord" rotatedBoundingBox="699,8931 3863,8700 4033,11029 869,1126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-163071.5352">-149 7632 337 0,'0'0'75'0,"1"2"27"16,6-2-94-16,3 3-13 16,13 1 1-16,4-1 5 15,11-6 3-15,5-1 2 16,15-2 2-16,-1-1 1 16,14 2-1-16,-1 7-2 0,3 6-3 15,-10 5-1-15,-3 9 6 16,-17 6 4-1,-7 14 4-15,-17 4 1 0,-9 21 1 16,-15 2-6-16,-17 16-3 16,-10-2-4-16,-16 5-1 15,-3-13 0-15,-7 1-1 16,6-20-1-16,1-4-1 16,13-14 0-16,1-3-3 15,14-13-1-15,3-3-1 16,8-7 0-16,4 1-1 15,6-3 2-15,4 5-1 16,0 2 1-16,8 9 0 16,3 1 1-16,10 14 0 0,5 3 1 15,11 7-1-15,-3-3 1 16,9 4 0 0,-5-11 0-16,-2 7 1 0,-3-6 2 15,-2 6 2-15,-13-2 6 16,-5 8 2-16,-9-5 2 15,-9 10 1-15,-7-6-1 16,-10 11-5-16,-6-7-1 16,-11 3 0-16,-1-11-1 15,-18 1 0-15,-1-12 1 0,-13 1-1 16,1-8-3-16,-18-4 0 16,9-9-2-16,-8-5-3 15,13-6-2-15,-7-5-8 16,16-6-4-16,-1-2-9 15,17-3-4-15,3-2-21 16,15-6-14-16,7-6-76 16,11-7 6-16,10-13-166 15</inkml:trace>
          <inkml:trace contextRef="#ctx0" brushRef="#br1" timeOffset="-162185.3414">1117 8018 424 0,'-6'10'88'0,"-3"-5"40"16,11 7-126-16,1 11 0 16,2 10 0-16,-3 15 1 15,1 7 2-15,-1 17 0 16,0-3-1-16,3 19-1 0,1-3-1 15,3 26 2-15,-1-5 1 16,3 27 5 0,-1-10 0-16,2 16 2 0,0-19-1 15,3 8-1-15,0-29-4 16,1-1-1-16,1-28-4 16,3-12-2-16,-2-26-3 15,0-12-4-15,-1-19-1 16,3-22-3-16,-5-17-2 15,3-30-7-15,-1-11 1 16,1-17-1-16,-3 12 5 0,1 1 3 16,-6 24 12-16,0 11 7 15,-3 22 4-15,0 12 5 16,-1 19 1-16,4 24 0 16,3 12-3-16,6 27 3 15,-1 5-5-15,9 19 0 16,1-9-2-16,3-2 0 15,-1-15-4-15,5-6-2 16,-5-22-1-16,3-10-2 16,-5-16 4-16,4-25 5 15,-2-19 1-15,6-32 1 16,1-16-1-16,9-33-3 16,2 2-5-16,11-29-1 15,-6 9-1-15,3-23 0 16,-8 18 1-16,2-14-1 15,-12 24 0-15,4 3-1 0,-11 34-1 16,1 9-15-16,-11 32-12 16,-1 18-131-16,-10 27 27 15,-11 22-323-15</inkml:trace>
          <inkml:trace contextRef="#ctx0" brushRef="#br1" timeOffset="-163833.0763">-143 7616 237 0,'-11'5'85'16,"2"-2"16"-16,4-1-61 15,2-2-19-15,1-2-2 16,2 2-11-16,0 2-5 15,2-2-1-15,-2 0 0 16,2-2-2-16,-2 4 5 16,-4 1 2-16,-2 7 3 15,-1 2 2-15,-3 9 7 16,-1 4-4-16,2 8 0 16,1 4 0-16,0 13-1 15,3-1-6-15,1 20 0 0,3-1-2 16,-3 23-1-16,4-1-2 15,-3 24 0-15,1-8-1 16,2 30-1-16,-5-13 0 16,-1 18 1-16,1-19 0 15,-7 9 0-15,-3-28 0 16,-1 3 1-16,-3-21 0 16,-2 3 0-16,3-20 0 15,-2-2-1-15,1-19-1 0,4-8-1 16,4-15-1-16,2-9-8 15,4-9-9 1,1-9-76-16,2-10-44 0,-1-22-19 16,-4-12-115-16</inkml:trace>
        </inkml:traceGroup>
        <inkml:traceGroup>
          <inkml:annotationXML>
            <emma:emma xmlns:emma="http://www.w3.org/2003/04/emma" version="1.0">
              <emma:interpretation id="{B47103C0-05C8-4E91-A21C-B99A4827CF5C}" emma:medium="tactile" emma:mode="ink">
                <msink:context xmlns:msink="http://schemas.microsoft.com/ink/2010/main" type="inkWord" rotatedBoundingBox="4413,9538 9471,9169 9628,11317 4570,11687">
                  <msink:destinationLink direction="with" ref="{7BDBF941-8A1A-4507-820F-04972B605620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-161294.4216">3043 9207 388 0,'10'5'113'0,"-2"-4"23"0,11 1-100 16,12 3-33-16,16-2-1 15,4 6-1-15,17 6-10 16,-3 0-7-16,11 11-30 16,-6 7-42-16,8 17-47 15,-12 2-20-15,1 21-74 16</inkml:trace>
          <inkml:trace contextRef="#ctx0" brushRef="#br1" timeOffset="-161631.1784">3068 8727 351 0,'-12'18'86'0,"4"-8"31"0,3-3-102 15,7-2-10-15,8 3 0 16,1 4-2-1,8-6-2-15,1 3 3 0,8-4 1 16,2-4-1-16,11 4 0 16,-1 4-2-16,11 1-3 15,-2 1-1-15,5 4-2 16,-2-6-3 0,3 2-20-16,-7-3-13 0,2 1-53 15,-14-4-23-15,-3 1-23 16,-11-6-33-16</inkml:trace>
          <inkml:trace contextRef="#ctx0" brushRef="#br1" timeOffset="-151436.9721">5060 8123 254 0,'0'-5'119'0,"2"3"2"16,-2 0-69-16,-2 6-17 16,-1-1-23-16,-5 12-7 15,-2 5-6-15,-7 8 0 16,0 4 0-16,-4 3 1 16,1-2-1-16,0 3 1 15,3-1 0-15,-3 10 0 16,2-2 0-16,-2 9 1 15,2-3 1-15,1 8-1 16,6-6 1-16,2 12-2 16,8-8-1-16,2 8-4 0,6-6-1 15,5 8-1-15,-2-11 0 16,3 6 0-16,4-7 4 16,-1-5 1-16,2-8 0 15,9-2 0-15,-2-11 1 16,10-7 1-16,1-5 4 15,11-5 6-15,-6-7 4 16,9-3 5-16,-5 0 3 0,6 2-6 16,-7 3-6-16,4 3-2 15,-9 5-6-15,1 14-4 16,-8 3 2-16,-4 13-2 16,-8 5 0-16,-7 8-1 15,-11-2 1-15,-7 9 1 16,-7-9 1-16,-9 11 1 15,-1-5 1-15,-11 6 1 16,1-6 0-16,-9 3 0 16,1-13 2-16,-8-3 1 15,1-9-1-15,-11 0 2 16,-3-10 2-16,-15-6 0 16,1-6-1-16,-11-7-2 15,6-11-2-15,-3-6-4 16,13-4-2-16,-5-10-3 0,14 3-2 15,-9-11-2-15,14 0 1 16,-7-10-6-16,13-2-2 16,0-9-41-16,19-1-78 15,-1-16 9-15,12 5-215 16</inkml:trace>
          <inkml:trace contextRef="#ctx0" brushRef="#br1" timeOffset="-151063.1363">5012 8272 407 0,'12'4'83'0,"-1"5"43"16,6 3-118-16,13 3-4 15,6 0 1-15,19 5 1 0,1-7-4 16,19-6-6-16,0-2-9 15,18-4-32-15,-3-4-29 16,14-4-54-16,-13 1-19 16,4-6-82-1</inkml:trace>
          <inkml:trace contextRef="#ctx0" brushRef="#br1" timeOffset="-150278.7324">6614 8634 433 0,'-18'17'102'0,"-4"-6"45"0,2-6-126 15,7-1-9-15,5-1-4 16,-6 7-8-16,1 2-10 15,-10 14-4-15,0 6 0 16,-11 12-1-16,5 3 6 16,-13 14 2-16,2-1 5 15,-8 16 2-15,3-4 1 16,-3 18 2-16,10-7 0 16,1 16 1-16,11-11 0 0,6 10-1 15,10-17-1-15,8 9-1 16,11-22-2-16,9 0-1 15,5-13-2-15,15-2 0 16,0-16-2-16,17-3-4 16,0-15 2-16,15-9 0 15,-2-17 2-15,15-18 0 16,-8-15 5-16,9-21 3 16,-14-7 5-16,5-28 6 15,-16-1 2-15,6-22 3 16,-12 4-1-16,9-21-2 15,-14 18-5-15,0-21-3 16,-15 14-3-16,-5-14-2 16,-14 14 0-16,-13-11-4 15,-11 28 0-15,-11 2-1 16,-7 28-1-16,-11 17-7 0,1 27-8 16,-10 19-32-16,5 24-35 15,-5 19-56-15,5 12-18 16,3 21-88-16</inkml:trace>
          <inkml:trace contextRef="#ctx0" brushRef="#br1" timeOffset="-149619.5104">8126 9192 535 0,'-15'12'108'16,"-3"-3"53"-16,12-7-161 16,11 5-11-16,5 3-10 15,1 8-93-15,6 4-47 16,-12 2-24-16,-17-4-126 15</inkml:trace>
        </inkml:traceGroup>
        <inkml:traceGroup>
          <inkml:annotationXML>
            <emma:emma xmlns:emma="http://www.w3.org/2003/04/emma" version="1.0">
              <emma:interpretation id="{DB9E5764-2D6F-482F-A5E5-11F8133C9C3A}" emma:medium="tactile" emma:mode="ink">
                <msink:context xmlns:msink="http://schemas.microsoft.com/ink/2010/main" type="inkWord" rotatedBoundingBox="10834,8118 15894,7748 16099,10562 11039,10931">
                  <msink:destinationLink direction="with" ref="{336CF3BC-0B90-4B07-ABFC-0D87A50D37EA}"/>
                  <msink:destinationLink direction="with" ref="{7BDBF941-8A1A-4507-820F-04972B605620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-108950.7981">12838 8817 440 0,'-8'15'99'16,"-1"0"41"-16,8 1-131 15,6 4-4-15,0 3-4 16,1 6-6-16,-2 0-1 0,-1 5-2 16,-5-4 1-16,-3 4 1 15,-3-2 3-15,-7 4 1 16,-3-6 2-16,-9 5 0 16,4-7 0-16,-7 7-7 15,3-5-7-15,-1 8-1 16,5-6 0-16,0 1-8 15,4-10-5-15,6-4-84 16,5-11-5-16,3-6-39 16,2-11-13-16</inkml:trace>
          <inkml:trace contextRef="#ctx0" brushRef="#br1" timeOffset="-108272.6453">13201 8646 242 0,'4'11'159'0,"-6"-7"-33"0,2-3-22 15,5-1-99-15,5 2-5 16,3-2-3-16,6 2 4 15,-1-2-2-15,8-2-1 16,-1-5 1-16,7-6 0 16,-2-4 0-16,8-6 2 15,-7 0 0-15,4-7 1 16,-5 5 1-16,-2-3 0 16,-1 3 0-16,1-3-1 15,-1 3-1-15,-1-3 0 16,1-1-1-16,-2 1 0 0,-5 5 1 15,1 0-1-15,-4 6 1 16,1-3-1-16,-5 7 0 16,6 0 1-16,-6-1-1 15,-3 3 0-15,-2 7-1 16,1 0 2-16,-8 8 2 16,-6 11 1-16,-1 9 1 0,-13 11 2 15,-1 8-1-15,-8 10 2 16,3-2 0-16,0 12 0 15,5-10-1-15,-1 9 0 16,8-7-6-16,-2 1-3 16,3-13-3-16,-1 2-9 15,4-10-12-15,-2-5-36 16,1-7-41-16,0-1-35 16,0-1-30-16,-2-2-25 15</inkml:trace>
          <inkml:trace contextRef="#ctx0" brushRef="#br1" timeOffset="-107420.7624">14377 7772 397 0,'-9'7'99'16,"3"0"28"-16,-1-2-115 0,4 5-10 15,3 0-10-15,-5 5-2 16,2 1-2-16,-4 4-2 16,0-2 2-16,-6 4 2 15,0-2 6-15,-7 0 9 16,2-2 6-16,-7 4 4 15,0-4 1-15,-2 7-1 16,4-2-8-16,-4 4-2 16,7-1-4-16,2 6-1 15,3-4 0-15,0 2 0 16,10-4-2-16,4-2-2 16,7-6-2-16,8 0-2 15,2-3 1-15,7-5-2 16,6-5 5-16,7-3 0 15,2-7 2-15,9-7 1 16,-1 0 2-16,4-4 1 0,-8-2-2 16,1 1-8-16,-8 2-11 15,0-2-70-15,-11 3-31 16,-4 0-23-16,-11 1-75 16</inkml:trace>
          <inkml:trace contextRef="#ctx0" brushRef="#br1" timeOffset="-116420.5697">9456 7660 185 0,'-1'0'41'16,"1"0"14"-16,0 0-53 0,3 0 10 15,0-2 12-15,5-3 19 16,2-2 4-16,7-1 4 16,1-4-20-16,7-1-10 15,2 0-14-15,4-4 0 16,1-1-1-16,8-5 4 15,-2-2 1-15,8-7 6 16,-4-4-2-16,8-9 0 16,-9 2-4-16,7-5-2 15,-5 6-5-15,4 2-2 16,-9 9 0-16,0 4 0 16,-9 12-1-16,-5 5 0 15,-9 7 0-15,-3 11 3 16,-9 7 0-16,-8 13 1 15,-5 7 1-15,-10 18 0 16,-3 2-1-16,-10 13 1 0,1-6 1 16,-6 7 2-16,5-12-1 15,0 3-1-15,8-9-2 16,2 1-2-16,6-11-2 16,-1 7-1-16,3-10-1 15,-2 1-2-15,2-8 0 16,-3 2-5-16,3-4-4 15,-1 4-9-15,1 0-9 0,-7 5-26 16,4 0-8-16,-5 2-17 16,3-5 4-16,1-5-2 15,8-10-4-15,4-9 13 16,9-6-50-16</inkml:trace>
          <inkml:trace contextRef="#ctx0" brushRef="#br1" timeOffset="-115694.5111">10690 7698 353 0,'-4'1'74'0,"6"3"34"16,5 1-103-16,4 1-5 0,-1 1 0 15,7 3 1-15,-6-2-1 16,3-1 2-16,-3-2 2 16,3-2 5-16,-1 4 2 15,2-2 5-15,-2 1 0 16,7 3 1-16,0-4-5 0,5 1-1 16,3 1-5-16,10 1-2 15,0-1-2 1,9 3-4-16,-4-2-3 0,5 4-16 15,-6-2-13-15,1-2-30 16,-12-1-21-16,-2-4-40 16,-9-1-7-16,1-4-50 15</inkml:trace>
          <inkml:trace contextRef="#ctx0" brushRef="#br1" timeOffset="-110324.0629">11988 7834 69 0,'-3'-5'57'0,"-1"-2"-11"16,1 1-3-16,0 1-11 15,3 0 1-15,-2 0 7 16,-1 1 0-16,-2 1 0 15,1 1-13-15,-4-1-6 16,5 1-5-16,-6 4 2 16,4-2-2-16,-3 2 4 15,1-1-1-15,1 4 3 16,1-1-5-16,2 1-3 0,4 0-7 16,4 3-2-1,3-3-3-15,6 0 2 0,4 2 3 16,7-4 4-16,1 0 2 15,9-3 2-15,4 0-2 16,10 0 0-16,3-3-3 16,14 0-2-16,-3-4-2 15,17 2-1-15,-4 0-3 16,16 3 0-16,-13 2 2 16,16 4 4-16,-14-4 2 15,11-2 3-15,-18 0 2 16,14 1-4-16,-13-1-5 0,5 4-1 15,-12 1-4-15,6-1 0 16,-15 1 1-16,4-6 2 16,-10-1-1-16,5-4 1 15,-8-2-1-15,4-2-1 16,-5 2-1-16,0 2 0 16,-10 3-1-16,-1 4 0 15,-12 2 1-15,-4 1-3 16,-9-2-2-16,-4 2-6 15,-8-2-5-15,-1 0-17 16,-5-2-65-16,-6-1-61 16,-3-4-12-16,-7-5-149 15</inkml:trace>
          <inkml:trace contextRef="#ctx0" brushRef="#br1" timeOffset="-109379.5097">12097 8697 193 0,'0'0'78'16,"4"-1"0"-16,-4 1-49 0,5 0-20 15,-4-2-8-15,6 2 6 16,0 2 1-16,3-1 0 15,1-1 2-15,8-3-3 16,-1-2-4-16,7-5 0 16,0-7-1-16,6-4 1 15,-4-3-1-15,4-9 1 16,1 3-1-16,3-8-1 16,-4 5 0-16,7-5-1 15,-6 8 1-15,1-3-1 16,-6 11 1-16,-1 2-1 15,-8 9 1-15,2 1-1 16,-8 1 1-16,5 3-1 16,-6-1 1-16,4-3-1 0,-2 2 0 15,2-2 1-15,-5 2 0 16,-1 1 9-16,-3 5 5 16,-2 2 16-16,-6 7 3 15,-6 10 2-15,-7 9-7 16,-10 12-3-16,-5 12-14 15,-7 13-1-15,3-3-4 16,-1 8 0-16,6-7-3 16,1 6-3-16,3-9-3 0,2 7-2 15,0-11 0-15,-2 1-2 16,7-13-1-16,1-6-12 16,4-11-19-16,6-5-71 15,2-7-21-15,2-3-33 16,1-1-32-16</inkml:trace>
          <inkml:trace contextRef="#ctx0" brushRef="#br1" timeOffset="-114692.7423">12373 7274 316 0,'-7'-6'80'16,"2"-4"26"-16,4 0-89 0,6-2-11 15,1 1-2-15,1 4-1 16,1 0 2-16,-1 2 1 16,3 2 0-16,0-2 1 15,5 0 0-15,3-5-4 0,5-3 0 16,-1-4-1-16,6-4 2 16,-3-3 1-16,7-7 3 15,-4-1-1-15,5-6 0 16,-1 3-1-16,4-6-3 15,-3 6-2-15,4-7 0 16,-4 6-2-16,5-7-2 16,-3 6-3-16,2-1-1 15,-6 8-1-15,1 2 0 16,-11 10 3-16,1-1 2 16,-11 8 3-16,-1 2 0 15,-6 5 2-15,1 2 7 16,-9 8 2-16,1 9 2 0,-4 5 2 15,-6 14 2-15,-3 2-6 16,-6 11 0-16,-1 1-1 16,-4 13 0-16,1-4-3 15,-8 17-2-15,4-2-1 16,-4 14-2-16,0-6-2 16,-4 9 0-16,10-14 0 15,-4-4-1 1,6-17 0-16,1-5-1 0,5-17-1 15,0-6-4-15,5-9-3 16,5-4-22-16,5-9-29 16,0-3-76-16,2-6-2 0,-2-3-166 15</inkml:trace>
          <inkml:trace contextRef="#ctx0" brushRef="#br1" timeOffset="-106997.8404">14349 8113 368 0,'-15'26'86'0,"1"8"33"16,4 2-106-16,4 12-11 15,2 9-3-15,-2 16-9 16,1-2-12-16,-5 15-97 16,0-8 21-16,-8 10-239 15</inkml:trace>
        </inkml:traceGroup>
      </inkml:traceGroup>
    </inkml:traceGroup>
    <inkml:traceGroup>
      <inkml:annotationXML>
        <emma:emma xmlns:emma="http://www.w3.org/2003/04/emma" version="1.0">
          <emma:interpretation id="{989FB238-CD8B-4A2C-BEFE-E268D940D36C}" emma:medium="tactile" emma:mode="ink">
            <msink:context xmlns:msink="http://schemas.microsoft.com/ink/2010/main" type="paragraph" rotatedBoundingBox="11931,11398 24271,7969 25536,12521 13196,159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41330E-434A-40CD-BA97-F378755916DE}" emma:medium="tactile" emma:mode="ink">
              <msink:context xmlns:msink="http://schemas.microsoft.com/ink/2010/main" type="line" rotatedBoundingBox="11931,11398 24271,7969 24998,10584 12658,14014"/>
            </emma:interpretation>
          </emma:emma>
        </inkml:annotationXML>
        <inkml:traceGroup>
          <inkml:annotationXML>
            <emma:emma xmlns:emma="http://www.w3.org/2003/04/emma" version="1.0">
              <emma:interpretation id="{E556089C-A36D-426F-9972-7D0400573675}" emma:medium="tactile" emma:mode="ink">
                <msink:context xmlns:msink="http://schemas.microsoft.com/ink/2010/main" type="inkWord" rotatedBoundingBox="11979,11571 14226,10947 14690,12614 12442,13238">
                  <msink:destinationLink direction="with" ref="{7BDBF941-8A1A-4507-820F-04972B605620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-104684.6854">11032 10173 399 0,'-2'-3'110'0,"-6"1"30"16,1 2-115-16,0 7-18 16,2 8-11-16,-5 11-9 15,-1 6-3-15,-2 6 0 16,-4-5 9-16,2 5 4 15,2-11 3-15,-2 4 3 16,3-4 1-16,1 8 1 16,-4-7-1-16,-2 12 1 15,4-2-2-15,-1 12-1 16,4-2-3-16,1 15-7 16,4-1-7-16,-2 11-14 15,4-5 0-15,1 11 0 0,2-14 9 16,3 1 7-16,1-17 14 15,2-6 2-15,1-18-1 16,4-2-1-16,1-10 1 16,3-3 4-16,2-3 2 15,4-7 0-15,-1-3 0 16,8-12 0-16,1-7-2 16,9-16 0-16,0-5 0 15,10-15 1-15,-5-2-1 16,9-12-1-16,-9 4-3 0,3-8 0 15,-9 6-1-15,1-4 1 16,-8 14-1-16,-5-5 1 16,-12 12 0-16,-5 1 1 15,-9 14 1-15,-8-2 5 16,-5 12 2-16,-11 3 1 16,0 5 0-16,-12 0-1 15,2 4-6-15,-8 1-1 16,5 5-4-16,-8 7-3 15,4 8-2-15,-4 15-4 16,9 11-5-16,-6 16-37 16,6 4-48-16,-3 10-30 15,4-1-42-15,-2 7-17 16</inkml:trace>
          <inkml:trace contextRef="#ctx0" brushRef="#br1" timeOffset="-103996.2825">11729 10880 430 0,'-7'2'112'16,"-4"5"33"-16,-1 1-127 0,4 10-9 16,-1 7-9-16,-2 15-7 15,1 5-2-15,-3 16-2 16,-2-3 0-16,-7 10-1 15,5-5 3-15,-7 14 0 16,-1-13 3-16,-5 13 1 16,3-11 3-16,-4 9-8 15,6-17-15-15,-2 3-63 16,7-16-38-16,2 0-23 16,3-18-85-16</inkml:trace>
          <inkml:trace contextRef="#ctx0" brushRef="#br1" timeOffset="-103404.9022">12491 10752 339 0,'3'5'130'0,"-4"-1"-2"16,1-1-90-16,5 5-23 15,3 1-24-15,3-1 8 16,6 2-1-16,1-2-1 16,4-6-2-16,6-7-1 15,4-3 0-15,4-12 0 16,-3-5 2-16,7-8 2 0,-7 3 1 15,1-7 2-15,-8 9 1 16,1-4 2-16,-6 11 0 16,1-2 1-1,-4 4-2-15,4 4 1 0,-4 4-2 16,0 1-2-16,-4 6-2 16,1 8-3-16,-9 4 1 0,-3 10 2 15,-6 9 2-15,-5 9 5 16,-4 4 3-1,-6 13 1-15,-2-1-2 0,-3 13 0 16,-2-2-5-16,-3 16-3 16,1-4-5-16,-4 11-15 15,4-11-11-15,0 1-30 16,8-16-35-16,0-3-29 16,4-17-15-16,2-2-27 15</inkml:trace>
        </inkml:traceGroup>
        <inkml:traceGroup>
          <inkml:annotationXML>
            <emma:emma xmlns:emma="http://www.w3.org/2003/04/emma" version="1.0">
              <emma:interpretation id="{AE280897-F33F-4A3D-813E-4F9BF2786383}" emma:medium="tactile" emma:mode="ink">
                <msink:context xmlns:msink="http://schemas.microsoft.com/ink/2010/main" type="inkWord" rotatedBoundingBox="17922,10483 18472,10330 18784,11456 18235,1160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-102258.4111">16557 9476 202 0,'5'-13'59'16,"0"-4"16"-16,-1 0-52 0,3-1-9 16,-5 5-3-16,-1 4 2 15,1 4-3-15,0 4-2 16,-2 1-2-16,1-2 2 15,3 2 0-15,-1 0 2 16,2 2 2-16,2-2 12 16,1 3 3-16,4 0 2 15,1 1-4-15,7 1-3 16,5-2-11-16,10 2-5 16,3-2-5-16,12-1-5 15,-1 0-6-15,13-4-31 16,-7-1-34-16,3-2-45 15,-9 1-23-15,-2-2-67 16</inkml:trace>
          <inkml:trace contextRef="#ctx0" brushRef="#br1" timeOffset="-101968.7894">17031 9059 436 0,'-8'23'96'0,"-4"9"40"16,7 1-127-16,2 17-10 16,1 3-1-16,-1 22-2 15,-2 4 0-15,-1 19-2 16,-4-3 0-16,1 16-5 16,4-11-10-16,4 14-48 15,2-12-34-15,-1 4-26 16,2-23-43-16,-4-5 24 15</inkml:trace>
        </inkml:traceGroup>
        <inkml:traceGroup>
          <inkml:annotationXML>
            <emma:emma xmlns:emma="http://www.w3.org/2003/04/emma" version="1.0">
              <emma:interpretation id="{E24014C8-FB7D-4FF4-B911-725A0A6C32EC}" emma:medium="tactile" emma:mode="ink">
                <msink:context xmlns:msink="http://schemas.microsoft.com/ink/2010/main" type="inkWord" rotatedBoundingBox="20235,9090 24271,7969 24998,10584 20962,11706"/>
              </emma:interpretation>
              <emma:one-of disjunction-type="recognition" id="oneOf18">
                <emma:interpretation id="interp26" emma:lang="" emma:confidence="0">
                  <emma:literal>100</emma:literal>
                </emma:interpretation>
                <emma:interpretation id="interp27" emma:lang="" emma:confidence="0">
                  <emma:literal>10°</emma:literal>
                </emma:interpretation>
                <emma:interpretation id="interp28" emma:lang="" emma:confidence="0">
                  <emma:literal>180</emma:literal>
                </emma:interpretation>
                <emma:interpretation id="interp29" emma:lang="" emma:confidence="0">
                  <emma:literal>10O</emma:literal>
                </emma:interpretation>
                <emma:interpretation id="interp30" emma:lang="" emma:confidence="0">
                  <emma:literal>10%</emma:literal>
                </emma:interpretation>
              </emma:one-of>
            </emma:emma>
          </inkml:annotationXML>
          <inkml:trace contextRef="#ctx0" brushRef="#br1" timeOffset="-100482.798">19341 8290 205 0,'8'-5'126'16,"0"0"-16"-16,5-3-20 0,7 0-77 16,12-9-2-1,3-3-2-15,15-8-5 0,-1-3-2 16,14-13-1-16,-6 1-1 15,9-10 0-15,-9 2 1 16,4-7-1-16,-9 4 0 16,1-5 1-16,-8 6 1 0,3-6 3 15,-8 10 0 1,1-4 0-16,-6 9-1 0,1 0-1 16,-6 9-3-16,-3 5-1 15,-10 12-2-15,-6 4-6 16,-6 8 3-16,-10 16 1 15,-5 8 2-15,-11 17 1 16,-9 10 7-16,-10 18 0 16,-2 3 1-16,-7 15 1 15,4-3-1-15,-7 22-1 16,6-9-2-16,-7 14-1 16,8-15-3-16,-5 6-5 15,7-20-11-15,0 2-28 16,8-16-18-16,-2-4-58 15,9-18-7-15,-2-7-97 16</inkml:trace>
          <inkml:trace contextRef="#ctx0" brushRef="#br1" timeOffset="-99835.9022">20866 7316 367 0,'15'-2'124'0,"-11"4"9"0,-4 6-87 16,0 9-48-16,-7 14-8 16,-1 9 0-16,-11 15 0 15,-2-2 0-15,-9 9 2 16,2-8 5-16,-11 9 1 16,3-4 2-16,-9 9 1 15,0-5 0-15,-10 10 1 16,9-7 0-16,-4 6 0 15,9-13-1-15,1 4-8 16,13-13-12-16,6 0-14 0,6-7-4 16,10 0-20-16,8-6-9 15,12-1-32-15,10-9 9 16,11-9 3-16,4-10 22 16,8-14 45-16,-3-14 57 15,10-20 21-15,-5-8 4 16,8-20 8-16,-5-5-23 0,7-23-4 15,-5 4-13 1,4-19-1-16,-4 11-6 0,-2-8 7 16,-8 21-5-16,-7-6 6 15,-16 23-2-15,-7-3-1 16,-10 18-12-16,-8 5-3 16,-7 19-8-16,-9 11-4 15,-4 15-4-15,-12 16-4 16,2 11-7-16,-9 16-22 15,8 7-15-15,-8 15-47 16,9-2-25-16,-5 5-18 16,6-8-38-16</inkml:trace>
          <inkml:trace contextRef="#ctx0" brushRef="#br1" timeOffset="-99285.2212">21693 7357 328 0,'3'7'69'0,"-4"15"24"16,-6 9-109-16,-8 14-27 16,-7 7-3-16,-6 14 3 15,-2-1 10-15,-1 14 13 16,1-4 25-16,0 16-2 16,5-6-6-16,2 11-5 15,3-13-1 1,3 5 6-16,6-20 13 0,4-6 16 15,9-22 6-15,11-7 3 16,9-15-6-16,11-10-6 16,3-14-6-16,14-22 10 15,0-14-1-15,11-28 1 16,-1-14-2-16,15-23-4 16,-9 1-11-16,6-18 0 15,-13 12 1-15,3-9 4 16,-21 18-1-16,-1-8 0 0,-13 23-4 15,-7 2-1-15,-10 26-5 16,-12 10-2-16,-11 25-6 16,-15 17-30-16,-9 20-25 15,-18 22-76-15,-5 16-13 16,-18 30-142-16</inkml:trace>
          <inkml:trace contextRef="#ctx0" brushRef="#br1" timeOffset="-96739.1816">19188 9185 339 0,'-3'7'88'0,"-2"-4"23"16,5 1-94-16,5-1-12 15,3-1-1-15,8-1 7 16,4-1 6-16,9-5 4 16,4-3 1-16,10-5 1 15,-2-2-7-15,14-2-2 16,0 4-3-16,18 0 3 15,0 1-1-15,25-1 0 16,3 4-2-16,27 4-2 16,-3 4-5-16,27 9-3 15,-9 5-1-15,20 4-1 0,-17-2 0 16,23-5 3-16,-18-10 0 16,25-9 2-16,-13-1 1 15,31-4 0-15,-18-1-2 16,27 5-1-16,-26 8-1 15,23 7-2-15,-36 8 0 16,7 9 2-16,-33 3 1 16,5-2 4-16,-31-6 0 15,5-6 0-15,-23-4-1 0,-1-4-3 16,-23-3-4-16,-10 0-5 16,-20 2-1-16,-11 6-10 15,-19 5-9-15,-11 11-85 16,-16 1-44-16,-14 8-22 15,-13-3-125-15</inkml:trace>
        </inkml:traceGroup>
      </inkml:traceGroup>
      <inkml:traceGroup>
        <inkml:annotationXML>
          <emma:emma xmlns:emma="http://www.w3.org/2003/04/emma" version="1.0">
            <emma:interpretation id="{6C1AA38D-C027-4955-B035-15E0ABC2FD70}" emma:medium="tactile" emma:mode="ink">
              <msink:context xmlns:msink="http://schemas.microsoft.com/ink/2010/main" type="line" rotatedBoundingBox="20801,11995 24264,10140 25154,11802 21692,13657"/>
            </emma:interpretation>
          </emma:emma>
        </inkml:annotationXML>
        <inkml:traceGroup>
          <inkml:annotationXML>
            <emma:emma xmlns:emma="http://www.w3.org/2003/04/emma" version="1.0">
              <emma:interpretation id="{B6BD82DE-D8F5-457C-BAC8-D2B6E6A1C51B}" emma:medium="tactile" emma:mode="ink">
                <msink:context xmlns:msink="http://schemas.microsoft.com/ink/2010/main" type="inkWord" rotatedBoundingBox="20801,11995 23096,10765 23986,12428 21692,13657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-92756.6757">21363 10781 450 0,'-5'28'119'16,"3"0"32"-16,5-10-128 0,12-3-14 16,5-3-7-16,12-5-2 15,-1-9-2-15,9-13-3 16,-2-8-2-16,10-17-1 15,-4-7 1-15,7-14 2 16,-6 0 4-16,5-11 1 16,-7 7 5-16,5-3 3 15,-10 14 0-15,4 2 0 16,-11 16-1-16,-1 2-4 16,-10 16-1-16,-7 2-1 15,-6 9-1-15,-7 9 1 16,-3 12 0-16,-14 25-2 15,-3 10 1-15,-13 28-1 16,-5 4 0-16,-14 25-2 0,2-4 2 16,-8 19-2-16,4-7 0 15,-5 18-3-15,10-16-2 16,-3 5-5-16,9-23-4 16,-2-10-27-16,12-28-32 15,0-16-67-15,10-22-11 16,3-17-134-16</inkml:trace>
          <inkml:trace contextRef="#ctx0" brushRef="#br1" timeOffset="-93293.5024">20695 11297 190 0,'-11'38'236'0,"-1"10"-78"15,-1 0-114-15,4 16 114 16,9 2-155-16,-1 19-5 15,-6-6-3-15,-8 13-2 16,2-14-9-16,-2 5-9 16,2-19-16-16,-4-1-34 15,5-13-27-15,-2-5-40 16,-1-20-21-16,3-5-47 16</inkml:trace>
          <inkml:trace contextRef="#ctx0" brushRef="#br1" timeOffset="-93619.3079">19681 10714 384 0,'-5'9'106'0,"-3"-4"26"16,-1-4-108-16,9 4-15 15,2-3-6-15,0 3-3 16,4-2-1-16,3 2-1 16,-1-2 0-16,8-4-4 15,3-4-1-15,7-5-1 16,3-7 2-16,9-6 1 16,-3-5 3-16,6-9 1 0,-3 1 1 15,9-11 1 1,-9 1 0-16,7-6 0 0,-5 4 0 15,6-3 0-15,-6 8 0 16,3 6-1-16,-5 9 1 16,-3 6-1-16,-10 9 1 15,0 5 0-15,-7 4-1 16,-3 3 0-16,0 4 0 16,-8 7 0-16,-1 7 3 0,-11 7 6 15,-5 10 4-15,-13 14 7 16,-3 5 2-16,-13 20 3 15,1 0-5-15,-12 23-2 16,4-4-7-16,-9 20-2 16,4-7-5-16,-4 15-2 15,10-18-1-15,-1 3-2 16,12-22-1-16,3-5-8 16,11-25-6-16,7-5-35 15,8-21-54-15,1-10-50 16,8-14-29-16,4-11-75 15</inkml:trace>
        </inkml:traceGroup>
        <inkml:traceGroup>
          <inkml:annotationXML>
            <emma:emma xmlns:emma="http://www.w3.org/2003/04/emma" version="1.0">
              <emma:interpretation id="{33AC53D5-9DEC-4005-854B-F03FCD1E8EDB}" emma:medium="tactile" emma:mode="ink">
                <msink:context xmlns:msink="http://schemas.microsoft.com/ink/2010/main" type="inkWord" rotatedBoundingBox="23529,10807 24378,10353 24817,11172 23968,11626"/>
              </emma:interpretation>
              <emma:one-of disjunction-type="recognition" id="oneOf20">
                <emma:interpretation id="interp32" emma:lang="" emma:confidence="0">
                  <emma:literal>x</emma:literal>
                </emma:interpretation>
                <emma:interpretation id="interp33" emma:lang="" emma:confidence="0">
                  <emma:literal>X</emma:literal>
                </emma:interpretation>
                <emma:interpretation id="interp34" emma:lang="" emma:confidence="0">
                  <emma:literal>7</emma:literal>
                </emma:interpretation>
                <emma:interpretation id="interp35" emma:lang="" emma:confidence="0">
                  <emma:literal>Z</emma:literal>
                </emma:interpretation>
                <emma:interpretation id="interp36" emma:lang="" emma:confidence="0">
                  <emma:literal>a</emma:literal>
                </emma:interpretation>
              </emma:one-of>
            </emma:emma>
          </inkml:annotationXML>
          <inkml:trace contextRef="#ctx0" brushRef="#br1" timeOffset="-92041.395">22321 9428 301 0,'8'-12'98'0,"0"2"17"0,2 3-73 16,0 1-25-16,0 4 2 16,0 4-5-16,2 1 1 15,-1 2-2-15,11 2 5 16,-2-6 0-16,10-2 2 16,1-1 0-16,11-3 3 15,-4 2-5-15,5 1-2 16,-3 0-5-16,1 2-1 15,-7-1-5-15,-3-3-2 16,-4 4-2-16,-7 0 1 16,-7 2-2-16,-3 11 0 15,-10 7 0-15,-4 12 1 16,-4 6-1-16,-8 14 0 16,-3-1-1-16,-1 14 0 15,-1-4-2-15,-2 16 0 0,3-6 0 16,-4 9-1-16,3-11 2 15,-1 3-1-15,2-14-3 16,2-3-7-16,5-11-6 16,-2-4-16-16,3-13-24 15,-1-6-92-15,1-9 15 16,-4-15-224-16</inkml:trace>
          <inkml:trace contextRef="#ctx0" brushRef="#br1" timeOffset="-91762.5621">22470 9858 318 0,'10'8'138'0,"5"-3"9"16,3-2-67-16,22-4-38 15,13-6-12-15,23-5-1 16,4-1-14-16,16-2-9 16,-6 2-12-16,8 4-17 15,-17 6-16-15,4 5-123 16,-19 4 23-16,-7 9-296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7:28.41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298 247 451 0,'-78'-9'89'0,"2"-3"47"0,20-2-136 16,12-3 1-16,19 3 1 15,7-3-3-15,9 3-2 16,12-4-4-16,12 1-1 15,16-5-7-15,13 1-1 0,25-4-6 16,5 4 1-16,15 5-1 16,-7 7 7-16,12 6 3 15,-14 9 8-15,17 3 5 16,-5-1 1-16,24 2 1 16,-4-4 0-16,19 0 0 15,-11-2-2-15,20 3-1 16,-17 2-1-16,11 1-1 15,-21 4 0-15,8 5-1 16,-26 0 2-16,1 0-1 16,-19 0 2-16,0-3-1 15,-23-3 1-15,-7-1 4 16,-20-2 3-16,-13 4 10 16,-14 0 3-16,-14 8 3 15,-11 2-3-15,-21 10-2 0,-5 1-10 16,-18 12-3-16,1-4-2 15,-17 8-1-15,7-7-1 16,-15 5-4-16,7-10-1 16,-23 5-5-16,11-8-1 15,-19 2-2-15,15-6 2 16,-19-4 3-16,17-7 3 16,-20-4 3-16,17-4 4 0,-12-1 1 15,21 1 1-15,-2 6-1 16,25 1 0-16,4 2-3 15,21-3-4-15,9 0-8 16,19-7-7-16,9 2-9 16,13-6-3-16,16-3-2 15,12-5 4-15,18-7 4 16,7-5 9-16,16-5 4 16,1-1 4-16,15 3 7 15,-7 4 4-15,22 6 5 16,-6 10 2-16,13 3 2 15,-8 4 1-15,13 7 0 16,-16-3-5-16,12 4 0 16,-14-1-4-16,4-3-1 15,-17-1-2-15,0-4-1 16,-22-3-1-16,-4-4 0 16,-18-2 1-16,-8-2 0 0,-12-3 7 15,-13 1 10-15,-10 1 1 16,-13-2 1-16,-9 1-1 15,-16 1-6-15,-6-1-9 16,-17-1-2-16,-4 3-4 16,-19-3-13-16,5-1-9 15,-19 0-15-15,7-1-8 0,-18-8-10 16,8 1 12-16,-21-7 13 16,17-3 18-16,-17-7 15 15,22 1 15-15,-7-10 1 16,22-5-5-16,-6-8-4 15,23-2-6-15,-1-8 0 16,23 9 0-16,5-7-2 16,19 6 0-16,9-3-3 15,13 8-3-15,9 1-4 16,11 10-3-16,14 5-2 16,3 5 1-16,19 7 2 15,1 5 4-15,16 3 4 16,-3 3 3-16,13 6 1 15,-8 0 0-15,11 2 1 16,-6-1-2-16,16 4 1 16,-7 2 0-16,16 4-4 15,-13 2-3-15,13 3-2 0,-15-1-1 16,2 4 0-16,-14-3 4 16,6 3 4-16,-16-1 2 15,1 7 8-15,-15-3 6 16,-3 5 8-16,-19-1 15 15,-4 2 17-15,-13-4-1 16,-8 2 4-16,-5-5-5 16,-8 1-10-16,-4-4-18 15,-9-1-6-15,-6-3-10 0,-7-2-2 16,-3-8-5-16,-9-1-2 16,3-6-1-16,-6-1-1 15,4 2 0-15,-8 2-1 16,10 5-1-16,-3 4-1 15,9 1-2-15,6 5-15 16,10 0-22-16,9 5-82 16,10 2 5-16,18 8-192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9:22.8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6CF3BC-0B90-4B07-ABFC-0D87A50D37EA}" emma:medium="tactile" emma:mode="ink">
          <msink:context xmlns:msink="http://schemas.microsoft.com/ink/2010/main" type="inkDrawing" rotatedBoundingBox="10754,10683 16129,11042 16108,11361 10732,11001" semanticType="underline" shapeName="Other">
            <msink:sourceLink direction="with" ref="{DB9E5764-2D6F-482F-A5E5-11F8133C9C3A}"/>
          </msink:context>
        </emma:interpretation>
      </emma:emma>
    </inkml:annotationXML>
    <inkml:trace contextRef="#ctx0" brushRef="#br0">-1 0 405 0,'2'20'94'0,"-1"3"42"15,8 0-116-15,7 9-7 16,3-2 0-16,7 6-3 16,1-2-7-16,8 2-2 15,1-6 0-15,11 0-1 0,-1-9 0 16,12-1 0-16,-5-13 1 16,9 0 2-16,-8-7 2 15,11-4 1-15,-5 1 1 16,11 5 1-16,-4-1-3 15,16 8-1-15,-5 1-2 16,18 5 0-16,-8-5-2 16,17-1 0-16,-14-2-2 0,14-5-1 15,-9-2 0 1,17-2 1-16,-10 2 0 0,18 0 2 16,-15 3 1-16,14 1 1 15,-14 2 0-15,17-1 1 16,-9 0-1-16,22-1 0 15,-14-3-1-15,15-1 0 16,-17-1 0-16,14-1-1 16,-14 2 1-16,16-2-1 15,-15 1 0-15,10 2 0 16,-16 4 1-16,8 4-1 16,-15 1 0-16,18 3 0 15,-17-3 0-15,11-2 0 16,-15-1 0-16,6 1 0 15,-22 0 0-15,13 6 0 16,-18-1 0-16,11 0 0 0,-17 1 0 16,7-3-1-16,-19-3 0 15,2-1-1-15,-16-2-1 16,-4-3-1-16,-13-1 0 16,-6 3 0-16,-9-3 1 15,-5 1-5-15,-6 0-7 16,-3-1-39-16,-4 1-48 15,-5-2-41-15,-4-2-37 0,-11-3-39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29:57.49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18 405 0,'-8'-2'87'0,"3"-1"36"15,8 3-120-15,7 0-3 0,0 2-2 16,7 1 1-16,-1 2 1 15,6 5 0-15,-1 3 0 16,8 5 1-16,2-1-1 16,11 3 3-16,1-7 4 15,17-4 6-15,1-8 2 0,17-7 1 16,-5-6-2 0,12-1-4-16,-11-1-7 0,4 3-2 15,-18 2-1-15,-2 3-1 16,-18 1 0-16,-7 3-1 15,-16 0 0-15,-5 1 1 16,-11 1 0-16,-12-2-2 16,-4-1 0-16,-14-4-2 15,-4-1-1-15,-10-2 0 16,2 3 3-16,-9 2 3 16,3 4 3-16,-6 4 1 15,5 5-1-15,-7 4 0 16,10 3-2-16,-4 8-3 15,9 0-2-15,-2 9-8 16,11 3-1-16,-6 3-1 16,11-3 2-16,2 1 1 15,6-6 8-15,2 0 2 0,9-3 3 16,5 1 2-16,6-5 0 16,6 4 2-16,4-6 0 15,11-1 0-15,2-7-2 16,13-3 0-16,-2-3-2 15,5-4 0-15,-6-3 0 16,-2 0 0-16,-11 0-1 16,-2 2 0-16,-10 0 0 15,-4-1 1-15,-6 4 1 0,-6 2-1 16,-6 1 0-16,-8 6-1 16,-7 0-2-16,-10 6-1 15,-3 0-1-15,-8 5 1 16,-4-2 0-16,-5-1 1 15,7-2 1-15,1-3 1 16,16-4-1-16,6-3-2 16,15-2-1-16,12 0-4 15,11-1 1-15,12 1 0 16,8 4 2-16,12 1 2 16,0 2 1-16,8 5 1 15,-7-3 1-15,6-2 1 16,-11-5 4-16,4-4 5 15,-8-7 2-15,1-3 4 16,-8-2-2-16,3-3-3 16,-10 3-5-16,4 4-3 0,-7 2-3 15,1 7-3-15,-3 3-6 16,6 8-134-16,-6 2 40 16,-11 1-354-16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30:46.7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0E4EF4-2529-4F30-AA6F-5ED6FD25D517}" emma:medium="tactile" emma:mode="ink">
          <msink:context xmlns:msink="http://schemas.microsoft.com/ink/2010/main" type="inkDrawing" rotatedBoundingBox="8402,2107 15165,2761 14926,5229 8163,4574" semanticType="scratchOut" shapeName="Other">
            <msink:sourceLink direction="with" ref="{81D79191-7278-41C0-8AA5-F5379BE16710}"/>
            <msink:sourceLink direction="with" ref="{451C2179-9127-4160-8170-E953466D6092}"/>
          </msink:context>
        </emma:interpretation>
      </emma:emma>
    </inkml:annotationXML>
    <inkml:trace contextRef="#ctx0" brushRef="#br0">6806 2263 508 0,'-17'18'109'0,"1"-13"47"0,4 0-150 16,12-3-9-16,0-2-1 15,-3 1-4-15,-7-4-2 16,-7-2 1-16,-9-13 2 16,-9-10 2-16,-13-19 6 15,-2-9 2-15,-15-22 4 16,2 1 2-16,-22-19 0 15,-1 3-1-15,-27-17 0 16,0 13-4-16,-29-21-2 16,4 8-3-16,-33-19-5 15,10 9-1-15,-33-19-2 0,16 16 1 16,-28-5-2-16,23 27 4 16,-22-4 1-16,24 22 1 15,-22-7 0-15,22 12 2 16,-25-6-1-16,25 16 1 15,-23 10 0-15,18 21-1 16,-13 17 0-16,18 23 0 16,-25 22 0-16,24 14 0 15,-16 25 1-15,15 11 1 16,-17 23 0-16,27-3 0 16,-16 21 1-16,23-7 0 0,-5 21 0 15,30-16 0-15,-7 21 0 16,28-16 1-16,-6 17 0 15,23-19 1-15,0 16 1 16,22-17 0-16,0 5 0 16,22-23-1-16,5 0-1 15,17-25-3-15,12-3-1 16,17-22-26-16,11-7-113 16,7-16 28-16,13-13-306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30:50.2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66CE87-91FE-4F68-BB82-90B826E416A1}" emma:medium="tactile" emma:mode="ink">
          <msink:context xmlns:msink="http://schemas.microsoft.com/ink/2010/main" type="inkDrawing" rotatedBoundingBox="7812,1710 23161,2547 23016,5198 7667,4361" semanticType="strikethrough" shapeName="Other">
            <msink:sourceLink direction="with" ref="{81D79191-7278-41C0-8AA5-F5379BE16710}"/>
            <msink:sourceLink direction="with" ref="{451C2179-9127-4160-8170-E953466D6092}"/>
            <msink:sourceLink direction="with" ref="{2FACBF21-E50D-4E71-AD37-08C755E367C0}"/>
            <msink:sourceLink direction="with" ref="{86079B60-0E41-48C0-A7F5-4516CE6AB899}"/>
          </msink:context>
        </emma:interpretation>
      </emma:emma>
    </inkml:annotationXML>
    <inkml:trace contextRef="#ctx0" brushRef="#br0">15322 2917 562 0,'0'-20'114'0,"-3"-1"57"15,-1-1-166-15,3 1-6 0,2 2 2 16,-2-2 0-16,-8 1-2 16,-9-7 0-16,-7-3 1 15,-21-11 3-15,-6-1 0 16,-22-14 2-16,-6 3 1 16,-26-10 1-16,1 5-1 0,-26-12 0 31,10 10-1-31,-29-13-1 0,13 7-2 0,-33-19-1 15,13 9 0 1,-34-12-1-16,13 8-1 0,-35-5 0 16,23 14-2-16,-43-9-2 15,22 10-1-15,-34-9-2 16,24 6-1-16,-46-10 0 16,29 6 2-16,-44-2 1 15,28 12 3-15,-43-4 2 16,33 13 3-16,-43-7-2 15,36 7-1-15,-41-10 1 16,35 8-2-16,-40-10 0 16,44 9 0-16,-45-4-2 15,37 12 0-15,-36-5-3 16,40 15-2-16,-47-2-1 16,50 7 0-16,-40-4 0 15,39 6 3-15,-36-1 4 16,42 4 2-16,-38 5 2 0,40 6 1 15,-32 7-2-15,37 9 0 16,-29 4 0-16,39 7-1 16,-24 5-1-16,36 5 1 15,-33 1 0-15,43 6 0 16,-33 8 2-16,38 0 0 0,-21 11 0 16,37 2 0-16,-25 9 0 15,41 1 0-15,-18 18 1 16,34-4 0-16,-18 16-1 15,39-5 1-15,-11 10 0 16,29-12 0-16,-3 12 0 16,31-10 1-16,-6 12 1 15,26-10-1-15,-1 9 0 16,18-12 1-16,5 11-1 16,18-10 0-16,9 6-2 15,14-9 0-15,10 15-1 16,9-16 0-16,13 11 0 15,3-14 0-15,7 6 0 16,4-17 1-16,5 4-1 16,-2-16 0-16,6 6 0 15,-1-13-2-15,1-1-1 16,-3-10-1-16,2-4-2 0,-4-7-3 16,5-6-8-16,-1-6-6 15,4-7-63-15,-3-5-69 16,4-10-3-16,-9-10-191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30:48.67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7677A0-F5D0-4216-948A-963508AB540C}" emma:medium="tactile" emma:mode="ink">
          <msink:context xmlns:msink="http://schemas.microsoft.com/ink/2010/main" type="inkDrawing" rotatedBoundingBox="8661,1508 19292,2770 18960,5565 8329,4303" semanticType="strikethrough" shapeName="Other">
            <msink:sourceLink direction="with" ref="{81D79191-7278-41C0-8AA5-F5379BE16710}"/>
            <msink:sourceLink direction="with" ref="{451C2179-9127-4160-8170-E953466D6092}"/>
            <msink:sourceLink direction="with" ref="{2FACBF21-E50D-4E71-AD37-08C755E367C0}"/>
          </msink:context>
        </emma:interpretation>
      </emma:emma>
    </inkml:annotationXML>
    <inkml:trace contextRef="#ctx0" brushRef="#br0">10627 2887 474 0,'7'-8'118'15,"0"1"35"-15,-6 2-132 0,9-1-19 16,0-6-3-16,3 1 1 16,-4-1 1-16,-1 4 1 15,-5 3 1-15,-4 0 3 16,-6-2 1-16,-5-8 1 16,-4-5 0-16,-12-8 4 15,-2-5-4-15,-12-10 2 16,-1 3-1-16,-15-20 0 15,2 0-4-15,-17-14-1 16,3-1-2-16,-22-20 0 16,8 9 0-16,-26-24-3 15,6 7-2-15,-26-19-5 16,9 10-3-16,-25-12-4 16,13 19 2-16,-31-9 3 0,14 16 5 15,-29-10 4-15,16 18 3 16,-31-8 0-16,20 15-1 15,-32-3-1-15,22 13-2 16,-32-9-1-16,22 11-1 16,-29-10-2-16,24 6 0 15,-35-5-1-15,26 16 1 16,-32 2 0-16,20 17 3 0,-34 4 1 16,32 11 1-16,-32 0 0 15,30 7-2-15,-28 1-2 16,36 9-1-16,-35 5 2 15,37 6 0-15,-28 4 3 16,32 3 3-16,-29 8 0 16,35 2-1-16,-27 13-1 15,27 5 0-15,-23 15 1 16,32 2 2-16,-22 22 0 16,26-6 1-16,-18 15 1 15,35-8-2-15,-24 12 1 16,32-12-1-16,-13 15 3 15,29-8 2-15,-11 16 0 16,33-8-1-16,-8 20-1 16,25-8-3-16,-3 13-1 15,21-11-2-15,-2 21-1 16,30-11 0-16,0 14-3 16,24-13-3-16,4-1-6 0,19-25-3 15,3-13-12-15,14-29-8 16,4-13-63-16,7-21-49 15,8-19-12-15,0-13-130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31:40.6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DBF941-8A1A-4507-820F-04972B605620}" emma:medium="tactile" emma:mode="ink">
          <msink:context xmlns:msink="http://schemas.microsoft.com/ink/2010/main" type="inkDrawing" rotatedBoundingBox="5308,6680 18242,7711 17678,14789 4744,13758" hotPoints="18081,11244 11018,14284 4293,10556 11356,7516" semanticType="enclosure" shapeName="Ellipse">
            <msink:sourceLink direction="with" ref="{B47103C0-05C8-4E91-A21C-B99A4827CF5C}"/>
            <msink:sourceLink direction="with" ref="{DB9E5764-2D6F-482F-A5E5-11F8133C9C3A}"/>
            <msink:sourceLink direction="with" ref="{E556089C-A36D-426F-9972-7D0400573675}"/>
            <msink:destinationLink direction="with" ref="{98275574-483C-412C-A9A3-B30B672282B8}"/>
          </msink:context>
        </emma:interpretation>
      </emma:emma>
    </inkml:annotationXML>
    <inkml:trace contextRef="#ctx0" brushRef="#br0">1794 936 317 0,'-58'11'86'0,"-15"3"31"0,3-1-92 16,-8 5-2-16,10 2-7 15,-10 5-5-15,7-2-7 16,-9 6 0-16,14 0-1 15,-14 10 0-15,12 2-2 16,-10 12 1 0,6 4-2-16,-20 6 0 0,10 0 0 15,-12 15 0-15,7-3 0 16,-4 18 0-16,18-4 0 16,-2 16-1-16,15-11 1 15,6 11 0-15,10-12-1 0,6 17 1 16,10-11-1-16,5 21 1 15,6-4-1-15,11 25 0 16,4-13 0-16,14 20 0 16,2-17 0-16,15 21-1 15,1-15 1-15,8 15-1 16,0-17 1-16,12 13 1 16,0-24 0-16,14 11 1 15,4-24 1-15,24 10 3 16,1-18 1-16,18 10 1 15,-3-19-1-15,18 16 1 16,-12-12-2-16,28 16-1 16,-10-12 0-16,21 11 0 15,-12-12 0-15,29 13-1 16,-14-19 0-16,26 16-1 0,-16-13-1 16,38 7 0-16,-16-19-1 15,30 7 1-15,-23-20-1 16,46 7 1-16,-25-14-1 15,28 14 0-15,-22-10 0 16,41 14 0-16,-36-9 0 16,40 5 0-16,-24-14 0 15,31 4 0-15,-30-17 0 16,38 0 0-16,-38-13 0 16,45-7-1-16,-33-13 1 0,32 2-1 15,-30-11 1-15,34-1 0 16,-40 0 0-16,39-3 0 15,-41-9-1-15,28-6 1 16,-31-7 0-16,27-15 0 16,-43-5 1-16,39-13 3 15,-37-3 1-15,22-21 3 16,-27-2 0-16,23-24 2 16,-46 1-1-16,23-17 0 15,-36 6 0-15,16-23 0 16,-37 8-3-16,20-30 0 15,-28 7-3-15,9-33 0 16,-29 8-1-16,6-28-1 16,-34 19 0-16,-1-27 0 15,-27 26-1-15,-1-28 1 0,-18 26-1 16,0-28 1-16,-21 24 0 16,-9-31-1-16,-16 27 1 15,-13-30 0-15,-17 22-1 16,-17-27 1-16,-11 30-1 15,-24-24 0-15,-10 29 0 16,-24-18 1-16,-4 31-1 0,-35-21 0 16,0 33 0-1,-40-17 0-15,6 30 1 0,-44-9 1 16,8 32 0-16,-37-9 0 16,16 26 1-16,-45-3-1 15,18 26 0-15,-53 0-2 16,22 26 1-16,-58 5-1 15,19 21 0-15,-56 7-1 16,35 16 1-16,-63 5 0 16,42 10 0-16,-64 8 0 15,49 9-1-15,-67 13 0 16,49 9 0-16,-67 21 0 16,48 3-1-16,-64 25 0 15,55 0-2-15,-59 19-7 16,63-10-7-16,-51 18-40 15,64-14-58-15,-55 24-35 16,62-4-40-16,-66 22-29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31:56.7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275574-483C-412C-A9A3-B30B672282B8}" emma:medium="tactile" emma:mode="ink">
          <msink:context xmlns:msink="http://schemas.microsoft.com/ink/2010/main" type="inkDrawing" rotatedBoundingBox="4582,13231 19006,13962 18974,14598 4550,13867" semanticType="callout" shapeName="Other">
            <msink:sourceLink direction="with" ref="{7BDBF941-8A1A-4507-820F-04972B605620}"/>
          </msink:context>
        </emma:interpretation>
      </emma:emma>
    </inkml:annotationXML>
    <inkml:trace contextRef="#ctx0" brushRef="#br0">236 563 409 0,'-38'-28'112'0,"-4"-2"34"15,-3-6-112-15,15 6-17 16,4-8-2-16,8 6-8 16,3-1-5-16,6 5-1 15,3 1 0-15,4 7-1 16,4 2 0-16,-1 5 0 16,4-1 0-16,4 6 0 0,6-3 1 15,3-3 2-15,15-1 0 16,7-3 0-16,20-4 1 15,4 3-2-15,24-1-1 16,0 3 0-16,20 0-1 16,-5 6 1-16,25 3-1 15,-3 1 1-15,32 4-1 16,-7 3 1-16,34-2-1 16,-6 4 0-16,34-1 0 15,-18 1 1-15,40 3-1 16,-14 2 0-16,30 1 3 15,-22 3 2-15,46 3 0 16,-29-1 1-16,49 5 1 16,-25 1-3-16,48 5-2 15,-33 0 0-15,46 4 0 16,-32-2 1-16,47 4 5 0,-31-3 4 16,49 4-2-16,-31-2 0 15,48 2-2-15,-38-3-3 16,49-1-4-16,-39-5 2 15,41-1 3-15,-46-6 2 16,50 0 3-16,-50 2 1 16,44-4 1-16,-45 4 0 15,37 2-2-15,-54 0-2 16,38 1 0-16,-57 0-3 16,36 3-3-16,-56-3-1 0,24 5 0 15,-58-4 0-15,21 6 0 16,-56-4-1-16,6 7 1 15,-46-4-1-15,0 6 0 16,-47-5-1-16,-11 2 1 16,-36-5-2-16,-14 2-4 15,-32-4-5-15,-13 1-15 16,-19-1-9-16,-19 4-18 16,-15-3-138-16,-32 1 37 15,-24-8-353-15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31:59.3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5FED46-7ADF-4F46-8BD1-6920A9172DB4}" emma:medium="tactile" emma:mode="ink">
          <msink:context xmlns:msink="http://schemas.microsoft.com/ink/2010/main" type="writingRegion" rotatedBoundingBox="9805,15840 13038,13935 13849,15309 10615,17215"/>
        </emma:interpretation>
      </emma:emma>
    </inkml:annotationXML>
    <inkml:traceGroup>
      <inkml:annotationXML>
        <emma:emma xmlns:emma="http://www.w3.org/2003/04/emma" version="1.0">
          <emma:interpretation id="{AD507364-EFAE-41D5-9B2E-DB00963FC641}" emma:medium="tactile" emma:mode="ink">
            <msink:context xmlns:msink="http://schemas.microsoft.com/ink/2010/main" type="paragraph" rotatedBoundingBox="9805,15840 13038,13935 13849,15309 10615,17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ED743-5FF3-4A94-9ED7-0A666D9A5EDF}" emma:medium="tactile" emma:mode="ink">
              <msink:context xmlns:msink="http://schemas.microsoft.com/ink/2010/main" type="line" rotatedBoundingBox="9805,15840 13038,13935 13849,15309 10615,17215"/>
            </emma:interpretation>
          </emma:emma>
        </inkml:annotationXML>
        <inkml:traceGroup>
          <inkml:annotationXML>
            <emma:emma xmlns:emma="http://www.w3.org/2003/04/emma" version="1.0">
              <emma:interpretation id="{94CCD858-530F-461A-B67C-74E6CEC74C44}" emma:medium="tactile" emma:mode="ink">
                <msink:context xmlns:msink="http://schemas.microsoft.com/ink/2010/main" type="inkWord" rotatedBoundingBox="9805,15840 10954,15163 11728,16477 10580,171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18 576 299 0,'-5'2'127'0,"-1"0"20"16,1-1-75-16,3-1-43 15,2 2-5-15,3-2-15 16,4 3-14-16,3-1 6 0,8-5 2 16,6-2-1-16,10-9 0 15,8-7-1-15,13-12-1 16,-2-6 0-16,13-5-1 16,-8-3 1-1,7-4 0-15,-10 1 0 0,10-5 0 16,-11 5 1-16,8 0-1 15,-11 7 0-15,4 5 0 16,-12 13 1-16,-5 9-1 16,-13 7 0-16,-6 14 1 15,-11 12 2-15,-13 18 0 16,-8 13 1-16,-12 25 1 16,-5 7-2-16,-12 21 1 15,-3-5-1-15,-9 22 0 16,4-10-1-16,-8 21 0 0,6-14-1 15,-1 15-2-15,8-28-1 16,-3 5-4-16,10-31-4 16,2-8-22-16,11-23-28 15,5-4-87-15,6-21 2 16,6-11-197-16</inkml:trace>
          <inkml:trace contextRef="#ctx0" brushRef="#br0" timeOffset="355.9487">918 1152 486 0,'-20'40'134'0,"-8"-3"36"16,13-7-143-16,7 6-5 15,3-1-13-15,0 7-8 16,3-3-4-16,0 10-8 16,-1-5-4-16,3 6-8 0,-3-5-5 15,0 3-12-15,1-8-1 16,0 0-40-16,1-10-40 15,2-9-20-15,4-12-35 16,-1-18 8-16</inkml:trace>
        </inkml:traceGroup>
        <inkml:traceGroup>
          <inkml:annotationXML>
            <emma:emma xmlns:emma="http://www.w3.org/2003/04/emma" version="1.0">
              <emma:interpretation id="{DFA857CE-1FD2-4DBC-BBB9-C4D201E3F9C4}" emma:medium="tactile" emma:mode="ink">
                <msink:context xmlns:msink="http://schemas.microsoft.com/ink/2010/main" type="inkWord" rotatedBoundingBox="11271,15300 13180,14175 13849,15310 11939,16435"/>
              </emma:interpretation>
              <emma:one-of disjunction-type="recognition" id="oneOf1"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{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888.5804">1733 427 433 0,'-15'27'124'0,"-5"-1"33"16,0-3-122-16,6 7-14 15,5-3-9-15,3-1-5 16,4-1-8-16,4-6-4 16,4-10-1-16,9-7-3 15,3-9 1-15,9-16 2 16,0-10 3-16,9-17 2 16,1-5 2-16,6-13 3 15,-5 5 3-15,7-6-1 0,-10 9 1 16,5 2 0-16,-7 15-2 15,3 3-2-15,-11 13-1 16,2 6 0-16,-7 11-3 16,-4 5 1-16,-7 6 0 15,-3 14 1-15,-4 8-1 16,-6 19 0-16,-2 9 0 0,-11 24-3 16,-3 3 1-1,-8 17-3-15,-3-6 0 0,-6 13-5 16,7-13-5-16,-5 13-9 15,9-14-13-15,-1 8-51 16,6-18-31-16,-4-5-24 16,3-22-44-16,4-12 32 15</inkml:trace>
          <inkml:trace contextRef="#ctx0" brushRef="#br0" timeOffset="1577.3297">2716-745 426 0,'-13'12'130'16,"-4"-4"30"-16,7-5-123 0,7-1-11 15,1-2-14-15,7 0-9 16,2-2-5-16,8-4-1 15,0-4 3-15,10-7 0 16,1-5 0-16,7-6 1 16,-1 3 0-16,6-3-1 15,-5 3 1-15,7 2 0 16,-5 3 0-16,2 3 0 16,-6 7 0-16,-3 5-1 15,-6 9-1-15,-7 9-2 16,-8 5-2-16,-9 15-5 15,-8 4-2-15,-8 11-3 16,-7 2 0-16,-8 13-4 0,-2-3 4 16,-10 13 2-16,0-7 5 15,-10 11 3-15,5-14 6 16,-13 1 1-16,12-9 1 16,-2 0-1-16,16-12-1 15,2-3 1-15,19-10-1 16,2-5 2-16,14-9 0 15,14-1 5-15,6-8 2 0,13-2 4 16,10-3 5 0,18-6-3-16,4-1-4 0,22 0-1 15,-1 5-4-15,25 2-5 16,-8 1 0 0,18 6-2-16,-11 2-6 0,4 8-23 15,-21 0-21-15,-3 8-109 16,-32-4 10-16,-11-1-251 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59:12.8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A6F08C-3E5C-41AC-B430-4439B1A9885E}" emma:medium="tactile" emma:mode="ink">
          <msink:context xmlns:msink="http://schemas.microsoft.com/ink/2010/main" type="inkDrawing" rotatedBoundingBox="1322,3633 2403,1112 3786,1705 2706,4226" hotPoints="1311,3632 2459,1809 2846,1314 2892,3802" semanticType="enclosure" shapeName="Quadrilateral"/>
        </emma:interpretation>
      </emma:emma>
    </inkml:annotationXML>
    <inkml:trace contextRef="#ctx0" brushRef="#br0">40-1 468 0,'-5'1'92'0,"12"1"48"16,11 6-140-16,7 9-3 0,0 6 2 16,1 20 0-16,-9 6 0 15,-5 14-1-15,-4 3 2 16,-5 14 0-16,-1-1 1 15,-1 26 3-15,-1 1 0 16,-3 47 3 0,0 5 0-16,1 38 0 0,4-9-1 15,-1 31 1-15,8-37-3 16,1 1-1-16,-2-46 0 16,2-13-2-16,-2-45 0 15,-4-15 0-15,-8-28-1 16,-6-8-3-16,-3-19-5 15,-12-15-19-15,-1-12-17 0,-9-16-79 16,2-7-23-16,-7-6-29 16,3 3-46-16</inkml:trace>
    <inkml:trace contextRef="#ctx0" brushRef="#br0" timeOffset="-684.0103">133-116 342 0,'5'-1'69'16,"3"-1"33"-16,-1 2-103 0,3-2-2 16,-5 2 0-16,-5 4 1 15,-5 1 3-15,-5 5 4 16,-3 6 4-16,-7 4 1 16,1 5 0-16,-9 7-1 15,2 4 3-15,-16 16 5 0,2 2 0 16,-16 14 6-16,4 0 2 15,-12 14-2 1,7-4-7-16,-11 18 1 16,8-6-7-16,-6 21-2 15,8-8-5-15,-14 20 0 0,11-14 0 16,-12 14 0-16,7-18 0 16,-9 13 2-16,12-17 0 15,-5 12 0-15,13-17-1 16,-1 7 0-16,11-22-1 15,-3 1 0-15,14-21 0 0,-2-4-1 16,13-21-1-16,1-4 0 16,7-14 0-16,0-5 0 15,8-6 1-15,3-4-1 16,2-3-1-16,5-8-6 16,5-2-7-16,6-12-55 15,2-4-87-15,11-14 4 16,-4-2-227-16</inkml:trace>
    <inkml:trace contextRef="#ctx0" brushRef="#br0" timeOffset="292.1921">-674 1275 342 0,'-18'7'107'0,"10"-7"18"15,9 2-91-15,8 3-19 16,9 0-4-16,5 0-7 15,15 6 2-15,4 6-2 16,18 3-1-16,-2 5-2 16,18 15 0-16,-3 6 2 0,18 17-10 15,-9 4-17-15,11 17-107 32,-17-11 20-32,-1 7-271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59:15.8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FD68192-559C-436F-85BB-6173A87FA81A}" emma:medium="tactile" emma:mode="ink">
          <msink:context xmlns:msink="http://schemas.microsoft.com/ink/2010/main" type="inkDrawing" rotatedBoundingBox="930,4064 4291,3882 4301,4081 941,4264" semanticType="callout" shapeName="Other"/>
        </emma:interpretation>
      </emma:emma>
    </inkml:annotationXML>
    <inkml:trace contextRef="#ctx0" brushRef="#br0">312 233 185 0,'-20'-6'60'0,"0"-1"14"16,0 2-53-16,-1 0-5 15,3 2-3-15,-7-2-2 16,5 3 3-16,-7 0 12 15,4-3 3-15,-2 2 9 16,7 0-1-16,-5-4 3 16,8 2-10-16,-2 2-1 15,7-1-9-15,0 3-4 0,8 1-8 16,2 0-5 0,2 0-5-16,5 0 1 0,4 3 1 15,8 2 2-15,0 2 3 16,16-2 6-16,4-2 0 15,12-6 0 1,4-7-1-16,18-3-2 0,-2-2-5 16,19-4-1-16,-2 6-1 15,21-2 0-15,1 5 0 16,26-3-1-16,-5 3 2 0,25-7-2 16,-11 1 1-16,22-1-1 15,-16 5 1-15,12 7 0 16,-22 7 0-16,14 3 0 15,-29 0 2-15,15-2 5 16,-17-6 0-16,11-4 1 16,-19 2 0-16,5 2-2 15,-24 3-5-15,-1 2-1 16,-23 3 0-16,-5 0 0 16,-20-4 0-16,-6-1 0 15,-17 0 0-15,-7-1 0 16,-10-3 1-16,-8 3-1 15,-6 1-4-15,-16 0-6 16,-6 0-3-16,-12 0-3 16,-2 3 0-16,-9 2-3 15,8 0 1-15,-4 8-17 16,9 6-16-16,-5 6-94 0,5-1 13 16,-4 15-216-16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7:30.05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732-13 350 0,'-62'6'70'0,"13"-3"37"0,10 2-110 16,20 1-16-16,7 5-18 15,12 0-9-15,15 11-11 16,4-1-4-16,19 7-14 15,7-3 11-15,14 3 3 16,1-6-17-16,14 4 56 16,-7-5 62-16,11 2 32 15,-6 1 14-15,16-1-8 16,-4-1-25-16,16 6-14 16,-9-4-21-16,15-2-6 15,-16-3-9-15,11-1 0 16,-16-7-3-16,6-3 0 0,-17-4 0 15,-5-4 10-15,-22 0 9 16,-11-1 16-16,-18-1 15 16,-12 2 11-16,-10 2-10 15,-16 1-7-15,-9 1-16 16,-16 3-13-16,-5-1-11 16,-18 0-1-16,8-2-2 0,-15-2-3 15,4-5-3 1,-15-1-2-16,0-1 1 0,-19-1 1 15,5 3 3-15,-18 3 1 16,12 0 1-16,-11-1 1 16,17 1-1-16,-10-2-2 15,19 1 1-15,-6 0-4 16,19 1-2-16,2 0 0 16,18 1-1-16,10 0-4 15,20 1-4-15,12-1-28 16,17-1-3-16,17 0-6 15,11-1 0-15,20 1 4 16,5 3 29-16,24 3 5 16,1 1 9-16,18 8 5 15,-7 1 4-15,16 7 5 16,-15-1 0-16,14 6 2 16,-12-3-1-16,14 2-1 0,-14-4-2 15,5 4 2 1,-24-7 0-16,5 10 2 0,-20-7 1 15,-3 7-1-15,-17 0-3 16,-2 6-3-16,-18-3-3 16,-13 7 0-16,-12-2-1 15,-16 3 12-15,-9-7 9 0,-17 0 8 16,-4-5 2-16,-18-2 0 16,-1-8-11-16,-21 3-6 15,4-3-9-15,-21 0 0 16,7-3-1-16,-14 1 0 15,15-4-2-15,-14-3-4 16,16-3-2-16,-9-4-4 16,14-3-3-16,-4-1 0 15,17-5 3-15,-3 0 3 16,15-3 3-16,2 0 1 16,15-2 0-16,5-2-3 15,15-1-5-15,13-2-9 16,13-1-7-16,19-4-5 15,15-1-5-15,22-9-6 16,10 2 7-16,20-5 5 16,2 4 8-16,24 0 7 15,-4 6 11-15,22 1 4 16,-10 1 2-16,17 1 6 0,-18 5 3 16,15 3 3-16,-18 8 2 15,8 10 4-15,-20 5-3 16,-1 10 2-16,-20 4-1 15,-2 7 2-15,-18 0 3 16,2 4 4-16,-14-3-4 16,-7 5-1-16,-10-6-2 15,-4 0-8-15,-9-9-4 0,-7-5 1 16,-3-8 1-16,-5-1-1 16,-8-4-2-16,-5-1-1 15,-4 0-3-15,-13-3-5 16,-2-2 0-16,-9-4-1 15,0-1-4-15,-8 0-11 16,6-1-9-16,-4 1-32 16,9 3-26-16,-4-4-46 15,5 2-14-15,-1 1-64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1:31.8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E8CB8E1-DF11-4882-8272-7B96A1B8DC0F}" emma:medium="tactile" emma:mode="ink">
          <msink:context xmlns:msink="http://schemas.microsoft.com/ink/2010/main" type="inkDrawing" rotatedBoundingBox="13243,9665 13988,2035 14341,2070 13595,9699" semanticType="verticalRange" shapeName="Other">
            <msink:sourceLink direction="with" ref="{3B703136-4528-4A47-ACEF-2707017142CC}"/>
          </msink:context>
        </emma:interpretation>
      </emma:emma>
    </inkml:annotationXML>
    <inkml:trace contextRef="#ctx0" brushRef="#br0">992-1 294 0,'-8'0'77'0,"-2"4"19"0,5 1-85 15,2 10-7-15,1 3-6 16,2 8 1-16,-2 3 0 16,2 4 2-16,-1-2 1 0,1 9 5 15,-2-5 4-15,0 17 8 16,-2-3 2-16,-3 14 2 16,0 0-3-16,-3 22-3 15,0-5-6-15,-1 24-3 16,1 3-4-16,-5 30 0 15,2-2-3-15,-4 29 1 16,2-8-1-16,-3 32-1 16,1-20 1-16,-4 29-1 15,-1-23 1-15,-1 41-1 16,1-24 1-16,1 38-1 16,2-19 1-16,-2 46 0 15,4-32-1-15,-1 44 0 0,3-29 1 16,2 28-1-1,4-38 0-15,-1 32 0 16,2-44 0-16,0 25 0 0,-2-32 0 16,-2 17 0-16,1-39 0 15,-3 13 1-15,-1-39-1 16,-5 8 1-16,0-36-1 16,-3 9 1-16,0-35-1 15,-4 8 0-15,6-25 0 16,-7 12 1-16,4-16-1 15,-7 10 0-15,3-19 1 0,-6 2-2 16,1-18-2 0,-3-9-14-16,6-18-22 0,-8-7-89 15,1-12 8-15,-4-6-212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1:36.7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BFCC76F-FB44-430C-AB18-F3FC5F481473}" emma:medium="tactile" emma:mode="ink">
          <msink:context xmlns:msink="http://schemas.microsoft.com/ink/2010/main" type="inkDrawing" rotatedBoundingBox="13521,9043 25792,9446 25773,10019 13502,9615" semanticType="underline" shapeName="Other">
            <msink:sourceLink direction="with" ref="{65B40DB5-8428-488C-973E-4BB818E6E6FC}"/>
            <msink:sourceLink direction="with" ref="{6A4B7859-FE3D-408D-9FCB-DDB6BF8BDE50}"/>
          </msink:context>
        </emma:interpretation>
      </emma:emma>
    </inkml:annotationXML>
    <inkml:trace contextRef="#ctx0" brushRef="#br0">0 0 346 0,'14'3'89'0,"-1"0"33"16,7 2-98-16,8 2-5 0,4 1-5 15,3 7-8-15,-2 2-4 16,5 3-5-16,-3 3 3 16,5 5 1-16,-2-3 1 15,7 5 2-15,-4 0 3 16,12 3 6-16,-3-3 4 16,12 5 0-16,-1-2 0 15,14 2-2-15,-7-8-5 16,15 4-4-16,-4-8-2 0,19 1-1 15,-1-8-1-15,24 1-1 16,-7-7 0-16,21 3 1 16,-14-1-1-16,19-1 3 15,-14 1-1-15,21 0 2 16,-12-3 1-16,19 3 2 16,-14-2-2-16,24 3 2 15,-16-1-2-15,23 3 1 16,-17-2-3-16,32-5 0 15,-20-1-2-15,25-4-1 16,-17-4 0-16,32-1-1 16,-25 0 0-16,23 2 1 0,-19 4 0 15,36-3 1-15,-27 1 0 16,27 0 0-16,-17-6 0 16,36-4 0-16,-32 3-1 15,29-1 1-15,-21 1-2 16,28 1 2-16,-35 6-1 15,35-2 0-15,-21-3 1 16,24-1 0-16,-26-1-1 16,33 0 0-16,-35 0 1 15,27 4 0-15,-27 4 2 16,22 2 0-16,-35 3 0 0,29 4 0 16,-30-4-1-16,19 0-2 15,-32-1 0-15,27 0-1 16,-34-6 1-16,16 3-1 15,-32-4 0-15,17 1 2 16,-33-2 1-16,8 2 0 16,-29 1 1-16,6 1 0 15,-28 1-2-15,3-4 0 16,-25-4-1-16,6-2-1 16,-17-4 1-16,-1-4-1 15,-20 1-1-15,-1 0-2 16,-22 1-2-16,-8 2-3 15,-11 5-1-15,-6 2-6 0,-10 0-4 16,-6 3-21-16,-5 1-18 16,-12 1-108-16,-3-5 12 15,-16-1-247-15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1:41.3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156EA9-DA00-4B73-B1AD-20593B11A620}" emma:medium="tactile" emma:mode="ink">
          <msink:context xmlns:msink="http://schemas.microsoft.com/ink/2010/main" type="inkDrawing" rotatedBoundingBox="15926,2646 16556,9341 14765,9510 14135,2815" semanticType="verticalRange" shapeName="Other">
            <msink:sourceLink direction="with" ref="{3B703136-4528-4A47-ACEF-2707017142CC}"/>
          </msink:context>
        </emma:interpretation>
      </emma:emma>
    </inkml:annotationXML>
    <inkml:trace contextRef="#ctx0" brushRef="#br0">-3 0 207 0,'-6'3'54'0,"1"1"14"16,5-3-58-16,3 3-5 15,5 2-3-15,4 1 2 16,1-2 1-16,2 3 1 15,0-3 1-15,3 5 2 16,-3-2 7-16,4 6 5 16,-4-1 4-16,4 2-4 0,0 3-4 15,2 2-6-15,3 0-6 16,5 3-5-16,0-4 5 16,6-1 4-1,-1-5-1-15,10-1-1 0,-3-4-1 16,11 2-2-16,-4-2-3 15,11 1-1-15,-4-3 0 16,10 1 1-16,-7-4-1 16,8-1 1-16,-7 3 1 15,2-2 2-15,-6-1 0 0,1 3 0 16,-4-2-2-16,6 2 1 16,-8 2-2-16,3 1 0 15,-2-1 0-15,4 1 1 16,-9-1-1-1,8-4 1-15,-8 2 0 0,4 0 0 16,-10 0-1-16,1 0 0 16,-6 3 0-16,0-3-1 15,-10-2 0-15,-2 1 0 16,-5-3 1-16,-1 1-1 16,-5 1 1-16,-2 2 0 15,-4 2 0-15,2 5 1 0,-8-4 1 16,0 4 0-16,-3-4 1 15,-3 0 0 1,-1-5 2-16,2 1 1 0,-2-8 0 16,1 3 0-16,-3-2 0 15,1-2 0-15,-2 0 0 16,-2 1 1-16,2 3-1 16,-3-1 0-16,3 4-2 15,-3 4-1-15,0 3-2 16,-1 5 0-16,1 6-2 0,-4 5 1 15,3 4-1-15,-3 10 0 16,0 1 0-16,-4 15 0 16,1 0 0-16,-2 16 1 15,4-1-1-15,-2 21 0 16,5-3 0-16,0 23 0 16,2-4 0-16,0 20 0 15,3-9 0-15,0 28 1 16,0-13-1-16,0 25 0 15,1-17 0-15,-2 28 0 16,1-21 0-16,0 31 1 16,0-16-1-16,2 30 0 15,1-17 0-15,2 30 0 16,2-27 0-16,3 30-1 16,1-25 1-16,3 20-2 15,2-28 1-15,-1 15-1 0,2-33 0 16,1 11 1-16,2-32 1 15,4 10-1-15,0-26 2 16,6 11-1-16,-1-21 0 16,2 10 0-16,1-18 0 15,-1 12 0-15,-6-19 0 16,5 8-1-16,-5-17 0 16,-2 6-2-16,-3-17-1 15,0 4-7-15,-3-17-4 16,-4-2-4-16,-3-19-2 15,-1-1-1-15,-1-14 6 0,-3-7-5 16,3-9-6-16,1-4-55 16,2-9-25-16,-1-4-20 15,4-11-62-15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59:33.3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BCDCEA2-7833-440C-B681-B584E66BBA20}" emma:medium="tactile" emma:mode="ink">
          <msink:context xmlns:msink="http://schemas.microsoft.com/ink/2010/main" type="inkDrawing" rotatedBoundingBox="3952,3877 7009,3806 7013,3995 3957,4066" semanticType="underline" shapeName="Other">
            <msink:sourceLink direction="with" ref="{105AD590-FD36-486F-9C38-3BDA2C3FE378}"/>
          </msink:context>
        </emma:interpretation>
      </emma:emma>
    </inkml:annotationXML>
    <inkml:trace contextRef="#ctx0" brushRef="#br0">1552-1250 306 0,'-2'-2'115'16,"2"0"4"-16,2 1-70 0,3-3-47 15,0 3-11-15,3-3-4 16,-1 3 1-16,0 2 1 16,1-4 4-16,2-5 8 15,3-4 3-15,5-6 3 16,7-5 6-16,0-2 1 15,7-2 9-15,-2 6 1 16,5 2 1-16,-1 6-7 16,10 5-3-16,-5 3-9 15,11 3-3-15,-5 2-2 0,8 4 3 16,0-1 1-16,10 0 4 16,-4-1 2-16,14 1 6 15,-7 0 1-15,15 1 1 16,-8-3-4-16,12 3 1 15,-10-3-4-15,9-1 1 16,-9 0-2-16,15 4 2 16,-7 4-3-16,15 2-2 15,-9 2-3-15,13 1-2 16,-16-5-1-16,12-4 0 16,-18-6 0-16,6-5 1 15,-13-1 1-15,10 0 0 16,-12 1-1-16,14 0 0 0,-15 2-1 15,4 2-1-15,-14 0 0 16,5-1 1-16,-15 1-1 16,3 0 0-16,-10-1 0 15,0-1 0-15,-10 2-1 16,1 0 0-16,-13 1 0 16,2 2 1-16,-4 0-1 15,-3 0 0-15,-4 3 1 16,1 2-1-16,-4-1 0 15,-3 2 1-15,-3 1-2 16,-1 0 0-16,-2-1-2 0,-2 1-5 16,1 0-5-16,-3 1-9 15,3-3-4-15,-6 0-16 16,4-2-73-16,-4-1-56 16,-4-7-14-16,-13-8-145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1:52.5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84D124-00E7-4C9C-82E2-6BF54BADC113}" emma:medium="tactile" emma:mode="ink">
          <msink:context xmlns:msink="http://schemas.microsoft.com/ink/2010/main" type="inkDrawing" rotatedBoundingBox="17236,5426 17519,9669 16034,9767 15752,5525" semanticType="verticalRange" shapeName="Other"/>
        </emma:interpretation>
      </emma:emma>
    </inkml:annotationXML>
    <inkml:trace contextRef="#ctx0" brushRef="#br0">-9256-3430 48 0,'10'-9'36'0,"-3"3"-9"0,-2 1-4 15,2 3-18-15,-4 0-1 16,0 2-3-16,4 0 2 15,1 2-1-15,-1 0 0 16,4-2 1-16,-1 1 3 0,2 1 5 16,-2-4 1-16,5 1 2 15,2 2-2-15,4-2-3 16,2 1-5-16,7 5-1 16,0 1-2-16,5-4 0 15,-2-2 1-15,7-3 6 16,-2-2 2-16,7-2 5 15,2 4 0-15,9 1 0 16,-3 4-7-16,12 1-3 16,-5 7-3-16,8-2 0 15,-9 2 2-15,6 2 12 16,-8-6 2-16,2-7 6 16,-6-2 0-16,9-2 0 0,-7 0-11 15,3 0-2 1,-8 6-4-16,3 6-1 15,-15 1-2-15,0 2 1 0,-13 2 0 16,-2 4-1-16,-11 1 0 16,-4 1 0-16,-3-1-1 15,-2-6 5-15,-3-4 5 16,0-2 7-16,0-7 1 16,0 2 0-16,-3 2-6 15,-5 5-5-15,0-2-8 0,-7 11-3 16,-2 3 0-16,-3 7 0 15,2 4 0-15,-4 10 0 16,1-4 1-16,1 16 0 16,5-4-1-16,-2 22 1 15,7 3 0-15,4 30 0 16,4 0-1-16,4 33 1 16,4-7 1-16,-2 29-1 15,-3-14 1-15,-1 26-1 16,-3-21 2-16,-9 24 4 15,1-21 3-15,-6 19 3 16,-6-18 2-16,-4 18 0 16,1-18-4-16,-6 20-3 15,4-27-3-15,1 11-2 0,4-34-1 16,2 7 0 0,7-36-1-16,3 1 1 0,2-22-1 15,-1 8 0 1,0-16 0-16,-5 10 0 0,1-14 0 15,-6 11 1-15,3-18-1 16,-3 3 0-16,3-17-1 16,4-5-2-16,5-17-8 15,5-7-8-15,4-11-6 16,8-5-22-16,2-4-19 16,6-8-58-16,-1-5 0 15,3-8-129-15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1:54.8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15555A-E4A4-442A-9EB2-D54CF0D524B6}" emma:medium="tactile" emma:mode="ink">
          <msink:context xmlns:msink="http://schemas.microsoft.com/ink/2010/main" type="inkDrawing" rotatedBoundingBox="18310,9579 18400,6716 19370,6747 19280,9610" semanticType="strikethrough" shapeName="Other">
            <msink:sourceLink direction="with" ref="{65B40DB5-8428-488C-973E-4BB818E6E6FC}"/>
          </msink:context>
        </emma:interpretation>
      </emma:emma>
    </inkml:annotationXML>
    <inkml:trace contextRef="#ctx0" brushRef="#br0">-6616-2056 95 0,'15'-3'60'0,"0"-2"-8"0,10 0-14 16,0-2-15-16,5 1 1 16,-1-1-4-16,10-1 1 15,-3 1-1-15,12 0-9 16,-3 4-6-16,8-4-1 16,-1 4-3-16,4-2 0 15,-6 0-1-15,5-6 0 16,-7-1 0-16,3-3 1 15,-4 0 0-15,-1 0-1 16,-6 5 6-16,0 0 3 16,-10 4 4-16,-4 2-2 15,-4 8-3-15,-4 4-3 16,-4 5-1-16,-3 7-16 0,-4 0-10 16,-6 5-5-16,-2 1-4 15,-7 8-6-15,-2 0 13 16,-4 8 16-16,-2-2 11 15,-1 11 14-15,4-1 5 16,-2 12 5-16,5-3 0 16,-2 14 0-16,6-5-9 15,-3 17-2-15,6-4-7 0,-4 21-2 16,2-3-5-16,-3 26-1 16,-5-16 0-16,-5 21 3 15,-2-16 3-15,-5 18 8 16,3-20 1-16,-4 16 2 15,2-23-3-15,-2 8-4 16,4-24-6-16,-4 9 0 16,7-20-1-16,-2 9 2 15,4-14 1-15,1 3 1 16,4-14-3-16,2-1-2 16,3-20-6-16,7-1-16 15,-1-13-7-15,2-4-10 16,3-8-8-16,1-3-19 15,1-6 4-15,6-4-32 16,-2-4-2-16,5-6-50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59:25.8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29D5458-E204-49CE-9898-2FD450C12D68}" emma:medium="tactile" emma:mode="ink">
          <msink:context xmlns:msink="http://schemas.microsoft.com/ink/2010/main" type="inkDrawing" rotatedBoundingBox="2797,5145 3248,6021 2583,6363 2132,5487" semanticType="callout" shapeName="Other"/>
        </emma:interpretation>
      </emma:emma>
    </inkml:annotationXML>
    <inkml:trace contextRef="#ctx0" brushRef="#br0">71 1 389 0,'0'-1'106'0,"-5"-2"24"0,4 3-111 16,6 0-11-16,-2 3-8 15,4 0-1-15,-1 0 1 16,1-1-1-16,-4 0 2 16,2 1-1-16,-3-3 2 0,0 2 2 15,-2-1 5-15,0-2 4 16,0 1 6-16,0 1-4 16,0 3-3-16,-2 11-2 15,0 6-6-15,-1 12-6 16,-2 4 3-16,-2 13 0 15,2-4-1 1,-3 11 1-16,1-2-1 16,-1 8 1-16,0-7-1 0,-4 2 0 15,4-13 1-15,-4-4 0 16,6-9-1-16,-3-7 1 16,6-7-1-16,1-3 0 15,4-7 0-15,-2-1 0 16,0-5-1-16,5-7 0 0,0-7 2 15,10-8-1-15,1-6 1 16,11-9 1-16,3-2-1 16,10-8-1-16,0 4 0 15,4-7 0-15,-2 6 0 16,3-11 1-16,-5 12-1 16,1-1 0-16,-4 11 0 15,2 2 0-15,-7 14 0 16,-2 10-1-16,-5 9 1 15,-2 11 0-15,-10 5 0 0,2 11 1 16,-6 1 0-16,-6 8 0 16,-5-2 0-16,-1 7 2 15,-4-2 2-15,-1 3 0 16,3-8 0-16,-2 4 1 16,6-9-1-16,-3 4-2 15,3-7-1-15,-1 6-3 16,0-1-8-16,-1 6-149 15,0-2 46-15,-14-6-392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8:59:30.2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A62DD7A-B8F5-4384-B5FB-64353BE0604D}" emma:medium="tactile" emma:mode="ink">
          <msink:context xmlns:msink="http://schemas.microsoft.com/ink/2010/main" type="writingRegion" rotatedBoundingBox="1120,755 26705,755 26705,19070 1120,19070"/>
        </emma:interpretation>
      </emma:emma>
    </inkml:annotationXML>
    <inkml:traceGroup>
      <inkml:annotationXML>
        <emma:emma xmlns:emma="http://www.w3.org/2003/04/emma" version="1.0">
          <emma:interpretation id="{F4B2C9DB-6C0C-472E-B841-C53B187E7D3E}" emma:medium="tactile" emma:mode="ink">
            <msink:context xmlns:msink="http://schemas.microsoft.com/ink/2010/main" type="paragraph" rotatedBoundingBox="3548,1492 14803,627 15118,4727 3863,5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3CF29E-398C-4521-96D3-1DED08C25E08}" emma:medium="tactile" emma:mode="ink">
              <msink:context xmlns:msink="http://schemas.microsoft.com/ink/2010/main" type="inkBullet" rotatedBoundingBox="3636,2643 4390,2585 4401,2736 3648,279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2514-9532 309 0,'-2'-5'79'16,"4"1"21"-16,1 1-85 16,4 3-15-16,3 0-2 15,-2 0 1-15,-1 0 0 16,-1 2 0-16,1-2 5 16,-5 0 5-16,3 0 7 15,0 1 4-15,-1-2 3 16,1-1-3-16,4 0-2 0,-1 2-8 15,4-1 1-15,-1 1-3 16,6 1 0-16,0 1 0 16,6-2 0-16,0 3-4 15,9 2-1 1,-3-3-2-16,6 1 0 16,-5 2-1-16,3 2 1 0,-6-2-1 15,6 2 1-15,-3 3 2 16,7-2 0-16,-8-2 0 0,13 1 0 15,-7 0-1-15,1-4 0 16,-4 0-1-16,-2 4 0 16,-10-4-1-16,-5-1 1 15,-4 1 0-15,-2-4-1 16,-1-1 0-16,-2-6-7 16,1-1-7-16,-4-2-32 15,-1 1-33-15,-7-2-59 16,2 6-16-16,-7 1-99 15</inkml:trace>
      </inkml:traceGroup>
      <inkml:traceGroup>
        <inkml:annotationXML>
          <emma:emma xmlns:emma="http://www.w3.org/2003/04/emma" version="1.0">
            <emma:interpretation id="{3B703136-4528-4A47-ACEF-2707017142CC}" emma:medium="tactile" emma:mode="ink">
              <msink:context xmlns:msink="http://schemas.microsoft.com/ink/2010/main" type="line" rotatedBoundingBox="4889,1389 14803,627 15118,4727 5204,5490">
                <msink:destinationLink direction="with" ref="{1E8CB8E1-DF11-4882-8272-7B96A1B8DC0F}"/>
                <msink:destinationLink direction="with" ref="{D7156EA9-DA00-4B73-B1AD-20593B11A62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05AD590-FD36-486F-9C38-3BDA2C3FE378}" emma:medium="tactile" emma:mode="ink">
                <msink:context xmlns:msink="http://schemas.microsoft.com/ink/2010/main" type="inkWord" rotatedBoundingBox="4928,1900 6834,1753 6940,3122 5033,3269">
                  <msink:destinationLink direction="with" ref="{1BCDCEA2-7833-440C-B681-B584E66BBA2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48.3675">4119-10235 305 0,'-5'-8'76'16,"3"1"22"-16,1 2-93 0,2 1-20 16,1 0-3-1,-2 3 0-15,2 1 7 0,-4-2 13 16,2 2 14-16,3-2 9 15,2 1 8-15,-1-3-1 16,2 4 5-16,1 2-7 16,-2 6 1-16,-2 7-8 15,-4 12-3-15,1 9-8 0,-4 22-4 32,-1 9-5-32,0 27-1 0,-1 6-1 0,-4 13 1 15,-2-12 0-15,-1 10 0 16,-2-24-1-16,0-4 2 15,0-20 0-15,-2-3 1 16,2-21-1-16,-3-4 0 16,5-12 0-16,-2-6-1 15,3-10 0-15,-3-6-1 16,4-4 0-16,-1-4-1 16,1 1 0-16,1-4-1 15,3-3 0-15,5-9 0 16,2-5 0-16,5-16-1 15,5-8 2-15,7-19-1 0,3-3 1 16,8-25 0 0,5 2-1-16,7-15 1 15,0 9 0-15,6-4 0 16,-6 20 0-16,3 1 1 16,-4 25 0-16,4 2 0 0,-7 22-1 15,6 4 1-15,-6 20-1 16,1 11-2-16,-9 12 1 15,-1 19 0-15,-12 10 1 16,-6 15 1-16,-9 0 1 16,-6 11 2-16,-6-9-1 15,-8 12-1-15,-3-11 0 0,-12 9 0 16,-3-9-1-16,-12 7 0 16,0-14 1-16,-13 1 2 15,9-14 1-15,-8-7 3 16,11-14 0-16,-4-9 0 15,17-6-4-15,1-4-1 16,14-1-2-16,3 1-1 16,10 4 0-16,7 6 0 15,6 5 0-15,7 11-1 16,5 6 0-16,12 6 1 16,2-1-1-16,8 8 0 15,-4-6-1-15,7 1 1 0,-7-8 0 16,5 3 1-1,-6-10 0-15,6 5 1 0,-6-6 0 16,1-2-1-16,-5-3 1 16,-1-4-1-16,-11-7-1 15,-3-1-3-15,-6-3-3 16,-2-2-10-16,-3-2-13 16,-1 1-87-16,-2-3-35 15,-4 6-27-15,0 0-90 16</inkml:trace>
          <inkml:trace contextRef="#ctx0" brushRef="#br0" timeOffset="1954.8768">4790-10020 461 0,'-7'13'104'0,"2"3"41"16,5 3-136-16,3 14-28 15,2 7-9-15,-1 11-6 0,-3 1-1 16,-2 7 5-16,-3-4 22 16,1 12 14-16,0-6 19 15,1 14 10-15,0-4 0 16,1 14-4-16,1-12-4 16,0-2-13-1,0-18-9-15,5-6-2 0,-2-24-1 0,4-13-1 16,-2-17-1-16,5-19-1 15,-2-14 0-15,4-15 0 16,-2-1-1-16,3-2 2 16,-1 13 1-16,2 0 0 15,0 13-1-15,1 6 1 16,1 6-2-16,4 3 0 16,-5 9-1-16,3 10 2 15,-3 11 2-15,2 19 2 16,0 14 1-16,2 19 0 15,1 3-1-15,2 7-2 16,-5-12-1-16,-1-9 3 16,-1-19 2-16,3-20 2 15,2-21 2-15,9-24 0 16,2-12-3-16,11-18-1 0,-4-4-2 16,7-14 3-16,-9 3-1 15,11-16 2-15,-9 3-1 16,7-15 0-16,-6 10-4 15,8-2-1-15,-11 19-2 16,3 8 0-16,-14 26-2 16,-4 11-10-16,-9 19-8 15,-12 17-34-15,-10 12-118 16,-13 13 22-16,-6 3-300 16</inkml:trace>
        </inkml:traceGroup>
        <inkml:traceGroup>
          <inkml:annotationXML>
            <emma:emma xmlns:emma="http://www.w3.org/2003/04/emma" version="1.0">
              <emma:interpretation id="{862F8EAF-73AA-44E9-87E0-BE90A786C3DE}" emma:medium="tactile" emma:mode="ink">
                <msink:context xmlns:msink="http://schemas.microsoft.com/ink/2010/main" type="inkWord" rotatedBoundingBox="7475,1190 14803,627 15118,4727 7790,5291"/>
              </emma:interpretation>
              <emma:one-of disjunction-type="recognition" id="oneOf2">
                <emma:interpretation id="interp2" emma:lang="" emma:confidence="0">
                  <emma:literal>Wal</emma:literal>
                </emma:interpretation>
                <emma:interpretation id="interp3" emma:lang="" emma:confidence="0">
                  <emma:literal>Wank</emma:literal>
                </emma:interpretation>
                <emma:interpretation id="interp4" emma:lang="" emma:confidence="0">
                  <emma:literal>Wah</emma:literal>
                </emma:interpretation>
                <emma:interpretation id="interp5" emma:lang="" emma:confidence="0">
                  <emma:literal>Wat</emma:literal>
                </emma:interpretation>
                <emma:interpretation id="interp6" emma:lang="" emma:confidence="0">
                  <emma:literal>Want</emma:literal>
                </emma:interpretation>
              </emma:one-of>
            </emma:emma>
          </inkml:annotationXML>
          <inkml:trace contextRef="#ctx0" brushRef="#br0" timeOffset="123775.7404">9905-11249 401 0,'11'13'84'16,"-11"-6"38"-16,12 5-116 16,11 4-8-16,7 21-1 15,-5 3 0-15,3 19 0 16,-8 4-1-16,-3 22 0 15,-7-4 3-15,-2 21 0 16,-6-9 2-16,-2 13 3 16,-5-18 1-16,1 0 4 15,-1-20 1-15,2-3 0 16,6-22-4-16,2-5-2 0,2-15-4 16,5-9-5-16,-1-14-1 15,4-19-2-15,0-9 0 16,3-13 1-16,1-6 5 0,0-6 1 15,-2 8 2-15,0 2 0 16,-6 8 0-16,1 7 0 16,-5 11-2-16,1 11-1 15,0 11 0-15,2 13 1 16,-3 12 1-16,3 10 2 16,-2-1-1-16,2 5 1 15,-2-8-1-15,2-3 0 16,0-11 1-16,2 0-1 15,-4-9 1-15,2-3 0 16,2-7 1-16,3-11 4 16,1-10-1-16,8-19 1 15,2-9-1-15,6-14-2 16,-4 2-3-16,2-5 1 16,-7 14 1-16,0 1 0 15,-6 13 1-15,1-1-1 0,-6 8 0 16,3-6-2-16,-7 6 0 15,2-3 0-15,-7 2 0 16,1-4 1-16,-4 2 1 16,0-7 0-16,1-1 0 15,6-7-1-15,-2 3-1 16,8-5-1-16,4 1 0 16,3-3 0-16,-4 10 0 0,4 1-2 15,-5 9-2-15,-2 6-15 16,-4 13-28-1,-1 4-90-15,-5 7 7 0,-1 9-216 16</inkml:trace>
          <inkml:trace contextRef="#ctx0" brushRef="#br0" timeOffset="124584.6913">11055-9961 264 0,'-10'9'58'0,"5"-8"10"0,0-4-79 15,10-4-18-15,5-4-4 0,2-8 1 16,-1-2 11-16,3-11 6 16,-8-1 19-16,1-7 21 15,-5 4 7-15,-2-6 14 16,-4 7 4-16,-4-1 2 15,-2 8-14-15,-7-1 0 16,-3 10-12-16,-4 4-6 16,0 10-11-16,-6 8-4 15,2 9-5-15,0 7-1 16,3 1-2 0,0 7 3-16,5-5 0 0,4 6 0 15,1-8-1-15,6 6 0 16,6-6-1-16,5-2-2 15,8-8 1-15,10-1 0 0,3-8 1 16,8-4 2 0,3-4 3-16,6-1 0 15,-7 0-1-15,5 1 0 16,-5 5-2-16,4 9 0 0,-9 3-1 16,2 7 1-16,-7 3 1 15,0 8-1-15,-8-2 1 16,-2 4 1-16,-4-2 0 15,-4 4 1-15,-2-7 0 16,0 0 1-16,1-5-1 16,-3-4-1-16,1-7-1 0,0 1-2 15,-1-7-3 1,6-6 1-16,1-6 1 0,12-14 1 16,3-7 2-1,11-15 2-15,2-1 0 0,9-6-1 16,-2 8-1-16,5-1 1 15,-6 12-1-15,-1 8-1 16,-4 11 0-16,-1 11-4 16,-6 10-2-16,0 14-19 15,-5 9-24-15,-5 13-72 16,-7-1 0-16,-3 1-159 16</inkml:trace>
          <inkml:trace contextRef="#ctx0" brushRef="#br0" timeOffset="125060.6522">12020-11432 402 0,'3'0'102'0,"-3"7"29"0,-2 11-115 0,7 34-11 16,2 23-6-16,-2 47 3 15,0 18 0-15,-7 36 1 16,-1-15-2-16,-7-2 1 31,-2-41-1-31,-4-15-1 0,1-40 1 16,-8-16 1-16,1-19 1 0,-1-8 4 15,1-14 0-15,-3-11 4 16,7-3-1-16,1-4-1 16,9 2-4-16,6 2-2 15,9 2-3-15,15 2-1 16,6-1 1-16,23 5-1 16,11-1 1-16,26-1 1 15,3-1-3-15,24-4-17 16,-4 0-36-16,8 2-90 15,-19 5 1-15,-5 7-213 16</inkml:trace>
          <inkml:trace contextRef="#ctx0" brushRef="#br0" timeOffset="122621.8896">12481-10097 363 0,'-21'0'99'0,"-1"2"29"0,5-2-101 15,9 2-14-15,10 4-9 16,8 1-6-16,1-1-5 16,9-1-6-16,0-1 8 0,5-9-1 15,2-4 2 1,6-7 2-16,0-6 2 16,9-8 0-16,-3 1 3 0,11-11 0 15,-3 3-1 1,12-8 0-16,-5 2 0 15,10-7 0-15,-6 6-2 0,6-5 1 16,-10 10-1-16,8-5 0 16,-9 10-1-16,3-5-4 15,-6 8-2-15,7-6 1 16,-9 11 0-16,0-1 1 16,-3 11 3-16,-2 9 5 15,-7 10-1-15,4 15 6 16,-8 12 2-16,-4 23 4 15,-6 11 0-15,-9 25-2 16,-8 3-3-16,-2 14-2 16,-6-17-5-16,1 3 0 15,5-26-2-15,-1-1-1 0,1-20-8 16,-1-4-5-16,-5-11-7 16,-2-2-56-16,-2-9-54 15,-4-9-1-15,-6-9-143 16</inkml:trace>
          <inkml:trace contextRef="#ctx0" brushRef="#br0" timeOffset="50667.0907">6613-8115 249 0,'-24'7'59'0,"9"-5"18"0,14 1-75 0,7-1-1 15,9-2-2-15,12 1-4 16,4 1 2 0,13 1-7-16,2 4-2 0,14 3-11 15,0 0-7-15,13 2-10 16,-5-3-6-16,11-2-18 15,-11-7 1-15,11-13-27 16</inkml:trace>
          <inkml:trace contextRef="#ctx0" brushRef="#br0" timeOffset="50274.2596">6629-8591 259 0,'-15'15'70'0,"-1"1"23"16,4-4-74-16,7 6-9 0,3-1-4 16,4 3-1-16,0-2-2 15,1 4 7-15,-1-4 3 16,4 2 0-16,3-5 1 15,9 1 3-15,7-6-4 16,16-1 3-16,11-8 1 16,17-9 3-16,3-7-4 15,21-5-3-15,-7-3-6 16,10-7-2-16,-13 5-5 0,7-5-2 16,-14 5-2-16,6-3-7 15,-16 5-4-15,2 0-37 16,-16 9-28-16,-7 4-44 15,-21 9-25-15,-5 9-52 16</inkml:trace>
          <inkml:trace contextRef="#ctx0" brushRef="#br0" timeOffset="51526.5407">8709-9371 222 0,'-20'-4'139'0,"2"4"-20"0,-2-1-20 15,12 2-93-15,1 8-1 16,7 4-1-16,-1 10-5 16,-1 5 0-16,0 16 1 15,-3 2 0-15,-3 15 3 16,-4 4 1-16,-4 23 4 15,-1 7 1-15,-6 29 1 16,0 3-1-16,-5 39-2 16,3-5-2-16,-10 29-1 15,3-20-1-15,-1 17 1 16,8-34-2-16,-3 0 0 16,10-37 0-16,3-6-2 15,5-36-4-15,3-11-8 16,4-23-3-16,1-8-3 15,4-17-10-15,-1-12-7 0,1-15 8 16,3-22 1-16,2-16 6 16,-1-30 11-16,4-15 9 15,2-34 1-15,1-5 2 16,7-37-2-16,2 5-1 16,1-29-2-16,4 23-4 15,4-16 9-15,2 32 3 16,9-10 8-16,-2 30 4 15,14-5 5-15,-4 31-9 0,8-3-3 16,-3 32-6-16,8 10-3 16,-10 27 0-16,15 11 2 15,-3 28 0-15,16 25 3 16,-6 15 0-16,10 31-1 16,-14 12-1-16,2 30-1 15,-25-1-1-15,-3 19 7 16,-20-13 3-16,-8 19 5 15,-12-10 0-15,-5 24 0 16,-10-12-9-16,-12 17-3 16,-8-25-5-16,-13 9-2 15,-10-27-1-15,-20 10-3 16,-3-19 0-16,-21 6 1 16,3-22 2-16,-18 0 0 15,18-25 3-15,-7-3-3 0,18-14-8 16,-5-3-68-16,16-14-58 15,-4-11-10-15,13-11-159 16</inkml:trace>
          <inkml:trace contextRef="#ctx0" brushRef="#br0" timeOffset="132929.011">11807-9808 212 0,'-5'-12'62'0,"0"-4"16"0,4-2-56 16,2 3-13-16,4 3-3 15,-2 4-2-15,1 4-7 0,-1 4-3 16,-3 0 0-16,2 4 3 16,-4-1 2-16,-1 9 3 15,-2 1 5-15,-7 7 5 16,-1 5 3-16,-4 11 5 16,-3-3-1-16,-3 12 1 15,3 2-7-15,-5 11-3 16,0-2-5-16,-1 11-2 15,3-3-2-15,-6 10 1 16,6-11 0-16,-5 11-1 16,8-6 0-16,-3 5-1 15,1-8 1-15,1 0 0 16,4-14 0-16,0-2-1 0,2-15 1 16,6-4-2-16,2-10-3 15,4-2-6-15,4-8-3 16,4-3-11-16,2-2-5 15,4-5-16-15,1-5-16 16,8-8-28 0,-5-7-4-16,10-13-48 0</inkml:trace>
          <inkml:trace contextRef="#ctx0" brushRef="#br0" timeOffset="133561.4213">11566-9227 148 0,'5'-12'27'0,"-3"6"13"16,3 4-42-16,-2 4 0 16,2 1 5-16,2 5 13 15,0-1 4-15,1 3 4 16,4 0-3-16,4 0-3 16,1 0-9-16,11 5-3 15,0-3-18-15,5 4-53 16,2-1 12-16,3-2-144 15</inkml:trace>
          <inkml:trace contextRef="#ctx0" brushRef="#br0" timeOffset="133485.0892">11820-9878 221 0,'5'-15'47'0,"0"9"26"16,-1 6-61-16,1 15-2 15,-2 5 1-15,0 16 0 16,-1 7-6-16,0 17-2 15,-1 1-2-15,-4 14 0 16,0-5 0-16,-4 13 0 16,-3-12 0-16,-2-1 7 15,4-10 3-15,-2 0 1 16,2-17 1-16,0 5-1 0,1-3-6 16,0 0-3-16,1-7-2 15,-1 2 0-15,0-12-2 16,-4 0-1-16,1-6-6 15,-3-2-22-15,1-6-22 16,-3-5-40-16,2-6-15 16,-4-13-65-16</inkml:trace>
        </inkml:traceGroup>
      </inkml:traceGroup>
    </inkml:traceGroup>
    <inkml:traceGroup>
      <inkml:annotationXML>
        <emma:emma xmlns:emma="http://www.w3.org/2003/04/emma" version="1.0">
          <emma:interpretation id="{7CB9CC55-318C-4E81-ABD6-0EB5AB063141}" emma:medium="tactile" emma:mode="ink">
            <msink:context xmlns:msink="http://schemas.microsoft.com/ink/2010/main" type="paragraph" rotatedBoundingBox="9934,3860 26285,3860 26285,10436 9934,104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C6AFD0-C7A8-44AA-A2ED-258333C2CEC0}" emma:medium="tactile" emma:mode="ink">
              <msink:context xmlns:msink="http://schemas.microsoft.com/ink/2010/main" type="line" rotatedBoundingBox="9934,3860 26285,3860 26285,10436 9934,10436"/>
            </emma:interpretation>
          </emma:emma>
        </inkml:annotationXML>
        <inkml:traceGroup>
          <inkml:annotationXML>
            <emma:emma xmlns:emma="http://www.w3.org/2003/04/emma" version="1.0">
              <emma:interpretation id="{945693BB-F3E1-425D-8C16-ABE66817CC11}" emma:medium="tactile" emma:mode="ink">
                <msink:context xmlns:msink="http://schemas.microsoft.com/ink/2010/main" type="inkWord" rotatedBoundingBox="9934,3860 13188,3860 13188,8063 9934,806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2728.1565">10831-5794 181 0,'0'-10'107'0,"-2"5"-1"16,1 4-45-16,1-1-14 16,1 2-27-16,1 3-9 15,1 2-12-15,2 14-1 16,0 4-1-16,2 17 2 16,-4 8 2-16,-1 17 1 15,-2 4-1-15,-2 31 1 16,-4 4 2-16,-4 29 0 15,0-3 1-15,-5 22 1 16,0-19-1-16,-2 13 0 0,2-26-1 16,-3 3-1-16,1-32-2 15,2-10-5-15,4-31-4 16,-1-15-14-16,9-18-15 16,-2-16-23-16,3-12-5 15,-1-21 2-15,3-11 14 16,0-18 20-16,5-9 30 15,5-26 19-15,5 3 13 16,11-27 1-16,-1 4-1 0,13-29 0 16,-4 16-6-16,9-12-6 15,-5 23 4 1,8 0 3-16,-6 32-6 0,10 1-3 16,-5 24-6-16,8 6-4 15,-6 15-7-15,6 7-1 16,-8 15-1-16,1 9 2 15,-5 14 1-15,-4 12 1 16,-7 13 2-16,-7 13 0 16,-8 8-2-16,-13 16 0 15,-11-4-1-15,-19 12 0 16,-3-7 0-16,-17 8 1 16,-1-10 1-16,-10 4 1 15,4-10-1-15,-7 1 0 16,11-17-1-16,-1-5-2 0,14-9-2 15,3-3 0-15,16-7 0 16,4 6-2-16,8 1 1 16,2 6-1-16,7-1 1 15,3 2-1-15,5-2 1 16,11 0 0-16,7-8 1 16,7 5 0-16,5-3 1 15,7 7 0-15,-4 1 1 0,5 9-1 16,-3-5 0-1,4 3 0-15,-9-6-1 16,5-1-1-16,-8-15-2 0,-4 5-6 16,-7-11-2-16,-4-1-10 15,-9-4-7-15,-1-3-27 16,-2-8-9-16,2-12-48 16,-3-10-6-16,5-25-78 15</inkml:trace>
          <inkml:trace contextRef="#ctx0" brushRef="#br0" timeOffset="153251.0435">11600-5570 331 0,'-24'20'97'0,"-1"12"22"16,4 8-94-16,9 19-11 0,7 10-8 15,5 22-5-15,4 5-3 16,-1 20 0-16,-5-6-1 16,6 16 0-16,-6-20 2 15,4 4-1-15,-1-27 2 16,1-10 0-16,-2-28 0 16,0-15-5-16,-2-25-1 0,-1-20-5 15,1-14-6-15,2-19-5 16,5-3-7-16,4-11-7 15,2 13 4-15,2 0 6 16,1 15 6-16,-1 9 10 16,-1 11 10-16,4 11 3 15,3 6 0-15,4 14 3 16,0 6 0-16,9 14 5 16,-4 3 3-16,3 11 7 15,-1-3 2-15,-2-3 7 16,-4-17 0-16,6-11 3 15,-4-19-8-15,4-18-1 16,-3-15-5-16,2-19-4 16,-7-9-6-16,-2-20-1 15,-5 0-3-15,-5-19-3 16,-5 3-2-16,-9-18-3 16,-2 13-5-16,-4-7-5 15,2 24-34-15,-1 18-54 0,4 32-27 16,2 17-38-16,0 20-20 15</inkml:trace>
          <inkml:trace contextRef="#ctx0" brushRef="#br0" timeOffset="684783.7094">9465-6186 423 0,'33'7'99'0,"8"-19"46"16,4-12-123-16,22-20-3 15,4-5-1-15,19-23-8 16,-6 1-6-16,9-22-3 16,-16 5 0-16,1-13-1 15,-19 9 1-15,3-24 4 16,-12 8 2-16,3-25 3 16,-10 6 0-16,2-23 2 15,-10 19-4-15,-4-13-2 0,-9 24-3 16,-7-4-3-1,-12 26-2-15,-10 5-2 16,-9 26-2-16,-17 12-5 0,-7 26 0 16,-17 22-2-16,-2 28 2 15,-19 39 1-15,-4 28 5 16,-21 57 3-16,7 32 4 0,-17 76 1 16,15 22 2-16,-5 100 0 15,24 9-1-15,0 67-3 16,18-45-3-16,-5-8 0 15,11-109 0-15,-3-52 0 16,5-109 3-16,-5-45 4 16,8-58 0-16,-2-28 1 15,7-29 0-15,-4-29-1 16,9-12-3-16,0-24-1 16,10 4-2-16,2-20 0 15,11 14 0-15,9-12 0 16,11 14 1-16,11-4 0 15,9 21 1-15,15-4 0 16,2 19 1-16,21-6 0 16,7 11 1-16,20-3 2 15,2 11 0-15,26-2 2 0,-6 10 0 16,29 0 0 0,-4 7-1-16,27-8-2 0,-16 5-1 15,24-4 0-15,-24 4-3 16,18 0-10-16,-24 7-12 15,9 9-143-15,-29 9 34 16,-22 2-364-16</inkml:trace>
        </inkml:traceGroup>
        <inkml:traceGroup>
          <inkml:annotationXML>
            <emma:emma xmlns:emma="http://www.w3.org/2003/04/emma" version="1.0">
              <emma:interpretation id="{65B40DB5-8428-488C-973E-4BB818E6E6FC}" emma:medium="tactile" emma:mode="ink">
                <msink:context xmlns:msink="http://schemas.microsoft.com/ink/2010/main" type="inkWord" rotatedBoundingBox="14186,6373 21527,6373 21527,9735 14186,9735">
                  <msink:destinationLink direction="with" ref="{1BFCC76F-FB44-430C-AB18-F3FC5F481473}"/>
                  <msink:destinationLink direction="with" ref="{1415555A-E4A4-442A-9EB2-D54CF0D524B6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8716.6575">13862-4925 328 0,'-6'6'100'16,"-4"-3"17"-16,6 1-90 16,13-8-23-16,4-2-18 15,5-1-19-15,7 1-70 16,0-3-12-16,5 4-29 16,-5 4-22-16</inkml:trace>
          <inkml:trace contextRef="#ctx0" brushRef="#br0" timeOffset="148898.2492">14470-4806 73 0,'0'12'15'0,"5"-2"-15"15,5-4-14-15,10-2-59 16</inkml:trace>
          <inkml:trace contextRef="#ctx0" brushRef="#br0" timeOffset="149147.8593">14849-4847 273 0,'-10'16'68'0,"0"-3"20"0,10-3-79 15,6 2-6-15,8-4-10 16,0 4-27-16,6 0-45 15,2-4-9-15,-2-6-38 0,6-6 20 16</inkml:trace>
          <inkml:trace contextRef="#ctx0" brushRef="#br0" timeOffset="149417.7073">15327-4759 189 0,'-2'14'70'0,"0"3"12"16,4 1-53-16,6 2-5 16,2-3-11-16,5-1-8 15,2-6-14-15,4-1-60 16,1-9-14-16,4-4-23 0,-1-2-38 15</inkml:trace>
          <inkml:trace contextRef="#ctx0" brushRef="#br0" timeOffset="149811.7841">15886-4794 302 0,'-5'33'97'0,"-10"-7"17"0,7-1-81 15,6-6-20-15,6-3-6 16,1-3-12-16,4-1-21 16,1-2-22-16,7-3-66 15,-2-4-5-15,3-5-134 16</inkml:trace>
          <inkml:trace contextRef="#ctx0" brushRef="#br0" timeOffset="143437.8231">16114-5785 200 0,'-10'6'71'16,"1"-1"6"-16,6-5-59 0,5 2-2 15,4-4-11-15,4 2-4 16,0 2 2-16,5 0 4 16,0-2 0-1,5 1 0-15,2-1-1 0,4 0 1 16,1 0-3-16,8 0 0 15,-2-3 0-15,10 0 0 16,-3-6 0-16,13-2-1 16,-3 4-1-1,9 0 0-15,-5 2-3 0,9 10-3 16,-9 4 0-16,11 1-4 16,-12 3 0-16,5 2-1 15,-8 0 0-15,2-2-11 16,-12-3-6-16,4 5-17 0,-7-2-12 15,-2 0-7-15,-9 1 13 16,-4-4 16-16,-11-2 24 16,-4 4 26-16,-7-1 14 15,-7 11 12-15,1 8-4 16,-4 15-5-16,-3 1-10 16,-2 17-3-16,0 5-13 15,1 17-1-15,3-2-2 16,-1 16-1-16,2-7-2 15,0 16-1-15,2-12 0 16,-4 25-2-16,1-3 1 0,-3 25 1 16,1-10-1-16,-5 21 1 15,-7-26 3-15,2 23 4 16,0-18 1-16,-9 13 4 16,0-22-2-16,4 14 1 15,-3-35-3-15,1 0 1 16,10-25-3-16,0-5 0 15,13-23-2-15,1-7-5 16,6-16-12-16,3-12-30 16,4-12-15-16,3-8-33 15,0-7-20-15,5-13-23 16</inkml:trace>
          <inkml:trace contextRef="#ctx0" brushRef="#br0" timeOffset="149883.5998">16467-4776 317 0,'-8'13'115'15,"-4"-1"14"-15,-1-6-89 16,3 4-11-16,7-1-19 16,4 6-17-16,3 1-21 0,4 1-63 15,2-4-39-15,0-5-22 16,-2-8-79-16</inkml:trace>
          <inkml:trace contextRef="#ctx0" brushRef="#br0" timeOffset="150190.1509">16904-4753 366 0,'-7'10'100'0,"-1"-7"7"16,13 1-93-16,1 1-16 15,8 5-31-15,2 0-8 16,9 0-66-16,-5-2-10 15,7-6-169-15</inkml:trace>
          <inkml:trace contextRef="#ctx0" brushRef="#br0" timeOffset="150627.5405">17440-4657 150 0,'-3'12'154'0,"-1"3"-47"15,6-2-91-15,5 2 83 16,1-3-111-16,10-2-21 15,0-5-25-15,7-9-48 16,-1-4-5-16,5-7-94 16</inkml:trace>
          <inkml:trace contextRef="#ctx0" brushRef="#br0" timeOffset="150675.969">17978-4633 342 0,'-5'26'115'0,"-3"2"13"0,8-4-94 0,3-1-16 16,4-5-15-16,4 2-5 15,2-5-20-15,6-2-38 16,-1-6-57-16,0-7-9 15,-1-7-53-15,-1-8 46 16</inkml:trace>
          <inkml:trace contextRef="#ctx0" brushRef="#br0" timeOffset="145517.598">18267-4801 174 0,'5'-7'82'0,"-4"-3"-1"0,8-5-32 15,4-1-34-15,7-2 1 16,1 1-2-16,8 5-2 16,1 6-1-1,4 4 1-15,1 4-4 0,7 4 4 16,-4 3 1-16,7 4 2 15,-2 5 0-15,8 0 1 16,-2 1-4-16,5-1-1 16,-4-6-3-16,12-1 0 15,-9-1-4-15,10-1-2 16,-8-3-1-16,-1 1-1 16,-12-1 0-16,-6-6-1 15,-12-1-1-15,-4-4 1 0,-9 0-1 16,-3-5 0-1,1 5 1-15,-3-2-3 0,-4 4 1 16,-2 1-5-16,-3 4-2 16,-4 10-3-16,-5 2 0 15,-1 15 0-15,-5 6 4 16,-4 16 4-16,-3-1 3 16,-3 21 4-16,-2-1 3 15,-1 23 1-15,1-5 0 0,-2 21 0 16,2-6-2-1,-3 30-1-15,3-10-2 0,-6 25 1 16,3-17 1 0,-5 13 1-16,4-26 2 15,-4 5 1-15,5-27-1 0,-2 9 0 16,7-24-3-16,0-3-2 16,6-21-2-16,2-11-6 15,5-21-5-15,2-8-30 16,6-12-45-16,4-7-26 15,3-6-32-15,10-5-20 16</inkml:trace>
          <inkml:trace contextRef="#ctx0" brushRef="#br0" timeOffset="151243.9873">18718-4454 306 0,'2'30'106'0,"-4"0"11"0,-1-9-86 15,8-2-19-15,3-11-25 16,6-6-39-16,2-7-62 0,7-12-3 15,-4-10-47-15,-3-9 53 16</inkml:trace>
          <inkml:trace contextRef="#ctx0" brushRef="#br0" timeOffset="151263.9376">19103-4514 317 0,'5'33'104'0,"-1"1"12"0,1-9-90 0,10 1-18 15,1-11-22-15,9-3-63 16,2-7-39-16,1-9-15 0,-6-11-101 15</inkml:trace>
          <inkml:trace contextRef="#ctx0" brushRef="#br0" timeOffset="146863.8113">19223-4261 201 0,'-5'-9'87'16,"0"1"7"-16,2 6-57 0,3-1-10 15,0 1-15-15,3 2-8 16,2-3-6-16,-2 1 1 16,-1 2 0-16,3 0 1 15,-3 0 0-15,1-1 2 16,5 1-1-16,4-9 2 16,-2-2 1-16,6-1 1 15,1-1 0-15,3-2 2 16,-2 3 1-16,9 4 5 15,-2 1-1-15,8-1 0 16,0 0-1-16,14-7-3 16,-1-2-6-16,12-6 0 0,-3 0-2 15,13 1 1-15,-10 6-1 16,7-1 0-16,-9 5 0 16,7 1 1-16,-11 1 1 15,4-2 1-15,-9 4 0 16,8 0 1-16,-16 4-1 15,5 3 0-15,-11 2-2 16,0 3 0-16,-11-3 0 16,-3 1-1-16,-5-1 0 15,-4-1 1-15,-4 0-1 0,-2 0 2 16,-4 2 1-16,-4 6-1 16,-1 6 1-16,-5 7 0 15,-3 6-1-15,-3 4 1 16,-3 1 2-16,-2 9-1 15,2-2 1-15,-1 9-1 16,2 0-3-16,-2 13 0 16,0-4-1-16,-3 11-1 15,2-5 1-15,-4 17 0 16,3-4-1-16,-4 19 0 16,-1-6 0-16,-5 16 1 15,-1-9 0-15,-8 10 0 16,6-14 0-16,-5 16 0 15,8-14 0-15,-1 13-1 16,8-15 0-16,-3 10-4 0,8-21-4 16,-1-1-26-16,7-22-35 15,-1-8-51-15,4-15-18 16,-4-9-90-16</inkml:trace>
          <inkml:trace contextRef="#ctx0" brushRef="#br0" timeOffset="148384.5395">13109-4869 345 0,'-20'10'101'0,"0"-3"20"16,12-6-102-16,9 4-14 15,6 0-7-15,6 3-11 16,2 2-7-16,3 5-19 16,-1-1-18-16,1 1-59 0,-3 0-3 15,2 1-105-15</inkml:trace>
        </inkml:traceGroup>
        <inkml:traceGroup>
          <inkml:annotationXML>
            <emma:emma xmlns:emma="http://www.w3.org/2003/04/emma" version="1.0">
              <emma:interpretation id="{6A4B7859-FE3D-408D-9FCB-DDB6BF8BDE50}" emma:medium="tactile" emma:mode="ink">
                <msink:context xmlns:msink="http://schemas.microsoft.com/ink/2010/main" type="inkWord" rotatedBoundingBox="25010,8975 26285,8975 26285,10436 25010,10436">
                  <msink:destinationLink direction="with" ref="{1BFCC76F-FB44-430C-AB18-F3FC5F481473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6933.6931">24110-3197 485 0,'24'-4'107'0,"9"-2"47"16,10 1-145-16,18 5-2 16,6 8-5-16,14 5-5 15,-4 7-4-15,9 10-2 16,-10 3 2-16,6 11 2 0,-13-1 1 15,6 11 5-15,-14 1 3 16,-1 5 5-16,-12-5 2 16,-3 3 6-16,-15-12 2 15,-8 4 0-15,-12-5-4 16,-12 5-3-16,-11-2-6 16,-17 13-2-16,-8-4-3 15,-22 13-1-15,-8-6-1 16,-25 9-4-16,-4-11-3 15,-24 4-6-15,7-11-6 16,-19 3-16-16,17-11-29 16,-15 6-98-16,16-12 13 15,-29 1-234-15</inkml:trace>
        </inkml:traceGroup>
      </inkml:traceGroup>
    </inkml:traceGroup>
    <inkml:traceGroup>
      <inkml:annotationXML>
        <emma:emma xmlns:emma="http://www.w3.org/2003/04/emma" version="1.0">
          <emma:interpretation id="{1AD16DFD-0270-4718-B341-B38686E6559F}" emma:medium="tactile" emma:mode="ink">
            <msink:context xmlns:msink="http://schemas.microsoft.com/ink/2010/main" type="paragraph" rotatedBoundingBox="25562,10728 26705,10728 26705,11882 25562,118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6EA6DAD-46EB-4C5D-AE41-09474E7AA31D}" emma:medium="tactile" emma:mode="ink">
              <msink:context xmlns:msink="http://schemas.microsoft.com/ink/2010/main" type="inkBullet" rotatedBoundingBox="25562,10728 26705,10728 26705,11882 25562,11882"/>
            </emma:interpretation>
            <emma:one-of disjunction-type="recognition" id="oneOf6">
              <emma:interpretation id="interp10" emma:lang="" emma:confidence="0">
                <emma:literal>•</emma:literal>
              </emma:interpretation>
            </emma:one-of>
          </emma:emma>
        </inkml:annotationXML>
        <inkml:trace contextRef="#ctx0" brushRef="#br0" timeOffset="128526.7597">24517-1428 332 0,'3'-1'125'0,"1"-3"7"0,-6-4-85 16,7 3-29-16,5-1-10 16,-2 1-10-16,1 3 1 15,-1 4-1-15,-1 3 0 16,-2 8 1-16,-2 7 2 0,-3 16 2 16,-3 7 2-16,-7 22 1 15,-2 2 0-15,-5 17 0 16,-1-7 1-16,-5 12-2 15,5-11-1-15,1 4-1 16,5-14-2-16,4-7-4 16,6-18-2-16,4-8-4 15,3-18-3-15,8-11 0 16,2-12 3-16,14-23 1 16,2-10 4-16,14-23 3 15,5-8 0-15,14-14 1 16,-2 6 2-16,18-12 4 15,-6 15 4-15,14-4 4 16,-5 14 1-16,12 4 1 0,-14 21-4 16,2 7 1-16,-20 18-4 15,0 20 0-15,-19 15-1 16,-6 26-1-16,-15 15-2 16,-11 34-2-16,-14 3-2 15,-15 27-7-15,-11-8-7 16,-7 16-26-16,2-18-77 15,-7-1-37-15,2-27-33 0,-15-14-67 16</inkml:trace>
      </inkml:traceGroup>
    </inkml:traceGroup>
    <inkml:traceGroup>
      <inkml:annotationXML>
        <emma:emma xmlns:emma="http://www.w3.org/2003/04/emma" version="1.0">
          <emma:interpretation id="{1622F52A-65BC-4CE9-BD81-BF4C7FB6D936}" emma:medium="tactile" emma:mode="ink">
            <msink:context xmlns:msink="http://schemas.microsoft.com/ink/2010/main" type="paragraph" rotatedBoundingBox="1409,11076 26089,12775 25642,19262 963,17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4FCA88-D6DF-4A0D-A430-375FC68D4BBF}" emma:medium="tactile" emma:mode="ink">
              <msink:context xmlns:msink="http://schemas.microsoft.com/ink/2010/main" type="line" rotatedBoundingBox="1409,11076 26089,12775 25776,17323 1096,15624"/>
            </emma:interpretation>
          </emma:emma>
        </inkml:annotationXML>
        <inkml:traceGroup>
          <inkml:annotationXML>
            <emma:emma xmlns:emma="http://www.w3.org/2003/04/emma" version="1.0">
              <emma:interpretation id="{A2870378-4DE1-45D5-B336-8F7433E12E05}" emma:medium="tactile" emma:mode="ink">
                <msink:context xmlns:msink="http://schemas.microsoft.com/ink/2010/main" type="inkWord" rotatedBoundingBox="1398,11233 8080,11693 7777,16084 1096,15624">
                  <msink:destinationLink direction="with" ref="{BED57B77-C419-4F79-8485-339B93E6CCE1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0299.2283">2427 1747 474 0,'-16'21'116'0,"-2"-8"38"15,6-6-135-15,10 1-14 16,14-1-3-16,8 3-1 16,3 3-2-16,12 4-3 15,1-6-4-15,6 3-12 16,1 1-7-16,10 0-7 15,-5-2-32-15,9-1-42 16,-9-6-2-16,3-6-13 16,-11-5 4-16,0-5 16 15,-13 0 56-15</inkml:trace>
          <inkml:trace contextRef="#ctx0" brushRef="#br0" timeOffset="310319.1731">2655 2115 317 0,'15'8'157'0,"3"4"-8"16,2-2-58-16,15 7-74 16,8 4-12-16,20 7-23 15,0 1-53-15,14 7-79 16,-11-1-9-16,-1 12-178 16</inkml:trace>
          <inkml:trace contextRef="#ctx0" brushRef="#br0" timeOffset="316323.2832">5542-591 257 0,'-10'5'122'0,"2"-5"2"16,1 2-50-16,0-4-50 0,1 0-4 16,-1 2-12-16,-1 4-5 15,-2-1-2-15,-5 2 2 16,-2 0 0-16,-4 5 1 15,-4-2 1-15,-7 4 1 16,1 5-1-16,-9 4 0 16,2 2-1-16,-11 11 0 15,3 0-1-15,-9 15 1 16,4 0-1-16,-12 16 2 16,6-2-2-16,-13 19 1 15,6-3-1-15,-18 22 2 16,9-6 1-16,-13 18 1 15,8-12 0-15,-12 19 1 16,16-14-1-16,-9 20 1 0,10-10-2 16,-7 19 2-16,13-19-1 15,-9 7-2-15,15-23-1 16,-4 2 0-16,15-23 0 16,2 2-2-16,13-18-1 15,2 0 0-15,11-20-1 16,4-5-1-16,10-13-2 0,-1-8-6 15,6-7-6-15,5-8-16 16,4-4-4-16,11-13-32 16,5-5-48-16,11-20-27 15,2-8-26-15,11-20-32 16</inkml:trace>
          <inkml:trace contextRef="#ctx0" brushRef="#br0" timeOffset="317163.1496">4187 1149 377 0,'-21'15'115'15,"-1"-4"32"-15,2-2-103 0,5-4-14 16,8-2-10-16,6 4-7 15,2-1-11-15,3 3-2 16,-1-1-2-16,2 4-3 16,2-4-2-16,-1 0-4 15,1-3 0-15,3 0-3 16,2-2 3-16,6-8 1 16,7-3 3-16,16-8 2 15,9-9 3 1,25-7-8-16,4-1-9 0,23-7-76 15,-9 7-38-15,11-4-22 16,-17 11-95-16</inkml:trace>
          <inkml:trace contextRef="#ctx0" brushRef="#br0" timeOffset="316915.8536">4936-148 215 0,'5'-3'174'0,"-3"0"-44"15,-2-1-9-15,-2 1-109 0,2 1-11 16,2 2 3-16,-1 2 2 16,-1 6-1-16,3 7 0 15,-1 12 2-15,-2 8-4 16,-3 15-2-16,-4 4 1 16,-3 18-1-16,-5-3 2 15,-1 19 1 1,-1-5 1-16,2 20 1 0,5-8-2 15,5 25-1-15,4-6-2 16,1 22 0-16,0-16 0 0,1 13 0 16,-1-22 1-16,-1 0-1 15,2-28 1-15,-2-5-1 16,1-28-2-16,-2-14-9 16,2-19-9-16,-2-7-36 15,2-12-36-15,-1-11-53 16,-1-9-20-16,-5-11-73 15</inkml:trace>
          <inkml:trace contextRef="#ctx0" brushRef="#br0" timeOffset="348306.1914">5681 747 374 0,'-16'0'100'0,"-3"-1"28"0,9-4-114 16,7-4-6-16,5 1-12 0,3-2-4 15,0 0 0-15,1 2 1 16,-1 6 6-16,-1 4 7 16,-3 3 0-16,4 3 2 15,2 2 9-15,8-3 2 16,0-2 0-16,13-5 1 16,4-7 0-16,11-1-6 15,0-4-3-15,12-1-1 16,-5 3-3-16,9 3 2 15,-6 2-2-15,11 5-1 16,-8 2-1-16,4-1 0 16,-9 4-3-16,9-1 0 15,-12-3-1-15,12-1 0 16,-9-1-1-16,9-3 1 0,-8-2-1 16,2-1 0-1,-9-1-1-15,-2 3-3 0,-9-2-3 16,-5 2-10-16,-9 0-6 15,-3 4-28-15,-9-4-46 16,-8 0-55-16,-6 0-15 16,-9-4-105-16</inkml:trace>
          <inkml:trace contextRef="#ctx0" brushRef="#br0" timeOffset="348991.159">6561-41 341 0,'-20'8'171'0,"-5"-10"-8"0,-1 2-55 16,11-1-91-16,2 4-2 15,-1 7-8-15,1 10-6 16,-2 8-3-16,-2 19 2 16,-1 7-1-16,-2 14 1 15,2 0 0-15,-4 20 1 0,4-10-1 16,-3 25 1-16,2-3 0 16,1 21 0-16,5-8 0 15,-2 17 0-15,10-24-2 16,-5 3-6-16,5-26-4 15,-2-1-16-15,1-26-16 16,-8-6-121-16,6-19 25 16,-7-9-294-16</inkml:trace>
          <inkml:trace contextRef="#ctx0" brushRef="#br0" timeOffset="308981.3143">568 2 434 0,'2'3'95'16,"1"-3"39"-16,10 3-127 16,7 2-4-16,13 2-2 15,4 0 0-15,14 1-1 0,1-1 0 16,9 1-2-16,-6 0 1 16,5 4-1-16,-12-1 1 15,3 9 0-15,-6 4 1 16,2 9-1-16,-7 8 1 15,-1 11 1 1,-4 4 0-16,-8 22 0 0,-7 2 1 16,-5 18 0-16,-10-2-1 15,-9 20 1-15,-9-8 0 16,-13 15-1-16,-9-10-1 16,-18 17-1-16,-4-14-2 15,-16 23-4-15,-2-14-2 0,-24 19-2 16,4-16 2-16,-18 21 2 15,15-19 4-15,-13 18 3 16,21-21 5-16,-3 6 3 16,24-26 1-16,-6-1 1 15,25-32-1-15,7 0-2 16,13-18-2-16,9-5-1 16,12-9-1-16,11-2-2 15,8-9 0-15,15 4 0 16,3-7 1-16,20 2 1 0,5 2 2 15,24 6 0 1,9-1 0-16,32 6 1 0,3-7-1 16,25-4 0-16,-11-14-1 15,14-10-1 1,-24-9-3-16,4-6-5 0,-23 2-7 16,4-3-47-16,-24 1-88 15,-8-3 8-15,-26 0-234 16</inkml:trace>
          <inkml:trace contextRef="#ctx0" brushRef="#br0" timeOffset="309520.5455">527 1999 448 0,'15'5'104'0,"6"0"41"16,16 3-133-16,2 0-2 15,18 4-5-15,-2-4-3 16,21 2-2-16,-3-3-3 16,20 1-17-16,-7-1-31 15,12 6-95-15,-18 2 5 0,-2 5-223 16</inkml:trace>
        </inkml:traceGroup>
        <inkml:traceGroup>
          <inkml:annotationXML>
            <emma:emma xmlns:emma="http://www.w3.org/2003/04/emma" version="1.0">
              <emma:interpretation id="{D947E57C-0537-4821-A88B-3D41921938EF}" emma:medium="tactile" emma:mode="ink">
                <msink:context xmlns:msink="http://schemas.microsoft.com/ink/2010/main" type="inkWord" rotatedBoundingBox="9296,11850 12290,12056 12138,14266 9144,14060">
                  <msink:destinationLink direction="with" ref="{BED57B77-C419-4F79-8485-339B93E6CCE1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3168.9916">9528 40 530 0,'1'2'117'0,"-1"14"52"16,5 14-157-16,2 28-4 15,-2 14-3-15,-2 36-3 16,-3 4-5-16,-1 36-2 16,-1-2-2-16,0 34-3 15,1-14-1-15,2 21 2 16,-2-32 3-16,1-14 4 15,1-48 9-15,1-24 3 16,-2-42 0-16,5-27 1 16,3-27-1-16,1-29-7 15,4-19-2-15,10-29-7 16,2-1-6-16,8-11-9 16,4 18-5-16,6 2-6 15,-8 26 2-15,3 13 2 0,-8 26 10 16,5 26 6-16,-5 25 12 15,8 33 2-15,-2 15 4 16,9 28-1-16,-3 1 1 16,4 10 8-16,-3-19 3 15,10-1 9-15,-8-27 3 0,7-12 2 16,-7-23-8 0,3-17 0-16,-10-20-6 0,7-33-1 15,-4-23-2-15,14-51-1 16,1-22-4-16,16-49-3 15,-4 3-6-15,13-27-7 16,-13 31-3-16,4-1-4 16,-19 46-5-16,-2 14-16 15,-18 44-15-15,-9 23-124 16,-21 36 21-16,-26 24-298 16</inkml:trace>
          <inkml:trace contextRef="#ctx0" brushRef="#br0" timeOffset="322463.4633">8899-232 280 0,'0'-7'130'0,"-2"2"2"15,-1 0-54-15,1 0-58 0,-3 0-4 16,0 2-7-16,-3-4-7 16,1 2-2-16,-1 0 0 15,1 2 0-15,0-2-1 16,4 2 0-16,-3 3 0 15,-3 3 1-15,-2 9 2 16,-1 6 2-16,-5 8 3 16,1 8 0-16,-1 14 0 15,1 2-1-15,-1 16-2 16,4 4-2-16,-4 21-1 16,0-1 0-16,-1 22 1 15,0-5 2-15,-5 21 4 16,1-6 3-16,-8 23 5 15,0-12 0-15,-8 14 1 16,3-20-2-16,-8 0 3 0,7-27-3 16,-4-5 1-1,7-22-3-15,-1-4 0 0,8-17-6 16,-6-7-2-16,9-14-2 16,-4-8-2-16,8-9-2 15,-5-8 0-15,9-1-2 16,-5-6-2-16,9-6 0 15,-6-8-2-15,7-6-3 16,2-23 1-16,3-7 0 0,2-22-1 16,9-8 0-16,6-24 2 15,3 7 0-15,10-30 0 16,5 2 3-16,13-23 2 16,7 9 2-16,16-14 0 15,2 26 1-15,13-10 2 16,-8 24 0-16,9-4 0 15,-12 23 1-15,6-5 2 16,-10 27-2-16,7 10 3 16,-15 20 0-16,6 13 0 15,-16 20-1-15,2 12-1 16,-11 10-1-16,1 11-1 16,-10 7 0-16,-7 15 1 15,-13-2 1-15,-8 21 3 16,-12 1 1-16,-10 8 3 0,-8-3-1 15,-9 5 0 1,-3-14-4-16,-11 6 0 16,1-9-4-16,-13 5 1 0,2-8-2 15,-16 4 1-15,8-9 0 16,-16-3-1-16,9-8 0 16,-7 3-3-16,13-9-1 15,2 2 0-15,20-2-2 0,4 0-2 16,18-9 0-16,8 4-2 15,11-8 1-15,9 6 0 16,9 3 3-16,11 12 2 16,8 4 3-1,13 10 0-15,0-9 0 0,12 11 1 16,-2-9 0-16,7 11-1 16,-7-5 0-16,5 14 0 15,-8-2-1-15,0 2-1 16,-12-13 0-16,-2 0 0 15,-7-14-1-15,-3-4-5 16,-4-11-1-16,-1-4-6 16,-2-9-6-16,-1-13-23 15,-2-8-18-15,1-12-98 16,-4-5 8-16,-3-13-217 16</inkml:trace>
        </inkml:traceGroup>
        <inkml:traceGroup>
          <inkml:annotationXML>
            <emma:emma xmlns:emma="http://www.w3.org/2003/04/emma" version="1.0">
              <emma:interpretation id="{58BA56FA-FF82-4C64-8366-FC8D61FE8E1D}" emma:medium="tactile" emma:mode="ink">
                <msink:context xmlns:msink="http://schemas.microsoft.com/ink/2010/main" type="inkWord" rotatedBoundingBox="13254,14700 13495,14716 13471,15056 13230,1503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61481.2479">12229 2653 381 0,'-2'-2'92'0,"1"4"32"0,1 0-112 15,-4-4-9-15,4 2-10 16,0 0-21-16,-1-2-4 16,1 2-3-16,-2-1 3 15,-3 4 5-15,2 2 19 16,-4 2 4-16,0-2 3 0,1 1 2 16,2-2 0-16,1 1 0 15,3-4-1-15,0 4 0 16,5 3 1-16,-2 2 0 15,2 4 2-15,4-1 0 16,-3-3-2-16,4 0-1 16,2-3-2-16,1-6-1 15,0-2 1-15,7-8 1 16,-3-4 2-16,-2-10 2 16,1 0 5-16,-1-7 9 15,-6 1 4-15,-1-2 7 16,-3 9 2-16,-2 2 3 15,-4 5-8-15,-4 4-3 16,-2 4-8-16,-5 5-4 16,1 6-8-16,-6 4-3 15,-1 5-2-15,-4 9-2 16,1 0 2-16,-6 6 1 16,4-2 1-16,-2 8 0 0,2-6 2 15,5 5 0-15,3-6 0 16,3 1 0-16,9-8 0 15,3-2-2-15,3-8-1 16,9-5 0-16,1-5 1 16,5-7 0-16,2-1 1 15,5-4 0-15,0 2-3 16,3-5-90-16,-3 5-35 0,2 2-22 16,-14 3-113-16</inkml:trace>
        </inkml:traceGroup>
        <inkml:traceGroup>
          <inkml:annotationXML>
            <emma:emma xmlns:emma="http://www.w3.org/2003/04/emma" version="1.0">
              <emma:interpretation id="{6C258038-EF94-48BA-9443-608B5DD42C61}" emma:medium="tactile" emma:mode="ink">
                <msink:context xmlns:msink="http://schemas.microsoft.com/ink/2010/main" type="inkWord" rotatedBoundingBox="14648,13450 15485,13508 15348,15496 14511,15439"/>
              </emma:interpretation>
            </emma:emma>
          </inkml:annotationXML>
          <inkml:trace contextRef="#ctx0" brushRef="#br0" timeOffset="362436.3966">13786 2274 445 0,'-13'9'119'0,"-4"-3"32"0,1-2-120 15,1 1-19-15,5 0-13 16,-2 6 8-16,-1 1-7 15,-7 8-7-15,0 1 7 0,-5 11 0 16,-2 0 0 0,-1 9 0-16,2-1 0 0,-6 6 0 15,7-4 0-15,0 4 0 16,5-2 0-16,5 7 0 31,7-5 0-31,5 16 0 0,8-4 0 0,5 8 0 16,5-6 0-16,10 5 1 15,3-15-1-15,13-2 0 16,4-13 0-16,17-7 0 16,-4-15-1-16,15-6 1 15,-7-9-2-15,6-4 1 16,-14-6-2-16,1-6-4 16,-9-1-3-16,-3-7-13 15,-9-4-18-15,-2-10-108 0,-11 0 20 16,-11-18-262-1</inkml:trace>
          <inkml:trace contextRef="#ctx0" brushRef="#br0" timeOffset="362685.5584">13583 1337 557 0,'4'14'116'0,"4"-10"55"15,24-8-167-15,26-4-16 16,11-2-16-16,26 0-142 15,-9 0 28-15,-3-5-353 16</inkml:trace>
        </inkml:traceGroup>
        <inkml:traceGroup>
          <inkml:annotationXML>
            <emma:emma xmlns:emma="http://www.w3.org/2003/04/emma" version="1.0">
              <emma:interpretation id="{E3039D67-5C1A-443C-A109-1C293C3D74B3}" emma:medium="tactile" emma:mode="ink">
                <msink:context xmlns:msink="http://schemas.microsoft.com/ink/2010/main" type="inkWord" rotatedBoundingBox="18560,12257 26089,12775 25824,16620 18295,1610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78817.0203">17955 955 275 0,'-4'-9'100'15,"-2"1"15"-15,-1 3-70 0,0 0-23 16,4 0-9-16,-4 5-4 16,1 5-8-16,-4 2 0 15,-3 6 2-15,-4 9 6 16,-1 3 3-16,-4 8 4 15,1 2 1-15,-8 13 1 16,3 5-3-16,-7 15 2 16,-2 8-1-16,-4 29 2 15,0 6-4-15,-6 30 0 16,5-1-5-16,-2 27-1 16,4-14-4-16,2 16 0 15,3-27-1-15,1 0-1 16,7-39-2-16,4-11-4 15,4-38-4-15,2-15-11 16,5-21-13-16,2-18-55 0,3-18-39 16,5-27-23-16,5-15-49 15,11-33 42-15</inkml:trace>
          <inkml:trace contextRef="#ctx0" brushRef="#br0" timeOffset="379263.7285">17531 2059 214 0,'92'-150'131'0,"-8"17"-1"16,16-14-32-16,-7 19-46 15,15-8-12-15,-10 31-12 0,13-1-12 16,-20 30-8 0,-1 12-2-16,-24 30-1 15,-8 14 3-15,-23 23 0 0,-13 19 2 16,-19 9 0-16,-18 24 1 16,-15 5-4-16,-24 23-2 15,-10-2-4-15,-19 15-1 16,0-9 0-16,-10 7 0 15,15-19 1-15,-3 0-1 16,16-17 1-16,4-5-2 16,11-12 0-16,2 3-2 15,11-13-1-15,3 2 0 16,9-4 0-16,3-3 1 16,7-8 1-16,5 6 0 15,5-4 2-15,4 4 0 0,6 3 2 16,6 10 2-16,2 1 1 15,7 11 1-15,0 0 0 16,4 9 1-16,-3-5-1 16,6 2-1-16,-2-16-2 15,6-2-4-15,-1-14-3 16,3-3-9-16,-3-8-6 16,3-2-32-16,-4-5-31 15,0-5-76-15,-5-4-9 0,1-4-147 16</inkml:trace>
          <inkml:trace contextRef="#ctx0" brushRef="#br0" timeOffset="379848.3098">18396 2474 263 0,'-15'-14'99'0,"0"-5"23"0,2 2-66 16,1 0-22-16,1 9-1 15,-1 8-13-15,-4 17-13 16,-4 11 0-16,-2 15-4 16,-1 8-4-16,1 6-1 0,7-6-2 15,4-1-2 1,7-12 0-16,6-6 1 0,6-12 2 15,11-5 2-15,1-14 5 16,6-9 3-16,6-12 2 16,4-15-1-16,-4-6-1 15,3-11-1-15,-4 1-4 16,-3-6 0-16,-8 11-1 16,0 1 0-16,-10 14 1 0,-2 11 7 15,-4 10 0-15,-6 5 2 16,2 6-1-16,-2 3-2 15,2-1-6-15,4 2-2 16,1 2 0-16,1 4 0 16,1 4 0-16,0 7 1 15,1-1-2-15,0 1-5 16,1-2-6-16,1-4-39 16,1-4-72-16,1-5-20 15,-1-6-51-15,1-11 10 16</inkml:trace>
          <inkml:trace contextRef="#ctx0" brushRef="#br0" timeOffset="380287.8524">18833 2399 363 0,'-2'7'137'0,"-4"-1"17"0,-8 6-96 16,3 16-23-16,1 5-17 15,-4 20-7-15,1 7-9 16,0 23-2-16,-2 4-2 16,2 24 0-16,1 5 0 0,2 32 1 15,3-9 0 1,6 26-4-16,-1-24 0 0,4 0-2 16,-1-37 0-1,-2-12-2-15,-3-39 4 0,-4-18-9 16,-2-30-5-16,0-34-7 15,-1-25 2-15,1-39-8 16,1-15 7-16,6-37-2 16,6 4 6-16,12-20 3 15,5 20 6-15,13-7 8 16,4 37 12-16,9 2 8 16,3 30 3-16,7 10 4 15,-1 21-3-15,8 11-1 16,-5 24-7-16,2 13 5 15,-12 13 1-15,-3 12 7 16,-17 3 0-16,-7 10 3 16,-12-3-6-16,-11 3-3 0,-6-3-6 15,-14 7-4-15,-3-9-4 16,-18 2-3-16,-2-5-4 16,-11-2-1-16,1-13-4 15,-3-8-9-15,13-11-8 16,5-7-29-16,15-4-14 15,6-2-52-15,10 4-27 16,4 0-12-16,7 3-56 0</inkml:trace>
          <inkml:trace contextRef="#ctx0" brushRef="#br0" timeOffset="380562.6391">19530 2354 226 0,'2'40'209'0,"-2"25"-57"15,1 1-136-15,6 24 131 16,0-1-150-16,-4 8-6 16,-5-23-3-16,-3-7-19 15,-1-29-36-15,1-21-78 16,1-27-5-16,-1-32-182 15</inkml:trace>
          <inkml:trace contextRef="#ctx0" brushRef="#br0" timeOffset="380693.1005">19646 1775 349 0,'24'11'20'0,"10"1"-3"0,5-10-124 16,7-9-25-16,-4-3-14 16</inkml:trace>
          <inkml:trace contextRef="#ctx0" brushRef="#br0" timeOffset="381125.2331">20400 631 283 0,'2'-60'99'15,"-6"19"11"-15,1 6-68 16,0 18-25-16,-6 26-2 16,3 24-2-16,-11 43 5 15,-4 29 3-15,-11 59-2 16,2 14-2-16,-5 66-5 0,5 0-12 15,2 45-15-15,3-34 3 16,-3-2 10-16,3-71 1 16,-3-26 6-16,3-71 17 15,-3-29 0-15,6-34-11 16,-4-27-4-16,1-23-2 16,-3-27-15-16,6-13-11 15,9-23-10-15,11 9 1 16,15-7 1-16,11 21 8 0,12 13 6 15,2 23 10-15,10 17 4 16,-3 19 3 0,12 11 1-16,-8 6 3 0,8 1 3 15,-9-9 1-15,4-3-1 16,-13-10-1-16,1-2-1 16,-10 1-7-16,0-1-44 15,-10 4-77-15,0 3 8 16,-4 6-207-16</inkml:trace>
          <inkml:trace contextRef="#ctx0" brushRef="#br0" timeOffset="381852.4782">20551 2550 223 0,'-30'5'172'0,"-11"-7"-34"15,-1-4-31-15,-6-9-76 16,5-3-28-16,0 3-18 0,11 5-9 15,6 13-1-15,9 14 6 16,12 21 3-16,8 5 13 16,11 8 5-16,2-4 1 15,7-6-1-15,2-12-2 16,4-13 2-16,-5-12 3 0,3-14 5 16,-2-9 0-16,-2-16 1 15,-1-4-1 1,-1-13-5-16,-1 2-8 0,-1-8-11 15,-5 7-13-15,-2-1-13 16,-4 17 2-16,-1 11 13 16,-4 15 27-16,1 16 24 15,-1 13 18-15,4 15 5 16,1 4-8-16,4 8-10 16,6-6-14-16,3 3-2 15,1-14-7-15,6-2-3 16,-1-10-3-16,4-6-2 15,-2-12 1-15,7-12 2 16,-1-6 0-16,6-15 1 16,3-9 0-16,5-11 0 15,-4-2-1-15,5-16 1 16,-7-1 2-16,7-16 2 0,-2 0 1 16,4-26 3-16,-4 3-1 15,2-34-1-15,-11 6-3 16,-5-34 0-16,-16 12-5 15,-13-22-1-15,-15 29 0 16,-8-4 1-16,-4 47 0 16,-1 21 0-16,8 46 2 0,2 27 1 15,1 35 0-15,-10 45 0 16,-4 29-2-16,-9 55 0 16,0 19-2-16,5 64-1 15,9-5-1 1,7 38-3-16,8-31-1 0,2 9 1 15,4-65 0-15,4-19-4 16,2-60-4-16,6-23-16 16,0-37-35-16,4-14-104 15,-4-19 11-15,-4-11-248 16</inkml:trace>
          <inkml:trace contextRef="#ctx0" brushRef="#br0" timeOffset="382917.8317">21878 784 380 0,'3'11'153'0,"2"9"3"15,-7 8-91-15,5 26-40 16,4 17-11-16,-5 37-11 16,-1 13 3-16,-1 47-4 15,-1 3-6-15,-6 35-11 16,-3-15-5-16,-6 14-3 16,-8-40 3-16,-11-11 10 15,2-48 15-15,-8-18 13 16,6-35 6-16,-7-19 1 15,8-21-7-15,-8-18-6 16,7-15-10-16,-5-18-9 0,9-7-5 16,8-11-1-16,16 6 3 15,12 0 2-15,15 17 5 16,13 5 2-16,5 14 0 16,12 6 1-16,-2 8 0 15,14 2 1-15,-11-2 1 16,5-4 7-16,-11 3 3 15,0-3 4-15,-17 1 3 0,-1-2-2 16,-11 0-6-16,-4 0 0 16,-9 0-4-16,-16-3-4 15,-12 4 0-15,-23 1-2 16,-10 0-3-16,-13 6 0 16,8 5 1-16,1 6 2 15,19 2 1-15,11 16 1 16,17 8 0-16,7 13 0 15,11 5-2-15,6 7-2 16,4-7-1-16,9 5-2 16,3-17-2-16,4-1-2 15,3-13 1-15,9-2 0 16,-6-15 0-16,10-4-2 16,-5-7 1-16,5-8-3 15,-7-6 0-15,5-6-2 16,-8-9-1-16,5-5-9 15,-5 0-7-15,6 0-63 0,-6 4-59 16,5 4-7-16,-5 5-156 16</inkml:trace>
          <inkml:trace contextRef="#ctx0" brushRef="#br0" timeOffset="383285.1274">22349 2645 329 0,'3'-15'157'0,"-9"1"2"0,-6 0-87 15,-10 2-15-15,1 2-32 16,-9 7-11-16,2 6-12 15,-4 17-7-15,9 6-5 0,-2 16-2 16,8 4 2-16,6 11 1 16,11-2 5-16,10 6 3 15,5-8 4-15,11-3 4 16,4-13 1-16,10-18 5 16,0-17-1-1,8-15 3-15,-6-17-5 0,6-23 0 16,-10-9-4-16,3-21-3 15,-11-6-4-15,-3-17-4 16,-11 11-5-16,-6-8-7 16,-15 17-2-16,-11 3 1 15,-6 23 5-15,-1 10 10 16,1 19 10-16,6 9 6 16,11 15 2-16,0 6 1 15,3 6-6-15,1 11-3 0,-1 7-3 16,2 12-1-16,3 7-3 15,2 1 0-15,3-7-1 16,4-2-1-16,0-13-1 16,6-6 0-16,2-10 0 15,8-5 1-15,4-8 2 16,11-5 1-16,2-2 1 16,8-4 0-16,-5 6 1 15,7 3 0-15,-7 5-1 0,5 5 1 16,-10 5-2-16,2 7-2 15,-14 3-1-15,-4 13-2 16,-14 5 0-16,-8 12 3 16,-11 1 4-16,-6 11 5 15,-6-9 3-15,-9 12 0 16,-4-9-1-16,-14 9-3 16,-5-10-3-16,-15 1-2 15,4-16-4-15,-11-5-12 16,9-13-9-16,-6-7-26 15,16-9-39-15,1 1-87 16,17-5 1-16,7-7-187 16</inkml:trace>
          <inkml:trace contextRef="#ctx0" brushRef="#br0" timeOffset="384013.0266">23430 521 436 0,'45'-31'144'0,"-17"29"21"16,13 29-114-16,1 21-31 16,4 50-9-16,-8 26-9 0,-13 42-6 15,-23 17-5-15,-17 49-7 16,-11-21-1-1,-13 18 5-15,-1-26 8 0,-8-7 10 16,4-53 9-16,-11-4 7 16,7-44-2-16,-9-11-3 15,11-31-7-15,-7-16-4 16,4-27-9-16,0-20-11 16,5-15-2-16,8-18-3 15,14-5 1-15,17-10 4 16,17 8 7-16,18-10 4 15,8 9 3-15,20-3 4 16,0 10 1-16,20-5 3 0,0 8 0 16,14-5 0-16,-8 6-2 15,13-5-6-15,-18 10-5 16,-1-5-14-16,-20 12-12 16,-9-2-131-16,-26 8 29 15,-8 9-324-15</inkml:trace>
          <inkml:trace contextRef="#ctx0" brushRef="#br0" timeOffset="384726.0734">23576 2827 427 0,'36'14'135'0,"9"-16"28"15,3-15-118-15,9-21-17 16,-6-7-14-16,7-23-5 16,-11-3-9-16,-4-14-5 15,-13 6-2-15,-9-6-2 16,-14 15 1-16,-14 0 0 16,-8 19 4-16,-8 6 2 15,-3 20 3-15,-3 15 1 16,5 22 1-16,-3 21-1 15,4 17 1-15,-4 23-1 16,6 7-2-16,-4 19 0 0,5-4-1 16,3 6 0-16,7-16-1 15,4-2 1-15,6-23 1 16,11-9 1-16,4-23 2 16,10-18 2-16,5-16 2 15,8-21 2-15,0-11 0 16,9-19 0-16,-4-1-1 15,7-16 0-15,-5 4-3 16,4-8 0-16,-7 15-2 16,1 1-2-16,-11 21-2 15,-6 9-2-15,-8 19-1 0,-8 13 1 16,-5 15 2-16,-1 18 7 16,-6 5 4-16,0 19 5 15,-1-7 1-15,1 4 0 16,-1-12-3-16,6 1-2 15,1-16-4-15,2-4-3 16,6-10-3-16,5-3-1 16,1-10 0-16,8-7 0 15,3-9 2-15,7-14 2 16,2-8 1-16,7-15 3 16,-7 3-1-16,5-8 0 15,-4 6 0-15,-3-1-3 16,-6 10-1-16,3-5-1 0,-5 15-2 15,-3 8 0-15,-5 11 1 16,-3 13 1-16,-7 16 1 16,-2 20 0-16,-5 11 0 15,-4 34-1-15,-6 8-2 16,-6 21-6-16,-4-6-3 16,-3 12-15-16,2-26-6 15,-2 1-16-15,7-27-6 16,-5-11-141-16,4-31 43 15,-1-22-348-15</inkml:trace>
        </inkml:traceGroup>
      </inkml:traceGroup>
      <inkml:traceGroup>
        <inkml:annotationXML>
          <emma:emma xmlns:emma="http://www.w3.org/2003/04/emma" version="1.0">
            <emma:interpretation id="{BF8779B9-E3ED-4EAC-93D3-859B31125AA3}" emma:medium="tactile" emma:mode="ink">
              <msink:context xmlns:msink="http://schemas.microsoft.com/ink/2010/main" type="line" rotatedBoundingBox="20940,14917 24899,15617 24245,19316 20286,18616"/>
            </emma:interpretation>
          </emma:emma>
        </inkml:annotationXML>
        <inkml:traceGroup>
          <inkml:annotationXML>
            <emma:emma xmlns:emma="http://www.w3.org/2003/04/emma" version="1.0">
              <emma:interpretation id="{546EE0A0-FC20-4DA0-86C1-75FF467A2702}" emma:medium="tactile" emma:mode="ink">
                <msink:context xmlns:msink="http://schemas.microsoft.com/ink/2010/main" type="inkWord" rotatedBoundingBox="20940,14917 23950,15449 23354,18821 20344,1828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87162.6314">19728 3226 332 0,'6'-12'113'0,"-7"5"15"0,1 7-83 16,1 7-29-16,1 5-3 16,0 6-7-16,-2 9 4 0,1-4 3 15,-1 10 0-15,2-1-1 16,-4 7 1-16,2 3-4 15,-3 21-3-15,-2-3 3 16,-3 24 1-16,-1 1-1 16,-4 28 0-16,-2-5-4 15,-5 21 0-15,0-14-4 16,0 6 2-16,4-26-1 0,-1-2-1 16,9-27 1-1,3-6-2-15,2-19-2 0,3-4-4 16,0-17-1-16,1-5-9 15,1-10-5-15,3-10-6 16,0-7-9-16,6-14-91 16,-4-8-14-16,-2-14-29 15,-3 0-61-15</inkml:trace>
          <inkml:trace contextRef="#ctx0" brushRef="#br0" timeOffset="387261.137">19758 3398 372 0,'13'-24'97'0,"3"-6"31"0,6 6-108 16,8 6 2-16,-4 6-5 15,9 4-3-15,0 10 0 16,8 4-1-16,-3 6-3 15,8 13-1-15,-3 7-4 16,7 11-1-16,-13 2-3 16,6 9 1-16,-8-1-2 15,1 11 1-15,-10-6-1 16,0 10 1-16,-6-7-1 16,-2 9 1-16,-5-12 0 0,-4 5 0 15,-6-7 0-15,-6 9 2 16,-8-8 0-16,-9 11 2 15,-7-8 0-15,-10 8 2 16,-1-10-1-16,-12 5 3 16,1-13 2-16,-11 4 2 15,5-12-1-15,-10-4 0 16,8-15-4-16,-6-4-7 16,13-13-7-16,0-4-11 15,14-4-12-15,1 4-115 16,10 1-19-16,0 12-38 15,3 3-67-15</inkml:trace>
          <inkml:trace contextRef="#ctx0" brushRef="#br0" timeOffset="388843.0111">19427 5253 296 0,'10'-9'94'0,"3"0"21"16,2-3-82-16,7-5-14 16,3 4-6-16,8-2-5 15,4 3-2-15,7 4 4 16,1 3-1-16,8 7 2 16,-3 1-3-16,3 4-2 15,-11 1-4-15,-4 7 2 16,-13-3 1-16,-7 1 5 15,-10 0 1-15,-3 2-1 0,-3-2-1 16,-9 11-3-16,-3 4-5 16,-9 13-4-1,-6 9-1-15,-15 20-3 0,-5-4-1 16,-13 17 1-16,3-10 3 16,-11 9 2-16,8-19 1 15,-1 7 2-15,18-19-1 0,-1 0 0 16,19-16-2-16,3 0-1 15,10-13 0-15,5-4-2 16,9-6 1-16,2-7 4 16,6-4 2-16,9-1 4 15,6-5 1-15,11-3 0 16,7 5-1-16,13-2-2 16,2 3-3-16,15-1-1 15,-6 6 1-15,11-1-1 16,-9-2 0-16,9 3 1 15,-13 0-1-15,2 1-2 16,-9-3-7-16,1 4-31 16,-12-3-20-16,-3 1-74 15,-16 1-11-15,-10-1-133 16</inkml:trace>
          <inkml:trace contextRef="#ctx0" brushRef="#br0" timeOffset="389361.9451">19628 5623 365 0,'17'-5'126'0,"3"-5"22"16,-4-2-91-16,17-8-33 15,7 6-8-15,20 5-3 16,0 11-11-16,18 13-11 15,-5 11-11-15,15 18-131 16,-15 7 31-16,3 22-330 16</inkml:trace>
          <inkml:trace contextRef="#ctx0" brushRef="#br0" timeOffset="687281.0976">21745 4570 253 0,'11'-6'69'16,"4"-7"43"-16,-1-6-69 0,9-7-2 15,2-1-2 1,5-6 1-16,-4 0-23 0,7-9-4 15,-3-1-6-15,5-10-1 16,-5-3-4-16,8-13-1 16,-5 3 0-16,6-17 0 15,-8 2-1-15,4-14 1 16,-7 4 0-16,0-12-1 16,-4 10 0-16,-4-7 1 15,-9 21-1-15,-4 1 0 16,-7 24 1-16,-9 15 3 15,-2 19-1-15,-11 16 1 16,-3 14-1-16,-4 23 0 16,0 11-3-16,-6 27 0 15,6 12 0-15,-3 38 0 16,2 7 2-16,0 55 0 0,7 4 1 16,3 62 0-16,3-6-1 15,-1 27 0-15,2-42 2 16,-9-12 4-16,-4-70 1 15,1-25 0-15,5-53-1 16,-2-20 0-16,10-23-5 16,0-22-2-16,0-18-3 0,0-31-9 15,0-17-9-15,0-29-17 16,2-2-4 0,-3-24 1-16,2 17 8 0,-6-17 9 15,0 18 23-15,1-3 14 16,4 25 8-1,1 7 12-15,13 26 0 16,6 7-1-16,6 18-10 0,9 3-3 16,8 7-10-16,9 4-1 15,4 4-3-15,16-1 1 16,3 1-3-16,18 0-1 16,3-3-3-16,19-1-10 15,-7-4-9-15,13-2-35 16,-18-1-36-16,5-4-58 15,-22 4-19-15,-1 1-87 16</inkml:trace>
        </inkml:traceGroup>
        <inkml:traceGroup>
          <inkml:annotationXML>
            <emma:emma xmlns:emma="http://www.w3.org/2003/04/emma" version="1.0">
              <emma:interpretation id="{102CE417-47F6-4DE2-9E4F-CD9C9F47ED37}" emma:medium="tactile" emma:mode="ink">
                <msink:context xmlns:msink="http://schemas.microsoft.com/ink/2010/main" type="inkWord" rotatedBoundingBox="22995,16479 24694,16780 24245,19316 22547,19016"/>
              </emma:interpretation>
            </emma:emma>
          </inkml:annotationXML>
          <inkml:trace contextRef="#ctx0" brushRef="#br0" timeOffset="688511.066">21970 6104 379 0,'9'-5'84'16,"2"-3"43"-16,3-5-109 16,11-12-2-16,3-5 4 15,12-15-2-15,-1-6-6 0,15-19-2 16,-1 0-3-16,8-21-2 15,-6 1-4-15,6-18 0 16,-11 9 0 0,3-27 0-16,-13 5-1 0,0-21 1 15,-8 13-1-15,-6-12 1 16,-9 31 0-16,-12 11 0 16,-14 41 1-16,-16 16 0 15,-11 35 2-15,-17 27 1 16,0 28 0-16,-14 39 4 15,9 22-2-15,-12 44 1 16,11 8-1-16,-8 53-2 16,13-8-3-16,-6 46-1 15,12-17-1-15,-2 20-2 16,7-52 2-16,-4-11 1 16,9-62 1-16,0-29 3 0,6-48 2 15,4-18 1-15,6-30-1 16,-2-20-2-16,2-18-3 15,-3-24-5-15,5-9-6 16,0-24-6-16,5 1-4 16,0-18-4-16,5 11 2 15,4-10-5-15,1 20 3 16,5 3 1-16,5 26 10 16,8 7 8-16,5 22 12 15,10 7 8-15,2 7 4 0,12 1 2 16,1 0-1-16,17-4 6 15,5 1 1-15,32-4 4 16,8 0-4-16,30-4-5 16,-3 5-9-16,29-3-8 15,-15 9-13-15,22 3-26 16,-18 11-34-16,12 16-108 16,-36 13 5-16,-18 11-241 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5:20.2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D57B77-C419-4F79-8485-339B93E6CCE1}" emma:medium="tactile" emma:mode="ink">
          <msink:context xmlns:msink="http://schemas.microsoft.com/ink/2010/main" type="inkDrawing" rotatedBoundingBox="4684,13974 12713,14509 12670,15167 4640,14632" semanticType="underline" shapeName="Other">
            <msink:sourceLink direction="with" ref="{A2870378-4DE1-45D5-B336-8F7433E12E05}"/>
            <msink:sourceLink direction="with" ref="{D947E57C-0537-4821-A88B-3D41921938EF}"/>
            <msink:destinationLink direction="with" ref="{BEC4A05A-20DA-4A20-A157-5091C72760FE}"/>
          </msink:context>
        </emma:interpretation>
      </emma:emma>
    </inkml:annotationXML>
    <inkml:trace contextRef="#ctx0" brushRef="#br0">442 56 237 0,'-45'-25'95'15,"4"8"10"-15,-4 4-53 16,7 5-29-16,-6 8-3 15,10 3-11-15,-6 10-6 16,8 1-2-16,-1 5 4 0,6 1 5 16,3 2 9-16,5-2 3 15,4 5 5-15,7-7-2 16,5 2-3-16,3 0-6 16,5 0-3-16,5-2-2 15,6 4 0-15,4-2-2 16,10-4-1-16,3-1-1 15,12 0-1-15,3-5 0 0,15 0 1 16,0-7 1 0,15 1 2-16,-5-6-1 0,17-8 0 15,-7-5-4-15,18-5-1 16,-3-1-2-16,22-8-1 16,-9 4-1-16,19-1 1 15,-13 4 0-15,23-1-1 16,-11 5 2-16,26 0 0 15,-16 1 0-15,26 2 0 16,-16 5 1-16,25 2 0 16,-16 4-1-16,26 3 2 15,-18 1 0-15,27-2 2 16,-22 2-2-16,25 2 3 16,-20-2-2-16,30 3 3 15,-27 4 1-15,25 6 2 16,-25-1-1-16,31 6 0 15,-34 0-4-15,23 9 0 0,-27-4-4 16,26 3 1-16,-29-1 0 16,21 4 4-16,-24-9-1 15,28-1 2-15,-27-2 0 16,16 1-1-16,-27-4-3 16,20 2 0-16,-31 2 0 0,12 2-1 15,-26 2 0-15,12 8 1 16,-28 0-2-16,3 10 1 15,-25-4-2-15,0 6 0 16,-20-9-1-16,-5 7 0 16,-22-7-1-16,-4 3 0 15,-17-4-2-15,-11 8 0 16,-10-9-1 0,-8 6-3-16,-7-7-4 0,-11-2-15 15,-1-8-9-15,-12-5-13 16,2-7-144-16,-9-8 39 15,-4-5-360-15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5:21.9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C4A05A-20DA-4A20-A157-5091C72760FE}" emma:medium="tactile" emma:mode="ink">
          <msink:context xmlns:msink="http://schemas.microsoft.com/ink/2010/main" type="inkDrawing" rotatedBoundingBox="7489,16900 7675,14708 9548,14868 9361,17059" semanticType="callout" shapeName="Other">
            <msink:sourceLink direction="with" ref="{BED57B77-C419-4F79-8485-339B93E6CCE1}"/>
          </msink:context>
        </emma:interpretation>
      </emma:emma>
    </inkml:annotationXML>
    <inkml:trace contextRef="#ctx0" brushRef="#br0">6618 3307 377 0,'-14'-17'182'0,"-1"-9"-20"15,2-2-87-15,10-15-48 16,9 1-46-16,11-6 34 15,3 5-13-15,8-5-2 16,2 9-2-16,10-4 0 16,-2 3-3-16,14-6 3 15,-3 4-1-15,9-4 2 16,-3 6 1-16,10-1 2 16,-10 7-1-16,11 5 0 15,-8 10 0-15,7 13-1 16,-10 7 0-16,6 18-1 15,-13 7-1-15,2 11-2 16,-13 2-2-16,-4 18-1 16,-12-2 0-16,-6 14-1 15,-10 3 2-15,-10 14 1 0,-8-1 2 16,-10 14-1-16,-9-4 2 16,-11 13 0-16,-3-8 1 15,-9 11 0-15,2-15 1 16,-9 10 1-16,4-11-1 15,-8 6 1-15,4-18-1 0,-16 4 1 16,9-16-1-16,-14 0 0 16,10-14 1-16,-9 3-1 15,16-14-1-15,-2 2 0 16,15-8-1-16,1 0 0 16,16-14 0-16,4-2 1 15,16-11 0-15,6-10 2 16,13-8 2-16,10-6 4 15,9-8 3-15,18-4 5 16,6 2 0-16,24-4 4 16,3 1-2-16,30 1 1 15,-4 3-4-15,23 0 0 16,-10 4-4-16,20 6-2 16,-18 5-4-16,22 8 0 15,-16 7-2-15,11 8-3 16,-21 2-3-16,2 7-8 15,-29-6-6-15,-3 3-19 16,-20-6-9-16,-7 0-131 0,-16-3 29 16,-19-2-315-16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7:31.71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554-5 342 0,'65'-2'87'0,"2"2"28"15,7 3-103-15,11 10 1 16,-9 1-9-16,20 2-2 15,-5 0-1-15,22 3-2 16,-10-7-1-16,14 2-1 16,-14-5 0-16,10-1 2 15,-19-4 3-15,15 3 1 16,-18-5 1-16,6 2 2 16,-18-1-1-16,-1 0 2 15,-20-1-1-15,-7 2 1 16,-19 0-3-16,-5-1 1 0,-14 2 3 15,-10 1 1-15,-12-1-1 16,-14 7 0-16,-11 3-2 16,-18 3-5-16,-8-2-2 15,-21 3 3-15,-2-5 0 16,-25-2 3-16,7-3 2 16,-17-2 1-16,11-4-1 0,-16 2-2 15,14-1-2 1,-16 5-5-16,15-2-2 0,-10 2-3 15,18 0 2-15,-8 0 0 16,17-2 1-16,-5-1-4 16,19 3-2-16,-4 0-6 15,22 1 0-15,3 6 1 16,20-1 5-16,10-2 2 16,18-3 3-16,13-1-2 15,13-5 1-15,18 1-1 16,11-2 3-16,22 0 3 15,5-5 2-15,24 4 3 16,-3-1 2-16,10 1 3 16,-9-1 2-16,13 5 2 15,-17-2-2-15,13 4-2 16,-9-2-3-16,3 7-2 16,-21-1-2-16,2 5-1 0,-19-5 0 15,-6 6-1 1,-17-4 1-16,-6 3 4 0,-17-6 3 15,-9 8 5-15,-13-1 3 16,-14 8 0-16,-8 1-1 16,-17 5-1-16,-5-2-2 15,-21 0-4-15,-2-3 0 16,-20 2-2-16,7-4-3 16,-23 8-2-16,12-3 0 0,-14 4-1 15,9-3-1-15,-15 0-1 16,18-8-1-1,-8-3 0-15,18-7 0 0,-2-3 1 16,22-4 1-16,0-2 1 16,19-2 0-16,9-1-2 15,19-2-2-15,10-1-8 16,15 1-2-16,16 1-3 16,14 0 0-16,17 0-2 15,10 1 5-15,21 4 0 16,4-1 2-16,24 5 1 15,-3 1 4-15,19 6 3 16,-8 1 4-16,14 5 4 16,-16-2 3-16,13 4 6 15,-20-4 2-15,11 2 2 0,-17-4-1 16,2 0 1-16,-23-5-6 16,3 3-1-16,-22-3-3 15,-1-1-2-15,-16-2-2 16,-4 0-2-16,-18-5 0 15,-5-4 0-15,-14 2 1 16,-8-1-3-16,-10 1-3 16,-14 5-9-16,-8 3-5 15,-13 2-11-15,-4 0-9 16,-13 5-56-16,0-1-38 0,-15 7-11 16,0 2-110-16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6:40.6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9BF7E9-D879-4798-B27A-14275523CA8C}" emma:medium="tactile" emma:mode="ink">
          <msink:context xmlns:msink="http://schemas.microsoft.com/ink/2010/main" type="writingRegion" rotatedBoundingBox="1622,1164 23030,1298 22946,14663 1538,14529"/>
        </emma:interpretation>
      </emma:emma>
    </inkml:annotationXML>
    <inkml:traceGroup>
      <inkml:annotationXML>
        <emma:emma xmlns:emma="http://www.w3.org/2003/04/emma" version="1.0">
          <emma:interpretation id="{0BEB3F25-0271-4F9E-9682-5C36F60AA442}" emma:medium="tactile" emma:mode="ink">
            <msink:context xmlns:msink="http://schemas.microsoft.com/ink/2010/main" type="paragraph" rotatedBoundingBox="2142,1218 12538,1181 12551,4738 2154,4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4286E1-1425-41DA-B015-5AC4B9C5807F}" emma:medium="tactile" emma:mode="ink">
              <msink:context xmlns:msink="http://schemas.microsoft.com/ink/2010/main" type="inkBullet" rotatedBoundingBox="2148,2883 2809,2880 2810,2963 2148,296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158 1536 373 0,'8'17'86'0,"14"-7"41"0,4-7-104 0,19-1-12 15,10 1 3-15,23 2-2 16,3 2-15-16,19 6-69 16,-12-2-58-16,2-4-12 15,-21-5-156-15</inkml:trace>
      </inkml:traceGroup>
      <inkml:traceGroup>
        <inkml:annotationXML>
          <emma:emma xmlns:emma="http://www.w3.org/2003/04/emma" version="1.0">
            <emma:interpretation id="{253A374E-5962-4B4A-A6CD-7E7F2CD1E64F}" emma:medium="tactile" emma:mode="ink">
              <msink:context xmlns:msink="http://schemas.microsoft.com/ink/2010/main" type="line" rotatedBoundingBox="3323,1214 12538,1181 12551,4738 3336,4771"/>
            </emma:interpretation>
          </emma:emma>
        </inkml:annotationXML>
        <inkml:traceGroup>
          <inkml:annotationXML>
            <emma:emma xmlns:emma="http://www.w3.org/2003/04/emma" version="1.0">
              <emma:interpretation id="{C60387A0-5D3B-4ED8-A049-5060C2B1DD1D}" emma:medium="tactile" emma:mode="ink">
                <msink:context xmlns:msink="http://schemas.microsoft.com/ink/2010/main" type="inkWord" rotatedBoundingBox="3326,1873 6408,1862 6418,4760 3336,47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9.1553">3184 1306 445 0,'-26'2'98'0,"4"-1"41"15,16 4-133-15,2 17-2 16,1 11-3-16,-4 17-1 15,-3 6 1-15,2 7 0 16,1-9 0-16,6-8-1 16,2-18 0-16,3-6-1 15,1-12 0-15,1-9 0 16,1-11 4-16,10-9 6 16,2-11-5-16,11-5 1 15,2-2 1-15,6-1-5 16,-5 10-6-16,7 1 5 15,-8 9-2-15,4 10-2 16,-6 9-1-16,3 23 0 16,-8 17 1-16,2 42 1 0,-9 20 2 15,-8 48 2-15,-10 7-1 16,-12 41 1 0,-8-16 1-16,-13 13 4 0,-3-42 4 15,-11 10 1-15,-1-41 1 16,-17 2 0-16,1-32-3 15,-21-7 1-15,-1-33 2 16,-19-21-3-16,7-31 0 16,-11-29-4-16,12-22-7 0,3-31-7 15,21-9 2-15,16-14 0 16,26 12 3-16,17-1 3 16,23 25 8-16,15 5 1 15,10 15-1-15,24 2-2 16,10 14-1-16,25-4-8 15,6 7-2-15,21-14 0 16,-9 0-2-16,12-23 2 16,-22 1 3-16,9-20 3 15,-24 6 1-15,10-16 0 16,-16 10 0-16,3-13-4 16,-16 10 0-16,4-16 1 15,-16 9 1-15,1-14-1 16,-11 14 4-16,-2 0-1 15,-15 27-1-15,-8 15 0 0,-10 27 0 16,-3 17 0-16,-9 24 0 16,-3 23-2-16,-1 15-1 15,-4 26-4-15,0 2-2 16,0 9-4-16,1-24 1 16,4-8 1-16,4-25 1 15,-1-15-1-15,1-21-8 16,1-22-31-16,-2-16-24 15,2-29-62-15,2-15-15 16,-6-24-104-16</inkml:trace>
          <inkml:trace contextRef="#ctx0" brushRef="#br0" timeOffset="2461.7326">4332 1618 258 0,'18'-21'164'16,"-3"-4"-24"-16,0-9-35 0,0 0-81 15,-4-6-10-15,-2 5-10 16,-5-3-4-16,-7 4-2 15,-2 8-3-15,-1 6-4 16,-6 10-2-16,2 13 1 0,-3 17 1 16,1 10 5-16,0 23 2 15,7 7 4-15,7 18-11 32,6 0-22-32,11 5-101 0,2-17 16 0,11-12-254 15</inkml:trace>
          <inkml:trace contextRef="#ctx0" brushRef="#br0" timeOffset="2302.4302">4129 1080 385 0,'-5'55'107'0,"0"3"24"15,5-5-110-15,3 10-38 16,2-5-36-16,4 12-78 15,2-12-8-15,4-1-164 16</inkml:trace>
          <inkml:trace contextRef="#ctx0" brushRef="#br0" timeOffset="2208.4334">3900 695 374 0,'-10'-65'137'0,"-2"12"15"16,11 20-106-16,4 11-14 15,9 17-22-15,11 9-32 16,5 1-52-16,7 3-78 15,1 2-14-15,1 8-170 16</inkml:trace>
          <inkml:trace contextRef="#ctx0" brushRef="#br0" timeOffset="1179.6752">1416 1163 498 0,'-15'5'113'16,"-5"-3"44"-16,15 4-149 15,9 18-8-15,-1 7-7 16,-1 17-15-16,-2 7-7 15,-4 8-5-15,-6-8-1 0,1-3 6 16,0-19 12-16,3-7 9 16,2-16 14-1,3-5 14-15,-1-6-3 0,2-6 0 16,0 0 0-16,2-3-9 16,4-3-8-16,11-7-3 15,3-1-4-15,11-11-9 16,1-1-3-16,8-12-1 15,-5 5 2-15,1-5 5 16,-6 12 9-16,-3 3 6 16,-8 15 4-16,-2 7 0 15,-5 8 3-15,-4 7 0 16,-1 3-3-16,1 5 0 16,-3 3 0-16,0 12-1 15,-2-2-2-15,-1 13 0 16,-4-2-1-16,1 4 0 0,-4-10-1 15,5 2 1-15,1-10 2 16,6-4 1-16,1-7 1 16,7-4-1-16,2-9 0 15,4-6-3-15,1-5-2 16,1-6 0-16,0 1 0 16,1-7 0-16,-3 4 0 15,2 0 1-15,-1 3 0 16,3 1-1-16,-4 6 1 0,4-2-1 15,-5 5 1-15,-1-1-1 16,-4 1 1-16,-2 1-1 16,-5 4 1-16,4-1 0 15,-2 4-1-15,1 2 0 16,3 3 0-16,-1 4 0 16,0 1 0-16,2 4 1 15,-3-4 1-15,-1 2 1 16,1-3-1-16,-4-4 0 15,2-7 1-15,-1-7 1 16,-1-7 2-16,0-12 0 16,-1 0 0-16,-1-10 1 15,-2 2-3-15,-6-6 0 16,-5 8 0-16,-3 3 2 16,-3 9-2-16,-3 6 1 15,2 13 0-15,-6 13-1 16,2 11-3-16,-5 16-1 0,3 6 1 15,2 5-1-15,8-6 1 16,10 0 0-16,13-15 0 16,10-3 0-16,10-12 0 15,14-9 1-15,1-11-1 16,9-11 1-16,-3-8 0 16,8-7 0-16,-9 1-1 0,8-5 0 15,-11 7-1-15,2 0 0 16,-11 6 1-16,1 0-1 15,-11 8-1-15,1 2 1 16,-9 7 0-16,-2 2-1 16,-4 6 0-16,-4 5-3 15,-4 4-2-15,-4 6 0 16,-5 5 0-16,-7 6 1 16,-1 2 3-16,-2 6 2 15,1-3 0-15,4 5 1 16,5-4-3-16,7-1-8 15,1-5-6-15,7-3-11 16,2-4-11-16,8-7-8 16,1-7-16-16,13-10-57 15,-1-11-3-15,7-14-30 16,-2-6-1-16</inkml:trace>
        </inkml:traceGroup>
        <inkml:traceGroup>
          <inkml:annotationXML>
            <emma:emma xmlns:emma="http://www.w3.org/2003/04/emma" version="1.0">
              <emma:interpretation id="{7672576B-720C-4C66-AA66-40EEF36063C5}" emma:medium="tactile" emma:mode="ink">
                <msink:context xmlns:msink="http://schemas.microsoft.com/ink/2010/main" type="inkWord" rotatedBoundingBox="6897,1201 9862,1191 9869,3288 6905,32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45.6044">5412-108 489 0,'-20'-22'111'0,"2"9"40"16,5 9-154-16,8 13-17 15,-7 26-3-15,-3 18-2 16,-10 46 5-16,-8 22 13 16,-2 50 5-16,4 9 4 15,-1 42 2 1,6-21 1-16,-1 5 3 15,1-45 2-15,-4-15 1 0,5-56-2 16,-3-21 0-16,4-29-4 0,4-15-9 16,2-18-3-16,1-12-1 15,6-10-2-15,4-15 1 16,7-7 4-16,10-6 3 16,5 3 1-16,10 2 2 15,2 12 1-15,9 4 0 16,2 9 0-16,10 5 0 15,-1 11-2-15,4 4 0 16,-9 4 0-16,-2 1 2 16,-14-2 1-16,-6-4 4 15,-7-6 4-15,-6 0 3 16,-9-3 2-16,-9-5-2 0,-7-1-5 16,-21 3-4-16,-7-2-2 15,-9 3-4 1,4 5 0-16,-2 5 0 0,16 6-1 15,7 12 0-15,10 9 1 16,4 14 0-16,11 4 1 16,6 8-2-16,9-6-1 15,9-1 0-15,2-11-1 16,9-5 0-16,-3-12 1 0,7-5 0 16,0-8 0-1,5-8-6-15,-4-2-6 0,7-7-33 16,-11-4-30-16,1-1-66 15,-11 2-15-15,8-1-114 16</inkml:trace>
          <inkml:trace contextRef="#ctx0" brushRef="#br0" timeOffset="3814.7277">5638 1661 184 0,'12'-21'103'16,"-7"7"-4"-16,-2 1-37 15,-1 3-35-15,-7 0-12 16,0 0-20-16,-7 2-9 16,0 1 3-16,-3 4 16 15,1 5 13-15,-3 11 22 16,2 7 11-16,0 16-2 0,3 8-16 16,7 12-10-16,7-1-15 15,8 1-4-15,7-11-3 16,4-10-1-16,2-17 1 15,6-13 0-15,-3-15 0 16,6-20-2-16,-2-10-1 16,0-13-1-16,-7-1-2 15,-5-11 2-15,-10 12 3 16,-8-2 2-16,-8 12 3 0,-5 0 0 16,-2 8 0-16,-3 5 3 15,4 10-3-15,-2 7 1 16,4 9-2-16,0 6-1 15,4 6-2-15,2 4-1 16,2-1-1-16,6 3 2 16,3-1-1-16,3-1 1 15,4-4 1-15,11-5 0 16,4-3 1-16,12-10 0 16,8-3 0-16,13-5 0 15,-6 1-1-15,10-1 0 16,-10 11-2-16,-1 6 1 15,-9 6-1-15,-1 5 0 16,-13 8-1-16,-2 3 1 0,-10 4 0 16,-8 10 0-16,-10 0 1 15,-10 10 3-15,-5 0 2 16,-11 8 2-16,-6-2 1 16,-13 2 2-16,-5-9-4 15,-14-3-7-15,4-14-5 16,-8-12-8-16,10-10-7 15,1-20-10-15,16-10-5 16,4-13-7-16,14-6 2 16,11-14-33-16,11 5-58 15,9-15 16-15,14-3-172 0</inkml:trace>
          <inkml:trace contextRef="#ctx0" brushRef="#br0" timeOffset="4228.6058">6506 144 346 0,'24'3'80'0,"5"9"39"16,6 11-102-16,3 29 8 16,-8 11-1-16,2 31 0 15,-9 9-4-15,-5 33-2 16,-8-8-6-16,-10 33-3 15,-13-20-6 1,-15 10 3-16,-7-29 3 0,-12-3 5 0,4-36 2 16,-3-12 1-16,9-26-5 15,4-12-12-15,10-19-12 16,0-16-9-16,6-13-3 16,4-16 0-16,3-8 8 15,6-14 7-15,8 4 9 16,11-6 3-16,3 8-1 15,12 4 0-15,1 10-1 0,11 1-1 16,-2 12-1-16,13 1 1 16,-7 4-1-16,14 3 0 15,-7 5-1-15,9 4-7 16,-11 5-11-16,2 3-36 16,-13 0-16-16,-3 1-60 15,-12 1-14-15,-6-5-86 16</inkml:trace>
          <inkml:trace contextRef="#ctx0" brushRef="#br0" timeOffset="4991.7315">6955 1362 289 0,'-17'39'111'16,"9"-1"2"-16,4 5-77 15,8-3-54-15,7 3-10 16,1-10-2-16,4-5 6 15,1-9 23-15,3-6 27 16,-3-11 12-16,7-9 8 16,0-8-2-16,6-17-8 0,-1-7-19 15,3-14-4-15,-5-4-7 16,-4-3-2 0,-7 10-2-16,-7 2-1 0,-8 17 0 15,-7 6-8-15,-4 15-7 16,-15 13-2-16,0 14 3 0,-8 13 5 15,5 8 10-15,-6 12 6 16,13 1 5-16,4 7-1 16,7-5-6-16,4 9 0 15,6-11-3-15,3 2-2 16,4-14-2-16,3-6-1 16,1-13-1-16,6-10 1 15,1-14 2-15,5-6 3 16,2-8 4-16,7-12 0 15,-2-1 0-15,3-9 0 16,-2 5-3-16,4-3-2 16,-7 6-1-16,2 4 1 15,-5 8-1-15,-3 4-2 16,-9 9-1-16,-1 5-2 16,-6 2 0-16,-2 5 1 15,-3 5 1-15,1 0 2 0,0 0 1 16,1 3 0-16,-1-4 0 15,-1-1-1-15,3-1-1 16,-1-4-1-16,0-1 1 16,4 1-1-16,-1-5 2 15,11-3-1-15,1-1 1 16,11-11 0-16,2-1 1 0,7-5 2 16,-3-1 0-16,3 1 3 15,-6 6-1-15,-1 4 1 16,-4 7-2-16,-2 6 0 15,-5 3-2-15,1 5 0 16,-6 5 0-16,-3 9-1 16,-4 3 1-16,-3 8 1 15,-3 2 0-15,-2 10-1 16,2-5-1-16,-2 8 0 16,0-7-20-16,1-1-130 15,-1-13 37-15,-3-22-346 16</inkml:trace>
        </inkml:traceGroup>
        <inkml:traceGroup>
          <inkml:annotationXML>
            <emma:emma xmlns:emma="http://www.w3.org/2003/04/emma" version="1.0">
              <emma:interpretation id="{B3A37999-EF7D-450A-923F-C5779E91F347}" emma:medium="tactile" emma:mode="ink">
                <msink:context xmlns:msink="http://schemas.microsoft.com/ink/2010/main" type="inkWord" rotatedBoundingBox="11400,2627 12544,2623 12548,3745 11405,3750">
                  <msink:destinationLink direction="with" ref="{5789AF62-AFA6-43AC-B905-9AEB9C892848}"/>
                </msink:context>
              </emma:interpretation>
              <emma:one-of disjunction-type="recognition" id="oneOf3"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22249.8909">9495 1482 204 0,'4'-10'78'0,"0"0"11"0,1-2-46 15,-2 7-28-15,5 0-3 16,-1 2-3-16,0 0-8 15,-2 1 1-15,0 0 13 16,-2 2 9-16,0-1 16 16,-3 2 4-16,0-1 4 15,0-1-12-15,-1 1-7 16,-1 0-13-16,0 1-4 16,2 1-6-16,-3 5 0 15,-2 3-2-15,0 11-1 16,-3 6 0-16,-1 14 1 15,3 4 0-15,-1 18 1 16,2 0-1-16,0 15 1 0,2-1-1 16,-2 12-1-16,-2-11 0 15,1 5 1-15,-3-14 0 16,-1-3 1-16,2-18-1 16,1-5 0-16,-1-15 0 15,1-6-3-15,4-14 0 16,1-3 0-16,1-5 0 0,2-5 0 15,1-5 0-15,5-10 0 16,-1-4 0-16,11-15 0 16,5-2-1-1,12-14 1-15,8 2-1 0,16-15 2 16,7 3 0 0,19-16 2-16,0 1 1 0,15-10-1 15,-6 9 0-15,12-5-1 16,-22 14-1-16,5 1 0 15,-20 18 0-15,-2 5 3 16,-23 13 3-16,-8 8-3 16,-15 16-1-16,-5 2-1 15,-13 6-4-15,-2 10-9 16,-7 1-2-16,-6 7-15 16,-4 5-9-16,-6 1-30 15,1-1-30-15,2-1-64 16,12-4-5-16,5-5-122 15</inkml:trace>
        </inkml:traceGroup>
      </inkml:traceGroup>
    </inkml:traceGroup>
    <inkml:traceGroup>
      <inkml:annotationXML>
        <emma:emma xmlns:emma="http://www.w3.org/2003/04/emma" version="1.0">
          <emma:interpretation id="{093370D3-B4EE-4AFB-9D92-06CA186A0E76}" emma:medium="tactile" emma:mode="ink">
            <msink:context xmlns:msink="http://schemas.microsoft.com/ink/2010/main" type="paragraph" rotatedBoundingBox="3201,4321 11373,4769 11218,7591 3047,7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28E36C-3E37-43B0-9E6C-ED5143DC92B7}" emma:medium="tactile" emma:mode="ink">
              <msink:context xmlns:msink="http://schemas.microsoft.com/ink/2010/main" type="line" rotatedBoundingBox="3201,4321 11373,4769 11218,7591 3047,7143"/>
            </emma:interpretation>
          </emma:emma>
        </inkml:annotationXML>
        <inkml:traceGroup>
          <inkml:annotationXML>
            <emma:emma xmlns:emma="http://www.w3.org/2003/04/emma" version="1.0">
              <emma:interpretation id="{DC51B442-4F25-44AB-8941-3263EA39E4F6}" emma:medium="tactile" emma:mode="ink">
                <msink:context xmlns:msink="http://schemas.microsoft.com/ink/2010/main" type="inkWord" rotatedBoundingBox="3201,4321 11373,4769 11218,7591 3047,7143"/>
              </emma:interpretation>
              <emma:one-of disjunction-type="recognition" id="oneOf4">
                <emma:interpretation id="interp8" emma:lang="" emma:confidence="0">
                  <emma:literal>kosten</emma:literal>
                </emma:interpretation>
                <emma:interpretation id="interp9" emma:lang="" emma:confidence="0">
                  <emma:literal>dosten</emma:literal>
                </emma:interpretation>
                <emma:interpretation id="interp10" emma:lang="" emma:confidence="0">
                  <emma:literal>Kosten</emma:literal>
                </emma:interpretation>
                <emma:interpretation id="interp11" emma:lang="" emma:confidence="0">
                  <emma:literal>tosten</emma:literal>
                </emma:interpretation>
                <emma:interpretation id="interp12" emma:lang="" emma:confidence="0">
                  <emma:literal>hosten</emma:literal>
                </emma:interpretation>
              </emma:one-of>
            </emma:emma>
          </inkml:annotationXML>
          <inkml:trace contextRef="#ctx0" brushRef="#br0" timeOffset="18673.8343">5505 3210 439 0,'-20'35'110'0,"2"10"38"0,1 3-123 16,4 20-18-16,8 10-3 0,-6 30-1 15,-4 7-4 1,-12 37 2-16,-4 6 1 15,-16 43 7-15,-1-4 1 16,-12 51 1-16,2-34-1 16,-8 20 2-16,12-46-4 15,0-14 1-15,14-66-1 0,7-17 0 16,13-49-3-16,5-19-2 16,3-25-2-16,2-24-1 15,4-18-2-15,2-24-3 16,9-8 0-16,10-10 0 15,7 9 0-15,8 3 3 16,1 22 3-16,7 6 0 16,1 14 1-16,10 7 2 15,1 14-2-15,12 7 0 0,-8 9 0 16,4 9-1-16,-13-1-1 16,-5-2 0-16,-18-4 0 15,-9 0 1-15,-13-7 0 16,-15 0 0-16,-10 1 0 15,-23 8 0-15,-10 1-1 16,-20 3 0-16,2 5 0 16,-9 4 0-16,15-4 0 15,5 4 0-15,22-1 0 16,8 7-1-16,19 4 1 0,11 14-1 16,11 8 1-1,14 14-1-15,5-2 1 16,13 7 0-16,6-10-1 0,7-1 0 15,-3-21-1-15,9-6 1 16,-8-15-1-16,6-8 1 16,-7-12 0-16,5-5-1 15,-6-4-1-15,-1-6-6 16,-9-3-7-16,4-5-10 16,-6-4-6-16,2-11-17 15,-1-2 0-15,4-11 2 16,-2 3 11-16,7-9 8 15,0 9 18-15,5-3 8 16,-4 9 7-16,6-3 10 16,-7 5 3-16,-4-1 7 0,-9 9 2 15,-1 1 5-15,-13 11-2 16,-4 5 7-16,-8 8-2 16,-11 9-3-16,-10 5-9 15,-9 8-8-15,-10 4-11 16,-9 16-5-16,3 5 0 15,-1 17-1-15,6-1 1 16,2 22 3-16,10-2 2 16,6 11 4-16,10-9 1 15,14 0 4-15,10-20-2 16,12-8-1-16,8-19-4 0,9-12-2 16,-1-14-5-16,5-15-1 15,-10-14-1-15,3-16 2 16,-11-6 0-16,-2-17 0 15,-12 3 3-15,-8-10 0 16,-12 7 0-16,-13-6 1 16,-6 9-1-16,-16-3 1 15,1 11-1-15,-4 6 0 16,10 14 1-16,0 7 2 16,13 15-1-16,6 4-2 15,7 4 0-15,3 5-2 16,6 4-1-16,3 3 0 15,4 5 1-15,8 2 1 16,1-1 0-16,12-1 0 16,4-7 0-16,11-4 0 0,0-8 0 15,10-6 0-15,-3-1-1 16,8-2 0-16,-6-2 0 16,2 5-1-16,-9 6 0 15,2 13 1-15,-13 11-1 16,5 16 1-16,-10 9 0 15,0 11 0-15,-13 2 1 0,-11 9 2 16,-10-7 1 0,-16 6 2-16,-8-10 1 0,-14 6 1 15,-5-12-1-15,-18 1-1 16,-3-8-1-16,-15 0-1 16,4-11-3-16,-8-7-6 15,13-12-4-15,6-13-10 16,19-13-5-16,8-10-10 15,21-4-2-15,9-8-4 16,10 2-2-16,17-17-47 16,10-5-66-16,12-28 4 15,11-9-190-15</inkml:trace>
          <inkml:trace contextRef="#ctx0" brushRef="#br0" timeOffset="19111.5133">7038 3730 153 0,'49'-136'165'16,"-7"46"-36"-16,-1 15 0 0,-6 44-77 15,-2 22-14-15,-8 26-17 16,-6 31-3-16,-9 25-6 16,-4 45 3-16,-3 18 3 15,-1 58 1-15,-4 7-3 16,-2 62-1-16,-6-9-8 15,-9 31-7-15,-7-39-2 16,-9-15 2-16,-2-74 8 0,-4-32 2 16,3-65 1-16,-6-24-1 15,5-24-3-15,-10-22-7 16,1-20 0-16,-8-20-1 16,9-11 0-16,4-16-1 15,17 6 0-15,14-2-1 16,20 18-1-16,16 4 1 15,6 16 1-15,14 8-1 16,1 12 2-16,10 7-1 16,0 5 0-16,13 3 0 15,-7-4 1-15,14-2-1 16,-12-4 0-16,3-4-4 16,-11 0-4-16,-3-1-16 15,-16 1-10-15,-3-1-127 0,-14 7 27 16,-13 8-304-16</inkml:trace>
          <inkml:trace contextRef="#ctx0" brushRef="#br0" timeOffset="19807.2255">7398 5553 353 0,'-4'61'115'0,"9"2"17"0,5-16-98 0,10-4-14 16,9-12-13-1,10-9 1-15,1-17-1 16,12-12 4-16,-6-14 0 15,6-19 3-15,-9-3-3 0,-3-14 4 16,-14 2 1-16,-9-11 5 16,-16 8-1-16,-12-10 1 15,-14 6-3 1,-13 6-4-16,0 14-6 0,-9 9 0 16,2 20-3-16,0 23-3 15,9 18-2-15,-2 27-3 16,6 15-3-16,6 28-1 15,7-2-1-15,4 15-3 16,7-18 3-16,6-5 1 16,7-30 3-16,9-11 1 15,6-31 5-15,13-17 0 16,3-16 0-16,13-18-1 16,-1-11 1-16,10-17 0 0,-5-1-1 15,7-10 0-15,-11 11 0 16,8-5-1-16,-14 16 0 15,4 7-1-15,-13 15-1 16,-2 7 0-16,-9 15 1 16,2 8 2-16,-10 8 3 15,5 15 1-15,-2 4 0 16,4 6 0-16,-1 0-2 16,6 4-2-16,-5-9-3 15,-4 0-1-15,-2-6-2 0,3-5-3 16,-4-14 1-16,6-5 0 15,4-9 3-15,8-19 0 16,-1-8 3-16,11-17 1 16,-2-5 0-16,13-16 0 15,-5 8 0-15,10-5 2 16,-6 14 0-16,1 13 5 16,-10 21 2-16,-5 15 4 15,-12 27 1-15,-5 31 2 16,-9 22-4-16,-5 32-2 15,-3 10-5-15,2 19-4 16,1-18-6-16,9-2-7 16,6-30-4-16,17-11-11 15,5-28-9-15,14-14-139 16,3-23 39-16,9-27-352 0</inkml:trace>
          <inkml:trace contextRef="#ctx0" brushRef="#br0" timeOffset="17127.5951">1682 4791 234 0,'2'-5'178'0,"-6"-2"-29"16,1-3-13-16,-4 2-101 16,-3-2-6-16,-5 1-13 15,-5 6-7-15,-6 3-5 0,-11 13-3 16,-2 9-2-16,-18 10-1 15,2-1-1-15,-9 11-1 16,5-4 1-16,0 7 0 16,17-4 1-16,1 6 2 15,12-6 0-15,11 7 1 16,10-6 0-16,11 3-1 16,14-9 0-16,14 1 0 15,4-14-1-15,15-5 1 16,2-11-1-16,7-7 1 15,-6-10 0-15,7-10 0 16,-12-7-1-16,0-9 1 16,-9-4 0-16,-1-15 0 15,-12 2 0-15,-2-10 0 0,-8 5 1 16,-2-9-1 0,-6 18 2-16,0-1 0 0,-3 15 1 15,2 5 0-15,-1 17-1 16,1 6 0-16,1 14-1 15,1 21 2-15,1 14-1 16,1 22 1-16,-2 6 0 16,0 10-1-16,3-11-1 15,1 6-1-15,1-22 0 16,7 2 1-16,-3-17-1 0,4-5 0 16,1-14 1-16,2-8-1 15,-3-11 1-15,8-13-1 16,-2-12 1-16,10-18 0 15,-1-5-1-15,7-17 0 16,-5 4-1-16,5-12 1 16,-9 5-1-16,2-4 0 15,-7 14 0-15,1 5 1 16,-8 16-1-16,2 16 1 16,-10 19-1-16,-5 22 3 15,-6 18 1-15,-8 24-1 16,-2 9 2-16,-3 19-1 15,1-11-2-15,3 4-1 16,7-18 1-16,3-3-1 16,5-21 1-16,5-1-1 0,0-17 0 15,3-5 0-15,-2-11-1 16,4-12 1-16,0-10 0 16,2-13 0-16,3-5 1 15,3-12 0-15,-1-2-1 16,2-7-1-16,-2 5-2 15,1-5 0-15,-5 4 0 16,2-3 0-16,-3 10 1 16,-2 1 1-16,-4 11 1 15,-1 11-1-15,-8 13 2 0,0 15 3 16,-4 17-1-16,0 20 2 16,-3 10 1-16,7 16-2 15,0 2-1-15,1 9-1 16,5-13-1-16,7 1 0 15,0-17 1-15,7-13 0 16,1-18-1-16,3-17 2 16,1-15-2-16,1-19 1 15,-1-7-1-15,1-21 0 16,-3 1-1-16,-2-7 1 16,-3 10-1-16,-5 3 0 15,-7 18 0-15,-3 6 0 16,-7 13 0-16,1 8 0 15,-3 8-1-15,-1 15 1 16,-3 7 0-16,0 12 1 0,-2 2 0 16,0 13 0-16,1-6-1 15,1 9 1-15,1-7-1 16,1 7 0-16,1-13 0 16,0-3 0-16,3-14 0 15,4-10-1-15,1-16-1 16,9-14 2-16,3-12 0 0,9-14 1 15,5-8 0 1,10-9 0-16,1 2-1 16,10-1 1-16,-3 11 0 15,6 4 0-15,-10 14 0 0,3 10 0 16,-11 11 0-16,-5 12 1 16,-13 9 1-1,-3 17 0-15,-12 6-1 0,-7 14 1 16,-7-1-1-16,-3 6-1 15,1-7-1-15,-1-1 1 16,3-15-1-16,5-3-1 16,4-10-1-16,3-7-1 15,0-10-1-15,5-6 1 16,1-9 0-16,6-14 1 16,1-7 1-16,9-16 0 15,-1-4-2-15,11-10-2 16,-2 3 0-16,3-8-1 15,-3 14 2-15,8 1 1 0,-10 13 3 16,4 11 1-16,-6 18-1 16,3 21 1-16,-11 18 0 15,-2 22 0-15,-6 11-1 16,0 24-2-16,-3-4-2 16,6 9-6-16,5-19-5 15,11-9-13-15,4-26-8 16,10-19-11-16,-7-24-109 15,6-21 28-15,-7-15-275 16</inkml:trace>
        </inkml:traceGroup>
      </inkml:traceGroup>
    </inkml:traceGroup>
    <inkml:traceGroup>
      <inkml:annotationXML>
        <emma:emma xmlns:emma="http://www.w3.org/2003/04/emma" version="1.0">
          <emma:interpretation id="{FA1C12D1-DD27-4871-89D0-94C6E00756C3}" emma:medium="tactile" emma:mode="ink">
            <msink:context xmlns:msink="http://schemas.microsoft.com/ink/2010/main" type="paragraph" rotatedBoundingBox="2576,8256 14259,8259 14258,11257 2575,11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5A8556-E353-4E41-AFBD-6B26D5F0AE7A}" emma:medium="tactile" emma:mode="ink">
              <msink:context xmlns:msink="http://schemas.microsoft.com/ink/2010/main" type="line" rotatedBoundingBox="2576,8256 14259,8259 14258,11257 2575,11254"/>
            </emma:interpretation>
          </emma:emma>
        </inkml:annotationXML>
        <inkml:traceGroup>
          <inkml:annotationXML>
            <emma:emma xmlns:emma="http://www.w3.org/2003/04/emma" version="1.0">
              <emma:interpretation id="{455021D2-8B5A-423E-BFFF-4E66CBC631DE}" emma:medium="tactile" emma:mode="ink">
                <msink:context xmlns:msink="http://schemas.microsoft.com/ink/2010/main" type="inkWord" rotatedBoundingBox="2576,9596 5408,9597 5407,10397 2575,10396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0987.0231">2557 8498 371 0,'-13'5'127'16,"-11"-2"17"-16,-6-1-94 15,-1 1-35-15,8 2-11 16,-4 12-13-16,4 7-10 15,-2 21-3-15,3 10 0 16,1 16 4-16,6-1 12 16,7 5 7-16,3-17 5 0,11-7 2 15,6-16-2-15,8-10-1 16,1-17-2-16,6-9 2 16,-4-11 1-16,2-13 3 15,-3-6 0 1,-1-16-1-16,-1-4-2 0,-7-17-2 15,-8 5-2-15,-6-10 0 16,-8 11 2-16,-6 4 1 16,-4 18 0-16,-5 7 2 15,3 18-2-15,-6 8-2 16,7 14-1-16,0 10-3 16,7 8-1-16,1 11 0 15,9 1 1-15,6 3 0 16,4-6 1-16,10 0 1 15,4-11-1-15,12-5 1 16,1-8 1-16,17-13 0 16,-1-7 0-16,15-10 1 0,-4-2 0 15,14-8-2-15,-10 10 0 16,4 2-1-16,-14 7 0 16,-5 4-2-16,-19 10-1 15,-6 4 1-15,-16 3 1 16,-9 8 1-16,-9 5 3 15,-4 6 1-15,-4 4 2 16,-1 3-2-16,-3-6 0 0,1-3-3 16,5-9-2-16,1-5-5 15,4-8-2-15,7-5-8 16,3-6-1-16,3-8 2 16,4-6 4-16,6-6 7 15,4 1 8-15,8-3 4 16,1 3-1-16,6 3 0 15,0 9-2-15,6 1-1 16,-7 11-3-16,7 7 0 16,-8 4 0-16,7 15-7 15,-6 8-3-15,-1 9-8 16,-5 1-6-16,-3 7-24 16,-7-14 1-16,-4-9-19 15,-1-14-2-15,4-9-51 16,-1-13 19-16,3-9-112 0</inkml:trace>
          <inkml:trace contextRef="#ctx0" brushRef="#br0" timeOffset="60154.6744">586 9004 398 0,'22'0'96'0,"-12"-3"34"15,10-9-110-15,6-1-17 16,12-10 1-16,-3-7-1 16,5-10-2-16,-8-7-1 15,-2-14-1-15,-9 1-2 16,-6-8 0-16,-8 5-1 16,-12-3 2-16,-7 12 1 15,-11-2 2-15,-5 10 3 16,-9 1 9-16,6 15 4 15,-1 5 3-15,11 13-1 0,-1 17-3 16,10 20-8-16,4 25-7 16,3 15-5-16,3 26 1 15,6 2-3-15,2 3 2 16,4-24 1-16,9-8-1 16,-3-29 0-16,9-10 2 15,2-16-1-15,4-8 1 16,-4-6 1-16,3-6 2 15,-6-3 1-15,3-7 0 16,-5 1 0-16,6-8 0 16,-5-2-1-16,4-5 0 15,-2 3 0-15,1 1-1 16,-4 7 0-16,-2 10 0 16,-9 5-1-16,1 9 0 0,-7 9 0 15,1 9 1-15,-2 5 1 16,-1 7 0-16,-3 0 1 15,0 3-1-15,2-10 0 16,1-3 0-16,2-7 0 16,8-1 0-16,4-4-1 15,5-6 0-15,1-4 2 16,7-4 0-16,-4-6 1 16,11-4 1-16,-4 1 1 0,8-9 0 15,-1 3-2-15,5-6 0 16,-10 1-1-16,7-3 0 15,-13 9-1-15,1-3 0 16,-5 7-1-16,-2-1 0 16,-8 7 0-16,-1 2-2 15,-6 3-1-15,-1 0-3 16,-2 1-1-16,0-2-5 16,0-2-1-16,3-6-9 15,0-2-2-15,0-6-2 16,2 1 5-16,2 2 2 15,-4 4 11-15,1 2 5 16,-1 5 5-16,2-1 1 16,-2 6 1-16,2-2 3 15,-2 0-1-15,4 2 3 0,-4 3-2 16,6-2 0 0,-3 2-3-16,4 5 0 0,0 5 0 15,5 15 5-15,-3 7 2 16,3 21 5-16,-4 1 2 15,-1 18 3-15,-7-14-2 16,-3 5 1-16,-5-18-6 16,-1-4-1-16,-4-19-2 15,-5-5 0-15,-7-11-4 16,-14-7-2-16,-9-3 1 16,-22-7-2-16,-1-4-11 0,-6-5-8 15,9 3-3-15,5-3-2 16,15 7-2-16,12 3 2 15,15 5 1-15,8 5-118 16,10 7-9-16,13 8-44 16,9-1-46-16</inkml:trace>
        </inkml:traceGroup>
        <inkml:traceGroup>
          <inkml:annotationXML>
            <emma:emma xmlns:emma="http://www.w3.org/2003/04/emma" version="1.0">
              <emma:interpretation id="{1086A496-E6EA-4FFE-9EA5-E05B7A3B4425}" emma:medium="tactile" emma:mode="ink">
                <msink:context xmlns:msink="http://schemas.microsoft.com/ink/2010/main" type="inkWord" rotatedBoundingBox="5684,8257 10188,8258 10187,10582 5683,10581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1780.2333">3882 8546 416 0,'10'-12'126'16,"-4"1"17"-16,-1 1-127 0,2 5-3 15,-6 0-10-15,-5 1-12 16,-8 6 8-16,-8 8 8 16,-5-2-9-16,-6 14 0 15,2 3 1-15,-1 11 2 16,7 6 1-16,5 8 3 16,8-4 1-16,-3 1 1 15,11-13 1-15,4-7-4 16,1-12-1-16,7-8-3 15,3-6-4-15,6-12-7 16,-1-6-2-16,2-13-10 16,-4-8-3-16,3-12 1 15,-5 4 6-15,-2-4 8 16,-2 13 16-16,-2 9 9 16,-1 13 4-16,-2 15 2 15,0 10 1-15,-2 20-5 0,4 13-5 16,0 19-2-16,-2-1-3 15,3 9-5-15,3-14 0 16,4-6 0-16,0-17-1 16,9-6 0-16,-3-14 0 15,6-5 1-15,-2-9 3 16,8-11 5-16,0-5 2 16,15-16 7-16,-1-8 0 0,19-22 0 15,0-5-4-15,16-20-3 16,-4 0-6-16,12-22-1 15,-14 5-3-15,7-17 0 16,-17 4-1-16,-1-23 0 16,-18 13 0-16,-8-28 1 15,-15 15 0-15,-8-15 3 16,-12 26 2-16,-8 6 2 16,-6 41 0-16,-8 18 0 15,-7 37-3-15,-11 29-5 16,-4 27-2-16,-10 41-1 15,2 19-1-15,-4 38 0 16,4 10 3-16,0 46-1 16,10-2 2-16,1 34-1 15,9-12 0-15,5 16-2 16,8-44-1-16,3-8-5 16,11-50-7-16,7-19-24 0,8-47-51 15,4-24-81-15,5-31-9 16,7-23-176-16</inkml:trace>
          <inkml:trace contextRef="#ctx0" brushRef="#br0" timeOffset="62427.2937">5680 6911 522 0,'5'5'124'0,"-1"18"41"16,0 13-154-16,-3 31-22 16,-7 24-10-16,-14 39-12 15,-10 4-7-15,-11 39 10 16,-4-11 19-16,-5 26 0 15,3-24 9-15,-9 12 12 16,1-35-3-16,-8-8 5 16,7-43 10-16,-6-19 0 15,16-34-1-15,1-21-8 16,13-21-14-16,4-13-5 0,8-7-1 16,4-11 0-16,9 1 2 15,9-8 2-15,9 3 2 16,11-5 2-16,6 7 1 15,10-5 1-15,2 8 2 16,12 7 0-16,-4 9 0 16,5 4 1-16,-7 12-2 15,-3 1-1-15,-11 6-1 0,-9 2 0 16,-14 1-1 0,-11 10 0-16,-15 3 0 0,-13 9-1 15,-6 5-1-15,-14 9 0 16,-1-3 0-16,-6 11 0 15,9-3 1-15,-5 9 0 16,13-3 0-16,-1 11-2 16,9-8 1-16,5 9-1 15,11-10 1-15,6 6-1 16,10-12 1-16,13 3-1 16,5-15 1-16,14-6 0 15,1-14-1-15,17-8-4 16,0-14-1-16,10-10-5 15,-6-5-2-15,13-9-8 16,-11-4-3-16,4-6-49 0,-7 3-41 16,0-4-23-16,-11 2-50 15,-1-3 28-15</inkml:trace>
          <inkml:trace contextRef="#ctx0" brushRef="#br0" timeOffset="63065.6676">5859 8509 344 0,'-15'-6'90'0,"-3"2"27"0,-7 9-97 15,1 9-17-15,0 15 0 16,4 10-3-16,-2 15-4 16,5 8 0-16,1 8 1 15,4-2 0-15,-1 6 4 16,8-9 6-16,5 0 7 15,5-12 8-15,3-12 2 16,7-16 0-16,10-16 4 16,0-21-7-16,13-23-6 15,0-10-4 1,7-21-4-16,-5-2-6 0,3-12-1 16,-10 6-2-16,-4-9 1 15,-13 14 1-15,-12-2 0 16,-13 16 0-16,-9 9 1 15,-9 14 1-15,-2 11 7 16,2 14 1-16,2 12 0 16,8 7 0-16,6 14-3 0,4 2-6 15,2 12-2-15,2-2 1 16,3 6-1-16,5-8 2 16,7 1-1-16,9-11 0 15,12-4 0-15,5-7 1 16,14-9-1-16,-1-7 0 15,9-3 0-15,-7 1 0 16,4 1 0-16,-12 7 0 0,3 9-1 16,-13 6 1-16,3 8 0 15,-10 7 0-15,-1 5 0 16,-11-4 0-16,-4 4 1 16,-12-5 1-16,-10 0 0 15,-8-2 1-15,-17 2 0 16,-8-7 1-16,-21 0 0 15,0-6-1-15,-21-6-4 16,10-9-4-16,-9-10-19 16,14-9-14-16,-1-11-64 15,16-4-47-15,3-3-6 16,17 4-59-16,9-6 97 16</inkml:trace>
          <inkml:trace contextRef="#ctx0" brushRef="#br0" timeOffset="63538.8307">6984 6957 459 0,'-8'66'133'16,"-4"27"26"-16,1 4-127 0,4 24-24 16,2 0-10-16,-6 37-4 15,-3-7-3 1,-6 27-2-16,-4-11 0 0,-8 11-2 16,-1-32 4-16,-5 5 1 15,-1-38 2-15,0-9 3 16,0-34 3-16,1-13 0 15,7-31-3-15,-3-17-6 16,8-18-5-16,3-11-14 16,8-6-2-16,5-4 2 15,6 5 5-15,9-3-11 16,5 8 12-16,9-2 2 16,2 2 1-16,12-1 1 15,1 1 17-15,12-2 8 0,2 6 0 16,10-4 0-16,-5 3-1 15,7-3-31-15,-8 0-45 16,-3-3-30-16,-5 3-32 16,-1-5-31-16</inkml:trace>
          <inkml:trace contextRef="#ctx0" brushRef="#br0" timeOffset="64329.6504">7114 9117 444 0,'8'13'121'0,"9"-3"36"15,1-15-125-15,9-15-14 16,4-13-6-16,6-20-7 15,-6-9-8-15,-1-21-7 16,-10 5-6-16,-8-6-12 16,-11 14-6-16,-7 0-4 15,-9 26 7-15,-4 9 4 16,0 20 33-16,-6 13 17 0,5 20 7 16,-4 14 2-16,5 11-1 15,-1 17-18 1,6 3-19-16,1 10-11 0,3-5-5 15,0 3-7-15,7-9-1 16,3-1 5-16,1-16 14 16,9-5 5-16,0-19 9 15,7-7 6-15,1-16 6 0,9-8 4 16,-1-6 3-16,9-13 4 16,-2 1-3-16,9-12-4 15,-4 0-7-15,7-8-5 16,-5 10-8-16,1-7-7 15,-7 10-5-15,-5 7-7 16,-9 12-1-16,-5-1 9 16,-8 12 10-16,-4 10 8 15,-4 5 12-15,-4 11-2 16,0 6-6-16,-4 3-3 16,4-2-5-16,-1 0-3 15,4-9 0-15,2-3 3 16,0-7-3-16,5-3 2 15,3-1 2-15,6-6 4 16,2-6 2-16,11-8 4 16,-1-5 0-16,9-13-1 15,0-2-3-15,7-3-2 0,-8 1-3 32,6-3 0-32,-7 9-1 0,2-1-1 15,-8 11 0-15,-1 6 0 0,-7 10-1 16,-3 15 1-16,-2 15 1 15,1 13 0-15,-2 7-1 16,3 14-1-16,-2-2-2 0,-1 4-8 16,-3-4-7-16,2 1-13 15,-1-13-23 1,6-9-112-16,-1-16 23 0,6-25-276 16</inkml:trace>
        </inkml:traceGroup>
        <inkml:traceGroup>
          <inkml:annotationXML>
            <emma:emma xmlns:emma="http://www.w3.org/2003/04/emma" version="1.0">
              <emma:interpretation id="{E93A0550-A6BA-48CA-BB3A-FE8951F5002B}" emma:medium="tactile" emma:mode="ink">
                <msink:context xmlns:msink="http://schemas.microsoft.com/ink/2010/main" type="inkWord" rotatedBoundingBox="12082,8625 14259,8626 14258,11257 12081,11256">
                  <msink:destinationLink direction="with" ref="{5789AF62-AFA6-43AC-B905-9AEB9C892848}"/>
                </msink:context>
              </emma:interpretation>
              <emma:one-of disjunction-type="recognition" id="oneOf7">
                <emma:interpretation id="interp15" emma:lang="" emma:confidence="0">
                  <emma:literal>rf</emma:literal>
                </emma:interpretation>
                <emma:interpretation id="interp16" emma:lang="" emma:confidence="0">
                  <emma:literal>f</emma:literal>
                </emma:interpretation>
                <emma:interpretation id="interp17" emma:lang="" emma:confidence="0">
                  <emma:literal>Vf</emma:literal>
                </emma:interpretation>
                <emma:interpretation id="interp18" emma:lang="" emma:confidence="0">
                  <emma:literal>of</emma:literal>
                </emma:interpretation>
                <emma:interpretation id="interp19" emma:lang="" emma:confidence="0">
                  <emma:literal>uf</emma:literal>
                </emma:interpretation>
              </emma:one-of>
            </emma:emma>
          </inkml:annotationXML>
          <inkml:trace contextRef="#ctx0" brushRef="#br0" timeOffset="228245.8212">10160 8284 350 0,'0'1'107'15,"-3"-1"19"-15,3 0-95 0,2 3-19 16,3 2-8-16,0 5-2 16,1 5-1-16,-3 9 0 15,-1-1-1-15,-4 10 2 16,-1 0-1-16,-2 9 1 16,0-1 1-16,-3 11 1 0,0-2 1 15,-4 6 6 1,0-10-1-16,1 1 3 0,1-12-2 15,1-2-1-15,6-8-5 16,3-2-2-16,2-6-3 16,1-1 0-16,5-6 0 15,1-3-1-15,2-7 1 16,4-7-1-16,0-3 1 0,8-15 1 16,1-11 0-16,9-14 2 15,2-5 0-15,5-13 3 16,-5 4 0-16,8-5 2 15,-10 10-1-15,5-4 0 16,-6 11-2-16,2 1 0 16,-7 14-3-16,-2 4 1 15,-8 13-2-15,-3 5-1 16,-10 8-2-16,-3 7-3 16,-4 5-5-16,-7 12-15 15,2 3-13-15,-5 10-91 16,-2 0-20-16,0 5-32 15,1-7-49-15</inkml:trace>
          <inkml:trace contextRef="#ctx0" brushRef="#br0" timeOffset="229255.7357">11110 9092 466 0,'6'-17'103'0,"8"-9"48"0,6-4-138 15,11-12-3 1,4-1-1-16,10-11-4 0,-4-1-4 16,8-18-3-16,-5 0-1 15,6-20 0-15,-8 1 1 16,2-16 0-16,-4 7 1 15,0-23 3 1,-7 9 1-16,4-16 1 0,-11 16 0 16,1-9 1-16,-5 28-2 15,-2-2 0-15,-7 28-2 0,-3 9-1 16,-5 24 0-16,-5 10-1 16,-7 19-2-16,-5 16-2 15,-2 14-2-15,-10 18 0 16,-2 13 1-16,-4 23 0 15,-2 4 3-15,-6 33 1 16,3 6 2-16,-6 38 0 16,3 0 1-16,-12 44 1 15,3-12 1-15,-16 24 4 16,5-24 2-16,-8 19 1 16,8-37-2-16,-4-2 0 15,16-33-4-15,-2-13-1 16,9-42-3-16,1-11 0 15,8-33-1-15,-3-19-4 16,12-17-1-16,-6-15-3 0,5-16 2 16,1-20-1-16,3-5 5 15,-1-18 1-15,8 3 2 16,-1-11 1-16,5 10-1 16,9 2 1-16,1 18 0 15,9 6-1-15,8 17 1 16,10 0 0-16,1 6-1 15,16-6 1-15,4 3 2 16,16-5 2-16,1 5 1 0,16-5 1 16,1 7 0-1,11-5-1-15,-8 5 0 16,14 1-2-16,-14 7-2 0,10 5-2 16,-12 9-2-16,12 4-7 15,-15 3-6-15,11 4-55 16,-14 5-89-16,3 9 7 15,-21-3-236-15</inkml:trace>
        </inkml:traceGroup>
      </inkml:traceGroup>
    </inkml:traceGroup>
    <inkml:traceGroup>
      <inkml:annotationXML>
        <emma:emma xmlns:emma="http://www.w3.org/2003/04/emma" version="1.0">
          <emma:interpretation id="{D5D37804-EA8E-4711-BA4A-736704456EA9}" emma:medium="tactile" emma:mode="ink">
            <msink:context xmlns:msink="http://schemas.microsoft.com/ink/2010/main" type="paragraph" rotatedBoundingBox="1565,10289 22973,10424 22946,14663 1538,14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2445E-D20C-4F63-AEFD-BCDFE12A5284}" emma:medium="tactile" emma:mode="ink">
              <msink:context xmlns:msink="http://schemas.microsoft.com/ink/2010/main" type="line" rotatedBoundingBox="1565,10289 22973,10424 22946,14663 1538,14529"/>
            </emma:interpretation>
          </emma:emma>
        </inkml:annotationXML>
        <inkml:traceGroup>
          <inkml:annotationXML>
            <emma:emma xmlns:emma="http://www.w3.org/2003/04/emma" version="1.0">
              <emma:interpretation id="{130546CC-4B8E-4421-8CF9-9E31275C8041}" emma:medium="tactile" emma:mode="ink">
                <msink:context xmlns:msink="http://schemas.microsoft.com/ink/2010/main" type="inkWord" rotatedBoundingBox="1559,11207 4717,11227 4698,14295 1540,14275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5795.1066">2691 12102 239 0,'-6'-2'121'0,"-4"4"4"0,-2-2-53 16,5 1-31-16,6 1-18 15,1 6-5-15,5 9-12 16,1 16-2-16,1 12-1 0,5 21 0 16,-4 11-2-16,0 24-11 15,-1-5-9-15,-5 12-6 16,-7-18 0-16,-4-5 2 15,-4-31 9-15,0-12 8 16,4-24-37-16,4-15-64 16,5-17 7-16,0-20-183 15</inkml:trace>
          <inkml:trace contextRef="#ctx0" brushRef="#br0" timeOffset="85971.491">2152 11273 269 0,'-10'0'123'0,"-2"2"2"0,9-2-74 16,0 0-14-16,4-2-24 15,6-3-8-15,3-1-6 0,3 1-1 16,4 0 2-16,3 6-1 16,-2 4-1-16,3 7 0 15,1 3 1-15,0 3 0 16,1 2 1-16,7 3-2 15,-2 1-9-15,13-1-74 16,-2-1-37-16,10-4-22 16,-4-7-104-16</inkml:trace>
          <inkml:trace contextRef="#ctx0" brushRef="#br0" timeOffset="73403.372">131 9869 314 0,'-15'0'101'0,"0"-3"21"0,4 3-85 16,6-2-9-16,2 2-6 16,-2 0-5-16,0 5-1 15,0-2-3-15,-7 7 0 16,0 0-6-16,1 17-1 16,-3 3-4-16,-2 24-1 15,3 16-1-15,-7 38 1 16,-2 10 0-1,-6 45 2-15,-2 4-1 0,-5 44 1 16,2-18 0-16,-2 39 0 16,2-26-1-16,0 20 1 15,6-44-1-15,-3 3 0 16,5-56-1-16,2-21 1 16,6-47-1-16,3-17-3 15,5-31-2-15,1-31-2 0,1-27-3 16,4-43-2-16,1-20-1 15,9-46 2-15,3-3 3 16,16-35 1-16,4 14 3 16,20-26 4-16,2 31 1 15,19-16 1-15,0 38 1 16,11-2 1-16,-16 35-2 16,9 12 0-16,-20 37-1 15,1 14-1-15,-14 27 0 0,4 16 1 16,-13 12 0-16,2 8-1 15,-8 5 3-15,-4 7 4 16,-10 4 2-16,-8 7 4 16,-10 2 2-16,-11 12-2 15,-6-2-2-15,-11 6-3 16,-2-5-5-16,-8 3 0 16,3-7-2-16,-7 4-1 15,8-5 0-15,-8 5-1 16,11-4-1-16,-4 10 0 15,5 0-1-15,0 20 0 16,9 1 1-16,-8 17-1 16,9 0 2-16,4 15 0 15,6-10 1-15,2 8 0 0,14-10 0 16,9 4-1-16,8-20 1 16,16-9-2-16,2-16-1 15,11-10 0-15,-1-14-7 16,9-2-13-16,-7-6-19 15,7 2-89-15,-7-5-24 16,3 3-35-16,-11 2-42 16</inkml:trace>
          <inkml:trace contextRef="#ctx0" brushRef="#br0" timeOffset="73877.9126">854 11785 342 0,'-17'-14'118'0,"-3"1"23"0,-3 0-85 16,3 0-25-16,-3 6-4 16,1 14-15-16,-5 19-6 15,3 9-5-15,-5 30 0 16,8 9-1-16,1 16 0 15,7-2 0-15,6 8 1 16,7-19-1-16,7-6 0 16,7-23-1-16,6-10 1 15,2-21-1-15,6-17 1 0,0-17 0 16,1-22 0-16,-3-11 1 16,4-15 0-16,-10-1-1 15,0-7 0-15,-5 8-1 16,-10-3 0-16,-7 11 1 15,-4-2 0-15,-6 10 0 16,-3 1 1-16,3 13-1 16,2 7 1-16,5 12-1 0,2 9-2 15,1 12-2-15,4 12-1 16,1 6-10-16,4 8-12 16,6-1-10-16,11-2-19 15,1-13-5-15,14-16-41 16,3-16-18-16,9-26-1 15,-4-12-64-15</inkml:trace>
          <inkml:trace contextRef="#ctx0" brushRef="#br0" timeOffset="74370.633">1713 10676 295 0,'24'-82'126'0,"-8"-14"7"16,-6 16-76-16,-1 2-17 15,-4 17-22-15,-5 11-9 16,0 27-7-16,-5 23-10 16,-4 23 4-16,-9 39-1 15,-2 19 0-15,-11 43 1 0,-1 18 4 16,-6 42 4-16,5-11 6 16,-4 19 9-16,7-33 3 15,9-4-2-15,7-54-4 16,11-13-4-16,8-36-12 0,5-16-8 15,0-23-5 1,3-14-8-16,-4-14-5 0,2-15-8 16,-1-8 5-16,2-7 3 15,1 5 9-15,-1 4 7 16,-4 11 12 0,-1 8 14-16,-2 10 6 0,-5 14 5 15,-4 8 1-15,1 23-1 16,-2 14-6-16,2 24-5 15,4 4-4-15,4 8-3 16,7-12-3-16,4-1-6 16,1-24-3-16,5-6-6 15,-4-18-2-15,4-4-9 16,-3-13-6-16,11-2-3 16,-1-5-3-16,14-1-7 15,0-5-1-15,13 1-86 16,-1 0 23-16,13-4-217 15</inkml:trace>
        </inkml:traceGroup>
        <inkml:traceGroup>
          <inkml:annotationXML>
            <emma:emma xmlns:emma="http://www.w3.org/2003/04/emma" version="1.0">
              <emma:interpretation id="{3D530E82-54F1-4CFA-A4F8-A22698F69285}" emma:medium="tactile" emma:mode="ink">
                <msink:context xmlns:msink="http://schemas.microsoft.com/ink/2010/main" type="inkWord" rotatedBoundingBox="5370,11413 12638,11459 12622,13984 5354,13938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6313.7304">3772 10679 438 0,'-13'-15'115'0,"-7"7"37"15,5 10-125-15,2 14-9 16,-1 14-8-16,1 33-6 15,-2 20-4-15,0 38-7 16,4 12 0-16,-4 28 1 16,1-10-2-16,-1 14 0 31,-1-29 2-31,-6-12 4 0,1-36 0 0,-4-18 1 16,5-35 2-1,-3-19-3-15,6-14-3 0,-1-15-4 16,1-14 1-16,-1-26-2 15,1-12 2-15,7-19-2 0,5 1 3 16,7 0-1-16,8 23 1 16,7 8 1-16,2 23 5 15,10 10 2-15,1 16 2 16,6 13 2-16,4 10 2 16,8 16-1-16,0 3 0 15,7-3-1-15,-5-8-1 16,10-11 0-16,-7-17-1 0,6-15 0 15,-2-10-3-15,1-13-7 16,-10-5-7-16,2-15-39 16,-14 1-32-16,-1-13-51 15,-10 6-25-15,-3-16-66 16</inkml:trace>
          <inkml:trace contextRef="#ctx0" brushRef="#br0" timeOffset="76860.3494">4293 10757 123 0,'-13'-45'210'0,"-7"24"-64"15,0 24-71-15,-6 29 75 16,1 19-120-16,-2 35-14 16,11 12-8-16,-1 33-5 15,5 1-3-15,2 25-3 16,0-12-1-16,-5 19-1 16,2-24 3-16,0-3 0 15,0-32 2-15,4-12 1 16,4-37-1-16,4-14 2 0,-3-22-3 15,6-20 1-15,-2-15-1 16,5-18-3-16,3-11-3 16,11-10-6-16,-1 1-6 15,8-6-12-15,-1 15-4 16,9-3-11-16,-6 11 1 16,10-3 3-16,-3 10 12 0,5 2 9 15,-7 10 18-15,2 6 23 16,-7 11 11-16,3 11 11 15,-1 14 0-15,4 17-2 16,-3 11-17 0,9 20-7-16,-7-2-11 0,0-1-6 15,-6-13-5-15,-2-18-13 16,-9-27-12-16,1-29-44 16,-5-22-28-16,-4-33-8 15,-6-13 13-15,-7-32 15 16,-4-3 71-16,-9-21 50 15,0 15 20-15,-14-12 19 16,1 30 14-16,-12 12-4 16,6 33-10-16,-6 15 7 15,6 29-16-15,7 19-9 16,15 15-28-16,12 12-14 16,13 6-19-16,17 5-22 0,6-6-17 15,5-1-73-15,-5-11-47 16,0-3-16-16,-9-6-120 15</inkml:trace>
          <inkml:trace contextRef="#ctx0" brushRef="#br0" timeOffset="85793.4194">4715 11526 202 0,'-2'43'53'15,"6"10"29"-15,1-3-55 0,3 0-5 16,5-7 0-16,7-2-6 15,-2-9-14-15,6-1-5 16,1-2-4-16,-2-4-1 16,-5-4 0-16,5-6-1 15,-4-7 7-15,-1-16 27 16,-2-10 15-16,3-20 14 16,-6-11 6-16,0-25 5 15,-3-4-22-15,3-32-12 16,-3-3-14-16,0-38-4 15,-5 2-5-15,0-37-9 16,-5 17-2-16,-1-16-9 16,-3 37-4-16,-6 9-4 15,-1 51 3-15,-6 28 4 0,-1 50 10 16,-5 47 3 0,3 36 4-16,-2 48 1 0,7 17-2 15,4 46 1-15,9-10 1 16,10 22-2-16,6-26 0 15,5 4-1-15,3-41 1 16,3-10-2-16,-5-40 1 16,6-14-1-16,-2-30-2 0,7-21-8 15,-1-21-7-15,7-17-124 16,-9-17 33-16,-2-24-315 16</inkml:trace>
          <inkml:trace contextRef="#ctx0" brushRef="#br0" timeOffset="85846.2783">5638 10081 530 0,'-15'17'112'16,"8"8"49"-16,6 30-162 15,-1 16-8-15,-1 42-6 16,-2 18-5-16,-5 57 0 16,-2 3 4-16,2 43-4 15,5-13 1-15,-3 28 1 0,1-49 1 16,1 8 1-16,-3-49 4 16,-2-4 0-16,-1-47 2 15,-4-15 2-15,1-34-1 16,-4-19-4-16,-1-33 6 15,-1-29 0-15,3-16 0 16,-7-25 1-16,0-10 7 0,2-17 1 16,8 9-1-16,11-9 0 15,11 19 1-15,13 0 3 16,5 21 4-16,5 8 7 16,0 21 3-16,6 9 1 15,-1 19-2-15,8 11-2 16,-3 5-8-16,10 10-3 15,-5 1-3-15,1-3 0 16,-6-6-2-16,5-3-2 16,-9-12-4-16,2-10-45 15,-6-5-83-15,-4-9 9 16,-8-1-224-16</inkml:trace>
          <inkml:trace contextRef="#ctx0" brushRef="#br0" timeOffset="85903.6693">6315 11506 422 0,'-10'10'115'0,"-5"-5"29"0,1-4-114 15,0-4-27-15,-1-2-7 16,0 2-5-16,-1 1-8 16,2 5-1-16,1 12 2 15,5 9 5-15,1 12 4 16,6 4 6-16,1 15 3 0,5 0 0 15,8 4 4-15,3-6 0 16,13 9 2-16,1-11-2 16,8 6 1-1,-5-7-4-15,5 3-1 0,-8-10-1 16,-3 2 0-16,-11-10 1 16,-8-1 2-16,-8-10 1 0,-9-4 0 15,-8-12 0-15,-13-6-4 16,-2-11-8-16,-14-2-92 15,-4-6-42-15,-8 2-23 16,3 3-121-16</inkml:trace>
          <inkml:trace contextRef="#ctx0" brushRef="#br0" timeOffset="86049.3683">6594 11619 423 0,'-3'-9'94'16,"6"-1"39"-16,11 2-125 0,9 3-3 16,8 2-3-16,14 5-5 15,3 2-4-15,14 8-35 16,-4 1-29-16,5 7-62 15,-10-6-20-15,0-3-102 16</inkml:trace>
          <inkml:trace contextRef="#ctx0" brushRef="#br0" timeOffset="86117.2663">8540 11944 308 0,'-20'23'108'0,"2"-13"13"15,-2-11-82-15,5-13-19 16,-7-11-6-16,-1-4-9 0,-12-20 2 16,-3-2-1-16,-7-19 0 15,0-1-2-15,-4-25-1 16,7 3-3-16,-3-19 0 16,7 8-1-16,5-9 1 15,11 23 0 1,6 2 0-16,9 27 1 0,9 6-1 15,3 24 0-15,1 6-5 16,6 18 0-16,5 19-3 16,-3 16-1-16,10 30-6 15,1 17 0-15,0 23-8 16,-7 0-1-16,-3 16-2 16,-12-14 6-16,-13 11 4 0,-11-13 9 15,-19 20 5 1,-5-10 3-16,-20 14 6 0,2-19 3 15,-12 10 3-15,12-25 1 16,-5-3-1-16,18-25-6 16,6-5-4-16,14-24-4 15,8-9-2-15,15-14 0 16,11-11 5-16,9-7 5 16,14-10 5-16,6-5 4 15,13-15 3-15,4-2-3 16,16-7-3-16,-1 2-5 15,20-9-3-15,-7 4-4 0,10-12 0 16,-8 2 0-16,-1-18-2 16,-16 4 1-16,4-9-4 15,-17 16-1-15,-1-6-9 16,-7 25-7-16,1 2-13 16,-10 16-11-16,0 1 14 15,-6 9 9-15,-4-4 7 16,-4 3 14-16,-1-2-1 15,-5 3-57-15,0 0-30 16,-4 6-21-16,-3 1-64 16</inkml:trace>
          <inkml:trace contextRef="#ctx0" brushRef="#br0" timeOffset="88053.0405">9584 10538 368 0,'0'0'109'0,"-1"2"19"0,2-2-98 0,11 0-13 16,1 0-7-16,9-2 1 0,4-1 0 0,9 3-2 16,-2-2-7-16,12 2 0 15,-2 2-2-15,9-2 0 0,-4 5 0 16,3-2 0-16,-8 5 0 16,-3 4 0-16,-10 6 0 15,-3 5 0 1,-12 4 1-16,-5 4 0 0,-9 1 0 15,-12 6-10-15,-8-1-12 16,-14 8 2 0,-5-4 0-16,-17 11 0 15,2-6 12-15,-5 10 15 16,7-4-1-16,1 4 0 16,20-12-1-16,7 2 0 15,14-9-5-15,11 2-1 0,10-2-1 16,9 9 0-16,4-4 2 0,12 6 1 15,1-6 1-15,10 11 0 16,-2-7 0-16,6 12-1 16,-9-3-1-16,0 5-2 15,-15-12 2-15,-6 2 2 16,-9-9 2-16,-13 2 3 16,-13-6 4-16,-17 6 3 15,-8-6 2-15,-27 7 0 16,-9-7-2-16,-21-1 1 0,5-11-4 15,-9-10-6-15,16-15-5 16,6-10-16-16,21-6-19 16,4 1-125-16,19 7 25 15,2 9-304-15</inkml:trace>
          <inkml:trace contextRef="#ctx0" brushRef="#br0" timeOffset="86182.4536">9584 10644 425 0,'-13'-1'121'0,"-7"6"30"15,7 14-119-15,9 16-20 16,8 27-7-16,1 16-13 15,0 43-15-15,0 7-13 16,-2 38-17-16,-1 0-12 31,-2 28 11-31,-2-25 15 0,-3-1 32 16,-2-42 32-16,-4-18 20 0,-3-51-1 16,-4-23 0-16,5-32-17 15,-2-30-16-15,8-25-9 16,2-32-31-16,9-15-23 15,-1-29-81-15,-1 6-7 16,-2-25-164-16</inkml:trace>
          <inkml:trace contextRef="#ctx0" brushRef="#br0" timeOffset="88548.0513">10431 11911 404 0,'20'-15'116'0,"0"-7"27"16,-9 2-111-16,8-13-22 0,4-2-6 16,2-6-7-1,-4 3-11-15,-4-5-14 0,-12 8-14 16,-15 1-8-1,-10 15 5-15,-13 10 11 0,-7 16 24 16,-3 18 34-16,3 15 18 16,-2 19 8-16,13 4-3 15,4 16-9-15,11-8-22 16,14 10-8-16,10-16-8 16,14 1-6-16,2-16-4 15,17-5-19-15,2-20-22 16,15-12-89-16,-2-11 8 15,15-10-207-15</inkml:trace>
        </inkml:traceGroup>
        <inkml:traceGroup>
          <inkml:annotationXML>
            <emma:emma xmlns:emma="http://www.w3.org/2003/04/emma" version="1.0">
              <emma:interpretation id="{0AE45254-4EFC-44D8-9D7E-F5AC0D05FD50}" emma:medium="tactile" emma:mode="ink">
                <msink:context xmlns:msink="http://schemas.microsoft.com/ink/2010/main" type="inkWord" rotatedBoundingBox="13161,10362 20785,10410 20758,14649 13135,14601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9557.4875">11312 10154 397 0,'2'-31'131'0,"-9"26"21"15,-9 30-106-15,-2 41-28 0,6 26-10 16,0 49-5-16,2 16-7 16,2 51-1-16,6-9-3 62,4 34-3-62,3-28 0 0,2 3 4 0,-2-55 4 16,0-24 5-16,-5-57 5 0,-4-24 3 0,3-32-1 0,-4-16-3 0,0-11-3 15,-7-24-6-15,-1-8-8 16,-6-20-10 0,1-2-5-16,5-2-2 15,5 16 3-15,8 1 8 16,8 19 9-1,10-3 6-15,4 6 2 0,13-5 0 16,1 0-2 0,12-2-2-16,0 5-3 0,6 3-15 15,-6 8-12-15,2 7-84 16,-14 7 10-16,-1 7-198 0</inkml:trace>
          <inkml:trace contextRef="#ctx0" brushRef="#br0" timeOffset="89751.5676">11505 11831 450 0,'-3'4'116'0,"8"-11"36"0,6-8-126 0,14-10-13 0,8 0-4 15,10-3-1-15,2 5-4 16,7 4-1-16,-6 9-3 16,7 5-6-16,-9 4-5 0,-3 2 1 15,-11 3-2 1,-7 4 1-16,-13 5 5 16,-12 12 5-16,-7 8 0 0,-13 11 2 15,-3 0 3 1,-3 1 1-16,6-11 1 15,4-10-3-15,10-12-2 0,8-4-3 16,5-8-1-16,5-6-1 16,3-3 2-16,5-4 2 15,2-8 0-15,8-8 0 16,-1-2 1-16,8-11 0 16,-2 2 1-16,12-8 1 15,-7 5 1-15,8-2 0 16,-7 7-1-16,2-2 1 15,-9 9-1-15,1-2 0 16,-8 8-2-16,-2 3 1 16,-8 9-2-16,-5 8 1 0,-7 10 1 15,-3 15-1-15,-3 6 1 16,1 16 0-16,1 8-2 16,2 14 1-16,4-4-1 15,2 6 1-15,3-7-1 16,1-6-1-16,3-20 0 0,-1-8 0 15,0-19-1 1,4-19-1-16,-2-17 1 0,3-25-4 16,-1-11-4-16,-2-25-23 15,-2 1-50-15,-5-14-69 16,-4 16-13-16,-3-7-148 16</inkml:trace>
          <inkml:trace contextRef="#ctx0" brushRef="#br0" timeOffset="89824.4586">12509 10923 465 0,'-21'-5'149'0,"-4"0"30"16,3 4-132-16,9-4-14 15,10 0-31-15,9-9-23 16,6-2-51-16,8-6-107 16,-2-1 7-16,2 3-258 15</inkml:trace>
          <inkml:trace contextRef="#ctx0" brushRef="#br0" timeOffset="90621.917">12723 12006 344 0,'9'23'120'0,"-1"-8"24"0,-1-9-81 0,1-4-22 16,0-7-13-16,2-7 2 16,-3-4-9-16,-2-11-10 15,-3-6 0 1,-2-8 0-16,-2-3-6 0,-5-5-3 16,-1-1-1-16,-2-7-1 15,-3 8 1-15,-6 5-1 16,3 14-1-16,-4 21-1 15,0 20 0-15,2 26 0 16,3 11 1-16,8 18 1 16,7-4-1-16,12 2 1 31,8-14-3-31,10-2-1 0,-1-18 0 0,18-8-2 16,-4-11-2-16,15-14-9 15,-6-14-6-15,7-26-28 0,-7-10-12 16,8-20-9-16,-9-2 10 15,2-14 9-15,-5 11 27 16,7-17 17-16,-12 4 11 16,2-24 1-16,-7-1-1 15,1-28 0-15,-13 9 2 16,-3-28 24-16,-9 17 9 0,-11-16 9 16,-11 22 2-16,-9-9 3 15,-3 31-23-15,-3 7-1 16,5 38-6-16,1 21 4 15,5 36-4-15,2 36-3 16,0 29-6-16,1 48-6 16,-3 27-7-16,0 47-2 15,2 17 1-15,-1 49-1 16,1-23 1-16,1-1 2 16,3-49 3-16,2-29 2 15,1-66 0-15,3-22 1 16,0-29-2-16,3-8-2 15,2-10-2-15,5-8 0 16,2-4 0-16,10-6-1 16,1-4-3-16,13 1-2 15,1 1-6-15,16 2-13 16,-2 6-6-16,14 10-6 16,-5 7 2-16,5 12 12 0,-14 3 18 15,2 3 15-15,-14-1 16 16,-8-1 2-16,-11-4-2 15,-10 1-2-15,-15 0-8 16,-17 9-7-16,-12 1-2 16,-30 5-2-16,-7-3-3 15,-22 2 0-15,7-6 0 0,-2-1-4 16,21-10-6-16,11 3-20 16,28 1-19-16,6 1-50 15,14-1-59-15,11 8-9 16,10-4-127-1</inkml:trace>
          <inkml:trace contextRef="#ctx0" brushRef="#br0" timeOffset="91624.4905">14374 11287 539 0,'-10'16'126'0,"0"17"45"0,0 1-158 15,6 14-21-15,8 5-7 16,2 13-8-16,-2-1-4 15,2 10-8-15,4-12 10 16,-1-2 4-16,-1-11 7 16,-1 3 6-16,-7-15 13 0,-9 6 5 15,-2-11 2-15,-8 0 5 16,-1-8-1-16,-1-2-1 16,1-8-6-16,-3-3-2 15,1-6-5-15,-9-4-4 16,1-4-4-16,-5-1-2 15,-3 0-1-15,-6-2 1 16,3 3 1-16,-5 0-5 16,2 2-7-16,1 4-76 15,3 1-50-15,-4 0-16 16,0-2-132-16</inkml:trace>
          <inkml:trace contextRef="#ctx0" brushRef="#br0" timeOffset="92128.3576">15104 11479 505 0,'5'0'125'0,"-7"-3"47"15,-4-2-144-15,-3-2-9 16,-4-4-5-16,-7-8-7 16,-6 1-10-16,-4-2-6 15,0 4-4-15,-2 7-8 0,6 9 0 16,-1 10 3-1,6 4 5-15,-3 7 6 0,8 1 7 16,6 11 3-16,10 0 1 16,13 15 3-16,9 5-1 31,19 19 0-31,4-7-1 16,12 8-1-16,-6-12-3 15,5 0-1-15,-12-17-1 16,-6 4-2-1,-13-12 2-15,-7 1 0 0,-15-9 0 16,-11 2 1-16,-14-7 3 0,-21 0 7 0,-8-3 3 16,-26 0 1-16,-2-3 1 0,-14-7-3 15,6-9-11-15,-6-10-11 16,17-6-8-16,-2-12-15 16,17 2-8-16,4-1-28 15,17 4-17-15,7-8-70 16,13 4 1-16,10-23-138 15</inkml:trace>
          <inkml:trace contextRef="#ctx0" brushRef="#br0" timeOffset="92590.7927">15574 9731 542 0,'-2'108'116'0,"2"48"54"0,4 10-161 0,6 48-5 16,-5-5-1-1,-14 34-2 1,-9-34-3-16,-10 10 1 15,-4-45 0-15,-3-3-1 16,7-49-2-16,-3-13-1 16,4-34 0-16,-5-19 1 15,6-27 5 1,-4-18 6-16,3-16 4 16,4-18 2-16,7-14 1 15,9-21-4-15,10-1-6 16,21-9-3-1,7 9-2-15,16 1-4 0,4 17-1 16,10 3-7-16,-6 4-4 16,13-2-11-16,-5 1-5 15,9-5-27-15,-7 2-5 16,8-7-17-16,-14 5-10 16,4-1-48-16,-18 6 20 0,0 5-99 15</inkml:trace>
          <inkml:trace contextRef="#ctx0" brushRef="#br0" timeOffset="94269.6111">16188 11546 503 0,'-20'15'140'0,"-5"-4"33"0,4-7-148 0,-6-6-9 15,1-5-21-15,-1 2-10 16,5 4-6-16,1 12-6 15,6 12 4-15,0 17 5 16,5 10 8-16,3 15 5 16,11-5 8-16,4-2 5 15,12-13 0-15,8-12 2 16,5-18 1-16,7-9 0 16,2-11-4-1,4-11-2-15,-4-11-4 0,4-14-2 16,-9-11-4-16,3-9-3 15,-11 3-1-15,0-2 1 16,-16 10 1-16,-5 7 5 16,-11 13 7-16,-14 0 5 0,-9 12 1 15,-11 3 1-15,-3 7-4 16,-6 8-2-16,8 6-3 16,0 9-1-16,11 4-1 15,10 4 0-15,9-7-1 16,8 3 0-16,7-8 0 15,8-4-1-15,1-4 1 16,13-8-1-16,-1-3 1 0,13-5-2 16,1-6-1-1,14-5-3-15,-4-1 0 0,12-12-3 16,-6-1 1 0,16-14 2-16,-8-2 2 0,12-19 3 15,-5-2 3-15,10-18 4 16,-10 2 0-16,8-24 3 15,-11 9 0-15,5-27 3 16,-12 12 1-16,-2-35 2 16,-13 5-3-16,-4-45 0 15,-14 8-8-15,-6-29-4 16,-10 37-4-16,-8 13 0 16,-9 61 1-16,-17 41 4 15,-11 56 1-15,-19 53 2 16,-7 40-1-16,-14 64-1 0,5 20-3 15,-9 76-1-15,12 11-5 16,-9 71-5 0,11-14-8-16,-14 70 0 0,7-37 1 15,-12 35 5-15,9-58 5 16,-4 5 9-16,14-76 4 16,-2-22 4-16,18-71 5 15,-1-32 3-15,9-56 1 16,6-24-2-16,9-31-6 15,-1-33-4-15,13-22-4 16,5-33-5-16,6-15-1 0,13-27-2 16,11 9-1-16,9-15 0 15,8 25 3-15,13-2-1 16,-2 21 3-16,17-1 0 16,-1 20 2-16,16-1 0 15,-4 7 2-15,12-9 2 16,-10 1 2-16,12-18 3 15,-14 0 0-15,17-18 0 16,-11 4-1-16,14-9-3 16,-12 8-2-16,8-18-1 15,-18 11-1-15,6-21 6 16,-22 0 3-16,2-20 3 0,-17 6 2 16,-5-36 1-1,-13 12-6-15,-8-27-3 16,-14 25-4-16,-5 0-2 0,-9 41 1 15,-11 27 1-15,-6 45 1 16,-17 33 0-16,-5 34-2 16,-10 39 0-1,4 28-3-15,-10 58 0 0,11 22-3 16,-5 63-4-16,3 11-2 16,-6 52-4-16,5-18 1 15,-5 44 1-15,7-47 6 16,-6 16 3-16,11-54 5 0,-4-9 6 15,8-67 5-15,1-12 3 16,8-57 1-16,1-23 4 16,7-37-3-16,-5-31-2 15,9-29-5-15,-9-29-2 16,3-16-7-16,1-29-5 16,6 5-2-16,5-17-3 15,12 15 0-15,11-3-1 16,9 21 3-16,11-1 0 15,2 21 3-15,13 0 1 16,-5 17 0-16,12 8 2 16,0 17 0-16,16 13 4 15,-3 12 3-15,23 3 3 16,-6 1 1-16,15-4 0 16,-11-7-3-16,11-7-3 0,-19-1-2 15,11 0-1-15,-16 1-1 16,7-1 1-1,-13 6-1-15,3-1 0 0,-13 1 0 16,-1-3 2-16,-7 5 1 16,1-1 2-16,-11-1 2 15,-1-8 6-15,-9-2-1 0,-4-11 0 16,-10-5-1-16,-8-12-3 16,-11 2-4-16,-18-10-2 15,-7 1-1-15,-12-2-1 16,-1 12 0-1,3 12 1-15,9 20-1 0,-2 22 0 16,12 21-3-16,2 24-5 16,7 11-2-16,4 33-1 15,13 5-2-15,11 25-4 16,11-6 2-16,12 11-5 16,7-28-1-16,18-7-4 15,0-33 2-15,16-26-18 16,-3-34-1-16,7-35-135 15,-15-24 28-15,7-34-319 16</inkml:trace>
        </inkml:traceGroup>
        <inkml:traceGroup>
          <inkml:annotationXML>
            <emma:emma xmlns:emma="http://www.w3.org/2003/04/emma" version="1.0">
              <emma:interpretation id="{1DC88623-4B42-4FDE-BE3B-B4AF28A9AA7D}" emma:medium="tactile" emma:mode="ink">
                <msink:context xmlns:msink="http://schemas.microsoft.com/ink/2010/main" type="inkWord" rotatedBoundingBox="21884,12575 22959,12582 22951,13890 21876,13883"/>
              </emma:interpretation>
              <emma:one-of disjunction-type="recognition" id="oneOf11">
                <emma:interpretation id="interp23" emma:lang="" emma:confidence="0">
                  <emma:literal>V</emma:literal>
                </emma:interpretation>
                <emma:interpretation id="interp24" emma:lang="" emma:confidence="0">
                  <emma:literal>v</emma:literal>
                </emma:interpretation>
                <emma:interpretation id="interp25" emma:lang="" emma:confidence="0">
                  <emma:literal>r</emma:literal>
                </emma:interpretation>
                <emma:interpretation id="interp26" emma:lang="" emma:confidence="0">
                  <emma:literal>R</emma:literal>
                </emma:interpretation>
                <emma:interpretation id="interp27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45726.5036">20063 11245 214 0,'-2'-6'134'0,"-1"1"-16"16,3 3-39-16,0 0-47 16,0 2-18-16,-2 4-4 15,1 2-4-15,-4 9 0 16,-2 3-2-16,-1 14 3 15,-2 3 0-15,-2 10 2 16,2-2 1-16,-1 10 3 16,1-7-1-16,1 14 3 0,1-3-1 15,0 12 0 1,1-4-3-16,-1 15-2 0,-1-7-3 16,-1 10-2-16,0-10-1 15,1 13 0 1,0-11-2-16,4 1 1 0,2-13-2 15,5-6 0-15,-1-21 1 16,8-4-1-16,-4-19 0 16,9-1 3-16,-2-12 3 15,10-12 3-15,1-13 6 0,17-18 1 16,-2-15-2-16,20-22-3 16,2-3-3-16,15-18-4 15,-6 8-3-15,14-17-1 16,-8 14 1-16,10-10-1 15,-16 18 1-15,6-3-1 16,-15 23 0-16,-4 6-1 16,-11 21 1-16,-5 9-3 15,-14 14-4-15,-6 10-9 16,-6 6-5-16,-8 14-21 16,-6 6-97-16,-6 10-24 15,-1 4-36-15,-8 7-56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06:39.9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B1D035-8EB9-4BE8-A5CC-FC54F7D10912}" emma:medium="tactile" emma:mode="ink">
          <msink:context xmlns:msink="http://schemas.microsoft.com/ink/2010/main" type="writingRegion" rotatedBoundingBox="3406,1355 2826,10803 1509,10723 2089,1274"/>
        </emma:interpretation>
      </emma:emma>
    </inkml:annotationXML>
    <inkml:traceGroup>
      <inkml:annotationXML>
        <emma:emma xmlns:emma="http://www.w3.org/2003/04/emma" version="1.0">
          <emma:interpretation id="{30558539-1DF1-40CE-B5FB-9725D42ACC1F}" emma:medium="tactile" emma:mode="ink">
            <msink:context xmlns:msink="http://schemas.microsoft.com/ink/2010/main" type="paragraph" rotatedBoundingBox="3406,1355 2826,10803 1509,10723 2089,1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D6DCD2-0B39-4BA8-BF6F-AEC39B2AFE7C}" emma:medium="tactile" emma:mode="ink">
              <msink:context xmlns:msink="http://schemas.microsoft.com/ink/2010/main" type="line" rotatedBoundingBox="3406,1355 2826,10803 1509,10723 2089,1274"/>
            </emma:interpretation>
          </emma:emma>
        </inkml:annotationXML>
        <inkml:traceGroup>
          <inkml:annotationXML>
            <emma:emma xmlns:emma="http://www.w3.org/2003/04/emma" version="1.0">
              <emma:interpretation id="{F04B9E9D-8AC5-480E-9797-12883F2086D3}" emma:medium="tactile" emma:mode="ink">
                <msink:context xmlns:msink="http://schemas.microsoft.com/ink/2010/main" type="inkWord" rotatedBoundingBox="3272,1347 3156,3221 1974,3149 2089,1274"/>
              </emma:interpretation>
            </emma:emma>
          </inkml:annotationXML>
          <inkml:trace contextRef="#ctx0" brushRef="#br0">458 34 312 0,'-1'-7'79'0,"-4"-1"27"15,3-1-90-15,2 1-11 16,5 5-5-16,0-1-6 16,-2 3-2-16,-1 2 1 15,0 3 2-15,-2-1 4 16,-4 2 3-16,-1 3 1 16,-1 4 0-16,-7 8 3 0,-1 5 2 15,-2 16 4-15,-1 6 2 16,-6 33 3-1,3 8-2-15,-10 39-2 0,5 8-4 16,-6 44-1-16,2-10-4 16,-6 19-1-16,7-29-2 15,-5 1 1-15,5-51-1 16,1-12 0-16,9-33 1 16,0-15 0-16,9-23-2 15,-2-11-19-15,4-18-20 0,-1-22-47 16,3-15-37-16,-2-25 0 15,7-18-39-15,4-26 98 16</inkml:trace>
          <inkml:trace contextRef="#ctx0" brushRef="#br0" timeOffset="541.2596">455 651 218 0,'7'37'67'0,"4"-14"22"0,21-1-56 16,16-9-4-16,18-2 0 15,6-6-7-15,13-3-7 16,-9-4-6-16,4-4-5 16,-16 1-13-16,-1-3-34 15,-16 1-25-15,-7 2-37 16,-17 0-21-16,-16 0-37 15</inkml:trace>
          <inkml:trace contextRef="#ctx0" brushRef="#br0" timeOffset="265.8273">331 83 320 0,'16'0'76'0,"2"2"29"0,19 0-89 16,11-1-11-16,24-4 6 15,2-2-1-15,18-5 3 16,-8-1-1-16,11-3 1 0,-17 3-3 16,3 1-2-16,-19 5-5 15,1-2-1 1,-15 2-2-16,-7 2-16 15,-14-1-25-15,-12 4-81 16,-17 2 4-16,-21 5-188 0</inkml:trace>
        </inkml:traceGroup>
        <inkml:traceGroup>
          <inkml:annotationXML>
            <emma:emma xmlns:emma="http://www.w3.org/2003/04/emma" version="1.0">
              <emma:interpretation id="{B0C77FD8-C6C1-4265-B391-CC529649FC63}" emma:medium="tactile" emma:mode="ink">
                <msink:context xmlns:msink="http://schemas.microsoft.com/ink/2010/main" type="inkWord" rotatedBoundingBox="3209,4566 3068,6858 1930,6788 2071,44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257.5601">392 3169 186 0,'-7'5'170'0,"-1"0"-42"16,3 0-112-16,2 3 111 15,6 4-118-15,0 4-6 16,4 1-3-16,1 8 1 16,1-2 0-16,-3 8 0 15,-1 3-1-15,-3 9 3 16,-5 2 1-16,-7 18 6 0,-4 0 3 15,-4 20 5 1,0 3-1-16,-9 39 0 0,6 2-4 16,-11 39-3-16,2 0-5 15,-8 39-1-15,3-23-1 16,-5 14-1-16,9-36-1 16,-1-9 1-16,12-52-1 15,2-21-1-15,10-40 0 16,-2-18-2-16,0-25-1 15,-2-28 0-15,2-12-2 16,0-31 1-16,5-10 1 0,7-24 1 16,5 5 0-16,6-24 2 15,7 6 1-15,11-31 0 16,8 8 1-16,15-29 0 16,6 24-1-16,12-6-1 15,-4 34 0-15,10 7 0 16,-4 33 2-16,14 3 2 15,-6 22 2-15,9 1 2 16,-10 16 1-16,7 9-2 16,-18 16-1-16,1 19 1 15,-16 19-1-15,-7 17 4 16,-19 13 0-16,-13 18 1 16,-17-1-3-16,-21 14-1 15,-10-8-4-15,-22 5 0 16,-9-12-2-16,-17 0 0 0,2-15 0 15,-18-5 0-15,19-16 0 16,1-9-1-16,18-13 1 16,8-9-2-16,22-1 1 15,4-4-2-15,11 0 0 16,3 1-2-16,9 3-1 16,2 2 0-16,4 6 0 15,7 7 1-15,1 10 2 16,9 19 2-16,-1 6 2 15,4 25 0-15,-3 10 0 0,-1 23 2 16,-1-5 0-16,3 16 1 16,-1-13 1-16,10 7-1 15,-3-23 0-15,6-2-1 16,-1-20-3-16,0-10-1 16,-2-21-3-16,4-8-4 15,-6-12-5-15,7-5-14 16,-6-6-12-16,4-2-100 15,-7-3-29-15,-3-6-32 16,-6-6-81-16</inkml:trace>
        </inkml:traceGroup>
        <inkml:traceGroup>
          <inkml:annotationXML>
            <emma:emma xmlns:emma="http://www.w3.org/2003/04/emma" version="1.0">
              <emma:interpretation id="{B11108DF-B7E3-48D2-830D-03CE33D157E5}" emma:medium="tactile" emma:mode="ink">
                <msink:context xmlns:msink="http://schemas.microsoft.com/ink/2010/main" type="inkWord" rotatedBoundingBox="2802,7834 2620,10791 1682,10733 1864,7777"/>
              </emma:interpretation>
            </emma:emma>
          </inkml:annotationXML>
          <inkml:trace contextRef="#ctx0" brushRef="#br0" timeOffset="59405.7129">180 6449 303 0,'-12'7'92'0,"-1"-4"26"0,4-1-83 16,4-2-9-16,4 0-3 15,-1-2-14-15,0 4-4 16,1 4-3-16,-1 8-1 16,-3 4 0-16,0 12-1 15,0 6 0-15,-3 19 5 16,1 8 3-16,-3 38 6 15,5 21 0-15,-3 57 2 16,5 15-4-16,-1 72-3 0,1-7-3 16,-7 36 2-16,0-36 0 15,-10 9 3-15,-3-69 0 16,-5-7 0-16,3-57-4 16,-3-26-1-16,6-42-3 15,5-17-4-15,6-31-4 16,-6-19-9-16,5-18-5 15,-4-32-6-15,-2-23-15 16,-2-41-16-16,3-19-32 16,4-40-46-16,3 2-9 0,7-36-95 15</inkml:trace>
          <inkml:trace contextRef="#ctx0" brushRef="#br0" timeOffset="59715.4948">98 6906 179 0,'37'-60'74'0,"1"7"14"16,-5 18-45-16,12-3-2 16,0 9-12-16,10 0-4 15,1 4-11-15,12-2-5 16,-8 9-3-16,5 6 10 16,-12 12 4-16,-2 10 10 15,-13 13 10-15,-8 21-2 16,-13 4-9-16,-11 15 0 15,-16 2-9-15,-16 21-9 16,-19-8 0-16,-23 17-4 0,-7-6-4 16,-21 9-1-16,3-18-1 15,-3 4-3-15,18-24-4 16,5-5-8-16,26-20-6 16,16-7-68-16,19-11-62 15,14 1-5-15,9-5-174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9:10:10.3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789AF62-AFA6-43AC-B905-9AEB9C892848}" emma:medium="tactile" emma:mode="ink">
          <msink:context xmlns:msink="http://schemas.microsoft.com/ink/2010/main" type="inkDrawing" rotatedBoundingBox="11133,8776 12681,4659 14288,5263 12740,9381" semanticType="callout" shapeName="Other">
            <msink:sourceLink direction="with" ref="{B3A37999-EF7D-450A-923F-C5779E91F347}"/>
            <msink:sourceLink direction="with" ref="{E93A0550-A6BA-48CA-BB3A-FE8951F5002B}"/>
          </msink:context>
        </emma:interpretation>
      </emma:emma>
    </inkml:annotationXML>
    <inkml:trace contextRef="#ctx0" brushRef="#br0">785 2583 355 0,'2'-5'88'0,"-7"-1"29"0,6-11-91 16,16-4-12-16,13-13-1 16,5-6 1-16,15-14-2 15,3-4-8-15,11-17-1 16,-4 0-2-16,10-19 1 15,-14 4-2-15,2-20 1 0,-11 4-1 16,1-25 2 0,-11 6-1-16,-1-21 0 15,-6 9 1-15,0-24-1 0,-4 19 1 16,6-20-1-16,-9 21-1 16,2-7-1-16,-8 28-1 15,-4 2 0-15,-10 29-1 16,-3 11 0-16,-8 26 1 0,-5 17-1 15,-7 22 0-15,-10 33 2 16,-2 22 1 0,-11 36 5-16,-2 20 2 0,-8 59 2 15,0 18 1-15,-13 72 2 16,1 20-3-16,-11 92 0 16,6-4 0-16,-6 73 1 15,13-42-1-15,-4 10 3 16,14-87 0-16,-3-23 0 15,12-99-3-15,-4-19-2 16,8-60-4-16,-1-22-3 16,4-34-2-16,-9-16-3 15,1-24-4-15,-8-17-7 16,3-13-6-16,-8-24-16 0,5-14-13 16,-2-31-23-1,9-12-18-15,-2-29 29 0,13 5 42 16,6-17-7-16,11 19 4 15,10-10 56-15,11 23-22 16,12-15-19-16,5 15 23 16,15-13 24-16,3 20-29 15,17-2 2-15,5 28-2 16,9 12 7-16,-4 28 4 16,11 17 15-16,-7 22 3 15,15 9 9-15,-2 7 5 0,27 0-9 16,2-4-13-16,29-6-8 15,-9-8-11-15,13-5-13 16,-21-9 4-16,8-8-1 16,-21-5-2-16,11-8-20 15,-18-5-46-15,3-12-87 16,-26-5-4-16,-19-21-208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07:44.4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5F79BF-0EE5-4494-A3F5-6BB62317DD55}" emma:medium="tactile" emma:mode="ink">
          <msink:context xmlns:msink="http://schemas.microsoft.com/ink/2010/main" type="writingRegion" rotatedBoundingBox="13918,1516 14046,7279 4060,7502 3931,1740"/>
        </emma:interpretation>
      </emma:emma>
    </inkml:annotationXML>
    <inkml:traceGroup>
      <inkml:annotationXML>
        <emma:emma xmlns:emma="http://www.w3.org/2003/04/emma" version="1.0">
          <emma:interpretation id="{9FAEE5D0-41AF-478F-B4BF-A16D7897D81F}" emma:medium="tactile" emma:mode="ink">
            <msink:context xmlns:msink="http://schemas.microsoft.com/ink/2010/main" type="paragraph" rotatedBoundingBox="14066,1637 13878,7393 10640,7287 10828,1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2FAB4A-7049-4917-89CB-0EB9E583FE53}" emma:medium="tactile" emma:mode="ink">
              <msink:context xmlns:msink="http://schemas.microsoft.com/ink/2010/main" type="line" rotatedBoundingBox="14066,1637 13878,7393 10640,7287 10828,1532"/>
            </emma:interpretation>
          </emma:emma>
        </inkml:annotationXML>
        <inkml:traceGroup>
          <inkml:annotationXML>
            <emma:emma xmlns:emma="http://www.w3.org/2003/04/emma" version="1.0">
              <emma:interpretation id="{E8EFB109-4D88-47A4-AC5D-6F69B215B11B}" emma:medium="tactile" emma:mode="ink">
                <msink:context xmlns:msink="http://schemas.microsoft.com/ink/2010/main" type="inkWord" rotatedBoundingBox="14066,1637 13977,4373 10739,4268 10828,15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7237 1058 256 0,'-3'1'33'0,"4"1"36"0,9 1-76 15,5 1 1-15,7-3 14 16,6 1 11-16,2 1 3 15,8-5 6-15,0 1 1 16,7-1-3-16,-5-1-10 16,1 3-1-16,-2 0-6 15,-5-2 1-15,-5 2-2 16,-3 2 0-16,-9 0-2 0,-4-1-1 16,-6 4 0-16,-6 5 2 15,-7 2-1-15,-11 9 2 16,-4 4-1-16,-14 12 2 15,-2-4-2 1,-6 12 0-16,7-9-1 0,-3 9 0 16,14-7-2-16,1 4-1 15,9-7-2-15,3 5 0 16,9-9-2-16,3 4 1 16,10-10-1-16,10 13 0 15,4-5 0-15,15 2-2 16,0-7-1-16,11 2-3 15,-3-18-4-15,9-6-18 16,-6-6-12-16,6-6-81 16,-11-7 9-16,0-7-183 15</inkml:trace>
          <inkml:trace contextRef="#ctx0" brushRef="#br0" timeOffset="-825.0033">6561-393 315 0,'7'-2'77'0,"-4"4"20"15,4 6-89-15,1 4-9 16,2 9-8-16,-2 6 13 15,-3 9 0-15,0 4 2 16,-5 10 8-16,-3-4 2 0,-4 17 5 16,4-3 0-16,-7 33 1 15,2 3-7-15,0 37-1 16,-2-3-7-16,-2 26-1 16,0-28-3-16,-1-9-1 15,3-39-1-15,0-17 2 16,2-32-2-16,5-14-1 15,1-14-2-15,0-8-6 16,1-10-6-16,-1-13-16 16,0-5-3-16,6-13-3 15,-1-1 6-15,5-6 5 16,2 6 18-16,3 1 6 16,2 8 3-16,9 5 1 15,2 8 0-15,7-2-1 16,2 9 0-16,5 3 1 15,-5 7 0-15,6 6 5 0,-4 7 1 16,4 10 2-16,-4 5-1 16,6 10 0-16,-11 5-5 15,3 11 1-15,-11 1 1 16,-4 11 4-16,-11 0 1 16,-8 13 0-16,-11-4-2 15,-8 9 7-15,-7-13 1 0,-10 0 5 16,-1-20 2-1,-12-8 6-15,-2-17-8 0,-10-3-7 16,0-10-6-16,-13-1-9 16,7-8-12-16,-9 1-20 15,12-5-22-15,-3 1-38 16,16 5-37-16,-5 7-13 16,9 12-27-16,-1 8 38 15</inkml:trace>
          <inkml:trace contextRef="#ctx0" brushRef="#br0" timeOffset="664.2607">5549 1977 270 0,'-12'9'89'0,"2"-4"9"16,3 3-65-16,4-2-34 16,8 6-2-16,2-4-2 15,6 6-1-15,2-6 2 16,11 0 2-16,4-1 4 15,12-5 12-15,4-4 7 0,24 4 10 16,1-1 4-16,29 3 2 16,5 7-9-1,32 2-6-15,1-1-10 0,33 3-4 16,-8 2-6-16,28 4 0 16,-17 4-2-16,22 8-1 15,-25 6 0-15,13 0 0 16,-28-2 0-16,12-4 1 15,-32-11 0-15,5-12 2 16,-25-10 0-16,2-7 0 16,-30-5 0-16,-1-1-7 15,-21 3-8-15,-13 0-65 16,-20 2-60-16,-19 0-9 16,-24 3-158-16</inkml:trace>
        </inkml:traceGroup>
        <inkml:traceGroup>
          <inkml:annotationXML>
            <emma:emma xmlns:emma="http://www.w3.org/2003/04/emma" version="1.0">
              <emma:interpretation id="{8664D9BC-1AF7-4227-8652-851ECEE63E77}" emma:medium="tactile" emma:mode="ink">
                <msink:context xmlns:msink="http://schemas.microsoft.com/ink/2010/main" type="inkWord" rotatedBoundingBox="12307,4969 12230,7339 11525,7316 11602,4946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1554.44">6888 3430 407 0,'7'-22'100'0,"-2"-1"35"16,2 1-121-16,1-4-5 15,-6 4-5-15,-1-3-5 16,-6 2 0-16,-8-3-1 16,-7 2 2-16,-10-1 4 15,-5 2 3-15,-10-7 1 0,2 2 0 16,-3-5-1-16,6 3-3 15,-2 0-3-15,11 14-1 16,-1 7-3-16,6 14-2 16,-4 15-2-1,5 13-1-15,-3 20-2 0,5 9 1 16,-1 24 0-16,9 4 1 16,5 24-7-16,7-4-1 15,5 13 0-15,4-19 3 0,6 3 6 16,3-28 11-16,5-6 6 15,3-23 2-15,10-10 1 16,2-22-4-16,10-16-2 16,2-15-2-16,9-20-1 15,-6-9-2-15,8-16-1 16,-8-4-1-16,3-11 3 16,-12 7 1-16,2-14 3 15,-9 12 3-15,-3-6 0 16,-9 10-2-16,-6 5-1 15,-4 19-2-15,-5 5 0 16,-6 17-1-16,-1 9 1 16,-3 11-2-16,-5 15 1 15,-1 9-3-15,-6 21 1 16,-1 6 0-16,-6 22 4 16,1-1 0-16,-3 26 2 0,5-2-1 15,-3 28 0-15,4-1-4 16,-6 29-2-16,3-13-3 15,-2 22-2-15,-4-24 0 16,0 11 1-16,4-34 0 16,0 0 2-16,3-33 1 15,2-7 0-15,5-29-3 16,3-9-4-16,3-20-38 0,2-6-104 16,5-7 19-1,2-12-281-15</inkml:trace>
        </inkml:traceGroup>
      </inkml:traceGroup>
    </inkml:traceGroup>
    <inkml:traceGroup>
      <inkml:annotationXML>
        <emma:emma xmlns:emma="http://www.w3.org/2003/04/emma" version="1.0">
          <emma:interpretation id="{160FA788-35CA-4DC8-BA4B-DDA9F5058D76}" emma:medium="tactile" emma:mode="ink">
            <msink:context xmlns:msink="http://schemas.microsoft.com/ink/2010/main" type="paragraph" rotatedBoundingBox="4066,2085 9276,3625 9008,4532 3798,2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329A0E-1D75-4050-9CC5-0D421C4EED0A}" emma:medium="tactile" emma:mode="ink">
              <msink:context xmlns:msink="http://schemas.microsoft.com/ink/2010/main" type="line" rotatedBoundingBox="4066,2085 9276,3625 9008,4532 3798,2992"/>
            </emma:interpretation>
          </emma:emma>
        </inkml:annotationXML>
        <inkml:traceGroup>
          <inkml:annotationXML>
            <emma:emma xmlns:emma="http://www.w3.org/2003/04/emma" version="1.0">
              <emma:interpretation id="{C8AE0E30-CD6E-4C18-804F-F3A5C4F34317}" emma:medium="tactile" emma:mode="ink">
                <msink:context xmlns:msink="http://schemas.microsoft.com/ink/2010/main" type="inkWord" rotatedBoundingBox="4005,2291 4696,2495 4633,2706 3942,25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022.8089">-1266 550 85 0,'-4'-2'52'0,"1"-1"-1"0,0 1-11 15,0 2-24-15,3 2-3 16,-2-4 1-16,2 0-5 16,0 4 5-16,0-2 6 15,-2-3 11-15,2 1 2 0,-1 2 3 16,1-3-7-16,0-2-7 16,0 3-13-16,3-3-3 15,-3-2-5-15,3 2 3 16,2 4 2-16,2-4 5 15,-2 1 1-15,5 3 1 16,-2 2-1-16,4 3-3 16,-1 1-4-16,6 3 1 15,-1 2-1-15,6-3 3 16,3-1-1-16,8 1 1 16,-1-4-1-16,8-1 0 15,-2-4-2-15,5 1 1 16,-2-3-2-16,6-2 1 15,-6 1-1-15,3-2-1 0,-5 2-2 16,-2-2 1-16,-9 6-1 16,0-1-1-16,-6 4 0 15,-2-1 1-15,-5 3-1 16,-2 1 0-16,-3 0-1 16,-3 0-3-16,-2 0-5 15,-2 1-15-15,0-4-9 16,-3 3-23-16,4 0-21 15,-4-2-42-15,1 2-1 16,-2 3-69-16</inkml:trace>
        </inkml:traceGroup>
        <inkml:traceGroup>
          <inkml:annotationXML>
            <emma:emma xmlns:emma="http://www.w3.org/2003/04/emma" version="1.0">
              <emma:interpretation id="{B454523F-2A21-4F38-97B5-32460A731FE7}" emma:medium="tactile" emma:mode="ink">
                <msink:context xmlns:msink="http://schemas.microsoft.com/ink/2010/main" type="inkWord" rotatedBoundingBox="8183,3302 9276,3625 9008,4532 7915,420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638.5974">2786 1959 297 0,'-1'-3'75'0,"-4"-1"22"16,1 3-86-16,1-3-16 16,6 4-2-16,2-1-2 15,2 1 1-15,4-5 2 16,4 0 6-16,0-4 1 16,4 1 2-16,5 0 2 0,1 1 1 15,9 1 1 1,-1 1 1-16,10 1 4 0,0-2 2 15,12-4 5 1,-2 0-1-16,17-5-1 0,-2 0-5 16,20-3-4-16,-10 4-6 15,11 1 0-15,-14 0-1 0,5 1-1 16,-24 4 0-16,4 0 0 16,-13 1-1-16,-3 0-1 15,-10 2 0-15,-1-1-9 16,-13-1-7-16,-2 0-29 15,-8 2-23-15,-3-1-43 16,-7-3-14-16,-5-1-61 16</inkml:trace>
          <inkml:trace contextRef="#ctx0" brushRef="#br0" timeOffset="-5310.5048">3384 1471 405 0,'-22'26'88'0,"-1"-2"37"16,8 9-118-16,10 0-10 15,7 14-2-15,-1-4-2 16,4 8-3-16,0-6-1 16,4 7 1-16,-4-6 3 0,5 12 2 15,-2-3 4-15,0 16 1 16,0-3-4-16,4 17-54 16,0-5-55-1,-1 18-4-15,1-14-156 0</inkml:trace>
        </inkml:traceGroup>
      </inkml:traceGroup>
    </inkml:traceGroup>
    <inkml:traceGroup>
      <inkml:annotationXML>
        <emma:emma xmlns:emma="http://www.w3.org/2003/04/emma" version="1.0">
          <emma:interpretation id="{4F1566C5-2837-4F95-A1FB-B80854A35328}" emma:medium="tactile" emma:mode="ink">
            <msink:context xmlns:msink="http://schemas.microsoft.com/ink/2010/main" type="paragraph" rotatedBoundingBox="6859,1934 6965,6635 5172,6675 5066,1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9EF4B8-8E59-44EF-9B89-46959E310C27}" emma:medium="tactile" emma:mode="ink">
              <msink:context xmlns:msink="http://schemas.microsoft.com/ink/2010/main" type="line" rotatedBoundingBox="6859,1934 6965,6635 5172,6675 5066,1974"/>
            </emma:interpretation>
          </emma:emma>
        </inkml:annotationXML>
        <inkml:traceGroup>
          <inkml:annotationXML>
            <emma:emma xmlns:emma="http://www.w3.org/2003/04/emma" version="1.0">
              <emma:interpretation id="{177882A1-CADD-4220-A2D7-3F95A0BD9F35}" emma:medium="tactile" emma:mode="ink">
                <msink:context xmlns:msink="http://schemas.microsoft.com/ink/2010/main" type="inkWord" rotatedBoundingBox="6859,1934 6965,6635 5172,6675 5066,197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2892.2099">905 95 199 0,'-3'-2'58'0,"-2"0"12"0,0 1-53 16,-2-1-14-16,2 0-3 16,-3-4 2-16,-2-3 3 15,-2 1 14-15,-1-3 7 16,-2-3 12-16,0 8-1 0,-3-3 0 16,0 3-11-16,-5-1-1 15,3 2-10-15,-9 0-1 16,3 2-3-16,-11 6-1 15,2 4-3-15,-11 8 2 16,1 3 0-16,-10 12-1 16,6 1 0-16,-6 12-2 15,5-3-4-15,0 12-1 16,9-6 0-16,-4 11-1 16,10-4 0-16,0 10 0 15,9-3 0-15,1 4 0 16,8-9 1-16,2 5 0 15,5-9 0-15,8 6 1 16,4-6-1-16,8 6-1 16,3-11-1-16,6-1-1 15,1-17-2-15,6-11 2 16,2-15-1-16,6-19 3 16,2-11 1-16,7-15 2 0,-3-4-1 15,8-9 0-15,-5 4-1 16,4-4 0-16,-9 8-1 15,5-4 1-15,-5 7 0 16,4-6-1-16,-2 3 1 16,5-9 0-16,-6 9 0 15,3-5 0-15,-9 13-1 16,-1-1 0-16,-9 14 4 0,-10 2 4 16,-5 10 3-16,-3 5 5 15,-6 9 1-15,-6 6-4 16,-1 8-4-16,-9 10-3 15,-4 7-5-15,-4 12 0 16,0 2 0-16,0 8 0 16,7-6-1-16,1 6 0 15,7-7 1-15,3-1-1 16,4-5 0-16,2 0 0 16,1-10 0-16,1-1-2 15,2-2 1-15,1-4-5 16,1-4-5-16,0 1-18 15,1-6-31-15,-1-2-91 16,0-4 6-16,0-7-211 16</inkml:trace>
          <inkml:trace contextRef="#ctx0" brushRef="#br0" timeOffset="-11669.1012">1121 961 286 0,'-2'-3'71'0,"1"0"21"0,1-6-79 16,1 3-12-16,4-6 0 16,0 0-1-16,0-4 1 15,0 3 0-15,4-2-1 16,-1 3 1-16,2-1 1 16,0 4 1-16,1-1 4 15,-1 4 1-15,4 1 4 16,-1 2 1-16,4 1 2 15,-2 2-4-15,3 3 0 16,0 2-4-16,0 5-3 16,-1 2-4-16,-4 8 1 15,-5 0-1-15,-8 8 1 16,-4 2 1-16,-6 5 3 16,-7-4 0-16,-8 7 0 15,-3-5-1-15,-12 9 1 0,0-5-3 16,-5 6 2-16,2-12 2 15,2 6 1-15,11-11 0 16,5-2 0-16,10-10-3 16,5 3-1-16,10-10-3 15,8-2 4-15,7-4 2 16,12-4-1-16,9-4 1 16,14-3-1-16,3 2-2 15,14 5-9-15,-4 6-25 0,5 14-100 16,-13 11 18-16,-2 18-262 15</inkml:trace>
          <inkml:trace contextRef="#ctx0" brushRef="#br0" timeOffset="-10485.7675">-124 1854 311 0,'3'-1'57'0,"6"-1"36"16,4 2-94-16,5 0 1 15,2 0 4-15,7 0-1 16,-1-2 0-16,6 2 1 15,-4-1 3-15,10-4 7 16,0 3 4-16,10-1 10 0,4-2-1 16,21-3 2-16,3 1-8 15,22-3-3 1,-3 0-8-16,16 2-3 0,-11 1-2 16,11 4-1-16,-16 3-3 15,12 5 1-15,-17 1-2 16,5 8-1-16,-19 1-2 15,0 1-2-15,-16 2-3 16,-7 2-9-16,-14-6-3 0,-3 1-19 16,-13-2-17-16,-6-3-69 15,-5-4 6-15,-11 4-152 16</inkml:trace>
          <inkml:trace contextRef="#ctx0" brushRef="#br0" timeOffset="-9483.3947">824 2301 380 0,'-8'-7'82'0,"-4"2"37"16,2 2-112-16,-3 6-15 15,-1 4-5-15,-7 8-7 0,-4 8-2 16,-10 7 3-1,2 0 11-15,-10 6 13 0,1-2 10 16,-4 7 4-16,4-3 0 16,-6 12-2-16,10 0-9 15,1 10-4-15,12-7-2 16,4 10-1-16,11-8-2 16,8 6-2-16,4-9-2 15,8-1-2-15,2-16-1 16,7-7-1-16,0-15 2 0,9-11 1 15,0-14 2-15,7-11 1 16,-2-8 3-16,5-17 2 16,-4-6 1-16,-3-14 1 15,-3 2 0-15,-1-10 0 16,-9 11 0-16,4 2 2 16,-9 18 1-16,0 8 3 15,-3 19-1-15,0 5 0 16,-1 11-2-16,1 6-1 15,-1 2-3-15,0 9 1 16,-3 3-1-16,-2 17 1 16,-4 7 1-16,-5 29 1 15,0 10 0-15,-5 31-1 16,0 4-1-16,0 35-2 16,-2-8-3-16,-1 33-1 0,3-20-1 15,-2 25 2-15,4-30 3 16,1 3 5-16,4-34 2 15,5 3 0-15,4-37-2 16,3-1-5-16,-1-24-8 16,0-8-23-16,-4-20-29 15,-8-9-79-15,-2-16-2 16,-4-11-172-16</inkml:trace>
          <inkml:trace contextRef="#ctx0" brushRef="#br0" timeOffset="-8609.471">980 2181 222 0,'-3'-11'87'0,"-1"4"7"16,3 1-51-16,-3 1-32 16,6 3-4-16,0 0-2 15,-2 2 0-15,3 4 5 16,0 1 2-16,4 0 4 16,1 0-1-16,2-4 2 15,0-1 0-15,3 0 3 16,-1-3-1-16,3 0 0 15,0 1-4-15,7-1-4 16,-1-2-4-16,4 3-3 16,-3-1-2-16,4 1-1 15,-4 4 0-15,-1 3 0 0,-6 1 0 16,4 4-2-16,-8 0 0 16,-4 7 0-16,-6 3 0 15,-6 3 0-15,-5 2 2 16,-8 6 0-16,-3-4 1 15,-8 3 0-15,3 0 0 0,-2 1-1 16,4-6 1 0,4 3-1-16,11-6 2 0,-1 0 1 15,8-8-1-15,4 5 2 16,3-4 0-16,4 1-1 16,6-1-2-16,10 2 1 15,4-4-2-15,12 4-1 16,1-1-1-16,7 8-7 15,0-1-5-15,2 5-38 16,-8-1-41-16,5 2-46 16,-10-4-29-16,-1-3-61 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07:51.0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1E21EDF-E157-4159-963C-C3E55C00E4ED}" emma:medium="tactile" emma:mode="ink">
          <msink:context xmlns:msink="http://schemas.microsoft.com/ink/2010/main" type="writingRegion" rotatedBoundingBox="17290,1448 23945,1448 23945,8204 17290,8204"/>
        </emma:interpretation>
      </emma:emma>
    </inkml:annotationXML>
    <inkml:traceGroup>
      <inkml:annotationXML>
        <emma:emma xmlns:emma="http://www.w3.org/2003/04/emma" version="1.0">
          <emma:interpretation id="{128E46D8-5F9F-4970-9A36-709BC783F6EB}" emma:medium="tactile" emma:mode="ink">
            <msink:context xmlns:msink="http://schemas.microsoft.com/ink/2010/main" type="paragraph" rotatedBoundingBox="17290,1448 23945,1448 23945,4134 17290,4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0BC661-1104-47CE-8908-A5F41BACF059}" emma:medium="tactile" emma:mode="ink">
              <msink:context xmlns:msink="http://schemas.microsoft.com/ink/2010/main" type="line" rotatedBoundingBox="17290,1448 23945,1448 23945,4134 17290,4134">
                <msink:destinationLink direction="with" ref="{44ACBD46-7B12-4029-9562-D9EF945EFB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E978CF-37F9-4543-8AFB-34CC0D9071DB}" emma:medium="tactile" emma:mode="ink">
                <msink:context xmlns:msink="http://schemas.microsoft.com/ink/2010/main" type="inkWord" rotatedBoundingBox="17290,2243 21508,2243 21508,3637 17290,3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4596-2113 316 0,'8'-15'71'0,"-1"-5"29"0,1 0-90 15,9-3-9-15,3 5 0 16,6-2 0-16,-2 6 0 16,7 1 1-16,-4 6 1 15,4-4 5-15,-3 4 3 0,12-3 7 16,-5 0 6-16,10 4-1 15,-4-3-2-15,9 3-2 16,-7 2-6-16,9 4-5 16,-7 4-2-16,5 7-2 15,-7 3-2-15,2 4-3 16,-11 0-5-16,-2 4-10 16,-12-2-7-16,-5 0-12 15,-9-4-9-15,-2 6-16 16,-3-4-27-16,-4 7-23 15,-5 1-11-15,-1 3-38 16</inkml:trace>
          <inkml:trace contextRef="#ctx0" brushRef="#br0" timeOffset="988.1324">6520-2543 383 0,'-8'-13'85'0,"-1"-1"38"0,5 3-112 16,-3 1-3-16,4 1-2 16,-4 1-2-16,-1 0-1 15,-6-2 4-15,1 5 2 16,0-2 2-16,1 4-1 0,-1 5-1 16,-2 1-4-16,-3 10-2 15,-6 9-2-15,-5 18-1 16,-3 4 2-16,-5 20 0 15,3-1 0 1,-1 10 1-16,10-9 0 0,3 8-1 16,11-7-2-16,6 6-1 15,1-6-2-15,6 3-1 16,3-10 0-16,3-2 0 16,2-18 1-16,12-4 0 15,-1-16 1-15,11-13 0 16,-1-12 1-16,13-14 0 15,-5-13 2-15,8-17 0 16,-4-4 0-16,5-13 0 16,-10 3 1-16,2-9-1 0,-10 11-1 15,-5-7 1-15,-10 13 0 16,-7-1 1 0,-8 14 1-16,-6 0 1 0,-3 11 1 15,-4 3 0-15,3 12 0 16,0 6-1-16,4 11-1 15,-3 17-1-15,-1 16-1 16,-6 21-1-16,-8 10 0 16,-2 22 1-16,1-1 1 15,-2 16 0-15,6-7 0 16,1 13-1-16,5-18-1 0,2-5-6 16,6-25-6-16,7-14-49 15,5-23-54-15,3-14-28 16,4-14-51-16,3-11 11 15</inkml:trace>
          <inkml:trace contextRef="#ctx0" brushRef="#br0" timeOffset="1646.0182">6970-1773 370 0,'-10'4'93'0,"2"-4"28"0,4-2-104 16,6 0-18-16,5 2-3 16,1 2-1-16,4 1-1 0,1 0 0 15,2-1 3-15,1-2 3 16,3-3 4-16,2-2 4 16,-2-2 6-16,4 2 3 15,-5 2 0-15,2 1-1 16,-5 4-4-16,-2 6-4 15,-5 2-2-15,-6 10-1 16,-7 10-2-16,-8 8-1 16,-9 5-1-16,-8 9 0 15,-3-6-1-15,-8 1 2 16,4-7 0-16,-1-1 0 16,6-9 1-16,3 0-1 15,10-10 0-15,3-3-1 16,7-6-2-16,9 3 0 0,2-8 0 15,5 3 1-15,4-1-1 16,9 0 1-16,2-3 0 16,13 0 1-16,3-3-1 15,12-1 1-15,1-2-1 16,12-3-1-16,-6 1 0 16,9-2-3-16,-8 0-3 15,10 2-12-15,-10 0-12 16,4-2-37-16,-11-5-40 15,-3-2-26-15,-11-3-29 0,3-3-2 16</inkml:trace>
          <inkml:trace contextRef="#ctx0" brushRef="#br0" timeOffset="2014.5579">8175-1965 416 0,'-6'-7'94'0,"6"0"36"0,13 2-121 15,15 4-15-15,10-3-7 16,14 6-11-16,-4 3-9 16,8 0-9-16,-8 2 5 15,7 3 7-15,-8 0 9 16,8 0 10-16,-14-2 10 16,2-2 3-16,-10-4 2 15,-1-5 1-15,-12-6-1 0,0-4-30 16,-7-3-63-16,-10-8 10 15,-6-1-172-15</inkml:trace>
          <inkml:trace contextRef="#ctx0" brushRef="#br0" timeOffset="2305.0776">8716-2520 267 0,'2'55'193'16,"-5"-4"-76"-16,-4 22-46 16,5-1-70-16,-6 14-69 15,-3-6 67-15,-6 11 0 16,0-13 0-16,1 10 1 0,4-15 0 16,5 0-9-1,6-15-12-15,4-3-30 0,4-20-21 16,1-8-44-16,-1-16-13 15,6-12-50-15</inkml:trace>
        </inkml:traceGroup>
        <inkml:traceGroup>
          <inkml:annotationXML>
            <emma:emma xmlns:emma="http://www.w3.org/2003/04/emma" version="1.0">
              <emma:interpretation id="{373EAE73-E3D4-428E-B3CB-DB0FDC6FE2F9}" emma:medium="tactile" emma:mode="ink">
                <msink:context xmlns:msink="http://schemas.microsoft.com/ink/2010/main" type="inkWord" rotatedBoundingBox="22259,1448 23945,1448 23945,4134 22259,4134"/>
              </emma:interpretation>
              <emma:one-of disjunction-type="recognition" id="oneOf1"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2972.4579">9784-3318 231 0,'21'-42'159'16,"-7"7"-33"-16,2 7-18 15,6 15-120-15,1 21-9 16,-11 15-1-16,-7 30-1 16,-14 12 5-16,-7 25 10 15,-7-1 13-15,-4 26 12 0,1-9 7 16,-3 27 4-16,9-10-1 16,2 23-4-1,6-15-11-15,-4 10-4 0,3-26-4 16,-4-2-1-16,-1-30-1 15,4-10 0-15,6-27-2 16,2-11-7-16,4-20-7 16,2-12-3-16,2-9-1 0,1-11-2 15,0-9 7 1,9-11 6-16,1-1 2 16,7-9 3-16,3 8 3 15,15-5 2-15,1 6 2 0,19 2 1 16,3 6 0-16,15 5-1 15,-7 10-3-15,9 12-6 16,-15 8-3-16,1 10-3 16,-17 9 1-16,-2 15 1 15,-15 4 7-15,-10 13 6 16,-12-3 7-16,-16 17 7 16,-11-9 1-16,-16 11 3 15,-4-9-2-15,-15 5 0 16,3-17-6-16,-12-2 1 15,1-23-4-15,-11-6-4 16,5-15-4-16,-6-5-2 16,12 0-4-16,2 3-4 0,17 2-2 15,2 7-2-15,13 0-1 16,3-1 1-16,10-2-10 16,5-3-52-16,10-2-65 15,6-4-8-15,4 0-172 16</inkml:trace>
          <inkml:trace contextRef="#ctx0" brushRef="#br0" timeOffset="3564.6803">10826-1476 379 0,'-14'-3'92'0,"-1"5"31"16,5 1-111-16,3 0-12 15,5-1-5-15,1-2-8 16,1-3 0-16,10-9 1 16,5-6 5-16,11-14 2 0,6 1 8 15,9-7 7-15,-3 8 2 16,6 5 3-16,-6 15 1 16,2 5 3-16,-7 5-6 15,-2 1-2-15,-2 3-2 16,-6 1-4-16,-7 1-6 15,-2 6-4-15,-8 3 1 0,-4 8-1 16,-5 0 2-16,-7 9 1 16,-5 1 2-16,-9 9 0 15,0 1 1-15,-10 7-1 16,1-2 1-16,-2 8-1 16,5-9 1-16,-3 3-1 15,8-7 0-15,0 2 1 16,5-7 0-16,1 3 2 15,4-8 0-15,6 2 0 16,11-7 0-16,11 1 0 16,9-6-3-16,18 0-7 15,8 0-13-15,17 2-98 16,-4-6-15-16,14-3-40 16,-11-4-39-16</inkml:trace>
        </inkml:traceGroup>
      </inkml:traceGroup>
    </inkml:traceGroup>
    <inkml:traceGroup>
      <inkml:annotationXML>
        <emma:emma xmlns:emma="http://www.w3.org/2003/04/emma" version="1.0">
          <emma:interpretation id="{605DBBFE-4469-4463-9816-28B5FC1D7ED5}" emma:medium="tactile" emma:mode="ink">
            <msink:context xmlns:msink="http://schemas.microsoft.com/ink/2010/main" type="paragraph" rotatedBoundingBox="19238,7666 20416,4961 22103,5695 20925,8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665D18-A8E2-4AB9-80D2-4DCBA4A1A61B}" emma:medium="tactile" emma:mode="ink">
              <msink:context xmlns:msink="http://schemas.microsoft.com/ink/2010/main" type="line" rotatedBoundingBox="19238,7666 20416,4961 22103,5695 20925,8401"/>
            </emma:interpretation>
          </emma:emma>
        </inkml:annotationXML>
        <inkml:traceGroup>
          <inkml:annotationXML>
            <emma:emma xmlns:emma="http://www.w3.org/2003/04/emma" version="1.0">
              <emma:interpretation id="{4BABB7A9-2352-4B32-8DB7-88E38B4A4C5A}" emma:medium="tactile" emma:mode="ink">
                <msink:context xmlns:msink="http://schemas.microsoft.com/ink/2010/main" type="inkWord" rotatedBoundingBox="19238,7666 20096,5695 21332,6234 20474,820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391.3528">7956 1053 466 0,'-13'6'106'0,"-7"4"41"16,2 2-138-16,-7 1-5 16,-2 2-3-16,-11 2-2 15,-2-4 0-15,-15-1 2 16,4-2 0-16,-19 3 0 16,4 2 0-16,-11 6 0 15,9 4 0-15,-6 15-1 16,17 2 0-16,-3 11 0 15,14 2 0-15,3 14-1 16,13-6 0-16,5 12-2 16,13-5 1-16,14 6 0 0,11-13 0 15,17-3 0-15,8-17 2 16,17-16-1-16,3-21 0 16,14-17-1-16,-8-14 0 15,9-18 0-15,-11-9-1 16,3-17 2-16,-17 2 3 15,2-14 2-15,-12 8 2 0,0-7 4 16,-5 15 0-16,2 2 0 16,-5 17-3-16,1 8-2 15,-6 16-4-15,-6 12 0 16,-9 12-1-16,-5 19 0 16,-9 16 1-16,-4 21 1 15,-4 12 1-15,-4 28 2 16,1-2 2-16,0 28-1 15,6 1-1-15,1 28-1 16,5-11-3-16,0 23-1 16,-1-16 0-16,-1 14 0 15,-1-27 0-15,-8 7 0 16,6-32 0-16,-2-3 0 16,2-37 1-16,1-13-6 15,7-26-5-15,0-11-15 16,-2-16-11-16,6-8-45 0,-1-7-52 15,0-18-18 1,2-7-42-16,4-20 25 0</inkml:trace>
        </inkml:traceGroup>
        <inkml:traceGroup>
          <inkml:annotationXML>
            <emma:emma xmlns:emma="http://www.w3.org/2003/04/emma" version="1.0">
              <emma:interpretation id="{A84725DA-CCC5-470D-A321-282C086FF781}" emma:medium="tactile" emma:mode="ink">
                <msink:context xmlns:msink="http://schemas.microsoft.com/ink/2010/main" type="inkWord" rotatedBoundingBox="20796,5745 21022,5225 22103,5695 21876,6215"/>
              </emma:interpretation>
              <emma:one-of disjunction-type="recognition" id="oneOf3">
                <emma:interpretation id="interp7" emma:lang="" emma:confidence="0">
                  <emma:literal>3</emma:literal>
                </emma:interpretation>
                <emma:interpretation id="interp8" emma:lang="" emma:confidence="0">
                  <emma:literal>}</emma:literal>
                </emma:interpretation>
                <emma:interpretation id="interp9" emma:lang="" emma:confidence="0">
                  <emma:literal>2</emma:literal>
                </emma:interpretation>
                <emma:interpretation id="interp10" emma:lang="" emma:confidence="0">
                  <emma:literal>{</emma:literal>
                </emma:interpretation>
                <emma:interpretation id="interp11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6069.9339">8306 611 335 0,'-23'17'87'0,"-3"3"28"16,6-9-96-16,1 3-4 15,4-6-2-15,2 0 3 16,7-6-1-16,4-4 1 0,2-8 0 15,8-8 2-15,9-5-6 16,8-7 2-16,1 2-2 16,11-1 0-16,1 4-4 15,5 6-2-15,-3 4-2 16,8 1 0 0,-6 6-2-16,-3 5 0 0,-7-2 0 15,-7 5-2-15,-10 5 0 0,-4 6-1 16,-9 4-1-16,-9 13 0 15,-2 2 0-15,-10 7-1 16,-4-1 1-16,-4 11 1 16,3-9 1-16,-3 7 0 15,7-5 1-15,0 0-1 16,9-11 0-16,6 6 1 16,3-8-1-16,7 1 1 15,10-5-1-15,8 7 1 16,5-5 0-16,19 2-1 15,4-7-1-15,16 1-1 16,1-9-4-16,21-4-12 16,-1-6-12-16,17-6-61 15,-14-4-53-15,9-5-12 16,-22 0-130-16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07:46.6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D4F3B4-FD5C-4BB3-9CBE-F119E75C6BE8}" emma:medium="tactile" emma:mode="ink">
          <msink:context xmlns:msink="http://schemas.microsoft.com/ink/2010/main" type="writingRegion" rotatedBoundingBox="12696,4154 16030,4154 16030,5553 12696,5553"/>
        </emma:interpretation>
      </emma:emma>
    </inkml:annotationXML>
    <inkml:traceGroup>
      <inkml:annotationXML>
        <emma:emma xmlns:emma="http://www.w3.org/2003/04/emma" version="1.0">
          <emma:interpretation id="{82D31B16-D7FE-4737-939A-65CB8A88B12A}" emma:medium="tactile" emma:mode="ink">
            <msink:context xmlns:msink="http://schemas.microsoft.com/ink/2010/main" type="paragraph" rotatedBoundingBox="12696,4154 16030,4154 16030,5553 12696,5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B5D4B-4961-4EBC-9246-86C6E1ACBDBB}" emma:medium="tactile" emma:mode="ink">
              <msink:context xmlns:msink="http://schemas.microsoft.com/ink/2010/main" type="line" rotatedBoundingBox="12696,4154 16030,4154 16030,5553 12696,5553"/>
            </emma:interpretation>
          </emma:emma>
        </inkml:annotationXML>
        <inkml:traceGroup>
          <inkml:annotationXML>
            <emma:emma xmlns:emma="http://www.w3.org/2003/04/emma" version="1.0">
              <emma:interpretation id="{25E3C18F-B9CD-4121-9FC0-26E0A25A0AA1}" emma:medium="tactile" emma:mode="ink">
                <msink:context xmlns:msink="http://schemas.microsoft.com/ink/2010/main" type="inkWord" rotatedBoundingBox="12696,4884 13243,4884 13243,5553 12696,55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 0 402 0,'-22'23'90'16,"4"4"36"-16,8-2-117 16,5 0-8-16,5-4 0 15,0-1-2-15,2-6 1 0,-1-4 0 16,3-4 1-16,1-1 4 16,3-3 2-16,5-2 3 15,2-3 0-15,7 1 0 16,1-1-3-16,5 1-3 15,-3 4-2-15,2 3-1 16,-7 3 0-16,-1 0 0 16,-5 0 0-16,-1-1 0 15,-5-2 0-15,-4-2 1 16,-8 1 0-16,-4 1 1 16,-7-2 1-16,-6 12 0 15,-3 3 0-15,-7 9-1 16,1 1-2-16,-5 12 0 15,5-5-2-15,-1 3 1 16,9-7 0-16,4 1 0 16,9-9 0-16,9-1 0 15,12-4 1-15,11 0 0 0,10-6 0 16,14 1 0-16,4-5-1 16,11 1-5-16,-2-6-6 15,6 5-33-15,-10-1-27 16,-1 3-71-16,-15 2-14 15,2 4-131-15</inkml:trace>
        </inkml:traceGroup>
        <inkml:traceGroup>
          <inkml:annotationXML>
            <emma:emma xmlns:emma="http://www.w3.org/2003/04/emma" version="1.0">
              <emma:interpretation id="{502C7BDE-395D-4836-B8CE-00FA5A683481}" emma:medium="tactile" emma:mode="ink">
                <msink:context xmlns:msink="http://schemas.microsoft.com/ink/2010/main" type="inkWord" rotatedBoundingBox="15429,4154 16030,4154 16030,4856 15429,48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2.471">2735-38 443 0,'37'7'98'0,"21"-4"39"15,13-3-136-15,27-2-130 16,0-4-8-16,10 4-47 16,-17 2-44-16</inkml:trace>
          <inkml:trace contextRef="#ctx0" brushRef="#br0" timeOffset="583.7594">2768-729 451 0,'-1'-1'100'0,"-8"2"39"0,8 8-135 16,7 4-19-16,6 4-17 16,6 1-3-16,7 3-3 15,2-6 6-15,9 0 5 16,2-3 19-16,5 3 6 15,-3-2 7-15,7 2 3 16,-6-3 1-16,6-1-1 16,-6-7-7-16,7-8-47 15,-6-4-63-15,-2-9 0 16,-12-4-162-16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07:55.5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4ACBD46-7B12-4029-9562-D9EF945EFB60}" emma:medium="tactile" emma:mode="ink">
          <msink:context xmlns:msink="http://schemas.microsoft.com/ink/2010/main" type="inkDrawing" rotatedBoundingBox="17740,4438 24465,4969 24445,5221 17721,4690" semanticType="underline" shapeName="Other">
            <msink:sourceLink direction="with" ref="{C70BC661-1104-47CE-8908-A5F41BACF059}"/>
          </msink:context>
        </emma:interpretation>
      </emma:emma>
    </inkml:annotationXML>
    <inkml:trace contextRef="#ctx0" brushRef="#br0">0 17 314 0,'23'-2'70'16,"4"-1"31"-16,-1-2-89 15,19 2-9-15,7 3 1 0,16 0 1 16,-2 0 1-16,20-2 9 16,-8 0 7-16,22-3 10 15,-2 2 0-15,35 2 2 16,-5-1-9-16,34 8-4 16,-4 4-8-16,41 10 1 15,-13 5-3-15,42 15 2 16,-6 7-3-16,47 14-2 15,-27-3-2-15,49 4-3 16,-32-14-2-16,25-12 6 16,-35-19 3-16,28-12 6 15,-43-12 7-15,38-8 3 16,-34-1-4-16,17-1-5 0,-39 2-3 16,17 5-9-16,-47 7-2 15,9 1-2-15,-33 10 0 16,2 7-1-16,-38 2 1 15,-1 5 3-15,-34 1 4 16,-5 0 3-16,-26-1 2 16,-9-2-1-16,-14-7-3 15,-12-3-4-15,-14-2-4 0,-7-6-4 16,-13-2-5-16,-17-2-11 16,-9 0-1-16,-18-1-1 15,-7 5 1-15,-15 3 0 16,6 0 5-16,-11 0-11 15,10 0-11-15,-13-5-136 16,12 0 34-16,-12 3-343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2:43.2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83AB27-9E0F-4D78-A027-B795A7AA185E}" emma:medium="tactile" emma:mode="ink">
          <msink:context xmlns:msink="http://schemas.microsoft.com/ink/2010/main" type="writingRegion" rotatedBoundingBox="580,1736 24978,2420 24654,13993 256,13309"/>
        </emma:interpretation>
      </emma:emma>
    </inkml:annotationXML>
    <inkml:traceGroup>
      <inkml:annotationXML>
        <emma:emma xmlns:emma="http://www.w3.org/2003/04/emma" version="1.0">
          <emma:interpretation id="{BE17083A-9987-4E94-BE39-8E8C96BA1EE7}" emma:medium="tactile" emma:mode="ink">
            <msink:context xmlns:msink="http://schemas.microsoft.com/ink/2010/main" type="paragraph" rotatedBoundingBox="1701,1756 24777,2887 24628,5916 1552,4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E09C7D-F2FB-47C7-90D2-169E3007F70B}" emma:medium="tactile" emma:mode="ink">
              <msink:context xmlns:msink="http://schemas.microsoft.com/ink/2010/main" type="inkBullet" rotatedBoundingBox="1701,1756 3255,1832 3132,4332 1578,4255"/>
            </emma:interpretation>
          </emma:emma>
        </inkml:annotationXML>
        <inkml:trace contextRef="#ctx0" brushRef="#br0">-3089-257 334 0,'-12'13'114'0,"1"-1"11"0,-3 5-80 15,11 3-43-15,3 4-4 0,-2 1-1 16,1 5-1-16,-3-7 0 15,-7 6 0-15,1-3 3 16,-10 6 0-16,2 1 2 16,-12 17 0-16,3 3 1 15,-11 28 0-15,2 7 0 16,-9 35 0-16,5 7 0 16,-3 36-1-16,8-7-1 0,3 29-1 15,11-26-1-15,4 1-2 16,9-40 0-16,4-7 0 15,8-35 0-15,2-6 2 16,6-17 2-16,5-1 3 16,4-18 1-16,14-4 3 15,5-11 0-15,15-6 0 16,0-8-1-16,9-9-2 16,-6-6-1-16,7-11-2 15,-12-7-3-15,5-16-8 16,-14-4-7-16,-1-17-7 15,-15 1-3-15,-5-13-30 16,-11 9-59-16,-7-5 14 16,-12 15-177-16</inkml:trace>
        <inkml:trace contextRef="#ctx0" brushRef="#br0" timeOffset="252.936">-3687 1003 188 0,'38'-13'184'0,"2"-9"-51"0,25 4-112 16,3 5 113-16,13 6-127 15,-7 7-15-15,5 8-58 16,-14 1-68-16,1 1-6 15,-18-4-178-15</inkml:trace>
        <inkml:trace contextRef="#ctx0" brushRef="#br0" timeOffset="761.5431">-2498 1704 438 0,'-15'10'116'0,"-3"-4"29"0,6-7-128 0,9 1-29 16,4 0-31-16,6 5-53 15,0 3-13-15,-1 9-1 16,-2 4 19-16,-4 14 44 16,-5 3 71-16,-5 19 40 15,-2 1 14-15,2 11 10 16,4-4-21-16,6 5-16 15,8-20-24-15,12-9-7 16,3-23-10-16,12-11-1 16,0-15 4-16,10-20-1 15,-1-12-4-15,6-20 0 16,-8-6-1-16,1-14-6 16,-15 12 0-16,-10-4-1 15,-13 18-1-15,-16 5-5 0,-16 20-5 16,-19 7-7-16,-9 15-2 15,-12 16 1 1,6 9 5-16,3 12 0 0,16-2-5 16,14 7-101-16,17-10 27 15,14-7-267-15</inkml:trace>
      </inkml:traceGroup>
      <inkml:traceGroup>
        <inkml:annotationXML>
          <emma:emma xmlns:emma="http://www.w3.org/2003/04/emma" version="1.0">
            <emma:interpretation id="{B60181BF-7A5A-40F2-B908-5E4800FB7C66}" emma:medium="tactile" emma:mode="ink">
              <msink:context xmlns:msink="http://schemas.microsoft.com/ink/2010/main" type="line" rotatedBoundingBox="5331,1967 24775,2920 24628,5916 5184,4963"/>
            </emma:interpretation>
          </emma:emma>
        </inkml:annotationXML>
        <inkml:traceGroup>
          <inkml:annotationXML>
            <emma:emma xmlns:emma="http://www.w3.org/2003/04/emma" version="1.0">
              <emma:interpretation id="{52E29C8C-AE01-446B-BAD4-729A88388DD1}" emma:medium="tactile" emma:mode="ink">
                <msink:context xmlns:msink="http://schemas.microsoft.com/ink/2010/main" type="inkWord" rotatedBoundingBox="5328,2018 7143,2106 7028,4443 5214,43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02.5249">1174 2054 504 0,'-10'15'112'0,"15"-7"45"16,20-8-157-16,20-6-33 15,5-8-34-15,6-9-90 16,-8-4-6-16,5-9-189 0</inkml:trace>
          <inkml:trace contextRef="#ctx0" brushRef="#br0" timeOffset="2219.7312">1596 1807 373 0,'20'-27'123'0,"-9"7"16"16,3 4-98-16,-1 7-37 0,-3 13-15 16,-5 10-14-16,-5 16-28 0,-3 12-23 15,-7 14-57-15,-4 1-4 16,-2 8-107-16</inkml:trace>
          <inkml:trace contextRef="#ctx0" brushRef="#br0" timeOffset="4407.4125">1169 1931 313 0,'0'3'65'15,"7"-4"27"-15,-2 1-88 0,3 0-10 16,2 3 2-16,2 2-1 16,-2 3 3-16,0 6-2 15,-4-1 3-15,3-1 5 16,-3-2 6-16,2-4 7 16,2-4 7-16,4-7-4 15,2-2-8-15,4-4 0 16,-2-3-5-16,6-4-7 15,-1 0 2-15,4-7 4 16,1 3-4-16,5-4-1 16,-5 1-1-16,7-5 1 15,-5 3 0-15,1-2 0 16,-6 4 0-16,0 1-1 16,-5 11 0-16,-5 3 0 15,-3 5 0-15,-2 3-1 16,-2 2 1-16,0 0 0 15,-1 0 0-15,-2 2 0 0,0 0 5 16,-3 6 5-16,-4 2 5 16,-5 12 4-16,-3 4 1 15,-5 14-4-15,-1 0-3 16,-4 16-7-16,2-4-3 16,-4 9-2-16,4-4-3 15,-4 1-1-15,4-12-2 16,-4 4-2-16,4-13 0 15,0 1 0-15,1-7 2 0,-1 1-2 16,6-9 1-16,4-3-24 16,5-12-13-16,6-6-84 15,9-12 0-15,8-10-176 16</inkml:trace>
          <inkml:trace contextRef="#ctx0" brushRef="#br0" timeOffset="1810.4259">133 900 382 0,'-65'22'117'0,"14"-1"27"0,13 8-106 15,20-3-25-15,9 7-5 16,18-3-5-16,11 2-6 15,8-6 5-15,17-1 1 16,3-2-1-16,16 4 1 16,0-5-8-16,7-1-4 15,-8-4-3-15,8-7-10 0,-9-10-8 16,6-9-50-16,-8-2-52 16,3-2-7-16,-13 3-143 15</inkml:trace>
          <inkml:trace contextRef="#ctx0" brushRef="#br0" timeOffset="1572.3849">452 0 236 0,'-23'24'122'16,"3"-3"-5"-16,-7 12-41 15,4 4-59-15,-2 13-3 16,4 3-9-16,-8 15-4 15,-1-2-1-15,-3 17 1 16,0-6 0-16,-3 14 2 16,1-6 5-16,-2 21 8 15,11-3 0-15,2 28 1 16,11-5-2-16,5 20-5 16,6-16-7-16,9-2 1 0,3-32-1 15,11-5 1-15,6-28-1 16,9-11-1-16,4-24-1 15,8-10 0-15,-1-16-2 16,8-15-6-16,-6-7-5 16,8-14-14-16,-7-4-2 15,-2-18-5-15,-8-1 6 16,3-14 6-16,-10 0 11 0,2-14-9 16,-7 9-8-1,-3-9-78-15,-12 14 9 0,-8-9-187 16</inkml:trace>
        </inkml:traceGroup>
        <inkml:traceGroup>
          <inkml:annotationXML>
            <emma:emma xmlns:emma="http://www.w3.org/2003/04/emma" version="1.0">
              <emma:interpretation id="{C11D9DD2-5DDC-4B26-881A-36F05E0BA969}" emma:medium="tactile" emma:mode="ink">
                <msink:context xmlns:msink="http://schemas.microsoft.com/ink/2010/main" type="inkWord" rotatedBoundingBox="9198,2434 11067,2526 10970,4496 9102,4404"/>
              </emma:interpretation>
              <emma:one-of disjunction-type="recognition" id="oneOf1">
                <emma:interpretation id="interp1" emma:lang="" emma:confidence="0">
                  <emma:literal>tz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t,</emma:literal>
                </emma:interpretation>
                <emma:interpretation id="interp4" emma:lang="" emma:confidence="0">
                  <emma:literal>taz</emma:literal>
                </emma:interpretation>
                <emma:interpretation id="interp5" emma:lang="" emma:confidence="0">
                  <emma:literal>Er</emma:literal>
                </emma:interpretation>
              </emma:one-of>
            </emma:emma>
          </inkml:annotationXML>
          <inkml:trace contextRef="#ctx0" brushRef="#br0" timeOffset="5120.6246">4089 410 342 0,'-5'-1'98'0,"2"-3"20"15,1 4-98-15,6 2-9 16,1 3-10-16,3 0-2 15,2 5 1-15,0 0 0 16,-3 0 1-16,-4 7 4 16,-5 1 2-16,-3 8 5 15,-5 3 2-15,-8 14 1 16,-4 2-3-16,-7 14-1 16,-1 3-6-16,-4 13-1 15,5-2-2-15,-5 13 0 0,9-6-1 16,1 13 0-16,7-9-1 15,2 9 1 1,10-16-1-16,-2 4 0 0,11-18 0 16,4 3-1-16,5-13 0 15,6 6-1-15,4-15 0 0,7-2 1 16,3-12 0-16,12-7 1 16,3-13 0-16,22-8 1 15,-1-9-1-15,11-5-6 16,-9-6-7-16,2-7-28 15,-18-1-30-15,-8-11-64 16,-14-3-11-16,-13-13-116 16</inkml:trace>
          <inkml:trace contextRef="#ctx0" brushRef="#br0" timeOffset="5409.8597">3955 1091 450 0,'0'10'93'0,"5"-3"44"0,10 8-132 16,13 3-5-16,4 7 0 15,14 5 1-15,2-5-11 16,12-2-32-16,-4-2-31 16,4-2-64-16,-7-4-20 0,0 5-109 15</inkml:trace>
          <inkml:trace contextRef="#ctx0" brushRef="#br0" timeOffset="6044.8599">5027 1732 365 0,'-15'10'81'0,"7"-5"30"0,8 0-107 15,7 1-16-15,3 3-4 16,3-3-2-16,0-1-2 15,2-1 5-15,-2-6 10 16,6-3 17-16,-3-5 11 16,4-2 15-16,0 3 9 0,5-5-4 15,0 6-12-15,7 0-7 16,-3 3-10-16,6 0-12 16,-2 3 2-16,4 0-2 15,-9 4-1-15,0 6-3 16,-11 6 0-16,-7 14-5 15,-13 3-1-15,-16 18 1 16,-4 0 1-16,-13 11 2 16,-3-7 6-16,-4 4 1 15,7-13 1-15,-1 5 0 16,11-11-2-16,2 3-1 16,9-7-2-16,6 0 0 15,2-4-1-15,7 0 0 0,7-10 0 16,6-2 0-16,5-4 1 15,14-4-1-15,2-2 2 16,15 0-6-16,-1-1-8 16,13-1-28-16,-4-1-39 15,12-5-56-15,-9-5-16 16,7-5-96-16</inkml:trace>
        </inkml:traceGroup>
        <inkml:traceGroup>
          <inkml:annotationXML>
            <emma:emma xmlns:emma="http://www.w3.org/2003/04/emma" version="1.0">
              <emma:interpretation id="{30CC8495-1213-4B31-B038-2B00D7A79AD5}" emma:medium="tactile" emma:mode="ink">
                <msink:context xmlns:msink="http://schemas.microsoft.com/ink/2010/main" type="inkWord" rotatedBoundingBox="13144,2555 14538,2624 14415,5113 13022,5045"/>
              </emma:interpretation>
              <emma:one-of disjunction-type="recognition" id="oneOf2">
                <emma:interpretation id="interp6" emma:lang="" emma:confidence="0">
                  <emma:literal>tun</emma:literal>
                </emma:interpretation>
                <emma:interpretation id="interp7" emma:lang="" emma:confidence="0">
                  <emma:literal>Nun</emma:literal>
                </emma:interpretation>
                <emma:interpretation id="interp8" emma:lang="" emma:confidence="0">
                  <emma:literal>Fon</emma:literal>
                </emma:interpretation>
                <emma:interpretation id="interp9" emma:lang="" emma:confidence="0">
                  <emma:literal>Faun</emma:literal>
                </emma:interpretation>
                <emma:interpretation id="interp10" emma:lang="" emma:confidence="0">
                  <emma:literal>Tun</emma:literal>
                </emma:interpretation>
              </emma:one-of>
            </emma:emma>
          </inkml:annotationXML>
          <inkml:trace contextRef="#ctx0" brushRef="#br0" timeOffset="6766.6282">8034 571 343 0,'-7'-14'113'16,"-1"0"9"-16,5 6-94 15,-1 1-22-15,1 4-10 0,6 6-8 16,-1 1 7-16,-4 1 4 16,4 0 5-16,-4 5 10 15,-4 1 2-15,-3 12 3 16,1 6 2-16,-10 14-4 16,-1 5-6-16,-4 18-2 15,3 1-2-15,-8 27-3 16,6 6 0-16,-4 36-1 15,3-3-2-15,-1 33 1 16,8-10-1-16,3 13-1 16,6-29 0-16,9-7 0 15,4-40 0-15,11-12-1 16,1-33 2-16,14-8-1 16,4-12 1-16,19-10 0 0,0-13 0 15,13-10-3-15,-8-10-1 16,6-9-4-16,-16-5-3 15,0-9-6-15,-16 2-3 16,3-11-17-16,-10-1-23 16,-4-12-76-16,-8-1 4 15,-4-19-176-15</inkml:trace>
          <inkml:trace contextRef="#ctx0" brushRef="#br0" timeOffset="7048.4233">7811 1403 427 0,'52'7'107'0,"21"-4"34"16,10 0-125-16,21 4-31 15,-9 3-29-15,0 3-96 16,-21 4 0-16,-6 3-211 16</inkml:trace>
          <inkml:trace contextRef="#ctx0" brushRef="#br0" timeOffset="7622.6636">8778 2007 497 0,'-47'9'116'0,"4"-8"41"0,10 6-146 16,19 1-19-16,8 7-15 16,7-3-4-16,4 3-1 15,2-3 4-15,3-6 7 16,2-1 17-16,8 3 12 16,-1-6 5-16,15 1 7 15,-1 4 1-15,13 1-1 16,-1-3-7-16,5 7-5 15,-7 3-6-15,7 6-2 16,-12-1-3-16,-1 9-1 16,-12-4-1-16,-9 1 1 0,-13-6 0 15,-11 3 1-15,-7-3 0 16,-8 5 1-16,0-2-1 16,-4 6 0-16,6-6 0 15,1 3 0-15,8-1-1 16,5 5-1-16,7-2 1 15,7 6 0-15,3-5 0 16,3 0 0-16,1-9 0 16,-3-2 0-16,-4-5 0 15,-4-3 1-15,-4 2 0 0,-11 1 2 16,-5 2 0-16,-14 7 1 16,-7 1-1-16,-19 5-6 15,-6 2-3-15,-18 1-3 16,3-2-2-16,-12-1-11 15,12-5-2-15,0 2-6 16,17-3-125-16,-1-4 34 16,14-8-314-16</inkml:trace>
        </inkml:traceGroup>
        <inkml:traceGroup>
          <inkml:annotationXML>
            <emma:emma xmlns:emma="http://www.w3.org/2003/04/emma" version="1.0">
              <emma:interpretation id="{6192CB8D-0003-484C-96CE-37DF3B9ADABF}" emma:medium="tactile" emma:mode="ink">
                <msink:context xmlns:msink="http://schemas.microsoft.com/ink/2010/main" type="inkWord" rotatedBoundingBox="17580,2642 19631,2742 19488,5664 17437,5564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804.1226">12787 686 309 0,'-5'-7'115'16,"-4"-3"8"-16,4 2-75 0,1-3-36 15,-1 4-8-15,0-1 0 16,0 1-3-16,-4 5 0 16,-1 4 1-16,-3 6 2 15,-2 4 2-15,-10 11 5 16,-3 5 0-16,-5 15 3 16,-5 4-2-16,-6 21-1 15,5 2-6-15,-6 23 0 16,7 3-3-16,-7 27 0 15,8-7-1-15,-1 24 1 16,10-13 0-16,-2 14-2 16,13-23 0-16,4 7 0 15,6-24 0-15,9 4 0 16,10-24 0-16,13 7 0 16,4-18 0-16,18 6 1 0,4-14-1 15,19-1 1-15,-3-15-2 16,16-1-1-16,-9-20-2 15,8-5 0-15,-13-15 0 16,4-15 0-16,-18-16 2 16,8-16-4-16,-11-9-6 15,3-16-26-15,-11 4-34 16,3-13-65-16,-17 4-10 0,-7-12-128 16</inkml:trace>
          <inkml:trace contextRef="#ctx0" brushRef="#br0" timeOffset="9151.5325">12339 1503 214 0,'-44'40'80'0,"8"1"23"15,11-6-58-15,5 2-2 16,12-8-10-16,3 3-6 16,5-5-13-16,8-3-1 15,4-4-1-15,11-5 1 0,3-5 0 16,18-1-3-16,2-6-1 16,21-1-2-16,1 1-2 15,28-1-3 1,-6 3-5-16,16 9-66 0,-15 5-60 15,7 11-6-15,-28 6-171 16</inkml:trace>
          <inkml:trace contextRef="#ctx0" brushRef="#br0" timeOffset="9658.1262">13868 2218 506 0,'-5'4'105'0,"3"-1"48"0,12 5-153 15,6 9-15-15,3 3-6 16,-3 10-4-16,-7 1-1 16,-11 11 4-16,-8 1 11 15,-13 10 12-15,-9 2 10 16,-13 11 11-16,1-3 4 15,-8 4 5-15,7-11-3 0,5-1-4 16,12-14-11 0,8-1-5-16,12-8-6 0,10-1-4 15,6-2-3-15,9-5-5 16,2-4-2-16,15 0-7 16,-3-3-4-16,9-2-5 15,0-2 2-15,5 0-15 16,-7-4-5-16,5-11-7 15,-5-8 13-15,2-11 10 16,-7-9 3-16,0-10-2 16,-6-2-10-16,0-6-50 15,-9 5-16-15,0-7-80 16</inkml:trace>
          <inkml:trace contextRef="#ctx0" brushRef="#br0" timeOffset="9872.6874">14188 2685 144 0,'8'-23'146'0,"-3"8"-29"16,-3 6-22-16,1 14-28 15,-1 15-35-15,-2 18-9 16,-2 11-11-16,-4 20-7 16,-3 4-9-16,-9 15 0 0,-2-6-2 15,-5 16 1-15,2-12 4 16,-2 7 4-16,10-17-1 16,5 2-4-1,7-21-16-15,8-14-98 0,3-20-11 0,12-18-43 16,2-20-22-16</inkml:trace>
        </inkml:traceGroup>
        <inkml:traceGroup>
          <inkml:annotationXML>
            <emma:emma xmlns:emma="http://www.w3.org/2003/04/emma" version="1.0">
              <emma:interpretation id="{8B331BBA-4EAD-4173-9334-676F3258A924}" emma:medium="tactile" emma:mode="ink">
                <msink:context xmlns:msink="http://schemas.microsoft.com/ink/2010/main" type="inkWord" rotatedBoundingBox="22405,2804 24775,2920 24658,5305 22288,5189"/>
              </emma:interpretation>
              <emma:one-of disjunction-type="recognition" id="oneOf4">
                <emma:interpretation id="interp12" emma:lang="" emma:confidence="0">
                  <emma:literal>Es</emma:literal>
                </emma:interpretation>
                <emma:interpretation id="interp13" emma:lang="" emma:confidence="0">
                  <emma:literal>65</emma:literal>
                </emma:interpretation>
                <emma:interpretation id="interp14" emma:lang="" emma:confidence="0">
                  <emma:literal>Es-</emma:literal>
                </emma:interpretation>
                <emma:interpretation id="interp15" emma:lang="" emma:confidence="0">
                  <emma:literal>tus</emma:literal>
                </emma:interpretation>
                <emma:interpretation id="interp16" emma:lang="" emma:confidence="0">
                  <emma:literal>Eis</emma:literal>
                </emma:interpretation>
              </emma:one-of>
            </emma:emma>
          </inkml:annotationXML>
          <inkml:trace contextRef="#ctx0" brushRef="#br0" timeOffset="10826.6044">17634 897 350 0,'10'-8'106'0,"-1"-4"21"16,6-1-93-16,-1-1-27 15,3 1-4-15,-4 3-8 16,1 0 1-16,-6 4 1 16,-3 2 4-16,-2-2 5 15,-1 4 10-15,-4 0 0 0,-3 4 1 16,-5 3-3-16,-6 10-2 16,-8 1-9-16,-5 16-1 15,-1 6-1-15,-8 15 0 16,3 4-1-16,-7 21-1 15,4 0 0-15,-10 21 0 16,5-6 0-16,-10 22 1 16,6-9 0-16,-3 19 1 15,9-17 0-15,1 14 1 16,12-22 0-16,9 1 0 16,9-23 0-16,12 4 1 15,8-19 1-15,15 0 1 16,7-12 1-16,11-4 1 15,3-12-2-15,12-10 1 16,-5-14-2-16,10-9-1 16,-6-9-1-16,3-11-4 15,-9-5-2-15,2-7-4 0,-11-2-3 16,1-9-1-16,-12 1-2 16,1-10-15-16,-12 0-20 15,-3-9-92-15,-9 5 9 16,-5-15-220-16</inkml:trace>
          <inkml:trace contextRef="#ctx0" brushRef="#br0" timeOffset="11203.6136">17032 1753 383 0,'0'20'110'0,"6"-1"24"0,13 4-101 15,9 3-27-15,15 9-4 16,2-8-5-16,18 1-13 16,0-6-30-16,8-9-89 15,-6-6 11-15,5 1-219 16</inkml:trace>
          <inkml:trace contextRef="#ctx0" brushRef="#br0" timeOffset="12072.312">18913 2072 511 0,'46'22'113'0,"6"-2"45"0,16 10-170 16,-2-4-15-16,5 9-95 15,-11-7-38-15,0 2-28 16,-14-10-84-16</inkml:trace>
          <inkml:trace contextRef="#ctx0" brushRef="#br0" timeOffset="11745.8273">18473 2414 205 0,'3'4'146'16,"0"-3"-73"-16,-1 4-196 15,-2 3 123-15,-5 2-179 16,-7 0 145-16,-4 0 170 0,-1 2-16 15,1 1 1 1,-1 1-51-16,4 4-29 16,3 3-21-16,0 9-9 0,3 2-15 15,4 8-4-15,4 1 0 16,6 7 1-16,3-5 3 16,8 6 2-16,2-8 2 15,4 6 0-15,-5-9-1 16,5 7 3-16,-8-11 4 15,3 1 4-15,-5-8 4 0,3-2 5 16,-4-9-1-16,1 3-1 16,-6-8-4-16,-1 1-2 15,-6-5-4-15,-4-2 0 16,-7-2-3-16,-13 0 0 16,-7 0-2-16,-13 4-11 15,-5-2-8-15,-9 0-17 16,4-3-11-16,-3-2-6 15,7-5 1-15,1-5-76 16,8-3 36-16,11-12-194 16</inkml:trace>
        </inkml:traceGroup>
      </inkml:traceGroup>
    </inkml:traceGroup>
    <inkml:traceGroup>
      <inkml:annotationXML>
        <emma:emma xmlns:emma="http://www.w3.org/2003/04/emma" version="1.0">
          <emma:interpretation id="{F758F4BD-61EF-4FBD-A377-7FE965B8657C}" emma:medium="tactile" emma:mode="ink">
            <msink:context xmlns:msink="http://schemas.microsoft.com/ink/2010/main" type="paragraph" rotatedBoundingBox="475,5482 24873,6165 24821,8018 423,7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20CA6-B837-4050-8C7A-5F934E0FC4E8}" emma:medium="tactile" emma:mode="ink">
              <msink:context xmlns:msink="http://schemas.microsoft.com/ink/2010/main" type="inkBullet" rotatedBoundingBox="452,6292 1604,6324 1595,6676 442,6644"/>
            </emma:interpretation>
            <emma:one-of disjunction-type="recognition" id="oneOf5">
              <emma:interpretation id="interp17" emma:lang="" emma:confidence="0">
                <emma:literal>-</emma:literal>
              </emma:interpretation>
            </emma:one-of>
          </emma:emma>
        </inkml:annotationXML>
        <inkml:trace contextRef="#ctx0" brushRef="#br0" timeOffset="13410.8659">-4860 4521 411 0,'-14'3'99'0,"8"-3"34"0,7 0-119 15,13-1-8-15,7 2-3 16,6 3-2-16,8 4 0 16,1 3 0-16,12 6 0 15,0-2-1-15,12 3 1 16,-5-6-2-16,13-5 0 15,0-9 0-15,13-11-1 16,-1-11-1-16,11-9-5 16,-11-5-2-16,3-7-21 0,-13 5-23 15,1-6-77-15,-9 3 2 16,-1-4-170-16</inkml:trace>
      </inkml:traceGroup>
      <inkml:traceGroup>
        <inkml:annotationXML>
          <emma:emma xmlns:emma="http://www.w3.org/2003/04/emma" version="1.0">
            <emma:interpretation id="{3E538950-11CD-4312-A783-0BBDC4660E08}" emma:medium="tactile" emma:mode="ink">
              <msink:context xmlns:msink="http://schemas.microsoft.com/ink/2010/main" type="line" rotatedBoundingBox="1768,5518 24873,6165 24821,8018 1717,7371"/>
            </emma:interpretation>
          </emma:emma>
        </inkml:annotationXML>
        <inkml:traceGroup>
          <inkml:annotationXML>
            <emma:emma xmlns:emma="http://www.w3.org/2003/04/emma" version="1.0">
              <emma:interpretation id="{E87A111D-8E8A-492A-8F93-933F9A18F47B}" emma:medium="tactile" emma:mode="ink">
                <msink:context xmlns:msink="http://schemas.microsoft.com/ink/2010/main" type="inkWord" rotatedBoundingBox="1764,5684 4055,5748 4016,7150 1725,7086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937.5816">-3572 4048 400 0,'38'-13'93'16,"-6"-11"36"-16,19-7-116 0,0-1-8 15,11-1-6-15,-11 6-10 16,2-1-9-16,-13 7-3 16,-1-6-3-16,-11 5 6 15,-2-2 8-15,-9 2 12 16,1 2 11-16,-11 5 3 16,3 4 2-16,-4 6-2 0,3 6-3 15,-8 6-7-15,6 13-1 16,-7 10-2-16,-7 19-2 15,-1 10-1 1,-9 22 0-16,-4 2-1 0,-11 23 2 16,1-6 1-16,-7 14-1 15,1-14-3-15,-3 11-17 16,9-21-14-16,-4 1-46 16,10-23-37-16,0 0-11 15,3-23-73-15</inkml:trace>
          <inkml:trace contextRef="#ctx0" brushRef="#br0" timeOffset="14527.3768">-2302 3681 208 0,'-13'-2'197'0,"-7"9"-55"0,0 18-126 15,1 11 123-15,-4 27-142 16,0 12-6-16,-7 28-8 15,2 2-2-15,-9 21-1 16,6-13 4-16,-9 13 3 16,7-20 8-16,-9 7 3 15,6-20 11-15,1 0 7 16,10-25 2-16,5-7 0 16,12-24 0-16,13-9-8 15,8-15-8-15,14-14-2 16,4-13 0-16,14-20-1 15,0-13 0-15,5-24 0 16,-6-2 0-16,6-20-1 16,-8 6 2-16,1-19 0 15,-5 12 0-15,-5-16 1 16,-6 20 1-16,-4-1 1 0,-13 20 3 16,-5 4 2-16,-5 22 0 15,-12 4 0-15,-4 13-2 16,-9 4-2-16,-2 13-3 15,-6 6-2-15,3 7-2 16,-3 14-7-16,8 6-7 0,0 16-28 16,7-2-29-1,5 11-69-15,3-11-9 0,13-1-132 16</inkml:trace>
          <inkml:trace contextRef="#ctx0" brushRef="#br0" timeOffset="14983.3133">-1557 3859 404 0,'-10'28'110'0,"-10"7"29"15,-1-4-112-15,1 21-17 16,3 4-7-16,-4 24-1 16,2 3-5-16,-4 16-3 15,2-6-1-15,-3 10 0 0,4-13 1 16,0 5 3 0,9-16 2-16,4 3 1 15,7-21 1-15,9-6 1 0,4-24 0 16,12-12 2-16,3-23 0 15,12-16 1-15,0-13 0 16,9-28-1-16,-5-9-1 16,9-28 1-16,-8-3-1 0,4-25 2 15,-7 6-1-15,-1-19 2 16,-14 17-2-16,-6-5 1 16,-11 30-3-16,-11 9 0 15,-9 34-4-15,-13 15-6 16,-9 26-7-16,-14 21-50 15,-3 19-80-15,-10 14 6 16,6 6-213-16</inkml:trace>
        </inkml:traceGroup>
        <inkml:traceGroup>
          <inkml:annotationXML>
            <emma:emma xmlns:emma="http://www.w3.org/2003/04/emma" version="1.0">
              <emma:interpretation id="{0D98BFA8-446C-4D75-B235-309DE96DAF80}" emma:medium="tactile" emma:mode="ink">
                <msink:context xmlns:msink="http://schemas.microsoft.com/ink/2010/main" type="inkWord" rotatedBoundingBox="5354,5861 7601,5924 7562,7294 5316,7232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5892.1226">30 3995 358 0,'-3'1'109'15,"1"-4"20"-15,7 0-87 0,12-1-25 16,13-2 0-16,8-1-1 16,17-1-1-16,1-1-7 15,12-2-3-15,-5 6-3 16,4 3-1-16,-12 7-1 0,-1 5 1 15,-14 8 0-15,-3 9 0 16,-14 5 2-16,-6 14 1 16,-12 7 0-1,-14 22-1-15,-7 3 1 0,-14 18-2 16,-3-8-1-16,-12 15 0 16,-2-13-2-16,-9 9-8 15,3-12-4-15,-10 6-5 16,4-20-2-16,-4-4 1 15,12-20 8-15,3-11 7 16,15-22 6-16,9-6 2 16,18-15 1-16,9-5 2 15,10-3-2-15,17-7 2 16,7-1-1-16,19-6 2 16,7 2-2-16,20 4-2 15,-3 4-3-15,8 5-4 0,-8 11-3 16,1 4-6-16,-16 0-5 15,3 4-16-15,-15-2-9 16,-5-5-42-16,-11 0-45 16,-3-2-3-16,-12-4-113 15</inkml:trace>
          <inkml:trace contextRef="#ctx0" brushRef="#br0" timeOffset="16419.4986">1845 4005 471 0,'-20'-7'119'16,"-15"4"35"-16,0 6-135 16,7 7-26-16,-5 13-16 15,3 10-10-15,-7 16-35 16,4 5-1-16,-5 19 7 0,5-1 23 16,-4 16 18-16,9-10 58 15,0 18 15-15,10-8-1 16,8 13-2-1,13-13-2-15,9 4-26 0,12-26-9 16,15-10-2-16,2-26-5 16,16-13-6-16,1-20 4 15,11-27 0-15,-4-15 1 16,13-31 0-16,-8-12-1 0,6-25 3 16,-13 6 2-16,2-20 5 15,-18 12 3-15,-4-11-2 16,-12 20-2-16,-7 3-5 15,-18 25-8-15,-19 15-14 16,-17 28-3-16,-25 20-16 16,-10 23-4-16,-14 20-13 15,1 10-10-15,-7 14-84 16,14 1 22-16,-4 4-207 16</inkml:trace>
        </inkml:traceGroup>
        <inkml:traceGroup>
          <inkml:annotationXML>
            <emma:emma xmlns:emma="http://www.w3.org/2003/04/emma" version="1.0">
              <emma:interpretation id="{12665A77-58FA-4DD1-98F4-93C050C03F75}" emma:medium="tactile" emma:mode="ink">
                <msink:context xmlns:msink="http://schemas.microsoft.com/ink/2010/main" type="inkWord" rotatedBoundingBox="9039,5722 11347,5786 11302,7405 8994,7340"/>
              </emma:interpretation>
            </emma:emma>
          </inkml:annotationXML>
          <inkml:trace contextRef="#ctx0" brushRef="#br0" timeOffset="17675.5534">3739 4210 431 0,'-15'17'126'15,"2"-12"24"-15,1-3-114 16,12 3-33-16,2 5-2 15,0 1-1-15,-1 4 0 16,1-1-2-16,1-1 0 0,4-8 0 16,4-9 0-16,8-6 3 15,7-14 4-15,4-8 5 16,13-9 3-16,2-3 0 16,10-4-1-16,0 8-4 15,6-1-3-15,-3 11-4 0,7 5-1 16,-9 10-1-16,1 5-2 15,-9 7-1 1,-5 8-3-16,-11 6 0 0,-7 13-1 16,-12 9 3-16,-11 23 1 15,-14 12 3-15,-16 24 0 16,-12 1 2-16,-17 16 0 16,1-11 0-16,-15 15 1 15,7-17 0-15,-2 9-1 16,11-19 0-16,1 2 0 15,10-25-1-15,3-3-1 16,11-20 1-16,2-8-1 16,9-14 1-16,6-5 0 15,5-8 0-15,8-5-1 16,7 0 1-16,11-7-1 16,10 1 1-16,14-6 1 15,4 4-1-15,15-2 1 0,-1 2-1 16,10 6-1-16,-4 5 1 15,6 9-7-15,-16 3-2 16,2 8-2-16,-16 0-3 16,-4 1 2-16,-13-8 6 15,3-4-6-15,-6-11-5 16,4-7-56-16,-1-9-70 16,8-8-5-16,-3-2-172 15</inkml:trace>
          <inkml:trace contextRef="#ctx0" brushRef="#br0" timeOffset="18180.9062">5560 3882 487 0,'5'-40'126'0,"-8"-3"36"16,1 11-142-16,2 9-9 16,-1 13-10-16,-8 12-6 15,-2 13-5-15,-9 16-7 16,-4 9-1-16,-9 23-1 16,2 5 6-16,-6 22 6 0,4-2 10 15,-2 21 5-15,12-6 1 16,6 22 0-1,11-16-2-15,7 8-3 0,9-18-3 16,9 6-1-16,2-31 0 16,9-2-1-16,3-24 0 15,7-15 0-15,0-28 1 16,11-20 1-16,-3-21 0 16,12-24 1-16,-3-10 1 0,7-26 1 15,-7 0 2-15,3-24 5 16,-14 4 1-16,-1-24 4 15,-15 18-3-15,-10-11 0 16,-17 27-6-16,-16 9-4 16,-17 31-8-16,-23 18-9 15,-9 31-6-15,-19 25-14 16,3 22-12-16,-7 30-77 16,14 6-32-16,-2 19-22 15,18-8-96-15</inkml:trace>
        </inkml:traceGroup>
        <inkml:traceGroup>
          <inkml:annotationXML>
            <emma:emma xmlns:emma="http://www.w3.org/2003/04/emma" version="1.0">
              <emma:interpretation id="{9521F818-F232-4E72-A679-9C8C98E6BBC5}" emma:medium="tactile" emma:mode="ink">
                <msink:context xmlns:msink="http://schemas.microsoft.com/ink/2010/main" type="inkWord" rotatedBoundingBox="12780,5904 15471,5979 15428,7534 12737,7458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9861.9755">8421 4001 443 0,'-4'4'107'16,"-1"-4"34"-16,7 0-124 0,6 5-20 15,9 1 0-15,4 4 0 16,6 0 1-16,1-2 1 15,14 1 1-15,-4-6 0 16,10-1 2-16,0-4 1 16,5 0 1-16,-6 1 1 15,4 1 1-15,-11 1-2 16,-3 8 0-16,-12-1-3 16,-7 7 0-16,-8 7-2 0,-12 6 1 15,-8 2-1-15,-10 14 0 16,2 0 0-16,-7 2 0 15,5-6-1-15,2 1-3 16,8-11 0-16,5-3 0 16,5-7-1-16,8 1 3 15,7-2 1-15,8 4 2 16,2 2 0-16,9 3 0 16,-5 0 0-1,1 4 1-15,-10-4-1 0,-2 4 1 16,-9-1 0-16,-11 7 1 15,-6 4-1-15,-14 14 1 16,-11 4 0-16,-15 8 4 16,-5-5 2-16,-19 2 3 15,4-14 3-15,-15-1 1 16,10-12-5-16,-5 2-2 16,12-12-7-16,-2-4-12 0,15-6-6 15,3-1-11-15,12-3-7 16,1-2-44-16,12 3-42 15,2-5-18-15,1-5-45 16,9-12 23-16</inkml:trace>
          <inkml:trace contextRef="#ctx0" brushRef="#br0" timeOffset="20586.5092">9611 4172 508 0,'17'-8'128'0,"-17"-2"36"0,6 10-144 16,12 12-32-16,1 16-22 16,-4 13-18-16,-4 17-80 15,-11 2-23-15,-10 15 16 16,-10-4 57-16,-10 12 61 0,-1-5 95 16,-7 15 45-16,5-8 0 15,3 8-29-15,10-17-41 16,11-1-14-16,16-18-19 15,15-9-8-15,6-23-7 16,20-9 0-16,2-16-1 16,10-18 0-16,-4-10 0 0,7-19 1 15,-8-11-1 1,5-25 2-16,-12-2 3 0,2-24 8 16,-9 6 4-16,-4-23 3 15,-14 8-1-15,-11-13-2 16,-12 21-8-16,-19 4-2 15,-12 28-5-15,-19 20-2 16,-8 28-3-16,-17 23-9 16,4 22-6-16,-11 28-22 15,13 9-35-15,-6 13-85 16,14-12 4-16,-4 1-196 16</inkml:trace>
          <inkml:trace contextRef="#ctx0" brushRef="#br0" timeOffset="19134.0425">7486 4621 322 0,'-17'8'85'0,"1"-5"38"15,4 0-95-15,5 1-2 16,7 1-7-16,2 0-7 16,5 3-13-16,3 0-1 15,3 1 1-15,4-3 1 16,1-2 2-16,8-1 4 16,-1-3 2-16,9 0 2 15,-1 0 0-15,8 0-1 16,-1 2-4-16,10-1-3 15,-5-1-3-15,10 0-21 0,-6 2-30 16,4 0-81-16,-9-1-5 16,-3 1-178-16</inkml:trace>
        </inkml:traceGroup>
        <inkml:traceGroup>
          <inkml:annotationXML>
            <emma:emma xmlns:emma="http://www.w3.org/2003/04/emma" version="1.0">
              <emma:interpretation id="{5599192E-108B-476E-B234-8BE56B48A41F}" emma:medium="tactile" emma:mode="ink">
                <msink:context xmlns:msink="http://schemas.microsoft.com/ink/2010/main" type="inkWord" rotatedBoundingBox="17376,6224 19633,6287 19588,7872 17332,7808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1617.6396">12413 4398 345 0,'14'-41'104'0,"0"-4"22"15,3 12-99-15,3 1-4 0,-7 12-11 16,-1 5 0-16,-5 9 1 16,-6 1 0-16,-2 1 2 15,-6 4 0-15,-1 5-5 16,-7 7 0-16,-2 4-1 16,-6 13 2-16,3 2 0 15,-3 14 2-15,8 0-4 0,5 10-2 31,8-2-4-31,12 11-2 0,7-7-2 16,9 16-5-16,4-7-2 0,12 16-1 16,-4-9-1-16,7 6 2 15,-4-15 3-15,4 0 4 16,-7-19 4-16,0 0 2 16,-6-10 1-16,-2 5 0 15,-9-7-2-15,-2 8-1 16,-6-1-1-16,-3 10 0 15,-7-4-2-15,-6 11 1 16,-9-9 0-16,-11 5 4 16,-12-13 3-16,-20 3 5 15,-4-15 1-15,-20-6 0 0,1-15-3 16,-6-9-5-16,12-16-7 16,-4-17-14-16,15-5-13 15,-1-21-16-15,12-3-15 16,7-14-107-16,12 5 28 15,6-16-255-15</inkml:trace>
          <inkml:trace contextRef="#ctx0" brushRef="#br0" timeOffset="21755.0265">12446 4307 445 0,'37'13'145'0,"16"-11"20"16,-1-6-113-16,26 6-42 15,15 5-16-15,13 9-27 16,-10 11-49-16,7 4-85 15,-18 3-9-15,1 2-176 16</inkml:trace>
          <inkml:trace contextRef="#ctx0" brushRef="#br0" timeOffset="22624.3584">14035 4473 381 0,'5'-7'130'0,"-10"2"14"16,0 2-93-16,4 0-45 15,1 1-4-15,-5 7-4 16,-7 6 0-16,-3 4 1 0,-10 15 3 16,-5 3 1-16,-6 16 2 15,-1 0 1-15,-4 18 0 16,4-4-1-16,-3 23 2 15,9-4-1 1,-2 16-1-16,9-4-1 0,6 12-1 16,8-16-1-16,7 1-1 15,9-16-1-15,9-12 0 16,7-20 0-16,6-8 0 16,4-18 0-16,6-16 2 15,-2-10 3-15,9-18 4 16,-3-8 3-16,9-21 4 15,-1-2 0-15,5-17 0 0,-4 2-4 16,4-10-2-16,-10 10-3 16,-4-14 0-16,-12 13-2 15,-13-6 0-15,-14 14 0 16,-17-2-1-16,-15 16-1 16,-15 2-1-16,-5 14-1 15,-13 4-3-15,7 11-1 16,-2 6-8-16,11 10-6 15,4 8-18-15,12 4-13 16,2 6-130-16,11 5 28 16,6 0-306-16</inkml:trace>
        </inkml:traceGroup>
        <inkml:traceGroup>
          <inkml:annotationXML>
            <emma:emma xmlns:emma="http://www.w3.org/2003/04/emma" version="1.0">
              <emma:interpretation id="{441D39EF-FD83-43CB-B754-B6C487927780}" emma:medium="tactile" emma:mode="ink">
                <msink:context xmlns:msink="http://schemas.microsoft.com/ink/2010/main" type="inkWord" rotatedBoundingBox="21732,6168 24871,6256 24826,7852 21687,7764"/>
              </emma:interpretation>
              <emma:one-of disjunction-type="recognition" id="oneOf10">
                <emma:interpretation id="interp22" emma:lang="" emma:confidence="0">
                  <emma:literal>050</emma:literal>
                </emma:interpretation>
                <emma:interpretation id="interp23" emma:lang="" emma:confidence="0">
                  <emma:literal>0 50</emma:literal>
                </emma:interpretation>
                <emma:interpretation id="interp24" emma:lang="" emma:confidence="0">
                  <emma:literal>0 50</emma:literal>
                </emma:interpretation>
                <emma:interpretation id="interp25" emma:lang="" emma:confidence="0">
                  <emma:literal>O 50</emma:literal>
                </emma:interpretation>
                <emma:interpretation id="interp26" emma:lang="" emma:confidence="0">
                  <emma:literal>05°</emma:literal>
                </emma:interpretation>
              </emma:one-of>
            </emma:emma>
          </inkml:annotationXML>
          <inkml:trace contextRef="#ctx0" brushRef="#br0" timeOffset="23618.7004">17226 4272 463 0,'8'-28'121'0,"-1"1"32"0,-2 12-130 16,6 0-20-16,-1 9-7 16,-5 2-2-16,-5 9-3 15,-13 5-2-15,-7 8 4 16,-11 14 0-16,-3 6 3 0,-9 10 3 16,7 2 4-1,-7 7 3-15,8-6 1 0,-2 12 4 16,9 0-2-1,0 9 0-15,13-3-3 0,3 13-3 16,14-9-5-16,6 8-4 16,9-10-2-16,6 1-1 15,2-16 2-15,8 2 1 16,-1-14 4-16,6 2 2 16,-5-6 0-16,7 3 0 15,-14-10 2-15,6 0 2 16,-10-6 0-16,-2-2 2 15,-11-7-1-15,0 0 0 16,-9-3-1-16,-10 0 1 16,-8-3 0-16,-21 1-1 15,-7 1 0-15,-24 4 1 16,-5-3 1-16,-21 3 0 16,10-3-1-16,-14-2-6 0,16-8-6 15,-1-1-13-15,22-8-13 16,6-4-129-16,18-4 34 15,5-8-318-15</inkml:trace>
          <inkml:trace contextRef="#ctx0" brushRef="#br0" timeOffset="24116.2262">17077 4147 471 0,'9'34'169'16,"0"-18"-8"-16,16-4-122 16,13-1-40-16,20 4-45 0,0-1 32 15,15-1-8-15,-10 0-4 16,10 4-13-16,-8-6-16 16,6 4-13-16,-9 0 1 15,8 0-68-15,-11-1 19 16,6 5-134-16</inkml:trace>
          <inkml:trace contextRef="#ctx0" brushRef="#br0" timeOffset="24539.1614">18403 5168 170 0,'-30'100'155'0,"10"5"-34"0,17-19-5 15,14 4-91-15,16-19-14 16,21-11-3-16,10-27-9 15,20-20-2-15,5-21 0 0,17-27 1 16,-5-15 3-16,11-24 5 16,-12-8 4-16,8-29 15 15,-14 3 3-15,3-26-1 16,-18 9-3-16,-8-18-3 16,-24 22-14-16,-16-2-4 15,-23 30-2-15,-25 9-5 16,-14 30-2-16,-21 18-7 15,-7 24-3-15,-16 22-17 16,6 15-32-16,-14 8-78 16,12 6 3-16,-22 9-189 15</inkml:trace>
          <inkml:trace contextRef="#ctx0" brushRef="#br0" timeOffset="24266.8299">18918 4320 614 0,'-2'13'129'15,"-10"-8"56"-15,-4 9-204 16,-1 4-20-16,-11 15-32 15,-7 9-89-15,-10 12-26 16,0 3-28-16,-8 11-24 16</inkml:trace>
        </inkml:traceGroup>
      </inkml:traceGroup>
    </inkml:traceGroup>
    <inkml:traceGroup>
      <inkml:annotationXML>
        <emma:emma xmlns:emma="http://www.w3.org/2003/04/emma" version="1.0">
          <emma:interpretation id="{51C652E7-62E0-4279-8DE8-6925E91523E5}" emma:medium="tactile" emma:mode="ink">
            <msink:context xmlns:msink="http://schemas.microsoft.com/ink/2010/main" type="paragraph" rotatedBoundingBox="996,9148 15879,7875 16143,10966 1260,12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DF14EC-D6F0-427E-B5BF-074F047DF517}" emma:medium="tactile" emma:mode="ink">
              <msink:context xmlns:msink="http://schemas.microsoft.com/ink/2010/main" type="inkBullet" rotatedBoundingBox="996,9148 2669,9005 2934,12095 1260,12239"/>
            </emma:interpretation>
          </emma:emma>
        </inkml:annotationXML>
        <inkml:trace contextRef="#ctx0" brushRef="#br0" timeOffset="50715.8779">-2906 6996 292 0,'-5'-1'119'16,"-2"-3"13"-16,-3 3-75 16,-3 1-24-16,1 1-14 15,-6 6-6-15,-2 1-9 16,-8 5-3-16,-1 2-1 0,-2 5-4 15,-1-1-3-15,-6 9 0 16,2-2 2-16,-9 9 5 16,0 2 6-16,-10 13 9 15,2-4 2-15,-8 15 3 16,8-4-2-16,-12 13-1 16,12-7-7-16,-5 18-2 15,13-6-3-15,-5 21-1 16,10-5-2-16,-1 21 1 15,7-6 0-15,-4 18 2 16,10-12 1-16,0 19 4 16,3-15 1-16,2 15 3 15,4-16-1-15,3 11 1 16,2-18-1-16,1 6 3 0,7-17-2 16,-6 2 2-16,5-19-2 15,6 1-2-15,-1-19-5 16,7 4-2-16,5-18-4 15,7 0 0-15,1-10-1 16,12 1-1-16,0-11 1 16,9-2 0-16,1-4-1 15,12-5 1-15,-4-7 0 16,15-7-2-16,-2-5-1 16,11-9-6-16,-6-3-6 15,6-2-14-15,-16 1-5 0,-1-3-26 16,-19 9-120-16,-6 1 31 15,-18 3-314-15</inkml:trace>
        <inkml:trace contextRef="#ctx0" brushRef="#br0" timeOffset="51467.631">-2742 9662 405 0,'0'0'90'16,"-2"0"36"-16,2 2-119 0,0 0-4 15,0-1-3-15,0-1 1 16,0 0 0-16,0 0 2 15,-3 4 0-15,0 4 1 16,-4 7 0-16,-3 10-1 16,-2 5-1-16,-1 6-1 15,1-3-1-15,1 6 0 16,3-6-1-16,1 3 1 16,4-6 0-16,6 7 0 15,2-9 0-15,7-3 0 16,2-5 1-16,11-5 0 15,-3-12 1-15,11-3 0 16,2-7 0-16,5-8 1 16,-5-4-1-16,8-6 1 0,-10 0 0 15,2-7 3-15,-9 1 2 16,1-6 2-16,-12 1 1 16,-2-8 1-16,-11 6-4 15,-7-7-3-15,-10 9-3 16,-12-2-7-16,-9 6-5 15,-12 4-3-15,-2 13 0 16,-6 5-4-16,6 12 1 0,3 14-47 16,11 9-72-16,-2 18 3 15,3 6-196 1</inkml:trace>
      </inkml:traceGroup>
      <inkml:traceGroup>
        <inkml:annotationXML>
          <emma:emma xmlns:emma="http://www.w3.org/2003/04/emma" version="1.0">
            <emma:interpretation id="{2A3A1288-D11D-47AC-9271-C2D66545A3B5}" emma:medium="tactile" emma:mode="ink">
              <msink:context xmlns:msink="http://schemas.microsoft.com/ink/2010/main" type="line" rotatedBoundingBox="3489,9577 15933,8512 16130,10814 3686,11878"/>
            </emma:interpretation>
          </emma:emma>
        </inkml:annotationXML>
        <inkml:traceGroup>
          <inkml:annotationXML>
            <emma:emma xmlns:emma="http://www.w3.org/2003/04/emma" version="1.0">
              <emma:interpretation id="{DEC7229D-8D74-455D-8571-C7E5C833FDDE}" emma:medium="tactile" emma:mode="ink">
                <msink:context xmlns:msink="http://schemas.microsoft.com/ink/2010/main" type="inkWord" rotatedBoundingBox="3489,9577 8990,9106 9164,11142 3663,11612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2521.9792">-1743 8462 359 0,'9'12'115'0,"1"-4"30"15,14 4-99-15,15-1-20 16,20 3 2-16,8-5-10 16,27 1-10-16,3-5 0 15,16 0-30-15,-14 0-108 0,2-3-23 16,-22-2-53 0,-10-3-35-1</inkml:trace>
          <inkml:trace contextRef="#ctx0" brushRef="#br0" timeOffset="52098.6621">-1776 8235 381 0,'12'-10'112'0,"6"-4"26"0,5 1-109 15,15-3-7-15,4-1-12 16,14-1-3-16,-1-1-4 16,15-2 0-16,-9 4-2 15,16-3 0-15,-9 7 0 16,8 0-1-16,-10 8 1 16,3 0-1-16,-20 1-1 0,1 3-8 15,-15 2-7-15,-7-4-44 16,-13 1-81-1,-10 6 6-15,-11-1-211 0</inkml:trace>
          <inkml:trace contextRef="#ctx0" brushRef="#br0" timeOffset="53993.7289">-225 8401 186 0,'-10'0'183'0,"0"0"-51"0,5 1-112 16,1-2 112-16,3 2-126 16,1 1-3-16,-2-2-1 15,2-2 3-15,0 1-2 0,0 1 1 16,0-4-1-16,3 3-1 15,2-1 1-15,5 2 4 16,2 0 3-16,8 0 6 16,3 2 1-16,12-2 1 15,5-4-4-15,11 1-3 16,2 1-6-16,14-1-3 16,-6 0-5-16,7-4-1 15,-8 2-8-15,2-7-7 16,-14 1-3-16,1-1-28 15,-9 2-29-15,-8 4-66 16,-11 2-8-16,-7 6-143 16</inkml:trace>
          <inkml:trace contextRef="#ctx0" brushRef="#br0" timeOffset="54710.2269">968 8366 335 0,'17'6'155'0,"6"-2"3"16,-3-8-63-16,17-6-63 15,6-6-14-15,13-16-6 16,-3-4-14-16,10-22-19 0,-8-7 3 16,8-25-4-16,-13 2 1 15,11-23 3 1,-9 7 12-16,3-6 9 0,-12 19 10 15,3-6 2-15,-16 24 0 16,-2 9-1-16,-13 19-6 16,-3 10-7-16,-9 17-3 15,-4 16-7-15,-8 15-2 0,-9 27-6 16,-5 15 1 0,-12 25 2-16,-5 8 4 0,-13 28 2 15,2-2 5-15,-14 31 4 16,5-6 4-16,-11 24 5 15,8-20 2-15,-12 19 1 16,12-24-3-16,-4 12-4 16,14-28-5-16,-1 5-4 15,12-34 0-15,4-9-4 16,10-27-1-16,3-13-4 16,11-19-6-16,9-8-54 15,7-12-57-15,8-13-10 16,5-11-64-16,10-12 64 15</inkml:trace>
          <inkml:trace contextRef="#ctx0" brushRef="#br0" timeOffset="55288.2423">2247 7871 421 0,'3'-33'105'0,"-6"6"35"0,-1 7-120 15,4 10-15-15,-3 4-6 16,-5 7-7-16,-4 6-13 15,-1 5-5-15,-7 8-6 16,-2 5 5-16,-6 13 5 16,-5 2 13-16,-7 18 10 15,2 5 9-15,-9 18 3 16,6 0 0-16,-1 17 4 16,7-8-3-16,7 11 2 15,10-6-6-15,6 10-2 16,7-14-3-16,7 10-4 15,1-18-3-15,6-3 0 16,4-20-2-16,10-9-1 16,0-23 0-16,11-9 1 0,0-19 1 15,8-15 9-15,-4-14 4 16,7-17 7-16,-2-12 4 16,7-29 2-16,-5-6-4 15,10-24 0-15,-6-1-6 16,9-32-2-16,-9 9-4 15,4-21-5-15,-10 15-6 16,-5-2-11-16,-15 36-7 0,-16 10-15 16,-15 40-3-16,-12 17-42 15,-13 29-49-15,-14 24-3 16,1 21-46-16,-11 30 50 16</inkml:trace>
          <inkml:trace contextRef="#ctx0" brushRef="#br0" timeOffset="55884.3596">3201 7979 406 0,'13'-2'182'0,"-9"-1"-30"15,-4 3-97-15,-5 3-46 16,-7 12-57-16,-4 10 37 0,-9 12-6 16,-5 4 0-16,-7 11-1 15,2-6 11-15,-4 14 10 16,0-2 10-16,-4 15 3 16,8-2 1-16,-3 17 1 15,8-11-5-15,4 14-6 16,7-10-4-16,6 7-4 15,8-16-2-15,7 1-2 16,6-18 0-16,10-7-1 16,4-17 3-16,10-11 0 15,1-15 2-15,13-16 0 16,-1-14 2-16,13-22 1 16,0-6 1-16,14-28 3 15,-6-6 0-15,15-24 0 16,-8 3-1-16,9-21-2 0,-16 14-1 15,4-14-2-15,-20 11-1 16,-7-13-13-16,-18 20-13 16,-17-6-130-16,-18 26 28 15,-21 18-324-15</inkml:trace>
        </inkml:traceGroup>
        <inkml:traceGroup>
          <inkml:annotationXML>
            <emma:emma xmlns:emma="http://www.w3.org/2003/04/emma" version="1.0">
              <emma:interpretation id="{639AD6A2-CB6B-4F73-A0F0-FF46E5A0E405}" emma:medium="tactile" emma:mode="ink">
                <msink:context xmlns:msink="http://schemas.microsoft.com/ink/2010/main" type="inkWord" rotatedBoundingBox="9938,9237 13289,8950 13427,10567 10076,10854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7505.3529">4712 8323 382 0,'-2'-4'101'0,"1"-1"29"16,1 5-109-16,0 2-11 15,0 0-4-15,0-2-4 16,0-2-1-16,0 4-1 0,0-2 0 15,1-4-1-15,3 3 3 16,-1-3 1-16,2-1 3 16,0 2 1-16,1 0 2 15,4 3-1-15,7 5 0 16,3 0-2-16,11 8-1 16,8-1-2-16,14 4-1 15,0-1-2-15,12 0-2 16,-6-7-2-16,6 2-5 15,-13-5-6-15,2 0-23 16,-15-1-11-16,0-1-57 16,-10-1-26-16,-4-4-18 15,-7-1-55-15</inkml:trace>
          <inkml:trace contextRef="#ctx0" brushRef="#br0" timeOffset="57973.315">5074 7954 389 0,'-17'23'99'0,"6"4"31"15,4-1-109-15,7 13-15 16,7-5-3-16,3 15-1 16,-2-5-3-16,2 10-1 15,0-5 1-15,-2 9-1 16,-3-3-1-16,0 8-5 15,0-6-4-15,-3 6-23 16,-6-8-27-16,-1 1-65 16,-1-16-5-16,-8 0-132 15</inkml:trace>
          <inkml:trace contextRef="#ctx0" brushRef="#br0" timeOffset="58758.2456">6297 7081 314 0,'-8'2'110'16,"3"-2"8"-16,5 1-87 15,5-4-14-15,5 0-11 0,8-2-3 16,4-2 7-16,9-3 4 16,1 5-2-16,8-2 0 15,-4 2-2-15,6 0-5 16,-6 5-3-16,2 0-1 15,-8 5 1-15,-3 7 1 16,-10 6 1-16,-8 9 1 16,-9 4 1-16,-11 17-3 15,-6 7-1-15,-16 13-3 16,-5-3-2-16,-12 3 1 16,2-10 1-16,-7-6 0 15,14-14 1-15,-1-3 1 16,14-12-1-16,3-3 0 15,7-8 0-15,3-2 0 16,7-6 0-16,4 0-8 0,4-3-2 16,5 4-1-16,3-1 0 15,7-1 0-15,4 4 9 16,7-1 3-16,4 1 1 16,13 3-1-16,0 2 0 15,12 1-7-15,-5 0-8 16,8 4-16-16,-10-2-9 15,5 3-24-15,-11-1-5 16,3-1-26-16,-9-3-4 16,1-4-6-16,-7-9-14 15</inkml:trace>
          <inkml:trace contextRef="#ctx0" brushRef="#br0" timeOffset="59317.2526">7805 7219 342 0,'10'-12'133'0,"-7"-6"11"0,-5 1-84 15,1-3-35-15,1 9-12 16,-2 2-5 0,0 6-8-16,-6 1-2 0,-5 6-2 15,-5 2-5-15,-6 4-1 16,-7 12 0-16,1 6 2 16,-7 12 6-16,1 0 7 15,-2 13 6-15,3-7 1 16,0 7 1-16,8-3-4 15,2 12-4-15,12-8-5 16,2 15-6-16,6-8-3 16,6 7-5-16,4-13-3 0,7-4-2 15,3-16 4-15,8-12 3 16,0-16 8-16,10-14 7 16,-3-14 6-16,12-19 3 15,-4-8 1-15,10-20 0 16,-5-2-5-16,7-13 0 15,-5 8-3-15,1-6 0 16,-9 15-3-16,-4-2-1 16,-11 16 0-16,-7 1-4 15,-12 12-1-15,-13 5-8 16,-8 12-8-16,-12 5-54 16,-7 16-22-16,-11 6-43 15,3 10-40-15,-8 6-12 0</inkml:trace>
          <inkml:trace contextRef="#ctx0" brushRef="#br0" timeOffset="59897.7972">6349 8575 399 0,'21'-7'107'0,"-4"-1"30"15,11-4-109-15,5 1-20 16,6-2-1-16,-3-1-5 16,9-1-1-16,-7-1 0 15,7-4 0-15,0 0-1 16,13-5 1-16,-3 5 0 16,16 2-1-16,-1 4 1 15,21 3 1-15,-1 3-1 16,16 1 1-16,-8 2-1 0,3 0-3 15,-21 2-2-15,-7 4-2 16,-22 3-4-16,-7 6-32 16,-18 1-29-16,-11 9-65 15,-10 2-18-15,-17 9-120 16</inkml:trace>
        </inkml:traceGroup>
        <inkml:traceGroup>
          <inkml:annotationXML>
            <emma:emma xmlns:emma="http://www.w3.org/2003/04/emma" version="1.0">
              <emma:interpretation id="{7E98965B-182A-4BF9-8CB2-52DC645D775D}" emma:medium="tactile" emma:mode="ink">
                <msink:context xmlns:msink="http://schemas.microsoft.com/ink/2010/main" type="inkWord" rotatedBoundingBox="14268,9365 15993,9218 16130,10814 14405,10961"/>
              </emma:interpretation>
            </emma:emma>
          </inkml:annotationXML>
          <inkml:trace contextRef="#ctx0" brushRef="#br0" timeOffset="62326.116">9113 7413 376 0,'12'-20'104'0,"2"0"26"0,11-7-101 16,7 4-24-16,6 5-2 16,-3 11-4-16,1 7-1 15,-7 12-1-15,1 11 1 16,-11 0 2-16,1 9 0 16,-3 1 0-16,-9 2 6 15,-6-5 4-15,-10 6 5 16,-9-1 5-16,-14 12-5 15,-4 4-4-15,-13 21-5 16,3-1-5-16,-8 14-4 16,8-9 5-16,3 0 1 15,12-17 0-15,4-6-2 0,13-18-1 16,1-6-1 0,9-12-2-16,3-4 1 0,1-4 0 15,8-4 1-15,4-5 1 16,10-4-1-16,9 1 1 15,9-2-10-15,4 3-10 16,11 4-35-16,-4 5-24 16,6 3-61-16,-5 0 8 0,7-6 19 15,-10-4 34-15,8-9 14 16,-10-8 75-16,3-5-45 16</inkml:trace>
          <inkml:trace contextRef="#ctx0" brushRef="#br0" timeOffset="63458.2029">9100 8877 444 0,'13'-7'106'0,"8"-9"39"0,4-2-131 15,10-4-8-15,0 4-5 16,5-4-2-16,-4 7 0 16,8-1-1-16,-6 1 2 15,13-4 0-15,1 8 0 16,16-4 0-16,-3 5 0 16,11 2 0-16,-3 4 1 15,10 3-1-15,-8 4 0 16,14 2 1-16,-4 2 1 0,11-2 0 15,-9 0 0-15,6 0 0 16,-17-2-2-16,-5 2-5 16,-19 1-6-16,-7 6-31 15,-20-2-54-15,-14 8-48 16,-16-1-28-16,-15 11-79 16</inkml:trace>
          <inkml:trace contextRef="#ctx0" brushRef="#br0" timeOffset="62847.2762">10323 7406 459 0,'-5'-23'120'0,"-6"1"36"16,-1 9-133-16,5 3-15 0,4 7-12 16,-4 9-23-16,1 11-12 15,-4 13-20-15,-5 3 4 16,-4 17 18-16,-2-2 30 15,-4 12 22-15,0-2 22 16,2 18 3-16,3-3-13 0,5 14-6 16,10-11-11-1,7 0-1-15,6-19-2 0,9-7-2 16,1-22-4-16,8-6-2 16,-1-16 0-16,9-11 0 15,0-13 1-15,8-19 0 16,1-7 0-16,9-20 2 15,-6-2 1-15,5-19 4 16,-7 7 1-16,2-15 1 16,-13 10 1-16,1-11 0 15,-15 17-3-15,-7-1 0 16,-12 20-1-16,-15 12-4 16,-11 24-5-16,-21 22-8 15,-9 18-4-15,-21 17-10 16,4 10-9-16,-5 10-117 15,12-10 33-15,-2 10-302 0</inkml:trace>
        </inkml:traceGroup>
      </inkml:traceGroup>
    </inkml:traceGroup>
    <inkml:traceGroup>
      <inkml:annotationXML>
        <emma:emma xmlns:emma="http://www.w3.org/2003/04/emma" version="1.0">
          <emma:interpretation id="{BF177CE0-06EC-4E0F-899E-1A105B7836AD}" emma:medium="tactile" emma:mode="ink">
            <msink:context xmlns:msink="http://schemas.microsoft.com/ink/2010/main" type="paragraph" rotatedBoundingBox="11725,11051 19393,8939 20303,12243 12635,143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8EDBFE-5D24-42A7-9DF9-B7BC56A1AAFA}" emma:medium="tactile" emma:mode="ink">
              <msink:context xmlns:msink="http://schemas.microsoft.com/ink/2010/main" type="line" rotatedBoundingBox="11725,11051 19393,8939 20303,12243 12635,14355"/>
            </emma:interpretation>
          </emma:emma>
        </inkml:annotationXML>
        <inkml:traceGroup>
          <inkml:annotationXML>
            <emma:emma xmlns:emma="http://www.w3.org/2003/04/emma" version="1.0">
              <emma:interpretation id="{626D8663-7165-40D0-A5B6-ADAA4BB29CCB}" emma:medium="tactile" emma:mode="ink">
                <msink:context xmlns:msink="http://schemas.microsoft.com/ink/2010/main" type="inkWord" rotatedBoundingBox="11810,11360 12592,11144 13167,13233 12386,13449"/>
              </emma:interpretation>
            </emma:emma>
          </inkml:annotationXML>
          <inkml:trace contextRef="#ctx0" brushRef="#br0" timeOffset="60707.0384">7230 9385 260 0,'10'-20'125'0,"0"-8"-1"16,-6 1-58-16,1-2-38 16,-4 5-16-16,-1 1-2 15,-8 10-8-15,-7 1 1 16,-8 6-1-16,-7-3 0 15,-3 4-1-15,-4 0 0 16,1 2-1-16,-3 0-1 0,3 4-1 16,-2 8 4-16,4 1 1 15,3 6 2-15,9 7 1 16,4 9 0 0,8 1-3-16,3 14-2 0,7-1-2 15,7 9-1-15,3-9-1 16,8 2-5-16,2-14-4 15,7-11-4-15,-2-18 2 16,3-20 4-16,-3-15 5 16,5-21 11-16,-4-7 7 0,6-17 6 15,-2 8-1 1,1-2 3-16,-4 17-5 0,1 9-2 16,-8 20-6-1,0 11 0-15,-5 17-2 0,0 18 2 16,-7 12-1-16,0 28 0 15,-1 12-1-15,0 36-2 16,-6 10-2-16,-1 39-1 16,-1 1-1-16,-8 43 0 15,-4-15-1-15,-4 27-3 16,-2-25 0-16,-5 3 0 16,-1-43-1-16,-3-10-10 15,0-43-11-15,0-18-120 16,1-33 24-16,-1-14-302 15</inkml:trace>
        </inkml:traceGroup>
        <inkml:traceGroup>
          <inkml:annotationXML>
            <emma:emma xmlns:emma="http://www.w3.org/2003/04/emma" version="1.0">
              <emma:interpretation id="{990D90A2-66F9-4787-AC96-E43F35D72EF7}" emma:medium="tactile" emma:mode="ink">
                <msink:context xmlns:msink="http://schemas.microsoft.com/ink/2010/main" type="inkWord" rotatedBoundingBox="13431,10582 15460,10022 16370,13326 14341,13885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4166.511">9971 9501 348 0,'-11'-13'116'0,"-11"0"17"15,-1 4-97-15,-9 3-15 16,4 3-12-16,-7 9-7 16,5 9-3-16,-6 8-1 15,4 9-1-15,-4 14-3 16,7 2-1-16,-5 14-2 15,5-6 2-15,-1 14 2 16,7-8 3-16,2 9 6 16,9-11 3-16,10 6 0 15,6-14 0-15,9-11-2 16,7-14-4-16,6-17 0 0,-1-15-2 16,5-19 1-16,-2-6 1 15,2-19 1-15,-3-4 0 16,4-9 1-16,-4 9 0 15,1-2 2-15,-5 15 0 16,-1 7 4-16,-7 13 4 16,-2 5 0-16,-3 14-2 15,0 9 1-15,0 10-5 16,-2 22-3-16,1 13 0 0,-8 30-1 16,-2 7-3-16,-8 33-1 15,-2 0 0-15,-7 21-3 16,1-10-1-16,-1 22 0 15,-2-19-1-15,-2 14-3 16,-1-19 2-16,-5 3 1 16,3-29 2-16,-3-6-10 15,6-30-8-15,0-12-55 16,6-24-63-16,1-14-8 16,5-18-153-16</inkml:trace>
          <inkml:trace contextRef="#ctx0" brushRef="#br0" timeOffset="64913.7297">10121 9181 254 0,'-17'3'155'0,"-3"4"-15"16,2-2-51-16,1 2-50 15,6 1-24-15,-3 0-5 16,4 4-8-16,4-1 0 16,2-1-1-16,3-1 0 15,4-1-1-15,4-1 2 16,1-2 1-16,5 0 3 15,2-2 5-15,5-3 3 16,2 0 1-16,4 1-2 0,-2-1-3 16,4 2-3-16,-7 1-5 15,4 2 0-15,-8 0 0 16,-2 2-1-16,-4 1 0 16,-6 11 0-16,-6 4 0 15,-8 13-1-15,-6 4 1 16,-14 13 0-16,-3-1-1 15,-8 11 1-15,0-10 0 0,-1 3 1 16,11-14 0-16,3-4-1 16,12-16 1-16,5-4-2 15,9-6 1-15,6-4-2 16,3-1 1-16,9-4-1 16,4-1 1-16,13-4-2 15,2 2 0-15,12-3-1 16,-5-2 1-16,12-2-1 15,-7-1 1-15,7-4 1 16,-10-1 1-16,6 1 0 16,-9 2 0-16,1 2-11 15,-8 6-15-15,-2 1-133 16,-11 1 28-16,-4 0-335 16</inkml:trace>
          <inkml:trace contextRef="#ctx0" brushRef="#br0" timeOffset="61340.424">8210 8919 185 0,'5'-19'169'0,"3"-6"-38"0,0 2-26 15,7-3-58-15,2 4-34 16,3-1-6-16,1 8-7 16,4 0-1-16,-3 8-1 15,4 6 0-15,-4 7 0 0,6 6-1 16,-1 3 2-1,11 8 1-15,-3 0-3 0,8 4-25 16,-6-4-13-16,1-5-88 16,-10-6 1-16,-3-2-188 15</inkml:trace>
          <inkml:trace contextRef="#ctx0" brushRef="#br0" timeOffset="61710.6815">8462 8444 399 0,'0'21'116'0,"0"11"21"0,-2-1-110 16,7 18-33-16,7 2-17 15,-4 17-6-15,1-1-4 16,-3 11-2-16,-1-10 3 0,-3 5-3 16,0-12-13-16,-2-3-57 15,0-16 8-15,-2-4-138 16</inkml:trace>
        </inkml:traceGroup>
        <inkml:traceGroup>
          <inkml:annotationXML>
            <emma:emma xmlns:emma="http://www.w3.org/2003/04/emma" version="1.0">
              <emma:interpretation id="{895AA92C-9B79-43B0-9F41-ECB836EB2B4F}" emma:medium="tactile" emma:mode="ink">
                <msink:context xmlns:msink="http://schemas.microsoft.com/ink/2010/main" type="inkWord" rotatedBoundingBox="16442,9834 19414,9016 19909,10813 16937,11631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6392.8038">12750 7481 420 0,'20'-35'126'0,"12"-10"27"0,6 4-120 16,8 1-14-16,-2 18-12 15,2 7-5-15,-4 15-3 16,2 14 0-16,-4 4 0 15,3 12 1-15,-4 5-1 16,-5 3 1-16,-10-5-1 0,-9 4 2 16,-14-13 0-16,-12 5 2 15,-11-4 0-15,-10 8-3 16,-1 2-5-16,-5 10-8 16,5-2-6-16,0 5-8 15,11-8 2-15,2 1 2 16,9-6 6-16,11 7 3 15,6-4 9-15,14 13 2 16,8-3 3-16,11 2-1 16,-1-8 2-16,5-6 4 15,-7-11 1-15,-2-7 0 16,-13-8 1-16,-3-1-2 16,-8-3-5-16,-11 1 0 15,-8 3 0-15,-12-2 1 16,-7 2 1-16,-20 3 8 15,-7 1 1-15,-22-3-4 16,1 1-11-16,-15-2-66 0,9-2-67 16,-11 9-13-16,17 3-160 15</inkml:trace>
          <inkml:trace contextRef="#ctx0" brushRef="#br0" timeOffset="67667.2132">12768 9027 431 0,'44'-17'145'16,"-4"4"3"-16,11-4-116 15,7 0-27-15,15-1-28 0,-5 2 23 16,17 1-2-16,-2-2 1 15,13-1 0-15,-6 1 1 16,14-3 1-16,-12-1 1 16,7-1 1-16,-12 4 1 15,7 3-1-15,-16 3 0 16,14 2-1-16,-13 5 1 16,8 2 0-16,-14 3 0 0,3 0-8 15,-20 2-11-15,-2-1-74 16,-23 8-64-16,-9 1-12 15,-21 6-163-15</inkml:trace>
          <inkml:trace contextRef="#ctx0" brushRef="#br0" timeOffset="67142.54">13801 7582 306 0,'-18'35'87'0,"-2"5"3"0,5-2-108 16,2 4-25-16,1-3-9 15,-1 6 13-15,0-5 33 16,1 5 46-16,5-5 26 0,6 3 7 15,4-8-13-15,9 3-13 16,4-6-26-16,11-4-2 16,-1-7-4-16,9-1-1 15,-2-8-4-15,7-9 0 16,-7-4-5 0,7-13 0-16,-3-6 4 0,4-16 4 15,-6-6 5-15,7-17-2 16,-6-1-1-16,1-13 2 15,-7 8-3-15,-6-11-2 16,-7 14 2-16,-12-4-1 16,-10 16-6-16,-13 4-3 15,-7 14-5-15,-15 5-4 16,-3 17-4-16,-10 10-6 16,3 12-2-16,-7 8-7 15,9 3-8-15,-5 10-132 0,8 4 38 16,-6 8-342-16</inkml:trace>
          <inkml:trace contextRef="#ctx0" brushRef="#br0" timeOffset="65533.725">11434 8864 454 0,'-9'18'147'0,"4"-8"23"16,7-5-117-16,13-3-42 16,10-2-4-16,7-4-4 0,11 4-5 15,0 7 1-15,12 1-6 16,-4 2-5-16,14 14-12 15,-5-1-12-15,11 8-50 16,-8 4-49-16,10 7-22 16,-15-12-48-16,4-4 26 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3:51.6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D637CC0-9DBC-4A34-886B-5BF7394A93E7}" emma:medium="tactile" emma:mode="ink">
          <msink:context xmlns:msink="http://schemas.microsoft.com/ink/2010/main" type="writingRegion" rotatedBoundingBox="17317,11933 25819,7021 29008,12540 20506,17452"/>
        </emma:interpretation>
      </emma:emma>
    </inkml:annotationXML>
    <inkml:traceGroup>
      <inkml:annotationXML>
        <emma:emma xmlns:emma="http://www.w3.org/2003/04/emma" version="1.0">
          <emma:interpretation id="{CB4E442C-6C6B-41DA-8254-26CF56A2B01E}" emma:medium="tactile" emma:mode="ink">
            <msink:context xmlns:msink="http://schemas.microsoft.com/ink/2010/main" type="paragraph" rotatedBoundingBox="17317,11933 22758,8790 23927,10814 18487,13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A6B516-1C2B-4F2B-BBE7-42239F2CC5CD}" emma:medium="tactile" emma:mode="ink">
              <msink:context xmlns:msink="http://schemas.microsoft.com/ink/2010/main" type="line" rotatedBoundingBox="17317,11933 22758,8790 23927,10814 18487,13958"/>
            </emma:interpretation>
          </emma:emma>
        </inkml:annotationXML>
        <inkml:traceGroup>
          <inkml:annotationXML>
            <emma:emma xmlns:emma="http://www.w3.org/2003/04/emma" version="1.0">
              <emma:interpretation id="{1F9B58DE-C6BC-4810-B316-FBA7F87C54A1}" emma:medium="tactile" emma:mode="ink">
                <msink:context xmlns:msink="http://schemas.microsoft.com/ink/2010/main" type="inkWord" rotatedBoundingBox="17546,12329 19485,11209 20425,12837 18486,139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13657 9794 211 0,'1'-12'140'0,"-1"-1"-22"15,-3-4-41-15,0-3-36 16,-6 2-25-16,-4 0 0 15,-3 3-4-15,-9 5-3 16,-2 6-3-16,-6 6 0 16,-2 6-2-16,-5 11 1 15,5 4 0-15,-11 7 0 16,8 0-3-16,-6 9-1 16,6-2 0-16,0 9 0 15,10 1-1-15,1 9-1 16,9-3 1-16,6 4-1 15,7-11 1-15,7 1-1 16,10-14 1-16,6 0 1 16,5-11 1-16,9-9 4 0,-2-15 2 15,8-12 2-15,0-18 0 16,7-16-1-16,-5-7-5 16,6-13-1-16,-8 7-1 15,-1-2-1-15,-9 16-1 16,-6 7 3-16,-9 19 0 15,-5 6 4-15,-4 13 1 16,-4 12 0-16,-4 12-2 16,-4 21-1-16,-2 10-3 0,-3 31-1 15,-2 8 0-15,-5 31 1 16,0-1-1-16,-5 30 0 16,-2-11 1-16,-7 25-1 15,2-19-1-15,-4 18 0 16,1-24 0-16,-2 7-1 15,9-32-1-15,-2-3-1 16,10-29-4-16,2-7-5 16,8-34-8-16,0-13-82 15,5-24-50-15,0-20-15 16,3-18-146-16</inkml:trace>
          <inkml:trace contextRef="#ctx0" brushRef="#br0" timeOffset="938.809">13876 9334 393 0,'-4'20'140'0,"-2"-7"13"15,-6-5-102-15,7-1-33 16,4-2-14-16,4-2-2 16,4 0-3-16,6-6-1 15,3-2 2-15,9-5 0 16,0-1 4-16,5-4 2 16,-3 1 2-16,4 3 3 15,-3-3 1-15,6 1-2 0,-8 0-3 16,2 1-2-16,-8 2-4 15,-1 2-5-15,-6 3-5 16,-3 2-6-16,-7 6 0 16,-3 7 1-16,-3 5 4 15,-9 6 3-15,2 6 6 16,-3 8 1-16,0-5 1 16,-1 6-1-16,6-1 0 15,3 7 0-15,7-4-1 16,8 5 1-16,6-1 0 0,8 6 2 15,-1-12 2-15,5 2 4 16,-3-11-1-16,2-5 3 16,-6-9 0-16,-1-3 0 15,-3-7-4-15,-6-1 0 16,-6-1-1-16,-3-1-2 16,-5 0-1-16,-14 5-5 15,-5 2-3-15,-17 6-8 16,-10 4-1-16,-14 6-3 15,2-1-1-15,-7 4-18 16,10-2-27-16,-4 4-85 16,9-2-1-16,-3 4-194 15</inkml:trace>
        </inkml:traceGroup>
        <inkml:traceGroup>
          <inkml:annotationXML>
            <emma:emma xmlns:emma="http://www.w3.org/2003/04/emma" version="1.0">
              <emma:interpretation id="{BBABB9D2-7C0D-40D9-A9C9-BDC8B85AC9AC}" emma:medium="tactile" emma:mode="ink">
                <msink:context xmlns:msink="http://schemas.microsoft.com/ink/2010/main" type="inkWord" rotatedBoundingBox="20199,10268 22758,8790 23906,10777 21347,12255"/>
              </emma:interpretation>
            </emma:emma>
          </inkml:annotationXML>
          <inkml:trace contextRef="#ctx0" brushRef="#br0" timeOffset="2807.3912">16771 7541 243 0,'-13'0'164'0,"-2"0"-27"0,-5 0-25 15,2 0-89-15,-4 3-7 16,1 0-7-16,-3 9-1 16,6 1-3-16,-7 4 1 15,5-2-3-15,-3 6-7 16,0-1-5-16,-7 9-2 15,5 0 0-15,-2 8 2 16,7-4 7-16,5 5 6 16,11-6 2-16,2 4 0 15,10-2-1-15,12 2-1 16,3-4-3-16,12 3-1 16,0-7 0-16,8-3-2 15,-6-4 0-15,3-3-2 0,-11-6 0 16,1-2 1-16,-10-5 1 15,-3-5 4-15,-7-3 6 16,-2 1 9-16,-6 0 4 16,-11 4 1-16,-7 1-3 15,-16 9-5-15,-4 3-7 16,-17 8-6-16,1 4-2 0,-8 11-6 16,7-2-1-1,-6 8-4-15,9-8-4 0,-7 6-3 16,12-9-16-16,-3 0-21 15,9-8-18-15,-1-3-70 16,8-9 1-16,2-8-141 16</inkml:trace>
          <inkml:trace contextRef="#ctx0" brushRef="#br0" timeOffset="3651.1306">17751 7501 492 0,'-5'0'129'0,"-4"2"28"0,-1-4-152 0,-3 2-85 16,0 5-79-16,-7 6 5 15,0 8 16-15,-8 12 69 16,3 7 102-16,-5 14 98 16,2-2 2-16,-6 11-6 15,8-1-57-15,-6 11-29 16,6-4-29-16,3 11-6 15,4-9-7 1,3 5-7-16,6-15-2 0,5 4-2 16,3-15 2-16,7-3 1 15,3-10 5-15,9-3 5 16,1-16 4-16,17-4 7 16,2-10 3-16,12-14 3 15,6-11-3-15,12-19-1 16,-9-8-7-16,5-18-4 15,-10 2-1-15,2-15 1 0,-12 8-1 16,-5-12 0-16,-13 9 0 16,-10-7-4-16,-13 18-7 15,-17-2-25-15,-10 21-47 16,-13 4-65-16,-4 16-7 16,-8 4-59-16,4 19 67 15</inkml:trace>
          <inkml:trace contextRef="#ctx0" brushRef="#br0" timeOffset="3255.0296">16638 7210 552 0,'10'25'123'0,"8"10"47"0,4 0-164 16,10 10-21-16,-1-4-15 15,6 1-17-15,-4-12-7 16,5-2-2-16,-3-11 18 0,5-8 24 16,-4-7 26-16,9-7 13 15,-3-5 4-15,9-6 0 16,-3-8-15-16,10-11-10 15,-6-3-14 1,4-7-77-16,-11 1-57 0,2-1-14 16,-13 13-152-16</inkml:trace>
          <inkml:trace contextRef="#ctx0" brushRef="#br0" timeOffset="2085.2744">15551 8582 437 0,'2'39'113'0,"-4"1"31"15,4 3-142-15,3-3-42 16,-2 5-14-16,0-3-1 15,-3 4 10-15,-2-4 28 0,-1 2 26 16,-3 1 12-16,-1 7-10 16,-3-6-19-16,0 11-79 15,-3-9-23-15,1 3-30 16,4-14-40 0</inkml:trace>
          <inkml:trace contextRef="#ctx0" brushRef="#br0" timeOffset="1810.5863">15340 8922 351 0,'-5'7'130'0,"-2"-4"9"0,6 0-92 16,-3-1-28-16,4-2-15 15,4 0-4-15,-1 2-3 16,5 1 0-16,2 4 1 15,7 1 0-15,1-2 1 16,9 1 1-16,1-2 1 0,10-7-6 16,0-4-2-16,10-11-4 15,-3-6-13 1,10-10-77-16,-5 0-30 0,5-9-24 16,-7 4-90-16</inkml:trace>
          <inkml:trace contextRef="#ctx0" brushRef="#br0" timeOffset="5368.5697">16149 8995 230 0,'0'-2'164'0,"1"4"-32"15,-2 0-47-15,1-2-46 16,0 1-36-16,-2 3-3 15,4-1-3-15,-2-1 1 16,0-1 1-16,1-1 1 0,-1 0 0 16,5 2 5-16,2 0 2 15,6-1 3-15,7-2 4 16,12-1 4-16,4-5-2 16,21-4 3-1,6-3-5-15,23-1 0 0,0 1-6 16,19-3-1-16,-9 5-5 15,19-1-1-15,-12 0 0 16,14-4-1-16,-14 7 0 16,10-3 1-16,-21 5-1 15,1 9 0-15,-19 8 1 0,-1 4-1 16,-18 8 1-16,-2 8-2 16,-15 1-3-16,-3 3-1 15,-10-5-1-15,-3 0-1 16,-7-6 1-16,-4-4-3 15,-2-6-2-15,-8 1-11 16,-4-3-23-16,-7 5-104 16,-7 0 4-16,-12 5-54 15,-5 0 23-15</inkml:trace>
        </inkml:traceGroup>
      </inkml:traceGroup>
    </inkml:traceGroup>
    <inkml:traceGroup>
      <inkml:annotationXML>
        <emma:emma xmlns:emma="http://www.w3.org/2003/04/emma" version="1.0">
          <emma:interpretation id="{274B4919-5C61-43D9-AB9C-4D21BD6358D1}" emma:medium="tactile" emma:mode="ink">
            <msink:context xmlns:msink="http://schemas.microsoft.com/ink/2010/main" type="paragraph" rotatedBoundingBox="21174,12005 26989,8986 28946,12754 23130,157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ADC600-3CC4-4EAE-9D42-BF732BD11EE8}" emma:medium="tactile" emma:mode="ink">
              <msink:context xmlns:msink="http://schemas.microsoft.com/ink/2010/main" type="line" rotatedBoundingBox="21174,12005 26989,8986 27940,10818 22125,13837"/>
            </emma:interpretation>
          </emma:emma>
        </inkml:annotationXML>
        <inkml:traceGroup>
          <inkml:annotationXML>
            <emma:emma xmlns:emma="http://www.w3.org/2003/04/emma" version="1.0">
              <emma:interpretation id="{0A86D62A-2168-444C-999E-91719796C15A}" emma:medium="tactile" emma:mode="ink">
                <msink:context xmlns:msink="http://schemas.microsoft.com/ink/2010/main" type="inkWord" rotatedBoundingBox="21310,12267 24396,10666 25210,12235 22125,138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53.388">17096 9712 356 0,'4'-20'117'0,"-8"7"21"15,-4 3-97-15,-5 8-28 16,-4 6-17-16,-8 12-8 16,-3 6-7-16,-12 11-1 15,-1 2 9-15,-7 10 11 16,0-2 2-16,-11 12 4 16,8-2 3-16,-9 15 1 0,9-2 1 15,-4 14 3 1,15-9-1-16,4 7-2 0,19-10-3 15,12 1-4-15,13-16-3 16,11-2-2-16,4-14 0 16,10-12-1-16,-1-16 0 15,7-18 1-15,1-16 2 16,7-27-1-16,-4-8 2 16,7-29-2-16,-7 2-1 15,3-19 0-15,-7 12 0 16,-1-8 3-16,-7 23 1 0,-3-3 2 15,-4 26 2-15,-4 8 2 16,-7 19-1-16,-5 11-2 16,-4 12-3-16,-4 14 1 15,-5 15-4-15,-9 20 1 16,-2 12 1-16,-6 26 4 16,-1 6-1-16,-4 32 2 15,7 7-1-15,-1 37 0 16,7-4-6-16,-4 32-1 15,7-21-1-15,-4 11 1 16,3-39 0-16,-3 0 1 16,3-43 0-16,3-6-6 15,0-28-5-15,3-5-29 16,2-21-43-16,-1-7-68 16,2-19-15-16,-2-21-132 15</inkml:trace>
          <inkml:trace contextRef="#ctx0" brushRef="#br0" timeOffset="6678.4315">17663 9448 431 0,'3'-5'105'0,"-3"-10"34"15,-2 2-122-15,2-2-17 16,2 8-4-16,-4 6 1 15,-4 9-1-15,-8 10-1 16,-6 9 2-16,-6 9 3 16,-4 4 0-16,-8 7 2 0,0-6 2 15,-7 6 3 1,8-11 1-16,2 4 2 0,12-8 0 16,5-4 1-16,8-8-1 15,12 1-1-15,4-6-3 16,14-1-1-16,7-6-3 15,16 0-4-15,2-5-2 16,11-4-6-16,-4-2-6 16,7-4-6-16,-6-1-2 15,6-7-22-15,-10-2 2 0,6-8-11 16,-10 0-7-16,1-6-8 16,-12-1 10-16,-1-6-36 15,-12 6 12-15,-2-6-77 16</inkml:trace>
          <inkml:trace contextRef="#ctx0" brushRef="#br0" timeOffset="7047.7562">17883 9465 356 0,'-20'36'130'0,"-1"17"14"15,3 7-93-15,3 20-27 16,5-2-17-16,0 20-17 15,1-5-19-15,3 13-42 16,1-13-30-16,1 3-40 16,3-23-27-16,-1-8-23 0</inkml:trace>
          <inkml:trace contextRef="#ctx0" brushRef="#br0" timeOffset="7531.8513">18813 9066 391 0,'-8'10'127'0,"-1"4"16"15,6-3-109-15,6 7-17 16,6 1-15-16,7 4 0 0,4-1-1 16,10-1 0-16,3-4-1 15,11-2 1-15,-1-5-2 16,10-4-4-16,-3-4-3 16,4-5-15-16,-10-4-14 15,0-6-32-15,-12-4-27 16,-2-9-39-1,-14-3-16-15,-2-9-42 0</inkml:trace>
          <inkml:trace contextRef="#ctx0" brushRef="#br0" timeOffset="7554.7957">19177 8877 432 0,'-19'57'100'0,"-7"22"38"16,4 1-130-16,-1 21-7 16,3-6-10-16,-2 14-61 15,6-12-67-15,-6 9-3 16,7-23-182-16</inkml:trace>
        </inkml:traceGroup>
        <inkml:traceGroup>
          <inkml:annotationXML>
            <emma:emma xmlns:emma="http://www.w3.org/2003/04/emma" version="1.0">
              <emma:interpretation id="{E82D93AD-D64E-473F-BAAD-5A6A5ED7C6CB}" emma:medium="tactile" emma:mode="ink">
                <msink:context xmlns:msink="http://schemas.microsoft.com/ink/2010/main" type="inkWord" rotatedBoundingBox="24483,10287 26989,8986 27939,10815 25433,12116"/>
              </emma:interpretation>
              <emma:one-of disjunction-type="recognition" id="oneOf2">
                <emma:interpretation id="interp2" emma:lang="" emma:confidence="0">
                  <emma:literal>50</emma:literal>
                </emma:interpretation>
                <emma:interpretation id="interp3" emma:lang="" emma:confidence="0">
                  <emma:literal>5,0</emma:literal>
                </emma:interpretation>
                <emma:interpretation id="interp4" emma:lang="" emma:confidence="0">
                  <emma:literal>550</emma:literal>
                </emma:interpretation>
                <emma:interpretation id="interp5" emma:lang="" emma:confidence="0">
                  <emma:literal>5&lt;0</emma:literal>
                </emma:interpretation>
                <emma:interpretation id="interp6" emma:lang="" emma:confidence="0">
                  <emma:literal>*50</emma:literal>
                </emma:interpretation>
              </emma:one-of>
            </emma:emma>
          </inkml:annotationXML>
          <inkml:trace contextRef="#ctx0" brushRef="#br0" timeOffset="9301.204">19723 9334 437 0,'13'11'124'0,"7"-4"31"16,3-5-120-16,17-2-23 15,10 0-4-15,13-4-5 16,-2 1-4-16,21-2-1 15,-3 0-1-15,24-2-2 16,0 2 0-16,23-5 2 16,-4-1 3-16,24-3 1 15,-12-4 4-15,17-2 0 16,-20 5-3-16,11 4-6 16,-33 4-8-16,-3 7-52 15,-28 5-90-15,-8 5 6 16,-30-2-237-16</inkml:trace>
          <inkml:trace contextRef="#ctx0" brushRef="#br0" timeOffset="8366.6427">20652 7496 485 0,'5'-10'117'0,"-3"2"37"16,-7 4-141-16,2 3-26 15,-2 7-12-15,-8 11-4 16,-6 8 1-16,-7 11 4 15,-6 7 10-15,-6 12 13 16,0 0 3-16,-5 8 5 16,4-3 2-16,0 6 8 15,4-6 2-15,8 11 0 16,9-12-2-16,15 7-1 16,8-10-8-16,16 7-4 15,2-11-2-15,11 6-4 16,-5-10-1-16,5 4-2 0,-8-9 1 15,-1 2 1-15,-8-4 1 16,-6 11 2-16,-9-8 2 16,-7 8 2-16,-7-7 2 15,-6-2 7-15,-3-13 3 16,-11-2 0-16,2-10-3 16,-18-3-1-16,-5-8-10 0,-15-5-11 15,0-6-6 1,-12-12-20-16,14-9-21 0,-1-15-106 15,14-8 16-15,10-22-250 16</inkml:trace>
          <inkml:trace contextRef="#ctx0" brushRef="#br0" timeOffset="8381.7284">20403 7692 562 0,'15'6'126'0,"7"1"53"15,1-4-164-15,17 4-17 0,8 3-5 16,12 3-19-16,-2-3-14 15,13-1-90-15,-4-8-43 16,8-6-21-16,-11-6-115 16</inkml:trace>
          <inkml:trace contextRef="#ctx0" brushRef="#br0" timeOffset="8860.7732">21378 7632 463 0,'-33'18'142'0,"-5"2"22"0,-9 20-128 16,6 12-59-16,-4 31-9 16,2 13-5-16,-1 23-29 15,8-6-5-15,1 15-9 16,13-15-3-16,8 15-1 16,9-20 30-16,13-2 41 15,10-26 26-15,17-16 29 0,6-34 21 16,18-23 16-16,4-22-20 15,16-30 2-15,-1-18-14 16,17-28-11-16,-10-9-17 16,14-26-3-16,-14 3-9 0,5-20-3 15,-19 14-3-15,-10-14 0 16,-22 24 0-16,-16-3 5 16,-25 33 2-16,-26 2 0 15,-15 24-1-15,-27 7-2 16,-8 21-18-16,-23 18-45 15,6 26-59-15,-21 29-33 16,13 22-49-16,-25 24-8 16</inkml:trace>
        </inkml:traceGroup>
      </inkml:traceGroup>
      <inkml:traceGroup>
        <inkml:annotationXML>
          <emma:emma xmlns:emma="http://www.w3.org/2003/04/emma" version="1.0">
            <emma:interpretation id="{60377428-9989-46DE-88F0-118AA74E8E25}" emma:medium="tactile" emma:mode="ink">
              <msink:context xmlns:msink="http://schemas.microsoft.com/ink/2010/main" type="line" rotatedBoundingBox="24974,13493 27025,11270 27949,12124 25898,14346"/>
            </emma:interpretation>
          </emma:emma>
        </inkml:annotationXML>
        <inkml:traceGroup>
          <inkml:annotationXML>
            <emma:emma xmlns:emma="http://www.w3.org/2003/04/emma" version="1.0">
              <emma:interpretation id="{14E03645-FDB7-45BF-8E4C-EDEA667C7333}" emma:medium="tactile" emma:mode="ink">
                <msink:context xmlns:msink="http://schemas.microsoft.com/ink/2010/main" type="inkWord" rotatedBoundingBox="24974,13493 27025,11270 27949,12124 25898,14346"/>
              </emma:interpretation>
              <emma:one-of disjunction-type="recognition" id="oneOf3">
                <emma:interpretation id="interp7" emma:lang="" emma:confidence="0">
                  <emma:literal>§</emma:literal>
                </emma:interpretation>
                <emma:interpretation id="interp8" emma:lang="" emma:confidence="0">
                  <emma:literal>¥</emma:literal>
                </emma:interpretation>
                <emma:interpretation id="interp9" emma:lang="" emma:confidence="0">
                  <emma:literal>?</emma:literal>
                </emma:interpretation>
                <emma:interpretation id="interp10" emma:lang="" emma:confidence="0">
                  <emma:literal>€</emma:literal>
                </emma:interpretation>
                <emma:interpretation id="interp11" emma:lang="" emma:confidence="0">
                  <emma:literal>ä</emma:literal>
                </emma:interpretation>
              </emma:one-of>
            </emma:emma>
          </inkml:annotationXML>
          <inkml:trace contextRef="#ctx0" brushRef="#br0" timeOffset="10341.1201">20647 10572 335 0,'-1'-15'173'16,"-6"5"-18"-16,-3-1-58 0,4 6-106 15,-9 5-12-15,-4 5-6 16,-11 10-3-16,-4 3 8 16,-11 10 9-16,3 0 13 15,-11 14 7-15,5-1 6 16,-2 14 3-16,9 0-1 16,3 10 2-16,14-6-3 15,16 9-4-15,11-10-3 0,19 2-9 16,8-13-5-16,15-16-2 15,1-22-2-15,12-28-1 16,-5-22 1-16,10-29 5 16,-4-8 2-16,4-22 4 15,-7 6 3-15,5-14 5 16,-11 15-1-16,2-7 3 16,-12 22 0-16,-4 4 0 15,-11 22-2-15,-5 14 0 16,-10 21-3-16,-3 21 0 15,-9 21 0-15,-3 29 2 16,-2 16 1-16,-8 38 2 16,-3 3-3-16,-9 42-3 15,4 1-7-15,-8 37-4 16,2-10-6-16,-4 30 0 16,5-30 2-16,-7 2 4 0,5-44 4 15,-1-16-8-15,4-47-21 16,-1-21-114-16,5-35 20 15,1-17-291-15</inkml:trace>
          <inkml:trace contextRef="#ctx0" brushRef="#br0" timeOffset="10609.5323">21580 9923 521 0,'-8'30'109'0,"-5"5"49"16,1-4-158-16,-3 2-5 0,0-1 0 15,-5 1-1-15,4-5 0 16,-2 1 1-16,4-6 1 16,3 3 0-16,2-6 1 15,9 5 3-15,5-5 3 16,12 3 0-16,5-4 1 15,9-1-1-15,2-5-2 16,9 4 0-16,-6-4 0 16,4 7-1-16,-10 2 0 0,0 6 0 15,-13 0-1 1,-7 7 1-16,-12-3-1 0,-10 7 2 16,-4 1 0-16,-8 2 3 15,-4-9-1-15,-8 3-2 16,1-11-5-16,-17-6-9 15,4-6-11-15,-13-10-10 16,3-11-26-16,-7-17-89 16,15-10 19-16,0-16-229 15</inkml:trace>
          <inkml:trace contextRef="#ctx0" brushRef="#br0" timeOffset="10984.5923">21496 9691 470 0,'48'20'166'0,"23"-9"22"0,-4-6-119 16,31 2-45-16,5-2-20 15,18 8-29-15,-15 7-17 16,7 10-147-16,-28-2 25 15,-9 4-336-15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4:11.1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522-2 200 0,'15'6'55'0,"7"6"15"15,1-1-58-15,14 9-2 16,1 2-5-16,10 6-4 16,-6-5 0-16,4 9-1 15,-9-9 0-15,-1 0 0 16,-9-3-1-16,-4-1 1 16,-10-6 2-16,-6 5 9 15,-7 4 1-15,-10 3 5 16,-8 8-1-16,-12 10 2 15,-7 0-7-15,-16 10-4 16,0 0-2-16,-13 12-1 0,2-5-4 16,-7 15 1-16,6-11-1 15,-3 11 0-15,10-12 0 16,0 9 0-16,13-14 0 16,4-2 2-16,16-18 1 15,7-4-2-15,11-16 1 16,7-3-2-16,8-7-1 15,7-3 5-15,0 0 3 0,12-2 6 16,1-4 0-16,10-4 1 16,2-4-5-16,11 3-2 15,-1-4-5-15,7 0 0 16,-4 5-2-16,3 3 0 16,-9 0 0-16,-2 2 0 15,-12 2 0-15,-7 0 0 16,-9-1 1-16,-7 1 0 15,-5 5 0-15,-4 1 1 16,-1 5 0-16,-6 7 0 16,-2 7 0-16,-14 8-1 15,-5 6 0-15,-14 12-2 16,-2 4 0-16,-17 8 0 16,5-6 1-16,-10 1 0 15,9-12 2-15,-5-5 3 0,11-13-1 16,0-7 0-16,12-11 0 15,3-9-2 1,8-8-2-16,6-13-2 0,6-8-1 16,3-23 0-16,7-12 0 15,10-22 1-15,2-2 2 16,14-26-1-16,3 5 1 16,7-25-3-16,-3 6-1 0,7-21-3 15,-6 17-3-15,7-12-5 16,-1 23-1-16,8-5-1 15,-5 25 3-15,0 10 3 16,-9 30 5-16,-4 13-1 16,-12 25 3-16,-7 18 4 15,-6 19 2-15,-6 28 1 16,-6 16 4-16,-4 34 0 16,-3 14-5-16,-2 38-1 15,3-6 0-15,-4 21 1 16,5-17 1-16,1 2 2 15,2-34 0-15,3-5 2 16,3-28 0-16,3 0 1 16,1-22-1-16,6-8-2 15,1-19-2-15,4-11-1 16,3-15 0-16,3-18 3 16,2-12 2-16,5-28 2 0,2-17-1 15,7-31-1-15,0-6-4 16,4-30-2-16,-3 6-2 15,1-21-4-15,-8 21-3 16,4-13-5-16,-7 28 0 16,3 1 0-16,-5 30 3 15,1 16 1-15,-8 31 1 16,-1 16 2-16,-5 30 0 16,-3 30 5-16,-4 21 4 15,2 38 7-15,0 20 1 0,7 49-1 16,5 5-4-16,4 31-1 15,1-22-4-15,-4-8-1 16,-5-52 1-16,-6-29-1 16,-4-48-1-16,4-20 0 15,5-24 0-15,4-19 1 16,4-17 1-16,7-31 1 16,-2-15-2-16,6-30-1 15,-2 0-1-15,0-24 0 16,-4 9 1-16,0-15 0 15,-3 20 0-15,1-6-8 16,-3 24-1-16,3 11-1 16,-3 32 1-16,-5 12 0 15,-6 30 10-15,-6 30 3 0,-5 20 0 16,-1 32 5-16,0 19 2 16,4 45 4-1,3 5 0-15,2 40-1 0,3-3-3 16,-3 31-4-16,-4-26-5 15,-4-5 0-15,-4-47 2 16,-4-25 1-16,2-51 2 16,3-24-4-16,1-26-6 15,8-26-9-15,1-19-6 0,3-28-3 16,0-13 3-16,4-20 7 16,-2 1 7-16,1-20 5 15,1 13 4-15,1-26 0 16,-1 13-1-16,5-6 0 15,-4 30-2-15,4 5-1 16,-2 36-1-16,0 18-6 16,-5 31 1-16,-7 24 4 15,-8 29 4-15,-3 36 6 16,-4 21 9-16,-3 47 1 16,3 11-3-16,9 45-4 15,5-3-6-15,6 32-17 16,5-32-15-16,1-4-7 15,-3-61 3-15,-2-31 12 16,-4-55 12-16,-2-30-12 0,0-29 1 16,6-19-11-1,1-15-19-15,8-26-5 0,4-12 24 16,6-28 11-16,-2 1 13 16,3-23 13-16,-8 5 14 15,1-21 11-15,-9 15 1 16,-1-16 0-16,-6 17-7 15,-2 4-1-15,-6 34-3 16,-6 14 8-16,-2 38 0 16,-12 20 2-16,-1 28-4 15,-12 20-8-15,2 14-13 0,-10 23-4 16,7 8-3-16,-6 23-1 16,9 3 0-1,-5 25 0-15,8-8-1 0,-3 12 1 16,8-17 1-16,-7-7 0 15,6-26 2-15,-1-12 3 16,6-25 1-16,-4-13 0 16,11-17-2-16,4-18-10 15,7-18-5-15,2-27-7 16,4-13-2-16,0-31-6 16,1-6 4-16,-6-23 0 15,-3 9 5-15,-5-9 0 16,-2 23 5-16,-6 2 3 0,-2 29 3 15,-5 6 4-15,1 21 5 16,-6 11 9-16,3 17 5 16,-1 18 2-16,6 17-3 15,-1 21-4-15,5 13-6 16,1 28-4-16,4 10-3 16,-4 40 0-16,4 8 1 15,-3 35 1-15,-1-5 1 16,4 26 0-16,6-32-3 15,9 1-8-15,9-42-7 16,11-21-24-16,5-44-3 16,4-31 5-16,-3-31 8 0,7-31 10 15,-5-15 26-15,5-29 7 16,0-5-1-16,10-27-1 16,-4 6-3-16,9-19-3 15,-3 15-5-15,4-12 0 16,-8 24 0-16,4 2 0 15,-9 26-1-15,-1 6 3 16,-9 31 1-16,2 7 3 16,-9 18 6-16,-1 19 12 15,0 19 1-15,0 23 1 16,-2 18-3-16,6 36-5 16,1 13-11-16,6 34-4 15,1-2-3-15,-1 20-1 0,-7-21 0 16,-4-7 0-1,-7-39 1-15,-7-21 0 0,1-38 2 16,-2-15 0-16,0-23-3 16,-2-20-2-16,2-14-2 15,-1-33-4-15,-2-16-2 16,6-30-1-16,0 4 2 0,7-19-1 16,0 15 3-1,5-10 2-15,0 20 3 16,3-6-2-16,-1 22 0 0,1 9 1 15,0 30-1-15,1 17 3 16,-8 27 6-16,3 28 9 16,-6 20 4-16,-2 44 4 15,-4 14-1-15,-2 39-3 16,0 5-10-16,-3 31-5 16,-2-20-6-16,0 4-1 15,2-40-1-15,-2-25-18 16,6-46-5-16,4-22-8 15,3-33-3-15,2-20-14 16,0-11 6-16,0-32-3 16,-3-10 8-16,0-25 3 15,-7 3 15-15,1-10 26 16,-4 19 18-16,-4 1 15 16,-6 22 9-16,-4 10 14 15,-2 23-8-15,-8 17-5 0,-1 22-13 16,-9 24-6-16,1 13-16 15,-12 22-3-15,1 10-4 16,-6 19-2-16,6-3-1 16,-1 14 0-16,13-10-1 15,9 2-4-15,13-20-3 16,13 1-8-16,13-18-2 16,12 5-18-16,8-13-6 15,5-4-13-15,-1-17 7 16,1-19 6-16,-7-20 18 0,4-15 9 15,-6-8-1-15,4-9-23 16,-3 2-2-16,13-6-68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7:33.53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269 101 416 0,'-53'-22'93'0,"3"-3"40"0,12 5-122 16,14 2-9-16,17 5-5 16,11 3-4-16,9 8-8 15,14 5 2-15,5 5 2 16,14 9 4-16,-1 1 6 15,20 5 7-15,0-2 0 0,14-2 6 16,0-7 1-16,18-2 4 16,-4-9 0-16,26 1 0 15,-2-6-2-15,26 4-5 16,-11 1-4-16,30 3-3 16,-20-2-1-16,23 7-4 15,-18-5 2-15,20 3-1 16,-22 5 1-16,17 6-1 15,-25-3 0-15,13 2 0 16,-23-1 1-16,9-5 0 16,-25-7 0-16,11 2 1 15,-26-5 0-15,-1 2 1 16,-23 0-1-16,-6 5 0 16,-20-4 1-16,-11 2 0 15,-14-3 2-15,-11 3 4 16,-15-2 0-16,-17 3 1 15,-11 4-1-15,-26 0-2 0,-12 3-5 16,-27 0 0-16,-3-2 1 16,-24 0-1-16,7-2-1 15,-23-1 1-15,15-5-1 16,-23 1-3-16,17-4 0 16,-25-4 0-16,17 0 0 15,-23 0 1-15,22-1 2 16,-19 0 0-16,25-1 0 0,-12 2-1 15,25 5 0-15,-10 5-4 16,22 3-3-16,-2 9-4 16,25 1-1-16,10 0-1 15,25-2 3-15,18-4-11 16,21-3-2-16,19-1-1 16,15 0 2-16,23-1 6 15,11-2 14-15,32-1 12 16,10-4 3-16,31-1 2 15,-2 2-4-15,30 2-1 16,-8 2-2-16,29 5 0 16,-20-2-3-16,26 3 1 15,-15 2-1-15,14 4 0 16,-29 0 1-16,11 6 6 16,-36-1 2-16,3-2 3 15,-33-2 0-15,-1 2-1 0,-29-3-5 16,-9 0-2-16,-24 3-3 15,-14 5 1-15,-20-4 0 16,-16 7 1-16,-14-1-1 16,-27 4 1-16,-11-4-2 15,-30 5-2-15,-6-5-1 16,-29 3-1-16,1-4 1 0,-26 0-1 16,10-6 1-1,-22-1-1-15,15-5 0 16,-24-3 0-16,21-3-1 0,-23-4 0 15,19-6-1-15,-14-4 0 16,31-3-1-16,-16-8 0 16,25-1 0-16,-11-5 0 15,27 1 1-15,-9-4-2 16,30 5-1-16,5-3-4 16,29 4-2-16,11-1-5 15,22 3 0-15,15 1-5 16,16 5 3-16,13 3 0 15,12 2 4-15,21-1 2 16,9 2 6-16,31 0 3 16,8-1 2-16,26 5 1 15,-1 3-1-15,27 5 1 16,-11 2 0-16,26 7 2 0,-17 0 2 16,30 3 3-1,-16-1 1-15,24 2 1 0,-20-2-3 16,26 4 0-16,-20-2-2 15,15 3 2-15,-26-2-1 16,17 0 1-16,-29-8 0 16,10 2 1-16,-29-5-1 15,3-1 0-15,-25 0 0 16,-1 1 0-16,-26-1-3 16,-5 0-1-16,-21-1-2 0,-10-2-2 15,-19-2-2-15,-9 2-4 16,-15-1-5-16,-16 4-18 15,-13 1-28-15,-20 6-98 16,-11-2 9-16,-17 1-232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26.8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735641-E0FA-4AD7-8A23-39A1F049BA55}" emma:medium="tactile" emma:mode="ink">
          <msink:context xmlns:msink="http://schemas.microsoft.com/ink/2010/main" type="inkDrawing" rotatedBoundingBox="2546,15864 2711,1591 3134,1596 2969,15869" semanticType="callout" shapeName="Other">
            <msink:sourceLink direction="with" ref="{BC4E08F0-6359-4D18-AF1F-664BCECA7DC8}"/>
            <msink:sourceLink direction="with" ref="{0FC74DCF-DA7A-4EE6-A30E-F45A16411040}"/>
          </msink:context>
        </emma:interpretation>
      </emma:emma>
    </inkml:annotationXML>
    <inkml:trace contextRef="#ctx0" brushRef="#br0">486 49 198 0,'-18'-8'65'0,"-4"-7"12"0,6 3-54 0,-6 0-9 16,4 2-7-16,1 7-2 16,1 1 1-16,-6 7 4 15,5 2 4-15,-1 6 6 16,3 4 2-16,-1 3-1 16,4 0-3-16,0 6-5 15,2-2-5-15,-1-1-1 16,2-2 0-16,1 1-2 15,0-4 1-15,1 6 0 16,2-6-2-16,0 3 2 16,2-2-1-16,1 1 3 15,1-2 1-15,-1 8 1 16,0 3 0-16,-1 9 2 16,0 3-1-16,-2 12 0 15,0-1-3-15,-2 11 1 0,0-3-1 16,1 11 0-16,-1-4 1 15,-1 12-1-15,1-6-1 16,2 12-1-16,2-5-2 16,1 21-1-16,6-6 0 15,-3 22 0-15,3 0 0 16,-1 19 0-16,-3-10 0 16,-2 27 0-16,1-11-1 15,-1 26 0-15,-3-15 0 16,3 24-1-16,2-19 0 0,-1 20 0 15,1-24-1-15,0 24 0 16,0-24 0-16,-2 27 0 16,-1-21 1-16,-2 24-1 15,-2-18 0-15,-5 25 0 16,-1-25 1-16,0 26-1 16,1-19 0-16,1 21 0 15,2-21 0-15,3 18 0 16,-1-29 0-16,4 19 0 15,-1-23 0-15,1 23 0 16,1-22 0-16,4 32 1 16,3-16-1-16,0 29 0 15,0-25 0-15,0 30 1 16,-7-26 0-16,-1 20-1 16,-4-29 1-16,1 20-1 15,-3-28 0-15,4 20 0 0,2-30 0 16,8 17-1-16,3-29 1 15,6 19-1-15,2-22 0 16,1 17-1-16,-2-19 1 16,1 22 0-16,-2-20 0 15,-1 25 0-15,-3-20 0 16,-3 24 0-16,-1-21 0 16,-3 25 1-16,-3-26-1 15,2 18 1-15,-2-20 0 16,0 22 0-16,2-19 0 0,-2 24 1 15,0-17 0-15,0 15-1 16,1-23 1-16,-1 16 1 16,0-26-2-16,-1 13 1 15,1-21 0-15,-4 14-1 16,1-25 0-16,2 23 0 16,-4-20 0-16,-4 8 0 15,3-24-1-15,-3 7 1 16,1-30-1-16,0 5-2 15,1-18 0-15,0 6-2 16,2-13-3-16,0 5-5 16,0-11-2-16,0 7-6 15,2-9-3-15,2 5-28 16,1-9-49-16,0 6-29 0,1-16-30 16,1-4-37-16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37.9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C4E08F0-6359-4D18-AF1F-664BCECA7DC8}" emma:medium="tactile" emma:mode="ink">
          <msink:context xmlns:msink="http://schemas.microsoft.com/ink/2010/main" type="inkDrawing" rotatedBoundingBox="2632,15585 22797,16123 22782,16705 2616,16167" shapeName="Other">
            <msink:destinationLink direction="with" ref="{15735641-E0FA-4AD7-8A23-39A1F049BA55}"/>
            <msink:destinationLink direction="with" ref="{CEA34AAC-6876-4EB4-9BA9-C6B13E987385}"/>
            <msink:destinationLink direction="with" ref="{5A0EFEC0-D324-4864-B822-E60E697589C3}"/>
            <msink:destinationLink direction="with" ref="{A1A12CFD-DC11-4619-84C4-41FFEE6DE2B5}"/>
            <msink:destinationLink direction="with" ref="{EC4AE83B-A674-495F-9525-E1E36607722A}"/>
          </msink:context>
        </emma:interpretation>
      </emma:emma>
    </inkml:annotationXML>
    <inkml:trace contextRef="#ctx0" brushRef="#br0">141 0 249 0,'-16'1'80'0,"-2"6"22"15,1 0-67-15,-3 3-4 16,8 3-9-16,-2 4 1 15,0-3-10-15,1 5-3 16,6-3-4-16,1-2-2 16,2-6-1-16,8-1-3 15,2-2-1-15,8-4 0 16,4-2 0-16,5-4 2 16,5-2-1-16,7-5 2 15,0 2 0-15,8-3 0 16,0 3 0-16,6 0 0 0,-1 2 1 15,11 3 2-15,-5 2 1 16,14-1 0-16,0 6 1 16,16-4-1-16,-7 1-2 15,12 2 2-15,-9 3 0 16,10-3 1-16,-9 6 3 16,12 1 2-16,-8 0-1 15,18-1 0-15,-7 0 0 16,15-1-2-16,-10 1-1 15,17 3-2-15,-10 5-2 16,22 6 0-16,-7 6 0 0,19 8 0 16,-11 0 0-16,26 8-1 15,-20-2 0-15,26 6-1 16,-14-6 0-16,24 1-1 16,-17-12 0-16,32-7-1 15,-24-10 1-15,29-1 0 16,-19-5-1-16,33-1 1 15,-22 9-1-15,26 2 1 16,-17 1 0-16,37 5 1 16,-29 2-2-16,34-3 1 15,-19-7-1-15,32 1 0 16,-31-4 0-16,37-4-1 0,-27 1 0 16,28 4-1-1,-22-2 1-15,35 3 0 16,-34-3 1-16,43-2 0 0,-31-6 0 15,32-1 0-15,-25-4 0 16,38-1 0-16,-41 3 0 16,46 0 0-16,-35 1 0 15,40 1 1-15,-34 0 0 16,37-2 1-16,-38 0-1 16,39-5 1-16,-39-4-1 15,44-6 0-15,-36-3-1 0,41-10 1 16,-38 0-1-16,38-4 2 15,-42 6 0-15,38-1 3 16,-43 9 1-16,40-4 1 16,-40 6 0-16,38-1-2 15,-38 4-2-15,31-2-1 16,-38 6 0-16,32 3 2 16,-46 1 2-16,30 1 1 15,-35 4 2-15,19 2 3 16,-33-2 0-16,25 5 4 15,-43 2-1-15,25 4 2 16,-34 3-4-16,16 2 1 16,-37-2-4-16,18 2-1 15,-33-4-1-15,13 1-2 16,-33-5-2-16,12 1 0 16,-32-1-1-16,2-1-1 15,-27 1-1-15,2 0 2 0,-25 4-2 16,-1-2-1-16,-22 3 1 15,-7-1-1-15,-18-2-3 16,-6 0-6-16,-7-4-6 16,-7-4-9-16,-7 0-4 15,-3-1-12-15,-8 1-5 16,-5-2-82-16,-7 0-45 16,-12-3-18-16,-4-6-138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38.7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1A12CFD-DC11-4619-84C4-41FFEE6DE2B5}" emma:medium="tactile" emma:mode="ink">
          <msink:context xmlns:msink="http://schemas.microsoft.com/ink/2010/main" type="inkDrawing" rotatedBoundingBox="20518,16451 23612,14140 24662,15547 21569,17858" semanticType="callout" shapeName="Other">
            <msink:sourceLink direction="with" ref="{BC4E08F0-6359-4D18-AF1F-664BCECA7DC8}"/>
          </msink:context>
        </emma:interpretation>
      </emma:emma>
    </inkml:annotationXML>
    <inkml:trace contextRef="#ctx0" brushRef="#br0">1419 225 234 0,'25'-30'154'0,"7"-6"-22"0,1 4-64 0,20-3-15 16,5 9-27 0,19 1-26-16,-3 10 7 0,18 2 7 15,-6 6-10-15,20 7 2 16,-10-2 1-16,19 9 1 15,-10 3 2-15,11 8 3 16,-15-3-2-16,14 15 3 16,-16-3 1-16,12 9 0 15,-14 2 1-15,2 9-4 16,-17-1-5-16,-1 13-3 16,-21-6-2-16,-2 10-5 15,-18-7 3-15,-10 9-1 16,-17-10 0-16,-15 11-1 15,-13-8 0-15,-18 10 1 16,-8-5 1-16,-28 10 0 0,-4-6 2 16,-31 12 1-16,-2-7 0 15,-34 14 0-15,2-8 0 16,-33 17-2-16,10-14-1 16,-31 12 0-16,21-13 0 15,-28 10 0-15,24-14 1 16,-21 14 0-16,29-14 1 15,-21 10 0-15,30-13 1 16,-11 2 0-16,31-20 0 16,-5-7-2-16,34-17-2 15,3-9-9-15,29-14-10 0,4-11-48 16,22-7-103 0,-7-8 11-16,8-2-262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39.8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F18D2F4-13CB-4BBA-9BB2-F1C07F08B010}" emma:medium="tactile" emma:mode="ink">
          <msink:context xmlns:msink="http://schemas.microsoft.com/ink/2010/main" type="inkDrawing" rotatedBoundingBox="1495,3747 2730,1022 2796,1052 1561,3777" semanticType="callout" shapeName="Other">
            <msink:sourceLink direction="with" ref="{360DC09F-B9FC-4527-BDD4-62F6E1B8EA5C}"/>
          </msink:context>
        </emma:interpretation>
      </emma:emma>
    </inkml:annotationXML>
    <inkml:trace contextRef="#ctx0" brushRef="#br0">1213 0 327 0,'-17'10'78'0,"-3"0"27"16,10 5-98-16,0 6-1 0,7 6-6 15,-2 9 0-15,2 2 0 16,-9 12 3-16,-3 0 2 16,-13 20 6-16,-4-1 2 15,-17 21 8-15,1 3-2 16,-17 25 1-16,3-5-5 16,-14 33-1-1,5 0-8-15,-14 30-1 16,7-12-2-16,-10 24-2 15,12-22 0-15,-7 15-1 0,14-30 0 0,1 8-2 16,20-31-2-16,3-5-3 16,19-38-24-16,9-16-60 15,14-32-39-15,8-29-28 16,10-28-78-16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40.1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DE8FD8D-7A97-40C6-A8E9-BFE8300DCAAA}" emma:medium="tactile" emma:mode="ink">
          <msink:context xmlns:msink="http://schemas.microsoft.com/ink/2010/main" type="inkDrawing" rotatedBoundingBox="3099,1197 3891,3321 3746,3375 2954,1250" semanticType="callout" shapeName="Other">
            <msink:sourceLink direction="with" ref="{360DC09F-B9FC-4527-BDD4-62F6E1B8EA5C}"/>
          </msink:context>
        </emma:interpretation>
      </emma:emma>
    </inkml:annotationXML>
    <inkml:trace contextRef="#ctx0" brushRef="#br0">0 206 252 0,'30'-63'122'0,"-5"6"-1"0,-12 23-64 15,-4 7-17-15,-3 10-23 16,-1 9-2-16,-5 8-7 15,2 12 1-15,-2 6-1 16,3 18 0-16,4 8-2 16,4 24-1-16,4 3 3 0,7 27 4 15,5-3 1 1,9 24 2 0,2-8 0-16,17 27-4 0,0-13-4 15,6 21-3-15,-3-15-2 0,9 17-2 16,-14-27-2-16,3 12-6 15,-11-27-3-15,0 5-7 16,-14-21-5-16,-4-2-35 16,-10-27-63-16,-9-11-19 15,-10-25-46-15,-11-25-1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43.5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361DCB3-D470-4066-B180-142398D1D6A2}" emma:medium="tactile" emma:mode="ink">
          <msink:context xmlns:msink="http://schemas.microsoft.com/ink/2010/main" type="inkDrawing" rotatedBoundingBox="156,2642 875,487 1668,752 949,2906" semanticType="verticalRange" shapeName="Other">
            <msink:sourceLink direction="with" ref="{EB5FFC14-E7A1-411B-88D0-4A98A92DCA1F}"/>
          </msink:context>
        </emma:interpretation>
      </emma:emma>
    </inkml:annotationXML>
    <inkml:trace contextRef="#ctx0" brushRef="#br0">1116 0 296 0,'-27'20'93'0,"-3"4"19"16,-8 14-80-16,1 5-17 15,-11 20-4-15,0 2-9 0,-13 10 2 16,3-11 5 0,-9 9 6-16,9-16 0 0,-8 8 6 15,11-7-2 1,-5 11 0-16,7-7-4 0,-3 14 0 15,9-8-3 1,-4 10-2-16,11-6-3 0,-5 9-1 16,12-6-2-16,-5 13 0 15,8-7-2-15,1 10 1 16,11-8-2-16,2 0 0 16,11-18 0-16,6 3-1 15,13-16 0-15,5-1 0 16,5-4-1-16,6 1 2 15,1-12-1-15,2-1-1 16,1-10-1-16,9-5-2 16,0-12 0-16,8-8-6 15,1-10-2-15,4-13-7 0,-4-5 0 16,-1-5-1-16,-4-1 3 16,2 3 2-1,-7 11-92-15,-1 3-19 0,-6 7-26 16,-1 5-83-16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49.5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696BE6-F0DB-4CD0-957C-78BB44A152DF}" emma:medium="tactile" emma:mode="ink">
          <msink:context xmlns:msink="http://schemas.microsoft.com/ink/2010/main" type="writingRegion" rotatedBoundingBox="24463,16573 25317,16573 25317,18623 24463,18623"/>
        </emma:interpretation>
      </emma:emma>
    </inkml:annotationXML>
    <inkml:traceGroup>
      <inkml:annotationXML>
        <emma:emma xmlns:emma="http://www.w3.org/2003/04/emma" version="1.0">
          <emma:interpretation id="{EE9649BA-96A9-4B90-B11C-E9F79FE9B3F8}" emma:medium="tactile" emma:mode="ink">
            <msink:context xmlns:msink="http://schemas.microsoft.com/ink/2010/main" type="paragraph" rotatedBoundingBox="24463,16573 25317,16573 25317,18623 24463,18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AEEBED-41CE-49C6-93A1-DD43B816A5F4}" emma:medium="tactile" emma:mode="ink">
              <msink:context xmlns:msink="http://schemas.microsoft.com/ink/2010/main" type="line" rotatedBoundingBox="24463,16573 25317,16573 25317,18623 24463,18623"/>
            </emma:interpretation>
          </emma:emma>
        </inkml:annotationXML>
        <inkml:traceGroup>
          <inkml:annotationXML>
            <emma:emma xmlns:emma="http://www.w3.org/2003/04/emma" version="1.0">
              <emma:interpretation id="{A8DAC477-3700-4F0E-BE97-5E43BF498450}" emma:medium="tactile" emma:mode="ink">
                <msink:context xmlns:msink="http://schemas.microsoft.com/ink/2010/main" type="inkWord" rotatedBoundingBox="24463,16573 25317,16573 25317,17671 24463,17671"/>
              </emma:interpretation>
              <emma:one-of disjunction-type="recognition" id="oneOf0">
                <emma:interpretation id="interp0" emma:lang="" emma:confidence="0">
                  <emma:literal>,</emma:literal>
                </emma:interpretation>
                <emma:interpretation id="interp1" emma:lang="" emma:confidence="0">
                  <emma:literal>)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588 100 93 0,'32'-28'159'0,"3"0"-49"0,-4 10-54 0,4 3 58 16,-4 8-94-16,-1 11-3 16,-6 7-8-16,-4 16-1 15,-6 6-1-15,-5 18-1 16,-4 6-3-16,-5 13 3 16,-7-2 1-16,-8 10 5 15,2-10 0-15,-14 3 4 16,2-11 0-16,-8 1-3 15,0-11-4-15,-10 5 0 0,5-9-2 16,-12 4-2-16,5-10-1 16,-11 0 1-1,4-12-1-15,-9-1-1 0,4-9-1 16,-4 2-3-16,9-4-4 16,-2-1-11-16,12-1-13 15,4-1-118-15,10-6 27 16,4-9-293-16</inkml:trace>
        </inkml:traceGroup>
        <inkml:traceGroup>
          <inkml:annotationXML>
            <emma:emma xmlns:emma="http://www.w3.org/2003/04/emma" version="1.0">
              <emma:interpretation id="{BE4244BE-583A-43D4-858B-DF2FA0E23B60}" emma:medium="tactile" emma:mode="ink">
                <msink:context xmlns:msink="http://schemas.microsoft.com/ink/2010/main" type="inkWord" rotatedBoundingBox="24508,16743 24945,16743 24945,18623 24508,1862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17.8674">482 174 249 0,'-8'4'113'16,"-1"8"5"-16,-2-2-60 16,-4 8-19-16,5-3-13 0,-5 7-1 15,-2-4-5-15,-1 5 2 16,3 1-3-16,-5 7-1 15,3-3-2-15,-2 9-4 16,2-2-3-16,-3 8-1 16,3 0-2-16,-1 12 0 15,3-2 0-15,-3 22 0 16,3-1 0-16,-2 29-1 16,4 4-2-16,2 35-1 15,1-10-3-15,1 35-1 16,3-22 0-16,-4 1 0 15,-2-38 0-15,0-9-1 16,2-46-1-16,4-16-4 16,1-22-6-16,3-9-18 15,1-12-16-15,1-19-91 0,-5-12-9 16,-2-19-40 0,0-14-10-16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6:02.5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4F447C-1E28-4BF0-86BE-14581AD08764}" emma:medium="tactile" emma:mode="ink">
          <msink:context xmlns:msink="http://schemas.microsoft.com/ink/2010/main" type="inkDrawing" rotatedBoundingBox="3023,4660 18956,18567 17856,19827 1923,5920" semanticType="callout" shapeName="Other">
            <msink:sourceLink direction="with" ref="{0FC74DCF-DA7A-4EE6-A30E-F45A16411040}"/>
            <msink:sourceLink direction="with" ref="{8F7AEB67-C59E-48B1-BC67-A901E57FFDD6}"/>
          </msink:context>
        </emma:interpretation>
      </emma:emma>
    </inkml:annotationXML>
    <inkml:trace contextRef="#ctx0" brushRef="#br0">140 39 138 0,'-15'-4'35'0,"-3"1"10"0,3 0-40 15,3-2-6-15,0 2-2 16,1 1 7-16,3-1 4 16,-4 1 3-16,2 0 3 15,2 2 0-15,-1-1-6 16,4 1-2-16,2 0-3 16,1 0 3-16,2-2 1 0,2 2 5 15,-4-2 0-15,2-1 0 16,2 3-3-16,-2 0-4 15,0 0-6-15,2-2 0 16,-2 2 0-16,-2-1 4 16,4 2 5-16,-4-1 5 15,0 2 0-15,4 0 1 16,0-2-4-16,3 0 0 16,3-2-4-16,5 0 0 15,1 1 2-15,2-1 2 16,1 0 0-16,1 2 0 15,-3 2 4-15,2 5 1 16,-1-1 0-16,2 4 3 16,2 2 0-16,9 3-1 15,-1 0-2-15,5 8-1 16,2 2-5-16,5 8 0 16,-4 0-4-16,9 14 2 0,-2 1 1 15,10 13 1-15,-1 2 1 16,11 12 0-16,-5-4 0 15,8 9 1-15,-6-8-2 16,7 12 3-16,-9-7-3 16,8 14 1-16,-9-8-3 15,11 15 0-15,-7-10-2 0,10 18 0 16,-4-13-1-16,13 17-1 16,-9-11 0-16,14 27 2 15,-11-9 2-15,16 20 1 16,-10-12 1-16,19 16 0 15,-7-20-3-15,27 20-1 16,-6-15-3-16,21 16-1 16,-9-16 0-16,23 17-1 15,-17-17 1-15,27 20-1 16,-14-13 0-16,24 24 0 16,-21-17 0-16,26 29 0 15,-22-13 0-15,20 32 0 16,-18-14 0-16,28 35 0 15,-20-21 0-15,26 23 0 16,-16-27 0-16,34 20 0 16,-23-33 1-16,22 17-1 0,-23-27 1 15,30 20 0-15,-27-22 0 16,21 27 2-16,-26-17 1 16,28 29 2-16,-24-17 1 15,21 21 0-15,-26-17 0 16,31 26-1-16,-30-26-3 15,22 15-1-15,-26-18 0 0,32 13-1 16,-26-28 1-16,25 17 0 16,-23-27-1-16,32 10 0 15,-29-26-1-15,25 15 1 16,-25-21-1-16,30 16-1 16,-30-18 1-16,25 19 0 15,-27-17 0-15,33 23 0 16,-27-19 0-16,19 17-1 15,-25-25 1-15,24 7 0 16,-36-28-1-16,21 7 0 16,-24-20 1-16,29 9-1 15,-26-18 1-15,26 15 0 16,-24-13-1-16,29 13 0 16,-29-11-1-16,19 15 1 15,-27-14-1-15,25 11 0 16,-32-17 1-16,20 11 0 0,-26-15 1 15,23 8 0-15,-25-11 1 16,18 13-1-16,-19-15 0 16,16 13 1-16,-25-10-1 15,13 6 1-15,-19-14 0 16,6 5-1-16,-23-19 1 16,3-2-1-16,-23-14 1 15,5-2-1-15,-20-7 0 16,3-1 0-16,-11-8 1 15,0 3-2-15,-17-5 1 0,0 0-2 16,-12-1-2-16,-6-4-7 16,-12-6-6-16,-1-5-20 15,-10-7-37-15,-6-9-94 16,-8-1 7-16,-14 0-223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00.1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A34AAC-6876-4EB4-9BA9-C6B13E987385}" emma:medium="tactile" emma:mode="ink">
          <msink:context xmlns:msink="http://schemas.microsoft.com/ink/2010/main" type="inkDrawing" rotatedBoundingBox="11964,15618 12002,15491 12014,15494 11977,15622" semanticType="callout" shapeName="Other">
            <msink:sourceLink direction="with" ref="{BC4E08F0-6359-4D18-AF1F-664BCECA7DC8}"/>
          </msink:context>
        </emma:interpretation>
      </emma:emma>
    </inkml:annotationXML>
    <inkml:trace contextRef="#ctx0" brushRef="#br0">28 74 163 0,'-10'17'180'0,"2"-4"-54"16,3-3-98-16,0 0 96 15,5-6-124-15,5-4-16 16,-2-5-11-16,4-9-26 16,0-2-20-16,-1-11-47 15,-3-3-5-15,2-6-81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00.0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0EFEC0-D324-4864-B822-E60E697589C3}" emma:medium="tactile" emma:mode="ink">
          <msink:context xmlns:msink="http://schemas.microsoft.com/ink/2010/main" type="inkDrawing" rotatedBoundingBox="11904,16021 11948,15956 11958,15963 11914,16028" semanticType="callout" shapeName="Other">
            <msink:sourceLink direction="with" ref="{BC4E08F0-6359-4D18-AF1F-664BCECA7DC8}"/>
          </msink:context>
        </emma:interpretation>
      </emma:emma>
    </inkml:annotationXML>
    <inkml:trace contextRef="#ctx0" brushRef="#br0">13 65 385 0,'-6'2'95'0,"1"-2"35"15,3-4-112-15,4 3-8 0,0 1-3 16,4-2-6-16,-3 0-5 16,4-1-21-16,-2-5-22 15,3-4-82-15,-4-3 1 16,2-5-184-16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8:19.3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4BDCC0A-F1B0-48AF-A0DC-94D966C168B5}" emma:medium="tactile" emma:mode="ink">
          <msink:context xmlns:msink="http://schemas.microsoft.com/ink/2010/main" type="inkDrawing" rotatedBoundingBox="3194,4848 11452,4923 11442,6000 3184,5925" semanticType="scratchOut" shapeName="Other">
            <msink:sourceLink direction="with" ref="{DB5BC726-6FA3-4E66-98A1-052719CA51E1}"/>
            <msink:sourceLink direction="with" ref="{63BF180D-2391-4802-B3E0-E31B2B577A2B}"/>
            <msink:sourceLink direction="with" ref="{818662B7-C462-4391-8673-0C6F90DAC42D}"/>
          </msink:context>
        </emma:interpretation>
      </emma:emma>
    </inkml:annotationXML>
    <inkml:trace contextRef="#ctx0" brushRef="#br0">5025 5258 389 0,'-16'-6'92'15,"-4"-1"31"-15,0-2-113 16,8-5-19-16,-3-7-1 15,2 0 1-15,-3-2 3 16,3-5 7-16,-2-4 7 16,3 1 5-16,-4-7 4 0,0 2 0 15,-5-2 1-15,-1 4-2 16,-8 2 0-16,2 7-4 16,-11-4-1-16,4 5-4 15,-7-2 1-15,3 1-3 16,-6-6 0-16,5 1-1 15,-8-5 0-15,5 4-3 16,-7-4 0-16,5 4-1 0,-8-1 2 16,4 6 2-16,-8-1 0 15,1 9 2-15,-11 1 1 16,2 8-2-16,-16 3 1 16,6 6-2-16,-13 3 2 15,9 4-2-15,-17-2 0 16,11-1 0-16,-16 6-1 15,10-2-3-15,-11 4 1 16,13-1-1-16,-11 4-1 16,14-8 1-16,-13 2 0 15,4-3 0-15,-12 1 1 16,12 1 0-16,-13 4 0 16,14-1 0-16,-8 1-1 15,13 0 0-15,-9 2 0 16,16 0 0-16,-6 2-1 15,16-1 0-15,-5 7 0 16,17 0 0-16,-8 8 0 16,14 3-1-16,-6 8 1 0,11-3 1 15,-5 6 0-15,11-9 0 16,2 5 0-16,10-9 1 16,2 1-1-16,10-5 0 15,1 1 0-15,5-3 0 16,1-2 0-16,6-5-1 15,2-6 1-15,3-5-1 0,-1-1 0 16,5-6 1 0,-1-3-1-16,0 4 1 0,4-5 1 15,2-3-1-15,2-4 0 16,2 1 1-16,1-8-1 16,-3 5 1-16,0-5 0 15,-1 4-1-15,-1-4 1 16,-5 2-1-16,-2-8 1 15,1 7-1-15,-2-4 0 16,-3 4 1-16,-3 0 0 16,-2 6 0-16,-2-1 1 15,-3 0 0-15,-5 2 0 16,2-2-1-16,-7-1 0 16,-1 0-1-16,-7-5 1 15,-1 2-1-15,-9-5 0 16,-2 1 1-16,-13-7 0 0,2 1 1 15,-5-5 5 1,9 3 0-16,-14-11-2 0,2-3-1 16,-14-12 0-16,-1 0-7 15,-14-10 0-15,13 13 2 16,-9 4 0-16,14 15 1 16,-17-1 0-16,8 11-1 15,-15 0 1-15,9 6 0 16,-18 1 0-16,11 8-1 0,-15-2 0 15,10 5 1-15,-18-3 0 16,14 2 0-16,-14-2 1 16,10 2-1-16,-14 0 1 15,11 3-1-15,-12 2 0 16,13 4 0-16,-11 7-1 16,19 2-1-16,-16 10 1 15,15 5-2-15,-14 8 1 16,17-3 0-16,-12 12-1 15,21-4-1-15,-3 7 0 16,18-2 0-16,-11 8 1 16,18-5 0-16,-8 5 2 15,14-7 1-15,-1 9 0 16,14-5 0-16,-2 5-2 16,13-6 2-16,0 6-1 15,10-14 1-15,4 1 0 16,7-9 1-16,5-5 0 0,4-8-1 15,3-2 1-15,4-6-1 16,0-1 0-16,1-5 0 16,2 0-1-16,2-2-2 15,0-2-5-15,3-2-2 16,1-1-3-16,1-6 0 16,2-5-6-16,3-6-2 0,5-9-6 15,-1-8-121-15,4-5 33 16,-5-4-309-16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29:59.64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E7D8D8-5C9B-4BDD-8A4F-700796957365}" emma:medium="tactile" emma:mode="ink">
          <msink:context xmlns:msink="http://schemas.microsoft.com/ink/2010/main" type="inkDrawing" rotatedBoundingBox="11835,16406 11876,16488 11855,16499 11814,16417" shapeName="Other"/>
        </emma:interpretation>
      </emma:emma>
    </inkml:annotationXML>
    <inkml:trace contextRef="#ctx0" brushRef="#br0">43 82 251 0,'-1'0'78'0,"-1"-2"24"0,0 2-71 16,-1 0 2-16,-2 0-10 15,2 2-7-15,-1-2-11 16,-1 0-17-16,2-4-10 16,3-2-12-16,-3 1-2 15,1-4-4-15,-1 1 3 0,1-4-45 16,-1 4 7 0,1-7-23-16,5 0-4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09.47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94FABE-AA80-431A-A31E-0321C0454858}" emma:medium="tactile" emma:mode="ink">
          <msink:context xmlns:msink="http://schemas.microsoft.com/ink/2010/main" type="writingRegion" rotatedBoundingBox="11456,17179 12379,17179 12379,18134 11456,18134">
            <msink:destinationLink direction="with" ref="{576777BE-3BA6-46DB-B0D4-8F4BA1E59A47}"/>
          </msink:context>
        </emma:interpretation>
      </emma:emma>
    </inkml:annotationXML>
    <inkml:traceGroup>
      <inkml:annotationXML>
        <emma:emma xmlns:emma="http://www.w3.org/2003/04/emma" version="1.0">
          <emma:interpretation id="{6DF5469F-E88C-414E-902E-F21695A3FD66}" emma:medium="tactile" emma:mode="ink">
            <msink:context xmlns:msink="http://schemas.microsoft.com/ink/2010/main" type="paragraph" rotatedBoundingBox="11456,17179 12379,17179 12379,18134 11456,18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16EEFD-21C3-4D8A-88A7-1BC96AFDE3BC}" emma:medium="tactile" emma:mode="ink">
              <msink:context xmlns:msink="http://schemas.microsoft.com/ink/2010/main" type="line" rotatedBoundingBox="11456,17179 12379,17179 12379,18134 11456,18134"/>
            </emma:interpretation>
          </emma:emma>
        </inkml:annotationXML>
        <inkml:traceGroup>
          <inkml:annotationXML>
            <emma:emma xmlns:emma="http://www.w3.org/2003/04/emma" version="1.0">
              <emma:interpretation id="{2F6F365E-72CD-4493-9168-A31D2598D659}" emma:medium="tactile" emma:mode="ink">
                <msink:context xmlns:msink="http://schemas.microsoft.com/ink/2010/main" type="inkWord" rotatedBoundingBox="11456,17179 12379,17179 12379,18134 11456,18134"/>
              </emma:interpretation>
              <emma:one-of disjunction-type="recognition" id="oneOf0">
                <emma:interpretation id="interp0" emma:lang="" emma:confidence="0">
                  <emma:literal>&gt;1</emma:literal>
                </emma:interpretation>
                <emma:interpretation id="interp1" emma:lang="" emma:confidence="0">
                  <emma:literal>&gt; 1</emma:literal>
                </emma:interpretation>
                <emma:interpretation id="interp2" emma:lang="" emma:confidence="0">
                  <emma:literal>&lt; 1</emma:literal>
                </emma:interpretation>
                <emma:interpretation id="interp3" emma:lang="" emma:confidence="0">
                  <emma:literal>) 1</emma:literal>
                </emma:interpretation>
                <emma:interpretation id="interp4" emma:lang="" emma:confidence="0">
                  <emma:literal>( 1</emma:literal>
                </emma:interpretation>
              </emma:one-of>
            </emma:emma>
          </inkml:annotationXML>
          <inkml:trace contextRef="#ctx0" brushRef="#br0">12 27 315 0,'2'-9'93'0,"1"1"24"0,0 3-87 16,7 0-7-16,0 5-1 15,5 3-2-15,3 6-5 16,4 4 2-16,-2 5-6 16,3 4-4-16,-3-1-2 15,3 4-1-15,-1-6-3 16,3-1 1-16,-4-5-1 0,3 0 0 16,-6-4 0-16,2 1 0 15,-5-2 0-15,-2 2-1 16,-1-2-1-16,-4 6 1 15,-6-1 1 1,-2 5 0-16,-7 0 0 16,-5 6 1-16,-4-3-1 0,-6 7 1 15,1-1-1-15,-8 3 1 16,3-4-1-16,-6 3 1 16,4-8-1-16,-4 1 1 15,8-6-2-15,-5-2 1 16,6-6-1-16,5 0-3 15,3-4-4-15,2 1-13 16,4-5-14-16,8 1-55 16,-3-1-18-16,8 2 0 15,-4 0 13-15,1 6 17 0,-2 0 55 16,1 2 20-16,-4 2-13 16,8-4-13-16,1-1-4 15,3-4-34-15</inkml:trace>
          <inkml:trace contextRef="#ctx0" brushRef="#br0" timeOffset="703.0345">649 488 335 0,'2'0'129'0,"0"0"0"0,-1 0-89 15,4 0-18-15,0-1-14 16,4 2-12-16,1-1 9 15,1-1-1-15,1-4-1 16,4-4-1-16,-1-4 1 16,4-10-1-16,-4-2 1 0,3-7-1 15,-3 2 0-15,-2-3 0 16,-1 7 0-16,1-3-1 16,-5 5 0-16,4 2 0 15,-5 4-1-15,1-2 0 16,0 8 0-16,2 1 0 15,-3 2 0-15,1 4-1 16,-1 5 1-16,-2 7 2 16,-4 3 3-16,-1 18 2 15,-1 5 2-15,-8 17 0 16,-2 5-1-16,-4 20-3 16,-2-4-2-16,-6 10-3 15,5-6-2-15,-4 3-2 16,6-15-9-16,-3 0-22 0,9-15-32 15,-1-11-79-15,2-12-4 16,4-10-171-16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08.8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6777BE-3BA6-46DB-B0D4-8F4BA1E59A47}" emma:medium="tactile" emma:mode="ink">
          <msink:context xmlns:msink="http://schemas.microsoft.com/ink/2010/main" type="inkDrawing" rotatedBoundingBox="11197,18372 11442,17026 11676,17068 11430,18415" semanticType="verticalRange" shapeName="Other">
            <msink:sourceLink direction="with" ref="{6294FABE-AA80-431A-A31E-0321C0454858}"/>
          </msink:context>
        </emma:interpretation>
      </emma:emma>
    </inkml:annotationXML>
    <inkml:trace contextRef="#ctx0" brushRef="#br0">355 61 124 0,'-5'-12'137'0,"-6"-1"-22"16,-4 5-4-16,-2-1-51 15,2 4-19-15,-3 2-4 16,5 3-15-16,-4-5-1 16,4 3-5-16,0 1-1 15,1-1-5-15,0 0-2 0,2 6-4 16,-1 4-2-16,-1 5-1 15,-1 12 0-15,0 3 0 16,-4 14 2-16,2 1-1 16,-1 12 1-16,4 1-1 15,0 21 1-15,4-1-2 16,0 24 0-16,1-2 0 16,-1 18-1-16,1-13 1 0,-1 10 0 15,1-24-1 1,2 1 2-16,4-24-2 0,-1-6 0 15,0-20 0-15,2-9-4 16,-1-16-4-16,1-10-6 16,0-6-3-16,3-16-9 15,0-4-8-15,4-18-51 16,-1-2-50-16,-1-16-9 16,2-4-134-16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9:46.5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B393B93-FB1C-4606-883B-920EE114BE2D}" emma:medium="tactile" emma:mode="ink">
          <msink:context xmlns:msink="http://schemas.microsoft.com/ink/2010/main" type="inkDrawing" rotatedBoundingBox="13747,16800 14499,14890 16021,15490 15269,17400" semanticType="enclosure" shapeName="Other"/>
        </emma:interpretation>
      </emma:emma>
    </inkml:annotationXML>
    <inkml:trace contextRef="#ctx0" brushRef="#br0">598 93 333 0,'-42'3'107'15,"-9"1"31"-15,0-4-92 0,4 5-2 16,14-5-13-16,0 0-4 15,8-5-13-15,0 6-5 16,2-7-2-16,-1 4-2 16,4 2-1-16,-3 5-2 15,3-2 0-15,-3 14-1 16,1 3-1-16,-2 15-1 16,0 3 0-16,1 22 1 15,5 0 0-15,0 21 0 16,6 2 1-16,9 21-1 15,1-2 0-15,7 22 0 16,5-11-2-16,1 8-1 16,1-13-1-16,5 8-2 15,1-21-1-15,5 3-2 16,2-15 1-16,12-7-2 16,-1-19 1-16,14-9 0 0,3-15 1 15,18-10 2-15,-1-13 3 16,23-15 1-16,0-10 1 15,13-23 2-15,-8-8-1 16,14-24 0-16,-19-1-1 16,9-22 1-16,-14 3 0 15,14-21-1-15,-16 5 0 16,-1-26 0-16,-21 11 1 16,-9-20 1-16,-22 18 0 0,-14-10 3 15,-14 27 2-15,-17 0 1 16,-8 23 3-16,-20 5 2 15,-5 23-2-15,-18 9-1 16,-5 21-3-16,-20 13-6 16,4 20-5-16,-23 22-12 15,8 15-12-15,-26 20-121 16,7 11 29-16,-19 17-301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06.3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ED95AA-CCF3-4986-89A2-0117D14C678F}" emma:medium="tactile" emma:mode="ink">
          <msink:context xmlns:msink="http://schemas.microsoft.com/ink/2010/main" type="inkDrawing" rotatedBoundingBox="798,14599 990,12816 1786,12902 1594,14685" semanticType="callout" shapeName="Other">
            <msink:sourceLink direction="with" ref="{0FC74DCF-DA7A-4EE6-A30E-F45A16411040}"/>
          </msink:context>
        </emma:interpretation>
      </emma:emma>
    </inkml:annotationXML>
    <inkml:trace contextRef="#ctx0" brushRef="#br0">650 92 342 0,'-19'-14'118'0,"0"-4"34"16,-5-2-102-16,9 5-14 0,-3 0-8 15,0 9-15-15,-2 2-15 16,2 8 6-16,-6 9-3 16,5 9-2-16,-5 14-3 15,-2 9 0-15,-9 13-2 16,2 0 2-16,-11 14 0 15,0-8 2 1,-6 16 2-16,7-7 0 0,-4 15 1 16,12-5 0-16,2 22-1 15,13-7 1-15,5 21-1 16,9-8 0-16,7 14-1 16,8-19-1-16,9 0-9 15,3-24-5-15,18-3-13 16,0-24-3-16,15-7-3 15,-3-19 3-15,12-8 8 0,-8-16 12 16,11-13 1-16,-4-9-2 16,6-4-45-1,-5-3-45-15,8-5-8 0,-9 4-118 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06.9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765D2C-365E-4D98-9E95-4D5C481319CD}" emma:medium="tactile" emma:mode="ink">
          <msink:context xmlns:msink="http://schemas.microsoft.com/ink/2010/main" type="inkDrawing" rotatedBoundingBox="1694,14595 2088,14113 2388,14358 1995,14840" semanticType="callout" shapeName="Other">
            <msink:sourceLink direction="to" ref="{0FC74DCF-DA7A-4EE6-A30E-F45A16411040}"/>
          </msink:context>
        </emma:interpretation>
      </emma:emma>
    </inkml:annotationXML>
    <inkml:trace contextRef="#ctx0" brushRef="#br0">5 490 187 0,'-1'15'0'0,"-4"-13"201"0,0-9-170 0,10-6 113 15,5-6-134-15,3-4 135 16,5 2-144-16,5-6-2 16,-1 0-3-16,8-3-3 15,-2-1-3-15,4-7-3 16,-6 0 2-16,4-6 1 15,-8 6 5-15,1-5 2 16,-7 12 2-16,4-1 1 16,-5 10 1-16,0 7-1 15,-6 7-1-15,2 8-1 16,-1 12 0-16,0 9 0 16,-5 8 0-16,2 10 1 15,-6 5 0-15,3 7-3 16,-3-4-3-16,3 6-12 0,1-10-13 15,0 0-35-15,1-8-32 16,-1 0-23-16,0-12-25 16,5 0 1-16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00.36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B1BBD7-31B8-432D-8CFB-D7140DA1F6BA}" emma:medium="tactile" emma:mode="ink">
          <msink:context xmlns:msink="http://schemas.microsoft.com/ink/2010/main" type="writingRegion" rotatedBoundingBox="12115,14932 2778,14360 2804,13934 12141,14506"/>
        </emma:interpretation>
      </emma:emma>
    </inkml:annotationXML>
    <inkml:traceGroup>
      <inkml:annotationXML>
        <emma:emma xmlns:emma="http://www.w3.org/2003/04/emma" version="1.0">
          <emma:interpretation id="{C08BA3C2-7C57-4665-A7BA-C40C2BBAE4E7}" emma:medium="tactile" emma:mode="ink">
            <msink:context xmlns:msink="http://schemas.microsoft.com/ink/2010/main" type="paragraph" rotatedBoundingBox="12115,14932 2778,14360 2804,13934 12141,14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B7341-93B8-4B08-BFFA-76CB94F30ABD}" emma:medium="tactile" emma:mode="ink">
              <msink:context xmlns:msink="http://schemas.microsoft.com/ink/2010/main" type="line" rotatedBoundingBox="12115,14932 2778,14360 2804,13934 12141,14506"/>
            </emma:interpretation>
          </emma:emma>
        </inkml:annotationXML>
        <inkml:traceGroup>
          <inkml:annotationXML>
            <emma:emma xmlns:emma="http://www.w3.org/2003/04/emma" version="1.0">
              <emma:interpretation id="{21CB0D46-6E3C-4171-BF54-F94377E519C0}" emma:medium="tactile" emma:mode="ink">
                <msink:context xmlns:msink="http://schemas.microsoft.com/ink/2010/main" type="inkWord" rotatedBoundingBox="12116,14925 11521,14888 11533,14691 12128,147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20 73 0,'4'-4'48'0,"-3"-1"-27"0,1 2-65 0,-2 0 44 15,-2-2-97-15</inkml:trace>
          <inkml:trace contextRef="#ctx0" brushRef="#br0" timeOffset="177.3965">-29-48 301 0,'-5'1'87'0,"-4"3"20"0,8-3-86 0,-3-1-14 16,3 2-21-16,1-2-83 15,1-2-10-15,-1-6-38 16,5 0-14-16</inkml:trace>
          <inkml:trace contextRef="#ctx0" brushRef="#br0" timeOffset="1919.7357">-388-120 149 0,'-15'4'108'0,"-3"1"3"0,3-4-31 16,1-1-14-16,3 0-20 15,3-5-17-15,1-1-20 0,2-1-5 16,2-1-2-16,-1-1-2 16,-2 1 4-16,1-4 2 15,-2 6 0-15,0-4-1 16,-3 0-3-16,2 2-12 15,0 4-21-15,-4-1-96 16,1 2 16-16,-3 0-236 16</inkml:trace>
        </inkml:traceGroup>
        <inkml:traceGroup>
          <inkml:annotationXML>
            <emma:emma xmlns:emma="http://www.w3.org/2003/04/emma" version="1.0">
              <emma:interpretation id="{0FFB746E-FE03-4C2C-9969-FA801F03401D}" emma:medium="tactile" emma:mode="ink">
                <msink:context xmlns:msink="http://schemas.microsoft.com/ink/2010/main" type="inkWord" rotatedBoundingBox="10926,14524 11145,14458 11150,14475 10931,14541"/>
              </emma:interpretation>
              <emma:one-of disjunction-type="recognition" id="oneOf1">
                <emma:interpretation id="interp1" emma:lang="" emma:confidence="0">
                  <emma:literal>"-nur-nur-</emma:literal>
                </emma:interpretation>
                <emma:interpretation id="interp2" emma:lang="" emma:confidence="0">
                  <emma:literal>"-nur-ne-</emma:literal>
                </emma:interpretation>
                <emma:interpretation id="interp3" emma:lang="" emma:confidence="0">
                  <emma:literal>"-irr-ne-</emma:literal>
                </emma:interpretation>
                <emma:interpretation id="interp4" emma:lang="" emma:confidence="0">
                  <emma:literal>"-surr-ne-</emma:literal>
                </emma:interpretation>
                <emma:interpretation id="interp5" emma:lang="" emma:confidence="0">
                  <emma:literal>"-riss-rd.-</emma:literal>
                </emma:interpretation>
              </emma:one-of>
            </emma:emma>
          </inkml:annotationXML>
          <inkml:trace contextRef="#ctx0" brushRef="#br0" timeOffset="2141.1443">-959-430 313 0,'-28'5'130'0,"-4"-2"4"0,6-1-79 16,-1 4-29-16,10-1-14 0,-3 5-24 15,5-1-16-15,-1 1-107 16,-2 0 21-16,-4-7-266 16</inkml:trace>
        </inkml:traceGroup>
        <inkml:traceGroup>
          <inkml:annotationXML>
            <emma:emma xmlns:emma="http://www.w3.org/2003/04/emma" version="1.0">
              <emma:interpretation id="{9CCFC590-A2B8-4549-AF31-56C567B972B8}" emma:medium="tactile" emma:mode="ink">
                <msink:context xmlns:msink="http://schemas.microsoft.com/ink/2010/main" type="inkWord" rotatedBoundingBox="10483,14464 10284,14452 10288,14400 10487,14413"/>
              </emma:interpretation>
            </emma:emma>
          </inkml:annotationXML>
          <inkml:trace contextRef="#ctx0" brushRef="#br0" timeOffset="2382.4069">-1623-492 421 0,'-32'17'123'0,"-3"-4"33"15,5-8-118-15,6-1-15 0,9-3-11 16,0 1-19-16,5-2-21 16,0-3-129-16,-3-2 27 15,-4-7-320-15</inkml:trace>
        </inkml:traceGroup>
        <inkml:traceGroup>
          <inkml:annotationXML>
            <emma:emma xmlns:emma="http://www.w3.org/2003/04/emma" version="1.0">
              <emma:interpretation id="{C3B79A55-5F71-4A44-9B86-741EDA62C81C}" emma:medium="tactile" emma:mode="ink">
                <msink:context xmlns:msink="http://schemas.microsoft.com/ink/2010/main" type="inkWord" rotatedBoundingBox="9893,14463 9719,14452 9724,14358 9898,14369"/>
              </emma:interpretation>
            </emma:emma>
          </inkml:annotationXML>
          <inkml:trace contextRef="#ctx0" brushRef="#br0" timeOffset="2878.7176">-2211-536 205 0,'-23'21'147'0,"0"1"-17"15,1-7-38-15,2-4-43 16,7-2-27-16,-2-4-8 15,7-2-14-15,-2-3-19 16,3 0-36-16,-6-8-78 16,4-2-1-16,-6-7-183 15</inkml:trace>
        </inkml:traceGroup>
        <inkml:traceGroup>
          <inkml:annotationXML>
            <emma:emma xmlns:emma="http://www.w3.org/2003/04/emma" version="1.0">
              <emma:interpretation id="{572B706D-3AD4-45F5-BB77-4D89E684CE21}" emma:medium="tactile" emma:mode="ink">
                <msink:context xmlns:msink="http://schemas.microsoft.com/ink/2010/main" type="inkWord" rotatedBoundingBox="9266,14627 8985,14610 8993,14468 9274,14486"/>
              </emma:interpretation>
            </emma:emma>
          </inkml:annotationXML>
          <inkml:trace contextRef="#ctx0" brushRef="#br0" timeOffset="2943.0408">-2835-419 315 0,'-33'29'117'0,"3"-9"15"0,-3 1-82 16,8-4-23-16,-2-2-9 15,2-2-18-15,2-5-22 16,1-6-27-16,-2 0-84 15,0-7 2-15,1-9-192 16</inkml:trace>
        </inkml:traceGroup>
        <inkml:traceGroup>
          <inkml:annotationXML>
            <emma:emma xmlns:emma="http://www.w3.org/2003/04/emma" version="1.0">
              <emma:interpretation id="{7E598BDB-CBD5-4473-83EB-9E86F3E6ED15}" emma:medium="tactile" emma:mode="ink">
                <msink:context xmlns:msink="http://schemas.microsoft.com/ink/2010/main" type="inkWord" rotatedBoundingBox="8630,14539 8266,14517 8274,14375 8639,14398"/>
              </emma:interpretation>
            </emma:emma>
          </inkml:annotationXML>
          <inkml:trace contextRef="#ctx0" brushRef="#br0" timeOffset="3048.8391">-3471-507 319 0,'-30'15'124'16,"0"-1"11"-16,-3 1-79 16,10-4-32-16,-7-1-8 15,5 2-11-15,0-1-4 16,0-2-3-16,-3 1-11 16,5-2-12-16,-4-1-13 0,2-7-98 15,-1-5 17 1,4-4-227-16</inkml:trace>
        </inkml:traceGroup>
        <inkml:traceGroup>
          <inkml:annotationXML>
            <emma:emma xmlns:emma="http://www.w3.org/2003/04/emma" version="1.0">
              <emma:interpretation id="{CEF1C3C0-0FA8-41A0-A9AE-5082A69BF5F7}" emma:medium="tactile" emma:mode="ink">
                <msink:context xmlns:msink="http://schemas.microsoft.com/ink/2010/main" type="inkWord" rotatedBoundingBox="7892,14517 7683,14504 7685,14465 7895,14478"/>
              </emma:interpretation>
            </emma:emma>
          </inkml:annotationXML>
          <inkml:trace contextRef="#ctx0" brushRef="#br0" timeOffset="3306.8902">-4215-427 370 0,'-25'12'116'0,"-6"-4"22"16,8-3-107-16,1-2-8 15,4-1-16-15,0-2-5 16,1 0-32-16,0-3-108 16,-3-2 26-16,0-5-294 15</inkml:trace>
        </inkml:traceGroup>
        <inkml:traceGroup>
          <inkml:annotationXML>
            <emma:emma xmlns:emma="http://www.w3.org/2003/04/emma" version="1.0">
              <emma:interpretation id="{2984C5D5-EDB5-4DFF-BED0-AECD60F3549F}" emma:medium="tactile" emma:mode="ink">
                <msink:context xmlns:msink="http://schemas.microsoft.com/ink/2010/main" type="inkWord" rotatedBoundingBox="7127,14558 6787,14537 6791,14462 7132,14483"/>
              </emma:interpretation>
            </emma:emma>
          </inkml:annotationXML>
          <inkml:trace contextRef="#ctx0" brushRef="#br0" timeOffset="3528.1948">-4978-422 239 0,'-37'12'109'0,"-1"1"3"0,1-1-64 16,-2-2-16-16,5-2-19 16,1-3-42-16,3-5-35 0,-5-2-48 15,7-3-21-15,-5-8-81 16</inkml:trace>
        </inkml:traceGroup>
        <inkml:traceGroup>
          <inkml:annotationXML>
            <emma:emma xmlns:emma="http://www.w3.org/2003/04/emma" version="1.0">
              <emma:interpretation id="{F8A28111-6CE2-44B8-BD22-680660A66B89}" emma:medium="tactile" emma:mode="ink">
                <msink:context xmlns:msink="http://schemas.microsoft.com/ink/2010/main" type="inkWord" rotatedBoundingBox="6116,14470 5923,14458 5931,14335 6124,14347"/>
              </emma:interpretation>
            </emma:emma>
          </inkml:annotationXML>
          <inkml:trace contextRef="#ctx0" brushRef="#br0" timeOffset="3753.5888">-5986-558 428 0,'-35'30'141'15,"-3"-5"24"-15,-4-7-109 16,19-5-36-16,5-1-14 16,5-5-21-16,6-1-70 15,0-4-81-15,1-9-4 0,-4-6-209 16</inkml:trace>
        </inkml:traceGroup>
        <inkml:traceGroup>
          <inkml:annotationXML>
            <emma:emma xmlns:emma="http://www.w3.org/2003/04/emma" version="1.0">
              <emma:interpretation id="{0F2902ED-735F-44E9-97D2-68FE925331D0}" emma:medium="tactile" emma:mode="ink">
                <msink:context xmlns:msink="http://schemas.microsoft.com/ink/2010/main" type="inkWord" rotatedBoundingBox="5541,14266 5373,14256 5377,14196 5545,14207"/>
              </emma:interpretation>
            </emma:emma>
          </inkml:annotationXML>
          <inkml:trace contextRef="#ctx0" brushRef="#br0" timeOffset="3974.447">-6565-698 343 0,'-22'15'127'0,"-5"-3"14"15,8-2-96-15,0-3-14 16,4-2-20-16,2-2-26 15,3-3-47-15,-3-5-80 16,-1-3-5-16,-4-6-184 16</inkml:trace>
        </inkml:traceGroup>
        <inkml:traceGroup>
          <inkml:annotationXML>
            <emma:emma xmlns:emma="http://www.w3.org/2003/04/emma" version="1.0">
              <emma:interpretation id="{CAE26821-1BF2-496C-8DBB-272397B05DD6}" emma:medium="tactile" emma:mode="ink">
                <msink:context xmlns:msink="http://schemas.microsoft.com/ink/2010/main" type="inkWord" rotatedBoundingBox="4745,14275 4618,14267 4619,14242 4746,14249"/>
              </emma:interpretation>
            </emma:emma>
          </inkml:annotationXML>
          <inkml:trace contextRef="#ctx0" brushRef="#br0" timeOffset="4231.2863">-7364-641 147 0,'-25'7'147'0,"0"-6"-44"0,7-4-114 16,-4-4 11-16,4 1-84 15,0-8-217-15</inkml:trace>
        </inkml:traceGroup>
        <inkml:traceGroup>
          <inkml:annotationXML>
            <emma:emma xmlns:emma="http://www.w3.org/2003/04/emma" version="1.0">
              <emma:interpretation id="{0FC74DCF-DA7A-4EE6-A30E-F45A16411040}" emma:medium="tactile" emma:mode="ink">
                <msink:context xmlns:msink="http://schemas.microsoft.com/ink/2010/main" type="inkWord" rotatedBoundingBox="4063,14438 2778,14360 2797,14055 4081,14134">
                  <msink:destinationLink direction="with" ref="{334F447C-1E28-4BF0-86BE-14581AD08764}"/>
                  <msink:destinationLink direction="to" ref="{9E765D2C-365E-4D98-9E95-4D5C481319CD}"/>
                  <msink:destinationLink direction="with" ref="{15735641-E0FA-4AD7-8A23-39A1F049BA55}"/>
                  <msink:destinationLink direction="with" ref="{18ED95AA-CCF3-4986-89A2-0117D14C678F}"/>
                </msink:context>
              </emma:interpretation>
              <emma:one-of disjunction-type="recognition" id="oneOf2">
                <emma:interpretation id="interp6" emma:lang="" emma:confidence="0">
                  <emma:literal>i.</emma:literal>
                </emma:interpretation>
                <emma:interpretation id="interp7" emma:lang="" emma:confidence="0">
                  <emma:literal>in.</emma:literal>
                </emma:interpretation>
                <emma:interpretation id="interp8" emma:lang="" emma:confidence="0">
                  <emma:literal>-n.</emma:literal>
                </emma:interpretation>
                <emma:interpretation id="interp9" emma:lang="" emma:confidence="0">
                  <emma:literal>=-</emma:literal>
                </emma:interpretation>
                <emma:interpretation id="interp10" emma:lang="" emma:confidence="0">
                  <emma:literal>"n.</emma:literal>
                </emma:interpretation>
              </emma:one-of>
            </emma:emma>
          </inkml:annotationXML>
          <inkml:trace contextRef="#ctx0" brushRef="#br0" timeOffset="5011.8781">-8041-560 217 0,'-40'24'224'0,"-5"-6"-64"16,15-7-130-16,2 1 129 0,10-4-155 15,1-1-19 1,9-5-16-16,-6-2-130 0,3-4 28 15,-4-7-320-15</inkml:trace>
          <inkml:trace contextRef="#ctx0" brushRef="#br0" timeOffset="5058.7525">-8524-759 270 0,'-22'-15'103'0,"-1"2"9"0,3 3-75 15,-3 3-13-15,4 4-15 0,-2 5-4 16,-2 1-3-16,-6 5-1 16,3 2 0-16,-7 2 0 15,3-2 0-15,-4 0 0 16,6-2-1-16,-5-3-11 16,5-2-28-16,-2-3-74 15,2-1 3-15,-1-8-183 16</inkml:trace>
          <inkml:trace contextRef="#ctx0" brushRef="#br0" timeOffset="5100.643">-9276-847 392 0,'-14'10'113'0,"-1"-2"25"16,9-3-118-16,4 2-22 0,4-4-59 15,1 4-76-15,0-2-8 16,-14-2-172-16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5:44.2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BF90D50-95EA-44D0-9D0F-6E3DF31528C5}" emma:medium="tactile" emma:mode="ink">
          <msink:context xmlns:msink="http://schemas.microsoft.com/ink/2010/main" type="inkDrawing" rotatedBoundingBox="1225,2873 1229,2351 1528,2353 1524,2875" semanticType="callout" shapeName="Other"/>
        </emma:interpretation>
      </emma:emma>
    </inkml:annotationXML>
    <inkml:trace contextRef="#ctx0" brushRef="#br0">101 57 378 0,'-8'10'94'0,"1"-4"29"16,4-2-112-16,3 2-2 15,-2 2-7-15,2-3-1 0,-2 4 0 16,1 1 0-16,-3 1-1 16,1 6 1-16,-5 0 2 15,-1 2 2-15,-2 5 7 16,-3-3 0-16,0 8 2 16,4-1-1-16,5 7-2 15,6-2-7 1,11 8 0-16,4-4-3 15,11-1-3-15,0-9-4 0,6-6 2 16,-7-12-2-16,4-8 1 16,-8-9 3-16,3-13 3 15,-9-9 3-15,8-17 2 16,-6-4 0-16,-5-12-1 16,-3 6 1-16,-10-6-3 15,-10 12-1-15,-5 3 0 16,-1 11-1-16,-6 10 1 15,5 14-1-15,-4 7-2 0,1 9-4 16,-2 8-11-16,2 6-10 16,-6 6-23-16,6 6-26 15,-7 2-63-15,6-1-1 16,-7 1-125-16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40.8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52AD5D-D592-4A1F-AF2F-44831B4EB8CD}" emma:medium="tactile" emma:mode="ink">
          <msink:context xmlns:msink="http://schemas.microsoft.com/ink/2010/main" type="writingRegion" rotatedBoundingBox="18610,16032 18664,17681 17637,17715 17583,16066"/>
        </emma:interpretation>
      </emma:emma>
    </inkml:annotationXML>
    <inkml:traceGroup>
      <inkml:annotationXML>
        <emma:emma xmlns:emma="http://www.w3.org/2003/04/emma" version="1.0">
          <emma:interpretation id="{5DB1D6AC-F140-460F-A835-D64A77A0E18C}" emma:medium="tactile" emma:mode="ink">
            <msink:context xmlns:msink="http://schemas.microsoft.com/ink/2010/main" type="paragraph" rotatedBoundingBox="18443,16104 18774,17153 18271,17311 17941,16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E4A1E9-27E4-470F-8726-5A5FBDE1D4D2}" emma:medium="tactile" emma:mode="ink">
              <msink:context xmlns:msink="http://schemas.microsoft.com/ink/2010/main" type="line" rotatedBoundingBox="18443,16104 18774,17153 18271,17311 17941,16262"/>
            </emma:interpretation>
          </emma:emma>
        </inkml:annotationXML>
        <inkml:traceGroup>
          <inkml:annotationXML>
            <emma:emma xmlns:emma="http://www.w3.org/2003/04/emma" version="1.0">
              <emma:interpretation id="{8F7AEB67-C59E-48B1-BC67-A901E57FFDD6}" emma:medium="tactile" emma:mode="ink">
                <msink:context xmlns:msink="http://schemas.microsoft.com/ink/2010/main" type="inkWord" rotatedBoundingBox="18443,16104 18774,17153 18271,17311 17941,16262">
                  <msink:destinationLink direction="with" ref="{334F447C-1E28-4BF0-86BE-14581AD08764}"/>
                </msink:context>
              </emma:interpretation>
              <emma:one-of disjunction-type="recognition" id="oneOf0">
                <emma:interpretation id="interp0" emma:lang="" emma:confidence="0">
                  <emma:literal>An</emma:literal>
                </emma:interpretation>
                <emma:interpretation id="interp1" emma:lang="" emma:confidence="0">
                  <emma:literal>Zar</emma:literal>
                </emma:interpretation>
                <emma:interpretation id="interp2" emma:lang="" emma:confidence="0">
                  <emma:literal>un</emma:literal>
                </emma:interpretation>
                <emma:interpretation id="interp3" emma:lang="" emma:confidence="0">
                  <emma:literal>Aar</emma:literal>
                </emma:interpretation>
                <emma:interpretation id="interp4" emma:lang="" emma:confidence="0">
                  <emma:literal>*an</emma:literal>
                </emma:interpretation>
              </emma:one-of>
            </emma:emma>
          </inkml:annotationXML>
          <inkml:trace contextRef="#ctx0" brushRef="#br0">596 114 286 0,'-9'5'123'16,"1"0"6"-16,-2 2-62 16,2-2-34-16,-2 5-6 15,2-2-13-15,-4 4-2 16,2-1-6-16,2 2-2 16,1 1-2-16,-1 1-1 15,3 0-1-15,-2 6 0 0,0 2 0 16,3 7 0-16,0 0 0 15,3 10 0-15,2-2-1 16,4 12-1 0,3 0-2-16,2 16-4 15,4 1-2-15,-1 12-1 0,0-7 1 16,1 2 3-16,-3-19 4 16,4-3 3-16,-2-22 1 0,-1-6 0 15,0-10 0-15,4-3-9 16,-4-7-18-16,3-8-77 15,1-6-28-15,1-13-32 16,-5-10-56-16</inkml:trace>
          <inkml:trace contextRef="#ctx0" brushRef="#br0" timeOffset="677.1088">606 355 352 0,'-9'5'113'0,"3"0"22"0,2-2-97 16,4-3-17-16,4-2-10 15,2-3-5-15,4-3-7 16,9-2-3-16,1 0-3 15,6-3-1-15,-3-2 1 16,6-2-1-16,-5 2 3 16,3 2 2-16,-4 3 2 0,4 2-1 15,-7 6 1 1,0 2 1-16,-7 2 0 0,0 3 4 16,-6 5 2-16,-4 5 2 15,-3 5 1-15,-5 10 1 16,-5 3 0-16,-6 5 1 15,-3-2-1 1,-9 6 0-16,2-2-3 16,-4 0-4-16,3-7-3 0,-4 2-6 15,7-10-3-15,-2-2-6 16,3-5-2-16,3 2-20 16,3-10-17-16,5-2-81 15,6-4 6-15,1-8-185 16</inkml:trace>
          <inkml:trace contextRef="#ctx0" brushRef="#br0" timeOffset="1323.6608">984 800 277 0,'-1'-2'102'0,"1"2"8"15,-2-5-73-15,2 0-19 16,-3 2-12-16,4-2 0 15,-1 3-2-15,-1-1-1 16,1 3 0-16,1-2-1 0,-1 2-2 16,0 0 1-16,2 2 1 15,0-1 1-15,-1 3 2 16,7 6 1-16,-3-2-2 16,2 4-1-16,1 1 0 15,1 2-2-15,-6-3 2 16,-1 4 0-16,-4-1-1 0,-5 5 1 15,-3 3 0 1,-8 4-2-16,0 1 0 16,-7 5 0-16,3-3-2 0,-2 0 0 15,5-7-2-15,1-1-2 16,10-4 0-16,-1-5-2 16,8-3 1-16,2 0-1 15,6-5 1-15,8-3-7 16,3-4-19-16,9-4-83 15,1-8 15-15,4 1-211 16</inkml:trace>
        </inkml:traceGroup>
      </inkml:traceGroup>
    </inkml:traceGroup>
    <inkml:traceGroup>
      <inkml:annotationXML>
        <emma:emma xmlns:emma="http://www.w3.org/2003/04/emma" version="1.0">
          <emma:interpretation id="{4C69DB76-7828-4053-9625-3148ED11A3D4}" emma:medium="tactile" emma:mode="ink">
            <msink:context xmlns:msink="http://schemas.microsoft.com/ink/2010/main" type="paragraph" rotatedBoundingBox="17758,16060 17813,17709 17637,17715 17583,1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15505-D529-486E-8B56-8047F7332191}" emma:medium="tactile" emma:mode="ink">
              <msink:context xmlns:msink="http://schemas.microsoft.com/ink/2010/main" type="inkBullet" rotatedBoundingBox="17653,16063 17661,16303 17622,16304 17614,16065"/>
            </emma:interpretation>
            <emma:one-of disjunction-type="recognition" id="oneOf1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0" timeOffset="-3492.6436">40 13 267 0,'-2'-7'83'0,"2"4"30"0,-2 1-69 16,1 2-3-16,-1-1-4 15,-3 2-4-15,0-1-11 16,0 2-6-16,2-2-8 15,-2 2-3-15,3-4-3 16,2 4-3-16,0-2 0 16,-2 1-1-16,1 1 0 0,-1 3 0 15,0 0 0 1,2 3-1-16,2 4 0 0,1 6-5 16,-1 0-5-16,3 7-16 15,0 0-21-15,-2 8-80 31,1 2 9-31,1 13-182 0</inkml:trace>
      </inkml:traceGroup>
      <inkml:traceGroup>
        <inkml:annotationXML>
          <emma:emma xmlns:emma="http://www.w3.org/2003/04/emma" version="1.0">
            <emma:interpretation id="{C00BCA43-BBBB-4A14-8EB2-26047EEC397E}" emma:medium="tactile" emma:mode="ink">
              <msink:context xmlns:msink="http://schemas.microsoft.com/ink/2010/main" type="line" rotatedBoundingBox="17778,16635 17813,17709 17637,17715 17602,16640"/>
            </emma:interpretation>
          </emma:emma>
        </inkml:annotationXML>
        <inkml:traceGroup>
          <inkml:annotationXML>
            <emma:emma xmlns:emma="http://www.w3.org/2003/04/emma" version="1.0">
              <emma:interpretation id="{6FF8762F-D97B-45FA-9CE4-8F46563B1CC4}" emma:medium="tactile" emma:mode="ink">
                <msink:context xmlns:msink="http://schemas.microsoft.com/ink/2010/main" type="inkWord" rotatedBoundingBox="17778,16635 17792,17077 17617,17083 17602,16640"/>
              </emma:interpretation>
              <emma:one-of disjunction-type="recognition" id="oneOf2"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\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-2956.0738">164 571 386 0,'-5'10'121'0,"-2"8"25"15,-1 0-107-15,-3 9-11 16,-3-1-12-16,1 6-4 16,-2-4-6-16,0 2-5 15,5-4-3-15,-3 1-8 16,5-4-3-16,-1 9-13 15,3-6-10-15,-3 8-78 0,3-5-28 16,-1 5-22-16,2-6-83 16</inkml:trace>
        </inkml:traceGroup>
        <inkml:traceGroup>
          <inkml:annotationXML>
            <emma:emma xmlns:emma="http://www.w3.org/2003/04/emma" version="1.0">
              <emma:interpretation id="{1E22EFC7-654F-4B17-8243-82966FBD4E10}" emma:medium="tactile" emma:mode="ink">
                <msink:context xmlns:msink="http://schemas.microsoft.com/ink/2010/main" type="inkWord" rotatedBoundingBox="17700,17514 17706,17713 17680,17714 17674,17514"/>
              </emma:interpretation>
              <emma:one-of disjunction-type="recognition" id="oneOf3"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_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~</emma:literal>
                </emma:interpretation>
                <emma:interpretation id="interp15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-2090.3534">86 1450 346 0,'-3'9'110'16,"-4"-1"23"-16,2 4-94 0,2 1-19 16,1 0-10-16,0 6-5 15,1-3-8-15,2 4-17 16,1-2-22-16,0 4-91 15,3-2 9-15,0 10-216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43.1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E12C65-F54B-4439-A2E2-9A7E65309B38}" emma:medium="tactile" emma:mode="ink">
          <msink:context xmlns:msink="http://schemas.microsoft.com/ink/2010/main" type="writingRegion" rotatedBoundingBox="17590,18410 11513,18419 11512,18117 17589,18108"/>
        </emma:interpretation>
      </emma:emma>
    </inkml:annotationXML>
    <inkml:traceGroup>
      <inkml:annotationXML>
        <emma:emma xmlns:emma="http://www.w3.org/2003/04/emma" version="1.0">
          <emma:interpretation id="{173F0ACD-19B6-477D-911A-D95582BCE748}" emma:medium="tactile" emma:mode="ink">
            <msink:context xmlns:msink="http://schemas.microsoft.com/ink/2010/main" type="paragraph" rotatedBoundingBox="17590,18410 11513,18419 11512,18117 17589,18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15CBCA-7A1F-4593-A2F6-43C5028BB7EA}" emma:medium="tactile" emma:mode="ink">
              <msink:context xmlns:msink="http://schemas.microsoft.com/ink/2010/main" type="line" rotatedBoundingBox="17590,18410 11513,18419 11512,18117 17589,18108"/>
            </emma:interpretation>
          </emma:emma>
        </inkml:annotationXML>
        <inkml:traceGroup>
          <inkml:annotationXML>
            <emma:emma xmlns:emma="http://www.w3.org/2003/04/emma" version="1.0">
              <emma:interpretation id="{23BE5DDE-0CD0-40B0-9808-0C52E6E26522}" emma:medium="tactile" emma:mode="ink">
                <msink:context xmlns:msink="http://schemas.microsoft.com/ink/2010/main" type="inkWord" rotatedBoundingBox="17590,18274 17458,18275 17457,18155 17590,181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 0 185 0,'-5'15'185'0,"-3"0"-49"16,3-2-112-16,-1 1 112 15,1-4-127-15,0 0-5 16,-2-4-5-16,-1 1-5 16,-1-2-6-16,-2 0-44 15,-3 0-74-15,-2 0-5 16,1 0-61-16,-3 0 54 15</inkml:trace>
        </inkml:traceGroup>
        <inkml:traceGroup>
          <inkml:annotationXML>
            <emma:emma xmlns:emma="http://www.w3.org/2003/04/emma" version="1.0">
              <emma:interpretation id="{7C1F94EC-48BD-427E-BEE5-E7FA98A3B999}" emma:medium="tactile" emma:mode="ink">
                <msink:context xmlns:msink="http://schemas.microsoft.com/ink/2010/main" type="inkWord" rotatedBoundingBox="16772,18393 16486,18394 16485,18281 16772,182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4.8512">-686 126 361 0,'-36'10'125'0,"6"-1"14"0,0 4-90 15,8 0-32-15,1 2-8 16,2-3-4-16,-4 1-3 15,5-3-4-15,-4-2-12 16,6-4-19-16,-1 1-109 16,4-4 18-16,-6-1-267 15</inkml:trace>
        </inkml:traceGroup>
        <inkml:traceGroup>
          <inkml:annotationXML>
            <emma:emma xmlns:emma="http://www.w3.org/2003/04/emma" version="1.0">
              <emma:interpretation id="{76DA64C0-6D2E-4B67-A1B5-26078CEA3E01}" emma:medium="tactile" emma:mode="ink">
                <msink:context xmlns:msink="http://schemas.microsoft.com/ink/2010/main" type="inkWord" rotatedBoundingBox="14795,18214 14360,18215 14359,18179 14795,18179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233.8733">-2663 24 363 0,'-17'8'165'0,"-4"2"-10"15,-4-5-75-15,-5 0-60 16,7-4-16-16,-7 1 2 16,-2 0-2-16,-3-1-6 15,4 1-8-15,-4-2-17 16,3-2-34-16,-6-1-98 15,0 0 9-15,-10-2-237 16</inkml:trace>
        </inkml:traceGroup>
        <inkml:traceGroup>
          <inkml:annotationXML>
            <emma:emma xmlns:emma="http://www.w3.org/2003/04/emma" version="1.0">
              <emma:interpretation id="{60367C7A-360A-4E75-A118-99260814B3AF}" emma:medium="tactile" emma:mode="ink">
                <msink:context xmlns:msink="http://schemas.microsoft.com/ink/2010/main" type="inkWord" rotatedBoundingBox="13664,18153 13445,18154 13444,18114 13664,18114"/>
              </emma:interpretation>
              <emma:one-of disjunction-type="recognition" id="oneOf3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306.693">-3794-41 495 0,'-11'5'131'0,"-1"0"35"0,0 1-138 16,2-4-24-16,-3 5-9 15,0-2-6-15,-5 0-10 16,-1-4-9-16,-1 3-94 15,-3-9-35-15,-10-4-21 16,-2-1-113-16</inkml:trace>
        </inkml:traceGroup>
        <inkml:traceGroup>
          <inkml:annotationXML>
            <emma:emma xmlns:emma="http://www.w3.org/2003/04/emma" version="1.0">
              <emma:interpretation id="{8BE37A81-8E30-42AD-944F-27E25A513D21}" emma:medium="tactile" emma:mode="ink">
                <msink:context xmlns:msink="http://schemas.microsoft.com/ink/2010/main" type="inkWord" rotatedBoundingBox="11876,18418 11513,18419 11512,18313 11876,18312"/>
              </emma:interpretation>
              <emma:one-of disjunction-type="recognition" id="oneOf4">
                <emma:interpretation id="interp12" emma:lang="" emma:confidence="0">
                  <emma:literal>-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/</emma:literal>
                </emma:interpretation>
                <emma:interpretation id="interp1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460.2703">-5582 158 413 0,'-61'30'115'0,"9"-9"25"16,-2 1-115-16,12-7-42 15,-3-3-108-15,9-7-16 0,-4-4-41 16,7-6-45-16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8:23.3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5BC28C0-A392-4CAB-83E7-C971E824082E}" emma:medium="tactile" emma:mode="ink">
          <msink:context xmlns:msink="http://schemas.microsoft.com/ink/2010/main" type="inkDrawing" rotatedBoundingBox="3833,5237 17091,5052 17106,6118 3848,6303" semanticType="underline" shapeName="Other">
            <msink:sourceLink direction="with" ref="{DB5BC726-6FA3-4E66-98A1-052719CA51E1}"/>
            <msink:sourceLink direction="with" ref="{63BF180D-2391-4802-B3E0-E31B2B577A2B}"/>
            <msink:sourceLink direction="with" ref="{55D7D9BC-F3C9-47A3-B2C9-D6B267450999}"/>
            <msink:sourceLink direction="with" ref="{818662B7-C462-4391-8673-0C6F90DAC42D}"/>
          </msink:context>
        </emma:interpretation>
      </emma:emma>
    </inkml:annotationXML>
    <inkml:trace contextRef="#ctx0" brushRef="#br0">10559 5299 511 0,'6'-13'99'0,"1"-3"50"16,5 1-156-16,6-4-7 16,2 5 3-16,-2-6 0 15,-4 1 3-15,0-4 7 16,-6 1 5-16,-2-8 3 15,-4 2 5-15,-5-4 3 16,-6 1 1-16,-6-4 1 16,-2 3-1-16,-10-2-4 0,-1 2-4 15,-14-1-1-15,-1 4-4 16,-10-2-2-16,0 3-1 16,-16-3-1-16,5-1 0 15,-24-5-1-15,2 5 2 16,-18-8-1-16,7 6 1 15,-18 1 1-15,16 5 0 16,-26 1-1-16,13 7-1 16,-23 2-1-16,13 5-3 15,-24 3-1-15,17 2 2 16,-22 4 0-16,17 1 2 0,-20 1 1 16,16 7 0-16,-19 2-1 15,20 3-1-15,-17 7 0 16,20 0 0-16,-16 4 1 15,22-2 1-15,-16 6 2 16,21-2 0-16,-18 8 1 16,22-3 1-16,-16 10 1 15,19 2 0-15,-12 9 2 16,19-2 0-16,-8 13 0 16,24-1-2-16,-7 8-1 15,19-5-2-15,4 2-1 16,16-11 1-16,0 2 1 15,18-14 0-15,3 0 0 16,9-9 0-16,7 1 0 16,6-11 0-16,5 0-1 0,7-5 0 15,4-2-1-15,1-3-1 16,7-2 0-16,3-3-1 16,4-1 0-16,0-6 1 15,9-6-1-15,-1-4 2 16,1-6-1-16,-3-3 1 15,0-11 1-15,-6 1 0 16,-3-11 0-16,-2 1 0 16,-7-7 2-16,-5 8 0 0,-7-6 1 15,-3 9-1-15,-13-2 0 16,1 6-1-16,-9-6-1 16,-1 8-1-16,-11-5 2 15,6 5 0-15,-15-2 1 16,2 5 0-16,-15-1 1 15,1 9 0-15,-18-4-1 16,5 6 1-16,-16 0 0 16,12 3 0-16,-17-3 1 15,11 2-1-15,-19 0 1 16,9 2-1-16,-17-1 1 16,12 3 0-16,-16-1 0 15,15 4-1-15,-15-5 0 16,17 2-3-16,-16-6-1 0,17 0-1 15,-14-4 0 1,17 4 1-16,-18-1 0 0,17 5 1 16,-6 2 0-16,14 5 0 15,-11 4 0-15,22 7-2 16,-13 5 1-16,11 3-1 16,-9 6 0-16,12 2 0 15,-9 6 0-15,14-1 0 16,-5 8 0-16,11-3 1 15,-5 6 0-15,10-1 0 0,-11 7 1 16,13-6-1-16,-7 9 1 16,15-4-1-16,-2 4 1 15,15-6-1-15,-2 9 0 16,12-9 0-16,-1 6 0 16,11-9 0-16,1 5 0 15,6-12 0-15,1 1 0 16,8-10 0-16,1-1 0 15,1-8 0-15,5-1 0 16,0-5-1-16,3 0 1 16,0-1-1-16,3-1-1 15,2-2 1-15,-1-3 1 16,2-3-1-16,4-6 1 16,-1-3 1-16,2-4 0 15,0-3 0-15,-3-9 0 16,-2 3-1-16,-1-7 1 0,-6 1 0 15,0-6-1-15,-4 5 1 16,-3-6-1-16,-6 4 1 16,-3-3 0-16,-4 5 0 15,-6-5 0-15,2 8 0 16,-8-7 0-16,0 7 0 16,-8-5 0-16,-2 6 0 15,-11-4 1-15,-1 7 0 16,-12-6 2-16,2 6 0 0,-13-3 0 15,6 6 0-15,-16-4 1 16,11 5-1-16,-12-1 11 16,4 2-2-16,-17-4-2 15,9 6-1-15,-17-1-1 16,6 5-10-16,-15 0 0 16,13 7 1-16,-16 0 1 15,15 2-1-15,-21 4 0 16,18 1-1-16,-20 6 0 15,17 0 0-15,-16 4 1 16,17 0-1-16,-12 11 1 16,17-2-2-16,-10 7 1 15,12 2 0-15,-12 10 0 16,12-4 0-16,-8 10 1 16,17-5 0-16,-3 6 0 0,19-2 0 15,-8 7 1-15,16-6-1 16,-8 9 0-16,11-6 1 15,-1 4-1-15,14-10 0 16,3 2-1-16,12-8 1 16,2 3-2-16,9-10 0 15,2 4 0-15,3-7 1 16,4-3-2-16,5-4 1 16,4-3-3-16,2-8-4 0,1 0-14 15,3-2-5-15,4-4-13 16,2 1-3-16,9-2-9 15,1-5 5-15,9-9-18 16,3-4-1-16,5-14-60 16,-1-6-11-16,3-14-20 15,-2 2-33-15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46.22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937EA4-DBA5-4DCA-B243-188E403ADF96}" emma:medium="tactile" emma:mode="ink">
          <msink:context xmlns:msink="http://schemas.microsoft.com/ink/2010/main" type="writingRegion" rotatedBoundingBox="10775,18404 2924,18402 2925,17869 10776,17871"/>
        </emma:interpretation>
      </emma:emma>
    </inkml:annotationXML>
    <inkml:traceGroup>
      <inkml:annotationXML>
        <emma:emma xmlns:emma="http://www.w3.org/2003/04/emma" version="1.0">
          <emma:interpretation id="{AB7B1577-5504-4158-8061-4847499B09B3}" emma:medium="tactile" emma:mode="ink">
            <msink:context xmlns:msink="http://schemas.microsoft.com/ink/2010/main" type="paragraph" rotatedBoundingBox="10775,18404 2924,18402 2925,17869 10776,17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19EDD-B3C8-4CC6-B234-C332473C0236}" emma:medium="tactile" emma:mode="ink">
              <msink:context xmlns:msink="http://schemas.microsoft.com/ink/2010/main" type="line" rotatedBoundingBox="10775,18404 2924,18402 2925,17869 10776,17871"/>
            </emma:interpretation>
          </emma:emma>
        </inkml:annotationXML>
        <inkml:traceGroup>
          <inkml:annotationXML>
            <emma:emma xmlns:emma="http://www.w3.org/2003/04/emma" version="1.0">
              <emma:interpretation id="{DB653914-A066-4BF4-A0ED-1FFAAF0560BF}" emma:medium="tactile" emma:mode="ink">
                <msink:context xmlns:msink="http://schemas.microsoft.com/ink/2010/main" type="inkWord" rotatedBoundingBox="9332,18127 9193,18126 9194,18103 9333,18104">
                  <msink:destinationLink direction="with" ref="{5D6BE0A5-C0EA-4347-9C56-1CDD5C58FFBF}"/>
                  <msink:destinationLink direction="with" ref="{EC4AE83B-A674-495F-9525-E1E36607722A}"/>
                </msink:context>
              </emma:interpretation>
              <emma:one-of disjunction-type="recognition" id="oneOf0">
                <emma:interpretation id="interp0" emma:lang="" emma:confidence="0">
                  <emma:literal>...r....</emma:literal>
                </emma:interpretation>
                <emma:interpretation id="interp1" emma:lang="" emma:confidence="0">
                  <emma:literal>...n....</emma:literal>
                </emma:interpretation>
                <emma:interpretation id="interp2" emma:lang="" emma:confidence="0">
                  <emma:literal>...s....</emma:literal>
                </emma:interpretation>
                <emma:interpretation id="interp3" emma:lang="" emma:confidence="0">
                  <emma:literal>--13....</emma:literal>
                </emma:interpretation>
                <emma:interpretation id="interp4" emma:lang="" emma:confidence="0">
                  <emma:literal>...S....</emma:literal>
                </emma:interpretation>
              </emma:one-of>
            </emma:emma>
          </inkml:annotationXML>
          <inkml:trace contextRef="#ctx0" brushRef="#br0">-1222-131 326 0,'-25'11'96'0,"-1"-4"1"0,2-4-110 15,-1-1-98-15,7-2-3 16,-3-5-166-16</inkml:trace>
          <inkml:trace contextRef="#ctx0" brushRef="#br0" timeOffset="-318.335">221 0 240 0,'-22'8'212'0,"-5"1"-55"0,3-4-145 16,-5 0 136-16,8-2-162 15,-6 2-63-15,7-7-80 16,-8-8-2-16,5-3-202 16</inkml:trace>
          <inkml:trace contextRef="#ctx0" brushRef="#br0" timeOffset="256.8481">-2392 33 95 0,'-30'20'58'16,"8"-5"-35"-16,-3 0-26 16,9-7-59-16,-6-1-48 15</inkml:trace>
          <inkml:trace contextRef="#ctx0" brushRef="#br0" timeOffset="1020.8703">-3013-184 335 0,'-32'10'173'0,"1"0"-24"0,-3 0-75 15,6-2-40-15,-5 0-42 16,3 2 21-16,-3-2-8 16,5 1-8-16,-10-3-11 15,4-2-9-15,-2 1-18 16,3-7-38-16,-7 4-72 16,5-2 3-16,-7 0-167 15</inkml:trace>
          <inkml:trace contextRef="#ctx0" brushRef="#br0" timeOffset="1060.7637">-4514-213 256 0,'-12'-5'88'0,"-4"-4"8"16,1-1-74-16,-2-2-23 15,2 2-29-15,-1 2-38 16,1 1-28-16,-4 2-16 0,1 0-42 16</inkml:trace>
          <inkml:trace contextRef="#ctx0" brushRef="#br0" timeOffset="1297.6677">-5518-196 289 0,'-47'17'132'0,"7"-2"0"0,-5 0-55 16,7 0-53-16,2 3-4 15,6 0-8-15,0 2-7 16,7-2-3-16,1 2-3 16,6-5-5-16,1 2-18 15,1-4-15-15,3 0-29 16,2-1-28-16,-1-1-37 16,2-2-8-16,0-1-43 0</inkml:trace>
          <inkml:trace contextRef="#ctx0" brushRef="#br0" timeOffset="2263.6602">-6725 111 414 0,'-15'12'111'0,"-5"1"38"15,5-5-119-15,-2 2-5 16,6-3-7-16,-1-2-10 16,2-3-9-16,-2-2-5 15,1-4-12-15,-2 1-19 16,-2-4-21-16,1-1-52 0,-2-2-16 16,-1-5 19-16,-1 2 24 15,-2 0 18-15,0-1 53 16,0-2-2-16,0 4-13 15,2-3-12-15,-2 0-12 16</inkml:trace>
          <inkml:trace contextRef="#ctx0" brushRef="#br0" timeOffset="2309.5315">-7457-365 290 0,'-27'13'120'0,"0"2"13"0,-2 5-79 15,7-2-36-15,2 5-28 16,5-3-33-16,0 0-91 16,7-3 11-16,-2-2-181 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49.6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6BE0A5-C0EA-4347-9C56-1CDD5C58FFBF}" emma:medium="tactile" emma:mode="ink">
          <msink:context xmlns:msink="http://schemas.microsoft.com/ink/2010/main" type="inkDrawing" rotatedBoundingBox="1443,18556 1473,17687 2290,17715 2260,18584" semanticType="callout" shapeName="Other">
            <msink:sourceLink direction="with" ref="{DB653914-A066-4BF4-A0ED-1FFAAF0560BF}"/>
          </msink:context>
        </emma:interpretation>
      </emma:emma>
    </inkml:annotationXML>
    <inkml:trace contextRef="#ctx0" brushRef="#br0">71 131 460 0,'2'4'112'16,"-7"-6"37"-16,7 0-130 0,4 1-15 16,13-4-1-16,6-2-2 15,11-5 1-15,1-1-2 16,7-5 1-16,-2-2-1 16,4 0 0-16,-7 5 1 15,-1 2-1-15,-13 6 0 16,-5 2 0-16,-10 10 1 0,-10 10 1 15,-7 5-1 1,-11 16-1-16,-7 11 0 0,-13 13-1 16,-4-1 0-1,-8 6 1-15,5-8 0 0,-1-1 2 16,8-11-1-16,-2 1 0 16,10-9 0-16,0 3-1 15,10-7 0-15,4-1-1 16,7-8 0-16,6 3-1 15,6-7 0-15,2 0 0 16,4-4-1-16,11-1 2 16,-2-1 0-16,8-3 2 15,4 1 1-15,10-1 0 16,-3-1 1-16,14 0 0 16,1-1-1-16,16 1 0 15,-4-4-2-15,19-2-9 0,-6-4-19 16,12-2-124-16,-14-5 26 15,-9-14-319-15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0:49.35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4AE83B-A674-495F-9525-E1E36607722A}" emma:medium="tactile" emma:mode="ink">
          <msink:context xmlns:msink="http://schemas.microsoft.com/ink/2010/main" type="inkDrawing" rotatedBoundingBox="275,18064 1029,16073 1741,16342 988,18334" semanticType="callout" shapeName="Other">
            <msink:sourceLink direction="with" ref="{BC4E08F0-6359-4D18-AF1F-664BCECA7DC8}"/>
            <msink:sourceLink direction="with" ref="{DB653914-A066-4BF4-A0ED-1FFAAF0560BF}"/>
          </msink:context>
        </emma:interpretation>
      </emma:emma>
    </inkml:annotationXML>
    <inkml:trace contextRef="#ctx0" brushRef="#br0">1058 1 389 0,'-3'3'122'0,"-5"-3"25"16,-7 0-105-16,-4 2-23 15,3 1-10-15,-7 4-3 16,-6 5-6-16,-4 3 0 15,-2-2 0-15,-10 7 0 16,-1-4 1-16,-12 9-2 16,1 0 0-16,-11 13-3 15,7 2-1-15,-12 17-1 16,10 4-3 0,-9 24 2-16,14 6 1 0,-3 27 2 15,13-10 2-15,0 16 3 16,13-14 0-16,2 6 0 15,13-18 0-15,3 20 0 0,9-15-1 16,6 11 0-16,9-19 1 16,6-2 0-16,7-23 0 15,10-7-1-15,3-20 0 16,5-7-1-16,2-12 1 16,6-8-5-16,-1-9-3 15,7-7-25-15,1-8-39 16,2-7-67-16,-4-7-12 0,6-9-137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7:46.4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6DC3F06-B078-47A6-A8AE-AD9BC634D6A2}" emma:medium="tactile" emma:mode="ink">
          <msink:context xmlns:msink="http://schemas.microsoft.com/ink/2010/main" type="inkDrawing" rotatedBoundingBox="3287,1756 3344,16111 3034,16112 2976,1757" shapeName="Line"/>
        </emma:interpretation>
      </emma:emma>
    </inkml:annotationXML>
    <inkml:trace contextRef="#ctx0" brushRef="#br0">0 23 70 0,'8'-7'18'16,"1"0"5"-16,1 2-20 15,-2 4 3-15,-1-1 4 16,1 2 14-16,-1-1 6 16,-2 2 5-16,0-2-1 0,-2 1 0 15,-1 1-12-15,-1 2 1 16,-1 1-5-16,2 7 2 16,-2 3-3-16,0 7-2 15,0 3-8-15,0 9 1 16,-2 2-4-16,2 11-3 15,0 4 1-15,0 11 2 16,-1-4 0-16,1 11 2 16,0-7 0-16,1 12 2 15,-1-1 0-15,4 16 1 16,-4-2-2-16,1 17 0 16,1-8-2-16,1 19 0 15,-1-8-1-15,3 27 0 16,-4-12 0-16,3 22 0 15,-6-17-1-15,0 14-1 16,1-27 0-16,-3 14-1 0,1-20 0 16,3 14 0-16,2-18 0 15,3 20 0-15,1-17 0 16,6 20 1-16,-2-13-1 16,2 18 1-16,-6-16-1 15,1 17 3-15,-2-14 2 16,3 23 3-16,1-11 1 0,4 16 0 15,2-13-1 1,1 18-1-16,1-20-3 0,0 15 0 16,-4-16 0-16,0 11 1 15,-5-20-1-15,-4 13 4 16,-4-14 1-16,-4 21 3 16,-4-13-2-16,-4 20 1 15,3-12-4-15,-6 25-1 16,0-20-3-16,-4 28 0 15,4-18-2-15,-1 25 1 16,3-16-1-16,-2 26 2 16,3-27 1-16,-3 20-1 15,2-24 0-15,-2 16-1 16,2-29-1-16,-2 23 1 16,5-22-1-16,-4 28 1 15,3-22 1-15,1 30 0 16,3-18 1-16,-3 30-1 0,4-16 0 15,4 30 0-15,4-17-1 16,1 39-1-16,2-21-1 16,0 25 0-16,3-28 0 15,0 31 0-15,-1-38-1 16,3 19 0-16,2-27 0 16,-2 26 1-16,-2-31-1 15,2 16 1-15,-4-26 0 0,-1 26 0 16,0-35 0-16,2 17 0 15,0-25-1-15,3 18 0 16,0-26-1-16,1 17 1 16,1-26-1-16,1 12 0 15,-1-26 1-15,-1 4 0 16,-2-19 0-16,-1 6 0 16,-6-20 0-16,-4 5 0 15,-1-24 0-15,-2 1 0 16,-2-18 0-16,0 1 1 15,2-14-1-15,-1-4 0 16,1-12-1-16,2-4 1 16,-1-12-1-16,1-7-5 15,3-3-4-15,3-3-8 16,4-4-10-16,4-1-38 16,3-1-58-16,-1-4-19 0,-1 0-43 15,-11-6 7 1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7:52.1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B742F0-F0DE-46B1-93AE-B3B01952BFDF}" emma:medium="tactile" emma:mode="ink">
          <msink:context xmlns:msink="http://schemas.microsoft.com/ink/2010/main" type="writingRegion" rotatedBoundingBox="25773,15796 28358,15796 28358,18746 25773,18746"/>
        </emma:interpretation>
      </emma:emma>
    </inkml:annotationXML>
    <inkml:traceGroup>
      <inkml:annotationXML>
        <emma:emma xmlns:emma="http://www.w3.org/2003/04/emma" version="1.0">
          <emma:interpretation id="{A454F3E6-0781-4A5B-BBBC-358914DAE68E}" emma:medium="tactile" emma:mode="ink">
            <msink:context xmlns:msink="http://schemas.microsoft.com/ink/2010/main" type="paragraph" rotatedBoundingBox="25773,15796 28358,15796 28358,18746 25773,18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31DD1B-D1C7-4809-935F-85233EC322DC}" emma:medium="tactile" emma:mode="ink">
              <msink:context xmlns:msink="http://schemas.microsoft.com/ink/2010/main" type="line" rotatedBoundingBox="25773,15796 28358,15796 28358,18746 25773,18746"/>
            </emma:interpretation>
          </emma:emma>
        </inkml:annotationXML>
        <inkml:traceGroup>
          <inkml:annotationXML>
            <emma:emma xmlns:emma="http://www.w3.org/2003/04/emma" version="1.0">
              <emma:interpretation id="{146D1C4B-FAF6-4061-860D-CFDB64DFAEEE}" emma:medium="tactile" emma:mode="ink">
                <msink:context xmlns:msink="http://schemas.microsoft.com/ink/2010/main" type="inkWord" rotatedBoundingBox="25773,15796 28358,15796 28358,18746 25773,18746">
                  <msink:destinationLink direction="from" ref="{2F0DB828-405F-445F-A29F-DC83A62AD939}"/>
                </msink:context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ß</emma:literal>
                </emma:interpretation>
              </emma:one-of>
            </emma:emma>
          </inkml:annotationXML>
          <inkml:trace contextRef="#ctx0" brushRef="#br0">1899 1662 216 0,'22'-116'128'0,"3"0"5"0,-3 26-50 0,7 0-9 15,1 27-26-15,8 2-6 16,4 21-18-16,9 5-4 16,-2 17-7-16,5 3-3 15,-2 10-4-15,6 8-2 16,-7 11-2-16,1 10-2 0,-11 10 1 16,-4 15 1-16,-14 6 0 15,-13 13 3 1,-13-3 1-16,-11 11 2 0,-9-9 3 15,-15 8-1-15,-2-12-1 16,-11 5 0-16,-1-14-3 16,-9 5-2-16,3-13-1 15,-14 2-3-15,9-13-3 16,-5-5-7-16,17-10-6 16,-1-5-16-16,19-14-10 0,5-1-131 15,6-6 31-15,-6-12-318 16</inkml:trace>
          <inkml:trace contextRef="#ctx0" brushRef="#br0" timeOffset="-338.7934">1880 1313 223 0,'-7'19'223'0,"-5"-4"-59"15,2-5-134-15,5 3 135 16,5-2-155-16,2 11-4 16,1 5-6-16,2 16-1 15,2 3 0-15,-2 16-1 16,2 1 0-16,1 23-1 0,-3 2 1 15,-2 25 1-15,-1-7 0 16,-4 19 2 0,-4-17-1-16,-4 10 1 0,-2-17-1 15,-1 0 1-15,1-18 0 16,-3-2-1-16,3-22 0 16,1-6-2-16,1-17-2 15,2-8-7-15,3-14-6 16,1-8-22-16,6-14-22 0,1-17-56 15,2-15-34-15,0-23-23 16,0-10-61-16</inkml:trace>
          <inkml:trace contextRef="#ctx0" brushRef="#br0" timeOffset="-1601.1359">845 0 167 0,'32'30'205'16,"3"-3"-58"-16,13 3-101 16,8-4 101-16,19 1-132 15,0-7-7-15,16 0-7 0,-5-7 0 16,12 5 0-16,-13-3 0 15,5 2 0-15,-17-2-1 16,0 1 0-16,-15-1 1 16,-3 0-1-16,-16 0 0 15,-5 2 1-15,-16-1 0 16,-12 9 1-16,-9 2 0 16,-17 12-2-16,-10 3-1 15,-19 11-1-15,-8-5-1 0,-19 7-2 16,-2-13 1-16,-25 2-1 15,0-5 0-15,-22 4 1 16,4-5 0-16,-18 5 1 16,19-5 0-16,-11 0-5 15,20-9-3-15,-9-3-6 16,26-6-3-16,-8-5-11 16,24-7-7-16,0-3-17 15,19-5-9-15,-1-1-48 16,17-3 3-16,1-1-17 15,12 0 10-15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7:55.7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5DD83A-6E9D-4BE1-9913-86075431E700}" emma:medium="tactile" emma:mode="ink">
          <msink:context xmlns:msink="http://schemas.microsoft.com/ink/2010/main" type="writingRegion" rotatedBoundingBox="420,931 4072,931 4072,3911 420,3911"/>
        </emma:interpretation>
      </emma:emma>
    </inkml:annotationXML>
    <inkml:traceGroup>
      <inkml:annotationXML>
        <emma:emma xmlns:emma="http://www.w3.org/2003/04/emma" version="1.0">
          <emma:interpretation id="{17A4187D-3E37-4BEC-B70A-6CF5FB277BA9}" emma:medium="tactile" emma:mode="ink">
            <msink:context xmlns:msink="http://schemas.microsoft.com/ink/2010/main" type="paragraph" rotatedBoundingBox="420,931 4072,931 4072,3911 420,3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1F89E9-4665-49E0-A92F-F102BD52D34F}" emma:medium="tactile" emma:mode="ink">
              <msink:context xmlns:msink="http://schemas.microsoft.com/ink/2010/main" type="line" rotatedBoundingBox="420,931 4072,931 4072,3911 420,3911"/>
            </emma:interpretation>
          </emma:emma>
        </inkml:annotationXML>
        <inkml:traceGroup>
          <inkml:annotationXML>
            <emma:emma xmlns:emma="http://www.w3.org/2003/04/emma" version="1.0">
              <emma:interpretation id="{14B308FA-41BF-42AC-85BF-3099F8D4C1E7}" emma:medium="tactile" emma:mode="ink">
                <msink:context xmlns:msink="http://schemas.microsoft.com/ink/2010/main" type="inkWord" rotatedBoundingBox="420,931 4072,931 4072,3911 420,3911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268 162 105 0,'-17'-18'179'0,"-6"-9"-64"16,1 3-64-16,9-5 55 15,10 8-118-15,1 1-19 0,2 5-12 16,-2 7-34-16,-3 11 4 16,-8 12 11-16,-7 6 18 15,-6 19 22-15,-3 2 43 16,-2 13 22-16,4-2 4 16,6 11 1-16,9-4-11 15,10 10-10-15,9-9-16 0,15 1 0 16,2-19-1-16,13-5 2 15,0-20 0-15,11-13-3 16,-7-13-5-16,9-17-1 16,-7-10-3-16,4-13 0 15,-13-3 2-15,1-11 0 16,-13 9 1-16,-12-3 3 16,-10 11 0-16,-12 2-6 15,-9 13-15-15,-13 5-86 16,1 8 17-16,-5 11-221 15</inkml:trace>
          <inkml:trace contextRef="#ctx0" brushRef="#br0" timeOffset="-488.7596">-8-2330 350 0,'-2'2'75'0,"1"6"32"0,-1 9-102 16,0 6-5-16,-8 10 1 15,-1 6 0-15,-9 9 0 16,-2-3 1-16,-13 6 0 16,2-1 0-16,-15 6 1 15,-2-3 1-15,-13 12 4 16,5 0 2-16,-15 11 1 15,12-1 6-15,-7 10 0 16,11-9-3-16,-1 15-3 0,17-3-2 16,-3 27-7-16,13 1-1 15,-1 24-1-15,12-13 0 16,5 14-5-16,14-19-8 16,11 4-47-16,10-17-40 15,8 13-31-15,3-18-44 16,8 2 7-16</inkml:trace>
          <inkml:trace contextRef="#ctx0" brushRef="#br0" timeOffset="-2091.8181">1634-2034 310 0,'-22'-7'92'0,"-1"1"22"0,8 4-90 15,2 5-9-15,1 7-9 16,-4 12-4-16,-1 6-4 16,-8 17 1-16,0 0 1 15,-10 16 1-15,1 2 0 0,-13 19 0 16,2-1 2-1,-10 27 4-15,4 0 2 0,-4 28 4 32,9 0 1-32,-4 38 1 0,12-14-5 15,4 34-2-15,8-16-3 0,3 21-4 16,8-32-6-16,3 1-7 16,4-45-8-16,1-20-14 15,4-47-9-15,1-19-18 16,1-26-14-16,1-24-35 15,1-17-2-15,8-39-63 16</inkml:trace>
          <inkml:trace contextRef="#ctx0" brushRef="#br0" timeOffset="-1783.5348">1606-2074 338 0,'25'-7'76'0,"8"4"38"0,12 3-99 16,16 15 3-16,4 13-1 16,13 29-1-16,-3 19-6 0,9 47 1 15,-9 15-3-15,5 51-1 16,-12 5-2-1,0 47-1-15,-15-25-2 16,-2 18 0-16,-13-40-1 0,2-6 0 16,-6-57 0-16,4-10-7 15,-2-41-21-15,12-12-103 16,-4-27 22-16,-3-11-266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7:58.6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F0DB828-405F-445F-A29F-DC83A62AD939}" emma:medium="tactile" emma:mode="ink">
          <msink:context xmlns:msink="http://schemas.microsoft.com/ink/2010/main" type="inkDrawing" rotatedBoundingBox="3508,6316 27491,11879 25313,21268 1330,15705" semanticType="callout" shapeName="Other">
            <msink:sourceLink direction="from" ref="{146D1C4B-FAF6-4061-860D-CFDB64DFAEEE}"/>
            <msink:sourceLink direction="to" ref="{4EAFA0FC-6779-4F4E-87C0-82C72B665893}"/>
          </msink:context>
        </emma:interpretation>
      </emma:emma>
    </inkml:annotationXML>
    <inkml:trace contextRef="#ctx0" brushRef="#br0">166 71 75 0,'3'-6'47'0,"-1"1"-4"0,-2 0-6 16,1-2-24-16,-4-1 1 16,0 0-3-16,-4-1 0 15,-1-1-2-15,-2 5-1 16,2 0 1-16,-4 2 4 15,4 1 0-15,-1 1 2 16,1-1-2-16,-2 0-2 16,0 1-4-16,0 2-1 15,0 1-1-15,-3-2 11 16,1 2 5-16,1 1 7 16,2-1 1-16,1-2-2 15,6 1-10-15,1 1-5 0,1-4-8 16,1 2-1-16,-1 0-1 15,0 2 3 1,2 3 0-16,0 2 5 0,1 3 2 16,0 3 5-16,4 0-2 15,1 5 2-15,1-1-2 16,4 10-2-16,0 2-3 16,4 10-1-16,1 1-2 15,4 9-2-15,1-6-1 16,7 11-1-16,0-6-1 0,8 8-1 15,-3-4 0-15,8 11 1 16,-5-7 2-16,9 16 0 16,-4-6 2-16,11 14 0 15,0-7-1-15,14 16-1 16,-2-7 0-16,12 11-3 16,-8-7 1-16,10 14-1 15,-9-11 1-15,14 14 1 16,-9-10-1-16,17 15 0 15,-5-13 1-15,16 13-1 16,-11-14 0-16,12 11 0 16,-14-14 0-16,12 17 1 15,-13-13 1-15,21 16 1 16,-8-10-1-16,15 10 1 16,-10-18-2-16,15 9-2 15,-15-18 0-15,16 8 0 0,-9-14 0 16,16 13 0-16,-13-11 0 15,16 11 2-15,-16-11 0 16,20 8 2-16,-17-15 0 16,20 1 1-16,-16-14-1 15,16 2 1-15,-17-14-1 16,21 5 1-16,-17-8 1 16,19-2-1-16,-17-7-1 15,16 1 1-15,-25-9 0 16,23 0-1-16,-21-6 1 0,20-7 1 15,-20-5-1-15,13-2 1 16,-21-8-1-16,16-3 0 16,-17-2-1-16,17-7 1 15,-18-4 0-15,10-6-1 16,-18-1-1-16,13-7-2 16,-14-3 0-16,12-9-2 15,-11 2 0-15,11-8 1 16,-18-2-1-16,12-11 0 15,-16 4 1-15,19-12-1 16,-15 4 1-16,15-10-1 16,-13 9 1-16,13-10-1 15,-17 7 0-15,17-7 0 16,-10 10 0-16,20-12 0 0,-12 8 1 16,15-8-1-16,-16 11 0 15,12-9 0-15,-15 13 0 16,19-10 0-16,-12 13 0 15,16-8 0-15,-19 15 0 16,14-5 0-16,-19 13 0 16,18-1 0-16,-12 11 0 15,14-2 0-15,-17 12 0 16,14 0-1-16,-20 9 0 16,15-1 0-16,-12 7 1 0,17 5-1 15,-17 5 0-15,14 5 1 16,-19 5-1-16,9 7 0 15,-14 1 1-15,17 5-1 16,-14 1 1-16,14 7 0 16,-15-1 0-16,12 10 0 15,-17 1 0-15,15 7 0 16,-14-1 0-16,21 8 0 16,-12-2 0-16,11 10 0 15,-12-3 0-15,11 11 0 16,-17-4 0-16,20 12 1 15,-11-7-1-15,14 9 0 16,-11-6 0-16,13 16 1 16,-18-10-1-16,17 17 0 15,-16-6 1-15,17 19-1 16,-14-12 1-16,14 23 0 0,-16-11-1 16,9 22 1-16,-13-14-1 15,16 16 0-15,-15-18 0 16,15 18 1-16,-16-14-1 15,10 19 0-15,-15-13 0 16,12 21 0-16,-11-18 0 16,17 19 0-16,-11-18 0 15,12 20 1-15,-14-20 0 0,14 22 1 16,-21-20 0-16,21 21 3 16,-11-17 0-1,14 15 1-15,-13-21 1 0,14 14 1 16,-17-21-1-16,14 17 0 15,-15-18 0-15,20 15 3 16,-18-20 0-16,18 11 3 16,-18-19-1-16,17 16-1 15,-12-11-3-15,21 16 0 16,-13-13-3-16,19 16 1 16,-17-13-1-16,13 24 0 15,-17-17-1-15,19 18-1 16,-12-13-2-16,17 16 0 15,-18-20 0-15,11 18-1 16,-23-23 0-16,10 7 1 16,-17-21-1-16,13 6 1 15,-11-20-1-15,14 16 0 0,-21-15 0 16,10 11 0-16,-16-13 0 16,6 6 0-16,-15-18 0 15,16 7-1-15,-16-19-1 16,9 11-1-16,-12-18-1 15,6 6-1-15,-19-18-1 16,8 6-2-16,-13-18 1 16,1 3-3-16,-12-12 1 0,0 2-4 15,-10-9-1-15,-1-3-5 16,-10-6-2-16,0-1-11 16,-8-6-1-16,2-2-16 15,-4-2-5-15,0-4-126 16,-6-5 33-16,-9-2-308 15</inkml:trace>
    <inkml:trace contextRef="#ctx0" brushRef="#br0" timeOffset="-8888.0678">58 9541 180 0,'0'-2'52'0,"2"4"6"16,-1-2-51-16,1 1-9 16,0-2-1-16,-4 1-1 15,-1 0 3-15,3 0 4 16,0 0-3-16,-2 0-3 0,4 0 3 16,-6 0 1-16,-1 0 0 15,-1-2 1-15,1 2 2 16,-4-1 3-16,3 1 0 15,-4-4 13-15,0 3 4 16,-4-1 7-16,3 2 1 0,-6-2 3 16,4 4-13-16,-4 0-3 15,1 3-6-15,-2 1-4 16,1 1-7-16,-3 1 0 31,0 0-1-31,-3 1-2 0,1-3 2 16,-1 1 1-16,6-4 1 0,-3-1 7 15,7-2 4-15,0-2 8 16,5 2-1-16,1-1 0 16,4 2-6-16,-1-1-5 15,4 4-7-15,-1-6-2 16,1 2 0-16,0 0-2 16,0 0 0-16,1-2-2 15,3 2 1-15,1 0 0 16,-2-3 1-16,5 0 0 15,2-1 3-15,4-1 0 16,0 0 2-16,5-1 2 0,-1-1 0 16,5-1 1-16,2 3 0 15,7-2-1-15,1 1-2 16,8-1 0-16,-1 0-1 16,7 1 0-16,-4 1 0 15,5 0 1-15,-3 5 0 16,10-2 1-16,-6 2 1 15,14 0-1-15,-3 3-1 16,15 2 1-16,-4 4 0 0,21 4-1 16,-8 3-1-16,16 8 0 15,-7-1 0-15,16 8-2 16,-14-1 1 0,26 4-1-16,-8-6 0 0,23 2 1 15,-10-9-1-15,24-2 1 16,-14-5-1-16,30 1 0 15,-15-3 0-15,25 3 0 16,-15-2-1-16,37 6 1 16,-26-1-1-16,31 2 0 15,-16-4 1-15,39-1-1 16,-28-5 1-16,34-3-1 16,-13-7 1-16,34-7-1 15,-29-4 0-15,46-6 0 16,-27 0 1-16,34-3-1 15,-21 2 0-15,36 0 0 16,-35 3 1-16,47 0-1 16,-32 5 0-16,44-2 1 0,-32 6 1 15,48 1 0 1,-37 3 2-16,49 1 1 0,-40-1 1 16,52 2 0-16,-37-3-1 15,46-1-1-15,-36-1-1 16,46 0 0-16,-39-1-1 15,41 1 2-15,-40-2 1 0,43 4 3 16,-42 1-1-16,43 4 1 16,-39-1-1-16,46 3 0 15,-46 1-1 1,50 1 2-16,-47-1-1 0,44-1 2 16,-51-3-2-16,51-2 0 15,-54-3 0-15,52-4-1 16,-55 0-1-16,50-2-1 15,-55-2-1-15,40-3-1 16,-55 4-1-16,36-4-1 16,-54 1 0-16,35-2 1 15,-54 2-1-15,34-4 0 16,-46 3 0-16,22-3 0 16,-41 5 0-16,18 1 0 15,-46 7 0-15,20 5 0 16,-45 7 0-16,10 8 0 15,-37 1 0-15,5 7-1 16,-32 2 2-16,5 4-1 0,-25-8 0 16,4 2 1-16,-23-6-1 15,3-2 0-15,-23-5 0 16,3 2 0-16,-19-6-1 16,1 6 0-16,-13-4 0 15,-4 4 0-15,-9-2 0 16,-4 3-3-16,-10-3-2 15,-1 3-4-15,-12-4-3 0,-4 2-2 16,-2-1-4 0,-6 7-6-16,-3-1 4 0,0 9-1 15,-3-2-1-15,-2 2-2 16,0-3-2-16,0 3-125 16,2-5 33-16,-7 1-316 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8:20.6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535C134-271B-41F3-BC2C-FA0F2DC1A15C}" emma:medium="tactile" emma:mode="ink">
          <msink:context xmlns:msink="http://schemas.microsoft.com/ink/2010/main" type="writingRegion" rotatedBoundingBox="9772,388 25561,479 25542,3775 9753,3684"/>
        </emma:interpretation>
      </emma:emma>
    </inkml:annotationXML>
    <inkml:traceGroup>
      <inkml:annotationXML>
        <emma:emma xmlns:emma="http://www.w3.org/2003/04/emma" version="1.0">
          <emma:interpretation id="{C9B9DFAD-4D4D-4F94-8D1D-F2E990D45F6D}" emma:medium="tactile" emma:mode="ink">
            <msink:context xmlns:msink="http://schemas.microsoft.com/ink/2010/main" type="paragraph" rotatedBoundingBox="9772,388 25561,479 25542,3775 9753,3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900F39-25C5-4FAA-B900-65DFFE614AEF}" emma:medium="tactile" emma:mode="ink">
              <msink:context xmlns:msink="http://schemas.microsoft.com/ink/2010/main" type="line" rotatedBoundingBox="9772,388 25561,479 25542,3775 9753,3684"/>
            </emma:interpretation>
          </emma:emma>
        </inkml:annotationXML>
        <inkml:traceGroup>
          <inkml:annotationXML>
            <emma:emma xmlns:emma="http://www.w3.org/2003/04/emma" version="1.0">
              <emma:interpretation id="{4EAFA0FC-6779-4F4E-87C0-82C72B665893}" emma:medium="tactile" emma:mode="ink">
                <msink:context xmlns:msink="http://schemas.microsoft.com/ink/2010/main" type="inkWord" rotatedBoundingBox="9772,388 17967,435 17950,3423 9755,3375">
                  <msink:destinationLink direction="to" ref="{2F0DB828-405F-445F-A29F-DC83A62AD93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5641 1640 266 0,'28'-28'149'0,"10"-10"-21"16,2-2-42-16,15-10-88 16,-4 5-10-16,6-4 1 15,-11 5 0-15,-1 5 3 16,-12 9 8-16,-3 8 3 16,-10 10-1-16,-12 9 3 15,-8 13-1-15,-11 12 1 0,-8 6-1 16,-12 15 1-16,-1 5-2 15,-4 5 6 1,4-6 6-16,6-1-5 0,7-11-3 16,8-8-4-16,8-11-8 15,3-2-6-15,3-11 7 16,8-6 3-16,4-11 3 16,10-11 3-16,5-6-2 0,8-9 0 15,-6 0 0-15,3 7 1 16,-10 10 0-16,-2 11 0 15,-8 15 1-15,0 16-2 16,-9 11-1-16,-2 16 0 16,-4 4 0-16,-2 11-1 15,0-4 1-15,4-1 2 16,5-11 1-16,6-5 1 16,9-14 4-16,9-7 5 15,6-14-2-15,12-10 0 16,-2-12-1-16,9-10-4 15,-2-6-6-15,7-7-1 16,-8 1 0-16,7-10-1 16,-9 6 1-16,1-3 0 15,-12 8-1-15,-2-9 1 16,-12 11 0-16,-9-6-1 16,-9 7 0-16,-9-1 0 0,-11 8 0 15,-6-2 0-15,-4 8 0 16,1 2 0-16,4 9 0 15,4 1-1-15,8 6 1 16,3 6-1-16,5 0 0 16,7 6 0-16,2 0 1 15,5 5 0-15,4-1 0 16,7 1 0-16,1-4 0 16,9-3 3-16,2-1 1 0,9-6 1 15,-4-4 0-15,10-4 1 16,-7-1-1-16,0-6-1 15,-10-3-1-15,2-2 1 16,-11-4 0-16,-5-10 0 16,-5 2-1-16,-8-5 0 15,-9 5-2-15,-10-1 0 16,-9 16-1-16,-13 10 1 16,-6 16-1-16,-8 15 1 15,1 12-1-15,-1 13 1 16,10 2-1-16,3 12 0 15,11-6 1-15,3 12-1 16,7-7 0-16,7 3 1 16,6-15 0-16,7-5 3 0,8-18 0 15,12-8 1-15,2-13 0 16,13-8-1-16,-2-9-1 16,7-6-1-16,-7-3-2 15,7-1 1-15,-10 5-1 16,-1 2 1-16,-7 7-1 15,1 3 0-15,-10 4 0 16,-4 2-1-16,-8 2 1 16,-2 6-1-16,-9-1 1 0,-4 5 0 15,-1 2 1 1,-1 5 0-16,1-5-1 0,1 10-1 16,3-5 0-16,1 7-1 15,3-3 1-15,5 6-1 16,4-8 1-16,4-2-5 15,6-10-1-15,5-5-6 16,1-10-6-16,8-7-16 16,-2-8-6-16,9-10-30 15,-2-9-5-15,7-18-7 16,-3-3 34-16,13-19 6 16,-6 2 1-16,11-17-39 15,-3 6 15-15,6-20-157 16</inkml:trace>
          <inkml:trace contextRef="#ctx0" brushRef="#br0" timeOffset="-1300.7094">2520 1398 177 0,'56'-53'95'16,"-8"8"0"-16,10-8-27 15,-6 8-32-15,3 5-1 16,-4 18-11-16,-3 6-5 16,-11 19-8-16,-1 9-3 15,-11 13-4-15,-3 13 6 0,-4 8 5 16,-8 13 4-16,-5-3 5 15,0 0 7 1,-2-11 2-16,-3-8-8 0,2-17-2 16,-2-7-4-16,2-13-7 15,-2-23-8-15,1-12 0 16,4-27-3-16,0-12-10 0,7-29-5 16,1 3-2-16,2-19 0 15,-5 17 2 1,-2-1 14-16,-6 30 8 0,0 10 6 15,-4 30 0-15,5 8-2 16,2 15-9-16,12 7-13 16,1 5-13-16,10 4-46 15,1 4-51-15,4 2-33 16,-7-2 20-16,6-5 55 16,-2-9 64-16,8-12 81 15,2-9 45-15,13-20-5 16,2-3-46-16,16-15-16 15,-4 0-31-15,12-19-10 16,-11 13-8-16,7-21 0 16,-14 9-1-16,6-17 5 15,-12 16 5-15,1-6 8 16,-13 17 1-16,-3 3 4 0,-15 18-2 16,-5 10-3-16,-15 17-3 15,-8 16-2-15,-12 21-2 16,-15 26 2-16,-8 18 2 15,-17 41 4-15,-2 21 0 16,-12 43 1-16,7 8-3 16,-9 24 6-16,9-24 0 15,-1-6 3-15,15-42-2 0,2-20 0 16,14-44-11 0,6-12-4-16,7-24-4 0,1-8-1 15,5-15-1-15,-2-5 1 16,1-5 0-16,1-2 0 15,5 2 1-15,8-1-1 16,10 1 0-16,13-2 0 16,9 2 0-16,14 2-3 15,6 1-1-15,11 6-2 16,-5 1-1-16,7 1-4 16,-12 3-1-16,-2-1-6 15,-11-1-4-15,1 1-15 16,-11 0 1-16,0-3 3 15,-3 0 7-15,4-3 6 16,-6 0 17-16,12 1-17 0,-1 4-5 16,11 8-27-1,-2 0-26-15,9 0 7 0,-5-5 56 16,2-4 48-16,-11-9 36 16,3-4 35-16,-11 1 1 15,-6 1-42-15,-8 5-41 16,-4 0-6-16,-11 3-7 15,-11 0-8-15,-9 2 5 0,-11 2 1 16,-9 5-4 0,-9 8 4-16,1 6 5 0,-6 9 5 15,7 3 0-15,0 12 0 16,10-3-5-16,3 6-4 16,8-7-6-16,6-6 0 15,10-12-2-15,7-9-1 16,5-14 0-16,10-15-2 15,5-10 1-15,10-17-1 16,5-6 0-16,8-13 0 16,-1 4 0-16,-1 1 0 15,-8 13 2-15,-1 6 0 16,-9 19 1-16,-1 6-1 16,-7 12 1-16,3 9-1 15,-3 9 0-15,1 5 1 16,1 9 0-16,3 11 1 15,-2 0 1-15,5 7 0 16,1-4 0-16,7-1 1 0,1-12 1 16,13-6 1-16,-1-14-1 15,11-10 0-15,0-8-1 16,10-6-1-16,-7-7 0 16,12-14 2-16,-11-6-1 15,11-15 1-15,-9-5 0 16,12-15 0-16,-8 0-1 15,8-19-1-15,-10 6 0 0,4-19-1 16,-14 9 1-16,-2-17-1 16,-12 10 1-16,-10-18-2 15,-14 11-2-15,-16-4 1 16,-13 26-2-16,-20 15 1 16,-11 38 1-16,-20 37 1 15,0 37-1-15,-23 49 1 16,9 29 0-16,-9 47-1 15,15 9-1-15,8 47-8 16,25-19-9-16,20 28-16 16,20-38-11-16,12-13-5 15,11-60 10-15,5-32 7 16,-1-53 16-16,9-31-4 16,-3-24-85-16,7-19 24 15,-3-14-245-15</inkml:trace>
          <inkml:trace contextRef="#ctx0" brushRef="#br0" timeOffset="-3936.3015">611 166 445 0,'0'3'89'0,"3"-3"44"15,8 5-131-15,3 4-3 16,2-1 2-16,3 5 0 16,-8 0-1-16,-2 6 1 15,-8-3 0-15,-4 11 6 16,-9-1 2-16,-11 14 6 16,-5 7 5-16,-15 26-4 0,-7 10-4 15,-13 36-2 1,1 6-6-16,-9 28-4 15,8-11 1-15,-5 13 0 0,15-32 0 16,-2-6 0-16,18-37-1 16,6-15-2-16,13-34-2 15,4-12-8-15,9-23-5 16,4-16-8-16,4-16-3 0,9-16-9 16,3-7 4-1,11-18 3-15,4 8 6 0,11-16 6 16,6 5 11-16,19-19 2 15,4 1 5-15,33-27-1 16,2 6 1-16,24-16-1 16,-9 16 0-16,16-4 1 15,-23 28 0-15,13 4 1 16,-27 24 1-16,3 13 8 16,-28 17 6-16,-7 12 8 15,-27 17 8-15,-7 13 2 16,-20 12-5-16,-11 19-3 15,-14 7-9-15,-18 20-9 16,-11-1-1-16,-24 11-4 16,-6-10-1-16,-17 8 0 15,3-14 1-15,-15 4 1 0,16-8 2 16,-11 2 4-16,15-13 0 16,1 7 0-16,17-12-2 15,-1 4-2-15,17-7-5 16,3 4-1-16,8-8-1 15,3 6 0-15,9-4 0 16,-2 3 0-16,8-6 0 16,-1 8 1-16,5-4 0 15,5 7 0-15,4-5 0 0,9 11 1 16,5-2-1 0,15 4 1-16,8-8-1 0,22-2 1 15,5-13 0-15,20-4-4 16,-2-9-6-16,11-2-16 15,-14-4-16-15,5 1-63 16,-17-2-33-16,-4-5-13 16,-15-3-52-16,-6-7 80 15</inkml:trace>
          <inkml:trace contextRef="#ctx0" brushRef="#br0" timeOffset="-2797.678">1499 1338 177 0,'3'5'159'0,"-1"2"-33"0,-2 1-104 16,-9 4 114-16,-1 1-111 16,-11 5 2-16,-2 0-6 15,-12 7 3-15,0-5-2 16,0 3 0-16,5-6-5 15,2-2-2-15,10-3-8 16,4-2-3-16,6 0-3 16,6 3-2-16,4-2 1 0,8-1-1 15,2 0 0-15,8-8 0 16,3-9 1-16,7-11 1 16,0-10-1-16,6-14 0 31,-3-1 0-31,2-12 0 0,-5 6 0 15,-2 1 0-15,-6 11 0 16,-2 5 0-16,-7 16 0 0,-3 6 0 16,-2 13-1-16,-3 12 2 15,-1 7 0-15,-1 9 0 16,0 6 0-16,-1 3 1 16,1-4-1-16,4 6 0 15,0-11 1-15,2 1-1 16,5-11-1-16,2-1-1 15,1-10-1-15,1-5-7 16,-3-5-2-16,2-8-7 0,-4-5-2 16,2-11-3-16,-5-1 1 15,5-9-5-15,-3-1 4 16,4-7 1-16,1 4 5 16,8-10 6-16,0 8 9 15,6-6 5-15,1 6 1 16,2-3 7-16,-2 14 2 15,-2 3 2-15,-5 13-1 0,-2 8-1 16,-3 11-6-16,-3 11-2 16,-2 6-3-16,-7 17 0 15,-10 3 0-15,-6 15 8 16,-7 0 8-16,-3 20 6 16,1 0 1-16,5 27 2 15,6-4-8-15,-1 27-8 16,5-9-6-16,-4 13-1 15,-4-21-1-15,-3 3-1 16,-6-31 0-16,-2-6 0 16,2-27 0-16,-4-17-1 15,7-23 0-15,-3-27 0 16,6-18-1-16,6-31 0 16,4-10 0-16,8-29 0 15,7 4 0-15,11-14 0 16,5 14 0-16,12-12 1 0,2 18-1 15,7-13 0-15,0 17 0 16,7-5 0-16,-3 23 0 16,4 3 0-16,-9 27-1 15,1 15-1-15,-14 16 0 16,-1 10 0-16,-13 14 1 16,-6 10 0-16,-7 6 2 15,-9 10 1-15,-9 2 2 0,-15 10 0 16,-8-6 0-16,-14 6 1 15,4-12-1-15,-5-1-1 16,10-12-3-16,4-7-3 16,11-13-3-16,3 0-4 15,9-5-2-15,4 0-11 16,5-5-3-16,7 2-14 16,4-2-7-16,11-2-51 15,3-4-53-15,15 1-1 16,2-5-150-16</inkml:trace>
        </inkml:traceGroup>
        <inkml:traceGroup>
          <inkml:annotationXML>
            <emma:emma xmlns:emma="http://www.w3.org/2003/04/emma" version="1.0">
              <emma:interpretation id="{94D5D63D-7A89-4E7D-8456-AE928BCDA445}" emma:medium="tactile" emma:mode="ink">
                <msink:context xmlns:msink="http://schemas.microsoft.com/ink/2010/main" type="inkWord" rotatedBoundingBox="18068,813 23417,844 23400,3763 18051,37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27.4991">9660 432 150 0,'-12'-14'265'0,"-3"6"-107"15,0 3-106-15,7 12 78 16,0 11-188-16,-2 9 0 16,-3 17 7-16,-4 9 19 0,-8 24 24 15,0 3 31 1,-8 31 15-16,-5 7 10 0,-9 39-7 15,2 1-11-15,-11 36-2 32,6-16-12-32,-5 18-12 0,9-29 2 0,-4 14-5 15,9-36-7-15,-9 4-1 16,3-31-1-16,-6-7 0 16,10-36 3-16,0-17 3 15,13-30 4-15,8-23 3 16,12-23 0-16,10-30 0 15,7-18 1-15,8-39-3 16,10-5-3-16,10-29-4 16,0 9-3-16,13-14-2 15,-2 26 0-15,6-3 0 16,-9 31 6-16,2 12 4 16,-10 30 3-16,1 15 1 15,-8 23-1-15,6 15 0 0,-5 10-2 16,6 15 0-16,-1 1-1 15,2 4 0-15,-3-3 0 16,5-2 3-16,1-9 2 16,0-3 2-16,-2-8 2 15,8-6 2-15,-4-6-3 16,6-8-3-16,-2-5-1 16,3-3-2-16,-7-2-3 0,1-7 0 15,-7 3 0-15,1-8 2 16,-6 2 1-1,5-5 1-15,-7 4 0 0,2-2 0 16,-7 6-2-16,-3-1-2 16,-8 8 0-16,-4 5-1 15,-5 7 1-15,-3 1-1 16,-1 9 0-16,-1 1 0 16,0 5-2-16,-3 10 1 15,-1 7 0-15,-6 12 0 16,2 3 2-16,2 5-2 15,5-12-1-15,3 0 0 16,5-13 0-16,5-5-1 16,0-7 2-16,4-1 0 15,5-7 2-15,9-9 0 16,2-2 0-16,6-12 0 0,3-1 0 16,2-4 1-16,-6 5-1 15,6-7 0-15,-4 7 0 16,-1-5-1-16,-6 6 0 15,0 2 0-15,-12 10-1 16,-3 3 1-16,-5 9 0 0,-3 5 0 16,-5 6 1-16,3 10 0 15,0 4 0-15,-2 3 0 16,0-4 0-16,2-4 0 16,2-9-1-16,1-3 0 15,4-8 2-15,3-7 0 16,3-2 1-16,9-4 0 15,-4-4-1-15,7-2 0 16,-2 2-1-16,2-2 0 16,-5 6 0-16,1-2 1 15,-6 3-1-15,-2 1 2 16,-3 6-1-16,-1 1 0 16,-6 7 0-16,0 5 1 15,-3 2-1-15,-5 1 0 16,0 7 0-16,0 0 0 15,-1-3 0-15,-3 1 0 0,1-3-1 16,-2-4 0-16,2-2 1 16,-1-3-1-1,3-1 0-15,1-1 0 0,0-4 0 16,0 1 1 0,3-2 0-16,5-4 1 0,4-4 1 15,13-4 2-15,5-5-1 16,10-7 2-16,-2-2 1 15,15-4 1-15,-7 3-1 16,7-1-2-16,-4 3-1 0,9-1-2 16,-15 6-2-16,7 2 3 15,-12 6-1-15,0 6 1 16,-10 7 1 0,-1 7 0-16,-11 8-1 15,-2 5 0-15,-6 7-1 0,-3 7-1 16,-5-2 0-16,0 3 0 15,2-7-1-15,-1-6-8 16,1-11-5-16,1-1-10 16,2-11-2-16,4-8-1 15,2-6 6-15,4-11 1 16,8-6 6-16,11-16-5 16,2 0-9-16,16-20-125 15,6 3 35-15,15-21-324 16</inkml:trace>
          <inkml:trace contextRef="#ctx0" brushRef="#br0" timeOffset="375.4487">8602 266 395 0,'29'-40'140'0,"2"8"5"0,-3 16-109 16,4 9-27-16,-7 7-16 16,0 7-15-16,-12 9 12 15,-13 14 8-15,-12 8 9 16,-17 20 11-16,-10 12 6 15,-10 35 8-15,-3 11-6 16,-9 37-4-16,8-2-8 16,1 16-5-16,11-27-7 15,7-7-1-15,11-40 1 0,3-14-2 16,9-31-1-16,1-11-1 16,5-24 1-16,5-13 1 15,3-15 1-15,7-15 0 16,5-8 2-16,8-10-2 15,2 5 0-15,13 3-1 16,2 15 3-16,8 14 1 16,2 16 0-16,15 13 0 15,-6 12-2-15,13 8-7 16,-2 0-9-16,9 0-15 16,-12-6-13-16,-1-7-131 15,-16-14 31-15,-2-16-313 16</inkml:trace>
          <inkml:trace contextRef="#ctx0" brushRef="#br0" timeOffset="3546.7354">12847-35 506 0,'0'28'118'15,"-1"22"43"-15,-6 7-153 0,-6 19-9 16,-12-3-6-16,-13 20-2 16,-5-10 1-16,-19 22 8 15,-1-9 9-15,-15 23 5 16,5-17 2 0,-15 7-1-16,10-22-3 0,-12-8-7 15,16-26-5-15,-8-11-4 16,16-21-1-16,-2-12 1 15,13-14 1-15,-1-10 1 16,17-7 3-16,5-1 0 16,12 5-2-16,10 4 1 15,14 3-1-15,11 6 0 16,7 3-1-16,10 4 0 16,3 1 0-16,9 10 0 15,-4-1 1-15,5 8 1 16,-1 0 1-16,-1 5 1 15,-6 0 0-15,0 10 2 0,-7-6 1 16,-1 6 0-16,-6-3-1 16,1 1 0-1,-6-5-2-15,1 1-3 16,-5-6 0-16,1-3-1 0,-1-7 0 16,2-6-2-16,0-2-2 15,1-10-3-15,-2-4-3 0,7-4-6 16,-5-5-5-16,5-10-12 15,1-1-3 1,6-12-17-16,-2-2 2 0,10-12 5 16,0 0 14-16,4-13-4 15,5 2 14-15,10-21-7 16,-2 4-39-16,13-21-23 16,-2 1-7-16,8-20-5 15,-6 12 98-15,4-17 94 16,-9 23 80-16,2 9-29 15,-16 30-16-15,-9 16-33 16,-14 28-48-16,-16 30-15 16,-14 19-28-16,-21 23-10 15,-9 13 1-15,-16 17 12 16,-2-4 4-16,-11 20 19 0,4-6 13 16,-11 23 4-16,9-7-8 15,-11 20-8-15,10-15-13 16,-5 7-13-16,16-25-6 15,-4-3-7-15,14-25 2 16,5-11-1-16,9-24 5 16,5-13 2-16,11-19 1 15,8-18 1-15,4-10 0 16,14-11 0-16,4-7 1 16,11-5 0-16,3 10 2 15,15 1 2-15,1 9 1 16,14 1-1-16,1 9 0 0,17-2-2 15,-8 5-1-15,6 4-1 16,-12 6 2-16,4 0 0 16,-17 5 2-16,6 3 0 15,-14-1 1-15,3 3-1 16,-9 1 0-16,-1 3 0 16,-8 1 1-16,4 0 0 15,-9-2 1-15,0 4-1 16,-6-4-1-16,-4 0-3 15,-4 1-1-15,-4-3-2 16,-5-1-4-16,-4 0 3 0,-2-1 4 16,-9 4 2-16,-2 4 6 15,-4 6 4-15,1 8-1 16,-2 13-2-16,9 4-1 16,-4 13-3-16,2-1-2 15,0 8 0-15,2-6-1 16,-2 2 0-16,5-12 1 15,7-4 1-15,1-11 0 16,4-6-1-16,1-7 0 16,-1-9-2-16,1-5-2 0,2-5-4 15,2-7-1 1,3-15-2-16,0-1-2 0,6-17-3 16,2-3 3-16,7-15 1 15,0 3 0-15,8-9 3 16,-1 2 4-16,8-12-4 15,-7 7-4-15,7-8-1 16,-7 14-3-16,-3 1 3 16,-10 20 8-16,-5 11 4 15,-7 17 10-15,-6 5 11 16,-1 11 0-16,-1 2-3 16,2 4-4-16,1-1-16 15,6 1-12-15,4 0-5 16,0-2 2-16,-1-1 11 15,-4 3 11-15,-4-2-6 16,-4 2-7-16,-4-2-120 0,-1-1 19 16,-5-5-295-16</inkml:trace>
        </inkml:traceGroup>
        <inkml:traceGroup>
          <inkml:annotationXML>
            <emma:emma xmlns:emma="http://www.w3.org/2003/04/emma" version="1.0">
              <emma:interpretation id="{2300052A-B092-4640-A12F-0EF419D21622}" emma:medium="tactile" emma:mode="ink">
                <msink:context xmlns:msink="http://schemas.microsoft.com/ink/2010/main" type="inkWord" rotatedBoundingBox="23500,1717 25554,1729 25550,2416 23496,2404"/>
              </emma:interpretation>
              <emma:one-of disjunction-type="recognition" id="oneOf2">
                <emma:interpretation id="interp2" emma:lang="" emma:confidence="0">
                  <emma:literal>aus</emma:literal>
                </emma:interpretation>
                <emma:interpretation id="interp3" emma:lang="" emma:confidence="0">
                  <emma:literal>ans</emma:literal>
                </emma:interpretation>
                <emma:interpretation id="interp4" emma:lang="" emma:confidence="0">
                  <emma:literal>an</emma:literal>
                </emma:interpretation>
                <emma:interpretation id="interp5" emma:lang="" emma:confidence="0">
                  <emma:literal>als</emma:literal>
                </emma:interpretation>
                <emma:interpretation id="interp6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4857.4587">14277 1044 469 0,'-5'9'121'16,"-2"-1"34"-16,0 2-139 0,-1-5-25 15,-3 1-3-15,-1-1-1 16,-1 2 6-16,-4-2 11 16,-1 2 9-16,1 1 2 15,-9 2-2-15,-3 2-4 16,-9 1-6-16,-2 0-7 0,-9 4 0 15,5-1 3-15,-4 8 1 32,12-1 4-32,-2 7 2 0,11-2 0 0,2 5-4 15,10-6-3-15,4 1-1 16,7-7 0-16,6 1-1 16,3-5 1-16,6 1 3 15,6-3 2-15,8 3 0 16,2-6 0-16,11-1 0 15,2-4-2-15,13-5 1 16,-2-7 0-16,9-9 0 16,-9-4-2-16,6-15-1 15,-14-2-3-15,2-16 1 16,-12-3 0-16,-3-9 3 16,-12 7 5-16,-5-7 0 15,-6 11-1-15,-4 3-8 16,-4 14-6-16,-9 5-3 15,-3 13-1-15,-11 12 8 0,-1 10 9 16,-6 9 3-16,4 5 3 16,-3 10-1-16,7-3-4 15,0 6-2-15,11-2-2 16,6 0 0-16,6-7 0 16,5 0 0-16,5-3 0 15,11 3 6-15,2-5 3 16,16 2 2-16,2-5 2 15,17-3 2-15,-3-10-6 16,11-6-2-16,-4-6-5 0,8-3-2 16,-12-2-2-16,1 0 5 15,-5 7 0-15,-3 0 2 16,-10 3 1-16,-2 1-2 16,-14 3-6-16,-10-1 2 15,-12 4 0-15,-5 3 1 16,-4 1 4-16,-4 4 2 15,1 2-2-15,-1 1 0 16,-1 2-1-16,-1 0-1 16,0-3-2-16,4 1 1 15,3-5-2-15,4-3-1 16,2-2 0-16,11-1 1 16,4-5 2-16,13-4 2 0,4-8 1 15,17-11 2 1,3-8-2-16,13-10 0 0,-1-5-1 15,8-4-2-15,-8 5-7 16,-4-5-10-16,-14 10 1 16,-3 5 6-16,-12 8 6 15,3 8 10-15,-5 14 10 16,6 6 0-16,-3 11-7 0,1 14 1 16,-6 5 1-16,0 12-4 15,-8 1-2-15,-2 9-2 16,-4-7-6-16,-3 6-5 15,-6-6 3-15,-2 6 1 16,-3-9 0-16,-3 7-1 16,-2-6-1-16,-5-3-10 15,0-11-12-15,0-5-10 16,0-16-8-16,2-19-149 16,0-15 45-16,-4-25-364 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8:35.8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B143F20-7688-4F87-9D98-EF259F711018}" emma:medium="tactile" emma:mode="ink">
          <msink:context xmlns:msink="http://schemas.microsoft.com/ink/2010/main" type="inkDrawing" rotatedBoundingBox="21271,15491 25378,9747 26238,10362 22131,16106" semanticType="callout" shapeName="Other">
            <msink:sourceLink direction="to" ref="{082CAE20-199C-4DE5-B2EB-A86207AA1FF8}"/>
            <msink:sourceLink direction="from" ref="{FD3870C4-83C3-4E3C-9BF0-113BCF678143}"/>
          </msink:context>
        </emma:interpretation>
      </emma:emma>
    </inkml:annotationXML>
    <inkml:trace contextRef="#ctx0" brushRef="#br0">25 5829 274 0,'-9'11'88'0,"1"-2"19"0,3-3-78 15,2-4-10-15,1 1-10 16,4-4-12-16,-4 2-6 16,4-2 4-16,-1-1 3 15,4-5 6-15,0 1 6 16,4-9 5-16,-1-2 0 15,2-6 6-15,3 0 0 0,6-16 3 16,0 1-1-16,18-21 1 16,3-8-5-1,21-29-1-15,4-5-5 0,26-34 0 16,4-3-5-16,28-39-3 16,-7 2 0-16,28-39-2 15,-9 10-3-15,28-45 0 16,-14 18-1-16,27-48 0 15,-13 17-1-15,36-53-1 16,-23 26 1-16,26-42 1 16,-19 43 0-16,23-26 1 15,-35 58 0-15,15-10 1 16,-32 52 0-16,9-3 0 16,-37 54 0-16,7-1 0 15,-34 48 0-15,-1 11-1 16,-26 37 1-16,-11 5-1 15,-24 23-13-15,-7 3-44 0,-17 13-74 16,-13 2-17-16,-13 12-63 16,-21 12 28-16</inkml:trace>
    <inkml:trace contextRef="#ctx0" brushRef="#br0" timeOffset="834.1433">-165 4728 360 0,'-8'18'125'0,"-7"4"19"16,2-5-95-16,3 1-23 15,8-3-13-15,1 6-3 16,2 4-7-16,-2 10-2 15,-3 3 0-15,-4 14 0 16,-2 3 0-16,-7 18 0 16,-1-2 2-16,-3 12 3 15,-1-10 1-15,2-2 3 16,7-21-1-16,6-7 0 0,12-18-3 16,17-6 5-16,11-11-1 15,23-7 3-15,9-6 4 16,20-8-3-16,-1-5-5 15,14-7-2-15,-11 2-5 16,9-7-4-16,-15 2 3 16,7-9 0-16,-15-1-1 15,2-8-2-15,-15 2-1 0,-2-2-5 16,-15 4-3-16,2 1-8 16,-10 8-8-1,1 1-142-15,-6 11 39 0,-5 2-368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8:40.9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CD55C9B-C869-47E3-B5AE-4808FD0E03B7}" emma:medium="tactile" emma:mode="ink">
          <msink:context xmlns:msink="http://schemas.microsoft.com/ink/2010/main" type="writingRegion" rotatedBoundingBox="22213,5800 28021,6254 27652,10969 21845,10515"/>
        </emma:interpretation>
      </emma:emma>
    </inkml:annotationXML>
    <inkml:traceGroup>
      <inkml:annotationXML>
        <emma:emma xmlns:emma="http://www.w3.org/2003/04/emma" version="1.0">
          <emma:interpretation id="{772B417A-6299-4188-B70F-7C7945DB40C0}" emma:medium="tactile" emma:mode="ink">
            <msink:context xmlns:msink="http://schemas.microsoft.com/ink/2010/main" type="paragraph" rotatedBoundingBox="22226,5788 27527,6245 27383,7921 22082,7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52871C-80E3-4B7A-9CF8-B31BF45DB7C3}" emma:medium="tactile" emma:mode="ink">
              <msink:context xmlns:msink="http://schemas.microsoft.com/ink/2010/main" type="line" rotatedBoundingBox="22226,5788 27527,6245 27383,7921 22082,7464"/>
            </emma:interpretation>
          </emma:emma>
        </inkml:annotationXML>
        <inkml:traceGroup>
          <inkml:annotationXML>
            <emma:emma xmlns:emma="http://www.w3.org/2003/04/emma" version="1.0">
              <emma:interpretation id="{E530E14A-BC44-4A72-948A-602DE4AE7625}" emma:medium="tactile" emma:mode="ink">
                <msink:context xmlns:msink="http://schemas.microsoft.com/ink/2010/main" type="inkWord" rotatedBoundingBox="22226,5788 27527,6245 27383,7921 22082,7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358 425 274 0,'0'1'97'0,"-2"1"-4"16,2 1-70-16,3 7-30 15,4 2-7-15,0 1 1 16,1 1 11-16,2-3 5 16,-2-6 2-16,7 2 2 15,2-6 2-15,4 3 0 16,3-4-1-16,10-5 6 15,-2-7 0-15,11-6 2 16,-1-9-1-16,7-9-1 16,-5-6-7-16,4-11-2 15,-10 2-2-15,3-7-1 0,-9 8-1 16,-5 0 1-16,-8 12-1 16,-2 6 4-16,-12 14 6 15,-5 3 3-15,-3 12-1 16,-12 8-1-16,-4 5-5 15,-9 10-5-15,-3 10-3 16,-9 16 3-16,3 4 3 16,-4 20 3-16,4 6 4 0,-4 32-4 15,4 6-2-15,-4 46-1 16,3-6 0-16,-6 15-2 16,6-31 11-16,-7-8 3 15,9-44-1 1,-4-13 1-16,7-28 1 0,0-7-4 15,6-15-3-15,-4-8 1 16,2-10-2-16,1-8-4 16,0-4-4-16,-2-6-3 15,3-4-3-15,3-9-3 16,4 1-4-16,5-5-1 16,5 5 2-16,8-5-4 15,7 5 0-15,7-1-6 16,4-1-6-16,9-4-25 15,3-1-13-15,6-6-39 16,-5 2-14-16,5-6-14 16,-8 5-17-16,1 1 42 0</inkml:trace>
          <inkml:trace contextRef="#ctx0" brushRef="#br0" timeOffset="586.0295">715 1283 129 0,'-9'-12'141'16,"3"-1"-39"-16,2 2-78 0,4 1 75 15,4 1-95-15,-3 4-4 16,1 4-2-16,0 1 4 16,-2 0 3-16,0 5 3 15,-2 3 0-15,-3 7 2 16,-2 5-3-16,-3 11 4 16,2 1 0-16,0-2 3 15,3-5 1-15,5-4-3 16,5-6-7-16,1-3-1 0,4-7-3 15,9-9-1-15,4-7 2 16,10-19 2-16,5-5-2 16,12-16 0-1,-2-1-2-15,7-6-1 0,-10 8 1 16,-2 2 1-16,-15 15 1 16,-6 6 4-16,-11 16 0 15,-6 9 5-15,-3 9-1 16,-4 16-1-16,-1 7-2 15,-2 15-1-15,-2-2-4 0,-3 5-1 16,4-8-1 0,1-4 1-16,3-9-1 0,2-1 0 15,5-1 0-15,2-1 0 16,-4-4-1-16,5-1-6 16,-1-2-6-16,6 1-41 15,2 4-61-15,0 8-21 16,-3 8-48-16,-7 8 14 15</inkml:trace>
          <inkml:trace contextRef="#ctx0" brushRef="#br0" timeOffset="1317.1091">1734 10 481 0,'-20'33'102'0,"-7"15"45"0,12 10-142 16,4 34-4-16,3 7-1 15,-1 26 0-15,1-6 1 0,1 26 0 16,1-11 0 0,-3 19 0-16,-1-20 0 15,0-2 0-15,-1-38 0 16,1-22 4-16,2-38 2 16,1-13 1-16,0-20-2 0,-1-10-2 15,-2-8-7-15,2-12-6 16,-1-6-5-16,4-21-2 15,4-3 0-15,1-23 2 16,1 5 5-16,6-10 4 16,-4 14 5-16,7 1 3 15,0 23 4-15,2 8 0 16,0 17 1-16,3 9-2 0,1 11-3 16,7 8-1-16,2 5-1 15,5 6-1-15,-3 2 0 16,4 6-1-16,-8-4-1 15,1 0-1-15,-6-3 0 16,0 0-3-16,-6-6 1 16,-1-3-6-16,-1-2-7 15,4-3-31-15,-3-2-21 0,3-1-69 16,-3 0-9-16,1-3-120 16</inkml:trace>
          <inkml:trace contextRef="#ctx0" brushRef="#br0" timeOffset="1933.8379">1988 1320 451 0,'2'0'109'0,"-2"-9"36"16,6 1-132-16,6-5-7 16,-1-6-8-16,3-5-5 15,-1 2-1-15,-6-11-2 16,-9 3 0-16,-5-12 2 0,-6 4 2 16,-9-8 2-16,-1 8 3 15,-3-4 3-15,2 12 4 16,1 5 3-16,3 14 0 15,-3 9-1-15,6 14-2 0,-1 19-2 16,3 11-3 0,5 19-1-16,5 2 0 15,7 10 0-15,6-8 0 0,4 0 0 16,3-20 0-16,6-6-1 16,-1-17 1-16,9-12 1 15,0-17 1-15,11-11 1 16,-2-7 1-16,9-10-1 15,-7-1 0-15,0-2-2 16,-10 4 0-16,1-1 0 16,-6 12 0-16,0 0 0 15,-5 8-2-15,-4 7 0 16,-6 8-1-16,-1 5 0 16,-8 6 0-16,-4 13 0 15,-2 2 2-15,-3 12 0 16,-2 2 1-16,-5 13-2 15,0-5 1-15,0 6 0 16,3-10 0-16,2-5-1 0,9-16 1 16,12-12 4-16,11-12 1 15,16-13 3-15,10-10 1 16,20-16 1-16,-1-5-2 16,16-12-1-16,-7 6-3 15,12-5 0-15,-15 11-2 16,3 0-2-16,-17 8-4 0,-6 8-8 15,-20 9-6 1,-8 6-7-16,-15 8-4 16,-10-1-3-16,-9 0 5 0,-1 1-15 15,-1-4-17-15,-2-2-60 16,3 4-2 0,0 1-39-16,0 2 26 0</inkml:trace>
          <inkml:trace contextRef="#ctx0" brushRef="#br0" timeOffset="3105.4425">3137 1006 226 0,'6'3'108'0,"3"5"4"0,-4 2-58 15,1 5-14-15,-1 7-19 16,-5 8-8-16,-5-2-8 0,-3 9 1 16,-2 1 3-16,-8 2 11 15,-1-6 2-15,-2 13 5 16,1-6 0-16,-3 4-6 16,6-5-10-16,-1 0-3 15,5-12-4-15,1-8-3 16,5-10-1-16,6-5-3 15,2-8 0-15,6-12-1 16,5-8 0-16,6-17-2 16,5-7 3-16,9-13 0 15,-1 1 1-15,7-6 1 16,-3 12 2-16,3 3 0 16,-4 13 0-16,2 9 0 15,-8 10-1-15,1 13 0 16,-9 8-1-16,-2 17 0 15,-12 10 2-15,-2 17-1 16,-9 2 1-16,-4 13 0 0,-2-6 0 16,-4 9-1-16,3-9 1 15,2 6 0-15,5-9 0 16,4 2 2-16,4-12 0 16,7-3 0-16,3-12-1 0,10-8 1 15,4-12 0-15,11-13 2 16,5-11-1-16,11-14 1 15,-3-3-1-15,9-19 0 16,-9-1 0-16,4-15 4 16,-9 2-1-16,3-17 0 15,-11 8-1-15,0-11-1 16,-10 11-4-16,-8-8-2 16,-8 20-1-16,-9 3-1 15,-10 17 0-15,-6 11 0 16,0 21 1-16,-9 11 0 15,1 15 2-15,-4 16-1 16,3 11 1-16,-3 19 0 16,5 0 1-16,4 11-1 15,4-9 0-15,7-3 0 16,5-19-1-16,7-4 1 0,1-17-1 16,10-10 0-1,2-9 0-15,9-12 1 0,4-9-1 16,12-8 1-16,-4-4 1 15,9-1-1-15,-5 10-1 16,6 3 2-16,-8 8-1 16,7 5 0-16,-10 4 0 15,5 3-3-15,-9 5-3 0,-4 10-2 16,-11 10-2 0,-9 15 0-16,-14 6 2 0,-16 16 4 15,-8-4 1-15,-8 5 3 16,3-12 0-16,-1-1 1 15,11-18 1-15,2-8-1 16,9-10-1-16,6-4-1 16,5-12 2-16,14-8 3 15,10-5 3-15,21-20 2 16,11-8 3-16,23-13-2 16,-1-1-3-16,24-14-3 15,-6 8-3-15,20-12-3 16,-7 10-5-16,9-8-6 15,-17 17-9-15,-3-4-134 16,-27 14 39-16,-16-6-343 16</inkml:trace>
        </inkml:traceGroup>
      </inkml:traceGroup>
    </inkml:traceGroup>
    <inkml:traceGroup>
      <inkml:annotationXML>
        <emma:emma xmlns:emma="http://www.w3.org/2003/04/emma" version="1.0">
          <emma:interpretation id="{138EB3FA-A47E-4CF7-8DFA-A471F90973D8}" emma:medium="tactile" emma:mode="ink">
            <msink:context xmlns:msink="http://schemas.microsoft.com/ink/2010/main" type="paragraph" rotatedBoundingBox="22156,6882 27937,7334 27652,10969 21872,10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3B4461-1A4E-424A-A4A8-2F32D27290E1}" emma:medium="tactile" emma:mode="ink">
              <msink:context xmlns:msink="http://schemas.microsoft.com/ink/2010/main" type="line" rotatedBoundingBox="22156,6882 27937,7334 27652,10969 21872,10517"/>
            </emma:interpretation>
          </emma:emma>
        </inkml:annotationXML>
        <inkml:traceGroup>
          <inkml:annotationXML>
            <emma:emma xmlns:emma="http://www.w3.org/2003/04/emma" version="1.0">
              <emma:interpretation id="{1379AB39-67E6-4EB9-88B4-11191FA4501E}" emma:medium="tactile" emma:mode="ink">
                <msink:context xmlns:msink="http://schemas.microsoft.com/ink/2010/main" type="inkWord" rotatedBoundingBox="22067,8015 24926,8239 24805,9788 21946,95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82.4412">-9 2548 238 0,'-20'-2'66'0,"2"-4"20"16,8-1-71-16,5 2-5 15,5 0-6-15,6 0 2 16,4 0-1-16,2-5 3 16,1-1 2-16,4 1 2 15,-2 0-4-15,-4 1 11 16,-2 3 4-16,1 1 11 15,-4 0 2-15,3-2 0 0,0-1-11 16,8 0-7-16,-2-2-10 16,2 1-4-1,-4 3-3-15,0 1 0 0,-1 0 2 16,4 0 0-16,1 0 2 16,16-4 1-16,5-2 0 15,22-1-1-15,2-1-1 16,17 1-1-16,-7 4-1 15,7 3-1-15,-17 7 0 0,-1 4-1 16,-19 4 1-16,-6 7 0 16,-14 1 1-16,-9 12 1 15,-10 0 0-15,-14 10 1 16,-9 1-1-16,-13 11 0 16,-11-2-1-16,-17 16-1 15,-5 2 0-15,-27 13-1 16,-5-6 0-16,-13 15 0 15,8-9 1-15,-2 7-1 16,27-10 0-16,12 5 0 16,21-18 0-16,12 0 0 15,16-16 0-15,12 0-1 16,10-15 1-16,15 3 0 16,11-12-1-16,19-9 2 15,7-9 0-15,26-9 0 16,3-8 0-16,24-6 1 15,-8-1-3-15,16-3-3 0,-15 0-1 16,4-3-9-16,-21 2-5 16,0-3-47-16,-19 6-61 15,-11-2-15-15,-18 4-57 16,-13-4 36-16</inkml:trace>
          <inkml:trace contextRef="#ctx0" brushRef="#br0" timeOffset="4780.6833">341 3030 375 0,'40'-27'124'0,"8"-13"19"15,-3-1-104-15,16-4-16 16,2 13-16-16,10 6-16 16,-13 14-13-16,-3 4-38 15,-18 9-46-15,-9 3-34 16,-16 2-32-16,-9 3-29 16</inkml:trace>
          <inkml:trace contextRef="#ctx0" brushRef="#br0" timeOffset="4939.2648">1281 2933 441 0,'-17'9'97'0,"-6"14"39"16,6 12-132-16,1 23-15 15,2 7-12-15,-1 18-23 16,4-7-3-16,-1 14-5 15,2-17 7-15,4-2-5 16,1-21 18-16,0-10 6 16,0-25 3-16,0-19-16 15,1-14-13-15,3-22-4 16,2-15-27-16,6-29 15 16</inkml:trace>
          <inkml:trace contextRef="#ctx0" brushRef="#br0" timeOffset="5070.4524">1430 2226 389 0,'8'-10'117'0,"-1"8"20"0,-2 7-112 16,5 9-62-16,5 2-99 0,-5 11 10 16,-3-1-242-16</inkml:trace>
          <inkml:trace contextRef="#ctx0" brushRef="#br0" timeOffset="5862.0918">1677 2903 386 0,'-1'15'150'0,"-14"4"-12"0,-5 12-91 16,2 11-27-16,-11 22-28 0,3 8 10 16,-6 24 11-16,1-8-13 15,-1 7 0-15,7-22 0 16,5-9 0-16,9-27-1 15,6-10-2-15,8-19 0 16,9-16 0-16,1-12 0 0,10-22 0 16,4-8 3-16,11-19 0 15,-3-1 0 1,10-7 0-16,-2 13-1 0,2-4 0 16,-4 16 1-16,7 1-1 15,-9 14 0-15,-1 6 1 16,-8 14-1-16,-5 5-1 15,-11 12 1-15,-2 7 2 16,-9 6-1-16,1 9 2 16,-3 5-1-16,6 12 1 15,-2 1-1-15,8 8-1 16,-1-1 0-16,6-2 1 16,-1-12-1-16,4-5 0 15,-1-13 0-15,8-10 0 16,-3-12 0-16,10-9 1 15,-2-14 0-15,9-15 0 16,-4-3-1-16,4-10 1 0,-9 6 1 16,-2-4 1-16,-7 11 1 15,1 2 0-15,-7 11 0 16,0 4 0-16,-1 13-3 16,1 5-1-16,-1 9 0 15,1 4 0-15,-2 9 1 16,6 7 0-16,1 10 2 15,7 15 2-15,-3 5 2 0,4 17 2 16,-3-3 1 0,-3 5 3-16,-11-10 0 0,-6 5-1 15,-11-13-3-15,-17 0 1 16,-9-12-5-16,-20-1-2 16,-8-17-3-16,-16-10-7 15,2-12-7-15,-11-11-17 16,14-4-9-16,4 2-38 15,12 2-20-15,4 8-61 16,11 5-8-16,3 5-97 16</inkml:trace>
        </inkml:traceGroup>
        <inkml:traceGroup>
          <inkml:annotationXML>
            <emma:emma xmlns:emma="http://www.w3.org/2003/04/emma" version="1.0">
              <emma:interpretation id="{FD3870C4-83C3-4E3C-9BF0-113BCF678143}" emma:medium="tactile" emma:mode="ink">
                <msink:context xmlns:msink="http://schemas.microsoft.com/ink/2010/main" type="inkWord" rotatedBoundingBox="24894,7096 27937,7334 27652,10969 24610,10731">
                  <msink:destinationLink direction="from" ref="{DB143F20-7688-4F87-9D98-EF259F711018}"/>
                </msink:context>
              </emma:interpretation>
              <emma:one-of disjunction-type="recognition" id="oneOf2">
                <emma:interpretation id="interp2" emma:lang="" emma:confidence="0">
                  <emma:literal>fuß</emma:literal>
                </emma:interpretation>
                <emma:interpretation id="interp3" emma:lang="" emma:confidence="0">
                  <emma:literal>faß</emma:literal>
                </emma:interpretation>
                <emma:interpretation id="interp4" emma:lang="" emma:confidence="0">
                  <emma:literal>fiß</emma:literal>
                </emma:interpretation>
                <emma:interpretation id="interp5" emma:lang="" emma:confidence="0">
                  <emma:literal>foß</emma:literal>
                </emma:interpretation>
                <emma:interpretation id="interp6" emma:lang="" emma:confidence="0">
                  <emma:literal>feß</emma:literal>
                </emma:interpretation>
              </emma:one-of>
            </emma:emma>
          </inkml:annotationXML>
          <inkml:trace contextRef="#ctx0" brushRef="#br0" timeOffset="7759.2735">3094 2146 411 0,'-14'70'95'0,"-4"28"40"15,5 10-119-15,-4 48-3 16,-1 5-3-16,-4 63 0 15,-1 2-3-15,-4 46-3 16,6-18 1-16,-9 27 2 16,-2-57-1-16,-2-10 4 15,0-65 0-15,-4-26 6 16,7-55-3-16,2-23 1 16,5-37-4-16,0-34-4 15,9-26-6-15,4-39-5 16,1-18-4-16,5-33-4 0,1 8 0 15,3-19 0-15,-2 22 3 16,4 2 2-16,1 27 4 16,3 6 1-16,5 23 3 15,5 8-1-15,0 19 0 16,1 9 1-16,1 17 0 0,1 4 4 16,-6 7 1-16,3 1 1 15,5 0-1-15,3-4 0 16,3 7-3-16,13 2-1 15,-3 5 0-15,9 9-1 16,0 11 0-16,5 9 0 16,-7 1 0-16,2-1 1 15,-12-6-1-15,-2-3 0 16,-6-17 1-16,2-8-1 16,-2-7 1-16,3-19-1 15,-3-7 0-15,3-17 0 16,-6-4 0-16,-1-16 0 15,-6 5 0-15,-5-7 1 16,-3 12-1-16,1 4 1 16,-5 20-1-16,-1 11 0 15,1 17-2-15,-1 12 2 16,-2 16 1-16,3 14 2 16,2 9 1-16,4 17 1 0,-1-1-1 15,0 9-2-15,2-12-2 16,3-2 0-16,-1-14 1 15,6-5 0-15,4-18 1 16,4-4 1-16,1-10 0 16,5-11 2-16,-1-7-1 15,4-11 0-15,0-6-1 0,1-1-1 16,-6 1-2-16,0 4-1 16,-8 7 1-16,-6 6-2 15,-6 6 1-15,-1 6-1 16,-8 2 0-16,1 3 1 15,0 2 1-15,-6 6 0 16,3 3 1-16,-1 2 0 16,2 4-2-16,0-1 1 15,3-3-2-15,1 1 2 16,4 0 0-16,-2-1 2 16,3-2-1-16,4-2 1 15,0-4 0-15,6-6-1 16,-3-6-1-16,6-4 1 15,-2 0 0-15,0-4 0 16,-5-1 0-16,4-8 1 16,0-3 0-16,7-17 1 15,1 0-1-15,11-11 0 0,-3 6 1 16,3 2 3 0,-8 15 0-16,-2 5 3 0,-10 14 1 15,-3 8-1-15,-3 7-3 16,1 16-2-16,-1 8-2 15,-4 23-1-15,-3 13-1 16,-8 36 0-16,-9 9 0 0,-8 43 0 16,0 4 1-1,-6 40 0-15,6-7 0 16,-3 29-1-16,4-29 1 0,0 0-1 16,5-50 2-16,1-26 0 15,6-50 0-15,2-24-2 16,4-26 0-16,-1-26-1 15,0-24 0-15,2-48 3 16,5-30 3-16,5-66 2 16,9-21-1-16,10-62 0 15,6 7-4-15,15-54-3 16,2 28-3-16,17-31 2 16,3 52 0-16,22-11 4 15,-4 60 5-15,25 9 7 16,-13 62 1-16,13 22 0 15,-19 55-5-15,2 30-3 16,-25 41-7-16,-5 41-5 16,-21 30-2-16,-11 61-7 15,-19 17-3-15,-20 51-6 0,-19-4-3 16,-23 29 6-16,-10-42 8 16,-18 0 7-16,9-45 8 15,-6-12 15-15,18-44-4 16,8-6 0-16,19-25-1 15,6-5-4-15,19-10-8 0,15-3-1 16,12-3-2-16,19 2 1 16,8-8 0-16,15-2 0 15,-1-4 1-15,12-3 0 16,-7-6 0-16,0 1 1 16,-13-1 0-16,-7-4-1 15,-18 1 1-15,-10-3 0 16,-14 1 2-16,-21 5 0 15,-14 4-2-15,-35 12 0 16,-15 9-2-16,-37 6-1 16,-9-1-9-16,-28 7-23 15,12-6-14-15,-18 9-134 16,21 3 17-16,-25 18-304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07:48:27.2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EB7917D-AC32-4C49-8D2F-195D2BFAAF5C}" emma:medium="tactile" emma:mode="ink">
          <msink:context xmlns:msink="http://schemas.microsoft.com/ink/2010/main" type="inkDrawing" rotatedBoundingBox="3912,4794 21553,5227 21519,6607 3878,6173" semanticType="scratchOut" shapeName="Other">
            <msink:sourceLink direction="with" ref="{818662B7-C462-4391-8673-0C6F90DAC42D}"/>
            <msink:sourceLink direction="with" ref="{DB5BC726-6FA3-4E66-98A1-052719CA51E1}"/>
            <msink:sourceLink direction="with" ref="{63BF180D-2391-4802-B3E0-E31B2B577A2B}"/>
            <msink:sourceLink direction="with" ref="{55D7D9BC-F3C9-47A3-B2C9-D6B267450999}"/>
            <msink:sourceLink direction="with" ref="{E8005784-2654-4839-95AD-763583CFC5FF}"/>
          </msink:context>
        </emma:interpretation>
      </emma:emma>
    </inkml:annotationXML>
    <inkml:trace contextRef="#ctx0" brushRef="#br0">15097 5856 497 0,'3'8'120'0,"-3"-7"37"15,0-2-147-15,2 1-26 16,-2 1-2-16,0-2 2 16,-2-1 6-16,-2-4 14 15,-7-11-1-15,-5-8 5 16,-9-9 3-16,-3-9-1 0,-7-10-3 16,0 3 4-16,-6-10-2 15,0 6-4-15,-6-11-2 16,1 8-1-1,-10-8-2-15,3 6 1 0,-13-7-3 16,3 9 0-16,-12-3-2 16,3 11 0-16,-21-5 0 15,10 8 2-15,-19 1 0 16,7 10 3-16,-15-4 0 16,8 10 1-16,-20 1 0 15,12 8 0-15,-22-3 0 16,14 10-1-16,-21 3-1 15,15 3 1-15,-21 2 0 16,17 5 0-16,-20 6 1 16,19 3 0-16,-18 9 0 15,20 1 0-15,-12 10-1 0,20 0 0 16,-12 10-1-16,25-4 0 16,-8 9 1-16,23-3 1 15,-5 9 0-15,18-7 0 16,-1 8 2-16,17-5-1 15,-3 4 1-15,17-11-1 16,-1 8 1-16,16-12 0 16,-1 1-1-16,12-8 0 0,4 1 0 15,5-10 0-15,4 0-1 16,5-4-1-16,1-5 0 16,1-5 0-16,4-2 0 15,-2-3 1-15,1 0 4 16,-1-2 2-16,2-5 2 15,1-6-1-15,0-10-2 16,-2-4-3-16,-4-12-1 16,-4 0-2-16,-8-8 3 15,-7 3 0-15,-13-8 1 16,0 7-1-16,-14-8-1 16,-1 6-2-16,-10-6-1 15,1 7 0-15,-10-4 0 16,3 6 0-16,-15-4 1 15,8 5-1-15,-21-5 0 16,4 4 0-16,-19-2-1 0,10 6 0 16,-19-4 0-1,11 9 0-15,-23-2 0 0,14 8 1 16,-23 0 0-16,12 7 0 16,-15 2-1-16,13 6 1 15,-20 1-2-15,17 2 1 16,-19 5-1-16,16 6 0 15,-15 6 0-15,18 3 2 0,-14 7-2 16,20 3-1-16,-21 6 0 16,19 3 0-16,-13 7 0 15,15 1 3-15,-17 6 0 16,23 1 0-16,-20 8 0 16,20-1 0-16,-5 6 0 15,15-4 1-15,-9 9-1 16,22-6 1-16,-8 3 0 15,10-5-1-15,1 3 0 16,17-12 1-16,-2 2 0 16,19-7 1-16,0 3-1 15,14-9 1-15,5 0-1 16,11-7 0-16,7-2-1 16,8-10 1-16,5-2-2 15,6-5 1-15,1-1-2 16,3-4 0-16,1-2 0 0,2-2 0 15,6-5 0-15,3-5 2 16,4-5 0-16,1-5 1 16,3-8-1-16,-6 4 0 15,1-8 0-15,-8 0 0 16,-4-7 0-16,-4 3 1 16,-7-12 0-16,-5 7-1 15,-6-7 1-15,-4 6 0 16,-10-4-1-16,-1 8 0 0,-11-6 1 15,-1 8-1-15,-14-4 1 16,3 3-1-16,-17-3 1 16,4 5 0-16,-14-1 0 15,6 6 0-15,-16-2 0 16,9 6-1-16,-18-3 1 16,9 6-1-16,-19 2-1 15,10 2 1-15,-14 0 0 16,11 5 0-16,-18 2 0 15,14 0 1-15,-16 4-2 16,11 6 1-16,-14 1 0 16,14 1 0-16,-14 1 0 15,16 2 1-15,-13 4-1 16,17-1 0-16,-12 8 0 16,17 3 0-16,-13 4-1 0,15 1 1 15,-11 10-1 1,19-2 0-16,-9 7 0 0,18-1 1 15,-10 7-1-15,15-5 1 16,-8 11 0-16,16-1 0 16,-7 8 0-16,17-1 0 15,-3 7 0-15,15-5 0 16,1 5 0-16,15-7 0 16,0 1-1-16,13-8 1 15,4 2 0-15,6-8-1 0,6-2 1 16,5-8-1-16,3-1 1 15,4-11-1-15,5-4-1 16,2-5 1-16,4-6 0 16,1-7 0-16,5-5 0 15,-2-6 2-15,-2-5-1 16,-1-1 0-16,-3-10 1 16,-4 3-1-16,-4-9 1 15,-6 4 0-15,-7-5-1 16,-3 2 1-16,-9 0 0 15,-4 5-1-15,-8-5 1 16,-5 8 0-16,-10-2-1 16,0 3 1-16,-15-1 0 15,2 5 0-15,-14-5 0 16,4 3-1-16,-17-3 1 0,7 2-1 16,-14-2 0-1,11 4 4-15,-23-1 1 0,7 6-1 16,-15 0 0-16,6 4 0 15,-20-1-2-15,17 3-3 16,-19-3 1-16,13 1 1 16,-14-3-1-16,15 8-1 15,-15-2 1-15,15 5 0 16,-12 3-1-16,16 4 1 0,-14 3 0 16,17 2 0-16,-10 9-1 15,16 0 0-15,-15 8 0 16,17 5 1-16,-14 10-1 15,18-2 1-15,-6 7 0 16,20-3 1 0,-8 3-1-16,16-7 1 0,-9 8 0 15,10-2 0-15,-1 3 0 16,11-4 0-16,0 3 0 16,20-13 0-16,3 1 0 15,9-7-1-15,4 2-1 16,10-5 1-16,2-4 0 15,4-2-2-15,7-2-4 16,4-7-2-16,4-3-5 16,3-3-2-16,5-3-7 0,2-1 0 15,8-7-13 1,2 0-8-16,4-8-128 0,-2-2 33 16,1-16-316-16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8:32.2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82CAE20-199C-4DE5-B2EB-A86207AA1FF8}" emma:medium="tactile" emma:mode="ink">
          <msink:context xmlns:msink="http://schemas.microsoft.com/ink/2010/main" type="inkDrawing" rotatedBoundingBox="20894,16099 22296,14728 23145,15597 21744,16967" semanticType="enclosure" shapeName="Other">
            <msink:destinationLink direction="to" ref="{DB143F20-7688-4F87-9D98-EF259F711018}"/>
          </msink:context>
        </emma:interpretation>
      </emma:emma>
    </inkml:annotationXML>
    <inkml:trace contextRef="#ctx0" brushRef="#br0">17954 9235 349 0,'-12'47'89'0,"1"6"37"16,-2-8-100-16,4 5-8 15,3-4-1-15,-1 9-3 16,0-5-7-16,4 9 2 16,3-5 1-16,0 5 0 0,3-7-2 15,4 3-1-15,1-11-3 16,2 8 1-16,2-14-2 16,-1 7 2-16,4-9-1 15,7 4 2 1,3-12-1-16,8 6 3 0,4-13-2 15,9-6 2-15,1-7-1 16,9-4 2-16,-1-13-1 16,15-7 1-16,-4-2-2 0,15-17 0 15,-6-5-4-15,11-13 0 16,-9-5-1-16,7-17 0 16,-12 5 2-16,9-8 5 15,-9 7 0-15,2-14 2 16,-12 10-2-16,4-14-2 15,-16 7-4-15,-4-14-1 16,-11 15-1-16,-8-9 0 16,-12 16 0-16,-14-10 0 15,-12 18 1-15,-16-12-1 16,-6 17 1-16,-15-7-2 16,1 11-2-16,-12 2-5 15,2 14-2-15,-13 3-2 16,4 14 1-16,-14 13 2 15,9 11 3-15,-12 13 1 16,8 10 1-16,-11 16-2 16,8 4 0-16,-15 18-3 0,8 4 2 15,-8 16 0-15,12-1 1 16,-4 14 2-16,19-10 3 16,3 7 2-16,15-20 1 15,6 6-1-15,11-16 1 0,6 9-2 16,8-14 0-1,2 12-1-15,5-13 0 0,7 5-3 16,8-10-4-16,11 1-39 16,9-13-39-16,10 4-71 15,-3-14-26-15,1 3-117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9:57.0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EE71042-A6CB-4821-BFBE-F7F3C26966A6}" emma:medium="tactile" emma:mode="ink">
          <msink:context xmlns:msink="http://schemas.microsoft.com/ink/2010/main" type="inkDrawing" rotatedBoundingBox="3133,1384 3609,18058 3464,18062 2988,1389" semanticType="callout" shapeName="Other">
            <msink:sourceLink direction="with" ref="{B7A51AC7-A1F1-4FD1-9E8E-0DB4C28C70BF}"/>
            <msink:sourceLink direction="with" ref="{29B68E79-BF47-4190-8324-A5E5DA2DAC9C}"/>
          </msink:context>
        </emma:interpretation>
      </emma:emma>
    </inkml:annotationXML>
    <inkml:trace contextRef="#ctx0" brushRef="#br0">0 0 284 0,'2'17'59'0,"0"-6"27"0,4 11-83 15,4 1 0-15,2 17 1 16,1 3 4-16,1 18 1 15,-1 4 0-15,-2 20 2 16,-1-4-1-16,-3 20 3 16,-4-4 2-16,-1 19 3 15,-4-6-1-15,-1 24 4 16,-2-9-4-16,-2 22-1 16,2-12-4-16,1 31-3 15,0-12-4-15,4 29-1 16,0-16-2-16,4 36-1 15,-3-24-1-15,2 27 1 16,1-18-2-16,-3 37 1 16,1-22 0-16,3 34 0 15,0-12 0-15,-2 27 0 0,2-30-1 16,-1 41 0-16,-3-33 0 16,1 34 0-16,0-23 0 15,3 35 1-15,1-42-1 16,6 38 1-16,5-35 1 15,4 32-1-15,1-36 0 0,6 32 1 16,-5-39-1-16,4 30 0 16,-4-29 1-1,-1 29-1-15,-8-34 0 0,0 36 1 16,-8-41-1-16,-4 32-1 16,-5-28 0-16,-7 31-1 15,0-34-1-15,-3 42 0 16,1-32 0-16,0 28 1 15,6-34 1-15,2 29 1 16,6-39 0-16,5 31-2 16,1-29 0-16,5 23-1 15,-3-29-1-15,3 34 1 16,1-31 0-16,-1 20 0 16,0-32 2-16,4 30-2 15,-7-38-2-15,3 20 0 16,-3-27 0-16,-2 30-1 15,-3-31 4-15,0 23 0 16,2-25 2-16,-4 26 1 0,-1-34 0 16,5 18 0-16,-2-27-1 15,-4 19 0-15,4-32-2 16,0 10-5-16,-3-27-3 16,1 9-7-16,-1-30-6 15,1 8-5-15,-3-18-1 16,4 3-21-16,-6-19-15 15,4-1-26-15,-4-21-15 0,5-2-37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19:59.5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A51AC7-A1F1-4FD1-9E8E-0DB4C28C70BF}" emma:medium="tactile" emma:mode="ink">
          <msink:context xmlns:msink="http://schemas.microsoft.com/ink/2010/main" type="inkDrawing" rotatedBoundingBox="3315,13468 23589,14051 23583,14255 3310,13671" semanticType="strikethrough" shapeName="Other">
            <msink:sourceLink direction="with" ref="{2C28612F-0FB3-4EF0-8B2D-EED5F3AE87B0}"/>
            <msink:destinationLink direction="with" ref="{6EE71042-A6CB-4821-BFBE-F7F3C26966A6}"/>
          </msink:context>
        </emma:interpretation>
      </emma:emma>
    </inkml:annotationXML>
    <inkml:trace contextRef="#ctx0" brushRef="#br0">39 48 253 0,'-10'3'93'15,"2"-1"11"-15,0-4-65 16,3-3-18-16,0 0-4 16,1 2-6-16,1-2-1 15,1 3-1-15,2 1-2 0,0 1-3 16,0-2-5-16,2 0 1 16,0-1-1-16,-1 0 0 15,4-4 1-15,-3 4 1 16,5 1 0-16,3-1 1 15,1 1 1-15,6 0 0 16,6 1 2-16,2-3 0 0,6 3-1 16,1-3-1-1,8 4 0-15,-2 2-1 16,9 1 0-16,-6 2 0 0,11 4 2 16,-4-1-1-16,13 2 3 15,-3-2 0-15,15 2 1 16,4-5 1-16,12-1 2 15,-6-3-1-15,15 1 2 16,-10 0-1-16,15-1 1 16,-13 3-2-16,19 2-1 15,-4 1-1-15,19 1-2 16,-11 0-2-16,15 2 0 16,-12-1-1-16,20-3-1 15,-14 1 0-15,20-2 0 16,-10 2-1-16,19-1 2 15,-20 3-1-15,27-1 2 16,-16-3 2-16,21 1 0 0,-12-1 0 16,25 4 0-16,-20-4-1 15,22 1-1-15,-21-2-1 16,29 1-1-16,-18-7 0 16,23 2 0-16,-22-3-1 15,32 3 1-15,-22-2-1 16,26 7 0-16,-28 2 1 15,31 1-1-15,-22 0 1 0,23 1-1 16,-25-3 0-16,34-3 1 16,-24-3 0-16,23-1-1 15,-26-2 1-15,35-4-1 16,-28 4 0-16,22-1 0 16,-27 3 0-16,34-1 0 15,-34 2 0-15,26-2 0 16,-23 1 1-16,31 1-1 15,-32 0 0-15,29 3 1 16,-25 5 0-16,28 4 1 16,-32 4 0-16,27 3 2 15,-23 1-1-15,24 1 1 16,-31-3-2-16,36-1 1 16,-27-4-1-16,16-3 0 15,-23-1 1-15,29 1 2 16,-32 0 1-16,21 4 1 15,-19 1 0-15,24 2 0 16,-27 0-2-16,25-1-1 0,-22-3-1 16,29 1-1-16,-29-4 0 15,25 0-1-15,-24-7 0 16,27 2 0-16,-32-5-1 16,25 0 1-16,-23-3 0 15,25 3 0-15,-34-4 1 16,29 4 0-16,-23 0 1 0,23 2 1 15,-29 0-1-15,26 1 1 16,-26-1-1 0,26 3 0-16,-32-4 0 0,26 1 1 15,-27 0-1-15,21 1 3 16,-30 0-1-16,18 1 2 16,-26-1 0-16,19 0 0 15,-27 1-1-15,14 1 1 16,-23-2-2-16,12 0 0 15,-27 2-1-15,17-2-1 16,-24-1-2-16,9-2 1 16,-18-2-1-16,3 2 0 15,-22 0 0-15,7-1 0 16,-20 1-1-16,5 0 0 16,-18-2 0-16,-1 2 0 15,-17-2 0-15,-2 2 1 0,-14 0-1 16,-1 2 0-16,-12-2 0 15,-1 0-1-15,-7 0 0 16,-3 2-4-16,-6-2-1 16,1 1-4-16,-4-1 0 15,-1 0-10-15,-5 0-2 16,-7-3-9-16,-4-2-6 16,-9-5-42-16,0 0-85 0,-12-6-1 15,2-3-62-15,-14-7 48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20:09.9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C28612F-0FB3-4EF0-8B2D-EED5F3AE87B0}" emma:medium="tactile" emma:mode="ink">
          <msink:context xmlns:msink="http://schemas.microsoft.com/ink/2010/main" type="writingRegion" rotatedBoundingBox="9966,12228 26252,13499 25996,16773 9710,15502">
            <msink:destinationLink direction="with" ref="{B7A51AC7-A1F1-4FD1-9E8E-0DB4C28C70BF}"/>
          </msink:context>
        </emma:interpretation>
      </emma:emma>
    </inkml:annotationXML>
    <inkml:traceGroup>
      <inkml:annotationXML>
        <emma:emma xmlns:emma="http://www.w3.org/2003/04/emma" version="1.0">
          <emma:interpretation id="{EC5D1B56-FE66-48F4-A0A9-C52A28052682}" emma:medium="tactile" emma:mode="ink">
            <msink:context xmlns:msink="http://schemas.microsoft.com/ink/2010/main" type="paragraph" rotatedBoundingBox="9966,12228 26252,13499 25996,16773 9710,15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8A4E3-22A5-4A88-8063-06F22F11DE36}" emma:medium="tactile" emma:mode="ink">
              <msink:context xmlns:msink="http://schemas.microsoft.com/ink/2010/main" type="line" rotatedBoundingBox="9966,12228 26252,13499 25996,16773 9710,15502"/>
            </emma:interpretation>
          </emma:emma>
        </inkml:annotationXML>
        <inkml:traceGroup>
          <inkml:annotationXML>
            <emma:emma xmlns:emma="http://www.w3.org/2003/04/emma" version="1.0">
              <emma:interpretation id="{16C5DE30-2347-4C3F-AA83-0905319FE136}" emma:medium="tactile" emma:mode="ink">
                <msink:context xmlns:msink="http://schemas.microsoft.com/ink/2010/main" type="inkWord" rotatedBoundingBox="9529,14409 10303,12745 11249,13185 10474,148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-12413-393 349 0,'-33'25'117'0,"-4"-6"23"0,-7 6-89 16,7-1-22-16,-4 4-5 15,4-2-14-15,-3 11-4 16,5-1-4-16,-1 9-1 16,3 5 0-16,-6 8 1 15,6 2-1-15,-8 10 0 16,7-2 0-16,-4 8 0 16,12-3 1-16,-2 17 1 15,9-6-1-15,3 19 0 16,6-6-1-16,5 11 0 15,6-15-1-15,11 8 0 0,6-22 0 16,10 3 0-16,4-19-1 16,13-5-1-16,-2-21 0 15,13-4 0-15,-4-18 0 16,13-15 0-16,-6-14 3 16,13-19 2-16,-9-12 2 15,8-21 2-15,-13-2 2 16,9-18 2-16,-12 6-1 15,4-15 0-15,-7 12-1 0,6-11 0 16,-7 14-2-16,7-10-2 16,-4 14-2-16,2-9 0 15,-13 12-1-15,-1-8-1 16,-14 9 1-16,-10-2 0 16,-14 14 1-16,-13-8-1 15,-11 11 1-15,-20-1-3 16,-6 15-5-16,-20 5-10 15,-4 18-8-15,-11 15-30 16,2 15-45-16,-10 8-66 16,14 11-12-16,-3 10-132 15</inkml:trace>
        </inkml:traceGroup>
        <inkml:traceGroup>
          <inkml:annotationXML>
            <emma:emma xmlns:emma="http://www.w3.org/2003/04/emma" version="1.0">
              <emma:interpretation id="{B5F42FAD-4214-4625-9728-F20956C4A40A}" emma:medium="tactile" emma:mode="ink">
                <msink:context xmlns:msink="http://schemas.microsoft.com/ink/2010/main" type="inkWord" rotatedBoundingBox="13956,12972 15476,13090 15328,14982 13808,148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16.1351">-8595 141 427 0,'-23'-11'114'0,"7"2"32"16,2 3-121-16,6 1-15 0,-2 0-4 15,3 0-4-15,1 0 0 16,-3 1 0-16,-2 3 0 16,-4 2-1-16,-7 9 0 15,-4 9-1-15,-9 12-1 16,-2 11 2-16,-4 19 2 16,3 5 1-16,-1 19 3 15,10 3 0-15,4 12 0 16,10-6-3-16,10 11-1 15,11-12-1-15,11 10-2 16,8-10 0-16,18 11-1 16,4-12-1-16,17 6-3 15,4-22-1-15,12-5-1 0,-5-26 1 16,11-12 0-16,-8-19 3 16,10-13 1-1,-10-12 3-15,13-14 4 0,-8-10 1 16,9-13 3-16,-13-5 1 15,8-12 1-15,-17 4-2 16,-2-12-1-16,-14 3-1 16,1-20 1-16,-15 0-1 15,-8-26 1-15,-11 2-2 16,-9-22 0-16,-16 9-3 0,-11-10 0 16,-6 20-2-16,-12-2 1 15,-6 26-1-15,-9 2 0 16,2 23 0-16,-14 8-1 15,-1 22-2-15,-16 13-9 16,4 20-6-16,-11 23-19 16,11 15-31-16,-4 25-101 15,16 12 14-15,1 23-240 16</inkml:trace>
        </inkml:traceGroup>
        <inkml:traceGroup>
          <inkml:annotationXML>
            <emma:emma xmlns:emma="http://www.w3.org/2003/04/emma" version="1.0">
              <emma:interpretation id="{567B00F6-15AA-4BF1-9086-CB9EF16EFD5E}" emma:medium="tactile" emma:mode="ink">
                <msink:context xmlns:msink="http://schemas.microsoft.com/ink/2010/main" type="inkWord" rotatedBoundingBox="19992,13324 21229,13421 21093,15172 19855,15075"/>
              </emma:interpretation>
              <emma:one-of disjunction-type="recognition" id="oneOf2"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2136.2437">-2261 120 199 0,'-10'-14'226'16,"-3"4"-81"-16,-4 2-18 0,-3 0-71 16,3 1-74-16,-2 5 47 15,2 2-11-15,-3 4-4 16,2 2-5-16,-5 4-2 15,3 5-4-15,-7 9-3 16,0 5 1-16,-9 13-1 16,-2 4 0-16,-10 18 1 15,1-3 1-15,-8 15 0 16,7-6 2-16,-2 10-1 16,9-11 1-16,3 11-1 15,11-10-2-15,4 16-1 16,8-6-1-16,3 14-1 15,4-6 0-15,6 17-2 16,4-12-1-16,11 7 0 0,4-19 0 16,8 2 1-16,3-25 2 15,10-5 0-15,2-20 0 16,15-9 1-16,5-19 0 16,11-15 0-16,-1-15 2 15,11-18 0-15,-10-12 1 16,9-23 3-16,-12-2 0 0,12-18 1 15,-7 4-1 1,2-9 0 0,-7 11-1-1,3-9 1-15,-14 15 0 0,-4-9 0 0,-13 9 4 16,-11-7 1-16,-7 11 0 0,-9-6-1 16,-8 15-2-16,-5-6-2 15,-6 19-3-15,-14-3-1 16,-9 16-1-16,-17 8-4 15,-7 19-5-15,-20 11-13 16,0 21-6-16,-20 19-37 16,6 11-111-16,-19 19 24 15,-5 4-292-15</inkml:trace>
        </inkml:traceGroup>
        <inkml:traceGroup>
          <inkml:annotationXML>
            <emma:emma xmlns:emma="http://www.w3.org/2003/04/emma" version="1.0">
              <emma:interpretation id="{C87212E6-7D99-4280-A32F-040B3DA4E014}" emma:medium="tactile" emma:mode="ink">
                <msink:context xmlns:msink="http://schemas.microsoft.com/ink/2010/main" type="inkWord" rotatedBoundingBox="23019,13247 26252,13499 25996,16773 22763,16521">
                  <msink:destinationLink direction="with" ref="{35FDE3A7-49D5-4231-854C-8F80A345CC39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8141.5424">2626 1594 313 0,'65'-62'118'16,"-7"18"11"-16,10 2-76 0,-5 12-30 15,7 7-5-15,-14 15-8 16,3 13 2-16,-16 10 0 15,0 13 3-15,-13 7-1 16,-2 8-1-16,-10 2-4 16,-8 11 0-16,-7-3-1 15,-11 12 3-15,-8-5 1 16,-14 8 3 0,-5-8-2-16,-8 6-1 15,1-11-3-15,-6 3-5 0,7-12-9 0,-6-4-16 16,6-14-14-16,-6-3-132 15,4-12 26-15,-14-4-321 16</inkml:trace>
          <inkml:trace contextRef="#ctx0" brushRef="#br0" timeOffset="-8439.707">2754 1619 412 0,'-8'36'125'0,"-6"9"29"0,1-5-116 16,5 11-14-16,10-1-10 15,-6 20-6-15,1 1-7 16,-5 19 0-16,-6-2 0 16,-6 20 0-16,1-14 0 15,-5 24-1 1,3-10-1-16,-8 22-1 0,5-16-1 15,-6 19 0-15,3-23 0 0,-1-1-1 16,5-27 2-16,-4-11-1 16,9-30-3-16,-2-11-10 15,7-23-7-15,1-20-32 16,5-16-29-16,-3-22-64 16,4-14-8-16,-1-28-114 15</inkml:trace>
          <inkml:trace contextRef="#ctx0" brushRef="#br0" timeOffset="-9723.8048">657-2 276 0,'-3'2'142'0,"0"0"-8"16,-1 1-56-16,6-3-54 15,6-3-14-15,7 3-3 16,5-4-7-16,8 3 1 16,1 1-1-16,9 1 3 15,0 3 1-15,10 4 4 16,-3 4 2-16,15 6 4 16,-5 5-1-16,14 7 0 15,-4 0-3-15,11 8 0 16,-8-1-2-16,12 11-1 15,-12 0-1-15,7 15-2 16,-12-3-1-16,3 13 0 16,-19-5-1-16,-4 10 3 0,-18-8 4 15,-15 9 1-15,-17-9 0 16,-16 11-1-16,-17-9-4 16,-23 9-2-16,-8-6-3 15,-24 5 1-15,-5-16-1 16,-22 1 0-16,5-19-1 15,-24-4-4-15,13-14-3 16,-14-8-7-16,16-8-3 16,-16-6-13-16,23-6-9 15,-11-8-121-15,22 0 31 16,-6-5-302-16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20:03.0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D7717C-BB50-43F2-938E-ADDAB70AD6BA}" emma:medium="tactile" emma:mode="ink">
          <msink:context xmlns:msink="http://schemas.microsoft.com/ink/2010/main" type="writingRegion" rotatedBoundingBox="763,755 3883,755 3883,3935 763,3935"/>
        </emma:interpretation>
      </emma:emma>
    </inkml:annotationXML>
    <inkml:traceGroup>
      <inkml:annotationXML>
        <emma:emma xmlns:emma="http://www.w3.org/2003/04/emma" version="1.0">
          <emma:interpretation id="{D7425156-453F-4261-B1BE-3FED77B92EC3}" emma:medium="tactile" emma:mode="ink">
            <msink:context xmlns:msink="http://schemas.microsoft.com/ink/2010/main" type="paragraph" rotatedBoundingBox="763,755 3883,755 3883,3935 763,3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8507A2-4C37-4230-AAAF-48335AA2AD67}" emma:medium="tactile" emma:mode="ink">
              <msink:context xmlns:msink="http://schemas.microsoft.com/ink/2010/main" type="line" rotatedBoundingBox="763,755 3883,755 3883,3935 763,3935"/>
            </emma:interpretation>
          </emma:emma>
        </inkml:annotationXML>
        <inkml:traceGroup>
          <inkml:annotationXML>
            <emma:emma xmlns:emma="http://www.w3.org/2003/04/emma" version="1.0">
              <emma:interpretation id="{29B68E79-BF47-4190-8324-A5E5DA2DAC9C}" emma:medium="tactile" emma:mode="ink">
                <msink:context xmlns:msink="http://schemas.microsoft.com/ink/2010/main" type="inkWord" rotatedBoundingBox="763,755 3883,755 3883,3935 763,3935">
                  <msink:destinationLink direction="with" ref="{6EE71042-A6CB-4821-BFBE-F7F3C26966A6}"/>
                  <msink:destinationLink direction="with" ref="{35FDE3A7-49D5-4231-854C-8F80A345CC3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1779 588 221 0,'16'20'0'0,"-2"2"174"15,15 8-175 1,16 11 132-16,2 14-134 16,-6 5 133-16,-11 3-132 15,-12-2 1-15,-16-1 5 16,-5-5 4-16,-14 8 5 15,-4-5 2-15,-14 18 1 16,0-1-4-16,-12 18-2 16,4-5-5-16,-3 16-3 15,9-12-4-15,1 4-7 16,9-18-6-16,-1-2-3 16,10-24-15-16,-1-12-15 15,8-17-8-15,1-10-77 0,5-14 9 16,2-26-171-16</inkml:trace>
          <inkml:trace contextRef="#ctx0" brushRef="#br0" timeOffset="293.7335">2287 276 184 0,'58'-71'121'0,"2"14"-5"0,-14 27-44 0,7 17-10 15,-5 16-29-15,4 16-12 16,-7 4-11-16,-4 23-3 16,-11 4-1-16,-7 17 3 15,-9-3 3-15,-6 19 4 16,-6-8-1-16,1 13 0 16,2-5-2-16,0 15-2 15,5-5-5-15,6 15-2 16,4-10-1-16,10 8-5 15,5-18-5-15,10 3-14 16,1-18-27-16,9 4-100 16,-12-17 13-16,-1 8-239 15</inkml:trace>
          <inkml:trace contextRef="#ctx0" brushRef="#br0" timeOffset="1182.4517">813 0 393 0,'5'2'89'0,"-4"-2"33"15,-1-2-115-15,3 4-11 16,1 1-2-16,-3 1 3 16,-1 4 2-16,-1 5 3 15,-7 2 7-15,-12 12 6 16,-4 3 2-16,-7 6 7 16,-4-1-1-16,-13 12-1 15,3-6-6-15,-15 16-2 16,-1 2-6-16,-16 19 0 15,9 0 0-15,-5 22-1 0,12-2-2 16,1 23-2-16,17-10-1 16,3 16-1-16,12-18-1 15,6 16 0-15,11-21 0 16,4 19 0-16,5-15 0 16,6 10 0-16,1-17 0 15,8 7 0-15,7-22-1 16,6 7-1-16,6-16-2 0,13 4-4 15,1-18-4 1,14-6-14-16,5-18-13 16,10-10-47-16,-4-19-38 15,9-15-20-15,-12-10-40 0,5-22 34 16</inkml:trace>
          <inkml:trace contextRef="#ctx0" brushRef="#br0" timeOffset="1722.4217">1364 2438 429 0,'-35'16'121'0,"-7"1"27"0,12-4-127 16,-1 9-6-16,4 6-16 16,-4 15-5-16,4-2-2 15,-3 16 0-15,7-6 1 16,-2 7 2-16,10-9 3 16,2 2 2-16,6-9 1 0,6-1 0 15,6-8 1-15,13 4-1 16,5-6 0-16,12 3-2 15,5-5 1 1,10-4-1-16,-5-10-1 0,6-6-1 16,-6-13 1-16,1-12-1 15,-6-9 1 1,2-22 0-16,-9-4 2 0,0-21-1 16,-11-1 1-16,-7-15 1 15,-10 12 0-15,-7-7 1 16,-11 15 1-16,-7 3 0 15,-2 22-1-15,-4 8-11 16,1 19-11-16,-5 21-120 16,7 21 24-16,-6 19-296 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20:07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5FDE3A7-49D5-4231-854C-8F80A345CC39}" emma:medium="tactile" emma:mode="ink">
          <msink:context xmlns:msink="http://schemas.microsoft.com/ink/2010/main" type="inkDrawing" rotatedBoundingBox="3443,4625 25365,15830 23075,20311 1153,9105" semanticType="callout" shapeName="Other">
            <msink:sourceLink direction="with" ref="{C87212E6-7D99-4280-A32F-040B3DA4E014}"/>
            <msink:sourceLink direction="with" ref="{29B68E79-BF47-4190-8324-A5E5DA2DAC9C}"/>
          </msink:context>
        </emma:interpretation>
      </emma:emma>
    </inkml:annotationXML>
    <inkml:trace contextRef="#ctx0" brushRef="#br0">39-3 97 0,'1'-5'40'0,"4"2"8"0,-1 1-18 16,-1 4-14-16,3-2-1 15,-4 0 12-15,1 2-1 16,-1 1 9-16,0-3 3 15,-6 2 4-15,1 3-8 16,-4 3-4-16,-1 0-12 16,-3 6 2-16,-1-1-3 0,-5 3 4 15,2-1 1-15,0 2 4 16,4-4-5-16,1 1-3 16,7-5-7-16,1 5-5 15,4-3-4-15,4 8-1 16,4 1 0-16,5 4 0 15,5 1 0-15,2 12-1 16,3-4 1-16,3 15 1 16,0 0 0-16,7 14 4 15,1-4 0-15,8 15 3 16,-3-7 1-16,9 17 0 16,-2-3-2-16,7 20-1 15,-2-6-1-15,13 24-1 16,-4-5-2-16,14 23 0 0,-5-10 0 15,19 32-1-15,-9-10 0 16,16 24 1-16,-11-14 0 16,15 28 2-16,-9-23-1 15,16 24 1-15,-7-24-1 16,22 21 0-16,-10-23-1 16,18 22 0-16,-15-25 0 15,23 23 1-15,-14-22 0 16,21 22 0-16,-13-22 0 0,23 24-1 15,-18-22-1 1,23 22-1-16,-15-24 0 0,20 22 0 16,-17-25-1-16,22 25 1 15,-20-22-1-15,19 27 1 16,-19-21-1-16,20 27 0 16,-20-21 1-16,21 25-1 15,-16-28 0-15,20 24 0 16,-20-27 0-16,29 19 0 15,-24-28 0-15,20 13 0 16,-19-26 0-16,29 13 0 16,-28-25 0-16,23 15-1 15,-23-21 1-15,19 13 0 16,-22-20 0-16,24 11 0 16,-25-19 0-16,24 11 0 0,-19-18 0 15,20 5 0-15,-24-17 0 16,22 4 0-16,-24-17 0 15,23 1 1-15,-23-16 0 16,21-1-1-16,-23-19 1 16,25-6-1-16,-25-9 1 15,20-10-1-15,-20-11 1 16,20-14-1-16,-21-11 0 16,17-25 0-16,-22-6 0 15,19-19 0-15,-21-8 0 16,18-19 1-16,-18 4-1 15,16-18 0-15,-18 9 1 0,22-11-1 16,-21 14 1-16,23-11-1 16,-18 14 1-16,28-14-1 15,-21 15 0-15,25-15 0 16,-23 13 0-16,24-9 0 16,-24 18 0-16,25-9 0 15,-29 19 0-15,24-6 0 16,-21 17 1-16,22 2-1 15,-27 15 1-15,17 3 0 16,-22 16 0-16,21-3 1 16,-22 7 0-16,21 5 1 15,-21 5-1-15,19 4 1 16,-24 9 0-16,15 10 1 16,-24 10 1-16,13 17 2 0,-24 12 2 15,14 14 1-15,-25 4-2 16,15 18-2-16,-17-5-2 15,15 22-2-15,-18-6 0 16,13 22-1-16,-21-9-1 16,9 17 1-16,-14-9-1 15,15 19 0-15,-16-8 0 16,12 22 1-16,-13-13-1 16,12 21 1-16,-17-19-1 0,15 28 1 15,-7-21-1 1,15 26 2-16,-13-23 0 0,17 21 3 15,-16-25 3 1,18 15 2-16,-13-27 1 0,22 8 1 16,-11-26-4-16,19 8 0 15,-14-25-5-15,14 11 0 16,-17-18-2-16,17 11 0 16,-11-19-1-16,16 7 0 15,-12-16 0-15,22 4 0 16,-16-15 0-16,23-1-2 15,-13-13-2-15,24-2-10 16,-17-16-5-16,29 0-11 16,-20-11-5-16,24-8-16 15,-17-8-21-15,23-9-104 16,-21-11 18-16,15-9-256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0.8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6B0A24-5204-4864-8648-02241FE9D7EC}" emma:medium="tactile" emma:mode="ink">
          <msink:context xmlns:msink="http://schemas.microsoft.com/ink/2010/main" type="inkDrawing" rotatedBoundingBox="2762,16329 3020,1351 3152,1353 2894,16332" semanticType="callout" shapeName="Other">
            <msink:sourceLink direction="with" ref="{1E7511F7-7C06-4E92-B84C-36FB15FBD1CC}"/>
            <msink:sourceLink direction="with" ref="{A2B9D820-12FD-4244-A223-4CCCFEB4D7E7}"/>
            <msink:destinationLink direction="with" ref="{36E0084D-D027-4A8D-9FA8-4394C5F18847}"/>
            <msink:destinationLink direction="with" ref="{92E2FA0B-B058-4858-89EE-6FF524245B4C}"/>
            <msink:destinationLink direction="with" ref="{DA60EB97-35C1-4DE5-A3B1-F7389F7B5CAC}"/>
          </msink:context>
        </emma:interpretation>
      </emma:emma>
    </inkml:annotationXML>
    <inkml:trace contextRef="#ctx0" brushRef="#br0">295 30 139 0,'-2'-2'30'0,"2"2"12"16,0 2-40-16,0 0 0 0,0-1 3 15,0 1 4-15,-1-2 0 16,-1-2 3-16,2 2 1 16,-2-1 4-16,1 1-2 15,-3-4 1-15,3 3-2 16,-3-3-4-16,1-1-6 0,0 0 1 15,-1 0 2-15,1 0 3 16,1 4-1-16,2-1-3 16,0 2-2-16,0 3-3 15,0 1-4-15,0 1 0 16,2 1 3-16,-4 4 3 16,1-1 4-16,-3-1 7 15,-1 0 3-15,2 2 1 16,0 0-1-16,3 3-4 15,0-1-7-15,-2 6 1 16,1 1 0-16,-1 5 2 16,-3 1 3-16,0 12 0 15,0-2 0-15,0 11-1 16,2-1-3-16,-2 8 0 0,0-3-2 16,3 8 3-1,0-5-1-15,2 14 1 16,0-8 0-16,2 16 1 0,0-2-2 15,1 20 0-15,-1-3-1 16,-2 23 1-16,-2-9-3 16,2 22 3-16,-3-14-2 15,-1 25 2-15,1-10 0 16,-4 29 2-16,-1-14-2 0,-2 28 1 16,2-16-2-1,-4 27 0-15,4-22-3 0,-2 31-1 16,3-19-1-16,-3 25 0 15,5-24-1-15,-3 29 0 16,3-20 0-16,-2 27 0 16,6-29-1-16,-3 35 1 15,3-23 0-15,-3 26 0 16,3-22 0-16,1 32 0 16,-2-26-1-16,1 25 1 15,1-29-1-15,-2 34 1 16,-1-30-1-16,-1 28 0 15,3-26 0-15,-3 34 0 16,-1-33 0-16,4 27 1 16,1-27-1-16,-2 25 1 15,2-35-1-15,2 29 1 16,-2-27-1-16,1 21 0 0,3-29 0 16,-1 28 0-1,-1-30 0-15,-1 23 0 0,1-28 0 16,-2 25 0-16,-2-25 1 15,-1 21-1-15,0-24 1 16,-1 26-1-16,-2-23 0 16,-3 21 0-16,4-24 0 0,-3 23-1 15,1-20 0-15,-1 15 0 16,3-28 0-16,0 21-2 16,3-27 0-16,-3 19 0 15,5-25-2-15,-3 20 1 16,1-23 0-16,-1 21 1 15,3-27 1-15,0 15 1 16,-1-26 0-16,4 12 1 16,-3-27 0-16,3 10 0 15,-3-19 0-15,3 7 0 16,-1-21 0-16,0 3 0 16,-1-21 0-16,1 5 0 15,0-19 0-15,-2 2 0 16,3-11 0-16,-1-1-1 15,-1-11-1-15,1-4-4 16,1-9-4-16,-1-7-18 16,1-8-23-16,1-4-89 0,-1-7 8 15,2-7-205-15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32.9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E7511F7-7C06-4E92-B84C-36FB15FBD1CC}" emma:medium="tactile" emma:mode="ink">
          <msink:context xmlns:msink="http://schemas.microsoft.com/ink/2010/main" type="inkDrawing" rotatedBoundingBox="2897,15819 27143,15859 27142,16486 2896,16446" shapeName="Other">
            <msink:destinationLink direction="with" ref="{7805FAAA-ED4E-4B11-A45B-D11F4FC890D7}"/>
            <msink:destinationLink direction="with" ref="{3AC1B20E-8453-4C9C-B334-2181EC084032}"/>
            <msink:destinationLink direction="with" ref="{851A58A5-0655-4E37-A913-FC5E429EB8A9}"/>
            <msink:destinationLink direction="with" ref="{2F50821E-2016-4BC4-8970-E04C209E6D9E}"/>
            <msink:destinationLink direction="with" ref="{67B16405-1BD4-4880-AF9D-D8E89012EA5B}"/>
            <msink:destinationLink direction="with" ref="{3B6B0A24-5204-4864-8648-02241FE9D7EC}"/>
          </msink:context>
        </emma:interpretation>
      </emma:emma>
    </inkml:annotationXML>
    <inkml:trace contextRef="#ctx0" brushRef="#br0">31 174 312 0,'-17'8'108'0,"8"-5"13"15,-3 2-83-15,5-1-19 0,1 1-9 16,2-4-7-16,1 4-2 15,0 0-1-15,1 0 0 16,0 2 0-16,1 1-1 16,1-1 1-16,3 4 0 15,0 1 0-15,4 3 0 16,1 3 1-16,6 4 2 16,-1-1 1-16,10 9 1 15,4-3 0-15,7 4 0 16,3-2-2-1,14 4-1-15,1-7 0 16,18 3-1-16,1-6-1 0,19-5 1 16,-4-6 0-16,17-4-1 15,-7-5 2-15,19-1 1 0,-4 0 1 16,27 1 3-16,-9-1 1 16,26-4 1-16,-9-1-2 15,31-6 0-15,-14-1-2 16,26-6-1-16,-9 1-2 15,40-8 0-15,-25-2 0 16,34-5 1-16,-12 2 0 16,41-11-1-16,-33 3 2 15,46-6-1-15,-22 8 1 16,35-5 1-16,-24 6 2 0,41 0 0 16,-32 6-1-16,48-2 0 15,-35 4-2-15,47-2-2 16,-34 4 0-16,52 1-1 15,-41 6 0-15,56 2 0 16,-43 6-1-16,51 3 1 16,-47 3 0-16,51 2-1 15,-45 4 0-15,48 1 1 16,-39-2-1-16,46 7 0 16,-42 0 0-16,46 7 0 15,-41 1 0-15,42 10 0 16,-39-3 0-16,45 8 0 15,-40-6 1-15,47 3-1 16,-38-10 0-16,41-1 1 16,-38-4-1-16,38-1 1 15,-42-1-1-15,42 2 0 0,-41 0 1 16,38 1-1-16,-37-2 1 16,37-3-1-16,-46-6 1 15,43-3-1-15,-45-5 1 16,36-4-1-16,-45-5 0 15,35 1 0-15,-48-1 1 16,35-1-1-16,-53 5 1 0,34-1 5 16,-52 4 2-16,26 0 4 15,-51 7 2 1,24 1 3-16,-56 6-2 0,23-1-1 16,-46 4-3-16,10 4-1 15,-40-3-4-15,13 1-2 16,-41-1-2-16,1-1-1 15,-31-2 0-15,-2-1-1 16,-33-4 1-16,-1 4-1 16,-26-1 0-16,-3 0 1 15,-20-1-1-15,-5 1-1 16,-11-3-1-16,-10 2-4 16,-9-4 0-16,-10 4-8 15,-8 3-4-15,-8 3-8 16,-5 2-4-16,-12 7-20 15,-2-2-29-15,-7 3-82 16,-1-2 5-16,-8 8-196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41.0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CA922C0-DB83-40CB-9D82-2C9C1109AAEB}" emma:medium="tactile" emma:mode="ink">
          <msink:context xmlns:msink="http://schemas.microsoft.com/ink/2010/main" type="inkDrawing" rotatedBoundingBox="3512,4129 20296,19276 19308,20370 2525,5223" semanticType="callout" shapeName="Other">
            <msink:sourceLink direction="with" ref="{6A92527F-1BF5-4A2C-B6B5-DD2DD7D8AF89}"/>
            <msink:sourceLink direction="with" ref="{4D8170F3-34AA-4467-A130-8F61DF81EC72}"/>
          </msink:context>
        </emma:interpretation>
      </emma:emma>
    </inkml:annotationXML>
    <inkml:trace contextRef="#ctx0" brushRef="#br0">107 22 230 0,'-20'-3'70'0,"0"-2"14"0,6 0-65 15,1 0-2-15,3 4-6 16,2-3 6-16,0 4 0 16,1 0 4-16,4 2-2 0,-1-2-4 15,3 2-8-15,1-1-5 16,1 1-5-16,1 3-1 16,0 0 2-16,8 6 5 15,1 3 2-15,7 9 4 16,6 2 3-16,9 11 2 15,2 1 0 1,11 13 1-16,4-2-4 0,13 12 1 16,-1-2-3-16,12 13-1 15,-2-4-1-15,9 17 0 16,-6-2 1-16,19 20 3 16,-4-5-1-16,23 24 3 15,-7-8-1-15,20 20-1 16,-11-11-2-16,24 28-1 15,-16-12-1-15,28 24 0 16,-11-16-1-16,22 32 0 0,-12-22-1 16,29 28 0-16,-20-14 0 15,27 32 0-15,-15-19 0 16,32 31 0-16,-25-23 0 16,26 38 1-16,-20-28-1 15,37 30 1-15,-27-20-1 16,27 34 0-16,-19-31-1 0,36 40-2 15,-34-26 0 1,38 31-1-16,-21-30 0 0,35 37 0 16,-32-37 0-16,48 36-1 15,-31-31 0-15,38 37 1 16,-24-34-1-16,38 42 0 16,-36-35 0-16,45 40 0 15,-38-28-1-15,45 29 1 16,-32-32 0-16,40 31-1 15,-35-42 1-15,42 30 0 16,-33-34 0-16,36 24 0 16,-35-28 0-16,42 27 0 15,-41-41 1-15,41 33-1 16,-40-34 1-16,43 22-1 16,-45-32 0-16,39 32 1 15,-46-37-1-15,35 23 0 16,-47-31 0-16,32 22 1 15,-46-37-1-15,30 16 0 0,-42-33 0 16,21 11-1-16,-46-32-1 16,27 4-1-16,-43-27-2 15,13 3-2-15,-33-27-1 16,15-3-2-16,-38-20-3 16,6-2-4-16,-28-18-3 0,9-3-15 15,-34-17-20-15,7-4-95 16,-25-8 13-16,-6-9-230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1:31:43.4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805FAAA-ED4E-4B11-A45B-D11F4FC890D7}" emma:medium="tactile" emma:mode="ink">
          <msink:context xmlns:msink="http://schemas.microsoft.com/ink/2010/main" type="inkDrawing" rotatedBoundingBox="2995,8825 24155,18028 23578,19355 2418,10152" semanticType="callout" shapeName="Other">
            <msink:sourceLink direction="with" ref="{1E7511F7-7C06-4E92-B84C-36FB15FBD1CC}"/>
            <msink:sourceLink direction="with" ref="{4D8170F3-34AA-4467-A130-8F61DF81EC72}"/>
          </msink:context>
        </emma:interpretation>
      </emma:emma>
    </inkml:annotationXML>
    <inkml:trace contextRef="#ctx0" brushRef="#br0">72 36 143 0,'-10'-11'117'0,"-3"-1"-17"0,1 4-25 16,0 3-26-16,6 3-25 16,-3 0-5-16,4 2-8 15,2 2-3-15,0 0-4 16,-1-1-1-16,1 1 0 0,0 1 0 15,1-1 1-15,-1 1 2 16,1-1 0-16,1 5 0 16,1 3-1-16,1 3 0 15,4 2-2-15,3 8 2 16,2 0 0-16,10 5 0 16,2 1-2-16,9 4 0 15,3-2-2-15,10 11 0 16,0-4 0-16,14 14 0 15,0-4 3-15,18 10 3 16,-1-5 0-16,18 7 3 16,-7-9 0-16,20 12-1 15,-9-5-1-15,24 15 2 16,-5-4 0-16,27 20 0 16,-9-7-1-16,27 17 0 0,-9-6-2 15,32 15-1-15,-17-13-2 16,34 16-1-1,-11-12-1-15,32 21 0 0,-28-10-1 16,42 21 1-16,-19-13 2 16,34 21 1-16,-23-13-1 15,49 19 1-15,-40-16-1 16,57 19-1-16,-27-19-1 16,44 26 1-16,-31-17 1 15,56 23 3-15,-44-17 0 0,47 27 2 16,-29-17-1-16,49 26-1 15,-36-21-2-15,58 27 0 16,-43-17-3-16,59 22 0 16,-47-23-1-16,59 24 1 15,-51-21 1-15,61 25 4 16,-58-20 1-16,59 20 3 16,-56-21 1-16,49 20 4 15,-46-27-1-15,55 15 2 16,-52-24-1-16,55 15-1 15,-41-26-6-15,39 13-2 16,-49-30-3-16,42 19-1 16,-54-24-1-16,38 8 2 15,-53-22-1-15,32 14 1 16,-42-30-2-16,36 0 0 16,-52-18 0-16,36 2-1 15,-45-17-1-15,21 7 1 0,-54-12-1 16,22 5 0-16,-54-11-1 15,25 2-1-15,-51-9 0 16,12 0-2-16,-42-12-1 16,9 4 0-16,-42-11 1 15,1-1-3-15,-32-8-1 16,-1-4-3-16,-33-10-2 16,1-3-3-16,-24-5-1 0,-3-1-4 15,-23-4 1 1,-2 3-6-16,-19-3-2 0,-3 0-19 15,-13-1-45-15,-9-4-72 16,-6 0-5-16,-22 0-170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62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38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3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89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91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93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04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88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24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2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1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174A-AF0C-4680-B550-12173000AB0F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7933-D74B-4D51-B77E-4EB4F0BB1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12" Type="http://schemas.openxmlformats.org/officeDocument/2006/relationships/customXml" Target="../ink/ink88.xml"/><Relationship Id="rId17" Type="http://schemas.openxmlformats.org/officeDocument/2006/relationships/image" Target="../media/image90.emf"/><Relationship Id="rId2" Type="http://schemas.openxmlformats.org/officeDocument/2006/relationships/customXml" Target="../ink/ink83.xml"/><Relationship Id="rId16" Type="http://schemas.openxmlformats.org/officeDocument/2006/relationships/customXml" Target="../ink/ink9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5.xml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10" Type="http://schemas.openxmlformats.org/officeDocument/2006/relationships/customXml" Target="../ink/ink87.xml"/><Relationship Id="rId4" Type="http://schemas.openxmlformats.org/officeDocument/2006/relationships/customXml" Target="../ink/ink84.xml"/><Relationship Id="rId9" Type="http://schemas.openxmlformats.org/officeDocument/2006/relationships/image" Target="../media/image86.emf"/><Relationship Id="rId14" Type="http://schemas.openxmlformats.org/officeDocument/2006/relationships/customXml" Target="../ink/ink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3" Type="http://schemas.openxmlformats.org/officeDocument/2006/relationships/image" Target="../media/image91.emf"/><Relationship Id="rId7" Type="http://schemas.openxmlformats.org/officeDocument/2006/relationships/image" Target="../media/image93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3.xml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0" Type="http://schemas.openxmlformats.org/officeDocument/2006/relationships/customXml" Target="../ink/ink95.xml"/><Relationship Id="rId4" Type="http://schemas.openxmlformats.org/officeDocument/2006/relationships/customXml" Target="../ink/ink92.xml"/><Relationship Id="rId9" Type="http://schemas.openxmlformats.org/officeDocument/2006/relationships/image" Target="../media/image94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.xml"/><Relationship Id="rId21" Type="http://schemas.openxmlformats.org/officeDocument/2006/relationships/image" Target="../media/image105.emf"/><Relationship Id="rId34" Type="http://schemas.openxmlformats.org/officeDocument/2006/relationships/customXml" Target="../ink/ink112.xml"/><Relationship Id="rId42" Type="http://schemas.openxmlformats.org/officeDocument/2006/relationships/customXml" Target="../ink/ink116.xml"/><Relationship Id="rId47" Type="http://schemas.openxmlformats.org/officeDocument/2006/relationships/image" Target="../media/image118.emf"/><Relationship Id="rId50" Type="http://schemas.openxmlformats.org/officeDocument/2006/relationships/customXml" Target="../ink/ink120.xml"/><Relationship Id="rId55" Type="http://schemas.openxmlformats.org/officeDocument/2006/relationships/image" Target="../media/image122.emf"/><Relationship Id="rId63" Type="http://schemas.openxmlformats.org/officeDocument/2006/relationships/image" Target="../media/image126.emf"/><Relationship Id="rId68" Type="http://schemas.openxmlformats.org/officeDocument/2006/relationships/customXml" Target="../ink/ink129.xml"/><Relationship Id="rId76" Type="http://schemas.openxmlformats.org/officeDocument/2006/relationships/customXml" Target="../ink/ink133.xml"/><Relationship Id="rId84" Type="http://schemas.openxmlformats.org/officeDocument/2006/relationships/customXml" Target="../ink/ink137.xml"/><Relationship Id="rId89" Type="http://schemas.openxmlformats.org/officeDocument/2006/relationships/image" Target="../media/image139.emf"/><Relationship Id="rId97" Type="http://schemas.openxmlformats.org/officeDocument/2006/relationships/image" Target="../media/image143.emf"/><Relationship Id="rId7" Type="http://schemas.openxmlformats.org/officeDocument/2006/relationships/image" Target="../media/image98.emf"/><Relationship Id="rId71" Type="http://schemas.openxmlformats.org/officeDocument/2006/relationships/image" Target="../media/image130.emf"/><Relationship Id="rId92" Type="http://schemas.openxmlformats.org/officeDocument/2006/relationships/customXml" Target="../ink/ink141.xml"/><Relationship Id="rId2" Type="http://schemas.openxmlformats.org/officeDocument/2006/relationships/customXml" Target="../ink/ink96.xml"/><Relationship Id="rId16" Type="http://schemas.openxmlformats.org/officeDocument/2006/relationships/customXml" Target="../ink/ink103.xml"/><Relationship Id="rId29" Type="http://schemas.openxmlformats.org/officeDocument/2006/relationships/image" Target="../media/image109.emf"/><Relationship Id="rId11" Type="http://schemas.openxmlformats.org/officeDocument/2006/relationships/image" Target="../media/image100.emf"/><Relationship Id="rId24" Type="http://schemas.openxmlformats.org/officeDocument/2006/relationships/customXml" Target="../ink/ink107.xml"/><Relationship Id="rId32" Type="http://schemas.openxmlformats.org/officeDocument/2006/relationships/customXml" Target="../ink/ink111.xml"/><Relationship Id="rId37" Type="http://schemas.openxmlformats.org/officeDocument/2006/relationships/image" Target="../media/image113.emf"/><Relationship Id="rId40" Type="http://schemas.openxmlformats.org/officeDocument/2006/relationships/customXml" Target="../ink/ink115.xml"/><Relationship Id="rId45" Type="http://schemas.openxmlformats.org/officeDocument/2006/relationships/image" Target="../media/image117.emf"/><Relationship Id="rId53" Type="http://schemas.openxmlformats.org/officeDocument/2006/relationships/image" Target="../media/image121.emf"/><Relationship Id="rId58" Type="http://schemas.openxmlformats.org/officeDocument/2006/relationships/customXml" Target="../ink/ink124.xml"/><Relationship Id="rId66" Type="http://schemas.openxmlformats.org/officeDocument/2006/relationships/customXml" Target="../ink/ink128.xml"/><Relationship Id="rId74" Type="http://schemas.openxmlformats.org/officeDocument/2006/relationships/customXml" Target="../ink/ink132.xml"/><Relationship Id="rId79" Type="http://schemas.openxmlformats.org/officeDocument/2006/relationships/image" Target="../media/image134.emf"/><Relationship Id="rId87" Type="http://schemas.openxmlformats.org/officeDocument/2006/relationships/image" Target="../media/image138.emf"/><Relationship Id="rId5" Type="http://schemas.openxmlformats.org/officeDocument/2006/relationships/image" Target="../media/image97.emf"/><Relationship Id="rId61" Type="http://schemas.openxmlformats.org/officeDocument/2006/relationships/image" Target="../media/image125.emf"/><Relationship Id="rId82" Type="http://schemas.openxmlformats.org/officeDocument/2006/relationships/customXml" Target="../ink/ink136.xml"/><Relationship Id="rId90" Type="http://schemas.openxmlformats.org/officeDocument/2006/relationships/customXml" Target="../ink/ink140.xml"/><Relationship Id="rId95" Type="http://schemas.openxmlformats.org/officeDocument/2006/relationships/image" Target="../media/image142.emf"/><Relationship Id="rId19" Type="http://schemas.openxmlformats.org/officeDocument/2006/relationships/image" Target="../media/image104.emf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Relationship Id="rId27" Type="http://schemas.openxmlformats.org/officeDocument/2006/relationships/image" Target="../media/image108.emf"/><Relationship Id="rId30" Type="http://schemas.openxmlformats.org/officeDocument/2006/relationships/customXml" Target="../ink/ink110.xml"/><Relationship Id="rId35" Type="http://schemas.openxmlformats.org/officeDocument/2006/relationships/image" Target="../media/image112.emf"/><Relationship Id="rId43" Type="http://schemas.openxmlformats.org/officeDocument/2006/relationships/image" Target="../media/image116.emf"/><Relationship Id="rId48" Type="http://schemas.openxmlformats.org/officeDocument/2006/relationships/customXml" Target="../ink/ink119.xml"/><Relationship Id="rId56" Type="http://schemas.openxmlformats.org/officeDocument/2006/relationships/customXml" Target="../ink/ink123.xml"/><Relationship Id="rId64" Type="http://schemas.openxmlformats.org/officeDocument/2006/relationships/customXml" Target="../ink/ink127.xml"/><Relationship Id="rId69" Type="http://schemas.openxmlformats.org/officeDocument/2006/relationships/image" Target="../media/image129.emf"/><Relationship Id="rId77" Type="http://schemas.openxmlformats.org/officeDocument/2006/relationships/image" Target="../media/image133.emf"/><Relationship Id="rId8" Type="http://schemas.openxmlformats.org/officeDocument/2006/relationships/customXml" Target="../ink/ink99.xml"/><Relationship Id="rId51" Type="http://schemas.openxmlformats.org/officeDocument/2006/relationships/image" Target="../media/image120.emf"/><Relationship Id="rId72" Type="http://schemas.openxmlformats.org/officeDocument/2006/relationships/customXml" Target="../ink/ink131.xml"/><Relationship Id="rId80" Type="http://schemas.openxmlformats.org/officeDocument/2006/relationships/customXml" Target="../ink/ink135.xml"/><Relationship Id="rId85" Type="http://schemas.openxmlformats.org/officeDocument/2006/relationships/image" Target="../media/image137.emf"/><Relationship Id="rId93" Type="http://schemas.openxmlformats.org/officeDocument/2006/relationships/image" Target="../media/image141.emf"/><Relationship Id="rId3" Type="http://schemas.openxmlformats.org/officeDocument/2006/relationships/image" Target="../media/image96.emf"/><Relationship Id="rId12" Type="http://schemas.openxmlformats.org/officeDocument/2006/relationships/customXml" Target="../ink/ink101.xml"/><Relationship Id="rId17" Type="http://schemas.openxmlformats.org/officeDocument/2006/relationships/image" Target="../media/image103.emf"/><Relationship Id="rId25" Type="http://schemas.openxmlformats.org/officeDocument/2006/relationships/image" Target="../media/image107.emf"/><Relationship Id="rId33" Type="http://schemas.openxmlformats.org/officeDocument/2006/relationships/image" Target="../media/image111.emf"/><Relationship Id="rId38" Type="http://schemas.openxmlformats.org/officeDocument/2006/relationships/customXml" Target="../ink/ink114.xml"/><Relationship Id="rId46" Type="http://schemas.openxmlformats.org/officeDocument/2006/relationships/customXml" Target="../ink/ink118.xml"/><Relationship Id="rId59" Type="http://schemas.openxmlformats.org/officeDocument/2006/relationships/image" Target="../media/image124.emf"/><Relationship Id="rId67" Type="http://schemas.openxmlformats.org/officeDocument/2006/relationships/image" Target="../media/image128.emf"/><Relationship Id="rId20" Type="http://schemas.openxmlformats.org/officeDocument/2006/relationships/customXml" Target="../ink/ink105.xml"/><Relationship Id="rId41" Type="http://schemas.openxmlformats.org/officeDocument/2006/relationships/image" Target="../media/image115.emf"/><Relationship Id="rId54" Type="http://schemas.openxmlformats.org/officeDocument/2006/relationships/customXml" Target="../ink/ink122.xml"/><Relationship Id="rId62" Type="http://schemas.openxmlformats.org/officeDocument/2006/relationships/customXml" Target="../ink/ink126.xml"/><Relationship Id="rId70" Type="http://schemas.openxmlformats.org/officeDocument/2006/relationships/customXml" Target="../ink/ink130.xml"/><Relationship Id="rId75" Type="http://schemas.openxmlformats.org/officeDocument/2006/relationships/image" Target="../media/image132.emf"/><Relationship Id="rId83" Type="http://schemas.openxmlformats.org/officeDocument/2006/relationships/image" Target="../media/image136.emf"/><Relationship Id="rId88" Type="http://schemas.openxmlformats.org/officeDocument/2006/relationships/customXml" Target="../ink/ink139.xml"/><Relationship Id="rId91" Type="http://schemas.openxmlformats.org/officeDocument/2006/relationships/image" Target="../media/image140.emf"/><Relationship Id="rId96" Type="http://schemas.openxmlformats.org/officeDocument/2006/relationships/customXml" Target="../ink/ink1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8.xml"/><Relationship Id="rId15" Type="http://schemas.openxmlformats.org/officeDocument/2006/relationships/image" Target="../media/image102.emf"/><Relationship Id="rId23" Type="http://schemas.openxmlformats.org/officeDocument/2006/relationships/image" Target="../media/image106.emf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49" Type="http://schemas.openxmlformats.org/officeDocument/2006/relationships/image" Target="../media/image119.emf"/><Relationship Id="rId57" Type="http://schemas.openxmlformats.org/officeDocument/2006/relationships/image" Target="../media/image123.emf"/><Relationship Id="rId10" Type="http://schemas.openxmlformats.org/officeDocument/2006/relationships/customXml" Target="../ink/ink100.xml"/><Relationship Id="rId31" Type="http://schemas.openxmlformats.org/officeDocument/2006/relationships/image" Target="../media/image110.emf"/><Relationship Id="rId44" Type="http://schemas.openxmlformats.org/officeDocument/2006/relationships/customXml" Target="../ink/ink117.xml"/><Relationship Id="rId52" Type="http://schemas.openxmlformats.org/officeDocument/2006/relationships/customXml" Target="../ink/ink121.xml"/><Relationship Id="rId60" Type="http://schemas.openxmlformats.org/officeDocument/2006/relationships/customXml" Target="../ink/ink125.xml"/><Relationship Id="rId65" Type="http://schemas.openxmlformats.org/officeDocument/2006/relationships/image" Target="../media/image127.emf"/><Relationship Id="rId73" Type="http://schemas.openxmlformats.org/officeDocument/2006/relationships/image" Target="../media/image131.emf"/><Relationship Id="rId78" Type="http://schemas.openxmlformats.org/officeDocument/2006/relationships/customXml" Target="../ink/ink134.xml"/><Relationship Id="rId81" Type="http://schemas.openxmlformats.org/officeDocument/2006/relationships/image" Target="../media/image135.emf"/><Relationship Id="rId86" Type="http://schemas.openxmlformats.org/officeDocument/2006/relationships/customXml" Target="../ink/ink138.xml"/><Relationship Id="rId94" Type="http://schemas.openxmlformats.org/officeDocument/2006/relationships/customXml" Target="../ink/ink142.xml"/><Relationship Id="rId4" Type="http://schemas.openxmlformats.org/officeDocument/2006/relationships/customXml" Target="../ink/ink97.xml"/><Relationship Id="rId9" Type="http://schemas.openxmlformats.org/officeDocument/2006/relationships/image" Target="../media/image99.emf"/><Relationship Id="rId13" Type="http://schemas.openxmlformats.org/officeDocument/2006/relationships/image" Target="../media/image101.emf"/><Relationship Id="rId18" Type="http://schemas.openxmlformats.org/officeDocument/2006/relationships/customXml" Target="../ink/ink104.xml"/><Relationship Id="rId39" Type="http://schemas.openxmlformats.org/officeDocument/2006/relationships/image" Target="../media/image1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149.emf"/><Relationship Id="rId18" Type="http://schemas.openxmlformats.org/officeDocument/2006/relationships/customXml" Target="../ink/ink152.xml"/><Relationship Id="rId3" Type="http://schemas.openxmlformats.org/officeDocument/2006/relationships/image" Target="../media/image144.emf"/><Relationship Id="rId21" Type="http://schemas.openxmlformats.org/officeDocument/2006/relationships/image" Target="../media/image153.emf"/><Relationship Id="rId7" Type="http://schemas.openxmlformats.org/officeDocument/2006/relationships/image" Target="../media/image146.emf"/><Relationship Id="rId12" Type="http://schemas.openxmlformats.org/officeDocument/2006/relationships/customXml" Target="../ink/ink149.xml"/><Relationship Id="rId17" Type="http://schemas.openxmlformats.org/officeDocument/2006/relationships/image" Target="../media/image151.emf"/><Relationship Id="rId2" Type="http://schemas.openxmlformats.org/officeDocument/2006/relationships/customXml" Target="../ink/ink144.xml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6.xml"/><Relationship Id="rId11" Type="http://schemas.openxmlformats.org/officeDocument/2006/relationships/image" Target="../media/image148.emf"/><Relationship Id="rId5" Type="http://schemas.openxmlformats.org/officeDocument/2006/relationships/image" Target="../media/image145.emf"/><Relationship Id="rId15" Type="http://schemas.openxmlformats.org/officeDocument/2006/relationships/image" Target="../media/image150.emf"/><Relationship Id="rId10" Type="http://schemas.openxmlformats.org/officeDocument/2006/relationships/customXml" Target="../ink/ink148.xml"/><Relationship Id="rId19" Type="http://schemas.openxmlformats.org/officeDocument/2006/relationships/image" Target="../media/image152.emf"/><Relationship Id="rId4" Type="http://schemas.openxmlformats.org/officeDocument/2006/relationships/customXml" Target="../ink/ink145.xml"/><Relationship Id="rId9" Type="http://schemas.openxmlformats.org/officeDocument/2006/relationships/image" Target="../media/image147.emf"/><Relationship Id="rId14" Type="http://schemas.openxmlformats.org/officeDocument/2006/relationships/customXml" Target="../ink/ink1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3" Type="http://schemas.openxmlformats.org/officeDocument/2006/relationships/image" Target="../media/image154.emf"/><Relationship Id="rId7" Type="http://schemas.openxmlformats.org/officeDocument/2006/relationships/image" Target="../media/image156.emf"/><Relationship Id="rId2" Type="http://schemas.openxmlformats.org/officeDocument/2006/relationships/customXml" Target="../ink/ink15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6.xml"/><Relationship Id="rId11" Type="http://schemas.openxmlformats.org/officeDocument/2006/relationships/image" Target="../media/image158.emf"/><Relationship Id="rId5" Type="http://schemas.openxmlformats.org/officeDocument/2006/relationships/image" Target="../media/image155.emf"/><Relationship Id="rId10" Type="http://schemas.openxmlformats.org/officeDocument/2006/relationships/customXml" Target="../ink/ink158.xml"/><Relationship Id="rId4" Type="http://schemas.openxmlformats.org/officeDocument/2006/relationships/customXml" Target="../ink/ink155.xml"/><Relationship Id="rId9" Type="http://schemas.openxmlformats.org/officeDocument/2006/relationships/image" Target="../media/image15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13" Type="http://schemas.openxmlformats.org/officeDocument/2006/relationships/image" Target="../media/image164.emf"/><Relationship Id="rId18" Type="http://schemas.openxmlformats.org/officeDocument/2006/relationships/customXml" Target="../ink/ink167.xml"/><Relationship Id="rId3" Type="http://schemas.openxmlformats.org/officeDocument/2006/relationships/image" Target="../media/image159.emf"/><Relationship Id="rId7" Type="http://schemas.openxmlformats.org/officeDocument/2006/relationships/image" Target="../media/image161.emf"/><Relationship Id="rId12" Type="http://schemas.openxmlformats.org/officeDocument/2006/relationships/customXml" Target="../ink/ink164.xml"/><Relationship Id="rId17" Type="http://schemas.openxmlformats.org/officeDocument/2006/relationships/image" Target="../media/image166.emf"/><Relationship Id="rId2" Type="http://schemas.openxmlformats.org/officeDocument/2006/relationships/customXml" Target="../ink/ink159.xml"/><Relationship Id="rId16" Type="http://schemas.openxmlformats.org/officeDocument/2006/relationships/customXml" Target="../ink/ink1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1.xml"/><Relationship Id="rId11" Type="http://schemas.openxmlformats.org/officeDocument/2006/relationships/image" Target="../media/image163.emf"/><Relationship Id="rId5" Type="http://schemas.openxmlformats.org/officeDocument/2006/relationships/image" Target="../media/image160.emf"/><Relationship Id="rId15" Type="http://schemas.openxmlformats.org/officeDocument/2006/relationships/image" Target="../media/image165.emf"/><Relationship Id="rId10" Type="http://schemas.openxmlformats.org/officeDocument/2006/relationships/customXml" Target="../ink/ink163.xml"/><Relationship Id="rId19" Type="http://schemas.openxmlformats.org/officeDocument/2006/relationships/image" Target="../media/image167.emf"/><Relationship Id="rId4" Type="http://schemas.openxmlformats.org/officeDocument/2006/relationships/customXml" Target="../ink/ink160.xml"/><Relationship Id="rId9" Type="http://schemas.openxmlformats.org/officeDocument/2006/relationships/image" Target="../media/image162.emf"/><Relationship Id="rId14" Type="http://schemas.openxmlformats.org/officeDocument/2006/relationships/customXml" Target="../ink/ink1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1.xml"/><Relationship Id="rId13" Type="http://schemas.openxmlformats.org/officeDocument/2006/relationships/image" Target="../media/image173.emf"/><Relationship Id="rId18" Type="http://schemas.openxmlformats.org/officeDocument/2006/relationships/customXml" Target="../ink/ink176.xml"/><Relationship Id="rId3" Type="http://schemas.openxmlformats.org/officeDocument/2006/relationships/image" Target="../media/image168.emf"/><Relationship Id="rId21" Type="http://schemas.openxmlformats.org/officeDocument/2006/relationships/image" Target="../media/image177.emf"/><Relationship Id="rId7" Type="http://schemas.openxmlformats.org/officeDocument/2006/relationships/image" Target="../media/image170.emf"/><Relationship Id="rId12" Type="http://schemas.openxmlformats.org/officeDocument/2006/relationships/customXml" Target="../ink/ink173.xml"/><Relationship Id="rId17" Type="http://schemas.openxmlformats.org/officeDocument/2006/relationships/image" Target="../media/image175.emf"/><Relationship Id="rId25" Type="http://schemas.openxmlformats.org/officeDocument/2006/relationships/image" Target="../media/image179.emf"/><Relationship Id="rId2" Type="http://schemas.openxmlformats.org/officeDocument/2006/relationships/customXml" Target="../ink/ink168.xml"/><Relationship Id="rId16" Type="http://schemas.openxmlformats.org/officeDocument/2006/relationships/customXml" Target="../ink/ink175.xml"/><Relationship Id="rId20" Type="http://schemas.openxmlformats.org/officeDocument/2006/relationships/customXml" Target="../ink/ink17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0.xml"/><Relationship Id="rId11" Type="http://schemas.openxmlformats.org/officeDocument/2006/relationships/image" Target="../media/image172.emf"/><Relationship Id="rId24" Type="http://schemas.openxmlformats.org/officeDocument/2006/relationships/customXml" Target="../ink/ink179.xml"/><Relationship Id="rId5" Type="http://schemas.openxmlformats.org/officeDocument/2006/relationships/image" Target="../media/image169.emf"/><Relationship Id="rId15" Type="http://schemas.openxmlformats.org/officeDocument/2006/relationships/image" Target="../media/image174.emf"/><Relationship Id="rId23" Type="http://schemas.openxmlformats.org/officeDocument/2006/relationships/image" Target="../media/image178.emf"/><Relationship Id="rId10" Type="http://schemas.openxmlformats.org/officeDocument/2006/relationships/customXml" Target="../ink/ink172.xml"/><Relationship Id="rId19" Type="http://schemas.openxmlformats.org/officeDocument/2006/relationships/image" Target="../media/image176.emf"/><Relationship Id="rId4" Type="http://schemas.openxmlformats.org/officeDocument/2006/relationships/customXml" Target="../ink/ink169.xml"/><Relationship Id="rId9" Type="http://schemas.openxmlformats.org/officeDocument/2006/relationships/image" Target="../media/image171.emf"/><Relationship Id="rId14" Type="http://schemas.openxmlformats.org/officeDocument/2006/relationships/customXml" Target="../ink/ink174.xml"/><Relationship Id="rId22" Type="http://schemas.openxmlformats.org/officeDocument/2006/relationships/customXml" Target="../ink/ink1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18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1.emf"/><Relationship Id="rId4" Type="http://schemas.openxmlformats.org/officeDocument/2006/relationships/customXml" Target="../ink/ink18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13" Type="http://schemas.openxmlformats.org/officeDocument/2006/relationships/image" Target="../media/image187.emf"/><Relationship Id="rId3" Type="http://schemas.openxmlformats.org/officeDocument/2006/relationships/image" Target="../media/image182.emf"/><Relationship Id="rId7" Type="http://schemas.openxmlformats.org/officeDocument/2006/relationships/image" Target="../media/image184.emf"/><Relationship Id="rId12" Type="http://schemas.openxmlformats.org/officeDocument/2006/relationships/customXml" Target="../ink/ink187.xml"/><Relationship Id="rId2" Type="http://schemas.openxmlformats.org/officeDocument/2006/relationships/customXml" Target="../ink/ink1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11" Type="http://schemas.openxmlformats.org/officeDocument/2006/relationships/image" Target="../media/image186.emf"/><Relationship Id="rId5" Type="http://schemas.openxmlformats.org/officeDocument/2006/relationships/image" Target="../media/image183.emf"/><Relationship Id="rId10" Type="http://schemas.openxmlformats.org/officeDocument/2006/relationships/customXml" Target="../ink/ink186.xml"/><Relationship Id="rId4" Type="http://schemas.openxmlformats.org/officeDocument/2006/relationships/customXml" Target="../ink/ink183.xml"/><Relationship Id="rId9" Type="http://schemas.openxmlformats.org/officeDocument/2006/relationships/image" Target="../media/image18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193.emf"/><Relationship Id="rId3" Type="http://schemas.openxmlformats.org/officeDocument/2006/relationships/image" Target="../media/image188.emf"/><Relationship Id="rId7" Type="http://schemas.openxmlformats.org/officeDocument/2006/relationships/image" Target="../media/image190.emf"/><Relationship Id="rId12" Type="http://schemas.openxmlformats.org/officeDocument/2006/relationships/customXml" Target="../ink/ink193.xml"/><Relationship Id="rId2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1" Type="http://schemas.openxmlformats.org/officeDocument/2006/relationships/image" Target="../media/image192.emf"/><Relationship Id="rId5" Type="http://schemas.openxmlformats.org/officeDocument/2006/relationships/image" Target="../media/image189.emf"/><Relationship Id="rId10" Type="http://schemas.openxmlformats.org/officeDocument/2006/relationships/customXml" Target="../ink/ink192.xml"/><Relationship Id="rId4" Type="http://schemas.openxmlformats.org/officeDocument/2006/relationships/customXml" Target="../ink/ink189.xml"/><Relationship Id="rId9" Type="http://schemas.openxmlformats.org/officeDocument/2006/relationships/image" Target="../media/image19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5" Type="http://schemas.openxmlformats.org/officeDocument/2006/relationships/image" Target="../media/image18.emf"/><Relationship Id="rId4" Type="http://schemas.openxmlformats.org/officeDocument/2006/relationships/customXml" Target="../ink/ink18.xml"/><Relationship Id="rId9" Type="http://schemas.openxmlformats.org/officeDocument/2006/relationships/image" Target="../media/image20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7.xml"/><Relationship Id="rId3" Type="http://schemas.openxmlformats.org/officeDocument/2006/relationships/image" Target="../media/image194.emf"/><Relationship Id="rId7" Type="http://schemas.openxmlformats.org/officeDocument/2006/relationships/image" Target="../media/image196.emf"/><Relationship Id="rId2" Type="http://schemas.openxmlformats.org/officeDocument/2006/relationships/customXml" Target="../ink/ink1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.xml"/><Relationship Id="rId11" Type="http://schemas.openxmlformats.org/officeDocument/2006/relationships/image" Target="../media/image198.emf"/><Relationship Id="rId5" Type="http://schemas.openxmlformats.org/officeDocument/2006/relationships/image" Target="../media/image195.emf"/><Relationship Id="rId10" Type="http://schemas.openxmlformats.org/officeDocument/2006/relationships/customXml" Target="../ink/ink198.xml"/><Relationship Id="rId4" Type="http://schemas.openxmlformats.org/officeDocument/2006/relationships/customXml" Target="../ink/ink195.xml"/><Relationship Id="rId9" Type="http://schemas.openxmlformats.org/officeDocument/2006/relationships/image" Target="../media/image19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customXml" Target="../ink/ink19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customXml" Target="../ink/ink26.xml"/><Relationship Id="rId17" Type="http://schemas.openxmlformats.org/officeDocument/2006/relationships/image" Target="../media/image28.emf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4.emf"/><Relationship Id="rId14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emf"/><Relationship Id="rId18" Type="http://schemas.openxmlformats.org/officeDocument/2006/relationships/customXml" Target="../ink/ink37.xm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34.xml"/><Relationship Id="rId17" Type="http://schemas.openxmlformats.org/officeDocument/2006/relationships/image" Target="../media/image36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33.xml"/><Relationship Id="rId19" Type="http://schemas.openxmlformats.org/officeDocument/2006/relationships/image" Target="../media/image37.emf"/><Relationship Id="rId4" Type="http://schemas.openxmlformats.org/officeDocument/2006/relationships/customXml" Target="../ink/ink30.xml"/><Relationship Id="rId9" Type="http://schemas.openxmlformats.org/officeDocument/2006/relationships/image" Target="../media/image32.emf"/><Relationship Id="rId14" Type="http://schemas.openxmlformats.org/officeDocument/2006/relationships/customXml" Target="../ink/ink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3.emf"/><Relationship Id="rId18" Type="http://schemas.openxmlformats.org/officeDocument/2006/relationships/customXml" Target="../ink/ink46.xml"/><Relationship Id="rId3" Type="http://schemas.openxmlformats.org/officeDocument/2006/relationships/image" Target="../media/image38.emf"/><Relationship Id="rId21" Type="http://schemas.openxmlformats.org/officeDocument/2006/relationships/image" Target="../media/image47.emf"/><Relationship Id="rId7" Type="http://schemas.openxmlformats.org/officeDocument/2006/relationships/image" Target="../media/image40.emf"/><Relationship Id="rId12" Type="http://schemas.openxmlformats.org/officeDocument/2006/relationships/customXml" Target="../ink/ink43.xml"/><Relationship Id="rId17" Type="http://schemas.openxmlformats.org/officeDocument/2006/relationships/image" Target="../media/image45.emf"/><Relationship Id="rId25" Type="http://schemas.openxmlformats.org/officeDocument/2006/relationships/image" Target="../media/image49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.xml"/><Relationship Id="rId11" Type="http://schemas.openxmlformats.org/officeDocument/2006/relationships/image" Target="../media/image42.emf"/><Relationship Id="rId24" Type="http://schemas.openxmlformats.org/officeDocument/2006/relationships/customXml" Target="../ink/ink49.xml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23" Type="http://schemas.openxmlformats.org/officeDocument/2006/relationships/image" Target="../media/image48.emf"/><Relationship Id="rId10" Type="http://schemas.openxmlformats.org/officeDocument/2006/relationships/customXml" Target="../ink/ink42.xml"/><Relationship Id="rId19" Type="http://schemas.openxmlformats.org/officeDocument/2006/relationships/image" Target="../media/image46.emf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5" Type="http://schemas.openxmlformats.org/officeDocument/2006/relationships/image" Target="../media/image51.emf"/><Relationship Id="rId4" Type="http://schemas.openxmlformats.org/officeDocument/2006/relationships/customXml" Target="../ink/ink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.xml"/><Relationship Id="rId5" Type="http://schemas.openxmlformats.org/officeDocument/2006/relationships/image" Target="../media/image54.emf"/><Relationship Id="rId4" Type="http://schemas.openxmlformats.org/officeDocument/2006/relationships/customXml" Target="../ink/ink54.xml"/><Relationship Id="rId9" Type="http://schemas.openxmlformats.org/officeDocument/2006/relationships/image" Target="../media/image5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.xml"/><Relationship Id="rId5" Type="http://schemas.openxmlformats.org/officeDocument/2006/relationships/image" Target="../media/image58.emf"/><Relationship Id="rId4" Type="http://schemas.openxmlformats.org/officeDocument/2006/relationships/customXml" Target="../ink/ink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5.emf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78.emf"/><Relationship Id="rId3" Type="http://schemas.openxmlformats.org/officeDocument/2006/relationships/image" Target="../media/image60.emf"/><Relationship Id="rId21" Type="http://schemas.openxmlformats.org/officeDocument/2006/relationships/image" Target="../media/image69.emf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82.emf"/><Relationship Id="rId7" Type="http://schemas.openxmlformats.org/officeDocument/2006/relationships/image" Target="../media/image62.emf"/><Relationship Id="rId12" Type="http://schemas.openxmlformats.org/officeDocument/2006/relationships/customXml" Target="../ink/ink65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29" Type="http://schemas.openxmlformats.org/officeDocument/2006/relationships/image" Target="../media/image73.emf"/><Relationship Id="rId41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.xml"/><Relationship Id="rId11" Type="http://schemas.openxmlformats.org/officeDocument/2006/relationships/image" Target="../media/image64.emf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77.emf"/><Relationship Id="rId40" Type="http://schemas.openxmlformats.org/officeDocument/2006/relationships/customXml" Target="../ink/ink79.xml"/><Relationship Id="rId45" Type="http://schemas.openxmlformats.org/officeDocument/2006/relationships/image" Target="../media/image81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10" Type="http://schemas.openxmlformats.org/officeDocument/2006/relationships/customXml" Target="../ink/ink64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81.xml"/><Relationship Id="rId4" Type="http://schemas.openxmlformats.org/officeDocument/2006/relationships/customXml" Target="../ink/ink61.xml"/><Relationship Id="rId9" Type="http://schemas.openxmlformats.org/officeDocument/2006/relationships/image" Target="../media/image63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72.emf"/><Relationship Id="rId30" Type="http://schemas.openxmlformats.org/officeDocument/2006/relationships/customXml" Target="../ink/ink74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Freihand 24"/>
              <p14:cNvContentPartPr/>
              <p14:nvPr/>
            </p14:nvContentPartPr>
            <p14:xfrm>
              <a:off x="341251" y="243223"/>
              <a:ext cx="8279640" cy="425916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931" y="240343"/>
                <a:ext cx="8290800" cy="42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0" name="Freihand 49"/>
              <p14:cNvContentPartPr/>
              <p14:nvPr/>
            </p14:nvContentPartPr>
            <p14:xfrm>
              <a:off x="205531" y="2276863"/>
              <a:ext cx="1684440" cy="45108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091" y="2198743"/>
                <a:ext cx="17596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" name="Freihand 50"/>
              <p14:cNvContentPartPr/>
              <p14:nvPr/>
            </p14:nvContentPartPr>
            <p14:xfrm>
              <a:off x="2188771" y="2311063"/>
              <a:ext cx="848880" cy="39276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3131" y="2249503"/>
                <a:ext cx="9169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2" name="Freihand 51"/>
              <p14:cNvContentPartPr/>
              <p14:nvPr/>
            </p14:nvContentPartPr>
            <p14:xfrm>
              <a:off x="3737851" y="2352823"/>
              <a:ext cx="779400" cy="462600"/>
            </p14:xfrm>
          </p:contentPart>
        </mc:Choice>
        <mc:Fallback>
          <p:pic>
            <p:nvPicPr>
              <p:cNvPr id="52" name="Freihand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6891" y="2294863"/>
                <a:ext cx="8431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Freihand 52"/>
              <p14:cNvContentPartPr/>
              <p14:nvPr/>
            </p14:nvContentPartPr>
            <p14:xfrm>
              <a:off x="5946451" y="2361103"/>
              <a:ext cx="860400" cy="54972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9011" y="2298823"/>
                <a:ext cx="93204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4" name="Freihand 53"/>
              <p14:cNvContentPartPr/>
              <p14:nvPr/>
            </p14:nvContentPartPr>
            <p14:xfrm>
              <a:off x="7253971" y="2574943"/>
              <a:ext cx="1342440" cy="505800"/>
            </p14:xfrm>
          </p:contentPart>
        </mc:Choice>
        <mc:Fallback>
          <p:pic>
            <p:nvPicPr>
              <p:cNvPr id="54" name="Freihand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6171" y="2506183"/>
                <a:ext cx="141984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0" name="Freihand 139"/>
              <p14:cNvContentPartPr/>
              <p14:nvPr/>
            </p14:nvContentPartPr>
            <p14:xfrm>
              <a:off x="1148731" y="1752343"/>
              <a:ext cx="2971440" cy="408240"/>
            </p14:xfrm>
          </p:contentPart>
        </mc:Choice>
        <mc:Fallback>
          <p:pic>
            <p:nvPicPr>
              <p:cNvPr id="140" name="Freihand 1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1531" y="1745143"/>
                <a:ext cx="29829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1" name="Freihand 140"/>
              <p14:cNvContentPartPr/>
              <p14:nvPr/>
            </p14:nvContentPartPr>
            <p14:xfrm>
              <a:off x="1384891" y="1846663"/>
              <a:ext cx="4773600" cy="376920"/>
            </p14:xfrm>
          </p:contentPart>
        </mc:Choice>
        <mc:Fallback>
          <p:pic>
            <p:nvPicPr>
              <p:cNvPr id="141" name="Freihand 1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6971" y="1839823"/>
                <a:ext cx="4788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2" name="Freihand 141"/>
              <p14:cNvContentPartPr/>
              <p14:nvPr/>
            </p14:nvContentPartPr>
            <p14:xfrm>
              <a:off x="1400011" y="1804903"/>
              <a:ext cx="6347880" cy="573840"/>
            </p14:xfrm>
          </p:contentPart>
        </mc:Choice>
        <mc:Fallback>
          <p:pic>
            <p:nvPicPr>
              <p:cNvPr id="142" name="Freihand 1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2091" y="1797343"/>
                <a:ext cx="63626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0" name="Freihand 169"/>
              <p14:cNvContentPartPr/>
              <p14:nvPr/>
            </p14:nvContentPartPr>
            <p14:xfrm>
              <a:off x="685051" y="5014663"/>
              <a:ext cx="775080" cy="558360"/>
            </p14:xfrm>
          </p:contentPart>
        </mc:Choice>
        <mc:Fallback>
          <p:pic>
            <p:nvPicPr>
              <p:cNvPr id="170" name="Freihand 1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7251" y="4941223"/>
                <a:ext cx="84924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1" name="Freihand 170"/>
              <p14:cNvContentPartPr/>
              <p14:nvPr/>
            </p14:nvContentPartPr>
            <p14:xfrm>
              <a:off x="1045411" y="5013943"/>
              <a:ext cx="474480" cy="430560"/>
            </p14:xfrm>
          </p:contentPart>
        </mc:Choice>
        <mc:Fallback>
          <p:pic>
            <p:nvPicPr>
              <p:cNvPr id="171" name="Freihand 17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8491" y="4942663"/>
                <a:ext cx="5306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2" name="Freihand 171"/>
              <p14:cNvContentPartPr/>
              <p14:nvPr/>
            </p14:nvContentPartPr>
            <p14:xfrm>
              <a:off x="5127811" y="4732423"/>
              <a:ext cx="1248480" cy="855360"/>
            </p14:xfrm>
          </p:contentPart>
        </mc:Choice>
        <mc:Fallback>
          <p:pic>
            <p:nvPicPr>
              <p:cNvPr id="172" name="Freihand 17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90371" y="4658263"/>
                <a:ext cx="1320840" cy="10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6" name="Freihand 195"/>
              <p14:cNvContentPartPr/>
              <p14:nvPr/>
            </p14:nvContentPartPr>
            <p14:xfrm>
              <a:off x="715291" y="4358743"/>
              <a:ext cx="8676720" cy="2616120"/>
            </p14:xfrm>
          </p:contentPart>
        </mc:Choice>
        <mc:Fallback>
          <p:pic>
            <p:nvPicPr>
              <p:cNvPr id="196" name="Freihand 1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8811" y="4354063"/>
                <a:ext cx="8687880" cy="26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7" name="Freihand 196"/>
              <p14:cNvContentPartPr/>
              <p14:nvPr/>
            </p14:nvContentPartPr>
            <p14:xfrm>
              <a:off x="1136491" y="1561903"/>
              <a:ext cx="1459800" cy="546480"/>
            </p14:xfrm>
          </p:contentPart>
        </mc:Choice>
        <mc:Fallback>
          <p:pic>
            <p:nvPicPr>
              <p:cNvPr id="197" name="Freihand 19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0731" y="1555063"/>
                <a:ext cx="147060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8" name="Freihand 197"/>
              <p14:cNvContentPartPr/>
              <p14:nvPr/>
            </p14:nvContentPartPr>
            <p14:xfrm>
              <a:off x="3230611" y="4376743"/>
              <a:ext cx="7032960" cy="2441520"/>
            </p14:xfrm>
          </p:contentPart>
        </mc:Choice>
        <mc:Fallback>
          <p:pic>
            <p:nvPicPr>
              <p:cNvPr id="198" name="Freihand 19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26651" y="4371343"/>
                <a:ext cx="7039080" cy="24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9" name="Freihand 198"/>
              <p14:cNvContentPartPr/>
              <p14:nvPr/>
            </p14:nvContentPartPr>
            <p14:xfrm>
              <a:off x="6733051" y="4468903"/>
              <a:ext cx="2944080" cy="1752840"/>
            </p14:xfrm>
          </p:contentPart>
        </mc:Choice>
        <mc:Fallback>
          <p:pic>
            <p:nvPicPr>
              <p:cNvPr id="199" name="Freihand 1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29091" y="4463863"/>
                <a:ext cx="2950200" cy="176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889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089576" y="632664"/>
              <a:ext cx="102240" cy="51692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736" y="628704"/>
                <a:ext cx="115200" cy="51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Freihand 9"/>
              <p14:cNvContentPartPr/>
              <p14:nvPr/>
            </p14:nvContentPartPr>
            <p14:xfrm>
              <a:off x="9278496" y="5686704"/>
              <a:ext cx="931320" cy="106236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76336" y="5683464"/>
                <a:ext cx="94068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Freihand 17"/>
              <p14:cNvContentPartPr/>
              <p14:nvPr/>
            </p14:nvContentPartPr>
            <p14:xfrm>
              <a:off x="153216" y="335304"/>
              <a:ext cx="1313280" cy="107316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096" y="330984"/>
                <a:ext cx="132156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Freihand 19"/>
              <p14:cNvContentPartPr/>
              <p14:nvPr/>
            </p14:nvContentPartPr>
            <p14:xfrm>
              <a:off x="1136016" y="2351304"/>
              <a:ext cx="8373960" cy="4132440"/>
            </p14:xfrm>
          </p:contentPart>
        </mc:Choice>
        <mc:Fallback>
          <p:pic>
            <p:nvPicPr>
              <p:cNvPr id="20" name="Freihand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9896" y="2346984"/>
                <a:ext cx="8387280" cy="41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Freihand 21"/>
              <p14:cNvContentPartPr/>
              <p14:nvPr/>
            </p14:nvContentPartPr>
            <p14:xfrm>
              <a:off x="3515616" y="148824"/>
              <a:ext cx="5683680" cy="119628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9136" y="142704"/>
                <a:ext cx="5698440" cy="12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Freihand 33"/>
              <p14:cNvContentPartPr/>
              <p14:nvPr/>
            </p14:nvContentPartPr>
            <p14:xfrm>
              <a:off x="7761096" y="3633264"/>
              <a:ext cx="1552680" cy="210960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4256" y="3630024"/>
                <a:ext cx="1564920" cy="21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Freihand 39"/>
              <p14:cNvContentPartPr/>
              <p14:nvPr/>
            </p14:nvContentPartPr>
            <p14:xfrm>
              <a:off x="7904376" y="2130264"/>
              <a:ext cx="2091600" cy="1738080"/>
            </p14:xfrm>
          </p:contentPart>
        </mc:Choice>
        <mc:Fallback>
          <p:pic>
            <p:nvPicPr>
              <p:cNvPr id="40" name="Freihand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7896" y="2124144"/>
                <a:ext cx="2105640" cy="17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Freihand 40"/>
              <p14:cNvContentPartPr/>
              <p14:nvPr/>
            </p14:nvContentPartPr>
            <p14:xfrm>
              <a:off x="7642296" y="5392224"/>
              <a:ext cx="590760" cy="639720"/>
            </p14:xfrm>
          </p:contentPart>
        </mc:Choice>
        <mc:Fallback>
          <p:pic>
            <p:nvPicPr>
              <p:cNvPr id="41" name="Freihand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35456" y="5385024"/>
                <a:ext cx="605160" cy="6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29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088856" y="499824"/>
              <a:ext cx="179640" cy="60026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4896" y="495864"/>
                <a:ext cx="187920" cy="60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1195056" y="4875264"/>
              <a:ext cx="7296840" cy="21348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9296" y="4869504"/>
                <a:ext cx="7310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/>
              <p14:cNvContentPartPr/>
              <p14:nvPr/>
            </p14:nvContentPartPr>
            <p14:xfrm>
              <a:off x="3535776" y="4647024"/>
              <a:ext cx="5874120" cy="137124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8936" y="4642704"/>
                <a:ext cx="5887800" cy="13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Freihand 16"/>
              <p14:cNvContentPartPr/>
              <p14:nvPr/>
            </p14:nvContentPartPr>
            <p14:xfrm>
              <a:off x="274176" y="271944"/>
              <a:ext cx="1124280" cy="114516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336" y="266184"/>
                <a:ext cx="1133280" cy="11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Freihand 18"/>
              <p14:cNvContentPartPr/>
              <p14:nvPr/>
            </p14:nvContentPartPr>
            <p14:xfrm>
              <a:off x="1161216" y="1808424"/>
              <a:ext cx="7783200" cy="4267080"/>
            </p14:xfrm>
          </p:contentPart>
        </mc:Choice>
        <mc:Fallback>
          <p:pic>
            <p:nvPicPr>
              <p:cNvPr id="19" name="Freihand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5096" y="1804824"/>
                <a:ext cx="7791480" cy="42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68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027656" y="487224"/>
              <a:ext cx="106920" cy="53924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176" y="482904"/>
                <a:ext cx="116280" cy="54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1055736" y="5700744"/>
              <a:ext cx="8716320" cy="22788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616" y="5693904"/>
                <a:ext cx="87300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Freihand 19"/>
              <p14:cNvContentPartPr/>
              <p14:nvPr/>
            </p14:nvContentPartPr>
            <p14:xfrm>
              <a:off x="1103256" y="1665504"/>
              <a:ext cx="6203880" cy="5274360"/>
            </p14:xfrm>
          </p:contentPart>
        </mc:Choice>
        <mc:Fallback>
          <p:pic>
            <p:nvPicPr>
              <p:cNvPr id="20" name="Freihand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7856" y="1660464"/>
                <a:ext cx="6211440" cy="52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Freihand 21"/>
              <p14:cNvContentPartPr/>
              <p14:nvPr/>
            </p14:nvContentPartPr>
            <p14:xfrm>
              <a:off x="1032696" y="3293208"/>
              <a:ext cx="7654320" cy="323064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6936" y="3287808"/>
                <a:ext cx="7666200" cy="32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Freihand 43"/>
              <p14:cNvContentPartPr/>
              <p14:nvPr/>
            </p14:nvContentPartPr>
            <p14:xfrm>
              <a:off x="3485016" y="4258368"/>
              <a:ext cx="66600" cy="1464480"/>
            </p14:xfrm>
          </p:contentPart>
        </mc:Choice>
        <mc:Fallback>
          <p:pic>
            <p:nvPicPr>
              <p:cNvPr id="44" name="Freihand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9616" y="4256208"/>
                <a:ext cx="76320" cy="14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9" name="Freihand 58"/>
              <p14:cNvContentPartPr/>
              <p14:nvPr/>
            </p14:nvContentPartPr>
            <p14:xfrm>
              <a:off x="2479896" y="4043808"/>
              <a:ext cx="1076040" cy="67284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77376" y="4041288"/>
                <a:ext cx="108072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4" name="Freihand 63"/>
              <p14:cNvContentPartPr/>
              <p14:nvPr/>
            </p14:nvContentPartPr>
            <p14:xfrm>
              <a:off x="219096" y="175464"/>
              <a:ext cx="251280" cy="743904"/>
            </p14:xfrm>
          </p:contentPart>
        </mc:Choice>
        <mc:Fallback>
          <p:pic>
            <p:nvPicPr>
              <p:cNvPr id="64" name="Freihand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336" y="171143"/>
                <a:ext cx="261360" cy="750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5" name="Freihand 64"/>
              <p14:cNvContentPartPr/>
              <p14:nvPr/>
            </p14:nvContentPartPr>
            <p14:xfrm>
              <a:off x="533736" y="943344"/>
              <a:ext cx="116640" cy="107784"/>
            </p14:xfrm>
          </p:contentPart>
        </mc:Choice>
        <mc:Fallback>
          <p:pic>
            <p:nvPicPr>
              <p:cNvPr id="65" name="Freihand 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976" y="937216"/>
                <a:ext cx="127800" cy="1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6" name="Freihand 65"/>
              <p14:cNvContentPartPr/>
              <p14:nvPr/>
            </p14:nvContentPartPr>
            <p14:xfrm>
              <a:off x="628056" y="333144"/>
              <a:ext cx="553320" cy="600264"/>
            </p14:xfrm>
          </p:contentPart>
        </mc:Choice>
        <mc:Fallback>
          <p:pic>
            <p:nvPicPr>
              <p:cNvPr id="66" name="Freihand 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096" y="328103"/>
                <a:ext cx="560520" cy="60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7" name="Freihand 66"/>
              <p14:cNvContentPartPr/>
              <p14:nvPr/>
            </p14:nvContentPartPr>
            <p14:xfrm>
              <a:off x="1405296" y="1930464"/>
              <a:ext cx="477720" cy="28584"/>
            </p14:xfrm>
          </p:contentPart>
        </mc:Choice>
        <mc:Fallback>
          <p:pic>
            <p:nvPicPr>
              <p:cNvPr id="67" name="Freihand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9536" y="1926484"/>
                <a:ext cx="485640" cy="38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8" name="Freihand 67"/>
              <p14:cNvContentPartPr/>
              <p14:nvPr/>
            </p14:nvContentPartPr>
            <p14:xfrm>
              <a:off x="1215216" y="269784"/>
              <a:ext cx="194400" cy="703224"/>
            </p14:xfrm>
          </p:contentPart>
        </mc:Choice>
        <mc:Fallback>
          <p:pic>
            <p:nvPicPr>
              <p:cNvPr id="68" name="Freihand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10536" y="265103"/>
                <a:ext cx="201240" cy="71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9" name="Freihand 68"/>
              <p14:cNvContentPartPr/>
              <p14:nvPr/>
            </p14:nvContentPartPr>
            <p14:xfrm>
              <a:off x="1583856" y="1382544"/>
              <a:ext cx="123480" cy="572184"/>
            </p14:xfrm>
          </p:contentPart>
        </mc:Choice>
        <mc:Fallback>
          <p:pic>
            <p:nvPicPr>
              <p:cNvPr id="69" name="Freihand 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77736" y="1378583"/>
                <a:ext cx="133920" cy="58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0" name="Freihand 69"/>
              <p14:cNvContentPartPr/>
              <p14:nvPr/>
            </p14:nvContentPartPr>
            <p14:xfrm>
              <a:off x="1577016" y="1238904"/>
              <a:ext cx="353160" cy="237744"/>
            </p14:xfrm>
          </p:contentPart>
        </mc:Choice>
        <mc:Fallback>
          <p:pic>
            <p:nvPicPr>
              <p:cNvPr id="70" name="Freihand 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1976" y="1236743"/>
                <a:ext cx="360360" cy="243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" name="Freihand 70"/>
              <p14:cNvContentPartPr/>
              <p14:nvPr/>
            </p14:nvContentPartPr>
            <p14:xfrm>
              <a:off x="2083536" y="1682784"/>
              <a:ext cx="173160" cy="363384"/>
            </p14:xfrm>
          </p:contentPart>
        </mc:Choice>
        <mc:Fallback>
          <p:pic>
            <p:nvPicPr>
              <p:cNvPr id="71" name="Freihand 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9936" y="1678462"/>
                <a:ext cx="181440" cy="369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2" name="Freihand 71"/>
              <p14:cNvContentPartPr/>
              <p14:nvPr/>
            </p14:nvContentPartPr>
            <p14:xfrm>
              <a:off x="8595576" y="5918184"/>
              <a:ext cx="373320" cy="105120"/>
            </p14:xfrm>
          </p:contentPart>
        </mc:Choice>
        <mc:Fallback>
          <p:pic>
            <p:nvPicPr>
              <p:cNvPr id="72" name="Freihand 7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89816" y="5913864"/>
                <a:ext cx="381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3" name="Freihand 72"/>
              <p14:cNvContentPartPr/>
              <p14:nvPr/>
            </p14:nvContentPartPr>
            <p14:xfrm>
              <a:off x="8541576" y="6226344"/>
              <a:ext cx="537120" cy="21384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35096" y="6224184"/>
                <a:ext cx="545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4" name="Freihand 73"/>
              <p14:cNvContentPartPr/>
              <p14:nvPr/>
            </p14:nvContentPartPr>
            <p14:xfrm>
              <a:off x="8703216" y="6022584"/>
              <a:ext cx="54000" cy="379800"/>
            </p14:xfrm>
          </p:contentPart>
        </mc:Choice>
        <mc:Fallback>
          <p:pic>
            <p:nvPicPr>
              <p:cNvPr id="74" name="Freihand 7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98176" y="6018624"/>
                <a:ext cx="630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5" name="Freihand 74"/>
              <p14:cNvContentPartPr/>
              <p14:nvPr/>
            </p14:nvContentPartPr>
            <p14:xfrm>
              <a:off x="8872056" y="6087384"/>
              <a:ext cx="10080" cy="334080"/>
            </p14:xfrm>
          </p:contentPart>
        </mc:Choice>
        <mc:Fallback>
          <p:pic>
            <p:nvPicPr>
              <p:cNvPr id="75" name="Freihand 7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69896" y="6082344"/>
                <a:ext cx="176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6" name="Freihand 75"/>
              <p14:cNvContentPartPr/>
              <p14:nvPr/>
            </p14:nvContentPartPr>
            <p14:xfrm>
              <a:off x="9095616" y="6222384"/>
              <a:ext cx="247320" cy="383040"/>
            </p14:xfrm>
          </p:contentPart>
        </mc:Choice>
        <mc:Fallback>
          <p:pic>
            <p:nvPicPr>
              <p:cNvPr id="76" name="Freihand 7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89136" y="6216264"/>
                <a:ext cx="2559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7" name="Freihand 76"/>
              <p14:cNvContentPartPr/>
              <p14:nvPr/>
            </p14:nvContentPartPr>
            <p14:xfrm>
              <a:off x="9215856" y="5427504"/>
              <a:ext cx="797040" cy="766800"/>
            </p14:xfrm>
          </p:contentPart>
        </mc:Choice>
        <mc:Fallback>
          <p:pic>
            <p:nvPicPr>
              <p:cNvPr id="77" name="Freihand 7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13696" y="5421384"/>
                <a:ext cx="80640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8" name="Freihand 77"/>
              <p14:cNvContentPartPr/>
              <p14:nvPr/>
            </p14:nvContentPartPr>
            <p14:xfrm>
              <a:off x="10053936" y="6134904"/>
              <a:ext cx="93960" cy="495360"/>
            </p14:xfrm>
          </p:contentPart>
        </mc:Choice>
        <mc:Fallback>
          <p:pic>
            <p:nvPicPr>
              <p:cNvPr id="78" name="Freihand 7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51416" y="6131664"/>
                <a:ext cx="9972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9" name="Freihand 78"/>
              <p14:cNvContentPartPr/>
              <p14:nvPr/>
            </p14:nvContentPartPr>
            <p14:xfrm>
              <a:off x="10086696" y="5952744"/>
              <a:ext cx="387360" cy="391320"/>
            </p14:xfrm>
          </p:contentPart>
        </mc:Choice>
        <mc:Fallback>
          <p:pic>
            <p:nvPicPr>
              <p:cNvPr id="79" name="Freihand 7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083456" y="5945904"/>
                <a:ext cx="3978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5" name="Freihand 84"/>
              <p14:cNvContentPartPr/>
              <p14:nvPr/>
            </p14:nvContentPartPr>
            <p14:xfrm>
              <a:off x="333216" y="3585168"/>
              <a:ext cx="333000" cy="640440"/>
            </p14:xfrm>
          </p:contentPart>
        </mc:Choice>
        <mc:Fallback>
          <p:pic>
            <p:nvPicPr>
              <p:cNvPr id="85" name="Freihand 8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6736" y="3579408"/>
                <a:ext cx="34452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9" name="Freihand 88"/>
              <p14:cNvContentPartPr/>
              <p14:nvPr/>
            </p14:nvContentPartPr>
            <p14:xfrm>
              <a:off x="3355776" y="6047208"/>
              <a:ext cx="108000" cy="529920"/>
            </p14:xfrm>
          </p:contentPart>
        </mc:Choice>
        <mc:Fallback>
          <p:pic>
            <p:nvPicPr>
              <p:cNvPr id="89" name="Freihand 8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8576" y="6042528"/>
                <a:ext cx="11988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0" name="Freihand 89"/>
              <p14:cNvContentPartPr/>
              <p14:nvPr/>
            </p14:nvContentPartPr>
            <p14:xfrm>
              <a:off x="3452616" y="5844168"/>
              <a:ext cx="185400" cy="248040"/>
            </p14:xfrm>
          </p:contentPart>
        </mc:Choice>
        <mc:Fallback>
          <p:pic>
            <p:nvPicPr>
              <p:cNvPr id="90" name="Freihand 8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48656" y="5840208"/>
                <a:ext cx="1940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Freihand 91"/>
              <p14:cNvContentPartPr/>
              <p14:nvPr/>
            </p14:nvContentPartPr>
            <p14:xfrm>
              <a:off x="3707856" y="5893488"/>
              <a:ext cx="164160" cy="261000"/>
            </p14:xfrm>
          </p:contentPart>
        </mc:Choice>
        <mc:Fallback>
          <p:pic>
            <p:nvPicPr>
              <p:cNvPr id="92" name="Freihand 9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03896" y="5887368"/>
                <a:ext cx="17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8" name="Freihand 107"/>
              <p14:cNvContentPartPr/>
              <p14:nvPr/>
            </p14:nvContentPartPr>
            <p14:xfrm>
              <a:off x="265896" y="4325328"/>
              <a:ext cx="200880" cy="669600"/>
            </p14:xfrm>
          </p:contentPart>
        </mc:Choice>
        <mc:Fallback>
          <p:pic>
            <p:nvPicPr>
              <p:cNvPr id="108" name="Freihand 10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776" y="4319568"/>
                <a:ext cx="21132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2" name="Freihand 111"/>
              <p14:cNvContentPartPr/>
              <p14:nvPr/>
            </p14:nvContentPartPr>
            <p14:xfrm>
              <a:off x="527256" y="4603608"/>
              <a:ext cx="121680" cy="318600"/>
            </p14:xfrm>
          </p:contentPart>
        </mc:Choice>
        <mc:Fallback>
          <p:pic>
            <p:nvPicPr>
              <p:cNvPr id="112" name="Freihand 11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1136" y="4598568"/>
                <a:ext cx="1321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3" name="Freihand 112"/>
              <p14:cNvContentPartPr/>
              <p14:nvPr/>
            </p14:nvContentPartPr>
            <p14:xfrm>
              <a:off x="621576" y="4648968"/>
              <a:ext cx="218520" cy="436680"/>
            </p14:xfrm>
          </p:contentPart>
        </mc:Choice>
        <mc:Fallback>
          <p:pic>
            <p:nvPicPr>
              <p:cNvPr id="113" name="Freihand 11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6176" y="4642848"/>
                <a:ext cx="2260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8" name="Freihand 117"/>
              <p14:cNvContentPartPr/>
              <p14:nvPr/>
            </p14:nvContentPartPr>
            <p14:xfrm>
              <a:off x="665856" y="4019328"/>
              <a:ext cx="183960" cy="18720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0456" y="4014288"/>
                <a:ext cx="193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9" name="Freihand 118"/>
              <p14:cNvContentPartPr/>
              <p14:nvPr/>
            </p14:nvContentPartPr>
            <p14:xfrm>
              <a:off x="855216" y="4001328"/>
              <a:ext cx="164880" cy="281880"/>
            </p14:xfrm>
          </p:contentPart>
        </mc:Choice>
        <mc:Fallback>
          <p:pic>
            <p:nvPicPr>
              <p:cNvPr id="119" name="Freihand 11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9456" y="3995208"/>
                <a:ext cx="1767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9" name="Freihand 128"/>
              <p14:cNvContentPartPr/>
              <p14:nvPr/>
            </p14:nvContentPartPr>
            <p14:xfrm>
              <a:off x="2147976" y="5368248"/>
              <a:ext cx="230040" cy="62280"/>
            </p14:xfrm>
          </p:contentPart>
        </mc:Choice>
        <mc:Fallback>
          <p:pic>
            <p:nvPicPr>
              <p:cNvPr id="129" name="Freihand 12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44736" y="5365008"/>
                <a:ext cx="235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0" name="Freihand 129"/>
              <p14:cNvContentPartPr/>
              <p14:nvPr/>
            </p14:nvContentPartPr>
            <p14:xfrm>
              <a:off x="2941776" y="5412888"/>
              <a:ext cx="302040" cy="51840"/>
            </p14:xfrm>
          </p:contentPart>
        </mc:Choice>
        <mc:Fallback>
          <p:pic>
            <p:nvPicPr>
              <p:cNvPr id="130" name="Freihand 12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38176" y="5409288"/>
                <a:ext cx="3078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1" name="Freihand 130"/>
              <p14:cNvContentPartPr/>
              <p14:nvPr/>
            </p14:nvContentPartPr>
            <p14:xfrm>
              <a:off x="4011696" y="5534208"/>
              <a:ext cx="224280" cy="26640"/>
            </p14:xfrm>
          </p:contentPart>
        </mc:Choice>
        <mc:Fallback>
          <p:pic>
            <p:nvPicPr>
              <p:cNvPr id="131" name="Freihand 13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08096" y="5530608"/>
                <a:ext cx="230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45" name="Freihand 144"/>
              <p14:cNvContentPartPr/>
              <p14:nvPr/>
            </p14:nvContentPartPr>
            <p14:xfrm>
              <a:off x="4157856" y="5576688"/>
              <a:ext cx="322560" cy="61920"/>
            </p14:xfrm>
          </p:contentPart>
        </mc:Choice>
        <mc:Fallback>
          <p:pic>
            <p:nvPicPr>
              <p:cNvPr id="145" name="Freihand 14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54616" y="5573448"/>
                <a:ext cx="327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46" name="Freihand 145"/>
              <p14:cNvContentPartPr/>
              <p14:nvPr/>
            </p14:nvContentPartPr>
            <p14:xfrm>
              <a:off x="4874616" y="5552208"/>
              <a:ext cx="540720" cy="203400"/>
            </p14:xfrm>
          </p:contentPart>
        </mc:Choice>
        <mc:Fallback>
          <p:pic>
            <p:nvPicPr>
              <p:cNvPr id="146" name="Freihand 14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71736" y="5547168"/>
                <a:ext cx="5457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7" name="Freihand 146"/>
              <p14:cNvContentPartPr/>
              <p14:nvPr/>
            </p14:nvContentPartPr>
            <p14:xfrm>
              <a:off x="3022416" y="4713048"/>
              <a:ext cx="171360" cy="33480"/>
            </p14:xfrm>
          </p:contentPart>
        </mc:Choice>
        <mc:Fallback>
          <p:pic>
            <p:nvPicPr>
              <p:cNvPr id="147" name="Freihand 14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20256" y="4709088"/>
                <a:ext cx="177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50" name="Freihand 149"/>
              <p14:cNvContentPartPr/>
              <p14:nvPr/>
            </p14:nvContentPartPr>
            <p14:xfrm>
              <a:off x="5173416" y="5519808"/>
              <a:ext cx="6840" cy="17280"/>
            </p14:xfrm>
          </p:contentPart>
        </mc:Choice>
        <mc:Fallback>
          <p:pic>
            <p:nvPicPr>
              <p:cNvPr id="150" name="Freihand 14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67656" y="5515848"/>
                <a:ext cx="14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2" name="Freihand 151"/>
              <p14:cNvContentPartPr/>
              <p14:nvPr/>
            </p14:nvContentPartPr>
            <p14:xfrm>
              <a:off x="3883536" y="5644728"/>
              <a:ext cx="122400" cy="10440"/>
            </p14:xfrm>
          </p:contentPart>
        </mc:Choice>
        <mc:Fallback>
          <p:pic>
            <p:nvPicPr>
              <p:cNvPr id="152" name="Freihand 15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80296" y="5642568"/>
                <a:ext cx="1278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6" name="Freihand 155"/>
              <p14:cNvContentPartPr/>
              <p14:nvPr/>
            </p14:nvContentPartPr>
            <p14:xfrm>
              <a:off x="259416" y="5206608"/>
              <a:ext cx="633960" cy="708840"/>
            </p14:xfrm>
          </p:contentPart>
        </mc:Choice>
        <mc:Fallback>
          <p:pic>
            <p:nvPicPr>
              <p:cNvPr id="156" name="Freihand 15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2936" y="5200128"/>
                <a:ext cx="64728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61" name="Freihand 160"/>
              <p14:cNvContentPartPr/>
              <p14:nvPr/>
            </p14:nvContentPartPr>
            <p14:xfrm>
              <a:off x="1141776" y="4075848"/>
              <a:ext cx="1103040" cy="111240"/>
            </p14:xfrm>
          </p:contentPart>
        </mc:Choice>
        <mc:Fallback>
          <p:pic>
            <p:nvPicPr>
              <p:cNvPr id="161" name="Freihand 16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38896" y="4073688"/>
                <a:ext cx="11080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62" name="Freihand 161"/>
              <p14:cNvContentPartPr/>
              <p14:nvPr/>
            </p14:nvContentPartPr>
            <p14:xfrm>
              <a:off x="1060416" y="4592808"/>
              <a:ext cx="1181880" cy="161640"/>
            </p14:xfrm>
          </p:contentPart>
        </mc:Choice>
        <mc:Fallback>
          <p:pic>
            <p:nvPicPr>
              <p:cNvPr id="162" name="Freihand 16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58256" y="4589568"/>
                <a:ext cx="1187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63" name="Freihand 162"/>
              <p14:cNvContentPartPr/>
              <p14:nvPr/>
            </p14:nvContentPartPr>
            <p14:xfrm>
              <a:off x="1191816" y="5307048"/>
              <a:ext cx="776880" cy="255600"/>
            </p14:xfrm>
          </p:contentPart>
        </mc:Choice>
        <mc:Fallback>
          <p:pic>
            <p:nvPicPr>
              <p:cNvPr id="163" name="Freihand 16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85336" y="5303808"/>
                <a:ext cx="785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64" name="Freihand 163"/>
              <p14:cNvContentPartPr/>
              <p14:nvPr/>
            </p14:nvContentPartPr>
            <p14:xfrm>
              <a:off x="2683656" y="5474088"/>
              <a:ext cx="757440" cy="67680"/>
            </p14:xfrm>
          </p:contentPart>
        </mc:Choice>
        <mc:Fallback>
          <p:pic>
            <p:nvPicPr>
              <p:cNvPr id="164" name="Freihand 16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81136" y="5470488"/>
                <a:ext cx="762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65" name="Freihand 164"/>
              <p14:cNvContentPartPr/>
              <p14:nvPr/>
            </p14:nvContentPartPr>
            <p14:xfrm>
              <a:off x="1052496" y="5351328"/>
              <a:ext cx="77040" cy="47880"/>
            </p14:xfrm>
          </p:contentPart>
        </mc:Choice>
        <mc:Fallback>
          <p:pic>
            <p:nvPicPr>
              <p:cNvPr id="165" name="Freihand 164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6016" y="5347368"/>
                <a:ext cx="85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70" name="Freihand 169"/>
              <p14:cNvContentPartPr/>
              <p14:nvPr/>
            </p14:nvContentPartPr>
            <p14:xfrm>
              <a:off x="5164056" y="6082488"/>
              <a:ext cx="354600" cy="383760"/>
            </p14:xfrm>
          </p:contentPart>
        </mc:Choice>
        <mc:Fallback>
          <p:pic>
            <p:nvPicPr>
              <p:cNvPr id="170" name="Freihand 169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57576" y="6074568"/>
                <a:ext cx="3693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71" name="Freihand 170"/>
              <p14:cNvContentPartPr/>
              <p14:nvPr/>
            </p14:nvContentPartPr>
            <p14:xfrm>
              <a:off x="5185296" y="6243048"/>
              <a:ext cx="67680" cy="588600"/>
            </p14:xfrm>
          </p:contentPart>
        </mc:Choice>
        <mc:Fallback>
          <p:pic>
            <p:nvPicPr>
              <p:cNvPr id="171" name="Freihand 170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78456" y="6235848"/>
                <a:ext cx="7884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2" name="Freihand 171"/>
              <p14:cNvContentPartPr/>
              <p14:nvPr/>
            </p14:nvContentPartPr>
            <p14:xfrm>
              <a:off x="5552136" y="6401808"/>
              <a:ext cx="261000" cy="202680"/>
            </p14:xfrm>
          </p:contentPart>
        </mc:Choice>
        <mc:Fallback>
          <p:pic>
            <p:nvPicPr>
              <p:cNvPr id="172" name="Freihand 171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44576" y="6394608"/>
                <a:ext cx="27072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18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Freihand 6"/>
              <p14:cNvContentPartPr/>
              <p14:nvPr/>
            </p14:nvContentPartPr>
            <p14:xfrm>
              <a:off x="7177176" y="437184"/>
              <a:ext cx="2387880" cy="237780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2496" y="430704"/>
                <a:ext cx="2399040" cy="23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Freihand 35"/>
              <p14:cNvContentPartPr/>
              <p14:nvPr/>
            </p14:nvContentPartPr>
            <p14:xfrm>
              <a:off x="138456" y="626904"/>
              <a:ext cx="732960" cy="1240200"/>
            </p14:xfrm>
          </p:contentPart>
        </mc:Choice>
        <mc:Fallback>
          <p:pic>
            <p:nvPicPr>
              <p:cNvPr id="36" name="Freihand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56" y="620424"/>
                <a:ext cx="746280" cy="12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Freihand 36"/>
              <p14:cNvContentPartPr/>
              <p14:nvPr/>
            </p14:nvContentPartPr>
            <p14:xfrm>
              <a:off x="796536" y="1121544"/>
              <a:ext cx="5974560" cy="829080"/>
            </p14:xfrm>
          </p:contentPart>
        </mc:Choice>
        <mc:Fallback>
          <p:pic>
            <p:nvPicPr>
              <p:cNvPr id="37" name="Freihand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696" y="1115424"/>
                <a:ext cx="598356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Freihand 37"/>
              <p14:cNvContentPartPr/>
              <p14:nvPr/>
            </p14:nvContentPartPr>
            <p14:xfrm>
              <a:off x="7156296" y="1609704"/>
              <a:ext cx="2631960" cy="24624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51616" y="1602864"/>
                <a:ext cx="26434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0" name="Freihand 69"/>
              <p14:cNvContentPartPr/>
              <p14:nvPr/>
            </p14:nvContentPartPr>
            <p14:xfrm>
              <a:off x="3248856" y="4522464"/>
              <a:ext cx="7379640" cy="2343240"/>
            </p14:xfrm>
          </p:contentPart>
        </mc:Choice>
        <mc:Fallback>
          <p:pic>
            <p:nvPicPr>
              <p:cNvPr id="70" name="Freihand 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4896" y="4515984"/>
                <a:ext cx="7391160" cy="23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Freihand 71"/>
              <p14:cNvContentPartPr/>
              <p14:nvPr/>
            </p14:nvContentPartPr>
            <p14:xfrm>
              <a:off x="4239936" y="4389264"/>
              <a:ext cx="2715480" cy="242640"/>
            </p14:xfrm>
          </p:contentPart>
        </mc:Choice>
        <mc:Fallback>
          <p:pic>
            <p:nvPicPr>
              <p:cNvPr id="72" name="Freihand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5256" y="4381704"/>
                <a:ext cx="27277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4" name="Freihand 73"/>
              <p14:cNvContentPartPr/>
              <p14:nvPr/>
            </p14:nvContentPartPr>
            <p14:xfrm>
              <a:off x="1277856" y="2659104"/>
              <a:ext cx="6726600" cy="3524760"/>
            </p14:xfrm>
          </p:contentPart>
        </mc:Choice>
        <mc:Fallback>
          <p:pic>
            <p:nvPicPr>
              <p:cNvPr id="74" name="Freihand 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1376" y="2650824"/>
                <a:ext cx="6741000" cy="35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4" name="Freihand 83"/>
              <p14:cNvContentPartPr/>
              <p14:nvPr/>
            </p14:nvContentPartPr>
            <p14:xfrm>
              <a:off x="517536" y="4161024"/>
              <a:ext cx="3023280" cy="85212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1056" y="4155984"/>
                <a:ext cx="303660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5" name="Freihand 84"/>
              <p14:cNvContentPartPr/>
              <p14:nvPr/>
            </p14:nvContentPartPr>
            <p14:xfrm>
              <a:off x="1376496" y="5473944"/>
              <a:ext cx="6162840" cy="234000"/>
            </p14:xfrm>
          </p:contentPart>
        </mc:Choice>
        <mc:Fallback>
          <p:pic>
            <p:nvPicPr>
              <p:cNvPr id="85" name="Freihand 8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0736" y="5464944"/>
                <a:ext cx="6177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7" name="Freihand 96"/>
              <p14:cNvContentPartPr/>
              <p14:nvPr/>
            </p14:nvContentPartPr>
            <p14:xfrm>
              <a:off x="4317336" y="2853864"/>
              <a:ext cx="2491920" cy="159012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496" y="2846304"/>
                <a:ext cx="2505960" cy="16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63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Freihand 9"/>
              <p14:cNvContentPartPr/>
              <p14:nvPr/>
            </p14:nvContentPartPr>
            <p14:xfrm>
              <a:off x="8900856" y="211824"/>
              <a:ext cx="1521360" cy="53028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5816" y="205704"/>
                <a:ext cx="15325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7" name="Freihand 166"/>
              <p14:cNvContentPartPr/>
              <p14:nvPr/>
            </p14:nvContentPartPr>
            <p14:xfrm>
              <a:off x="9076896" y="1540224"/>
              <a:ext cx="1118160" cy="666000"/>
            </p14:xfrm>
          </p:contentPart>
        </mc:Choice>
        <mc:Fallback>
          <p:pic>
            <p:nvPicPr>
              <p:cNvPr id="167" name="Freihand 1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1136" y="1535184"/>
                <a:ext cx="113004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3" name="Freihand 172"/>
              <p14:cNvContentPartPr/>
              <p14:nvPr/>
            </p14:nvContentPartPr>
            <p14:xfrm>
              <a:off x="424296" y="486144"/>
              <a:ext cx="10620000" cy="6080760"/>
            </p14:xfrm>
          </p:contentPart>
        </mc:Choice>
        <mc:Fallback>
          <p:pic>
            <p:nvPicPr>
              <p:cNvPr id="173" name="Freihand 1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176" y="479664"/>
                <a:ext cx="10633320" cy="60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" name="Freihand 173"/>
              <p14:cNvContentPartPr/>
              <p14:nvPr/>
            </p14:nvContentPartPr>
            <p14:xfrm>
              <a:off x="5884416" y="1911024"/>
              <a:ext cx="1167840" cy="1586880"/>
            </p14:xfrm>
          </p:contentPart>
        </mc:Choice>
        <mc:Fallback>
          <p:pic>
            <p:nvPicPr>
              <p:cNvPr id="174" name="Freihand 1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8296" y="1906704"/>
                <a:ext cx="117756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6" name="Freihand 175"/>
              <p14:cNvContentPartPr/>
              <p14:nvPr/>
            </p14:nvContentPartPr>
            <p14:xfrm>
              <a:off x="6061896" y="1884024"/>
              <a:ext cx="1119240" cy="687600"/>
            </p14:xfrm>
          </p:contentPart>
        </mc:Choice>
        <mc:Fallback>
          <p:pic>
            <p:nvPicPr>
              <p:cNvPr id="176" name="Freihand 1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2296" y="1832544"/>
                <a:ext cx="1173600" cy="8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14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4" name="Freihand 203"/>
              <p14:cNvContentPartPr/>
              <p14:nvPr/>
            </p14:nvContentPartPr>
            <p14:xfrm>
              <a:off x="206856" y="215064"/>
              <a:ext cx="12076920" cy="4215600"/>
            </p14:xfrm>
          </p:contentPart>
        </mc:Choice>
        <mc:Fallback>
          <p:pic>
            <p:nvPicPr>
              <p:cNvPr id="204" name="Freihand 20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816" y="209304"/>
                <a:ext cx="12084120" cy="42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8" name="Freihand 217"/>
              <p14:cNvContentPartPr/>
              <p14:nvPr/>
            </p14:nvContentPartPr>
            <p14:xfrm>
              <a:off x="1412496" y="5221224"/>
              <a:ext cx="1441800" cy="238320"/>
            </p14:xfrm>
          </p:contentPart>
        </mc:Choice>
        <mc:Fallback>
          <p:pic>
            <p:nvPicPr>
              <p:cNvPr id="218" name="Freihand 2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8896" y="5214024"/>
                <a:ext cx="1447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9" name="Freihand 218"/>
              <p14:cNvContentPartPr/>
              <p14:nvPr/>
            </p14:nvContentPartPr>
            <p14:xfrm>
              <a:off x="3003336" y="5457744"/>
              <a:ext cx="1828800" cy="259920"/>
            </p14:xfrm>
          </p:contentPart>
        </mc:Choice>
        <mc:Fallback>
          <p:pic>
            <p:nvPicPr>
              <p:cNvPr id="219" name="Freihand 2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7216" y="5451624"/>
                <a:ext cx="18406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3" name="Freihand 252"/>
              <p14:cNvContentPartPr/>
              <p14:nvPr/>
            </p14:nvContentPartPr>
            <p14:xfrm>
              <a:off x="11330496" y="3940704"/>
              <a:ext cx="721080" cy="678960"/>
            </p14:xfrm>
          </p:contentPart>
        </mc:Choice>
        <mc:Fallback>
          <p:pic>
            <p:nvPicPr>
              <p:cNvPr id="253" name="Freihand 2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25816" y="3933504"/>
                <a:ext cx="72936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4" name="Freihand 253"/>
              <p14:cNvContentPartPr/>
              <p14:nvPr/>
            </p14:nvContentPartPr>
            <p14:xfrm>
              <a:off x="1975176" y="3346344"/>
              <a:ext cx="10135080" cy="2562840"/>
            </p14:xfrm>
          </p:contentPart>
        </mc:Choice>
        <mc:Fallback>
          <p:pic>
            <p:nvPicPr>
              <p:cNvPr id="254" name="Freihand 2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9056" y="3339504"/>
                <a:ext cx="10146600" cy="25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5" name="Freihand 254"/>
              <p14:cNvContentPartPr/>
              <p14:nvPr/>
            </p14:nvContentPartPr>
            <p14:xfrm>
              <a:off x="1628496" y="5472864"/>
              <a:ext cx="2710440" cy="892440"/>
            </p14:xfrm>
          </p:contentPart>
        </mc:Choice>
        <mc:Fallback>
          <p:pic>
            <p:nvPicPr>
              <p:cNvPr id="255" name="Freihand 2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22736" y="5468184"/>
                <a:ext cx="271836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8" name="Freihand 287"/>
              <p14:cNvContentPartPr/>
              <p14:nvPr/>
            </p14:nvContentPartPr>
            <p14:xfrm>
              <a:off x="7698456" y="4613904"/>
              <a:ext cx="4334400" cy="2171160"/>
            </p14:xfrm>
          </p:contentPart>
        </mc:Choice>
        <mc:Fallback>
          <p:pic>
            <p:nvPicPr>
              <p:cNvPr id="288" name="Freihand 2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3056" y="4609944"/>
                <a:ext cx="4341960" cy="21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0" name="Freihand 289"/>
              <p14:cNvContentPartPr/>
              <p14:nvPr/>
            </p14:nvContentPartPr>
            <p14:xfrm>
              <a:off x="8728056" y="5299344"/>
              <a:ext cx="1736280" cy="82080"/>
            </p14:xfrm>
          </p:contentPart>
        </mc:Choice>
        <mc:Fallback>
          <p:pic>
            <p:nvPicPr>
              <p:cNvPr id="290" name="Freihand 2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21936" y="5292864"/>
                <a:ext cx="17467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6" name="Freihand 295"/>
              <p14:cNvContentPartPr/>
              <p14:nvPr/>
            </p14:nvContentPartPr>
            <p14:xfrm>
              <a:off x="6845616" y="5619384"/>
              <a:ext cx="4248360" cy="505800"/>
            </p14:xfrm>
          </p:contentPart>
        </mc:Choice>
        <mc:Fallback>
          <p:pic>
            <p:nvPicPr>
              <p:cNvPr id="296" name="Freihand 29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39136" y="5610744"/>
                <a:ext cx="4263480" cy="5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37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Freihand 31"/>
              <p14:cNvContentPartPr/>
              <p14:nvPr/>
            </p14:nvContentPartPr>
            <p14:xfrm>
              <a:off x="439416" y="288864"/>
              <a:ext cx="7630560" cy="290304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96" y="284184"/>
                <a:ext cx="7639920" cy="29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3" name="Freihand 92"/>
              <p14:cNvContentPartPr/>
              <p14:nvPr/>
            </p14:nvContentPartPr>
            <p14:xfrm>
              <a:off x="4414896" y="2035944"/>
              <a:ext cx="1705680" cy="1405080"/>
            </p14:xfrm>
          </p:contentPart>
        </mc:Choice>
        <mc:Fallback>
          <p:pic>
            <p:nvPicPr>
              <p:cNvPr id="93" name="Freihand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8416" y="2029104"/>
                <a:ext cx="1719000" cy="14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4" name="Freihand 93"/>
              <p14:cNvContentPartPr/>
              <p14:nvPr/>
            </p14:nvContentPartPr>
            <p14:xfrm>
              <a:off x="3850776" y="2691864"/>
              <a:ext cx="2287080" cy="219960"/>
            </p14:xfrm>
          </p:contentPart>
        </mc:Choice>
        <mc:Fallback>
          <p:pic>
            <p:nvPicPr>
              <p:cNvPr id="94" name="Freihand 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4656" y="2688264"/>
                <a:ext cx="23007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6" name="Freihand 95"/>
              <p14:cNvContentPartPr/>
              <p14:nvPr/>
            </p14:nvContentPartPr>
            <p14:xfrm>
              <a:off x="1808856" y="3433824"/>
              <a:ext cx="4821840" cy="251640"/>
            </p14:xfrm>
          </p:contentPart>
        </mc:Choice>
        <mc:Fallback>
          <p:pic>
            <p:nvPicPr>
              <p:cNvPr id="96" name="Freihand 9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3816" y="3428064"/>
                <a:ext cx="4834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9" name="Freihand 98"/>
              <p14:cNvContentPartPr/>
              <p14:nvPr/>
            </p14:nvContentPartPr>
            <p14:xfrm>
              <a:off x="2851056" y="3671424"/>
              <a:ext cx="1358640" cy="786960"/>
            </p14:xfrm>
          </p:contentPart>
        </mc:Choice>
        <mc:Fallback>
          <p:pic>
            <p:nvPicPr>
              <p:cNvPr id="99" name="Freihand 9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4576" y="3665304"/>
                <a:ext cx="136728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5" name="Freihand 104"/>
              <p14:cNvContentPartPr/>
              <p14:nvPr/>
            </p14:nvContentPartPr>
            <p14:xfrm>
              <a:off x="6907176" y="2592864"/>
              <a:ext cx="2728440" cy="1984680"/>
            </p14:xfrm>
          </p:contentPart>
        </mc:Choice>
        <mc:Fallback>
          <p:pic>
            <p:nvPicPr>
              <p:cNvPr id="105" name="Freihand 10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2136" y="2586384"/>
                <a:ext cx="2735640" cy="19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3" name="Freihand 112"/>
              <p14:cNvContentPartPr/>
              <p14:nvPr/>
            </p14:nvContentPartPr>
            <p14:xfrm>
              <a:off x="7540056" y="3349584"/>
              <a:ext cx="2872080" cy="219960"/>
            </p14:xfrm>
          </p:contentPart>
        </mc:Choice>
        <mc:Fallback>
          <p:pic>
            <p:nvPicPr>
              <p:cNvPr id="113" name="Freihand 1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35736" y="3342024"/>
                <a:ext cx="28839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3" name="Freihand 122"/>
              <p14:cNvContentPartPr/>
              <p14:nvPr/>
            </p14:nvContentPartPr>
            <p14:xfrm>
              <a:off x="882216" y="5376384"/>
              <a:ext cx="407520" cy="111240"/>
            </p14:xfrm>
          </p:contentPart>
        </mc:Choice>
        <mc:Fallback>
          <p:pic>
            <p:nvPicPr>
              <p:cNvPr id="123" name="Freihand 1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736" y="5369904"/>
                <a:ext cx="416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4" name="Freihand 123"/>
              <p14:cNvContentPartPr/>
              <p14:nvPr/>
            </p14:nvContentPartPr>
            <p14:xfrm>
              <a:off x="805176" y="5507424"/>
              <a:ext cx="825840" cy="16668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0496" y="5500584"/>
                <a:ext cx="832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5" name="Freihand 124"/>
              <p14:cNvContentPartPr/>
              <p14:nvPr/>
            </p14:nvContentPartPr>
            <p14:xfrm>
              <a:off x="4372776" y="651384"/>
              <a:ext cx="1552680" cy="218520"/>
            </p14:xfrm>
          </p:contentPart>
        </mc:Choice>
        <mc:Fallback>
          <p:pic>
            <p:nvPicPr>
              <p:cNvPr id="125" name="Freihand 1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1096" y="571824"/>
                <a:ext cx="1624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6" name="Freihand 125"/>
              <p14:cNvContentPartPr/>
              <p14:nvPr/>
            </p14:nvContentPartPr>
            <p14:xfrm>
              <a:off x="1432296" y="2783304"/>
              <a:ext cx="2200320" cy="234720"/>
            </p14:xfrm>
          </p:contentPart>
        </mc:Choice>
        <mc:Fallback>
          <p:pic>
            <p:nvPicPr>
              <p:cNvPr id="126" name="Freihand 1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95936" y="2708424"/>
                <a:ext cx="22683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7" name="Freihand 126"/>
              <p14:cNvContentPartPr/>
              <p14:nvPr/>
            </p14:nvContentPartPr>
            <p14:xfrm>
              <a:off x="7403256" y="3226104"/>
              <a:ext cx="2735280" cy="117720"/>
            </p14:xfrm>
          </p:contentPart>
        </mc:Choice>
        <mc:Fallback>
          <p:pic>
            <p:nvPicPr>
              <p:cNvPr id="127" name="Freihand 1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73736" y="3141864"/>
                <a:ext cx="279612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70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Freihand 14"/>
              <p14:cNvContentPartPr/>
              <p14:nvPr/>
            </p14:nvContentPartPr>
            <p14:xfrm>
              <a:off x="413496" y="643824"/>
              <a:ext cx="11384640" cy="4510440"/>
            </p14:xfrm>
          </p:contentPart>
        </mc:Choice>
        <mc:Fallback>
          <p:pic>
            <p:nvPicPr>
              <p:cNvPr id="15" name="Freihand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296" y="638784"/>
                <a:ext cx="11399040" cy="45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" name="Freihand 132"/>
              <p14:cNvContentPartPr/>
              <p14:nvPr/>
            </p14:nvContentPartPr>
            <p14:xfrm>
              <a:off x="8027136" y="4904424"/>
              <a:ext cx="833400" cy="493920"/>
            </p14:xfrm>
          </p:contentPart>
        </mc:Choice>
        <mc:Fallback>
          <p:pic>
            <p:nvPicPr>
              <p:cNvPr id="133" name="Freihand 1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8976" y="4849344"/>
                <a:ext cx="911160" cy="6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Freihand 68"/>
              <p14:cNvContentPartPr/>
              <p14:nvPr/>
            </p14:nvContentPartPr>
            <p14:xfrm>
              <a:off x="511416" y="2330784"/>
              <a:ext cx="2069640" cy="736200"/>
            </p14:xfrm>
          </p:contentPart>
        </mc:Choice>
        <mc:Fallback>
          <p:pic>
            <p:nvPicPr>
              <p:cNvPr id="69" name="Freihand 6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936" y="2325024"/>
                <a:ext cx="208116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7" name="Freihand 76"/>
              <p14:cNvContentPartPr/>
              <p14:nvPr/>
            </p14:nvContentPartPr>
            <p14:xfrm>
              <a:off x="275616" y="300024"/>
              <a:ext cx="7781760" cy="4311720"/>
            </p14:xfrm>
          </p:contentPart>
        </mc:Choice>
        <mc:Fallback>
          <p:pic>
            <p:nvPicPr>
              <p:cNvPr id="77" name="Freihand 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136" y="293544"/>
                <a:ext cx="7790400" cy="43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" name="Freihand 91"/>
              <p14:cNvContentPartPr/>
              <p14:nvPr/>
            </p14:nvContentPartPr>
            <p14:xfrm>
              <a:off x="532296" y="3443184"/>
              <a:ext cx="4427280" cy="178560"/>
            </p14:xfrm>
          </p:contentPart>
        </mc:Choice>
        <mc:Fallback>
          <p:pic>
            <p:nvPicPr>
              <p:cNvPr id="92" name="Freihand 9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976" y="3435984"/>
                <a:ext cx="44395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7" name="Freihand 96"/>
              <p14:cNvContentPartPr/>
              <p14:nvPr/>
            </p14:nvContentPartPr>
            <p14:xfrm>
              <a:off x="5502816" y="2711664"/>
              <a:ext cx="3277800" cy="179352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5976" y="2706624"/>
                <a:ext cx="3286800" cy="18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" name="Freihand 111"/>
              <p14:cNvContentPartPr/>
              <p14:nvPr/>
            </p14:nvContentPartPr>
            <p14:xfrm>
              <a:off x="6318936" y="3378024"/>
              <a:ext cx="1860840" cy="172440"/>
            </p14:xfrm>
          </p:contentPart>
        </mc:Choice>
        <mc:Fallback>
          <p:pic>
            <p:nvPicPr>
              <p:cNvPr id="112" name="Freihand 1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2456" y="3370104"/>
                <a:ext cx="1874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8" name="Freihand 127"/>
              <p14:cNvContentPartPr/>
              <p14:nvPr/>
            </p14:nvContentPartPr>
            <p14:xfrm>
              <a:off x="2598696" y="5231304"/>
              <a:ext cx="3245400" cy="1350000"/>
            </p14:xfrm>
          </p:contentPart>
        </mc:Choice>
        <mc:Fallback>
          <p:pic>
            <p:nvPicPr>
              <p:cNvPr id="128" name="Freihand 1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91136" y="5224824"/>
                <a:ext cx="3259440" cy="13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06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Freihand 7"/>
              <p14:cNvContentPartPr/>
              <p14:nvPr/>
            </p14:nvContentPartPr>
            <p14:xfrm>
              <a:off x="539136" y="118944"/>
              <a:ext cx="8206200" cy="218844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376" y="113544"/>
                <a:ext cx="8214120" cy="22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Freihand 24"/>
              <p14:cNvContentPartPr/>
              <p14:nvPr/>
            </p14:nvContentPartPr>
            <p14:xfrm>
              <a:off x="1772856" y="643824"/>
              <a:ext cx="2394000" cy="11952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8536" y="636624"/>
                <a:ext cx="2405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" name="Freihand 101"/>
              <p14:cNvContentPartPr/>
              <p14:nvPr/>
            </p14:nvContentPartPr>
            <p14:xfrm>
              <a:off x="8886456" y="2345184"/>
              <a:ext cx="634680" cy="850680"/>
            </p14:xfrm>
          </p:contentPart>
        </mc:Choice>
        <mc:Fallback>
          <p:pic>
            <p:nvPicPr>
              <p:cNvPr id="102" name="Freihand 10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2136" y="2337984"/>
                <a:ext cx="64620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4" name="Freihand 103"/>
              <p14:cNvContentPartPr/>
              <p14:nvPr/>
            </p14:nvContentPartPr>
            <p14:xfrm>
              <a:off x="7069536" y="2747664"/>
              <a:ext cx="2961360" cy="1208520"/>
            </p14:xfrm>
          </p:contentPart>
        </mc:Choice>
        <mc:Fallback>
          <p:pic>
            <p:nvPicPr>
              <p:cNvPr id="104" name="Freihand 10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4856" y="2741184"/>
                <a:ext cx="297252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6" name="Freihand 105"/>
              <p14:cNvContentPartPr/>
              <p14:nvPr/>
            </p14:nvContentPartPr>
            <p14:xfrm>
              <a:off x="6867216" y="3922704"/>
              <a:ext cx="3549240" cy="187920"/>
            </p14:xfrm>
          </p:contentPart>
        </mc:Choice>
        <mc:Fallback>
          <p:pic>
            <p:nvPicPr>
              <p:cNvPr id="106" name="Freihand 1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0376" y="3917304"/>
                <a:ext cx="35636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6" name="Freihand 135"/>
              <p14:cNvContentPartPr/>
              <p14:nvPr/>
            </p14:nvContentPartPr>
            <p14:xfrm>
              <a:off x="593136" y="3298104"/>
              <a:ext cx="8887680" cy="2504520"/>
            </p14:xfrm>
          </p:contentPart>
        </mc:Choice>
        <mc:Fallback>
          <p:pic>
            <p:nvPicPr>
              <p:cNvPr id="136" name="Freihand 1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936" y="3293784"/>
                <a:ext cx="8897040" cy="25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83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Freihand 6"/>
              <p14:cNvContentPartPr/>
              <p14:nvPr/>
            </p14:nvContentPartPr>
            <p14:xfrm>
              <a:off x="894571" y="2880583"/>
              <a:ext cx="7521480" cy="305892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411" y="2874103"/>
                <a:ext cx="7530480" cy="30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3" name="Freihand 82"/>
              <p14:cNvContentPartPr/>
              <p14:nvPr/>
            </p14:nvContentPartPr>
            <p14:xfrm>
              <a:off x="546091" y="651103"/>
              <a:ext cx="3764880" cy="181116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411" y="645703"/>
                <a:ext cx="377172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4" name="Freihand 93"/>
              <p14:cNvContentPartPr/>
              <p14:nvPr/>
            </p14:nvContentPartPr>
            <p14:xfrm>
              <a:off x="7570051" y="3309703"/>
              <a:ext cx="2339280" cy="1215360"/>
            </p14:xfrm>
          </p:contentPart>
        </mc:Choice>
        <mc:Fallback>
          <p:pic>
            <p:nvPicPr>
              <p:cNvPr id="94" name="Freihand 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7891" y="3303583"/>
                <a:ext cx="234864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7" name="Freihand 96"/>
              <p14:cNvContentPartPr/>
              <p14:nvPr/>
            </p14:nvContentPartPr>
            <p14:xfrm>
              <a:off x="389491" y="2870863"/>
              <a:ext cx="638280" cy="313488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731" y="2865103"/>
                <a:ext cx="646200" cy="31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21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Freihand 13"/>
              <p14:cNvContentPartPr/>
              <p14:nvPr/>
            </p14:nvContentPartPr>
            <p14:xfrm>
              <a:off x="948456" y="408024"/>
              <a:ext cx="9871560" cy="598212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336" y="402984"/>
                <a:ext cx="9885240" cy="59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Freihand 38"/>
              <p14:cNvContentPartPr/>
              <p14:nvPr/>
            </p14:nvContentPartPr>
            <p14:xfrm>
              <a:off x="4267296" y="847584"/>
              <a:ext cx="2691720" cy="293400"/>
            </p14:xfrm>
          </p:contentPart>
        </mc:Choice>
        <mc:Fallback>
          <p:pic>
            <p:nvPicPr>
              <p:cNvPr id="39" name="Freihand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1896" y="845424"/>
                <a:ext cx="27057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0" name="Freihand 79"/>
              <p14:cNvContentPartPr/>
              <p14:nvPr/>
            </p14:nvContentPartPr>
            <p14:xfrm>
              <a:off x="5574816" y="2921544"/>
              <a:ext cx="839520" cy="74484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5936" y="2846664"/>
                <a:ext cx="91584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" name="Freihand 80"/>
              <p14:cNvContentPartPr/>
              <p14:nvPr/>
            </p14:nvContentPartPr>
            <p14:xfrm>
              <a:off x="8116416" y="2860344"/>
              <a:ext cx="206280" cy="661680"/>
            </p14:xfrm>
          </p:contentPart>
        </mc:Choice>
        <mc:Fallback>
          <p:pic>
            <p:nvPicPr>
              <p:cNvPr id="81" name="Freihand 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3736" y="2795184"/>
                <a:ext cx="26172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2" name="Freihand 81"/>
              <p14:cNvContentPartPr/>
              <p14:nvPr/>
            </p14:nvContentPartPr>
            <p14:xfrm>
              <a:off x="9804456" y="2642184"/>
              <a:ext cx="469800" cy="1010160"/>
            </p14:xfrm>
          </p:contentPart>
        </mc:Choice>
        <mc:Fallback>
          <p:pic>
            <p:nvPicPr>
              <p:cNvPr id="82" name="Freihand 8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74936" y="2571624"/>
                <a:ext cx="515160" cy="11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47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Freihand 7"/>
              <p14:cNvContentPartPr/>
              <p14:nvPr/>
            </p14:nvContentPartPr>
            <p14:xfrm>
              <a:off x="457416" y="616824"/>
              <a:ext cx="7452360" cy="231372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096" y="609984"/>
                <a:ext cx="7461360" cy="23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2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Freihand 31"/>
              <p14:cNvContentPartPr/>
              <p14:nvPr/>
            </p14:nvContentPartPr>
            <p14:xfrm>
              <a:off x="348091" y="877903"/>
              <a:ext cx="7637760" cy="369252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931" y="874303"/>
                <a:ext cx="7646760" cy="36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8" name="Freihand 107"/>
              <p14:cNvContentPartPr/>
              <p14:nvPr/>
            </p14:nvContentPartPr>
            <p14:xfrm>
              <a:off x="5820091" y="4583743"/>
              <a:ext cx="2441160" cy="83520"/>
            </p14:xfrm>
          </p:contentPart>
        </mc:Choice>
        <mc:Fallback>
          <p:pic>
            <p:nvPicPr>
              <p:cNvPr id="108" name="Freihand 10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4691" y="4578343"/>
                <a:ext cx="24544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6" name="Freihand 135"/>
              <p14:cNvContentPartPr/>
              <p14:nvPr/>
            </p14:nvContentPartPr>
            <p14:xfrm>
              <a:off x="2334211" y="6167023"/>
              <a:ext cx="1858320" cy="84960"/>
            </p14:xfrm>
          </p:contentPart>
        </mc:Choice>
        <mc:Fallback>
          <p:pic>
            <p:nvPicPr>
              <p:cNvPr id="136" name="Freihand 1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9891" y="6160183"/>
                <a:ext cx="18702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4" name="Freihand 153"/>
              <p14:cNvContentPartPr/>
              <p14:nvPr/>
            </p14:nvContentPartPr>
            <p14:xfrm>
              <a:off x="4534171" y="3681223"/>
              <a:ext cx="1272600" cy="1070640"/>
            </p14:xfrm>
          </p:contentPart>
        </mc:Choice>
        <mc:Fallback>
          <p:pic>
            <p:nvPicPr>
              <p:cNvPr id="154" name="Freihand 1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8051" y="3676183"/>
                <a:ext cx="128268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6" name="Freihand 155"/>
              <p14:cNvContentPartPr/>
              <p14:nvPr/>
            </p14:nvContentPartPr>
            <p14:xfrm>
              <a:off x="354211" y="5147503"/>
              <a:ext cx="8349120" cy="1709640"/>
            </p14:xfrm>
          </p:contentPart>
        </mc:Choice>
        <mc:Fallback>
          <p:pic>
            <p:nvPicPr>
              <p:cNvPr id="156" name="Freihand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811" y="5140663"/>
                <a:ext cx="8359560" cy="17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7" name="Freihand 166"/>
              <p14:cNvContentPartPr/>
              <p14:nvPr/>
            </p14:nvContentPartPr>
            <p14:xfrm>
              <a:off x="6641251" y="4718023"/>
              <a:ext cx="851400" cy="938880"/>
            </p14:xfrm>
          </p:contentPart>
        </mc:Choice>
        <mc:Fallback>
          <p:pic>
            <p:nvPicPr>
              <p:cNvPr id="167" name="Freihand 1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5131" y="4713343"/>
                <a:ext cx="864360" cy="9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9" name="Freihand 168"/>
              <p14:cNvContentPartPr/>
              <p14:nvPr/>
            </p14:nvContentPartPr>
            <p14:xfrm>
              <a:off x="6987931" y="6089983"/>
              <a:ext cx="2050920" cy="79200"/>
            </p14:xfrm>
          </p:contentPart>
        </mc:Choice>
        <mc:Fallback>
          <p:pic>
            <p:nvPicPr>
              <p:cNvPr id="169" name="Freihand 1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4331" y="6082063"/>
                <a:ext cx="20624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5" name="Freihand 174"/>
              <p14:cNvContentPartPr/>
              <p14:nvPr/>
            </p14:nvContentPartPr>
            <p14:xfrm>
              <a:off x="7547371" y="5051383"/>
              <a:ext cx="2594880" cy="1705320"/>
            </p14:xfrm>
          </p:contentPart>
        </mc:Choice>
        <mc:Fallback>
          <p:pic>
            <p:nvPicPr>
              <p:cNvPr id="175" name="Freihand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251" y="5047063"/>
                <a:ext cx="2607480" cy="17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54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/>
              <p14:cNvContentPartPr/>
              <p14:nvPr/>
            </p14:nvContentPartPr>
            <p14:xfrm>
              <a:off x="305856" y="143784"/>
              <a:ext cx="10272960" cy="4722840"/>
            </p14:xfrm>
          </p:contentPart>
        </mc:Choice>
        <mc:Fallback>
          <p:pic>
            <p:nvPicPr>
              <p:cNvPr id="5" name="Freihand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616" y="138384"/>
                <a:ext cx="10283040" cy="47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" name="Freihand 70"/>
              <p14:cNvContentPartPr/>
              <p14:nvPr/>
            </p14:nvContentPartPr>
            <p14:xfrm>
              <a:off x="3872016" y="3846024"/>
              <a:ext cx="1927440" cy="218880"/>
            </p14:xfrm>
          </p:contentPart>
        </mc:Choice>
        <mc:Fallback>
          <p:pic>
            <p:nvPicPr>
              <p:cNvPr id="71" name="Freihand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6976" y="3841344"/>
                <a:ext cx="1937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8" name="Freihand 87"/>
              <p14:cNvContentPartPr/>
              <p14:nvPr/>
            </p14:nvContentPartPr>
            <p14:xfrm>
              <a:off x="5550696" y="3240144"/>
              <a:ext cx="346680" cy="327600"/>
            </p14:xfrm>
          </p:contentPart>
        </mc:Choice>
        <mc:Fallback>
          <p:pic>
            <p:nvPicPr>
              <p:cNvPr id="88" name="Freihand 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6856" y="3169224"/>
                <a:ext cx="41688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5" name="Freihand 94"/>
              <p14:cNvContentPartPr/>
              <p14:nvPr/>
            </p14:nvContentPartPr>
            <p14:xfrm>
              <a:off x="2944296" y="854784"/>
              <a:ext cx="2450520" cy="826200"/>
            </p14:xfrm>
          </p:contentPart>
        </mc:Choice>
        <mc:Fallback>
          <p:pic>
            <p:nvPicPr>
              <p:cNvPr id="95" name="Freihand 9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38176" y="848304"/>
                <a:ext cx="2462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8" name="Freihand 97"/>
              <p14:cNvContentPartPr/>
              <p14:nvPr/>
            </p14:nvContentPartPr>
            <p14:xfrm>
              <a:off x="2776536" y="708264"/>
              <a:ext cx="5515560" cy="1050480"/>
            </p14:xfrm>
          </p:contentPart>
        </mc:Choice>
        <mc:Fallback>
          <p:pic>
            <p:nvPicPr>
              <p:cNvPr id="98" name="Freihand 9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9336" y="701424"/>
                <a:ext cx="552888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9" name="Freihand 98"/>
              <p14:cNvContentPartPr/>
              <p14:nvPr/>
            </p14:nvContentPartPr>
            <p14:xfrm>
              <a:off x="3006576" y="732744"/>
              <a:ext cx="3850560" cy="1039680"/>
            </p14:xfrm>
          </p:contentPart>
        </mc:Choice>
        <mc:Fallback>
          <p:pic>
            <p:nvPicPr>
              <p:cNvPr id="99" name="Freihand 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0096" y="726264"/>
                <a:ext cx="386388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4" name="Freihand 103"/>
              <p14:cNvContentPartPr/>
              <p14:nvPr/>
            </p14:nvContentPartPr>
            <p14:xfrm>
              <a:off x="1818936" y="2642544"/>
              <a:ext cx="4662360" cy="2530080"/>
            </p14:xfrm>
          </p:contentPart>
        </mc:Choice>
        <mc:Fallback>
          <p:pic>
            <p:nvPicPr>
              <p:cNvPr id="104" name="Freihand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3176" y="2635704"/>
                <a:ext cx="4674960" cy="25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6" name="Freihand 105"/>
              <p14:cNvContentPartPr/>
              <p14:nvPr/>
            </p14:nvContentPartPr>
            <p14:xfrm>
              <a:off x="1641816" y="4794264"/>
              <a:ext cx="5190120" cy="402120"/>
            </p14:xfrm>
          </p:contentPart>
        </mc:Choice>
        <mc:Fallback>
          <p:pic>
            <p:nvPicPr>
              <p:cNvPr id="106" name="Freihand 10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4976" y="4787424"/>
                <a:ext cx="52045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1" name="Freihand 110"/>
              <p14:cNvContentPartPr/>
              <p14:nvPr/>
            </p14:nvContentPartPr>
            <p14:xfrm>
              <a:off x="3623616" y="5122224"/>
              <a:ext cx="1362600" cy="987840"/>
            </p14:xfrm>
          </p:contentPart>
        </mc:Choice>
        <mc:Fallback>
          <p:pic>
            <p:nvPicPr>
              <p:cNvPr id="111" name="Freihand 1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17136" y="5115384"/>
                <a:ext cx="1371240" cy="9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1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Freihand 6"/>
              <p14:cNvContentPartPr/>
              <p14:nvPr/>
            </p14:nvContentPartPr>
            <p14:xfrm>
              <a:off x="477216" y="469584"/>
              <a:ext cx="569160" cy="90252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376" y="464184"/>
                <a:ext cx="58284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Freihand 8"/>
              <p14:cNvContentPartPr/>
              <p14:nvPr/>
            </p14:nvContentPartPr>
            <p14:xfrm>
              <a:off x="337176" y="1428264"/>
              <a:ext cx="1209600" cy="8424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056" y="1421424"/>
                <a:ext cx="12229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Freihand 23"/>
              <p14:cNvContentPartPr/>
              <p14:nvPr/>
            </p14:nvContentPartPr>
            <p14:xfrm>
              <a:off x="4767696" y="742104"/>
              <a:ext cx="357480" cy="2737800"/>
            </p14:xfrm>
          </p:contentPart>
        </mc:Choice>
        <mc:Fallback>
          <p:pic>
            <p:nvPicPr>
              <p:cNvPr id="24" name="Freihand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5536" y="737784"/>
                <a:ext cx="363600" cy="27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Freihand 31"/>
              <p14:cNvContentPartPr/>
              <p14:nvPr/>
            </p14:nvContentPartPr>
            <p14:xfrm>
              <a:off x="4867776" y="3255624"/>
              <a:ext cx="4415400" cy="26460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3456" y="3251304"/>
                <a:ext cx="44269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Freihand 34"/>
              <p14:cNvContentPartPr/>
              <p14:nvPr/>
            </p14:nvContentPartPr>
            <p14:xfrm>
              <a:off x="5094216" y="1013184"/>
              <a:ext cx="657000" cy="2376720"/>
            </p14:xfrm>
          </p:contentPart>
        </mc:Choice>
        <mc:Fallback>
          <p:pic>
            <p:nvPicPr>
              <p:cNvPr id="35" name="Freihand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89896" y="1009944"/>
                <a:ext cx="667080" cy="23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Freihand 60"/>
              <p14:cNvContentPartPr/>
              <p14:nvPr/>
            </p14:nvContentPartPr>
            <p14:xfrm>
              <a:off x="1425816" y="1390824"/>
              <a:ext cx="1099440" cy="73800"/>
            </p14:xfrm>
          </p:contentPart>
        </mc:Choice>
        <mc:Fallback>
          <p:pic>
            <p:nvPicPr>
              <p:cNvPr id="61" name="Freihand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0416" y="1384344"/>
                <a:ext cx="1112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4" name="Freihand 63"/>
              <p14:cNvContentPartPr/>
              <p14:nvPr/>
            </p14:nvContentPartPr>
            <p14:xfrm>
              <a:off x="5671656" y="1990224"/>
              <a:ext cx="540000" cy="1512000"/>
            </p14:xfrm>
          </p:contentPart>
        </mc:Choice>
        <mc:Fallback>
          <p:pic>
            <p:nvPicPr>
              <p:cNvPr id="64" name="Freihand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69136" y="1986264"/>
                <a:ext cx="54828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Freihand 65"/>
              <p14:cNvContentPartPr/>
              <p14:nvPr/>
            </p14:nvContentPartPr>
            <p14:xfrm>
              <a:off x="6622056" y="2427264"/>
              <a:ext cx="350640" cy="1028880"/>
            </p14:xfrm>
          </p:contentPart>
        </mc:Choice>
        <mc:Fallback>
          <p:pic>
            <p:nvPicPr>
              <p:cNvPr id="66" name="Freihand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9536" y="2422584"/>
                <a:ext cx="357840" cy="10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0" name="Freihand 79"/>
              <p14:cNvContentPartPr/>
              <p14:nvPr/>
            </p14:nvContentPartPr>
            <p14:xfrm>
              <a:off x="866736" y="1913904"/>
              <a:ext cx="222480" cy="30816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9896" y="1907784"/>
                <a:ext cx="2361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6" name="Freihand 85"/>
              <p14:cNvContentPartPr/>
              <p14:nvPr/>
            </p14:nvContentPartPr>
            <p14:xfrm>
              <a:off x="405216" y="272304"/>
              <a:ext cx="9209880" cy="659340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736" y="267264"/>
                <a:ext cx="9223200" cy="66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8" name="Freihand 87"/>
              <p14:cNvContentPartPr/>
              <p14:nvPr/>
            </p14:nvContentPartPr>
            <p14:xfrm>
              <a:off x="1679976" y="5103144"/>
              <a:ext cx="2885760" cy="352440"/>
            </p14:xfrm>
          </p:contentPart>
        </mc:Choice>
        <mc:Fallback>
          <p:pic>
            <p:nvPicPr>
              <p:cNvPr id="88" name="Freihand 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73496" y="5097744"/>
                <a:ext cx="29005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" name="Freihand 91"/>
              <p14:cNvContentPartPr/>
              <p14:nvPr/>
            </p14:nvContentPartPr>
            <p14:xfrm>
              <a:off x="2696256" y="5318064"/>
              <a:ext cx="680400" cy="766440"/>
            </p14:xfrm>
          </p:contentPart>
        </mc:Choice>
        <mc:Fallback>
          <p:pic>
            <p:nvPicPr>
              <p:cNvPr id="92" name="Freihand 9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9416" y="5310864"/>
                <a:ext cx="689400" cy="7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1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Freihand 27"/>
              <p14:cNvContentPartPr/>
              <p14:nvPr/>
            </p14:nvContentPartPr>
            <p14:xfrm>
              <a:off x="556416" y="432144"/>
              <a:ext cx="7707240" cy="4836600"/>
            </p14:xfrm>
          </p:contentPart>
        </mc:Choice>
        <mc:Fallback>
          <p:pic>
            <p:nvPicPr>
              <p:cNvPr id="28" name="Freihand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936" y="425304"/>
                <a:ext cx="7720560" cy="48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Freihand 60"/>
              <p14:cNvContentPartPr/>
              <p14:nvPr/>
            </p14:nvContentPartPr>
            <p14:xfrm>
              <a:off x="626976" y="484704"/>
              <a:ext cx="551160" cy="3383640"/>
            </p14:xfrm>
          </p:contentPart>
        </mc:Choice>
        <mc:Fallback>
          <p:pic>
            <p:nvPicPr>
              <p:cNvPr id="61" name="Freihand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456" y="479664"/>
                <a:ext cx="558360" cy="33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Freihand 61"/>
              <p14:cNvContentPartPr/>
              <p14:nvPr/>
            </p14:nvContentPartPr>
            <p14:xfrm>
              <a:off x="4134096" y="1732104"/>
              <a:ext cx="771120" cy="1530360"/>
            </p14:xfrm>
          </p:contentPart>
        </mc:Choice>
        <mc:Fallback>
          <p:pic>
            <p:nvPicPr>
              <p:cNvPr id="62" name="Freihand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9776" y="1725984"/>
                <a:ext cx="777600" cy="15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25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Freihand 9"/>
              <p14:cNvContentPartPr/>
              <p14:nvPr/>
            </p14:nvContentPartPr>
            <p14:xfrm>
              <a:off x="1421496" y="564624"/>
              <a:ext cx="3611520" cy="207036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6456" y="559944"/>
                <a:ext cx="3620520" cy="20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Freihand 17"/>
              <p14:cNvContentPartPr/>
              <p14:nvPr/>
            </p14:nvContentPartPr>
            <p14:xfrm>
              <a:off x="6224616" y="521424"/>
              <a:ext cx="2396160" cy="243180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0656" y="515664"/>
                <a:ext cx="2402280" cy="24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Freihand 25"/>
              <p14:cNvContentPartPr/>
              <p14:nvPr/>
            </p14:nvContentPartPr>
            <p14:xfrm>
              <a:off x="4570056" y="1497024"/>
              <a:ext cx="1201320" cy="502560"/>
            </p14:xfrm>
          </p:contentPart>
        </mc:Choice>
        <mc:Fallback>
          <p:pic>
            <p:nvPicPr>
              <p:cNvPr id="26" name="Freihand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3576" y="1490904"/>
                <a:ext cx="12099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Freihand 29"/>
              <p14:cNvContentPartPr/>
              <p14:nvPr/>
            </p14:nvContentPartPr>
            <p14:xfrm>
              <a:off x="6383016" y="1641744"/>
              <a:ext cx="2422080" cy="194760"/>
            </p14:xfrm>
          </p:contentPart>
        </mc:Choice>
        <mc:Fallback>
          <p:pic>
            <p:nvPicPr>
              <p:cNvPr id="30" name="Freihand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9056" y="1635264"/>
                <a:ext cx="2434320" cy="2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063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Freihand 9"/>
              <p14:cNvContentPartPr/>
              <p14:nvPr/>
            </p14:nvContentPartPr>
            <p14:xfrm>
              <a:off x="160776" y="642024"/>
              <a:ext cx="8790480" cy="429696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656" y="637704"/>
                <a:ext cx="8803440" cy="43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8" name="Freihand 97"/>
              <p14:cNvContentPartPr/>
              <p14:nvPr/>
            </p14:nvContentPartPr>
            <p14:xfrm>
              <a:off x="6642216" y="3330144"/>
              <a:ext cx="3333600" cy="1829520"/>
            </p14:xfrm>
          </p:contentPart>
        </mc:Choice>
        <mc:Fallback>
          <p:pic>
            <p:nvPicPr>
              <p:cNvPr id="98" name="Freihand 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6096" y="3324744"/>
                <a:ext cx="3341880" cy="18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9" name="Freihand 98"/>
              <p14:cNvContentPartPr/>
              <p14:nvPr/>
            </p14:nvContentPartPr>
            <p14:xfrm>
              <a:off x="5933736" y="3615624"/>
              <a:ext cx="434520" cy="769680"/>
            </p14:xfrm>
          </p:contentPart>
        </mc:Choice>
        <mc:Fallback>
          <p:pic>
            <p:nvPicPr>
              <p:cNvPr id="99" name="Freihand 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4216" y="3575304"/>
                <a:ext cx="48852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92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953496" y="579024"/>
              <a:ext cx="175320" cy="51332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656" y="574344"/>
                <a:ext cx="185400" cy="51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Freihand 7"/>
              <p14:cNvContentPartPr/>
              <p14:nvPr/>
            </p14:nvContentPartPr>
            <p14:xfrm>
              <a:off x="946656" y="5612184"/>
              <a:ext cx="7256520" cy="29340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896" y="5608584"/>
                <a:ext cx="72698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Freihand 8"/>
              <p14:cNvContentPartPr/>
              <p14:nvPr/>
            </p14:nvContentPartPr>
            <p14:xfrm>
              <a:off x="7578936" y="5327784"/>
              <a:ext cx="1250640" cy="86544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6776" y="5321304"/>
                <a:ext cx="126000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Freihand 11"/>
              <p14:cNvContentPartPr/>
              <p14:nvPr/>
            </p14:nvContentPartPr>
            <p14:xfrm>
              <a:off x="558576" y="373824"/>
              <a:ext cx="437040" cy="98532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896" y="369864"/>
                <a:ext cx="44568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Freihand 12"/>
              <p14:cNvContentPartPr/>
              <p14:nvPr/>
            </p14:nvContentPartPr>
            <p14:xfrm>
              <a:off x="1084176" y="431064"/>
              <a:ext cx="297720" cy="77256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0576" y="424944"/>
                <a:ext cx="3056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Freihand 15"/>
              <p14:cNvContentPartPr/>
              <p14:nvPr/>
            </p14:nvContentPartPr>
            <p14:xfrm>
              <a:off x="101736" y="238464"/>
              <a:ext cx="402120" cy="760320"/>
            </p14:xfrm>
          </p:contentPart>
        </mc:Choice>
        <mc:Fallback>
          <p:pic>
            <p:nvPicPr>
              <p:cNvPr id="16" name="Freihand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896" y="234504"/>
                <a:ext cx="41292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Freihand 20"/>
              <p14:cNvContentPartPr/>
              <p14:nvPr/>
            </p14:nvContentPartPr>
            <p14:xfrm>
              <a:off x="8806896" y="5964984"/>
              <a:ext cx="308160" cy="73980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4736" y="5959584"/>
                <a:ext cx="31608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Freihand 22"/>
              <p14:cNvContentPartPr/>
              <p14:nvPr/>
            </p14:nvContentPartPr>
            <p14:xfrm>
              <a:off x="943056" y="1843704"/>
              <a:ext cx="5880240" cy="484236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8736" y="1838664"/>
                <a:ext cx="5889240" cy="48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Freihand 48"/>
              <p14:cNvContentPartPr/>
              <p14:nvPr/>
            </p14:nvContentPartPr>
            <p14:xfrm>
              <a:off x="4307976" y="5576904"/>
              <a:ext cx="13320" cy="46440"/>
            </p14:xfrm>
          </p:contentPart>
        </mc:Choice>
        <mc:Fallback>
          <p:pic>
            <p:nvPicPr>
              <p:cNvPr id="49" name="Freihand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02216" y="5574744"/>
                <a:ext cx="21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Freihand 49"/>
              <p14:cNvContentPartPr/>
              <p14:nvPr/>
            </p14:nvContentPartPr>
            <p14:xfrm>
              <a:off x="4286376" y="5744664"/>
              <a:ext cx="15840" cy="2412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80256" y="5742504"/>
                <a:ext cx="24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" name="Freihand 50"/>
              <p14:cNvContentPartPr/>
              <p14:nvPr/>
            </p14:nvContentPartPr>
            <p14:xfrm>
              <a:off x="4260096" y="5906664"/>
              <a:ext cx="16200" cy="3024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57216" y="5904504"/>
                <a:ext cx="22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Freihand 54"/>
              <p14:cNvContentPartPr/>
              <p14:nvPr/>
            </p14:nvContentPartPr>
            <p14:xfrm>
              <a:off x="4124376" y="6184584"/>
              <a:ext cx="332640" cy="344160"/>
            </p14:xfrm>
          </p:contentPart>
        </mc:Choice>
        <mc:Fallback>
          <p:pic>
            <p:nvPicPr>
              <p:cNvPr id="55" name="Freihand 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9696" y="6178824"/>
                <a:ext cx="3438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6" name="Freihand 55"/>
              <p14:cNvContentPartPr/>
              <p14:nvPr/>
            </p14:nvContentPartPr>
            <p14:xfrm>
              <a:off x="4073616" y="6135264"/>
              <a:ext cx="128160" cy="487080"/>
            </p14:xfrm>
          </p:contentPart>
        </mc:Choice>
        <mc:Fallback>
          <p:pic>
            <p:nvPicPr>
              <p:cNvPr id="56" name="Freihand 5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6776" y="6128784"/>
                <a:ext cx="13788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7" name="Freihand 56"/>
              <p14:cNvContentPartPr/>
              <p14:nvPr/>
            </p14:nvContentPartPr>
            <p14:xfrm>
              <a:off x="5098536" y="5512824"/>
              <a:ext cx="605880" cy="64944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91696" y="5505984"/>
                <a:ext cx="6192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8" name="Freihand 57"/>
              <p14:cNvContentPartPr/>
              <p14:nvPr/>
            </p14:nvContentPartPr>
            <p14:xfrm>
              <a:off x="313056" y="4629384"/>
              <a:ext cx="267840" cy="64044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6216" y="4622904"/>
                <a:ext cx="27684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9" name="Freihand 58"/>
              <p14:cNvContentPartPr/>
              <p14:nvPr/>
            </p14:nvContentPartPr>
            <p14:xfrm>
              <a:off x="625176" y="5083704"/>
              <a:ext cx="158760" cy="18144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0496" y="5077584"/>
                <a:ext cx="1656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0" name="Freihand 59"/>
              <p14:cNvContentPartPr/>
              <p14:nvPr/>
            </p14:nvContentPartPr>
            <p14:xfrm>
              <a:off x="1006056" y="5061024"/>
              <a:ext cx="3356640" cy="312480"/>
            </p14:xfrm>
          </p:contentPart>
        </mc:Choice>
        <mc:Fallback>
          <p:pic>
            <p:nvPicPr>
              <p:cNvPr id="60" name="Freihand 5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1016" y="5056344"/>
                <a:ext cx="33645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1" name="Freihand 60"/>
              <p14:cNvContentPartPr/>
              <p14:nvPr/>
            </p14:nvContentPartPr>
            <p14:xfrm>
              <a:off x="441936" y="847584"/>
              <a:ext cx="108360" cy="187560"/>
            </p14:xfrm>
          </p:contentPart>
        </mc:Choice>
        <mc:Fallback>
          <p:pic>
            <p:nvPicPr>
              <p:cNvPr id="61" name="Freihand 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5456" y="841104"/>
                <a:ext cx="1213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" name="Freihand 64"/>
              <p14:cNvContentPartPr/>
              <p14:nvPr/>
            </p14:nvContentPartPr>
            <p14:xfrm>
              <a:off x="6341256" y="5783184"/>
              <a:ext cx="369720" cy="594360"/>
            </p14:xfrm>
          </p:contentPart>
        </mc:Choice>
        <mc:Fallback>
          <p:pic>
            <p:nvPicPr>
              <p:cNvPr id="65" name="Freihand 6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35136" y="5777424"/>
                <a:ext cx="3816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4" name="Freihand 83"/>
              <p14:cNvContentPartPr/>
              <p14:nvPr/>
            </p14:nvContentPartPr>
            <p14:xfrm>
              <a:off x="4144896" y="6521184"/>
              <a:ext cx="2188080" cy="10944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2736" y="6516144"/>
                <a:ext cx="21934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5" name="Freihand 84"/>
              <p14:cNvContentPartPr/>
              <p14:nvPr/>
            </p14:nvContentPartPr>
            <p14:xfrm>
              <a:off x="1053216" y="6433344"/>
              <a:ext cx="2826720" cy="191880"/>
            </p14:xfrm>
          </p:contentPart>
        </mc:Choice>
        <mc:Fallback>
          <p:pic>
            <p:nvPicPr>
              <p:cNvPr id="85" name="Freihand 8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1056" y="6429384"/>
                <a:ext cx="2832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6" name="Freihand 85"/>
              <p14:cNvContentPartPr/>
              <p14:nvPr/>
            </p14:nvContentPartPr>
            <p14:xfrm>
              <a:off x="521856" y="6374664"/>
              <a:ext cx="293040" cy="31248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5016" y="6367824"/>
                <a:ext cx="3020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7" name="Freihand 86"/>
              <p14:cNvContentPartPr/>
              <p14:nvPr/>
            </p14:nvContentPartPr>
            <p14:xfrm>
              <a:off x="182736" y="5859144"/>
              <a:ext cx="381240" cy="709200"/>
            </p14:xfrm>
          </p:contentPart>
        </mc:Choice>
        <mc:Fallback>
          <p:pic>
            <p:nvPicPr>
              <p:cNvPr id="87" name="Freihand 8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6256" y="5853744"/>
                <a:ext cx="392040" cy="7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65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Paschedag, Holger</dc:creator>
  <cp:lastModifiedBy>Paschedag, Holger</cp:lastModifiedBy>
  <cp:revision>19</cp:revision>
  <dcterms:created xsi:type="dcterms:W3CDTF">2021-06-18T05:41:15Z</dcterms:created>
  <dcterms:modified xsi:type="dcterms:W3CDTF">2021-06-18T13:39:27Z</dcterms:modified>
</cp:coreProperties>
</file>